
<file path=[Content_Types].xml><?xml version="1.0" encoding="utf-8"?>
<Types xmlns="http://schemas.openxmlformats.org/package/2006/content-types">
  <Default Extension="png" ContentType="image/png"/>
  <Default Extension="bin" ContentType="application/vnd.openxmlformats-officedocument.oleObject"/>
  <Default Extension="emf" ContentType="image/x-emf"/>
  <Default Extension="jpeg" ContentType="image/jpeg"/>
  <Default Extension="rels" ContentType="application/vnd.openxmlformats-package.relationships+xml"/>
  <Default Extension="xml" ContentType="application/xml"/>
  <Default Extension="vml" ContentType="application/vnd.openxmlformats-officedocument.vmlDrawing"/>
  <Default Extension="jpg" ContentType="image/jpeg"/>
  <Override PartName="/ppt/presentation.xml" ContentType="application/vnd.openxmlformats-officedocument.presentationml.presentation.main+xml"/>
  <Override PartName="/ppt/slideMasters/slideMaster1.xml" ContentType="application/vnd.openxmlformats-officedocument.presentationml.slideMaster+xml"/>
  <Override PartName="/ppt/slides/slide1.xml" ContentType="application/vnd.openxmlformats-officedocument.presentationml.slide+xml"/>
  <Override PartName="/ppt/slides/slide2.xml" ContentType="application/vnd.openxmlformats-officedocument.presentationml.slide+xml"/>
  <Override PartName="/ppt/slides/slide3.xml" ContentType="application/vnd.openxmlformats-officedocument.presentationml.slide+xml"/>
  <Override PartName="/ppt/slides/slide4.xml" ContentType="application/vnd.openxmlformats-officedocument.presentationml.slide+xml"/>
  <Override PartName="/ppt/slides/slide5.xml" ContentType="application/vnd.openxmlformats-officedocument.presentationml.slide+xml"/>
  <Override PartName="/ppt/slides/slide6.xml" ContentType="application/vnd.openxmlformats-officedocument.presentationml.slide+xml"/>
  <Override PartName="/ppt/slides/slide7.xml" ContentType="application/vnd.openxmlformats-officedocument.presentationml.slide+xml"/>
  <Override PartName="/ppt/slides/slide8.xml" ContentType="application/vnd.openxmlformats-officedocument.presentationml.slide+xml"/>
  <Override PartName="/ppt/slides/slide9.xml" ContentType="application/vnd.openxmlformats-officedocument.presentationml.slide+xml"/>
  <Override PartName="/ppt/slides/slide10.xml" ContentType="application/vnd.openxmlformats-officedocument.presentationml.slide+xml"/>
  <Override PartName="/ppt/slides/slide11.xml" ContentType="application/vnd.openxmlformats-officedocument.presentationml.slide+xml"/>
  <Override PartName="/ppt/slides/slide12.xml" ContentType="application/vnd.openxmlformats-officedocument.presentationml.slide+xml"/>
  <Override PartName="/ppt/slides/slide13.xml" ContentType="application/vnd.openxmlformats-officedocument.presentationml.slide+xml"/>
  <Override PartName="/ppt/slides/slide14.xml" ContentType="application/vnd.openxmlformats-officedocument.presentationml.slide+xml"/>
  <Override PartName="/ppt/slides/slide15.xml" ContentType="application/vnd.openxmlformats-officedocument.presentationml.slide+xml"/>
  <Override PartName="/ppt/slides/slide16.xml" ContentType="application/vnd.openxmlformats-officedocument.presentationml.slide+xml"/>
  <Override PartName="/ppt/slides/slide17.xml" ContentType="application/vnd.openxmlformats-officedocument.presentationml.slide+xml"/>
  <Override PartName="/ppt/slides/slide18.xml" ContentType="application/vnd.openxmlformats-officedocument.presentationml.slide+xml"/>
  <Override PartName="/ppt/slides/slide19.xml" ContentType="application/vnd.openxmlformats-officedocument.presentationml.slide+xml"/>
  <Override PartName="/ppt/slides/slide20.xml" ContentType="application/vnd.openxmlformats-officedocument.presentationml.slide+xml"/>
  <Override PartName="/ppt/slides/slide21.xml" ContentType="application/vnd.openxmlformats-officedocument.presentationml.slide+xml"/>
  <Override PartName="/ppt/slides/slide22.xml" ContentType="application/vnd.openxmlformats-officedocument.presentationml.slide+xml"/>
  <Override PartName="/ppt/slides/slide23.xml" ContentType="application/vnd.openxmlformats-officedocument.presentationml.slide+xml"/>
  <Override PartName="/ppt/slides/slide24.xml" ContentType="application/vnd.openxmlformats-officedocument.presentationml.slide+xml"/>
  <Override PartName="/ppt/slides/slide25.xml" ContentType="application/vnd.openxmlformats-officedocument.presentationml.slide+xml"/>
  <Override PartName="/ppt/slides/slide26.xml" ContentType="application/vnd.openxmlformats-officedocument.presentationml.slide+xml"/>
  <Override PartName="/ppt/slides/slide27.xml" ContentType="application/vnd.openxmlformats-officedocument.presentationml.slide+xml"/>
  <Override PartName="/ppt/slides/slide28.xml" ContentType="application/vnd.openxmlformats-officedocument.presentationml.slide+xml"/>
  <Override PartName="/ppt/slides/slide29.xml" ContentType="application/vnd.openxmlformats-officedocument.presentationml.slide+xml"/>
  <Override PartName="/ppt/slides/slide30.xml" ContentType="application/vnd.openxmlformats-officedocument.presentationml.slide+xml"/>
  <Override PartName="/ppt/slides/slide31.xml" ContentType="application/vnd.openxmlformats-officedocument.presentationml.slide+xml"/>
  <Override PartName="/ppt/slides/slide32.xml" ContentType="application/vnd.openxmlformats-officedocument.presentationml.slide+xml"/>
  <Override PartName="/ppt/slides/slide33.xml" ContentType="application/vnd.openxmlformats-officedocument.presentationml.slide+xml"/>
  <Override PartName="/ppt/slides/slide34.xml" ContentType="application/vnd.openxmlformats-officedocument.presentationml.slide+xml"/>
  <Override PartName="/ppt/slides/slide35.xml" ContentType="application/vnd.openxmlformats-officedocument.presentationml.slide+xml"/>
  <Override PartName="/ppt/slides/slide36.xml" ContentType="application/vnd.openxmlformats-officedocument.presentationml.slide+xml"/>
  <Override PartName="/ppt/slides/slide37.xml" ContentType="application/vnd.openxmlformats-officedocument.presentationml.slide+xml"/>
  <Override PartName="/ppt/slides/slide38.xml" ContentType="application/vnd.openxmlformats-officedocument.presentationml.slide+xml"/>
  <Override PartName="/ppt/slides/slide39.xml" ContentType="application/vnd.openxmlformats-officedocument.presentationml.slide+xml"/>
  <Override PartName="/ppt/slides/slide40.xml" ContentType="application/vnd.openxmlformats-officedocument.presentationml.slide+xml"/>
  <Override PartName="/ppt/slides/slide41.xml" ContentType="application/vnd.openxmlformats-officedocument.presentationml.slide+xml"/>
  <Override PartName="/ppt/slides/slide42.xml" ContentType="application/vnd.openxmlformats-officedocument.presentationml.slide+xml"/>
  <Override PartName="/ppt/slides/slide43.xml" ContentType="application/vnd.openxmlformats-officedocument.presentationml.slide+xml"/>
  <Override PartName="/ppt/slides/slide44.xml" ContentType="application/vnd.openxmlformats-officedocument.presentationml.slide+xml"/>
  <Override PartName="/ppt/slides/slide45.xml" ContentType="application/vnd.openxmlformats-officedocument.presentationml.slide+xml"/>
  <Override PartName="/ppt/slides/slide46.xml" ContentType="application/vnd.openxmlformats-officedocument.presentationml.slide+xml"/>
  <Override PartName="/ppt/slides/slide47.xml" ContentType="application/vnd.openxmlformats-officedocument.presentationml.slide+xml"/>
  <Override PartName="/ppt/slides/slide48.xml" ContentType="application/vnd.openxmlformats-officedocument.presentationml.slide+xml"/>
  <Override PartName="/ppt/slides/slide49.xml" ContentType="application/vnd.openxmlformats-officedocument.presentationml.slide+xml"/>
  <Override PartName="/ppt/notesMasters/notesMaster1.xml" ContentType="application/vnd.openxmlformats-officedocument.presentationml.notesMaster+xml"/>
  <Override PartName="/ppt/handoutMasters/handoutMaster1.xml" ContentType="application/vnd.openxmlformats-officedocument.presentationml.handoutMaster+xml"/>
  <Override PartName="/ppt/commentAuthors.xml" ContentType="application/vnd.openxmlformats-officedocument.presentationml.commentAuthors+xml"/>
  <Override PartName="/ppt/presProps.xml" ContentType="application/vnd.openxmlformats-officedocument.presentationml.presProps+xml"/>
  <Override PartName="/ppt/viewProps.xml" ContentType="application/vnd.openxmlformats-officedocument.presentationml.viewProps+xml"/>
  <Override PartName="/ppt/theme/theme1.xml" ContentType="application/vnd.openxmlformats-officedocument.theme+xml"/>
  <Override PartName="/ppt/tableStyles.xml" ContentType="application/vnd.openxmlformats-officedocument.presentationml.tableStyles+xml"/>
  <Override PartName="/ppt/slideLayouts/slideLayout1.xml" ContentType="application/vnd.openxmlformats-officedocument.presentationml.slideLayout+xml"/>
  <Override PartName="/ppt/slideLayouts/slideLayout2.xml" ContentType="application/vnd.openxmlformats-officedocument.presentationml.slideLayout+xml"/>
  <Override PartName="/ppt/slideLayouts/slideLayout3.xml" ContentType="application/vnd.openxmlformats-officedocument.presentationml.slideLayout+xml"/>
  <Override PartName="/ppt/slideLayouts/slideLayout4.xml" ContentType="application/vnd.openxmlformats-officedocument.presentationml.slideLayout+xml"/>
  <Override PartName="/ppt/slideLayouts/slideLayout5.xml" ContentType="application/vnd.openxmlformats-officedocument.presentationml.slideLayout+xml"/>
  <Override PartName="/ppt/slideLayouts/slideLayout6.xml" ContentType="application/vnd.openxmlformats-officedocument.presentationml.slideLayout+xml"/>
  <Override PartName="/ppt/slideLayouts/slideLayout7.xml" ContentType="application/vnd.openxmlformats-officedocument.presentationml.slideLayout+xml"/>
  <Override PartName="/ppt/slideLayouts/slideLayout8.xml" ContentType="application/vnd.openxmlformats-officedocument.presentationml.slideLayout+xml"/>
  <Override PartName="/ppt/slideLayouts/slideLayout9.xml" ContentType="application/vnd.openxmlformats-officedocument.presentationml.slideLayout+xml"/>
  <Override PartName="/ppt/slideLayouts/slideLayout10.xml" ContentType="application/vnd.openxmlformats-officedocument.presentationml.slideLayout+xml"/>
  <Override PartName="/ppt/slideLayouts/slideLayout11.xml" ContentType="application/vnd.openxmlformats-officedocument.presentationml.slideLayout+xml"/>
  <Override PartName="/ppt/slideLayouts/slideLayout12.xml" ContentType="application/vnd.openxmlformats-officedocument.presentationml.slideLayout+xml"/>
  <Override PartName="/ppt/slideLayouts/slideLayout13.xml" ContentType="application/vnd.openxmlformats-officedocument.presentationml.slideLayout+xml"/>
  <Override PartName="/ppt/slideLayouts/slideLayout14.xml" ContentType="application/vnd.openxmlformats-officedocument.presentationml.slideLayout+xml"/>
  <Override PartName="/ppt/slideLayouts/slideLayout15.xml" ContentType="application/vnd.openxmlformats-officedocument.presentationml.slideLayout+xml"/>
  <Override PartName="/ppt/slideLayouts/slideLayout16.xml" ContentType="application/vnd.openxmlformats-officedocument.presentationml.slideLayout+xml"/>
  <Override PartName="/ppt/slideLayouts/slideLayout17.xml" ContentType="application/vnd.openxmlformats-officedocument.presentationml.slideLayout+xml"/>
  <Override PartName="/ppt/theme/themeOverride1.xml" ContentType="application/vnd.openxmlformats-officedocument.themeOverride+xml"/>
  <Override PartName="/ppt/theme/themeOverride2.xml" ContentType="application/vnd.openxmlformats-officedocument.themeOverride+xml"/>
  <Override PartName="/ppt/theme/themeOverride3.xml" ContentType="application/vnd.openxmlformats-officedocument.themeOverride+xml"/>
  <Override PartName="/ppt/theme/themeOverride4.xml" ContentType="application/vnd.openxmlformats-officedocument.themeOverride+xml"/>
  <Override PartName="/ppt/theme/themeOverride5.xml" ContentType="application/vnd.openxmlformats-officedocument.themeOverride+xml"/>
  <Override PartName="/ppt/theme/themeOverride6.xml" ContentType="application/vnd.openxmlformats-officedocument.themeOverride+xml"/>
  <Override PartName="/ppt/theme/themeOverride7.xml" ContentType="application/vnd.openxmlformats-officedocument.themeOverride+xml"/>
  <Override PartName="/ppt/theme/themeOverride8.xml" ContentType="application/vnd.openxmlformats-officedocument.themeOverride+xml"/>
  <Override PartName="/ppt/theme/theme2.xml" ContentType="application/vnd.openxmlformats-officedocument.theme+xml"/>
  <Override PartName="/ppt/theme/theme3.xml" ContentType="application/vnd.openxmlformats-officedocument.theme+xml"/>
  <Override PartName="/ppt/notesSlides/notesSlide1.xml" ContentType="application/vnd.openxmlformats-officedocument.presentationml.notesSlide+xml"/>
  <Override PartName="/ppt/notesSlides/notesSlide2.xml" ContentType="application/vnd.openxmlformats-officedocument.presentationml.notesSlide+xml"/>
  <Override PartName="/ppt/notesSlides/notesSlide3.xml" ContentType="application/vnd.openxmlformats-officedocument.presentationml.notesSlide+xml"/>
  <Override PartName="/ppt/notesSlides/notesSlide4.xml" ContentType="application/vnd.openxmlformats-officedocument.presentationml.notesSlide+xml"/>
  <Override PartName="/ppt/notesSlides/notesSlide5.xml" ContentType="application/vnd.openxmlformats-officedocument.presentationml.notesSlide+xml"/>
  <Override PartName="/ppt/notesSlides/notesSlide6.xml" ContentType="application/vnd.openxmlformats-officedocument.presentationml.notesSlide+xml"/>
  <Override PartName="/ppt/notesSlides/notesSlide7.xml" ContentType="application/vnd.openxmlformats-officedocument.presentationml.notesSlide+xml"/>
  <Override PartName="/ppt/notesSlides/notesSlide8.xml" ContentType="application/vnd.openxmlformats-officedocument.presentationml.notesSlide+xml"/>
  <Override PartName="/ppt/notesSlides/notesSlide9.xml" ContentType="application/vnd.openxmlformats-officedocument.presentationml.notesSlide+xml"/>
  <Override PartName="/ppt/notesSlides/notesSlide10.xml" ContentType="application/vnd.openxmlformats-officedocument.presentationml.notesSlide+xml"/>
  <Override PartName="/ppt/notesSlides/notesSlide11.xml" ContentType="application/vnd.openxmlformats-officedocument.presentationml.notesSlide+xml"/>
  <Override PartName="/ppt/notesSlides/notesSlide12.xml" ContentType="application/vnd.openxmlformats-officedocument.presentationml.notesSlide+xml"/>
  <Override PartName="/ppt/notesSlides/notesSlide13.xml" ContentType="application/vnd.openxmlformats-officedocument.presentationml.notesSlide+xml"/>
  <Override PartName="/ppt/notesSlides/notesSlide14.xml" ContentType="application/vnd.openxmlformats-officedocument.presentationml.notesSlide+xml"/>
  <Override PartName="/ppt/notesSlides/notesSlide15.xml" ContentType="application/vnd.openxmlformats-officedocument.presentationml.notesSlide+xml"/>
  <Override PartName="/ppt/notesSlides/notesSlide16.xml" ContentType="application/vnd.openxmlformats-officedocument.presentationml.notesSlide+xml"/>
  <Override PartName="/ppt/notesSlides/notesSlide17.xml" ContentType="application/vnd.openxmlformats-officedocument.presentationml.notesSlide+xml"/>
  <Override PartName="/ppt/notesSlides/notesSlide18.xml" ContentType="application/vnd.openxmlformats-officedocument.presentationml.notesSlide+xml"/>
  <Override PartName="/ppt/notesSlides/notesSlide19.xml" ContentType="application/vnd.openxmlformats-officedocument.presentationml.notesSlide+xml"/>
  <Override PartName="/ppt/notesSlides/notesSlide20.xml" ContentType="application/vnd.openxmlformats-officedocument.presentationml.notesSlide+xml"/>
  <Override PartName="/ppt/notesSlides/notesSlide21.xml" ContentType="application/vnd.openxmlformats-officedocument.presentationml.notesSlide+xml"/>
  <Override PartName="/ppt/notesSlides/notesSlide22.xml" ContentType="application/vnd.openxmlformats-officedocument.presentationml.notesSlide+xml"/>
  <Override PartName="/ppt/notesSlides/notesSlide23.xml" ContentType="application/vnd.openxmlformats-officedocument.presentationml.notesSlide+xml"/>
  <Override PartName="/ppt/notesSlides/notesSlide24.xml" ContentType="application/vnd.openxmlformats-officedocument.presentationml.notesSlide+xml"/>
  <Override PartName="/ppt/notesSlides/notesSlide25.xml" ContentType="application/vnd.openxmlformats-officedocument.presentationml.notesSlide+xml"/>
  <Override PartName="/ppt/notesSlides/notesSlide26.xml" ContentType="application/vnd.openxmlformats-officedocument.presentationml.notesSlide+xml"/>
  <Override PartName="/ppt/notesSlides/notesSlide27.xml" ContentType="application/vnd.openxmlformats-officedocument.presentationml.notesSlide+xml"/>
  <Override PartName="/ppt/notesSlides/notesSlide28.xml" ContentType="application/vnd.openxmlformats-officedocument.presentationml.notesSlide+xml"/>
  <Override PartName="/ppt/notesSlides/notesSlide29.xml" ContentType="application/vnd.openxmlformats-officedocument.presentationml.notesSlide+xml"/>
  <Override PartName="/ppt/notesSlides/notesSlide30.xml" ContentType="application/vnd.openxmlformats-officedocument.presentationml.notesSlide+xml"/>
  <Override PartName="/ppt/notesSlides/notesSlide31.xml" ContentType="application/vnd.openxmlformats-officedocument.presentationml.notesSlide+xml"/>
  <Override PartName="/ppt/notesSlides/notesSlide32.xml" ContentType="application/vnd.openxmlformats-officedocument.presentationml.notesSlide+xml"/>
  <Override PartName="/ppt/notesSlides/notesSlide33.xml" ContentType="application/vnd.openxmlformats-officedocument.presentationml.notesSlide+xml"/>
  <Override PartName="/ppt/notesSlides/notesSlide34.xml" ContentType="application/vnd.openxmlformats-officedocument.presentationml.notesSlide+xml"/>
  <Override PartName="/ppt/notesSlides/notesSlide35.xml" ContentType="application/vnd.openxmlformats-officedocument.presentationml.notesSlide+xml"/>
  <Override PartName="/ppt/notesSlides/notesSlide36.xml" ContentType="application/vnd.openxmlformats-officedocument.presentationml.notesSlide+xml"/>
  <Override PartName="/ppt/notesSlides/notesSlide37.xml" ContentType="application/vnd.openxmlformats-officedocument.presentationml.notesSlide+xml"/>
  <Override PartName="/ppt/notesSlides/notesSlide38.xml" ContentType="application/vnd.openxmlformats-officedocument.presentationml.notesSlide+xml"/>
  <Override PartName="/ppt/notesSlides/notesSlide39.xml" ContentType="application/vnd.openxmlformats-officedocument.presentationml.notesSlide+xml"/>
  <Override PartName="/ppt/notesSlides/notesSlide40.xml" ContentType="application/vnd.openxmlformats-officedocument.presentationml.notesSlide+xml"/>
  <Override PartName="/ppt/notesSlides/notesSlide41.xml" ContentType="application/vnd.openxmlformats-officedocument.presentationml.notesSlide+xml"/>
  <Override PartName="/ppt/notesSlides/notesSlide42.xml" ContentType="application/vnd.openxmlformats-officedocument.presentationml.notesSlide+xml"/>
  <Override PartName="/ppt/notesSlides/notesSlide43.xml" ContentType="application/vnd.openxmlformats-officedocument.presentationml.notesSlide+xml"/>
  <Override PartName="/ppt/notesSlides/notesSlide44.xml" ContentType="application/vnd.openxmlformats-officedocument.presentationml.notesSlide+xml"/>
  <Override PartName="/ppt/notesSlides/notesSlide45.xml" ContentType="application/vnd.openxmlformats-officedocument.presentationml.notesSlide+xml"/>
  <Override PartName="/ppt/notesSlides/notesSlide46.xml" ContentType="application/vnd.openxmlformats-officedocument.presentationml.notesSlide+xml"/>
  <Override PartName="/ppt/notesSlides/notesSlide47.xml" ContentType="application/vnd.openxmlformats-officedocument.presentationml.notesSlide+xml"/>
  <Override PartName="/ppt/notesSlides/notesSlide48.xml" ContentType="application/vnd.openxmlformats-officedocument.presentationml.notesSlide+xml"/>
  <Override PartName="/ppt/notesSlides/notesSlide49.xml" ContentType="application/vnd.openxmlformats-officedocument.presentationml.notesSlide+xml"/>
  <Override PartName="/ppt/revisionInfo.xml" ContentType="application/vnd.ms-powerpoint.revisioninfo+xml"/>
  <Override PartName="/docProps/core.xml" ContentType="application/vnd.openxmlformats-package.core-properties+xml"/>
  <Override PartName="/docProps/app.xml" ContentType="application/vnd.openxmlformats-officedocument.extended-properties+xml"/>
  <Override PartName="/docProps/custom.xml" ContentType="application/vnd.openxmlformats-officedocument.custom-properties+xml"/>
</Types>
</file>

<file path=_rels/.rels><?xml version="1.0" encoding="UTF-8" standalone="yes"?>
<Relationships xmlns="http://schemas.openxmlformats.org/package/2006/relationships"><Relationship Id="rId3" Type="http://schemas.openxmlformats.org/package/2006/relationships/metadata/core-properties" Target="docProps/core.xml"/><Relationship Id="rId2" Type="http://schemas.openxmlformats.org/package/2006/relationships/metadata/thumbnail" Target="docProps/thumbnail.jpeg"/><Relationship Id="rId1" Type="http://schemas.openxmlformats.org/officeDocument/2006/relationships/officeDocument" Target="ppt/presentation.xml"/><Relationship Id="rId5" Type="http://schemas.openxmlformats.org/officeDocument/2006/relationships/custom-properties" Target="docProps/custom.xml"/><Relationship Id="rId4" Type="http://schemas.openxmlformats.org/officeDocument/2006/relationships/extended-properties" Target="docProps/app.xml"/></Relationships>
</file>

<file path=ppt/presentation.xml><?xml version="1.0" encoding="utf-8"?>
<p:presentation xmlns:a="http://schemas.openxmlformats.org/drawingml/2006/main" xmlns:r="http://schemas.openxmlformats.org/officeDocument/2006/relationships" xmlns:p="http://schemas.openxmlformats.org/presentationml/2006/main" removePersonalInfoOnSave="1" saveSubsetFonts="1" autoCompressPictures="0">
  <p:sldMasterIdLst>
    <p:sldMasterId id="2147484229" r:id="rId1"/>
  </p:sldMasterIdLst>
  <p:notesMasterIdLst>
    <p:notesMasterId r:id="rId51"/>
  </p:notesMasterIdLst>
  <p:handoutMasterIdLst>
    <p:handoutMasterId r:id="rId52"/>
  </p:handoutMasterIdLst>
  <p:sldIdLst>
    <p:sldId id="1554" r:id="rId2"/>
    <p:sldId id="1555" r:id="rId3"/>
    <p:sldId id="1522" r:id="rId4"/>
    <p:sldId id="1548" r:id="rId5"/>
    <p:sldId id="1646" r:id="rId6"/>
    <p:sldId id="1652" r:id="rId7"/>
    <p:sldId id="1653" r:id="rId8"/>
    <p:sldId id="1647" r:id="rId9"/>
    <p:sldId id="1649" r:id="rId10"/>
    <p:sldId id="1654" r:id="rId11"/>
    <p:sldId id="1655" r:id="rId12"/>
    <p:sldId id="1659" r:id="rId13"/>
    <p:sldId id="1660" r:id="rId14"/>
    <p:sldId id="1656" r:id="rId15"/>
    <p:sldId id="1662" r:id="rId16"/>
    <p:sldId id="1661" r:id="rId17"/>
    <p:sldId id="1664" r:id="rId18"/>
    <p:sldId id="1665" r:id="rId19"/>
    <p:sldId id="1663" r:id="rId20"/>
    <p:sldId id="1668" r:id="rId21"/>
    <p:sldId id="1666" r:id="rId22"/>
    <p:sldId id="1667" r:id="rId23"/>
    <p:sldId id="1650" r:id="rId24"/>
    <p:sldId id="1670" r:id="rId25"/>
    <p:sldId id="1669" r:id="rId26"/>
    <p:sldId id="1671" r:id="rId27"/>
    <p:sldId id="1672" r:id="rId28"/>
    <p:sldId id="1673" r:id="rId29"/>
    <p:sldId id="1674" r:id="rId30"/>
    <p:sldId id="1675" r:id="rId31"/>
    <p:sldId id="1676" r:id="rId32"/>
    <p:sldId id="1677" r:id="rId33"/>
    <p:sldId id="1679" r:id="rId34"/>
    <p:sldId id="1657" r:id="rId35"/>
    <p:sldId id="1681" r:id="rId36"/>
    <p:sldId id="1682" r:id="rId37"/>
    <p:sldId id="1683" r:id="rId38"/>
    <p:sldId id="1684" r:id="rId39"/>
    <p:sldId id="1685" r:id="rId40"/>
    <p:sldId id="1686" r:id="rId41"/>
    <p:sldId id="1687" r:id="rId42"/>
    <p:sldId id="1688" r:id="rId43"/>
    <p:sldId id="1689" r:id="rId44"/>
    <p:sldId id="1690" r:id="rId45"/>
    <p:sldId id="1691" r:id="rId46"/>
    <p:sldId id="1692" r:id="rId47"/>
    <p:sldId id="1651" r:id="rId48"/>
    <p:sldId id="1582" r:id="rId49"/>
    <p:sldId id="1532" r:id="rId50"/>
  </p:sldIdLst>
  <p:sldSz cx="12436475" cy="6994525"/>
  <p:notesSz cx="6858000" cy="9144000"/>
  <p:defaultTextStyle>
    <a:defPPr>
      <a:defRPr lang="en-US"/>
    </a:defPPr>
    <a:lvl1pPr algn="l" defTabSz="931863" rtl="0" eaLnBrk="0" fontAlgn="base" hangingPunct="0">
      <a:spcBef>
        <a:spcPct val="0"/>
      </a:spcBef>
      <a:spcAft>
        <a:spcPct val="0"/>
      </a:spcAft>
      <a:defRPr kern="1200">
        <a:solidFill>
          <a:schemeClr val="tx1"/>
        </a:solidFill>
        <a:latin typeface="Segoe UI Semilight" panose="020B0402040204020203" pitchFamily="34" charset="0"/>
        <a:ea typeface="+mn-ea"/>
        <a:cs typeface="+mn-cs"/>
      </a:defRPr>
    </a:lvl1pPr>
    <a:lvl2pPr marL="465138" indent="-7938" algn="l" defTabSz="931863" rtl="0" eaLnBrk="0" fontAlgn="base" hangingPunct="0">
      <a:spcBef>
        <a:spcPct val="0"/>
      </a:spcBef>
      <a:spcAft>
        <a:spcPct val="0"/>
      </a:spcAft>
      <a:defRPr kern="1200">
        <a:solidFill>
          <a:schemeClr val="tx1"/>
        </a:solidFill>
        <a:latin typeface="Segoe UI Semilight" panose="020B0402040204020203" pitchFamily="34" charset="0"/>
        <a:ea typeface="+mn-ea"/>
        <a:cs typeface="+mn-cs"/>
      </a:defRPr>
    </a:lvl2pPr>
    <a:lvl3pPr marL="931863" indent="-17463" algn="l" defTabSz="931863" rtl="0" eaLnBrk="0" fontAlgn="base" hangingPunct="0">
      <a:spcBef>
        <a:spcPct val="0"/>
      </a:spcBef>
      <a:spcAft>
        <a:spcPct val="0"/>
      </a:spcAft>
      <a:defRPr kern="1200">
        <a:solidFill>
          <a:schemeClr val="tx1"/>
        </a:solidFill>
        <a:latin typeface="Segoe UI Semilight" panose="020B0402040204020203" pitchFamily="34" charset="0"/>
        <a:ea typeface="+mn-ea"/>
        <a:cs typeface="+mn-cs"/>
      </a:defRPr>
    </a:lvl3pPr>
    <a:lvl4pPr marL="1398588" indent="-26988" algn="l" defTabSz="931863" rtl="0" eaLnBrk="0" fontAlgn="base" hangingPunct="0">
      <a:spcBef>
        <a:spcPct val="0"/>
      </a:spcBef>
      <a:spcAft>
        <a:spcPct val="0"/>
      </a:spcAft>
      <a:defRPr kern="1200">
        <a:solidFill>
          <a:schemeClr val="tx1"/>
        </a:solidFill>
        <a:latin typeface="Segoe UI Semilight" panose="020B0402040204020203" pitchFamily="34" charset="0"/>
        <a:ea typeface="+mn-ea"/>
        <a:cs typeface="+mn-cs"/>
      </a:defRPr>
    </a:lvl4pPr>
    <a:lvl5pPr marL="1865313" indent="-36513" algn="l" defTabSz="931863" rtl="0" eaLnBrk="0" fontAlgn="base" hangingPunct="0">
      <a:spcBef>
        <a:spcPct val="0"/>
      </a:spcBef>
      <a:spcAft>
        <a:spcPct val="0"/>
      </a:spcAft>
      <a:defRPr kern="1200">
        <a:solidFill>
          <a:schemeClr val="tx1"/>
        </a:solidFill>
        <a:latin typeface="Segoe UI Semilight" panose="020B0402040204020203" pitchFamily="34" charset="0"/>
        <a:ea typeface="+mn-ea"/>
        <a:cs typeface="+mn-cs"/>
      </a:defRPr>
    </a:lvl5pPr>
    <a:lvl6pPr marL="2286000" algn="l" defTabSz="914400" rtl="0" eaLnBrk="1" latinLnBrk="0" hangingPunct="1">
      <a:defRPr kern="1200">
        <a:solidFill>
          <a:schemeClr val="tx1"/>
        </a:solidFill>
        <a:latin typeface="Segoe UI Semilight" panose="020B0402040204020203" pitchFamily="34" charset="0"/>
        <a:ea typeface="+mn-ea"/>
        <a:cs typeface="+mn-cs"/>
      </a:defRPr>
    </a:lvl6pPr>
    <a:lvl7pPr marL="2743200" algn="l" defTabSz="914400" rtl="0" eaLnBrk="1" latinLnBrk="0" hangingPunct="1">
      <a:defRPr kern="1200">
        <a:solidFill>
          <a:schemeClr val="tx1"/>
        </a:solidFill>
        <a:latin typeface="Segoe UI Semilight" panose="020B0402040204020203" pitchFamily="34" charset="0"/>
        <a:ea typeface="+mn-ea"/>
        <a:cs typeface="+mn-cs"/>
      </a:defRPr>
    </a:lvl7pPr>
    <a:lvl8pPr marL="3200400" algn="l" defTabSz="914400" rtl="0" eaLnBrk="1" latinLnBrk="0" hangingPunct="1">
      <a:defRPr kern="1200">
        <a:solidFill>
          <a:schemeClr val="tx1"/>
        </a:solidFill>
        <a:latin typeface="Segoe UI Semilight" panose="020B0402040204020203" pitchFamily="34" charset="0"/>
        <a:ea typeface="+mn-ea"/>
        <a:cs typeface="+mn-cs"/>
      </a:defRPr>
    </a:lvl8pPr>
    <a:lvl9pPr marL="3657600" algn="l" defTabSz="914400" rtl="0" eaLnBrk="1" latinLnBrk="0" hangingPunct="1">
      <a:defRPr kern="1200">
        <a:solidFill>
          <a:schemeClr val="tx1"/>
        </a:solidFill>
        <a:latin typeface="Segoe UI Semilight" panose="020B0402040204020203" pitchFamily="34" charset="0"/>
        <a:ea typeface="+mn-ea"/>
        <a:cs typeface="+mn-cs"/>
      </a:defRPr>
    </a:lvl9pPr>
  </p:defaultTextStyle>
  <p:extLst>
    <p:ext uri="{521415D9-36F7-43E2-AB2F-B90AF26B5E84}">
      <p14:sectionLst xmlns:p14="http://schemas.microsoft.com/office/powerpoint/2010/main">
        <p14:section name="Uvod" id="{781A8102-BC01-4F3D-8594-AEAA691C2A7B}">
          <p14:sldIdLst>
            <p14:sldId id="1554"/>
            <p14:sldId id="1555"/>
            <p14:sldId id="1522"/>
          </p14:sldIdLst>
        </p14:section>
        <p14:section name="Povod" id="{D71A49B7-4488-42F8-877D-8168E6E34941}">
          <p14:sldIdLst>
            <p14:sldId id="1548"/>
            <p14:sldId id="1646"/>
            <p14:sldId id="1652"/>
            <p14:sldId id="1653"/>
            <p14:sldId id="1647"/>
          </p14:sldIdLst>
        </p14:section>
        <p14:section name="Zakaj" id="{A5D03AE4-C28A-4850-BC61-E14929AF5DBE}">
          <p14:sldIdLst>
            <p14:sldId id="1649"/>
            <p14:sldId id="1654"/>
            <p14:sldId id="1655"/>
            <p14:sldId id="1659"/>
            <p14:sldId id="1660"/>
            <p14:sldId id="1656"/>
            <p14:sldId id="1662"/>
            <p14:sldId id="1661"/>
            <p14:sldId id="1664"/>
            <p14:sldId id="1665"/>
            <p14:sldId id="1663"/>
            <p14:sldId id="1668"/>
            <p14:sldId id="1666"/>
            <p14:sldId id="1667"/>
          </p14:sldIdLst>
        </p14:section>
        <p14:section name="Kdaj?" id="{63BC264C-1AD2-4D93-B980-AC8265DF27C9}">
          <p14:sldIdLst>
            <p14:sldId id="1650"/>
            <p14:sldId id="1670"/>
            <p14:sldId id="1669"/>
            <p14:sldId id="1671"/>
            <p14:sldId id="1672"/>
            <p14:sldId id="1673"/>
            <p14:sldId id="1674"/>
            <p14:sldId id="1675"/>
            <p14:sldId id="1676"/>
            <p14:sldId id="1677"/>
            <p14:sldId id="1679"/>
            <p14:sldId id="1657"/>
            <p14:sldId id="1681"/>
            <p14:sldId id="1682"/>
            <p14:sldId id="1683"/>
            <p14:sldId id="1684"/>
            <p14:sldId id="1685"/>
            <p14:sldId id="1686"/>
            <p14:sldId id="1687"/>
            <p14:sldId id="1688"/>
            <p14:sldId id="1689"/>
            <p14:sldId id="1690"/>
            <p14:sldId id="1691"/>
            <p14:sldId id="1692"/>
          </p14:sldIdLst>
        </p14:section>
        <p14:section name="Povzetek" id="{C050CE09-BF70-4563-AB23-CFE65C24910F}">
          <p14:sldIdLst>
            <p14:sldId id="1651"/>
            <p14:sldId id="1582"/>
            <p14:sldId id="1532"/>
          </p14:sldIdLst>
        </p14:section>
      </p14:sectionLst>
    </p:ext>
    <p:ext uri="{EFAFB233-063F-42B5-8137-9DF3F51BA10A}">
      <p15:sldGuideLst xmlns:p15="http://schemas.microsoft.com/office/powerpoint/2012/main">
        <p15:guide id="1" orient="horz" pos="2203">
          <p15:clr>
            <a:srgbClr val="A4A3A4"/>
          </p15:clr>
        </p15:guide>
        <p15:guide id="2" pos="3917">
          <p15:clr>
            <a:srgbClr val="A4A3A4"/>
          </p15:clr>
        </p15:guide>
      </p15:sldGuideLst>
    </p:ext>
    <p:ext uri="{2D200454-40CA-4A62-9FC3-DE9A4176ACB9}">
      <p15:notesGuideLst xmlns:p15="http://schemas.microsoft.com/office/powerpoint/2012/main">
        <p15:guide id="1" orient="horz" pos="2880">
          <p15:clr>
            <a:srgbClr val="A4A3A4"/>
          </p15:clr>
        </p15:guide>
        <p15:guide id="2" pos="2160">
          <p15:clr>
            <a:srgbClr val="A4A3A4"/>
          </p15:clr>
        </p15:guide>
      </p15:notesGuideLst>
    </p:ext>
  </p:extLst>
</p:presentation>
</file>

<file path=ppt/commentAuthors.xml><?xml version="1.0" encoding="utf-8"?>
<p:cmAuthorLst xmlns:a="http://schemas.openxmlformats.org/drawingml/2006/main" xmlns:r="http://schemas.openxmlformats.org/officeDocument/2006/relationships" xmlns:p="http://schemas.openxmlformats.org/presentationml/2006/main">
  <p:cmAuthor id="5" name="Author" initials="A" lastIdx="0" clrIdx="4"/>
</p:cmAuthorLst>
</file>

<file path=ppt/presProps.xml><?xml version="1.0" encoding="utf-8"?>
<p:presentationPr xmlns:a="http://schemas.openxmlformats.org/drawingml/2006/main" xmlns:r="http://schemas.openxmlformats.org/officeDocument/2006/relationships" xmlns:p="http://schemas.openxmlformats.org/presentationml/2006/main">
  <p:showPr showNarration="1">
    <p:present/>
    <p:sldAll/>
    <p:penClr>
      <a:srgbClr val="FF0000"/>
    </p:penClr>
    <p:extLst>
      <p:ext uri="{EC167BDD-8182-4AB7-AECC-EB403E3ABB37}">
        <p14:laserClr xmlns:p14="http://schemas.microsoft.com/office/powerpoint/2010/main">
          <a:srgbClr val="FF0000"/>
        </p14:laserClr>
      </p:ext>
      <p:ext uri="{2FDB2607-1784-4EEB-B798-7EB5836EED8A}">
        <p14:showMediaCtrls xmlns:p14="http://schemas.microsoft.com/office/powerpoint/2010/main" val="1"/>
      </p:ext>
    </p:extLst>
  </p:showPr>
  <p:clrMru>
    <a:srgbClr val="E4491C"/>
    <a:srgbClr val="F26522"/>
    <a:srgbClr val="F1E16B"/>
    <a:srgbClr val="F2F240"/>
    <a:srgbClr val="00AEEF"/>
    <a:srgbClr val="00254A"/>
    <a:srgbClr val="00BCF2"/>
    <a:srgbClr val="F08400"/>
  </p:clrMru>
  <p:extLst>
    <p:ext uri="{E76CE94A-603C-4142-B9EB-6D1370010A27}">
      <p14:discardImageEditData xmlns:p14="http://schemas.microsoft.com/office/powerpoint/2010/main" val="0"/>
    </p:ext>
    <p:ext uri="{D31A062A-798A-4329-ABDD-BBA856620510}">
      <p14:defaultImageDpi xmlns:p14="http://schemas.microsoft.com/office/powerpoint/2010/main" val="32767"/>
    </p:ext>
    <p:ext uri="{FD5EFAAD-0ECE-453E-9831-46B23BE46B34}">
      <p15:chartTrackingRefBased xmlns:p15="http://schemas.microsoft.com/office/powerpoint/2012/main" val="0"/>
    </p:ext>
  </p:extLst>
</p:presentationPr>
</file>

<file path=ppt/revisionInfo.xml><?xml version="1.0" encoding="utf-8"?>
<p1510:revInfo xmlns:a="http://schemas.openxmlformats.org/drawingml/2006/main" xmlns:r="http://schemas.openxmlformats.org/officeDocument/2006/relationships" xmlns:p1510="http://schemas.microsoft.com/office/powerpoint/2015/10/main"/>
</file>

<file path=ppt/tableStyles.xml><?xml version="1.0" encoding="utf-8"?>
<a:tblStyleLst xmlns:a="http://schemas.openxmlformats.org/drawingml/2006/main" def="{5C22544A-7EE6-4342-B048-85BDC9FD1C3A}"/>
</file>

<file path=ppt/viewProps.xml><?xml version="1.0" encoding="utf-8"?>
<p:viewPr xmlns:a="http://schemas.openxmlformats.org/drawingml/2006/main" xmlns:r="http://schemas.openxmlformats.org/officeDocument/2006/relationships" xmlns:p="http://schemas.openxmlformats.org/presentationml/2006/main">
  <p:normalViewPr>
    <p:restoredLeft sz="14998" autoAdjust="0"/>
    <p:restoredTop sz="92136" autoAdjust="0"/>
  </p:normalViewPr>
  <p:slideViewPr>
    <p:cSldViewPr>
      <p:cViewPr varScale="1">
        <p:scale>
          <a:sx n="98" d="100"/>
          <a:sy n="98" d="100"/>
        </p:scale>
        <p:origin x="388" y="60"/>
      </p:cViewPr>
      <p:guideLst>
        <p:guide orient="horz" pos="2203"/>
        <p:guide pos="3917"/>
      </p:guideLst>
    </p:cSldViewPr>
  </p:slideViewPr>
  <p:outlineViewPr>
    <p:cViewPr>
      <p:scale>
        <a:sx n="33" d="100"/>
        <a:sy n="33" d="100"/>
      </p:scale>
      <p:origin x="0" y="-26942"/>
    </p:cViewPr>
  </p:outlineViewPr>
  <p:notesTextViewPr>
    <p:cViewPr>
      <p:scale>
        <a:sx n="100" d="100"/>
        <a:sy n="100" d="100"/>
      </p:scale>
      <p:origin x="0" y="0"/>
    </p:cViewPr>
  </p:notesTextViewPr>
  <p:sorterViewPr>
    <p:cViewPr varScale="1">
      <p:scale>
        <a:sx n="1" d="1"/>
        <a:sy n="1" d="1"/>
      </p:scale>
      <p:origin x="0" y="-11728"/>
    </p:cViewPr>
  </p:sorterViewPr>
  <p:notesViewPr>
    <p:cSldViewPr>
      <p:cViewPr varScale="1">
        <p:scale>
          <a:sx n="97" d="100"/>
          <a:sy n="97" d="100"/>
        </p:scale>
        <p:origin x="-4784" y="-96"/>
      </p:cViewPr>
      <p:guideLst>
        <p:guide orient="horz" pos="2880"/>
        <p:guide pos="2160"/>
      </p:guideLst>
    </p:cSldViewPr>
  </p:notesViewPr>
  <p:gridSpacing cx="72008" cy="72008"/>
</p:viewPr>
</file>

<file path=ppt/_rels/presentation.xml.rels><?xml version="1.0" encoding="UTF-8" standalone="yes"?>
<Relationships xmlns="http://schemas.openxmlformats.org/package/2006/relationships"><Relationship Id="rId13" Type="http://schemas.openxmlformats.org/officeDocument/2006/relationships/slide" Target="slides/slide12.xml"/><Relationship Id="rId18" Type="http://schemas.openxmlformats.org/officeDocument/2006/relationships/slide" Target="slides/slide17.xml"/><Relationship Id="rId26" Type="http://schemas.openxmlformats.org/officeDocument/2006/relationships/slide" Target="slides/slide25.xml"/><Relationship Id="rId39" Type="http://schemas.openxmlformats.org/officeDocument/2006/relationships/slide" Target="slides/slide38.xml"/><Relationship Id="rId21" Type="http://schemas.openxmlformats.org/officeDocument/2006/relationships/slide" Target="slides/slide20.xml"/><Relationship Id="rId34" Type="http://schemas.openxmlformats.org/officeDocument/2006/relationships/slide" Target="slides/slide33.xml"/><Relationship Id="rId42" Type="http://schemas.openxmlformats.org/officeDocument/2006/relationships/slide" Target="slides/slide41.xml"/><Relationship Id="rId47" Type="http://schemas.openxmlformats.org/officeDocument/2006/relationships/slide" Target="slides/slide46.xml"/><Relationship Id="rId50" Type="http://schemas.openxmlformats.org/officeDocument/2006/relationships/slide" Target="slides/slide49.xml"/><Relationship Id="rId55" Type="http://schemas.openxmlformats.org/officeDocument/2006/relationships/viewProps" Target="viewProps.xml"/><Relationship Id="rId7" Type="http://schemas.openxmlformats.org/officeDocument/2006/relationships/slide" Target="slides/slide6.xml"/><Relationship Id="rId12" Type="http://schemas.openxmlformats.org/officeDocument/2006/relationships/slide" Target="slides/slide11.xml"/><Relationship Id="rId17" Type="http://schemas.openxmlformats.org/officeDocument/2006/relationships/slide" Target="slides/slide16.xml"/><Relationship Id="rId25" Type="http://schemas.openxmlformats.org/officeDocument/2006/relationships/slide" Target="slides/slide24.xml"/><Relationship Id="rId33" Type="http://schemas.openxmlformats.org/officeDocument/2006/relationships/slide" Target="slides/slide32.xml"/><Relationship Id="rId38" Type="http://schemas.openxmlformats.org/officeDocument/2006/relationships/slide" Target="slides/slide37.xml"/><Relationship Id="rId46" Type="http://schemas.openxmlformats.org/officeDocument/2006/relationships/slide" Target="slides/slide45.xml"/><Relationship Id="rId2" Type="http://schemas.openxmlformats.org/officeDocument/2006/relationships/slide" Target="slides/slide1.xml"/><Relationship Id="rId16" Type="http://schemas.openxmlformats.org/officeDocument/2006/relationships/slide" Target="slides/slide15.xml"/><Relationship Id="rId20" Type="http://schemas.openxmlformats.org/officeDocument/2006/relationships/slide" Target="slides/slide19.xml"/><Relationship Id="rId29" Type="http://schemas.openxmlformats.org/officeDocument/2006/relationships/slide" Target="slides/slide28.xml"/><Relationship Id="rId41" Type="http://schemas.openxmlformats.org/officeDocument/2006/relationships/slide" Target="slides/slide40.xml"/><Relationship Id="rId54" Type="http://schemas.openxmlformats.org/officeDocument/2006/relationships/presProps" Target="presProps.xml"/><Relationship Id="rId1" Type="http://schemas.openxmlformats.org/officeDocument/2006/relationships/slideMaster" Target="slideMasters/slideMaster1.xml"/><Relationship Id="rId6" Type="http://schemas.openxmlformats.org/officeDocument/2006/relationships/slide" Target="slides/slide5.xml"/><Relationship Id="rId11" Type="http://schemas.openxmlformats.org/officeDocument/2006/relationships/slide" Target="slides/slide10.xml"/><Relationship Id="rId24" Type="http://schemas.openxmlformats.org/officeDocument/2006/relationships/slide" Target="slides/slide23.xml"/><Relationship Id="rId32" Type="http://schemas.openxmlformats.org/officeDocument/2006/relationships/slide" Target="slides/slide31.xml"/><Relationship Id="rId37" Type="http://schemas.openxmlformats.org/officeDocument/2006/relationships/slide" Target="slides/slide36.xml"/><Relationship Id="rId40" Type="http://schemas.openxmlformats.org/officeDocument/2006/relationships/slide" Target="slides/slide39.xml"/><Relationship Id="rId45" Type="http://schemas.openxmlformats.org/officeDocument/2006/relationships/slide" Target="slides/slide44.xml"/><Relationship Id="rId53" Type="http://schemas.openxmlformats.org/officeDocument/2006/relationships/commentAuthors" Target="commentAuthors.xml"/><Relationship Id="rId58" Type="http://schemas.microsoft.com/office/2015/10/relationships/revisionInfo" Target="revisionInfo.xml"/><Relationship Id="rId5" Type="http://schemas.openxmlformats.org/officeDocument/2006/relationships/slide" Target="slides/slide4.xml"/><Relationship Id="rId15" Type="http://schemas.openxmlformats.org/officeDocument/2006/relationships/slide" Target="slides/slide14.xml"/><Relationship Id="rId23" Type="http://schemas.openxmlformats.org/officeDocument/2006/relationships/slide" Target="slides/slide22.xml"/><Relationship Id="rId28" Type="http://schemas.openxmlformats.org/officeDocument/2006/relationships/slide" Target="slides/slide27.xml"/><Relationship Id="rId36" Type="http://schemas.openxmlformats.org/officeDocument/2006/relationships/slide" Target="slides/slide35.xml"/><Relationship Id="rId49" Type="http://schemas.openxmlformats.org/officeDocument/2006/relationships/slide" Target="slides/slide48.xml"/><Relationship Id="rId57" Type="http://schemas.openxmlformats.org/officeDocument/2006/relationships/tableStyles" Target="tableStyles.xml"/><Relationship Id="rId10" Type="http://schemas.openxmlformats.org/officeDocument/2006/relationships/slide" Target="slides/slide9.xml"/><Relationship Id="rId19" Type="http://schemas.openxmlformats.org/officeDocument/2006/relationships/slide" Target="slides/slide18.xml"/><Relationship Id="rId31" Type="http://schemas.openxmlformats.org/officeDocument/2006/relationships/slide" Target="slides/slide30.xml"/><Relationship Id="rId44" Type="http://schemas.openxmlformats.org/officeDocument/2006/relationships/slide" Target="slides/slide43.xml"/><Relationship Id="rId52" Type="http://schemas.openxmlformats.org/officeDocument/2006/relationships/handoutMaster" Target="handoutMasters/handoutMaster1.xml"/><Relationship Id="rId4" Type="http://schemas.openxmlformats.org/officeDocument/2006/relationships/slide" Target="slides/slide3.xml"/><Relationship Id="rId9" Type="http://schemas.openxmlformats.org/officeDocument/2006/relationships/slide" Target="slides/slide8.xml"/><Relationship Id="rId14" Type="http://schemas.openxmlformats.org/officeDocument/2006/relationships/slide" Target="slides/slide13.xml"/><Relationship Id="rId22" Type="http://schemas.openxmlformats.org/officeDocument/2006/relationships/slide" Target="slides/slide21.xml"/><Relationship Id="rId27" Type="http://schemas.openxmlformats.org/officeDocument/2006/relationships/slide" Target="slides/slide26.xml"/><Relationship Id="rId30" Type="http://schemas.openxmlformats.org/officeDocument/2006/relationships/slide" Target="slides/slide29.xml"/><Relationship Id="rId35" Type="http://schemas.openxmlformats.org/officeDocument/2006/relationships/slide" Target="slides/slide34.xml"/><Relationship Id="rId43" Type="http://schemas.openxmlformats.org/officeDocument/2006/relationships/slide" Target="slides/slide42.xml"/><Relationship Id="rId48" Type="http://schemas.openxmlformats.org/officeDocument/2006/relationships/slide" Target="slides/slide47.xml"/><Relationship Id="rId56" Type="http://schemas.openxmlformats.org/officeDocument/2006/relationships/theme" Target="theme/theme1.xml"/><Relationship Id="rId8" Type="http://schemas.openxmlformats.org/officeDocument/2006/relationships/slide" Target="slides/slide7.xml"/><Relationship Id="rId51" Type="http://schemas.openxmlformats.org/officeDocument/2006/relationships/notesMaster" Target="notesMasters/notesMaster1.xml"/><Relationship Id="rId3" Type="http://schemas.openxmlformats.org/officeDocument/2006/relationships/slide" Target="slides/slide2.xml"/></Relationships>
</file>

<file path=ppt/drawings/_rels/vmlDrawing1.vml.rels><?xml version="1.0" encoding="UTF-8" standalone="yes"?>
<Relationships xmlns="http://schemas.openxmlformats.org/package/2006/relationships"><Relationship Id="rId1" Type="http://schemas.openxmlformats.org/officeDocument/2006/relationships/image" Target="../media/image26.png"/></Relationships>
</file>

<file path=ppt/handoutMasters/_rels/handoutMaster1.xml.rels><?xml version="1.0" encoding="UTF-8" standalone="yes"?>
<Relationships xmlns="http://schemas.openxmlformats.org/package/2006/relationships"><Relationship Id="rId1" Type="http://schemas.openxmlformats.org/officeDocument/2006/relationships/theme" Target="../theme/theme3.xml"/></Relationships>
</file>

<file path=ppt/handoutMasters/handoutMaster1.xml><?xml version="1.0" encoding="utf-8"?>
<p:handoutMaster xmlns:a="http://schemas.openxmlformats.org/drawingml/2006/main" xmlns:r="http://schemas.openxmlformats.org/officeDocument/2006/relationships" xmlns:p="http://schemas.openxmlformats.org/presentationml/2006/main">
  <p:cSld>
    <p:bg>
      <p:bgPr>
        <a:solidFill>
          <a:schemeClr val="bg1"/>
        </a:solidFill>
        <a:effectLst/>
      </p:bgPr>
    </p:bg>
    <p:spTree>
      <p:nvGrpSpPr>
        <p:cNvPr id="1" name=""/>
        <p:cNvGrpSpPr/>
        <p:nvPr/>
      </p:nvGrpSpPr>
      <p:grpSpPr>
        <a:xfrm>
          <a:off x="0" y="0"/>
          <a:ext cx="0" cy="0"/>
          <a:chOff x="0" y="0"/>
          <a:chExt cx="0" cy="0"/>
        </a:xfrm>
      </p:grpSpPr>
      <p:sp>
        <p:nvSpPr>
          <p:cNvPr id="6" name="Header Placeholder 5">
            <a:extLst>
              <a:ext uri="{FF2B5EF4-FFF2-40B4-BE49-F238E27FC236}">
                <a16:creationId xmlns:a16="http://schemas.microsoft.com/office/drawing/2014/main" id="{500FDB22-C0A8-4DD3-981D-4422FDAC9ABA}"/>
              </a:ext>
            </a:extLst>
          </p:cNvPr>
          <p:cNvSpPr>
            <a:spLocks noGrp="1"/>
          </p:cNvSpPr>
          <p:nvPr>
            <p:ph type="hdr" sz="quarter"/>
          </p:nvPr>
        </p:nvSpPr>
        <p:spPr>
          <a:xfrm>
            <a:off x="0" y="-11113"/>
            <a:ext cx="2971800" cy="457201"/>
          </a:xfrm>
          <a:prstGeom prst="rect">
            <a:avLst/>
          </a:prstGeom>
        </p:spPr>
        <p:txBody>
          <a:bodyPr vert="horz" lIns="91440" tIns="45720" rIns="91440" bIns="45720" rtlCol="0"/>
          <a:lstStyle>
            <a:lvl1pPr algn="l" defTabSz="932742" eaLnBrk="1" fontAlgn="auto" hangingPunct="1">
              <a:spcBef>
                <a:spcPts val="0"/>
              </a:spcBef>
              <a:spcAft>
                <a:spcPts val="0"/>
              </a:spcAft>
              <a:defRPr sz="1200" dirty="0">
                <a:latin typeface="Segoe UI" pitchFamily="34" charset="0"/>
              </a:defRPr>
            </a:lvl1pPr>
          </a:lstStyle>
          <a:p>
            <a:pPr>
              <a:defRPr/>
            </a:pPr>
            <a:endParaRPr lang="en-US"/>
          </a:p>
        </p:txBody>
      </p:sp>
      <p:sp>
        <p:nvSpPr>
          <p:cNvPr id="7" name="Date Placeholder 6">
            <a:extLst>
              <a:ext uri="{FF2B5EF4-FFF2-40B4-BE49-F238E27FC236}">
                <a16:creationId xmlns:a16="http://schemas.microsoft.com/office/drawing/2014/main" id="{57D43152-13A9-4B13-87DD-D95C27BE8025}"/>
              </a:ext>
            </a:extLst>
          </p:cNvPr>
          <p:cNvSpPr>
            <a:spLocks noGrp="1"/>
          </p:cNvSpPr>
          <p:nvPr>
            <p:ph type="dt" sz="quarter" idx="1"/>
          </p:nvPr>
        </p:nvSpPr>
        <p:spPr>
          <a:xfrm>
            <a:off x="3884613" y="0"/>
            <a:ext cx="2971800" cy="457200"/>
          </a:xfrm>
          <a:prstGeom prst="rect">
            <a:avLst/>
          </a:prstGeom>
        </p:spPr>
        <p:txBody>
          <a:bodyPr vert="horz" lIns="91440" tIns="45720" rIns="91440" bIns="45720" rtlCol="0"/>
          <a:lstStyle>
            <a:lvl1pPr algn="r" defTabSz="932742" eaLnBrk="1" fontAlgn="auto" hangingPunct="1">
              <a:spcBef>
                <a:spcPts val="0"/>
              </a:spcBef>
              <a:spcAft>
                <a:spcPts val="0"/>
              </a:spcAft>
              <a:defRPr sz="1200" smtClean="0">
                <a:latin typeface="Segoe UI" pitchFamily="34" charset="0"/>
              </a:defRPr>
            </a:lvl1pPr>
          </a:lstStyle>
          <a:p>
            <a:pPr>
              <a:defRPr/>
            </a:pPr>
            <a:fld id="{6AE6786A-5405-4738-B752-F47B7B5CB928}" type="datetime8">
              <a:rPr lang="en-US"/>
              <a:pPr>
                <a:defRPr/>
              </a:pPr>
              <a:t>5/14/2017 4:29 PM</a:t>
            </a:fld>
            <a:endParaRPr lang="en-US" dirty="0"/>
          </a:p>
        </p:txBody>
      </p:sp>
      <p:sp>
        <p:nvSpPr>
          <p:cNvPr id="8" name="Footer Placeholder 7">
            <a:extLst>
              <a:ext uri="{FF2B5EF4-FFF2-40B4-BE49-F238E27FC236}">
                <a16:creationId xmlns:a16="http://schemas.microsoft.com/office/drawing/2014/main" id="{004FF9A2-6C48-4F63-AA8F-40A3F7A75945}"/>
              </a:ext>
            </a:extLst>
          </p:cNvPr>
          <p:cNvSpPr>
            <a:spLocks noGrp="1"/>
          </p:cNvSpPr>
          <p:nvPr>
            <p:ph type="ftr" sz="quarter" idx="2"/>
          </p:nvPr>
        </p:nvSpPr>
        <p:spPr>
          <a:xfrm>
            <a:off x="0" y="8685213"/>
            <a:ext cx="5794375" cy="331787"/>
          </a:xfrm>
          <a:prstGeom prst="rect">
            <a:avLst/>
          </a:prstGeom>
        </p:spPr>
        <p:txBody>
          <a:bodyPr vert="horz" lIns="91440" tIns="45720" rIns="91440" bIns="45720" rtlCol="0" anchor="b"/>
          <a:lstStyle>
            <a:lvl1pPr marL="398463" algn="l" defTabSz="914099" fontAlgn="auto">
              <a:spcBef>
                <a:spcPts val="0"/>
              </a:spcBef>
              <a:spcAft>
                <a:spcPts val="0"/>
              </a:spcAft>
              <a:defRPr sz="400" dirty="0">
                <a:gradFill>
                  <a:gsLst>
                    <a:gs pos="0">
                      <a:schemeClr val="tx1"/>
                    </a:gs>
                    <a:gs pos="100000">
                      <a:schemeClr val="tx1"/>
                    </a:gs>
                  </a:gsLst>
                  <a:lin ang="5400000" scaled="0"/>
                </a:gradFill>
                <a:latin typeface="Segoe UI" pitchFamily="34" charset="0"/>
                <a:ea typeface="Segoe UI" pitchFamily="34" charset="0"/>
                <a:cs typeface="Segoe UI" pitchFamily="34" charset="0"/>
              </a:defRPr>
            </a:lvl1pPr>
          </a:lstStyle>
          <a:p>
            <a:pPr>
              <a:defRPr/>
            </a:pPr>
            <a:r>
              <a:rPr lang="en-US"/>
              <a:t>© Microsoft Corporation. All rights reserved. MICROSOFT MAKES NO WARRANTIES, EXPRESS, IMPLIED OR STATUTORY, AS TO THE INFORMATION IN THIS PRESENTATION.</a:t>
            </a:r>
          </a:p>
        </p:txBody>
      </p:sp>
      <p:sp>
        <p:nvSpPr>
          <p:cNvPr id="9" name="Slide Number Placeholder 8">
            <a:extLst>
              <a:ext uri="{FF2B5EF4-FFF2-40B4-BE49-F238E27FC236}">
                <a16:creationId xmlns:a16="http://schemas.microsoft.com/office/drawing/2014/main" id="{6B4DB227-6E58-4603-9A8D-8093EC650C58}"/>
              </a:ext>
            </a:extLst>
          </p:cNvPr>
          <p:cNvSpPr>
            <a:spLocks noGrp="1"/>
          </p:cNvSpPr>
          <p:nvPr>
            <p:ph type="sldNum" sz="quarter" idx="3"/>
          </p:nvPr>
        </p:nvSpPr>
        <p:spPr>
          <a:xfrm>
            <a:off x="5783263" y="8685213"/>
            <a:ext cx="1073150" cy="457200"/>
          </a:xfrm>
          <a:prstGeom prst="rect">
            <a:avLst/>
          </a:prstGeom>
        </p:spPr>
        <p:txBody>
          <a:bodyPr vert="horz" lIns="91440" tIns="45720" rIns="91440" bIns="45720" rtlCol="0" anchor="b"/>
          <a:lstStyle>
            <a:lvl1pPr algn="r" defTabSz="932742" eaLnBrk="1" fontAlgn="auto" hangingPunct="1">
              <a:spcBef>
                <a:spcPts val="0"/>
              </a:spcBef>
              <a:spcAft>
                <a:spcPts val="0"/>
              </a:spcAft>
              <a:defRPr sz="1200" smtClean="0">
                <a:latin typeface="Segoe UI" pitchFamily="34" charset="0"/>
              </a:defRPr>
            </a:lvl1pPr>
          </a:lstStyle>
          <a:p>
            <a:pPr>
              <a:defRPr/>
            </a:pPr>
            <a:fld id="{92930D3F-95E8-47A2-B0C0-803B441C953E}" type="slidenum">
              <a:rPr lang="en-US"/>
              <a:pPr>
                <a:defRPr/>
              </a:pPr>
              <a:t>‹#›</a:t>
            </a:fld>
            <a:endParaRPr lang="en-US" dirty="0"/>
          </a:p>
        </p:txBody>
      </p:sp>
    </p:spTree>
  </p:cSld>
  <p:clrMap bg1="lt1" tx1="dk1" bg2="lt2" tx2="dk2" accent1="accent1" accent2="accent2" accent3="accent3" accent4="accent4" accent5="accent5" accent6="accent6" hlink="hlink" folHlink="folHlink"/>
  <p:hf/>
</p:handoutMaster>
</file>

<file path=ppt/notesMasters/_rels/notesMaster1.xml.rels><?xml version="1.0" encoding="UTF-8" standalone="yes"?>
<Relationships xmlns="http://schemas.openxmlformats.org/package/2006/relationships"><Relationship Id="rId1" Type="http://schemas.openxmlformats.org/officeDocument/2006/relationships/theme" Target="../theme/theme2.xml"/></Relationships>
</file>

<file path=ppt/notesMasters/notesMaster1.xml><?xml version="1.0" encoding="utf-8"?>
<p:notesMaster xmlns:a="http://schemas.openxmlformats.org/drawingml/2006/main" xmlns:r="http://schemas.openxmlformats.org/officeDocument/2006/relationships" xmlns:p="http://schemas.openxmlformats.org/presentationml/2006/main">
  <p:cSld>
    <p:bg>
      <p:bgPr>
        <a:solidFill>
          <a:schemeClr val="bg1"/>
        </a:solidFill>
        <a:effectLst/>
      </p:bgPr>
    </p:bg>
    <p:spTree>
      <p:nvGrpSpPr>
        <p:cNvPr id="1" name=""/>
        <p:cNvGrpSpPr/>
        <p:nvPr/>
      </p:nvGrpSpPr>
      <p:grpSpPr>
        <a:xfrm>
          <a:off x="0" y="0"/>
          <a:ext cx="0" cy="0"/>
          <a:chOff x="0" y="0"/>
          <a:chExt cx="0" cy="0"/>
        </a:xfrm>
      </p:grpSpPr>
      <p:sp>
        <p:nvSpPr>
          <p:cNvPr id="8" name="Header Placeholder 7">
            <a:extLst>
              <a:ext uri="{FF2B5EF4-FFF2-40B4-BE49-F238E27FC236}">
                <a16:creationId xmlns:a16="http://schemas.microsoft.com/office/drawing/2014/main" id="{5CC6566F-8F94-4EB7-AF2E-F364A977C088}"/>
              </a:ext>
            </a:extLst>
          </p:cNvPr>
          <p:cNvSpPr>
            <a:spLocks noGrp="1"/>
          </p:cNvSpPr>
          <p:nvPr>
            <p:ph type="hdr" sz="quarter"/>
          </p:nvPr>
        </p:nvSpPr>
        <p:spPr>
          <a:xfrm>
            <a:off x="0" y="0"/>
            <a:ext cx="2971800" cy="457200"/>
          </a:xfrm>
          <a:prstGeom prst="rect">
            <a:avLst/>
          </a:prstGeom>
        </p:spPr>
        <p:txBody>
          <a:bodyPr vert="horz" lIns="91440" tIns="45720" rIns="91440" bIns="45720" rtlCol="0"/>
          <a:lstStyle>
            <a:lvl1pPr algn="l" defTabSz="932742" eaLnBrk="1" fontAlgn="auto" hangingPunct="1">
              <a:spcBef>
                <a:spcPts val="0"/>
              </a:spcBef>
              <a:spcAft>
                <a:spcPts val="0"/>
              </a:spcAft>
              <a:defRPr sz="1200" dirty="0">
                <a:latin typeface="Segoe UI" pitchFamily="34" charset="0"/>
              </a:defRPr>
            </a:lvl1pPr>
          </a:lstStyle>
          <a:p>
            <a:pPr>
              <a:defRPr/>
            </a:pPr>
            <a:endParaRPr lang="en-US"/>
          </a:p>
        </p:txBody>
      </p:sp>
      <p:sp>
        <p:nvSpPr>
          <p:cNvPr id="9" name="Slide Image Placeholder 8">
            <a:extLst>
              <a:ext uri="{FF2B5EF4-FFF2-40B4-BE49-F238E27FC236}">
                <a16:creationId xmlns:a16="http://schemas.microsoft.com/office/drawing/2014/main" id="{E7CB7BD6-7B56-4497-B6BA-B9445945D19A}"/>
              </a:ext>
            </a:extLst>
          </p:cNvPr>
          <p:cNvSpPr>
            <a:spLocks noGrp="1" noRot="1" noChangeAspect="1"/>
          </p:cNvSpPr>
          <p:nvPr>
            <p:ph type="sldImg" idx="2"/>
          </p:nvPr>
        </p:nvSpPr>
        <p:spPr>
          <a:xfrm>
            <a:off x="381000" y="685800"/>
            <a:ext cx="6096000" cy="3429000"/>
          </a:xfrm>
          <a:prstGeom prst="rect">
            <a:avLst/>
          </a:prstGeom>
          <a:noFill/>
          <a:ln w="12700">
            <a:solidFill>
              <a:prstClr val="black"/>
            </a:solidFill>
          </a:ln>
        </p:spPr>
        <p:txBody>
          <a:bodyPr vert="horz" lIns="91440" tIns="45720" rIns="91440" bIns="45720" rtlCol="0" anchor="ctr"/>
          <a:lstStyle/>
          <a:p>
            <a:pPr lvl="0"/>
            <a:endParaRPr lang="en-US" noProof="0" dirty="0"/>
          </a:p>
        </p:txBody>
      </p:sp>
      <p:sp>
        <p:nvSpPr>
          <p:cNvPr id="10" name="Footer Placeholder 9">
            <a:extLst>
              <a:ext uri="{FF2B5EF4-FFF2-40B4-BE49-F238E27FC236}">
                <a16:creationId xmlns:a16="http://schemas.microsoft.com/office/drawing/2014/main" id="{4CEC7D87-7737-4B1E-96D7-D179D3606F78}"/>
              </a:ext>
            </a:extLst>
          </p:cNvPr>
          <p:cNvSpPr>
            <a:spLocks noGrp="1"/>
          </p:cNvSpPr>
          <p:nvPr>
            <p:ph type="ftr" sz="quarter" idx="4"/>
          </p:nvPr>
        </p:nvSpPr>
        <p:spPr>
          <a:xfrm>
            <a:off x="0" y="8686800"/>
            <a:ext cx="5921375" cy="355600"/>
          </a:xfrm>
          <a:prstGeom prst="rect">
            <a:avLst/>
          </a:prstGeom>
        </p:spPr>
        <p:txBody>
          <a:bodyPr vert="horz" lIns="91440" tIns="45720" rIns="91440" bIns="45720" rtlCol="0" anchor="b"/>
          <a:lstStyle>
            <a:lvl1pPr marL="571500" indent="0" algn="l" defTabSz="914099" fontAlgn="auto">
              <a:spcBef>
                <a:spcPts val="0"/>
              </a:spcBef>
              <a:spcAft>
                <a:spcPts val="0"/>
              </a:spcAft>
              <a:defRPr sz="400">
                <a:gradFill>
                  <a:gsLst>
                    <a:gs pos="0">
                      <a:prstClr val="black"/>
                    </a:gs>
                    <a:gs pos="100000">
                      <a:prstClr val="black"/>
                    </a:gs>
                  </a:gsLst>
                  <a:lin ang="5400000" scaled="0"/>
                </a:gradFill>
                <a:latin typeface="Segoe UI" pitchFamily="34" charset="0"/>
                <a:ea typeface="Segoe UI" pitchFamily="34" charset="0"/>
                <a:cs typeface="Segoe UI" pitchFamily="34" charset="0"/>
              </a:defRPr>
            </a:lvl1pPr>
          </a:lstStyle>
          <a:p>
            <a:pPr>
              <a:defRPr/>
            </a:pPr>
            <a:r>
              <a:rPr lang="en-US"/>
              <a:t>© Microsoft Corporation. All rights reserved. MICROSOFT MAKES NO WARRANTIES, EXPRESS, IMPLIED OR STATUTORY, AS TO THE INFORMATION IN THIS PRESENTATION.</a:t>
            </a:r>
            <a:endParaRPr lang="en-US" dirty="0"/>
          </a:p>
        </p:txBody>
      </p:sp>
      <p:sp>
        <p:nvSpPr>
          <p:cNvPr id="11" name="Date Placeholder 10">
            <a:extLst>
              <a:ext uri="{FF2B5EF4-FFF2-40B4-BE49-F238E27FC236}">
                <a16:creationId xmlns:a16="http://schemas.microsoft.com/office/drawing/2014/main" id="{48450DFF-CBA8-4D10-A74A-7FBCD09B8E60}"/>
              </a:ext>
            </a:extLst>
          </p:cNvPr>
          <p:cNvSpPr>
            <a:spLocks noGrp="1"/>
          </p:cNvSpPr>
          <p:nvPr>
            <p:ph type="dt" idx="1"/>
          </p:nvPr>
        </p:nvSpPr>
        <p:spPr>
          <a:xfrm>
            <a:off x="3884613" y="0"/>
            <a:ext cx="2971800" cy="457200"/>
          </a:xfrm>
          <a:prstGeom prst="rect">
            <a:avLst/>
          </a:prstGeom>
        </p:spPr>
        <p:txBody>
          <a:bodyPr vert="horz" lIns="91440" tIns="45720" rIns="91440" bIns="45720" rtlCol="0"/>
          <a:lstStyle>
            <a:lvl1pPr algn="r" defTabSz="932742" eaLnBrk="1" fontAlgn="auto" hangingPunct="1">
              <a:spcBef>
                <a:spcPts val="0"/>
              </a:spcBef>
              <a:spcAft>
                <a:spcPts val="0"/>
              </a:spcAft>
              <a:defRPr sz="1200" smtClean="0">
                <a:latin typeface="Segoe UI" pitchFamily="34" charset="0"/>
              </a:defRPr>
            </a:lvl1pPr>
          </a:lstStyle>
          <a:p>
            <a:pPr>
              <a:defRPr/>
            </a:pPr>
            <a:fld id="{5F3272F4-46FB-40F2-83FE-F97BC44B7A73}" type="datetime8">
              <a:rPr lang="en-US"/>
              <a:pPr>
                <a:defRPr/>
              </a:pPr>
              <a:t>5/14/2017 4:29 PM</a:t>
            </a:fld>
            <a:endParaRPr lang="en-US" dirty="0"/>
          </a:p>
        </p:txBody>
      </p:sp>
      <p:sp>
        <p:nvSpPr>
          <p:cNvPr id="12" name="Notes Placeholder 11">
            <a:extLst>
              <a:ext uri="{FF2B5EF4-FFF2-40B4-BE49-F238E27FC236}">
                <a16:creationId xmlns:a16="http://schemas.microsoft.com/office/drawing/2014/main" id="{29B05310-FDD6-47F8-9827-62101316C0F5}"/>
              </a:ext>
            </a:extLst>
          </p:cNvPr>
          <p:cNvSpPr>
            <a:spLocks noGrp="1"/>
          </p:cNvSpPr>
          <p:nvPr>
            <p:ph type="body" sz="quarter" idx="3"/>
          </p:nvPr>
        </p:nvSpPr>
        <p:spPr>
          <a:xfrm>
            <a:off x="685800" y="4343400"/>
            <a:ext cx="5486400" cy="4114800"/>
          </a:xfrm>
          <a:prstGeom prst="rect">
            <a:avLst/>
          </a:prstGeom>
        </p:spPr>
        <p:txBody>
          <a:bodyPr vert="horz" lIns="91440" tIns="45720" rIns="91440" bIns="45720" rtlCol="0"/>
          <a:lstStyle/>
          <a:p>
            <a:pPr lvl="0"/>
            <a:r>
              <a:rPr lang="en-US" noProof="0"/>
              <a:t>Click to edit Master text styles</a:t>
            </a:r>
          </a:p>
          <a:p>
            <a:pPr lvl="1"/>
            <a:r>
              <a:rPr lang="en-US" noProof="0"/>
              <a:t>Second level</a:t>
            </a:r>
          </a:p>
          <a:p>
            <a:pPr lvl="2"/>
            <a:r>
              <a:rPr lang="en-US" noProof="0"/>
              <a:t>Third level</a:t>
            </a:r>
          </a:p>
          <a:p>
            <a:pPr lvl="3"/>
            <a:r>
              <a:rPr lang="en-US" noProof="0"/>
              <a:t>Fourth level</a:t>
            </a:r>
          </a:p>
          <a:p>
            <a:pPr lvl="4"/>
            <a:r>
              <a:rPr lang="en-US" noProof="0"/>
              <a:t>Fifth level</a:t>
            </a:r>
          </a:p>
        </p:txBody>
      </p:sp>
      <p:sp>
        <p:nvSpPr>
          <p:cNvPr id="13" name="Slide Number Placeholder 12">
            <a:extLst>
              <a:ext uri="{FF2B5EF4-FFF2-40B4-BE49-F238E27FC236}">
                <a16:creationId xmlns:a16="http://schemas.microsoft.com/office/drawing/2014/main" id="{E9A83FBA-F718-4B98-93CA-CC7B54D6D98D}"/>
              </a:ext>
            </a:extLst>
          </p:cNvPr>
          <p:cNvSpPr>
            <a:spLocks noGrp="1"/>
          </p:cNvSpPr>
          <p:nvPr>
            <p:ph type="sldNum" sz="quarter" idx="5"/>
          </p:nvPr>
        </p:nvSpPr>
        <p:spPr>
          <a:xfrm>
            <a:off x="5908675" y="8685213"/>
            <a:ext cx="947738" cy="457200"/>
          </a:xfrm>
          <a:prstGeom prst="rect">
            <a:avLst/>
          </a:prstGeom>
        </p:spPr>
        <p:txBody>
          <a:bodyPr vert="horz" lIns="91440" tIns="45720" rIns="91440" bIns="45720" rtlCol="0" anchor="b"/>
          <a:lstStyle>
            <a:lvl1pPr algn="r" defTabSz="932742" eaLnBrk="1" fontAlgn="auto" hangingPunct="1">
              <a:spcBef>
                <a:spcPts val="0"/>
              </a:spcBef>
              <a:spcAft>
                <a:spcPts val="0"/>
              </a:spcAft>
              <a:defRPr sz="1200" smtClean="0">
                <a:latin typeface="Segoe UI" pitchFamily="34" charset="0"/>
              </a:defRPr>
            </a:lvl1pPr>
          </a:lstStyle>
          <a:p>
            <a:pPr>
              <a:defRPr/>
            </a:pPr>
            <a:fld id="{811D1B7B-169B-4F82-B4B0-6B1A529180A5}" type="slidenum">
              <a:rPr lang="en-US"/>
              <a:pPr>
                <a:defRPr/>
              </a:pPr>
              <a:t>‹#›</a:t>
            </a:fld>
            <a:endParaRPr lang="en-US" dirty="0"/>
          </a:p>
        </p:txBody>
      </p:sp>
    </p:spTree>
  </p:cSld>
  <p:clrMap bg1="lt1" tx1="dk1" bg2="lt2" tx2="dk2" accent1="accent1" accent2="accent2" accent3="accent3" accent4="accent4" accent5="accent5" accent6="accent6" hlink="hlink" folHlink="folHlink"/>
  <p:hf/>
  <p:notesStyle>
    <a:lvl1pPr algn="l" defTabSz="931863" rtl="0" fontAlgn="base">
      <a:lnSpc>
        <a:spcPct val="90000"/>
      </a:lnSpc>
      <a:spcBef>
        <a:spcPct val="30000"/>
      </a:spcBef>
      <a:spcAft>
        <a:spcPts val="338"/>
      </a:spcAft>
      <a:defRPr sz="900" kern="1200">
        <a:solidFill>
          <a:schemeClr val="tx1"/>
        </a:solidFill>
        <a:latin typeface="Segoe UI Light" pitchFamily="34" charset="0"/>
        <a:ea typeface="+mn-ea"/>
        <a:cs typeface="+mn-cs"/>
      </a:defRPr>
    </a:lvl1pPr>
    <a:lvl2pPr marL="215900" indent="-107950" algn="l" defTabSz="931863" rtl="0" fontAlgn="base">
      <a:lnSpc>
        <a:spcPct val="90000"/>
      </a:lnSpc>
      <a:spcBef>
        <a:spcPct val="30000"/>
      </a:spcBef>
      <a:spcAft>
        <a:spcPts val="338"/>
      </a:spcAft>
      <a:buFont typeface="Arial" panose="020B0604020202020204" pitchFamily="34" charset="0"/>
      <a:buChar char="•"/>
      <a:defRPr sz="900" kern="1200">
        <a:solidFill>
          <a:schemeClr val="tx1"/>
        </a:solidFill>
        <a:latin typeface="Segoe UI Light" pitchFamily="34" charset="0"/>
        <a:ea typeface="+mn-ea"/>
        <a:cs typeface="+mn-cs"/>
      </a:defRPr>
    </a:lvl2pPr>
    <a:lvl3pPr marL="333375" indent="-115888" algn="l" defTabSz="931863" rtl="0" fontAlgn="base">
      <a:lnSpc>
        <a:spcPct val="90000"/>
      </a:lnSpc>
      <a:spcBef>
        <a:spcPct val="30000"/>
      </a:spcBef>
      <a:spcAft>
        <a:spcPts val="338"/>
      </a:spcAft>
      <a:buFont typeface="Arial" panose="020B0604020202020204" pitchFamily="34" charset="0"/>
      <a:buChar char="•"/>
      <a:defRPr sz="900" kern="1200">
        <a:solidFill>
          <a:schemeClr val="tx1"/>
        </a:solidFill>
        <a:latin typeface="Segoe UI Light" pitchFamily="34" charset="0"/>
        <a:ea typeface="+mn-ea"/>
        <a:cs typeface="+mn-cs"/>
      </a:defRPr>
    </a:lvl3pPr>
    <a:lvl4pPr marL="492125" indent="-149225" algn="l" defTabSz="931863" rtl="0" fontAlgn="base">
      <a:lnSpc>
        <a:spcPct val="90000"/>
      </a:lnSpc>
      <a:spcBef>
        <a:spcPct val="30000"/>
      </a:spcBef>
      <a:spcAft>
        <a:spcPts val="338"/>
      </a:spcAft>
      <a:buFont typeface="Arial" panose="020B0604020202020204" pitchFamily="34" charset="0"/>
      <a:buChar char="•"/>
      <a:defRPr sz="900" kern="1200">
        <a:solidFill>
          <a:schemeClr val="tx1"/>
        </a:solidFill>
        <a:latin typeface="Segoe UI Light" pitchFamily="34" charset="0"/>
        <a:ea typeface="+mn-ea"/>
        <a:cs typeface="+mn-cs"/>
      </a:defRPr>
    </a:lvl4pPr>
    <a:lvl5pPr marL="627063" indent="-115888" algn="l" defTabSz="931863" rtl="0" fontAlgn="base">
      <a:lnSpc>
        <a:spcPct val="90000"/>
      </a:lnSpc>
      <a:spcBef>
        <a:spcPct val="30000"/>
      </a:spcBef>
      <a:spcAft>
        <a:spcPts val="338"/>
      </a:spcAft>
      <a:buFont typeface="Arial" panose="020B0604020202020204" pitchFamily="34" charset="0"/>
      <a:buChar char="•"/>
      <a:defRPr sz="900" kern="1200">
        <a:solidFill>
          <a:schemeClr val="tx1"/>
        </a:solidFill>
        <a:latin typeface="Segoe UI Light" pitchFamily="34" charset="0"/>
        <a:ea typeface="+mn-ea"/>
        <a:cs typeface="+mn-cs"/>
      </a:defRPr>
    </a:lvl5pPr>
    <a:lvl6pPr marL="2331856" algn="l" defTabSz="932742" rtl="0" eaLnBrk="1" latinLnBrk="0" hangingPunct="1">
      <a:defRPr sz="1200" kern="1200">
        <a:solidFill>
          <a:schemeClr val="tx1"/>
        </a:solidFill>
        <a:latin typeface="+mn-lt"/>
        <a:ea typeface="+mn-ea"/>
        <a:cs typeface="+mn-cs"/>
      </a:defRPr>
    </a:lvl6pPr>
    <a:lvl7pPr marL="2798226" algn="l" defTabSz="932742" rtl="0" eaLnBrk="1" latinLnBrk="0" hangingPunct="1">
      <a:defRPr sz="1200" kern="1200">
        <a:solidFill>
          <a:schemeClr val="tx1"/>
        </a:solidFill>
        <a:latin typeface="+mn-lt"/>
        <a:ea typeface="+mn-ea"/>
        <a:cs typeface="+mn-cs"/>
      </a:defRPr>
    </a:lvl7pPr>
    <a:lvl8pPr marL="3264597" algn="l" defTabSz="932742" rtl="0" eaLnBrk="1" latinLnBrk="0" hangingPunct="1">
      <a:defRPr sz="1200" kern="1200">
        <a:solidFill>
          <a:schemeClr val="tx1"/>
        </a:solidFill>
        <a:latin typeface="+mn-lt"/>
        <a:ea typeface="+mn-ea"/>
        <a:cs typeface="+mn-cs"/>
      </a:defRPr>
    </a:lvl8pPr>
    <a:lvl9pPr marL="3730969" algn="l" defTabSz="932742" rtl="0" eaLnBrk="1" latinLnBrk="0" hangingPunct="1">
      <a:defRPr sz="1200" kern="1200">
        <a:solidFill>
          <a:schemeClr val="tx1"/>
        </a:solidFill>
        <a:latin typeface="+mn-lt"/>
        <a:ea typeface="+mn-ea"/>
        <a:cs typeface="+mn-cs"/>
      </a:defRPr>
    </a:lvl9pPr>
  </p:notesStyle>
</p:notesMaster>
</file>

<file path=ppt/notesSlides/_rels/notesSlide1.xml.rels><?xml version="1.0" encoding="UTF-8" standalone="yes"?>
<Relationships xmlns="http://schemas.openxmlformats.org/package/2006/relationships"><Relationship Id="rId2" Type="http://schemas.openxmlformats.org/officeDocument/2006/relationships/slide" Target="../slides/slide1.xml"/><Relationship Id="rId1" Type="http://schemas.openxmlformats.org/officeDocument/2006/relationships/notesMaster" Target="../notesMasters/notesMaster1.xml"/></Relationships>
</file>

<file path=ppt/notesSlides/_rels/notesSlide2.xml.rels><?xml version="1.0" encoding="UTF-8" standalone="yes"?>
<Relationships xmlns="http://schemas.openxmlformats.org/package/2006/relationships"><Relationship Id="rId2" Type="http://schemas.openxmlformats.org/officeDocument/2006/relationships/slide" Target="../slides/slide2.xml"/><Relationship Id="rId1" Type="http://schemas.openxmlformats.org/officeDocument/2006/relationships/notesMaster" Target="../notesMasters/notesMaster1.xml"/></Relationships>
</file>

<file path=ppt/notesSlides/_rels/notesSlide3.xml.rels><?xml version="1.0" encoding="UTF-8" standalone="yes"?>
<Relationships xmlns="http://schemas.openxmlformats.org/package/2006/relationships"><Relationship Id="rId2" Type="http://schemas.openxmlformats.org/officeDocument/2006/relationships/slide" Target="../slides/slide3.xml"/><Relationship Id="rId1" Type="http://schemas.openxmlformats.org/officeDocument/2006/relationships/notesMaster" Target="../notesMasters/notesMaster1.xml"/></Relationships>
</file>

<file path=ppt/notesSlides/_rels/notesSlide4.xml.rels><?xml version="1.0" encoding="UTF-8" standalone="yes"?>
<Relationships xmlns="http://schemas.openxmlformats.org/package/2006/relationships"><Relationship Id="rId2" Type="http://schemas.openxmlformats.org/officeDocument/2006/relationships/slide" Target="../slides/slide4.xml"/><Relationship Id="rId1" Type="http://schemas.openxmlformats.org/officeDocument/2006/relationships/notesMaster" Target="../notesMasters/notesMaster1.xml"/></Relationships>
</file>

<file path=ppt/notesSlides/_rels/notesSlide5.xml.rels><?xml version="1.0" encoding="UTF-8" standalone="yes"?>
<Relationships xmlns="http://schemas.openxmlformats.org/package/2006/relationships"><Relationship Id="rId2" Type="http://schemas.openxmlformats.org/officeDocument/2006/relationships/slide" Target="../slides/slide5.xml"/><Relationship Id="rId1" Type="http://schemas.openxmlformats.org/officeDocument/2006/relationships/notesMaster" Target="../notesMasters/notesMaster1.xml"/></Relationships>
</file>

<file path=ppt/notesSlides/_rels/notesSlide6.xml.rels><?xml version="1.0" encoding="UTF-8" standalone="yes"?>
<Relationships xmlns="http://schemas.openxmlformats.org/package/2006/relationships"><Relationship Id="rId2" Type="http://schemas.openxmlformats.org/officeDocument/2006/relationships/slide" Target="../slides/slide6.xml"/><Relationship Id="rId1" Type="http://schemas.openxmlformats.org/officeDocument/2006/relationships/notesMaster" Target="../notesMasters/notesMaster1.xml"/></Relationships>
</file>

<file path=ppt/notesSlides/_rels/notesSlide7.xml.rels><?xml version="1.0" encoding="UTF-8" standalone="yes"?>
<Relationships xmlns="http://schemas.openxmlformats.org/package/2006/relationships"><Relationship Id="rId2" Type="http://schemas.openxmlformats.org/officeDocument/2006/relationships/slide" Target="../slides/slide7.xml"/><Relationship Id="rId1" Type="http://schemas.openxmlformats.org/officeDocument/2006/relationships/notesMaster" Target="../notesMasters/notesMaster1.xml"/></Relationships>
</file>

<file path=ppt/notesSlides/_rels/notesSlide8.xml.rels><?xml version="1.0" encoding="UTF-8" standalone="yes"?>
<Relationships xmlns="http://schemas.openxmlformats.org/package/2006/relationships"><Relationship Id="rId2" Type="http://schemas.openxmlformats.org/officeDocument/2006/relationships/slide" Target="../slides/slide8.xml"/><Relationship Id="rId1" Type="http://schemas.openxmlformats.org/officeDocument/2006/relationships/notesMaster" Target="../notesMasters/notesMaster1.xml"/></Relationships>
</file>

<file path=ppt/notesSlides/_rels/notesSlide9.xml.rels><?xml version="1.0" encoding="UTF-8" standalone="yes"?>
<Relationships xmlns="http://schemas.openxmlformats.org/package/2006/relationships"><Relationship Id="rId2" Type="http://schemas.openxmlformats.org/officeDocument/2006/relationships/slide" Target="../slides/slide9.xml"/><Relationship Id="rId1" Type="http://schemas.openxmlformats.org/officeDocument/2006/relationships/notesMaster" Target="../notesMasters/notesMaster1.xml"/></Relationships>
</file>

<file path=ppt/notesSlides/_rels/notesSlide10.xml.rels><?xml version="1.0" encoding="UTF-8" standalone="yes"?>
<Relationships xmlns="http://schemas.openxmlformats.org/package/2006/relationships"><Relationship Id="rId2" Type="http://schemas.openxmlformats.org/officeDocument/2006/relationships/slide" Target="../slides/slide10.xml"/><Relationship Id="rId1" Type="http://schemas.openxmlformats.org/officeDocument/2006/relationships/notesMaster" Target="../notesMasters/notesMaster1.xml"/></Relationships>
</file>

<file path=ppt/notesSlides/_rels/notesSlide11.xml.rels><?xml version="1.0" encoding="UTF-8" standalone="yes"?>
<Relationships xmlns="http://schemas.openxmlformats.org/package/2006/relationships"><Relationship Id="rId2" Type="http://schemas.openxmlformats.org/officeDocument/2006/relationships/slide" Target="../slides/slide11.xml"/><Relationship Id="rId1" Type="http://schemas.openxmlformats.org/officeDocument/2006/relationships/notesMaster" Target="../notesMasters/notesMaster1.xml"/></Relationships>
</file>

<file path=ppt/notesSlides/_rels/notesSlide12.xml.rels><?xml version="1.0" encoding="UTF-8" standalone="yes"?>
<Relationships xmlns="http://schemas.openxmlformats.org/package/2006/relationships"><Relationship Id="rId2" Type="http://schemas.openxmlformats.org/officeDocument/2006/relationships/slide" Target="../slides/slide12.xml"/><Relationship Id="rId1" Type="http://schemas.openxmlformats.org/officeDocument/2006/relationships/notesMaster" Target="../notesMasters/notesMaster1.xml"/></Relationships>
</file>

<file path=ppt/notesSlides/_rels/notesSlide13.xml.rels><?xml version="1.0" encoding="UTF-8" standalone="yes"?>
<Relationships xmlns="http://schemas.openxmlformats.org/package/2006/relationships"><Relationship Id="rId2" Type="http://schemas.openxmlformats.org/officeDocument/2006/relationships/slide" Target="../slides/slide13.xml"/><Relationship Id="rId1" Type="http://schemas.openxmlformats.org/officeDocument/2006/relationships/notesMaster" Target="../notesMasters/notesMaster1.xml"/></Relationships>
</file>

<file path=ppt/notesSlides/_rels/notesSlide14.xml.rels><?xml version="1.0" encoding="UTF-8" standalone="yes"?>
<Relationships xmlns="http://schemas.openxmlformats.org/package/2006/relationships"><Relationship Id="rId2" Type="http://schemas.openxmlformats.org/officeDocument/2006/relationships/slide" Target="../slides/slide14.xml"/><Relationship Id="rId1" Type="http://schemas.openxmlformats.org/officeDocument/2006/relationships/notesMaster" Target="../notesMasters/notesMaster1.xml"/></Relationships>
</file>

<file path=ppt/notesSlides/_rels/notesSlide15.xml.rels><?xml version="1.0" encoding="UTF-8" standalone="yes"?>
<Relationships xmlns="http://schemas.openxmlformats.org/package/2006/relationships"><Relationship Id="rId2" Type="http://schemas.openxmlformats.org/officeDocument/2006/relationships/slide" Target="../slides/slide15.xml"/><Relationship Id="rId1" Type="http://schemas.openxmlformats.org/officeDocument/2006/relationships/notesMaster" Target="../notesMasters/notesMaster1.xml"/></Relationships>
</file>

<file path=ppt/notesSlides/_rels/notesSlide16.xml.rels><?xml version="1.0" encoding="UTF-8" standalone="yes"?>
<Relationships xmlns="http://schemas.openxmlformats.org/package/2006/relationships"><Relationship Id="rId2" Type="http://schemas.openxmlformats.org/officeDocument/2006/relationships/slide" Target="../slides/slide16.xml"/><Relationship Id="rId1" Type="http://schemas.openxmlformats.org/officeDocument/2006/relationships/notesMaster" Target="../notesMasters/notesMaster1.xml"/></Relationships>
</file>

<file path=ppt/notesSlides/_rels/notesSlide17.xml.rels><?xml version="1.0" encoding="UTF-8" standalone="yes"?>
<Relationships xmlns="http://schemas.openxmlformats.org/package/2006/relationships"><Relationship Id="rId2" Type="http://schemas.openxmlformats.org/officeDocument/2006/relationships/slide" Target="../slides/slide17.xml"/><Relationship Id="rId1" Type="http://schemas.openxmlformats.org/officeDocument/2006/relationships/notesMaster" Target="../notesMasters/notesMaster1.xml"/></Relationships>
</file>

<file path=ppt/notesSlides/_rels/notesSlide18.xml.rels><?xml version="1.0" encoding="UTF-8" standalone="yes"?>
<Relationships xmlns="http://schemas.openxmlformats.org/package/2006/relationships"><Relationship Id="rId2" Type="http://schemas.openxmlformats.org/officeDocument/2006/relationships/slide" Target="../slides/slide18.xml"/><Relationship Id="rId1" Type="http://schemas.openxmlformats.org/officeDocument/2006/relationships/notesMaster" Target="../notesMasters/notesMaster1.xml"/></Relationships>
</file>

<file path=ppt/notesSlides/_rels/notesSlide19.xml.rels><?xml version="1.0" encoding="UTF-8" standalone="yes"?>
<Relationships xmlns="http://schemas.openxmlformats.org/package/2006/relationships"><Relationship Id="rId2" Type="http://schemas.openxmlformats.org/officeDocument/2006/relationships/slide" Target="../slides/slide19.xml"/><Relationship Id="rId1" Type="http://schemas.openxmlformats.org/officeDocument/2006/relationships/notesMaster" Target="../notesMasters/notesMaster1.xml"/></Relationships>
</file>

<file path=ppt/notesSlides/_rels/notesSlide20.xml.rels><?xml version="1.0" encoding="UTF-8" standalone="yes"?>
<Relationships xmlns="http://schemas.openxmlformats.org/package/2006/relationships"><Relationship Id="rId2" Type="http://schemas.openxmlformats.org/officeDocument/2006/relationships/slide" Target="../slides/slide20.xml"/><Relationship Id="rId1" Type="http://schemas.openxmlformats.org/officeDocument/2006/relationships/notesMaster" Target="../notesMasters/notesMaster1.xml"/></Relationships>
</file>

<file path=ppt/notesSlides/_rels/notesSlide21.xml.rels><?xml version="1.0" encoding="UTF-8" standalone="yes"?>
<Relationships xmlns="http://schemas.openxmlformats.org/package/2006/relationships"><Relationship Id="rId2" Type="http://schemas.openxmlformats.org/officeDocument/2006/relationships/slide" Target="../slides/slide21.xml"/><Relationship Id="rId1" Type="http://schemas.openxmlformats.org/officeDocument/2006/relationships/notesMaster" Target="../notesMasters/notesMaster1.xml"/></Relationships>
</file>

<file path=ppt/notesSlides/_rels/notesSlide22.xml.rels><?xml version="1.0" encoding="UTF-8" standalone="yes"?>
<Relationships xmlns="http://schemas.openxmlformats.org/package/2006/relationships"><Relationship Id="rId2" Type="http://schemas.openxmlformats.org/officeDocument/2006/relationships/slide" Target="../slides/slide22.xml"/><Relationship Id="rId1" Type="http://schemas.openxmlformats.org/officeDocument/2006/relationships/notesMaster" Target="../notesMasters/notesMaster1.xml"/></Relationships>
</file>

<file path=ppt/notesSlides/_rels/notesSlide23.xml.rels><?xml version="1.0" encoding="UTF-8" standalone="yes"?>
<Relationships xmlns="http://schemas.openxmlformats.org/package/2006/relationships"><Relationship Id="rId2" Type="http://schemas.openxmlformats.org/officeDocument/2006/relationships/slide" Target="../slides/slide23.xml"/><Relationship Id="rId1" Type="http://schemas.openxmlformats.org/officeDocument/2006/relationships/notesMaster" Target="../notesMasters/notesMaster1.xml"/></Relationships>
</file>

<file path=ppt/notesSlides/_rels/notesSlide24.xml.rels><?xml version="1.0" encoding="UTF-8" standalone="yes"?>
<Relationships xmlns="http://schemas.openxmlformats.org/package/2006/relationships"><Relationship Id="rId2" Type="http://schemas.openxmlformats.org/officeDocument/2006/relationships/slide" Target="../slides/slide24.xml"/><Relationship Id="rId1" Type="http://schemas.openxmlformats.org/officeDocument/2006/relationships/notesMaster" Target="../notesMasters/notesMaster1.xml"/></Relationships>
</file>

<file path=ppt/notesSlides/_rels/notesSlide25.xml.rels><?xml version="1.0" encoding="UTF-8" standalone="yes"?>
<Relationships xmlns="http://schemas.openxmlformats.org/package/2006/relationships"><Relationship Id="rId2" Type="http://schemas.openxmlformats.org/officeDocument/2006/relationships/slide" Target="../slides/slide25.xml"/><Relationship Id="rId1" Type="http://schemas.openxmlformats.org/officeDocument/2006/relationships/notesMaster" Target="../notesMasters/notesMaster1.xml"/></Relationships>
</file>

<file path=ppt/notesSlides/_rels/notesSlide26.xml.rels><?xml version="1.0" encoding="UTF-8" standalone="yes"?>
<Relationships xmlns="http://schemas.openxmlformats.org/package/2006/relationships"><Relationship Id="rId2" Type="http://schemas.openxmlformats.org/officeDocument/2006/relationships/slide" Target="../slides/slide26.xml"/><Relationship Id="rId1" Type="http://schemas.openxmlformats.org/officeDocument/2006/relationships/notesMaster" Target="../notesMasters/notesMaster1.xml"/></Relationships>
</file>

<file path=ppt/notesSlides/_rels/notesSlide27.xml.rels><?xml version="1.0" encoding="UTF-8" standalone="yes"?>
<Relationships xmlns="http://schemas.openxmlformats.org/package/2006/relationships"><Relationship Id="rId2" Type="http://schemas.openxmlformats.org/officeDocument/2006/relationships/slide" Target="../slides/slide27.xml"/><Relationship Id="rId1" Type="http://schemas.openxmlformats.org/officeDocument/2006/relationships/notesMaster" Target="../notesMasters/notesMaster1.xml"/></Relationships>
</file>

<file path=ppt/notesSlides/_rels/notesSlide28.xml.rels><?xml version="1.0" encoding="UTF-8" standalone="yes"?>
<Relationships xmlns="http://schemas.openxmlformats.org/package/2006/relationships"><Relationship Id="rId2" Type="http://schemas.openxmlformats.org/officeDocument/2006/relationships/slide" Target="../slides/slide28.xml"/><Relationship Id="rId1" Type="http://schemas.openxmlformats.org/officeDocument/2006/relationships/notesMaster" Target="../notesMasters/notesMaster1.xml"/></Relationships>
</file>

<file path=ppt/notesSlides/_rels/notesSlide29.xml.rels><?xml version="1.0" encoding="UTF-8" standalone="yes"?>
<Relationships xmlns="http://schemas.openxmlformats.org/package/2006/relationships"><Relationship Id="rId2" Type="http://schemas.openxmlformats.org/officeDocument/2006/relationships/slide" Target="../slides/slide29.xml"/><Relationship Id="rId1" Type="http://schemas.openxmlformats.org/officeDocument/2006/relationships/notesMaster" Target="../notesMasters/notesMaster1.xml"/></Relationships>
</file>

<file path=ppt/notesSlides/_rels/notesSlide30.xml.rels><?xml version="1.0" encoding="UTF-8" standalone="yes"?>
<Relationships xmlns="http://schemas.openxmlformats.org/package/2006/relationships"><Relationship Id="rId2" Type="http://schemas.openxmlformats.org/officeDocument/2006/relationships/slide" Target="../slides/slide30.xml"/><Relationship Id="rId1" Type="http://schemas.openxmlformats.org/officeDocument/2006/relationships/notesMaster" Target="../notesMasters/notesMaster1.xml"/></Relationships>
</file>

<file path=ppt/notesSlides/_rels/notesSlide31.xml.rels><?xml version="1.0" encoding="UTF-8" standalone="yes"?>
<Relationships xmlns="http://schemas.openxmlformats.org/package/2006/relationships"><Relationship Id="rId2" Type="http://schemas.openxmlformats.org/officeDocument/2006/relationships/slide" Target="../slides/slide31.xml"/><Relationship Id="rId1" Type="http://schemas.openxmlformats.org/officeDocument/2006/relationships/notesMaster" Target="../notesMasters/notesMaster1.xml"/></Relationships>
</file>

<file path=ppt/notesSlides/_rels/notesSlide32.xml.rels><?xml version="1.0" encoding="UTF-8" standalone="yes"?>
<Relationships xmlns="http://schemas.openxmlformats.org/package/2006/relationships"><Relationship Id="rId2" Type="http://schemas.openxmlformats.org/officeDocument/2006/relationships/slide" Target="../slides/slide32.xml"/><Relationship Id="rId1" Type="http://schemas.openxmlformats.org/officeDocument/2006/relationships/notesMaster" Target="../notesMasters/notesMaster1.xml"/></Relationships>
</file>

<file path=ppt/notesSlides/_rels/notesSlide33.xml.rels><?xml version="1.0" encoding="UTF-8" standalone="yes"?>
<Relationships xmlns="http://schemas.openxmlformats.org/package/2006/relationships"><Relationship Id="rId2" Type="http://schemas.openxmlformats.org/officeDocument/2006/relationships/slide" Target="../slides/slide33.xml"/><Relationship Id="rId1" Type="http://schemas.openxmlformats.org/officeDocument/2006/relationships/notesMaster" Target="../notesMasters/notesMaster1.xml"/></Relationships>
</file>

<file path=ppt/notesSlides/_rels/notesSlide34.xml.rels><?xml version="1.0" encoding="UTF-8" standalone="yes"?>
<Relationships xmlns="http://schemas.openxmlformats.org/package/2006/relationships"><Relationship Id="rId2" Type="http://schemas.openxmlformats.org/officeDocument/2006/relationships/slide" Target="../slides/slide34.xml"/><Relationship Id="rId1" Type="http://schemas.openxmlformats.org/officeDocument/2006/relationships/notesMaster" Target="../notesMasters/notesMaster1.xml"/></Relationships>
</file>

<file path=ppt/notesSlides/_rels/notesSlide35.xml.rels><?xml version="1.0" encoding="UTF-8" standalone="yes"?>
<Relationships xmlns="http://schemas.openxmlformats.org/package/2006/relationships"><Relationship Id="rId2" Type="http://schemas.openxmlformats.org/officeDocument/2006/relationships/slide" Target="../slides/slide35.xml"/><Relationship Id="rId1" Type="http://schemas.openxmlformats.org/officeDocument/2006/relationships/notesMaster" Target="../notesMasters/notesMaster1.xml"/></Relationships>
</file>

<file path=ppt/notesSlides/_rels/notesSlide36.xml.rels><?xml version="1.0" encoding="UTF-8" standalone="yes"?>
<Relationships xmlns="http://schemas.openxmlformats.org/package/2006/relationships"><Relationship Id="rId2" Type="http://schemas.openxmlformats.org/officeDocument/2006/relationships/slide" Target="../slides/slide36.xml"/><Relationship Id="rId1" Type="http://schemas.openxmlformats.org/officeDocument/2006/relationships/notesMaster" Target="../notesMasters/notesMaster1.xml"/></Relationships>
</file>

<file path=ppt/notesSlides/_rels/notesSlide37.xml.rels><?xml version="1.0" encoding="UTF-8" standalone="yes"?>
<Relationships xmlns="http://schemas.openxmlformats.org/package/2006/relationships"><Relationship Id="rId2" Type="http://schemas.openxmlformats.org/officeDocument/2006/relationships/slide" Target="../slides/slide37.xml"/><Relationship Id="rId1" Type="http://schemas.openxmlformats.org/officeDocument/2006/relationships/notesMaster" Target="../notesMasters/notesMaster1.xml"/></Relationships>
</file>

<file path=ppt/notesSlides/_rels/notesSlide38.xml.rels><?xml version="1.0" encoding="UTF-8" standalone="yes"?>
<Relationships xmlns="http://schemas.openxmlformats.org/package/2006/relationships"><Relationship Id="rId2" Type="http://schemas.openxmlformats.org/officeDocument/2006/relationships/slide" Target="../slides/slide38.xml"/><Relationship Id="rId1" Type="http://schemas.openxmlformats.org/officeDocument/2006/relationships/notesMaster" Target="../notesMasters/notesMaster1.xml"/></Relationships>
</file>

<file path=ppt/notesSlides/_rels/notesSlide39.xml.rels><?xml version="1.0" encoding="UTF-8" standalone="yes"?>
<Relationships xmlns="http://schemas.openxmlformats.org/package/2006/relationships"><Relationship Id="rId2" Type="http://schemas.openxmlformats.org/officeDocument/2006/relationships/slide" Target="../slides/slide39.xml"/><Relationship Id="rId1" Type="http://schemas.openxmlformats.org/officeDocument/2006/relationships/notesMaster" Target="../notesMasters/notesMaster1.xml"/></Relationships>
</file>

<file path=ppt/notesSlides/_rels/notesSlide40.xml.rels><?xml version="1.0" encoding="UTF-8" standalone="yes"?>
<Relationships xmlns="http://schemas.openxmlformats.org/package/2006/relationships"><Relationship Id="rId2" Type="http://schemas.openxmlformats.org/officeDocument/2006/relationships/slide" Target="../slides/slide40.xml"/><Relationship Id="rId1" Type="http://schemas.openxmlformats.org/officeDocument/2006/relationships/notesMaster" Target="../notesMasters/notesMaster1.xml"/></Relationships>
</file>

<file path=ppt/notesSlides/_rels/notesSlide41.xml.rels><?xml version="1.0" encoding="UTF-8" standalone="yes"?>
<Relationships xmlns="http://schemas.openxmlformats.org/package/2006/relationships"><Relationship Id="rId2" Type="http://schemas.openxmlformats.org/officeDocument/2006/relationships/slide" Target="../slides/slide41.xml"/><Relationship Id="rId1" Type="http://schemas.openxmlformats.org/officeDocument/2006/relationships/notesMaster" Target="../notesMasters/notesMaster1.xml"/></Relationships>
</file>

<file path=ppt/notesSlides/_rels/notesSlide42.xml.rels><?xml version="1.0" encoding="UTF-8" standalone="yes"?>
<Relationships xmlns="http://schemas.openxmlformats.org/package/2006/relationships"><Relationship Id="rId2" Type="http://schemas.openxmlformats.org/officeDocument/2006/relationships/slide" Target="../slides/slide42.xml"/><Relationship Id="rId1" Type="http://schemas.openxmlformats.org/officeDocument/2006/relationships/notesMaster" Target="../notesMasters/notesMaster1.xml"/></Relationships>
</file>

<file path=ppt/notesSlides/_rels/notesSlide43.xml.rels><?xml version="1.0" encoding="UTF-8" standalone="yes"?>
<Relationships xmlns="http://schemas.openxmlformats.org/package/2006/relationships"><Relationship Id="rId2" Type="http://schemas.openxmlformats.org/officeDocument/2006/relationships/slide" Target="../slides/slide43.xml"/><Relationship Id="rId1" Type="http://schemas.openxmlformats.org/officeDocument/2006/relationships/notesMaster" Target="../notesMasters/notesMaster1.xml"/></Relationships>
</file>

<file path=ppt/notesSlides/_rels/notesSlide44.xml.rels><?xml version="1.0" encoding="UTF-8" standalone="yes"?>
<Relationships xmlns="http://schemas.openxmlformats.org/package/2006/relationships"><Relationship Id="rId2" Type="http://schemas.openxmlformats.org/officeDocument/2006/relationships/slide" Target="../slides/slide44.xml"/><Relationship Id="rId1" Type="http://schemas.openxmlformats.org/officeDocument/2006/relationships/notesMaster" Target="../notesMasters/notesMaster1.xml"/></Relationships>
</file>

<file path=ppt/notesSlides/_rels/notesSlide45.xml.rels><?xml version="1.0" encoding="UTF-8" standalone="yes"?>
<Relationships xmlns="http://schemas.openxmlformats.org/package/2006/relationships"><Relationship Id="rId2" Type="http://schemas.openxmlformats.org/officeDocument/2006/relationships/slide" Target="../slides/slide45.xml"/><Relationship Id="rId1" Type="http://schemas.openxmlformats.org/officeDocument/2006/relationships/notesMaster" Target="../notesMasters/notesMaster1.xml"/></Relationships>
</file>

<file path=ppt/notesSlides/_rels/notesSlide46.xml.rels><?xml version="1.0" encoding="UTF-8" standalone="yes"?>
<Relationships xmlns="http://schemas.openxmlformats.org/package/2006/relationships"><Relationship Id="rId2" Type="http://schemas.openxmlformats.org/officeDocument/2006/relationships/slide" Target="../slides/slide46.xml"/><Relationship Id="rId1" Type="http://schemas.openxmlformats.org/officeDocument/2006/relationships/notesMaster" Target="../notesMasters/notesMaster1.xml"/></Relationships>
</file>

<file path=ppt/notesSlides/_rels/notesSlide47.xml.rels><?xml version="1.0" encoding="UTF-8" standalone="yes"?>
<Relationships xmlns="http://schemas.openxmlformats.org/package/2006/relationships"><Relationship Id="rId2" Type="http://schemas.openxmlformats.org/officeDocument/2006/relationships/slide" Target="../slides/slide47.xml"/><Relationship Id="rId1" Type="http://schemas.openxmlformats.org/officeDocument/2006/relationships/notesMaster" Target="../notesMasters/notesMaster1.xml"/></Relationships>
</file>

<file path=ppt/notesSlides/_rels/notesSlide48.xml.rels><?xml version="1.0" encoding="UTF-8" standalone="yes"?>
<Relationships xmlns="http://schemas.openxmlformats.org/package/2006/relationships"><Relationship Id="rId2" Type="http://schemas.openxmlformats.org/officeDocument/2006/relationships/slide" Target="../slides/slide48.xml"/><Relationship Id="rId1" Type="http://schemas.openxmlformats.org/officeDocument/2006/relationships/notesMaster" Target="../notesMasters/notesMaster1.xml"/></Relationships>
</file>

<file path=ppt/notesSlides/_rels/notesSlide49.xml.rels><?xml version="1.0" encoding="UTF-8" standalone="yes"?>
<Relationships xmlns="http://schemas.openxmlformats.org/package/2006/relationships"><Relationship Id="rId2" Type="http://schemas.openxmlformats.org/officeDocument/2006/relationships/slide" Target="../slides/slide49.xml"/><Relationship Id="rId1" Type="http://schemas.openxmlformats.org/officeDocument/2006/relationships/notesMaster" Target="../notesMasters/notesMaster1.xml"/></Relationships>
</file>

<file path=ppt/notesSlides/notesSlide1.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3554" name="Slide Image Placeholder 1">
            <a:extLst>
              <a:ext uri="{FF2B5EF4-FFF2-40B4-BE49-F238E27FC236}">
                <a16:creationId xmlns:a16="http://schemas.microsoft.com/office/drawing/2014/main" id="{90EAF3A3-B4DF-453C-AC7E-4768AB250894}"/>
              </a:ext>
            </a:extLst>
          </p:cNvPr>
          <p:cNvSpPr>
            <a:spLocks noGrp="1" noRot="1" noChangeAspect="1" noChangeArrowheads="1" noTextEdit="1"/>
          </p:cNvSpPr>
          <p:nvPr>
            <p:ph type="sldImg"/>
          </p:nvPr>
        </p:nvSpPr>
        <p:spPr bwMode="auto">
          <a:noFill/>
          <a:ln>
            <a:solidFill>
              <a:srgbClr val="000000"/>
            </a:solidFill>
            <a:miter lim="800000"/>
            <a:headEnd/>
            <a:tailEnd/>
          </a:ln>
          <a:extLst>
            <a:ext uri="{909E8E84-426E-40DD-AFC4-6F175D3DCCD1}">
              <a14:hiddenFill xmlns:a14="http://schemas.microsoft.com/office/drawing/2010/main">
                <a:solidFill>
                  <a:srgbClr val="FFFFFF"/>
                </a:solidFill>
              </a14:hiddenFill>
            </a:ext>
          </a:extLst>
        </p:spPr>
      </p:sp>
      <p:sp>
        <p:nvSpPr>
          <p:cNvPr id="23555" name="Notes Placeholder 2">
            <a:extLst>
              <a:ext uri="{FF2B5EF4-FFF2-40B4-BE49-F238E27FC236}">
                <a16:creationId xmlns:a16="http://schemas.microsoft.com/office/drawing/2014/main" id="{BFE3E4FE-0C95-4D44-A80C-3CFC70BD1FF9}"/>
              </a:ext>
            </a:extLst>
          </p:cNvPr>
          <p:cNvSpPr>
            <a:spLocks noGrp="1" noChangeArrowheads="1"/>
          </p:cNvSpPr>
          <p:nvPr>
            <p:ph type="body" idx="1"/>
          </p:nvPr>
        </p:nvSpPr>
        <p:spPr bwMode="auto">
          <a:noFill/>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wrap="square" numCol="1" anchor="t" anchorCtr="0" compatLnSpc="1">
            <a:prstTxWarp prst="textNoShape">
              <a:avLst/>
            </a:prstTxWarp>
          </a:bodyPr>
          <a:lstStyle/>
          <a:p>
            <a:pPr>
              <a:spcBef>
                <a:spcPct val="0"/>
              </a:spcBef>
            </a:pPr>
            <a:endParaRPr lang="sl-SI" altLang="sl-SI"/>
          </a:p>
        </p:txBody>
      </p:sp>
      <p:sp>
        <p:nvSpPr>
          <p:cNvPr id="23556" name="Header Placeholder 3">
            <a:extLst>
              <a:ext uri="{FF2B5EF4-FFF2-40B4-BE49-F238E27FC236}">
                <a16:creationId xmlns:a16="http://schemas.microsoft.com/office/drawing/2014/main" id="{13385747-179A-4842-B155-5D860F47880A}"/>
              </a:ext>
            </a:extLst>
          </p:cNvPr>
          <p:cNvSpPr>
            <a:spLocks noGrp="1" noChangeArrowheads="1"/>
          </p:cNvSpPr>
          <p:nvPr>
            <p:ph type="hdr" sz="quarter"/>
          </p:nvPr>
        </p:nvSpPr>
        <p:spPr bwMode="auto">
          <a:noFill/>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wrap="square" numCol="1" anchor="t" anchorCtr="0" compatLnSpc="1">
            <a:prstTxWarp prst="textNoShape">
              <a:avLst/>
            </a:prstTxWarp>
          </a:bodyPr>
          <a:lstStyle>
            <a:lvl1pPr>
              <a:defRPr>
                <a:solidFill>
                  <a:schemeClr val="tx1"/>
                </a:solidFill>
                <a:latin typeface="Segoe UI Semilight" panose="020B0402040204020203" pitchFamily="34" charset="0"/>
              </a:defRPr>
            </a:lvl1pPr>
            <a:lvl2pPr marL="742950" indent="-285750">
              <a:defRPr>
                <a:solidFill>
                  <a:schemeClr val="tx1"/>
                </a:solidFill>
                <a:latin typeface="Segoe UI Semilight" panose="020B0402040204020203" pitchFamily="34" charset="0"/>
              </a:defRPr>
            </a:lvl2pPr>
            <a:lvl3pPr marL="1143000" indent="-228600">
              <a:defRPr>
                <a:solidFill>
                  <a:schemeClr val="tx1"/>
                </a:solidFill>
                <a:latin typeface="Segoe UI Semilight" panose="020B0402040204020203" pitchFamily="34" charset="0"/>
              </a:defRPr>
            </a:lvl3pPr>
            <a:lvl4pPr marL="1600200" indent="-228600">
              <a:defRPr>
                <a:solidFill>
                  <a:schemeClr val="tx1"/>
                </a:solidFill>
                <a:latin typeface="Segoe UI Semilight" panose="020B0402040204020203" pitchFamily="34" charset="0"/>
              </a:defRPr>
            </a:lvl4pPr>
            <a:lvl5pPr marL="2057400" indent="-228600">
              <a:defRPr>
                <a:solidFill>
                  <a:schemeClr val="tx1"/>
                </a:solidFill>
                <a:latin typeface="Segoe UI Semilight" panose="020B0402040204020203" pitchFamily="34" charset="0"/>
              </a:defRPr>
            </a:lvl5pPr>
            <a:lvl6pPr marL="2514600" indent="-228600" defTabSz="931863" fontAlgn="base">
              <a:spcBef>
                <a:spcPct val="0"/>
              </a:spcBef>
              <a:spcAft>
                <a:spcPct val="0"/>
              </a:spcAft>
              <a:defRPr>
                <a:solidFill>
                  <a:schemeClr val="tx1"/>
                </a:solidFill>
                <a:latin typeface="Segoe UI Semilight" panose="020B0402040204020203" pitchFamily="34" charset="0"/>
              </a:defRPr>
            </a:lvl6pPr>
            <a:lvl7pPr marL="2971800" indent="-228600" defTabSz="931863" fontAlgn="base">
              <a:spcBef>
                <a:spcPct val="0"/>
              </a:spcBef>
              <a:spcAft>
                <a:spcPct val="0"/>
              </a:spcAft>
              <a:defRPr>
                <a:solidFill>
                  <a:schemeClr val="tx1"/>
                </a:solidFill>
                <a:latin typeface="Segoe UI Semilight" panose="020B0402040204020203" pitchFamily="34" charset="0"/>
              </a:defRPr>
            </a:lvl7pPr>
            <a:lvl8pPr marL="3429000" indent="-228600" defTabSz="931863" fontAlgn="base">
              <a:spcBef>
                <a:spcPct val="0"/>
              </a:spcBef>
              <a:spcAft>
                <a:spcPct val="0"/>
              </a:spcAft>
              <a:defRPr>
                <a:solidFill>
                  <a:schemeClr val="tx1"/>
                </a:solidFill>
                <a:latin typeface="Segoe UI Semilight" panose="020B0402040204020203" pitchFamily="34" charset="0"/>
              </a:defRPr>
            </a:lvl8pPr>
            <a:lvl9pPr marL="3886200" indent="-228600" defTabSz="931863" fontAlgn="base">
              <a:spcBef>
                <a:spcPct val="0"/>
              </a:spcBef>
              <a:spcAft>
                <a:spcPct val="0"/>
              </a:spcAft>
              <a:defRPr>
                <a:solidFill>
                  <a:schemeClr val="tx1"/>
                </a:solidFill>
                <a:latin typeface="Segoe UI Semilight" panose="020B0402040204020203" pitchFamily="34" charset="0"/>
              </a:defRPr>
            </a:lvl9pPr>
          </a:lstStyle>
          <a:p>
            <a:pPr defTabSz="931863" fontAlgn="base">
              <a:spcBef>
                <a:spcPct val="0"/>
              </a:spcBef>
              <a:spcAft>
                <a:spcPct val="0"/>
              </a:spcAft>
            </a:pPr>
            <a:endParaRPr lang="sl-SI" altLang="sl-SI">
              <a:latin typeface="Segoe UI" panose="020B0502040204020203" pitchFamily="34" charset="0"/>
            </a:endParaRPr>
          </a:p>
        </p:txBody>
      </p:sp>
      <p:sp>
        <p:nvSpPr>
          <p:cNvPr id="5" name="Footer Placeholder 4">
            <a:extLst>
              <a:ext uri="{FF2B5EF4-FFF2-40B4-BE49-F238E27FC236}">
                <a16:creationId xmlns:a16="http://schemas.microsoft.com/office/drawing/2014/main" id="{94F31A16-A87B-4B96-A7DD-F7B72B18376A}"/>
              </a:ext>
            </a:extLst>
          </p:cNvPr>
          <p:cNvSpPr>
            <a:spLocks noGrp="1"/>
          </p:cNvSpPr>
          <p:nvPr>
            <p:ph type="ftr" sz="quarter" idx="4"/>
          </p:nvPr>
        </p:nvSpPr>
        <p:spPr>
          <a:xfrm>
            <a:off x="0" y="8686800"/>
            <a:ext cx="5920740" cy="355964"/>
          </a:xfrm>
        </p:spPr>
        <p:txBody>
          <a:bodyPr/>
          <a:lstStyle/>
          <a:p>
            <a:pPr>
              <a:defRPr/>
            </a:pPr>
            <a:r>
              <a:rPr lang="en-US"/>
              <a:t>© Microsoft Corporation. All rights reserved. MICROSOFT MAKES NO WARRANTIES, EXPRESS, IMPLIED OR STATUTORY, AS TO THE INFORMATION IN THIS PRESENTATION.</a:t>
            </a:r>
            <a:endParaRPr lang="en-US" dirty="0"/>
          </a:p>
        </p:txBody>
      </p:sp>
      <p:sp>
        <p:nvSpPr>
          <p:cNvPr id="23558" name="Date Placeholder 5">
            <a:extLst>
              <a:ext uri="{FF2B5EF4-FFF2-40B4-BE49-F238E27FC236}">
                <a16:creationId xmlns:a16="http://schemas.microsoft.com/office/drawing/2014/main" id="{5E4B9A59-495A-45B0-8431-0BDD086B69EC}"/>
              </a:ext>
            </a:extLst>
          </p:cNvPr>
          <p:cNvSpPr>
            <a:spLocks noGrp="1" noChangeArrowheads="1"/>
          </p:cNvSpPr>
          <p:nvPr>
            <p:ph type="dt" sz="quarter" idx="1"/>
          </p:nvPr>
        </p:nvSpPr>
        <p:spPr bwMode="auto">
          <a:noFill/>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wrap="square" numCol="1" anchor="t" anchorCtr="0" compatLnSpc="1">
            <a:prstTxWarp prst="textNoShape">
              <a:avLst/>
            </a:prstTxWarp>
          </a:bodyPr>
          <a:lstStyle>
            <a:lvl1pPr>
              <a:defRPr>
                <a:solidFill>
                  <a:schemeClr val="tx1"/>
                </a:solidFill>
                <a:latin typeface="Segoe UI Semilight" panose="020B0402040204020203" pitchFamily="34" charset="0"/>
              </a:defRPr>
            </a:lvl1pPr>
            <a:lvl2pPr marL="742950" indent="-285750">
              <a:defRPr>
                <a:solidFill>
                  <a:schemeClr val="tx1"/>
                </a:solidFill>
                <a:latin typeface="Segoe UI Semilight" panose="020B0402040204020203" pitchFamily="34" charset="0"/>
              </a:defRPr>
            </a:lvl2pPr>
            <a:lvl3pPr marL="1143000" indent="-228600">
              <a:defRPr>
                <a:solidFill>
                  <a:schemeClr val="tx1"/>
                </a:solidFill>
                <a:latin typeface="Segoe UI Semilight" panose="020B0402040204020203" pitchFamily="34" charset="0"/>
              </a:defRPr>
            </a:lvl3pPr>
            <a:lvl4pPr marL="1600200" indent="-228600">
              <a:defRPr>
                <a:solidFill>
                  <a:schemeClr val="tx1"/>
                </a:solidFill>
                <a:latin typeface="Segoe UI Semilight" panose="020B0402040204020203" pitchFamily="34" charset="0"/>
              </a:defRPr>
            </a:lvl4pPr>
            <a:lvl5pPr marL="2057400" indent="-228600">
              <a:defRPr>
                <a:solidFill>
                  <a:schemeClr val="tx1"/>
                </a:solidFill>
                <a:latin typeface="Segoe UI Semilight" panose="020B0402040204020203" pitchFamily="34" charset="0"/>
              </a:defRPr>
            </a:lvl5pPr>
            <a:lvl6pPr marL="2514600" indent="-228600" defTabSz="931863" fontAlgn="base">
              <a:spcBef>
                <a:spcPct val="0"/>
              </a:spcBef>
              <a:spcAft>
                <a:spcPct val="0"/>
              </a:spcAft>
              <a:defRPr>
                <a:solidFill>
                  <a:schemeClr val="tx1"/>
                </a:solidFill>
                <a:latin typeface="Segoe UI Semilight" panose="020B0402040204020203" pitchFamily="34" charset="0"/>
              </a:defRPr>
            </a:lvl6pPr>
            <a:lvl7pPr marL="2971800" indent="-228600" defTabSz="931863" fontAlgn="base">
              <a:spcBef>
                <a:spcPct val="0"/>
              </a:spcBef>
              <a:spcAft>
                <a:spcPct val="0"/>
              </a:spcAft>
              <a:defRPr>
                <a:solidFill>
                  <a:schemeClr val="tx1"/>
                </a:solidFill>
                <a:latin typeface="Segoe UI Semilight" panose="020B0402040204020203" pitchFamily="34" charset="0"/>
              </a:defRPr>
            </a:lvl7pPr>
            <a:lvl8pPr marL="3429000" indent="-228600" defTabSz="931863" fontAlgn="base">
              <a:spcBef>
                <a:spcPct val="0"/>
              </a:spcBef>
              <a:spcAft>
                <a:spcPct val="0"/>
              </a:spcAft>
              <a:defRPr>
                <a:solidFill>
                  <a:schemeClr val="tx1"/>
                </a:solidFill>
                <a:latin typeface="Segoe UI Semilight" panose="020B0402040204020203" pitchFamily="34" charset="0"/>
              </a:defRPr>
            </a:lvl8pPr>
            <a:lvl9pPr marL="3886200" indent="-228600" defTabSz="931863" fontAlgn="base">
              <a:spcBef>
                <a:spcPct val="0"/>
              </a:spcBef>
              <a:spcAft>
                <a:spcPct val="0"/>
              </a:spcAft>
              <a:defRPr>
                <a:solidFill>
                  <a:schemeClr val="tx1"/>
                </a:solidFill>
                <a:latin typeface="Segoe UI Semilight" panose="020B0402040204020203" pitchFamily="34" charset="0"/>
              </a:defRPr>
            </a:lvl9pPr>
          </a:lstStyle>
          <a:p>
            <a:pPr defTabSz="931863" fontAlgn="base">
              <a:spcBef>
                <a:spcPct val="0"/>
              </a:spcBef>
              <a:spcAft>
                <a:spcPct val="0"/>
              </a:spcAft>
            </a:pPr>
            <a:fld id="{563EE6ED-E0E1-4A20-BEFC-491EC78ACF54}" type="datetime8">
              <a:rPr lang="en-US" altLang="sl-SI">
                <a:latin typeface="Segoe UI" panose="020B0502040204020203" pitchFamily="34" charset="0"/>
              </a:rPr>
              <a:pPr defTabSz="931863" fontAlgn="base">
                <a:spcBef>
                  <a:spcPct val="0"/>
                </a:spcBef>
                <a:spcAft>
                  <a:spcPct val="0"/>
                </a:spcAft>
              </a:pPr>
              <a:t>5/14/2017 4:29 PM</a:t>
            </a:fld>
            <a:endParaRPr lang="en-US" altLang="sl-SI">
              <a:latin typeface="Segoe UI" panose="020B0502040204020203" pitchFamily="34" charset="0"/>
            </a:endParaRPr>
          </a:p>
        </p:txBody>
      </p:sp>
      <p:sp>
        <p:nvSpPr>
          <p:cNvPr id="23559" name="Slide Number Placeholder 6">
            <a:extLst>
              <a:ext uri="{FF2B5EF4-FFF2-40B4-BE49-F238E27FC236}">
                <a16:creationId xmlns:a16="http://schemas.microsoft.com/office/drawing/2014/main" id="{0E965EBC-1BEF-4788-BBBE-085708A7D720}"/>
              </a:ext>
            </a:extLst>
          </p:cNvPr>
          <p:cNvSpPr>
            <a:spLocks noGrp="1" noChangeArrowheads="1"/>
          </p:cNvSpPr>
          <p:nvPr>
            <p:ph type="sldNum" sz="quarter" idx="5"/>
          </p:nvPr>
        </p:nvSpPr>
        <p:spPr bwMode="auto">
          <a:noFill/>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wrap="square" numCol="1" anchorCtr="0" compatLnSpc="1">
            <a:prstTxWarp prst="textNoShape">
              <a:avLst/>
            </a:prstTxWarp>
          </a:bodyPr>
          <a:lstStyle>
            <a:lvl1pPr>
              <a:defRPr>
                <a:solidFill>
                  <a:schemeClr val="tx1"/>
                </a:solidFill>
                <a:latin typeface="Segoe UI Semilight" panose="020B0402040204020203" pitchFamily="34" charset="0"/>
              </a:defRPr>
            </a:lvl1pPr>
            <a:lvl2pPr marL="742950" indent="-285750">
              <a:defRPr>
                <a:solidFill>
                  <a:schemeClr val="tx1"/>
                </a:solidFill>
                <a:latin typeface="Segoe UI Semilight" panose="020B0402040204020203" pitchFamily="34" charset="0"/>
              </a:defRPr>
            </a:lvl2pPr>
            <a:lvl3pPr marL="1143000" indent="-228600">
              <a:defRPr>
                <a:solidFill>
                  <a:schemeClr val="tx1"/>
                </a:solidFill>
                <a:latin typeface="Segoe UI Semilight" panose="020B0402040204020203" pitchFamily="34" charset="0"/>
              </a:defRPr>
            </a:lvl3pPr>
            <a:lvl4pPr marL="1600200" indent="-228600">
              <a:defRPr>
                <a:solidFill>
                  <a:schemeClr val="tx1"/>
                </a:solidFill>
                <a:latin typeface="Segoe UI Semilight" panose="020B0402040204020203" pitchFamily="34" charset="0"/>
              </a:defRPr>
            </a:lvl4pPr>
            <a:lvl5pPr marL="2057400" indent="-228600">
              <a:defRPr>
                <a:solidFill>
                  <a:schemeClr val="tx1"/>
                </a:solidFill>
                <a:latin typeface="Segoe UI Semilight" panose="020B0402040204020203" pitchFamily="34" charset="0"/>
              </a:defRPr>
            </a:lvl5pPr>
            <a:lvl6pPr marL="2514600" indent="-228600" defTabSz="931863" fontAlgn="base">
              <a:spcBef>
                <a:spcPct val="0"/>
              </a:spcBef>
              <a:spcAft>
                <a:spcPct val="0"/>
              </a:spcAft>
              <a:defRPr>
                <a:solidFill>
                  <a:schemeClr val="tx1"/>
                </a:solidFill>
                <a:latin typeface="Segoe UI Semilight" panose="020B0402040204020203" pitchFamily="34" charset="0"/>
              </a:defRPr>
            </a:lvl6pPr>
            <a:lvl7pPr marL="2971800" indent="-228600" defTabSz="931863" fontAlgn="base">
              <a:spcBef>
                <a:spcPct val="0"/>
              </a:spcBef>
              <a:spcAft>
                <a:spcPct val="0"/>
              </a:spcAft>
              <a:defRPr>
                <a:solidFill>
                  <a:schemeClr val="tx1"/>
                </a:solidFill>
                <a:latin typeface="Segoe UI Semilight" panose="020B0402040204020203" pitchFamily="34" charset="0"/>
              </a:defRPr>
            </a:lvl7pPr>
            <a:lvl8pPr marL="3429000" indent="-228600" defTabSz="931863" fontAlgn="base">
              <a:spcBef>
                <a:spcPct val="0"/>
              </a:spcBef>
              <a:spcAft>
                <a:spcPct val="0"/>
              </a:spcAft>
              <a:defRPr>
                <a:solidFill>
                  <a:schemeClr val="tx1"/>
                </a:solidFill>
                <a:latin typeface="Segoe UI Semilight" panose="020B0402040204020203" pitchFamily="34" charset="0"/>
              </a:defRPr>
            </a:lvl8pPr>
            <a:lvl9pPr marL="3886200" indent="-228600" defTabSz="931863" fontAlgn="base">
              <a:spcBef>
                <a:spcPct val="0"/>
              </a:spcBef>
              <a:spcAft>
                <a:spcPct val="0"/>
              </a:spcAft>
              <a:defRPr>
                <a:solidFill>
                  <a:schemeClr val="tx1"/>
                </a:solidFill>
                <a:latin typeface="Segoe UI Semilight" panose="020B0402040204020203" pitchFamily="34" charset="0"/>
              </a:defRPr>
            </a:lvl9pPr>
          </a:lstStyle>
          <a:p>
            <a:pPr defTabSz="931863" fontAlgn="base">
              <a:spcBef>
                <a:spcPct val="0"/>
              </a:spcBef>
              <a:spcAft>
                <a:spcPct val="0"/>
              </a:spcAft>
            </a:pPr>
            <a:fld id="{B7F3F145-5AFD-4D2F-B2FB-7E8D089AB72E}" type="slidenum">
              <a:rPr lang="en-US" altLang="sl-SI">
                <a:latin typeface="Segoe UI" panose="020B0502040204020203" pitchFamily="34" charset="0"/>
              </a:rPr>
              <a:pPr defTabSz="931863" fontAlgn="base">
                <a:spcBef>
                  <a:spcPct val="0"/>
                </a:spcBef>
                <a:spcAft>
                  <a:spcPct val="0"/>
                </a:spcAft>
              </a:pPr>
              <a:t>1</a:t>
            </a:fld>
            <a:endParaRPr lang="en-US" altLang="sl-SI">
              <a:latin typeface="Segoe UI" panose="020B0502040204020203" pitchFamily="34" charset="0"/>
            </a:endParaRPr>
          </a:p>
        </p:txBody>
      </p:sp>
    </p:spTree>
  </p:cSld>
  <p:clrMapOvr>
    <a:masterClrMapping/>
  </p:clrMapOvr>
</p:notes>
</file>

<file path=ppt/notesSlides/notesSlide2.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5602" name="Slide Image Placeholder 1">
            <a:extLst>
              <a:ext uri="{FF2B5EF4-FFF2-40B4-BE49-F238E27FC236}">
                <a16:creationId xmlns:a16="http://schemas.microsoft.com/office/drawing/2014/main" id="{529F7B80-A19E-4856-A6F0-F977A423EEFD}"/>
              </a:ext>
            </a:extLst>
          </p:cNvPr>
          <p:cNvSpPr>
            <a:spLocks noGrp="1" noRot="1" noChangeAspect="1" noChangeArrowheads="1" noTextEdit="1"/>
          </p:cNvSpPr>
          <p:nvPr>
            <p:ph type="sldImg"/>
          </p:nvPr>
        </p:nvSpPr>
        <p:spPr bwMode="auto">
          <a:noFill/>
          <a:ln>
            <a:solidFill>
              <a:srgbClr val="000000"/>
            </a:solidFill>
            <a:miter lim="800000"/>
            <a:headEnd/>
            <a:tailEnd/>
          </a:ln>
          <a:extLst>
            <a:ext uri="{909E8E84-426E-40DD-AFC4-6F175D3DCCD1}">
              <a14:hiddenFill xmlns:a14="http://schemas.microsoft.com/office/drawing/2010/main">
                <a:solidFill>
                  <a:srgbClr val="FFFFFF"/>
                </a:solidFill>
              </a14:hiddenFill>
            </a:ext>
          </a:extLst>
        </p:spPr>
      </p:sp>
      <p:sp>
        <p:nvSpPr>
          <p:cNvPr id="25603" name="Notes Placeholder 2">
            <a:extLst>
              <a:ext uri="{FF2B5EF4-FFF2-40B4-BE49-F238E27FC236}">
                <a16:creationId xmlns:a16="http://schemas.microsoft.com/office/drawing/2014/main" id="{2590F44A-37E9-4D87-BC9E-F5ED668EC862}"/>
              </a:ext>
            </a:extLst>
          </p:cNvPr>
          <p:cNvSpPr>
            <a:spLocks noGrp="1" noChangeArrowheads="1"/>
          </p:cNvSpPr>
          <p:nvPr>
            <p:ph type="body" idx="1"/>
          </p:nvPr>
        </p:nvSpPr>
        <p:spPr bwMode="auto">
          <a:noFill/>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wrap="square" numCol="1" anchor="t" anchorCtr="0" compatLnSpc="1">
            <a:prstTxWarp prst="textNoShape">
              <a:avLst/>
            </a:prstTxWarp>
          </a:bodyPr>
          <a:lstStyle/>
          <a:p>
            <a:pPr>
              <a:spcBef>
                <a:spcPct val="0"/>
              </a:spcBef>
            </a:pPr>
            <a:endParaRPr lang="sl-SI" altLang="sl-SI" dirty="0"/>
          </a:p>
        </p:txBody>
      </p:sp>
      <p:sp>
        <p:nvSpPr>
          <p:cNvPr id="25604" name="Header Placeholder 3">
            <a:extLst>
              <a:ext uri="{FF2B5EF4-FFF2-40B4-BE49-F238E27FC236}">
                <a16:creationId xmlns:a16="http://schemas.microsoft.com/office/drawing/2014/main" id="{AEBFA94E-02CA-466A-A9BE-55AA2B5A59A7}"/>
              </a:ext>
            </a:extLst>
          </p:cNvPr>
          <p:cNvSpPr>
            <a:spLocks noGrp="1" noChangeArrowheads="1"/>
          </p:cNvSpPr>
          <p:nvPr>
            <p:ph type="hdr" sz="quarter"/>
          </p:nvPr>
        </p:nvSpPr>
        <p:spPr bwMode="auto">
          <a:noFill/>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wrap="square" numCol="1" anchor="t" anchorCtr="0" compatLnSpc="1">
            <a:prstTxWarp prst="textNoShape">
              <a:avLst/>
            </a:prstTxWarp>
          </a:bodyPr>
          <a:lstStyle>
            <a:lvl1pPr>
              <a:defRPr>
                <a:solidFill>
                  <a:schemeClr val="tx1"/>
                </a:solidFill>
                <a:latin typeface="Segoe UI Semilight" panose="020B0402040204020203" pitchFamily="34" charset="0"/>
              </a:defRPr>
            </a:lvl1pPr>
            <a:lvl2pPr marL="742950" indent="-285750">
              <a:defRPr>
                <a:solidFill>
                  <a:schemeClr val="tx1"/>
                </a:solidFill>
                <a:latin typeface="Segoe UI Semilight" panose="020B0402040204020203" pitchFamily="34" charset="0"/>
              </a:defRPr>
            </a:lvl2pPr>
            <a:lvl3pPr marL="1143000" indent="-228600">
              <a:defRPr>
                <a:solidFill>
                  <a:schemeClr val="tx1"/>
                </a:solidFill>
                <a:latin typeface="Segoe UI Semilight" panose="020B0402040204020203" pitchFamily="34" charset="0"/>
              </a:defRPr>
            </a:lvl3pPr>
            <a:lvl4pPr marL="1600200" indent="-228600">
              <a:defRPr>
                <a:solidFill>
                  <a:schemeClr val="tx1"/>
                </a:solidFill>
                <a:latin typeface="Segoe UI Semilight" panose="020B0402040204020203" pitchFamily="34" charset="0"/>
              </a:defRPr>
            </a:lvl4pPr>
            <a:lvl5pPr marL="2057400" indent="-228600">
              <a:defRPr>
                <a:solidFill>
                  <a:schemeClr val="tx1"/>
                </a:solidFill>
                <a:latin typeface="Segoe UI Semilight" panose="020B0402040204020203" pitchFamily="34" charset="0"/>
              </a:defRPr>
            </a:lvl5pPr>
            <a:lvl6pPr marL="2514600" indent="-228600" defTabSz="931863" fontAlgn="base">
              <a:spcBef>
                <a:spcPct val="0"/>
              </a:spcBef>
              <a:spcAft>
                <a:spcPct val="0"/>
              </a:spcAft>
              <a:defRPr>
                <a:solidFill>
                  <a:schemeClr val="tx1"/>
                </a:solidFill>
                <a:latin typeface="Segoe UI Semilight" panose="020B0402040204020203" pitchFamily="34" charset="0"/>
              </a:defRPr>
            </a:lvl6pPr>
            <a:lvl7pPr marL="2971800" indent="-228600" defTabSz="931863" fontAlgn="base">
              <a:spcBef>
                <a:spcPct val="0"/>
              </a:spcBef>
              <a:spcAft>
                <a:spcPct val="0"/>
              </a:spcAft>
              <a:defRPr>
                <a:solidFill>
                  <a:schemeClr val="tx1"/>
                </a:solidFill>
                <a:latin typeface="Segoe UI Semilight" panose="020B0402040204020203" pitchFamily="34" charset="0"/>
              </a:defRPr>
            </a:lvl7pPr>
            <a:lvl8pPr marL="3429000" indent="-228600" defTabSz="931863" fontAlgn="base">
              <a:spcBef>
                <a:spcPct val="0"/>
              </a:spcBef>
              <a:spcAft>
                <a:spcPct val="0"/>
              </a:spcAft>
              <a:defRPr>
                <a:solidFill>
                  <a:schemeClr val="tx1"/>
                </a:solidFill>
                <a:latin typeface="Segoe UI Semilight" panose="020B0402040204020203" pitchFamily="34" charset="0"/>
              </a:defRPr>
            </a:lvl8pPr>
            <a:lvl9pPr marL="3886200" indent="-228600" defTabSz="931863" fontAlgn="base">
              <a:spcBef>
                <a:spcPct val="0"/>
              </a:spcBef>
              <a:spcAft>
                <a:spcPct val="0"/>
              </a:spcAft>
              <a:defRPr>
                <a:solidFill>
                  <a:schemeClr val="tx1"/>
                </a:solidFill>
                <a:latin typeface="Segoe UI Semilight" panose="020B0402040204020203" pitchFamily="34" charset="0"/>
              </a:defRPr>
            </a:lvl9pPr>
          </a:lstStyle>
          <a:p>
            <a:pPr defTabSz="931863" fontAlgn="base">
              <a:spcBef>
                <a:spcPct val="0"/>
              </a:spcBef>
              <a:spcAft>
                <a:spcPct val="0"/>
              </a:spcAft>
            </a:pPr>
            <a:endParaRPr lang="sl-SI" altLang="sl-SI">
              <a:latin typeface="Segoe UI" panose="020B0502040204020203" pitchFamily="34" charset="0"/>
            </a:endParaRPr>
          </a:p>
        </p:txBody>
      </p:sp>
      <p:sp>
        <p:nvSpPr>
          <p:cNvPr id="5" name="Footer Placeholder 4">
            <a:extLst>
              <a:ext uri="{FF2B5EF4-FFF2-40B4-BE49-F238E27FC236}">
                <a16:creationId xmlns:a16="http://schemas.microsoft.com/office/drawing/2014/main" id="{B85B9D4A-BEB4-44C4-BD3F-8478063D483C}"/>
              </a:ext>
            </a:extLst>
          </p:cNvPr>
          <p:cNvSpPr>
            <a:spLocks noGrp="1"/>
          </p:cNvSpPr>
          <p:nvPr>
            <p:ph type="ftr" sz="quarter" idx="4"/>
          </p:nvPr>
        </p:nvSpPr>
        <p:spPr>
          <a:xfrm>
            <a:off x="0" y="8686800"/>
            <a:ext cx="5920740" cy="355964"/>
          </a:xfrm>
        </p:spPr>
        <p:txBody>
          <a:bodyPr/>
          <a:lstStyle/>
          <a:p>
            <a:pPr>
              <a:defRPr/>
            </a:pPr>
            <a:r>
              <a:rPr lang="en-US"/>
              <a:t>© Microsoft Corporation. All rights reserved. MICROSOFT MAKES NO WARRANTIES, EXPRESS, IMPLIED OR STATUTORY, AS TO THE INFORMATION IN THIS PRESENTATION.</a:t>
            </a:r>
            <a:endParaRPr lang="en-US" dirty="0"/>
          </a:p>
        </p:txBody>
      </p:sp>
      <p:sp>
        <p:nvSpPr>
          <p:cNvPr id="25606" name="Date Placeholder 5">
            <a:extLst>
              <a:ext uri="{FF2B5EF4-FFF2-40B4-BE49-F238E27FC236}">
                <a16:creationId xmlns:a16="http://schemas.microsoft.com/office/drawing/2014/main" id="{D163E27D-762F-4DBC-ABF7-B6C5B2314C35}"/>
              </a:ext>
            </a:extLst>
          </p:cNvPr>
          <p:cNvSpPr>
            <a:spLocks noGrp="1" noChangeArrowheads="1"/>
          </p:cNvSpPr>
          <p:nvPr>
            <p:ph type="dt" sz="quarter" idx="1"/>
          </p:nvPr>
        </p:nvSpPr>
        <p:spPr bwMode="auto">
          <a:noFill/>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wrap="square" numCol="1" anchor="t" anchorCtr="0" compatLnSpc="1">
            <a:prstTxWarp prst="textNoShape">
              <a:avLst/>
            </a:prstTxWarp>
          </a:bodyPr>
          <a:lstStyle>
            <a:lvl1pPr>
              <a:defRPr>
                <a:solidFill>
                  <a:schemeClr val="tx1"/>
                </a:solidFill>
                <a:latin typeface="Segoe UI Semilight" panose="020B0402040204020203" pitchFamily="34" charset="0"/>
              </a:defRPr>
            </a:lvl1pPr>
            <a:lvl2pPr marL="742950" indent="-285750">
              <a:defRPr>
                <a:solidFill>
                  <a:schemeClr val="tx1"/>
                </a:solidFill>
                <a:latin typeface="Segoe UI Semilight" panose="020B0402040204020203" pitchFamily="34" charset="0"/>
              </a:defRPr>
            </a:lvl2pPr>
            <a:lvl3pPr marL="1143000" indent="-228600">
              <a:defRPr>
                <a:solidFill>
                  <a:schemeClr val="tx1"/>
                </a:solidFill>
                <a:latin typeface="Segoe UI Semilight" panose="020B0402040204020203" pitchFamily="34" charset="0"/>
              </a:defRPr>
            </a:lvl3pPr>
            <a:lvl4pPr marL="1600200" indent="-228600">
              <a:defRPr>
                <a:solidFill>
                  <a:schemeClr val="tx1"/>
                </a:solidFill>
                <a:latin typeface="Segoe UI Semilight" panose="020B0402040204020203" pitchFamily="34" charset="0"/>
              </a:defRPr>
            </a:lvl4pPr>
            <a:lvl5pPr marL="2057400" indent="-228600">
              <a:defRPr>
                <a:solidFill>
                  <a:schemeClr val="tx1"/>
                </a:solidFill>
                <a:latin typeface="Segoe UI Semilight" panose="020B0402040204020203" pitchFamily="34" charset="0"/>
              </a:defRPr>
            </a:lvl5pPr>
            <a:lvl6pPr marL="2514600" indent="-228600" defTabSz="931863" fontAlgn="base">
              <a:spcBef>
                <a:spcPct val="0"/>
              </a:spcBef>
              <a:spcAft>
                <a:spcPct val="0"/>
              </a:spcAft>
              <a:defRPr>
                <a:solidFill>
                  <a:schemeClr val="tx1"/>
                </a:solidFill>
                <a:latin typeface="Segoe UI Semilight" panose="020B0402040204020203" pitchFamily="34" charset="0"/>
              </a:defRPr>
            </a:lvl6pPr>
            <a:lvl7pPr marL="2971800" indent="-228600" defTabSz="931863" fontAlgn="base">
              <a:spcBef>
                <a:spcPct val="0"/>
              </a:spcBef>
              <a:spcAft>
                <a:spcPct val="0"/>
              </a:spcAft>
              <a:defRPr>
                <a:solidFill>
                  <a:schemeClr val="tx1"/>
                </a:solidFill>
                <a:latin typeface="Segoe UI Semilight" panose="020B0402040204020203" pitchFamily="34" charset="0"/>
              </a:defRPr>
            </a:lvl7pPr>
            <a:lvl8pPr marL="3429000" indent="-228600" defTabSz="931863" fontAlgn="base">
              <a:spcBef>
                <a:spcPct val="0"/>
              </a:spcBef>
              <a:spcAft>
                <a:spcPct val="0"/>
              </a:spcAft>
              <a:defRPr>
                <a:solidFill>
                  <a:schemeClr val="tx1"/>
                </a:solidFill>
                <a:latin typeface="Segoe UI Semilight" panose="020B0402040204020203" pitchFamily="34" charset="0"/>
              </a:defRPr>
            </a:lvl8pPr>
            <a:lvl9pPr marL="3886200" indent="-228600" defTabSz="931863" fontAlgn="base">
              <a:spcBef>
                <a:spcPct val="0"/>
              </a:spcBef>
              <a:spcAft>
                <a:spcPct val="0"/>
              </a:spcAft>
              <a:defRPr>
                <a:solidFill>
                  <a:schemeClr val="tx1"/>
                </a:solidFill>
                <a:latin typeface="Segoe UI Semilight" panose="020B0402040204020203" pitchFamily="34" charset="0"/>
              </a:defRPr>
            </a:lvl9pPr>
          </a:lstStyle>
          <a:p>
            <a:pPr defTabSz="931863" fontAlgn="base">
              <a:spcBef>
                <a:spcPct val="0"/>
              </a:spcBef>
              <a:spcAft>
                <a:spcPct val="0"/>
              </a:spcAft>
            </a:pPr>
            <a:fld id="{4A843B83-9A20-4020-923A-FB7677BB609D}" type="datetime8">
              <a:rPr lang="en-US" altLang="sl-SI">
                <a:latin typeface="Segoe UI" panose="020B0502040204020203" pitchFamily="34" charset="0"/>
              </a:rPr>
              <a:pPr defTabSz="931863" fontAlgn="base">
                <a:spcBef>
                  <a:spcPct val="0"/>
                </a:spcBef>
                <a:spcAft>
                  <a:spcPct val="0"/>
                </a:spcAft>
              </a:pPr>
              <a:t>5/14/2017 4:29 PM</a:t>
            </a:fld>
            <a:endParaRPr lang="en-US" altLang="sl-SI">
              <a:latin typeface="Segoe UI" panose="020B0502040204020203" pitchFamily="34" charset="0"/>
            </a:endParaRPr>
          </a:p>
        </p:txBody>
      </p:sp>
      <p:sp>
        <p:nvSpPr>
          <p:cNvPr id="25607" name="Slide Number Placeholder 6">
            <a:extLst>
              <a:ext uri="{FF2B5EF4-FFF2-40B4-BE49-F238E27FC236}">
                <a16:creationId xmlns:a16="http://schemas.microsoft.com/office/drawing/2014/main" id="{949CB305-DDD0-4538-AD84-B19C5DB32C8D}"/>
              </a:ext>
            </a:extLst>
          </p:cNvPr>
          <p:cNvSpPr>
            <a:spLocks noGrp="1" noChangeArrowheads="1"/>
          </p:cNvSpPr>
          <p:nvPr>
            <p:ph type="sldNum" sz="quarter" idx="5"/>
          </p:nvPr>
        </p:nvSpPr>
        <p:spPr bwMode="auto">
          <a:noFill/>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wrap="square" numCol="1" anchorCtr="0" compatLnSpc="1">
            <a:prstTxWarp prst="textNoShape">
              <a:avLst/>
            </a:prstTxWarp>
          </a:bodyPr>
          <a:lstStyle>
            <a:lvl1pPr>
              <a:defRPr>
                <a:solidFill>
                  <a:schemeClr val="tx1"/>
                </a:solidFill>
                <a:latin typeface="Segoe UI Semilight" panose="020B0402040204020203" pitchFamily="34" charset="0"/>
              </a:defRPr>
            </a:lvl1pPr>
            <a:lvl2pPr marL="742950" indent="-285750">
              <a:defRPr>
                <a:solidFill>
                  <a:schemeClr val="tx1"/>
                </a:solidFill>
                <a:latin typeface="Segoe UI Semilight" panose="020B0402040204020203" pitchFamily="34" charset="0"/>
              </a:defRPr>
            </a:lvl2pPr>
            <a:lvl3pPr marL="1143000" indent="-228600">
              <a:defRPr>
                <a:solidFill>
                  <a:schemeClr val="tx1"/>
                </a:solidFill>
                <a:latin typeface="Segoe UI Semilight" panose="020B0402040204020203" pitchFamily="34" charset="0"/>
              </a:defRPr>
            </a:lvl3pPr>
            <a:lvl4pPr marL="1600200" indent="-228600">
              <a:defRPr>
                <a:solidFill>
                  <a:schemeClr val="tx1"/>
                </a:solidFill>
                <a:latin typeface="Segoe UI Semilight" panose="020B0402040204020203" pitchFamily="34" charset="0"/>
              </a:defRPr>
            </a:lvl4pPr>
            <a:lvl5pPr marL="2057400" indent="-228600">
              <a:defRPr>
                <a:solidFill>
                  <a:schemeClr val="tx1"/>
                </a:solidFill>
                <a:latin typeface="Segoe UI Semilight" panose="020B0402040204020203" pitchFamily="34" charset="0"/>
              </a:defRPr>
            </a:lvl5pPr>
            <a:lvl6pPr marL="2514600" indent="-228600" defTabSz="931863" fontAlgn="base">
              <a:spcBef>
                <a:spcPct val="0"/>
              </a:spcBef>
              <a:spcAft>
                <a:spcPct val="0"/>
              </a:spcAft>
              <a:defRPr>
                <a:solidFill>
                  <a:schemeClr val="tx1"/>
                </a:solidFill>
                <a:latin typeface="Segoe UI Semilight" panose="020B0402040204020203" pitchFamily="34" charset="0"/>
              </a:defRPr>
            </a:lvl6pPr>
            <a:lvl7pPr marL="2971800" indent="-228600" defTabSz="931863" fontAlgn="base">
              <a:spcBef>
                <a:spcPct val="0"/>
              </a:spcBef>
              <a:spcAft>
                <a:spcPct val="0"/>
              </a:spcAft>
              <a:defRPr>
                <a:solidFill>
                  <a:schemeClr val="tx1"/>
                </a:solidFill>
                <a:latin typeface="Segoe UI Semilight" panose="020B0402040204020203" pitchFamily="34" charset="0"/>
              </a:defRPr>
            </a:lvl7pPr>
            <a:lvl8pPr marL="3429000" indent="-228600" defTabSz="931863" fontAlgn="base">
              <a:spcBef>
                <a:spcPct val="0"/>
              </a:spcBef>
              <a:spcAft>
                <a:spcPct val="0"/>
              </a:spcAft>
              <a:defRPr>
                <a:solidFill>
                  <a:schemeClr val="tx1"/>
                </a:solidFill>
                <a:latin typeface="Segoe UI Semilight" panose="020B0402040204020203" pitchFamily="34" charset="0"/>
              </a:defRPr>
            </a:lvl8pPr>
            <a:lvl9pPr marL="3886200" indent="-228600" defTabSz="931863" fontAlgn="base">
              <a:spcBef>
                <a:spcPct val="0"/>
              </a:spcBef>
              <a:spcAft>
                <a:spcPct val="0"/>
              </a:spcAft>
              <a:defRPr>
                <a:solidFill>
                  <a:schemeClr val="tx1"/>
                </a:solidFill>
                <a:latin typeface="Segoe UI Semilight" panose="020B0402040204020203" pitchFamily="34" charset="0"/>
              </a:defRPr>
            </a:lvl9pPr>
          </a:lstStyle>
          <a:p>
            <a:pPr defTabSz="931863" fontAlgn="base">
              <a:spcBef>
                <a:spcPct val="0"/>
              </a:spcBef>
              <a:spcAft>
                <a:spcPct val="0"/>
              </a:spcAft>
            </a:pPr>
            <a:fld id="{9E3CA50E-7D97-4FAE-A678-F314AAAC98D3}" type="slidenum">
              <a:rPr lang="en-US" altLang="sl-SI">
                <a:latin typeface="Segoe UI" panose="020B0502040204020203" pitchFamily="34" charset="0"/>
              </a:rPr>
              <a:pPr defTabSz="931863" fontAlgn="base">
                <a:spcBef>
                  <a:spcPct val="0"/>
                </a:spcBef>
                <a:spcAft>
                  <a:spcPct val="0"/>
                </a:spcAft>
              </a:pPr>
              <a:t>2</a:t>
            </a:fld>
            <a:endParaRPr lang="en-US" altLang="sl-SI">
              <a:latin typeface="Segoe UI" panose="020B0502040204020203" pitchFamily="34" charset="0"/>
            </a:endParaRPr>
          </a:p>
        </p:txBody>
      </p:sp>
    </p:spTree>
  </p:cSld>
  <p:clrMapOvr>
    <a:masterClrMapping/>
  </p:clrMapOvr>
</p:notes>
</file>

<file path=ppt/notesSlides/notesSlide3.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7650" name="Slide Image Placeholder 1">
            <a:extLst>
              <a:ext uri="{FF2B5EF4-FFF2-40B4-BE49-F238E27FC236}">
                <a16:creationId xmlns:a16="http://schemas.microsoft.com/office/drawing/2014/main" id="{B4607C16-5422-40D9-ACFA-B217398D8E28}"/>
              </a:ext>
            </a:extLst>
          </p:cNvPr>
          <p:cNvSpPr>
            <a:spLocks noGrp="1" noRot="1" noChangeAspect="1" noChangeArrowheads="1" noTextEdit="1"/>
          </p:cNvSpPr>
          <p:nvPr>
            <p:ph type="sldImg"/>
          </p:nvPr>
        </p:nvSpPr>
        <p:spPr bwMode="auto">
          <a:noFill/>
          <a:ln>
            <a:solidFill>
              <a:srgbClr val="000000"/>
            </a:solidFill>
            <a:miter lim="800000"/>
            <a:headEnd/>
            <a:tailEnd/>
          </a:ln>
          <a:extLst>
            <a:ext uri="{909E8E84-426E-40DD-AFC4-6F175D3DCCD1}">
              <a14:hiddenFill xmlns:a14="http://schemas.microsoft.com/office/drawing/2010/main">
                <a:solidFill>
                  <a:srgbClr val="FFFFFF"/>
                </a:solidFill>
              </a14:hiddenFill>
            </a:ext>
          </a:extLst>
        </p:spPr>
      </p:sp>
      <p:sp>
        <p:nvSpPr>
          <p:cNvPr id="27651" name="Notes Placeholder 2">
            <a:extLst>
              <a:ext uri="{FF2B5EF4-FFF2-40B4-BE49-F238E27FC236}">
                <a16:creationId xmlns:a16="http://schemas.microsoft.com/office/drawing/2014/main" id="{19C0E610-5862-4ACA-93CA-BF319D83273B}"/>
              </a:ext>
            </a:extLst>
          </p:cNvPr>
          <p:cNvSpPr>
            <a:spLocks noGrp="1" noChangeArrowheads="1"/>
          </p:cNvSpPr>
          <p:nvPr>
            <p:ph type="body" idx="1"/>
          </p:nvPr>
        </p:nvSpPr>
        <p:spPr bwMode="auto">
          <a:noFill/>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wrap="square" numCol="1" anchor="t" anchorCtr="0" compatLnSpc="1">
            <a:prstTxWarp prst="textNoShape">
              <a:avLst/>
            </a:prstTxWarp>
          </a:bodyPr>
          <a:lstStyle/>
          <a:p>
            <a:pPr>
              <a:spcBef>
                <a:spcPct val="0"/>
              </a:spcBef>
            </a:pPr>
            <a:endParaRPr lang="en-US" altLang="sl-SI" dirty="0"/>
          </a:p>
        </p:txBody>
      </p:sp>
      <p:sp>
        <p:nvSpPr>
          <p:cNvPr id="27652" name="Slide Number Placeholder 5">
            <a:extLst>
              <a:ext uri="{FF2B5EF4-FFF2-40B4-BE49-F238E27FC236}">
                <a16:creationId xmlns:a16="http://schemas.microsoft.com/office/drawing/2014/main" id="{7CD49566-1E5A-471E-94D7-08582357F854}"/>
              </a:ext>
            </a:extLst>
          </p:cNvPr>
          <p:cNvSpPr>
            <a:spLocks noGrp="1" noChangeArrowheads="1"/>
          </p:cNvSpPr>
          <p:nvPr>
            <p:ph type="sldNum" sz="quarter" idx="5"/>
          </p:nvPr>
        </p:nvSpPr>
        <p:spPr bwMode="auto">
          <a:noFill/>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wrap="square" numCol="1" anchorCtr="0" compatLnSpc="1">
            <a:prstTxWarp prst="textNoShape">
              <a:avLst/>
            </a:prstTxWarp>
          </a:bodyPr>
          <a:lstStyle>
            <a:lvl1pPr>
              <a:defRPr>
                <a:solidFill>
                  <a:schemeClr val="tx1"/>
                </a:solidFill>
                <a:latin typeface="Segoe UI Semilight" panose="020B0402040204020203" pitchFamily="34" charset="0"/>
              </a:defRPr>
            </a:lvl1pPr>
            <a:lvl2pPr marL="742950" indent="-285750">
              <a:defRPr>
                <a:solidFill>
                  <a:schemeClr val="tx1"/>
                </a:solidFill>
                <a:latin typeface="Segoe UI Semilight" panose="020B0402040204020203" pitchFamily="34" charset="0"/>
              </a:defRPr>
            </a:lvl2pPr>
            <a:lvl3pPr marL="1143000" indent="-228600">
              <a:defRPr>
                <a:solidFill>
                  <a:schemeClr val="tx1"/>
                </a:solidFill>
                <a:latin typeface="Segoe UI Semilight" panose="020B0402040204020203" pitchFamily="34" charset="0"/>
              </a:defRPr>
            </a:lvl3pPr>
            <a:lvl4pPr marL="1600200" indent="-228600">
              <a:defRPr>
                <a:solidFill>
                  <a:schemeClr val="tx1"/>
                </a:solidFill>
                <a:latin typeface="Segoe UI Semilight" panose="020B0402040204020203" pitchFamily="34" charset="0"/>
              </a:defRPr>
            </a:lvl4pPr>
            <a:lvl5pPr marL="2057400" indent="-228600">
              <a:defRPr>
                <a:solidFill>
                  <a:schemeClr val="tx1"/>
                </a:solidFill>
                <a:latin typeface="Segoe UI Semilight" panose="020B0402040204020203" pitchFamily="34" charset="0"/>
              </a:defRPr>
            </a:lvl5pPr>
            <a:lvl6pPr marL="2514600" indent="-228600" defTabSz="931863" fontAlgn="base">
              <a:spcBef>
                <a:spcPct val="0"/>
              </a:spcBef>
              <a:spcAft>
                <a:spcPct val="0"/>
              </a:spcAft>
              <a:defRPr>
                <a:solidFill>
                  <a:schemeClr val="tx1"/>
                </a:solidFill>
                <a:latin typeface="Segoe UI Semilight" panose="020B0402040204020203" pitchFamily="34" charset="0"/>
              </a:defRPr>
            </a:lvl6pPr>
            <a:lvl7pPr marL="2971800" indent="-228600" defTabSz="931863" fontAlgn="base">
              <a:spcBef>
                <a:spcPct val="0"/>
              </a:spcBef>
              <a:spcAft>
                <a:spcPct val="0"/>
              </a:spcAft>
              <a:defRPr>
                <a:solidFill>
                  <a:schemeClr val="tx1"/>
                </a:solidFill>
                <a:latin typeface="Segoe UI Semilight" panose="020B0402040204020203" pitchFamily="34" charset="0"/>
              </a:defRPr>
            </a:lvl7pPr>
            <a:lvl8pPr marL="3429000" indent="-228600" defTabSz="931863" fontAlgn="base">
              <a:spcBef>
                <a:spcPct val="0"/>
              </a:spcBef>
              <a:spcAft>
                <a:spcPct val="0"/>
              </a:spcAft>
              <a:defRPr>
                <a:solidFill>
                  <a:schemeClr val="tx1"/>
                </a:solidFill>
                <a:latin typeface="Segoe UI Semilight" panose="020B0402040204020203" pitchFamily="34" charset="0"/>
              </a:defRPr>
            </a:lvl8pPr>
            <a:lvl9pPr marL="3886200" indent="-228600" defTabSz="931863" fontAlgn="base">
              <a:spcBef>
                <a:spcPct val="0"/>
              </a:spcBef>
              <a:spcAft>
                <a:spcPct val="0"/>
              </a:spcAft>
              <a:defRPr>
                <a:solidFill>
                  <a:schemeClr val="tx1"/>
                </a:solidFill>
                <a:latin typeface="Segoe UI Semilight" panose="020B0402040204020203" pitchFamily="34" charset="0"/>
              </a:defRPr>
            </a:lvl9pPr>
          </a:lstStyle>
          <a:p>
            <a:pPr defTabSz="931863" fontAlgn="base">
              <a:spcBef>
                <a:spcPct val="0"/>
              </a:spcBef>
              <a:spcAft>
                <a:spcPct val="0"/>
              </a:spcAft>
            </a:pPr>
            <a:fld id="{9A659343-8072-4EDD-BD38-1DEBA1E949C0}" type="slidenum">
              <a:rPr lang="en-US" altLang="sl-SI">
                <a:latin typeface="Segoe UI" panose="020B0502040204020203" pitchFamily="34" charset="0"/>
              </a:rPr>
              <a:pPr defTabSz="931863" fontAlgn="base">
                <a:spcBef>
                  <a:spcPct val="0"/>
                </a:spcBef>
                <a:spcAft>
                  <a:spcPct val="0"/>
                </a:spcAft>
              </a:pPr>
              <a:t>3</a:t>
            </a:fld>
            <a:endParaRPr lang="en-US" altLang="sl-SI">
              <a:latin typeface="Segoe UI" panose="020B0502040204020203" pitchFamily="34" charset="0"/>
            </a:endParaRPr>
          </a:p>
        </p:txBody>
      </p:sp>
      <p:sp>
        <p:nvSpPr>
          <p:cNvPr id="27653" name="Date Placeholder 9">
            <a:extLst>
              <a:ext uri="{FF2B5EF4-FFF2-40B4-BE49-F238E27FC236}">
                <a16:creationId xmlns:a16="http://schemas.microsoft.com/office/drawing/2014/main" id="{2481A62A-2140-45E1-9272-3D68A052BCC0}"/>
              </a:ext>
            </a:extLst>
          </p:cNvPr>
          <p:cNvSpPr>
            <a:spLocks noGrp="1" noChangeArrowheads="1"/>
          </p:cNvSpPr>
          <p:nvPr>
            <p:ph type="dt" sz="quarter" idx="1"/>
          </p:nvPr>
        </p:nvSpPr>
        <p:spPr bwMode="auto">
          <a:noFill/>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wrap="square" numCol="1" anchor="t" anchorCtr="0" compatLnSpc="1">
            <a:prstTxWarp prst="textNoShape">
              <a:avLst/>
            </a:prstTxWarp>
          </a:bodyPr>
          <a:lstStyle>
            <a:lvl1pPr>
              <a:defRPr>
                <a:solidFill>
                  <a:schemeClr val="tx1"/>
                </a:solidFill>
                <a:latin typeface="Segoe UI Semilight" panose="020B0402040204020203" pitchFamily="34" charset="0"/>
              </a:defRPr>
            </a:lvl1pPr>
            <a:lvl2pPr marL="742950" indent="-285750">
              <a:defRPr>
                <a:solidFill>
                  <a:schemeClr val="tx1"/>
                </a:solidFill>
                <a:latin typeface="Segoe UI Semilight" panose="020B0402040204020203" pitchFamily="34" charset="0"/>
              </a:defRPr>
            </a:lvl2pPr>
            <a:lvl3pPr marL="1143000" indent="-228600">
              <a:defRPr>
                <a:solidFill>
                  <a:schemeClr val="tx1"/>
                </a:solidFill>
                <a:latin typeface="Segoe UI Semilight" panose="020B0402040204020203" pitchFamily="34" charset="0"/>
              </a:defRPr>
            </a:lvl3pPr>
            <a:lvl4pPr marL="1600200" indent="-228600">
              <a:defRPr>
                <a:solidFill>
                  <a:schemeClr val="tx1"/>
                </a:solidFill>
                <a:latin typeface="Segoe UI Semilight" panose="020B0402040204020203" pitchFamily="34" charset="0"/>
              </a:defRPr>
            </a:lvl4pPr>
            <a:lvl5pPr marL="2057400" indent="-228600">
              <a:defRPr>
                <a:solidFill>
                  <a:schemeClr val="tx1"/>
                </a:solidFill>
                <a:latin typeface="Segoe UI Semilight" panose="020B0402040204020203" pitchFamily="34" charset="0"/>
              </a:defRPr>
            </a:lvl5pPr>
            <a:lvl6pPr marL="2514600" indent="-228600" defTabSz="931863" fontAlgn="base">
              <a:spcBef>
                <a:spcPct val="0"/>
              </a:spcBef>
              <a:spcAft>
                <a:spcPct val="0"/>
              </a:spcAft>
              <a:defRPr>
                <a:solidFill>
                  <a:schemeClr val="tx1"/>
                </a:solidFill>
                <a:latin typeface="Segoe UI Semilight" panose="020B0402040204020203" pitchFamily="34" charset="0"/>
              </a:defRPr>
            </a:lvl6pPr>
            <a:lvl7pPr marL="2971800" indent="-228600" defTabSz="931863" fontAlgn="base">
              <a:spcBef>
                <a:spcPct val="0"/>
              </a:spcBef>
              <a:spcAft>
                <a:spcPct val="0"/>
              </a:spcAft>
              <a:defRPr>
                <a:solidFill>
                  <a:schemeClr val="tx1"/>
                </a:solidFill>
                <a:latin typeface="Segoe UI Semilight" panose="020B0402040204020203" pitchFamily="34" charset="0"/>
              </a:defRPr>
            </a:lvl7pPr>
            <a:lvl8pPr marL="3429000" indent="-228600" defTabSz="931863" fontAlgn="base">
              <a:spcBef>
                <a:spcPct val="0"/>
              </a:spcBef>
              <a:spcAft>
                <a:spcPct val="0"/>
              </a:spcAft>
              <a:defRPr>
                <a:solidFill>
                  <a:schemeClr val="tx1"/>
                </a:solidFill>
                <a:latin typeface="Segoe UI Semilight" panose="020B0402040204020203" pitchFamily="34" charset="0"/>
              </a:defRPr>
            </a:lvl8pPr>
            <a:lvl9pPr marL="3886200" indent="-228600" defTabSz="931863" fontAlgn="base">
              <a:spcBef>
                <a:spcPct val="0"/>
              </a:spcBef>
              <a:spcAft>
                <a:spcPct val="0"/>
              </a:spcAft>
              <a:defRPr>
                <a:solidFill>
                  <a:schemeClr val="tx1"/>
                </a:solidFill>
                <a:latin typeface="Segoe UI Semilight" panose="020B0402040204020203" pitchFamily="34" charset="0"/>
              </a:defRPr>
            </a:lvl9pPr>
          </a:lstStyle>
          <a:p>
            <a:pPr defTabSz="931863" fontAlgn="base">
              <a:spcBef>
                <a:spcPct val="0"/>
              </a:spcBef>
              <a:spcAft>
                <a:spcPct val="0"/>
              </a:spcAft>
            </a:pPr>
            <a:fld id="{0552751E-097D-4C8E-AD5C-B3A406424E28}" type="datetime8">
              <a:rPr lang="en-US" altLang="sl-SI">
                <a:latin typeface="Segoe UI" panose="020B0502040204020203" pitchFamily="34" charset="0"/>
              </a:rPr>
              <a:pPr defTabSz="931863" fontAlgn="base">
                <a:spcBef>
                  <a:spcPct val="0"/>
                </a:spcBef>
                <a:spcAft>
                  <a:spcPct val="0"/>
                </a:spcAft>
              </a:pPr>
              <a:t>5/14/2017 4:29 PM</a:t>
            </a:fld>
            <a:endParaRPr lang="en-US" altLang="sl-SI">
              <a:latin typeface="Segoe UI" panose="020B0502040204020203" pitchFamily="34" charset="0"/>
            </a:endParaRPr>
          </a:p>
        </p:txBody>
      </p:sp>
      <p:sp>
        <p:nvSpPr>
          <p:cNvPr id="27654" name="Header Placeholder 11">
            <a:extLst>
              <a:ext uri="{FF2B5EF4-FFF2-40B4-BE49-F238E27FC236}">
                <a16:creationId xmlns:a16="http://schemas.microsoft.com/office/drawing/2014/main" id="{12F6A5D5-A34C-41F1-8A07-8DF8205618E0}"/>
              </a:ext>
            </a:extLst>
          </p:cNvPr>
          <p:cNvSpPr>
            <a:spLocks noGrp="1" noChangeArrowheads="1"/>
          </p:cNvSpPr>
          <p:nvPr>
            <p:ph type="hdr" sz="quarter"/>
          </p:nvPr>
        </p:nvSpPr>
        <p:spPr bwMode="auto">
          <a:noFill/>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wrap="square" numCol="1" anchor="t" anchorCtr="0" compatLnSpc="1">
            <a:prstTxWarp prst="textNoShape">
              <a:avLst/>
            </a:prstTxWarp>
          </a:bodyPr>
          <a:lstStyle>
            <a:lvl1pPr>
              <a:defRPr>
                <a:solidFill>
                  <a:schemeClr val="tx1"/>
                </a:solidFill>
                <a:latin typeface="Segoe UI Semilight" panose="020B0402040204020203" pitchFamily="34" charset="0"/>
              </a:defRPr>
            </a:lvl1pPr>
            <a:lvl2pPr marL="742950" indent="-285750">
              <a:defRPr>
                <a:solidFill>
                  <a:schemeClr val="tx1"/>
                </a:solidFill>
                <a:latin typeface="Segoe UI Semilight" panose="020B0402040204020203" pitchFamily="34" charset="0"/>
              </a:defRPr>
            </a:lvl2pPr>
            <a:lvl3pPr marL="1143000" indent="-228600">
              <a:defRPr>
                <a:solidFill>
                  <a:schemeClr val="tx1"/>
                </a:solidFill>
                <a:latin typeface="Segoe UI Semilight" panose="020B0402040204020203" pitchFamily="34" charset="0"/>
              </a:defRPr>
            </a:lvl3pPr>
            <a:lvl4pPr marL="1600200" indent="-228600">
              <a:defRPr>
                <a:solidFill>
                  <a:schemeClr val="tx1"/>
                </a:solidFill>
                <a:latin typeface="Segoe UI Semilight" panose="020B0402040204020203" pitchFamily="34" charset="0"/>
              </a:defRPr>
            </a:lvl4pPr>
            <a:lvl5pPr marL="2057400" indent="-228600">
              <a:defRPr>
                <a:solidFill>
                  <a:schemeClr val="tx1"/>
                </a:solidFill>
                <a:latin typeface="Segoe UI Semilight" panose="020B0402040204020203" pitchFamily="34" charset="0"/>
              </a:defRPr>
            </a:lvl5pPr>
            <a:lvl6pPr marL="2514600" indent="-228600" defTabSz="931863" fontAlgn="base">
              <a:spcBef>
                <a:spcPct val="0"/>
              </a:spcBef>
              <a:spcAft>
                <a:spcPct val="0"/>
              </a:spcAft>
              <a:defRPr>
                <a:solidFill>
                  <a:schemeClr val="tx1"/>
                </a:solidFill>
                <a:latin typeface="Segoe UI Semilight" panose="020B0402040204020203" pitchFamily="34" charset="0"/>
              </a:defRPr>
            </a:lvl6pPr>
            <a:lvl7pPr marL="2971800" indent="-228600" defTabSz="931863" fontAlgn="base">
              <a:spcBef>
                <a:spcPct val="0"/>
              </a:spcBef>
              <a:spcAft>
                <a:spcPct val="0"/>
              </a:spcAft>
              <a:defRPr>
                <a:solidFill>
                  <a:schemeClr val="tx1"/>
                </a:solidFill>
                <a:latin typeface="Segoe UI Semilight" panose="020B0402040204020203" pitchFamily="34" charset="0"/>
              </a:defRPr>
            </a:lvl7pPr>
            <a:lvl8pPr marL="3429000" indent="-228600" defTabSz="931863" fontAlgn="base">
              <a:spcBef>
                <a:spcPct val="0"/>
              </a:spcBef>
              <a:spcAft>
                <a:spcPct val="0"/>
              </a:spcAft>
              <a:defRPr>
                <a:solidFill>
                  <a:schemeClr val="tx1"/>
                </a:solidFill>
                <a:latin typeface="Segoe UI Semilight" panose="020B0402040204020203" pitchFamily="34" charset="0"/>
              </a:defRPr>
            </a:lvl8pPr>
            <a:lvl9pPr marL="3886200" indent="-228600" defTabSz="931863" fontAlgn="base">
              <a:spcBef>
                <a:spcPct val="0"/>
              </a:spcBef>
              <a:spcAft>
                <a:spcPct val="0"/>
              </a:spcAft>
              <a:defRPr>
                <a:solidFill>
                  <a:schemeClr val="tx1"/>
                </a:solidFill>
                <a:latin typeface="Segoe UI Semilight" panose="020B0402040204020203" pitchFamily="34" charset="0"/>
              </a:defRPr>
            </a:lvl9pPr>
          </a:lstStyle>
          <a:p>
            <a:pPr defTabSz="931863" fontAlgn="base">
              <a:spcBef>
                <a:spcPct val="0"/>
              </a:spcBef>
              <a:spcAft>
                <a:spcPct val="0"/>
              </a:spcAft>
            </a:pPr>
            <a:endParaRPr lang="sl-SI" altLang="sl-SI">
              <a:latin typeface="Segoe UI" panose="020B0502040204020203" pitchFamily="34" charset="0"/>
            </a:endParaRPr>
          </a:p>
        </p:txBody>
      </p:sp>
      <p:sp>
        <p:nvSpPr>
          <p:cNvPr id="5" name="Footer Placeholder 4">
            <a:extLst>
              <a:ext uri="{FF2B5EF4-FFF2-40B4-BE49-F238E27FC236}">
                <a16:creationId xmlns:a16="http://schemas.microsoft.com/office/drawing/2014/main" id="{78EC576B-8B3E-40FE-8038-E90CC35EA0C5}"/>
              </a:ext>
            </a:extLst>
          </p:cNvPr>
          <p:cNvSpPr>
            <a:spLocks noGrp="1"/>
          </p:cNvSpPr>
          <p:nvPr>
            <p:ph type="ftr" sz="quarter" idx="4"/>
          </p:nvPr>
        </p:nvSpPr>
        <p:spPr>
          <a:xfrm>
            <a:off x="0" y="8686800"/>
            <a:ext cx="5920740" cy="355964"/>
          </a:xfrm>
        </p:spPr>
        <p:txBody>
          <a:bodyPr/>
          <a:lstStyle/>
          <a:p>
            <a:pPr>
              <a:defRPr/>
            </a:pPr>
            <a:r>
              <a:rPr lang="en-US"/>
              <a:t>© Microsoft Corporation. All rights reserved. MICROSOFT MAKES NO WARRANTIES, EXPRESS, IMPLIED OR STATUTORY, AS TO THE INFORMATION IN THIS PRESENTATION.</a:t>
            </a:r>
            <a:endParaRPr lang="en-US" dirty="0"/>
          </a:p>
        </p:txBody>
      </p:sp>
    </p:spTree>
  </p:cSld>
  <p:clrMapOvr>
    <a:masterClrMapping/>
  </p:clrMapOvr>
</p:notes>
</file>

<file path=ppt/notesSlides/notesSlide4.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9698" name="Slide Image Placeholder 1">
            <a:extLst>
              <a:ext uri="{FF2B5EF4-FFF2-40B4-BE49-F238E27FC236}">
                <a16:creationId xmlns:a16="http://schemas.microsoft.com/office/drawing/2014/main" id="{18F325E8-A06F-4457-8541-5804CCE13BEB}"/>
              </a:ext>
            </a:extLst>
          </p:cNvPr>
          <p:cNvSpPr>
            <a:spLocks noGrp="1" noRot="1" noChangeAspect="1" noChangeArrowheads="1" noTextEdit="1"/>
          </p:cNvSpPr>
          <p:nvPr>
            <p:ph type="sldImg"/>
          </p:nvPr>
        </p:nvSpPr>
        <p:spPr bwMode="auto">
          <a:noFill/>
          <a:ln>
            <a:solidFill>
              <a:srgbClr val="000000"/>
            </a:solidFill>
            <a:miter lim="800000"/>
            <a:headEnd/>
            <a:tailEnd/>
          </a:ln>
          <a:extLst>
            <a:ext uri="{909E8E84-426E-40DD-AFC4-6F175D3DCCD1}">
              <a14:hiddenFill xmlns:a14="http://schemas.microsoft.com/office/drawing/2010/main">
                <a:solidFill>
                  <a:srgbClr val="FFFFFF"/>
                </a:solidFill>
              </a14:hiddenFill>
            </a:ext>
          </a:extLst>
        </p:spPr>
      </p:sp>
      <p:sp>
        <p:nvSpPr>
          <p:cNvPr id="29699" name="Notes Placeholder 2">
            <a:extLst>
              <a:ext uri="{FF2B5EF4-FFF2-40B4-BE49-F238E27FC236}">
                <a16:creationId xmlns:a16="http://schemas.microsoft.com/office/drawing/2014/main" id="{F3C5805F-3987-4474-859B-F49048C04DA7}"/>
              </a:ext>
            </a:extLst>
          </p:cNvPr>
          <p:cNvSpPr>
            <a:spLocks noGrp="1" noChangeArrowheads="1"/>
          </p:cNvSpPr>
          <p:nvPr>
            <p:ph type="body" idx="1"/>
          </p:nvPr>
        </p:nvSpPr>
        <p:spPr bwMode="auto">
          <a:noFill/>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wrap="square" numCol="1" anchor="t" anchorCtr="0" compatLnSpc="1">
            <a:prstTxWarp prst="textNoShape">
              <a:avLst/>
            </a:prstTxWarp>
          </a:bodyPr>
          <a:lstStyle/>
          <a:p>
            <a:pPr>
              <a:spcBef>
                <a:spcPct val="0"/>
              </a:spcBef>
            </a:pPr>
            <a:endParaRPr lang="sl-SI" altLang="sl-SI"/>
          </a:p>
        </p:txBody>
      </p:sp>
      <p:sp>
        <p:nvSpPr>
          <p:cNvPr id="29700" name="Header Placeholder 3">
            <a:extLst>
              <a:ext uri="{FF2B5EF4-FFF2-40B4-BE49-F238E27FC236}">
                <a16:creationId xmlns:a16="http://schemas.microsoft.com/office/drawing/2014/main" id="{28074EAE-05D5-4091-9C88-023D0378DE58}"/>
              </a:ext>
            </a:extLst>
          </p:cNvPr>
          <p:cNvSpPr>
            <a:spLocks noGrp="1" noChangeArrowheads="1"/>
          </p:cNvSpPr>
          <p:nvPr>
            <p:ph type="hdr" sz="quarter"/>
          </p:nvPr>
        </p:nvSpPr>
        <p:spPr bwMode="auto">
          <a:noFill/>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wrap="square" numCol="1" anchor="t" anchorCtr="0" compatLnSpc="1">
            <a:prstTxWarp prst="textNoShape">
              <a:avLst/>
            </a:prstTxWarp>
          </a:bodyPr>
          <a:lstStyle>
            <a:lvl1pPr>
              <a:defRPr>
                <a:solidFill>
                  <a:schemeClr val="tx1"/>
                </a:solidFill>
                <a:latin typeface="Segoe UI Semilight" panose="020B0402040204020203" pitchFamily="34" charset="0"/>
              </a:defRPr>
            </a:lvl1pPr>
            <a:lvl2pPr marL="742950" indent="-285750">
              <a:defRPr>
                <a:solidFill>
                  <a:schemeClr val="tx1"/>
                </a:solidFill>
                <a:latin typeface="Segoe UI Semilight" panose="020B0402040204020203" pitchFamily="34" charset="0"/>
              </a:defRPr>
            </a:lvl2pPr>
            <a:lvl3pPr marL="1143000" indent="-228600">
              <a:defRPr>
                <a:solidFill>
                  <a:schemeClr val="tx1"/>
                </a:solidFill>
                <a:latin typeface="Segoe UI Semilight" panose="020B0402040204020203" pitchFamily="34" charset="0"/>
              </a:defRPr>
            </a:lvl3pPr>
            <a:lvl4pPr marL="1600200" indent="-228600">
              <a:defRPr>
                <a:solidFill>
                  <a:schemeClr val="tx1"/>
                </a:solidFill>
                <a:latin typeface="Segoe UI Semilight" panose="020B0402040204020203" pitchFamily="34" charset="0"/>
              </a:defRPr>
            </a:lvl4pPr>
            <a:lvl5pPr marL="2057400" indent="-228600">
              <a:defRPr>
                <a:solidFill>
                  <a:schemeClr val="tx1"/>
                </a:solidFill>
                <a:latin typeface="Segoe UI Semilight" panose="020B0402040204020203" pitchFamily="34" charset="0"/>
              </a:defRPr>
            </a:lvl5pPr>
            <a:lvl6pPr marL="2514600" indent="-228600" defTabSz="931863" fontAlgn="base">
              <a:spcBef>
                <a:spcPct val="0"/>
              </a:spcBef>
              <a:spcAft>
                <a:spcPct val="0"/>
              </a:spcAft>
              <a:defRPr>
                <a:solidFill>
                  <a:schemeClr val="tx1"/>
                </a:solidFill>
                <a:latin typeface="Segoe UI Semilight" panose="020B0402040204020203" pitchFamily="34" charset="0"/>
              </a:defRPr>
            </a:lvl6pPr>
            <a:lvl7pPr marL="2971800" indent="-228600" defTabSz="931863" fontAlgn="base">
              <a:spcBef>
                <a:spcPct val="0"/>
              </a:spcBef>
              <a:spcAft>
                <a:spcPct val="0"/>
              </a:spcAft>
              <a:defRPr>
                <a:solidFill>
                  <a:schemeClr val="tx1"/>
                </a:solidFill>
                <a:latin typeface="Segoe UI Semilight" panose="020B0402040204020203" pitchFamily="34" charset="0"/>
              </a:defRPr>
            </a:lvl7pPr>
            <a:lvl8pPr marL="3429000" indent="-228600" defTabSz="931863" fontAlgn="base">
              <a:spcBef>
                <a:spcPct val="0"/>
              </a:spcBef>
              <a:spcAft>
                <a:spcPct val="0"/>
              </a:spcAft>
              <a:defRPr>
                <a:solidFill>
                  <a:schemeClr val="tx1"/>
                </a:solidFill>
                <a:latin typeface="Segoe UI Semilight" panose="020B0402040204020203" pitchFamily="34" charset="0"/>
              </a:defRPr>
            </a:lvl8pPr>
            <a:lvl9pPr marL="3886200" indent="-228600" defTabSz="931863" fontAlgn="base">
              <a:spcBef>
                <a:spcPct val="0"/>
              </a:spcBef>
              <a:spcAft>
                <a:spcPct val="0"/>
              </a:spcAft>
              <a:defRPr>
                <a:solidFill>
                  <a:schemeClr val="tx1"/>
                </a:solidFill>
                <a:latin typeface="Segoe UI Semilight" panose="020B0402040204020203" pitchFamily="34" charset="0"/>
              </a:defRPr>
            </a:lvl9pPr>
          </a:lstStyle>
          <a:p>
            <a:pPr defTabSz="931863" fontAlgn="base">
              <a:spcBef>
                <a:spcPct val="0"/>
              </a:spcBef>
              <a:spcAft>
                <a:spcPct val="0"/>
              </a:spcAft>
            </a:pPr>
            <a:endParaRPr lang="sl-SI" altLang="sl-SI">
              <a:latin typeface="Segoe UI" panose="020B0502040204020203" pitchFamily="34" charset="0"/>
            </a:endParaRPr>
          </a:p>
        </p:txBody>
      </p:sp>
      <p:sp>
        <p:nvSpPr>
          <p:cNvPr id="5" name="Footer Placeholder 4">
            <a:extLst>
              <a:ext uri="{FF2B5EF4-FFF2-40B4-BE49-F238E27FC236}">
                <a16:creationId xmlns:a16="http://schemas.microsoft.com/office/drawing/2014/main" id="{DA05A9E9-E9B6-402C-9E1A-96A8F6B40404}"/>
              </a:ext>
            </a:extLst>
          </p:cNvPr>
          <p:cNvSpPr>
            <a:spLocks noGrp="1"/>
          </p:cNvSpPr>
          <p:nvPr>
            <p:ph type="ftr" sz="quarter" idx="4"/>
          </p:nvPr>
        </p:nvSpPr>
        <p:spPr>
          <a:xfrm>
            <a:off x="0" y="8686800"/>
            <a:ext cx="5920740" cy="355964"/>
          </a:xfrm>
        </p:spPr>
        <p:txBody>
          <a:bodyPr/>
          <a:lstStyle/>
          <a:p>
            <a:pPr>
              <a:defRPr/>
            </a:pPr>
            <a:r>
              <a:rPr lang="en-US"/>
              <a:t>© Microsoft Corporation. All rights reserved. MICROSOFT MAKES NO WARRANTIES, EXPRESS, IMPLIED OR STATUTORY, AS TO THE INFORMATION IN THIS PRESENTATION.</a:t>
            </a:r>
            <a:endParaRPr lang="en-US" dirty="0"/>
          </a:p>
        </p:txBody>
      </p:sp>
      <p:sp>
        <p:nvSpPr>
          <p:cNvPr id="29702" name="Date Placeholder 5">
            <a:extLst>
              <a:ext uri="{FF2B5EF4-FFF2-40B4-BE49-F238E27FC236}">
                <a16:creationId xmlns:a16="http://schemas.microsoft.com/office/drawing/2014/main" id="{6911AB7F-753B-4DCC-9821-863FACE2D7CE}"/>
              </a:ext>
            </a:extLst>
          </p:cNvPr>
          <p:cNvSpPr>
            <a:spLocks noGrp="1" noChangeArrowheads="1"/>
          </p:cNvSpPr>
          <p:nvPr>
            <p:ph type="dt" sz="quarter" idx="1"/>
          </p:nvPr>
        </p:nvSpPr>
        <p:spPr bwMode="auto">
          <a:noFill/>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wrap="square" numCol="1" anchor="t" anchorCtr="0" compatLnSpc="1">
            <a:prstTxWarp prst="textNoShape">
              <a:avLst/>
            </a:prstTxWarp>
          </a:bodyPr>
          <a:lstStyle>
            <a:lvl1pPr>
              <a:defRPr>
                <a:solidFill>
                  <a:schemeClr val="tx1"/>
                </a:solidFill>
                <a:latin typeface="Segoe UI Semilight" panose="020B0402040204020203" pitchFamily="34" charset="0"/>
              </a:defRPr>
            </a:lvl1pPr>
            <a:lvl2pPr marL="742950" indent="-285750">
              <a:defRPr>
                <a:solidFill>
                  <a:schemeClr val="tx1"/>
                </a:solidFill>
                <a:latin typeface="Segoe UI Semilight" panose="020B0402040204020203" pitchFamily="34" charset="0"/>
              </a:defRPr>
            </a:lvl2pPr>
            <a:lvl3pPr marL="1143000" indent="-228600">
              <a:defRPr>
                <a:solidFill>
                  <a:schemeClr val="tx1"/>
                </a:solidFill>
                <a:latin typeface="Segoe UI Semilight" panose="020B0402040204020203" pitchFamily="34" charset="0"/>
              </a:defRPr>
            </a:lvl3pPr>
            <a:lvl4pPr marL="1600200" indent="-228600">
              <a:defRPr>
                <a:solidFill>
                  <a:schemeClr val="tx1"/>
                </a:solidFill>
                <a:latin typeface="Segoe UI Semilight" panose="020B0402040204020203" pitchFamily="34" charset="0"/>
              </a:defRPr>
            </a:lvl4pPr>
            <a:lvl5pPr marL="2057400" indent="-228600">
              <a:defRPr>
                <a:solidFill>
                  <a:schemeClr val="tx1"/>
                </a:solidFill>
                <a:latin typeface="Segoe UI Semilight" panose="020B0402040204020203" pitchFamily="34" charset="0"/>
              </a:defRPr>
            </a:lvl5pPr>
            <a:lvl6pPr marL="2514600" indent="-228600" defTabSz="931863" fontAlgn="base">
              <a:spcBef>
                <a:spcPct val="0"/>
              </a:spcBef>
              <a:spcAft>
                <a:spcPct val="0"/>
              </a:spcAft>
              <a:defRPr>
                <a:solidFill>
                  <a:schemeClr val="tx1"/>
                </a:solidFill>
                <a:latin typeface="Segoe UI Semilight" panose="020B0402040204020203" pitchFamily="34" charset="0"/>
              </a:defRPr>
            </a:lvl6pPr>
            <a:lvl7pPr marL="2971800" indent="-228600" defTabSz="931863" fontAlgn="base">
              <a:spcBef>
                <a:spcPct val="0"/>
              </a:spcBef>
              <a:spcAft>
                <a:spcPct val="0"/>
              </a:spcAft>
              <a:defRPr>
                <a:solidFill>
                  <a:schemeClr val="tx1"/>
                </a:solidFill>
                <a:latin typeface="Segoe UI Semilight" panose="020B0402040204020203" pitchFamily="34" charset="0"/>
              </a:defRPr>
            </a:lvl7pPr>
            <a:lvl8pPr marL="3429000" indent="-228600" defTabSz="931863" fontAlgn="base">
              <a:spcBef>
                <a:spcPct val="0"/>
              </a:spcBef>
              <a:spcAft>
                <a:spcPct val="0"/>
              </a:spcAft>
              <a:defRPr>
                <a:solidFill>
                  <a:schemeClr val="tx1"/>
                </a:solidFill>
                <a:latin typeface="Segoe UI Semilight" panose="020B0402040204020203" pitchFamily="34" charset="0"/>
              </a:defRPr>
            </a:lvl8pPr>
            <a:lvl9pPr marL="3886200" indent="-228600" defTabSz="931863" fontAlgn="base">
              <a:spcBef>
                <a:spcPct val="0"/>
              </a:spcBef>
              <a:spcAft>
                <a:spcPct val="0"/>
              </a:spcAft>
              <a:defRPr>
                <a:solidFill>
                  <a:schemeClr val="tx1"/>
                </a:solidFill>
                <a:latin typeface="Segoe UI Semilight" panose="020B0402040204020203" pitchFamily="34" charset="0"/>
              </a:defRPr>
            </a:lvl9pPr>
          </a:lstStyle>
          <a:p>
            <a:pPr defTabSz="931863" fontAlgn="base">
              <a:spcBef>
                <a:spcPct val="0"/>
              </a:spcBef>
              <a:spcAft>
                <a:spcPct val="0"/>
              </a:spcAft>
            </a:pPr>
            <a:fld id="{288615F1-C4E9-4694-A11E-E3EC8A39180C}" type="datetime8">
              <a:rPr lang="en-US" altLang="sl-SI">
                <a:latin typeface="Segoe UI" panose="020B0502040204020203" pitchFamily="34" charset="0"/>
              </a:rPr>
              <a:pPr defTabSz="931863" fontAlgn="base">
                <a:spcBef>
                  <a:spcPct val="0"/>
                </a:spcBef>
                <a:spcAft>
                  <a:spcPct val="0"/>
                </a:spcAft>
              </a:pPr>
              <a:t>5/14/2017 4:29 PM</a:t>
            </a:fld>
            <a:endParaRPr lang="en-US" altLang="sl-SI">
              <a:latin typeface="Segoe UI" panose="020B0502040204020203" pitchFamily="34" charset="0"/>
            </a:endParaRPr>
          </a:p>
        </p:txBody>
      </p:sp>
      <p:sp>
        <p:nvSpPr>
          <p:cNvPr id="29703" name="Slide Number Placeholder 6">
            <a:extLst>
              <a:ext uri="{FF2B5EF4-FFF2-40B4-BE49-F238E27FC236}">
                <a16:creationId xmlns:a16="http://schemas.microsoft.com/office/drawing/2014/main" id="{6AA1317A-2D26-410E-817E-9D8B6FAD9F9E}"/>
              </a:ext>
            </a:extLst>
          </p:cNvPr>
          <p:cNvSpPr>
            <a:spLocks noGrp="1" noChangeArrowheads="1"/>
          </p:cNvSpPr>
          <p:nvPr>
            <p:ph type="sldNum" sz="quarter" idx="5"/>
          </p:nvPr>
        </p:nvSpPr>
        <p:spPr bwMode="auto">
          <a:noFill/>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wrap="square" numCol="1" anchorCtr="0" compatLnSpc="1">
            <a:prstTxWarp prst="textNoShape">
              <a:avLst/>
            </a:prstTxWarp>
          </a:bodyPr>
          <a:lstStyle>
            <a:lvl1pPr>
              <a:defRPr>
                <a:solidFill>
                  <a:schemeClr val="tx1"/>
                </a:solidFill>
                <a:latin typeface="Segoe UI Semilight" panose="020B0402040204020203" pitchFamily="34" charset="0"/>
              </a:defRPr>
            </a:lvl1pPr>
            <a:lvl2pPr marL="742950" indent="-285750">
              <a:defRPr>
                <a:solidFill>
                  <a:schemeClr val="tx1"/>
                </a:solidFill>
                <a:latin typeface="Segoe UI Semilight" panose="020B0402040204020203" pitchFamily="34" charset="0"/>
              </a:defRPr>
            </a:lvl2pPr>
            <a:lvl3pPr marL="1143000" indent="-228600">
              <a:defRPr>
                <a:solidFill>
                  <a:schemeClr val="tx1"/>
                </a:solidFill>
                <a:latin typeface="Segoe UI Semilight" panose="020B0402040204020203" pitchFamily="34" charset="0"/>
              </a:defRPr>
            </a:lvl3pPr>
            <a:lvl4pPr marL="1600200" indent="-228600">
              <a:defRPr>
                <a:solidFill>
                  <a:schemeClr val="tx1"/>
                </a:solidFill>
                <a:latin typeface="Segoe UI Semilight" panose="020B0402040204020203" pitchFamily="34" charset="0"/>
              </a:defRPr>
            </a:lvl4pPr>
            <a:lvl5pPr marL="2057400" indent="-228600">
              <a:defRPr>
                <a:solidFill>
                  <a:schemeClr val="tx1"/>
                </a:solidFill>
                <a:latin typeface="Segoe UI Semilight" panose="020B0402040204020203" pitchFamily="34" charset="0"/>
              </a:defRPr>
            </a:lvl5pPr>
            <a:lvl6pPr marL="2514600" indent="-228600" defTabSz="931863" fontAlgn="base">
              <a:spcBef>
                <a:spcPct val="0"/>
              </a:spcBef>
              <a:spcAft>
                <a:spcPct val="0"/>
              </a:spcAft>
              <a:defRPr>
                <a:solidFill>
                  <a:schemeClr val="tx1"/>
                </a:solidFill>
                <a:latin typeface="Segoe UI Semilight" panose="020B0402040204020203" pitchFamily="34" charset="0"/>
              </a:defRPr>
            </a:lvl6pPr>
            <a:lvl7pPr marL="2971800" indent="-228600" defTabSz="931863" fontAlgn="base">
              <a:spcBef>
                <a:spcPct val="0"/>
              </a:spcBef>
              <a:spcAft>
                <a:spcPct val="0"/>
              </a:spcAft>
              <a:defRPr>
                <a:solidFill>
                  <a:schemeClr val="tx1"/>
                </a:solidFill>
                <a:latin typeface="Segoe UI Semilight" panose="020B0402040204020203" pitchFamily="34" charset="0"/>
              </a:defRPr>
            </a:lvl7pPr>
            <a:lvl8pPr marL="3429000" indent="-228600" defTabSz="931863" fontAlgn="base">
              <a:spcBef>
                <a:spcPct val="0"/>
              </a:spcBef>
              <a:spcAft>
                <a:spcPct val="0"/>
              </a:spcAft>
              <a:defRPr>
                <a:solidFill>
                  <a:schemeClr val="tx1"/>
                </a:solidFill>
                <a:latin typeface="Segoe UI Semilight" panose="020B0402040204020203" pitchFamily="34" charset="0"/>
              </a:defRPr>
            </a:lvl8pPr>
            <a:lvl9pPr marL="3886200" indent="-228600" defTabSz="931863" fontAlgn="base">
              <a:spcBef>
                <a:spcPct val="0"/>
              </a:spcBef>
              <a:spcAft>
                <a:spcPct val="0"/>
              </a:spcAft>
              <a:defRPr>
                <a:solidFill>
                  <a:schemeClr val="tx1"/>
                </a:solidFill>
                <a:latin typeface="Segoe UI Semilight" panose="020B0402040204020203" pitchFamily="34" charset="0"/>
              </a:defRPr>
            </a:lvl9pPr>
          </a:lstStyle>
          <a:p>
            <a:pPr defTabSz="931863" fontAlgn="base">
              <a:spcBef>
                <a:spcPct val="0"/>
              </a:spcBef>
              <a:spcAft>
                <a:spcPct val="0"/>
              </a:spcAft>
            </a:pPr>
            <a:fld id="{C23D436C-C17D-4DBB-A372-D994C6A39EC6}" type="slidenum">
              <a:rPr lang="en-US" altLang="sl-SI">
                <a:latin typeface="Segoe UI" panose="020B0502040204020203" pitchFamily="34" charset="0"/>
              </a:rPr>
              <a:pPr defTabSz="931863" fontAlgn="base">
                <a:spcBef>
                  <a:spcPct val="0"/>
                </a:spcBef>
                <a:spcAft>
                  <a:spcPct val="0"/>
                </a:spcAft>
              </a:pPr>
              <a:t>4</a:t>
            </a:fld>
            <a:endParaRPr lang="en-US" altLang="sl-SI">
              <a:latin typeface="Segoe UI" panose="020B0502040204020203" pitchFamily="34" charset="0"/>
            </a:endParaRPr>
          </a:p>
        </p:txBody>
      </p:sp>
    </p:spTree>
  </p:cSld>
  <p:clrMapOvr>
    <a:masterClrMapping/>
  </p:clrMapOvr>
</p:notes>
</file>

<file path=ppt/notesSlides/notesSlide5.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31746" name="Slide Image Placeholder 1">
            <a:extLst>
              <a:ext uri="{FF2B5EF4-FFF2-40B4-BE49-F238E27FC236}">
                <a16:creationId xmlns:a16="http://schemas.microsoft.com/office/drawing/2014/main" id="{22D486CA-4CFC-448E-9117-3E732878B99C}"/>
              </a:ext>
            </a:extLst>
          </p:cNvPr>
          <p:cNvSpPr>
            <a:spLocks noGrp="1" noRot="1" noChangeAspect="1" noChangeArrowheads="1" noTextEdit="1"/>
          </p:cNvSpPr>
          <p:nvPr>
            <p:ph type="sldImg"/>
          </p:nvPr>
        </p:nvSpPr>
        <p:spPr bwMode="auto">
          <a:noFill/>
          <a:ln>
            <a:solidFill>
              <a:srgbClr val="000000"/>
            </a:solidFill>
            <a:miter lim="800000"/>
            <a:headEnd/>
            <a:tailEnd/>
          </a:ln>
          <a:extLst>
            <a:ext uri="{909E8E84-426E-40DD-AFC4-6F175D3DCCD1}">
              <a14:hiddenFill xmlns:a14="http://schemas.microsoft.com/office/drawing/2010/main">
                <a:solidFill>
                  <a:srgbClr val="FFFFFF"/>
                </a:solidFill>
              </a14:hiddenFill>
            </a:ext>
          </a:extLst>
        </p:spPr>
      </p:sp>
      <p:sp>
        <p:nvSpPr>
          <p:cNvPr id="3" name="Notes Placeholder 2">
            <a:extLst>
              <a:ext uri="{FF2B5EF4-FFF2-40B4-BE49-F238E27FC236}">
                <a16:creationId xmlns:a16="http://schemas.microsoft.com/office/drawing/2014/main" id="{AA51A1F4-4F2F-44F4-9724-73B935DBEBEF}"/>
              </a:ext>
            </a:extLst>
          </p:cNvPr>
          <p:cNvSpPr>
            <a:spLocks noGrp="1"/>
          </p:cNvSpPr>
          <p:nvPr>
            <p:ph type="body" idx="1"/>
          </p:nvPr>
        </p:nvSpPr>
        <p:spPr/>
        <p:txBody>
          <a:bodyPr/>
          <a:lstStyle/>
          <a:p>
            <a:pPr defTabSz="932742" fontAlgn="auto">
              <a:spcBef>
                <a:spcPts val="0"/>
              </a:spcBef>
              <a:spcAft>
                <a:spcPts val="340"/>
              </a:spcAft>
              <a:defRPr/>
            </a:pPr>
            <a:endParaRPr lang="en-US" dirty="0"/>
          </a:p>
        </p:txBody>
      </p:sp>
      <p:sp>
        <p:nvSpPr>
          <p:cNvPr id="31748" name="Header Placeholder 3">
            <a:extLst>
              <a:ext uri="{FF2B5EF4-FFF2-40B4-BE49-F238E27FC236}">
                <a16:creationId xmlns:a16="http://schemas.microsoft.com/office/drawing/2014/main" id="{E10AC55A-2CEC-42F4-9B84-9697D902DD06}"/>
              </a:ext>
            </a:extLst>
          </p:cNvPr>
          <p:cNvSpPr>
            <a:spLocks noGrp="1" noChangeArrowheads="1"/>
          </p:cNvSpPr>
          <p:nvPr>
            <p:ph type="hdr" sz="quarter"/>
          </p:nvPr>
        </p:nvSpPr>
        <p:spPr bwMode="auto">
          <a:noFill/>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wrap="square" numCol="1" anchor="t" anchorCtr="0" compatLnSpc="1">
            <a:prstTxWarp prst="textNoShape">
              <a:avLst/>
            </a:prstTxWarp>
          </a:bodyPr>
          <a:lstStyle>
            <a:lvl1pPr>
              <a:defRPr>
                <a:solidFill>
                  <a:schemeClr val="tx1"/>
                </a:solidFill>
                <a:latin typeface="Segoe UI Semilight" panose="020B0402040204020203" pitchFamily="34" charset="0"/>
              </a:defRPr>
            </a:lvl1pPr>
            <a:lvl2pPr marL="742950" indent="-285750">
              <a:defRPr>
                <a:solidFill>
                  <a:schemeClr val="tx1"/>
                </a:solidFill>
                <a:latin typeface="Segoe UI Semilight" panose="020B0402040204020203" pitchFamily="34" charset="0"/>
              </a:defRPr>
            </a:lvl2pPr>
            <a:lvl3pPr marL="1143000" indent="-228600">
              <a:defRPr>
                <a:solidFill>
                  <a:schemeClr val="tx1"/>
                </a:solidFill>
                <a:latin typeface="Segoe UI Semilight" panose="020B0402040204020203" pitchFamily="34" charset="0"/>
              </a:defRPr>
            </a:lvl3pPr>
            <a:lvl4pPr marL="1600200" indent="-228600">
              <a:defRPr>
                <a:solidFill>
                  <a:schemeClr val="tx1"/>
                </a:solidFill>
                <a:latin typeface="Segoe UI Semilight" panose="020B0402040204020203" pitchFamily="34" charset="0"/>
              </a:defRPr>
            </a:lvl4pPr>
            <a:lvl5pPr marL="2057400" indent="-228600">
              <a:defRPr>
                <a:solidFill>
                  <a:schemeClr val="tx1"/>
                </a:solidFill>
                <a:latin typeface="Segoe UI Semilight" panose="020B0402040204020203" pitchFamily="34" charset="0"/>
              </a:defRPr>
            </a:lvl5pPr>
            <a:lvl6pPr marL="2514600" indent="-228600" defTabSz="931863" fontAlgn="base">
              <a:spcBef>
                <a:spcPct val="0"/>
              </a:spcBef>
              <a:spcAft>
                <a:spcPct val="0"/>
              </a:spcAft>
              <a:defRPr>
                <a:solidFill>
                  <a:schemeClr val="tx1"/>
                </a:solidFill>
                <a:latin typeface="Segoe UI Semilight" panose="020B0402040204020203" pitchFamily="34" charset="0"/>
              </a:defRPr>
            </a:lvl6pPr>
            <a:lvl7pPr marL="2971800" indent="-228600" defTabSz="931863" fontAlgn="base">
              <a:spcBef>
                <a:spcPct val="0"/>
              </a:spcBef>
              <a:spcAft>
                <a:spcPct val="0"/>
              </a:spcAft>
              <a:defRPr>
                <a:solidFill>
                  <a:schemeClr val="tx1"/>
                </a:solidFill>
                <a:latin typeface="Segoe UI Semilight" panose="020B0402040204020203" pitchFamily="34" charset="0"/>
              </a:defRPr>
            </a:lvl7pPr>
            <a:lvl8pPr marL="3429000" indent="-228600" defTabSz="931863" fontAlgn="base">
              <a:spcBef>
                <a:spcPct val="0"/>
              </a:spcBef>
              <a:spcAft>
                <a:spcPct val="0"/>
              </a:spcAft>
              <a:defRPr>
                <a:solidFill>
                  <a:schemeClr val="tx1"/>
                </a:solidFill>
                <a:latin typeface="Segoe UI Semilight" panose="020B0402040204020203" pitchFamily="34" charset="0"/>
              </a:defRPr>
            </a:lvl8pPr>
            <a:lvl9pPr marL="3886200" indent="-228600" defTabSz="931863" fontAlgn="base">
              <a:spcBef>
                <a:spcPct val="0"/>
              </a:spcBef>
              <a:spcAft>
                <a:spcPct val="0"/>
              </a:spcAft>
              <a:defRPr>
                <a:solidFill>
                  <a:schemeClr val="tx1"/>
                </a:solidFill>
                <a:latin typeface="Segoe UI Semilight" panose="020B0402040204020203" pitchFamily="34" charset="0"/>
              </a:defRPr>
            </a:lvl9pPr>
          </a:lstStyle>
          <a:p>
            <a:pPr defTabSz="931863" fontAlgn="base">
              <a:spcBef>
                <a:spcPct val="0"/>
              </a:spcBef>
              <a:spcAft>
                <a:spcPct val="0"/>
              </a:spcAft>
            </a:pPr>
            <a:endParaRPr lang="sl-SI" altLang="sl-SI">
              <a:latin typeface="Segoe UI" panose="020B0502040204020203" pitchFamily="34" charset="0"/>
            </a:endParaRPr>
          </a:p>
        </p:txBody>
      </p:sp>
      <p:sp>
        <p:nvSpPr>
          <p:cNvPr id="5" name="Footer Placeholder 4">
            <a:extLst>
              <a:ext uri="{FF2B5EF4-FFF2-40B4-BE49-F238E27FC236}">
                <a16:creationId xmlns:a16="http://schemas.microsoft.com/office/drawing/2014/main" id="{3E264765-AD32-4A08-B143-2410B90B68DD}"/>
              </a:ext>
            </a:extLst>
          </p:cNvPr>
          <p:cNvSpPr>
            <a:spLocks noGrp="1"/>
          </p:cNvSpPr>
          <p:nvPr>
            <p:ph type="ftr" sz="quarter" idx="4"/>
          </p:nvPr>
        </p:nvSpPr>
        <p:spPr>
          <a:xfrm>
            <a:off x="0" y="8686800"/>
            <a:ext cx="5920740" cy="355964"/>
          </a:xfrm>
        </p:spPr>
        <p:txBody>
          <a:bodyPr/>
          <a:lstStyle/>
          <a:p>
            <a:pPr>
              <a:defRPr/>
            </a:pPr>
            <a:r>
              <a:rPr lang="en-US"/>
              <a:t>© Microsoft Corporation. All rights reserved. MICROSOFT MAKES NO WARRANTIES, EXPRESS, IMPLIED OR STATUTORY, AS TO THE INFORMATION IN THIS PRESENTATION.</a:t>
            </a:r>
            <a:endParaRPr lang="en-US" dirty="0"/>
          </a:p>
        </p:txBody>
      </p:sp>
      <p:sp>
        <p:nvSpPr>
          <p:cNvPr id="31750" name="Date Placeholder 5">
            <a:extLst>
              <a:ext uri="{FF2B5EF4-FFF2-40B4-BE49-F238E27FC236}">
                <a16:creationId xmlns:a16="http://schemas.microsoft.com/office/drawing/2014/main" id="{2D4060A4-4FB1-4FC6-ABFC-DA3547056287}"/>
              </a:ext>
            </a:extLst>
          </p:cNvPr>
          <p:cNvSpPr>
            <a:spLocks noGrp="1" noChangeArrowheads="1"/>
          </p:cNvSpPr>
          <p:nvPr>
            <p:ph type="dt" sz="quarter" idx="1"/>
          </p:nvPr>
        </p:nvSpPr>
        <p:spPr bwMode="auto">
          <a:noFill/>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wrap="square" numCol="1" anchor="t" anchorCtr="0" compatLnSpc="1">
            <a:prstTxWarp prst="textNoShape">
              <a:avLst/>
            </a:prstTxWarp>
          </a:bodyPr>
          <a:lstStyle>
            <a:lvl1pPr>
              <a:defRPr>
                <a:solidFill>
                  <a:schemeClr val="tx1"/>
                </a:solidFill>
                <a:latin typeface="Segoe UI Semilight" panose="020B0402040204020203" pitchFamily="34" charset="0"/>
              </a:defRPr>
            </a:lvl1pPr>
            <a:lvl2pPr marL="742950" indent="-285750">
              <a:defRPr>
                <a:solidFill>
                  <a:schemeClr val="tx1"/>
                </a:solidFill>
                <a:latin typeface="Segoe UI Semilight" panose="020B0402040204020203" pitchFamily="34" charset="0"/>
              </a:defRPr>
            </a:lvl2pPr>
            <a:lvl3pPr marL="1143000" indent="-228600">
              <a:defRPr>
                <a:solidFill>
                  <a:schemeClr val="tx1"/>
                </a:solidFill>
                <a:latin typeface="Segoe UI Semilight" panose="020B0402040204020203" pitchFamily="34" charset="0"/>
              </a:defRPr>
            </a:lvl3pPr>
            <a:lvl4pPr marL="1600200" indent="-228600">
              <a:defRPr>
                <a:solidFill>
                  <a:schemeClr val="tx1"/>
                </a:solidFill>
                <a:latin typeface="Segoe UI Semilight" panose="020B0402040204020203" pitchFamily="34" charset="0"/>
              </a:defRPr>
            </a:lvl4pPr>
            <a:lvl5pPr marL="2057400" indent="-228600">
              <a:defRPr>
                <a:solidFill>
                  <a:schemeClr val="tx1"/>
                </a:solidFill>
                <a:latin typeface="Segoe UI Semilight" panose="020B0402040204020203" pitchFamily="34" charset="0"/>
              </a:defRPr>
            </a:lvl5pPr>
            <a:lvl6pPr marL="2514600" indent="-228600" defTabSz="931863" fontAlgn="base">
              <a:spcBef>
                <a:spcPct val="0"/>
              </a:spcBef>
              <a:spcAft>
                <a:spcPct val="0"/>
              </a:spcAft>
              <a:defRPr>
                <a:solidFill>
                  <a:schemeClr val="tx1"/>
                </a:solidFill>
                <a:latin typeface="Segoe UI Semilight" panose="020B0402040204020203" pitchFamily="34" charset="0"/>
              </a:defRPr>
            </a:lvl6pPr>
            <a:lvl7pPr marL="2971800" indent="-228600" defTabSz="931863" fontAlgn="base">
              <a:spcBef>
                <a:spcPct val="0"/>
              </a:spcBef>
              <a:spcAft>
                <a:spcPct val="0"/>
              </a:spcAft>
              <a:defRPr>
                <a:solidFill>
                  <a:schemeClr val="tx1"/>
                </a:solidFill>
                <a:latin typeface="Segoe UI Semilight" panose="020B0402040204020203" pitchFamily="34" charset="0"/>
              </a:defRPr>
            </a:lvl7pPr>
            <a:lvl8pPr marL="3429000" indent="-228600" defTabSz="931863" fontAlgn="base">
              <a:spcBef>
                <a:spcPct val="0"/>
              </a:spcBef>
              <a:spcAft>
                <a:spcPct val="0"/>
              </a:spcAft>
              <a:defRPr>
                <a:solidFill>
                  <a:schemeClr val="tx1"/>
                </a:solidFill>
                <a:latin typeface="Segoe UI Semilight" panose="020B0402040204020203" pitchFamily="34" charset="0"/>
              </a:defRPr>
            </a:lvl8pPr>
            <a:lvl9pPr marL="3886200" indent="-228600" defTabSz="931863" fontAlgn="base">
              <a:spcBef>
                <a:spcPct val="0"/>
              </a:spcBef>
              <a:spcAft>
                <a:spcPct val="0"/>
              </a:spcAft>
              <a:defRPr>
                <a:solidFill>
                  <a:schemeClr val="tx1"/>
                </a:solidFill>
                <a:latin typeface="Segoe UI Semilight" panose="020B0402040204020203" pitchFamily="34" charset="0"/>
              </a:defRPr>
            </a:lvl9pPr>
          </a:lstStyle>
          <a:p>
            <a:pPr defTabSz="931863" fontAlgn="base">
              <a:spcBef>
                <a:spcPct val="0"/>
              </a:spcBef>
              <a:spcAft>
                <a:spcPct val="0"/>
              </a:spcAft>
            </a:pPr>
            <a:fld id="{0CC707C9-00D1-4930-88BC-52B777A43C2C}" type="datetime8">
              <a:rPr lang="en-US" altLang="sl-SI">
                <a:latin typeface="Segoe UI" panose="020B0502040204020203" pitchFamily="34" charset="0"/>
              </a:rPr>
              <a:pPr defTabSz="931863" fontAlgn="base">
                <a:spcBef>
                  <a:spcPct val="0"/>
                </a:spcBef>
                <a:spcAft>
                  <a:spcPct val="0"/>
                </a:spcAft>
              </a:pPr>
              <a:t>5/14/2017 4:29 PM</a:t>
            </a:fld>
            <a:endParaRPr lang="en-US" altLang="sl-SI">
              <a:latin typeface="Segoe UI" panose="020B0502040204020203" pitchFamily="34" charset="0"/>
            </a:endParaRPr>
          </a:p>
        </p:txBody>
      </p:sp>
      <p:sp>
        <p:nvSpPr>
          <p:cNvPr id="31751" name="Slide Number Placeholder 6">
            <a:extLst>
              <a:ext uri="{FF2B5EF4-FFF2-40B4-BE49-F238E27FC236}">
                <a16:creationId xmlns:a16="http://schemas.microsoft.com/office/drawing/2014/main" id="{6517B463-7A55-4840-B832-1C5151FABBF7}"/>
              </a:ext>
            </a:extLst>
          </p:cNvPr>
          <p:cNvSpPr>
            <a:spLocks noGrp="1" noChangeArrowheads="1"/>
          </p:cNvSpPr>
          <p:nvPr>
            <p:ph type="sldNum" sz="quarter" idx="5"/>
          </p:nvPr>
        </p:nvSpPr>
        <p:spPr bwMode="auto">
          <a:noFill/>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wrap="square" numCol="1" anchorCtr="0" compatLnSpc="1">
            <a:prstTxWarp prst="textNoShape">
              <a:avLst/>
            </a:prstTxWarp>
          </a:bodyPr>
          <a:lstStyle>
            <a:lvl1pPr>
              <a:defRPr>
                <a:solidFill>
                  <a:schemeClr val="tx1"/>
                </a:solidFill>
                <a:latin typeface="Segoe UI Semilight" panose="020B0402040204020203" pitchFamily="34" charset="0"/>
              </a:defRPr>
            </a:lvl1pPr>
            <a:lvl2pPr marL="742950" indent="-285750">
              <a:defRPr>
                <a:solidFill>
                  <a:schemeClr val="tx1"/>
                </a:solidFill>
                <a:latin typeface="Segoe UI Semilight" panose="020B0402040204020203" pitchFamily="34" charset="0"/>
              </a:defRPr>
            </a:lvl2pPr>
            <a:lvl3pPr marL="1143000" indent="-228600">
              <a:defRPr>
                <a:solidFill>
                  <a:schemeClr val="tx1"/>
                </a:solidFill>
                <a:latin typeface="Segoe UI Semilight" panose="020B0402040204020203" pitchFamily="34" charset="0"/>
              </a:defRPr>
            </a:lvl3pPr>
            <a:lvl4pPr marL="1600200" indent="-228600">
              <a:defRPr>
                <a:solidFill>
                  <a:schemeClr val="tx1"/>
                </a:solidFill>
                <a:latin typeface="Segoe UI Semilight" panose="020B0402040204020203" pitchFamily="34" charset="0"/>
              </a:defRPr>
            </a:lvl4pPr>
            <a:lvl5pPr marL="2057400" indent="-228600">
              <a:defRPr>
                <a:solidFill>
                  <a:schemeClr val="tx1"/>
                </a:solidFill>
                <a:latin typeface="Segoe UI Semilight" panose="020B0402040204020203" pitchFamily="34" charset="0"/>
              </a:defRPr>
            </a:lvl5pPr>
            <a:lvl6pPr marL="2514600" indent="-228600" defTabSz="931863" fontAlgn="base">
              <a:spcBef>
                <a:spcPct val="0"/>
              </a:spcBef>
              <a:spcAft>
                <a:spcPct val="0"/>
              </a:spcAft>
              <a:defRPr>
                <a:solidFill>
                  <a:schemeClr val="tx1"/>
                </a:solidFill>
                <a:latin typeface="Segoe UI Semilight" panose="020B0402040204020203" pitchFamily="34" charset="0"/>
              </a:defRPr>
            </a:lvl6pPr>
            <a:lvl7pPr marL="2971800" indent="-228600" defTabSz="931863" fontAlgn="base">
              <a:spcBef>
                <a:spcPct val="0"/>
              </a:spcBef>
              <a:spcAft>
                <a:spcPct val="0"/>
              </a:spcAft>
              <a:defRPr>
                <a:solidFill>
                  <a:schemeClr val="tx1"/>
                </a:solidFill>
                <a:latin typeface="Segoe UI Semilight" panose="020B0402040204020203" pitchFamily="34" charset="0"/>
              </a:defRPr>
            </a:lvl7pPr>
            <a:lvl8pPr marL="3429000" indent="-228600" defTabSz="931863" fontAlgn="base">
              <a:spcBef>
                <a:spcPct val="0"/>
              </a:spcBef>
              <a:spcAft>
                <a:spcPct val="0"/>
              </a:spcAft>
              <a:defRPr>
                <a:solidFill>
                  <a:schemeClr val="tx1"/>
                </a:solidFill>
                <a:latin typeface="Segoe UI Semilight" panose="020B0402040204020203" pitchFamily="34" charset="0"/>
              </a:defRPr>
            </a:lvl8pPr>
            <a:lvl9pPr marL="3886200" indent="-228600" defTabSz="931863" fontAlgn="base">
              <a:spcBef>
                <a:spcPct val="0"/>
              </a:spcBef>
              <a:spcAft>
                <a:spcPct val="0"/>
              </a:spcAft>
              <a:defRPr>
                <a:solidFill>
                  <a:schemeClr val="tx1"/>
                </a:solidFill>
                <a:latin typeface="Segoe UI Semilight" panose="020B0402040204020203" pitchFamily="34" charset="0"/>
              </a:defRPr>
            </a:lvl9pPr>
          </a:lstStyle>
          <a:p>
            <a:pPr defTabSz="931863" fontAlgn="base">
              <a:spcBef>
                <a:spcPct val="0"/>
              </a:spcBef>
              <a:spcAft>
                <a:spcPct val="0"/>
              </a:spcAft>
            </a:pPr>
            <a:fld id="{9F10F7D4-17E7-45EA-A4CE-72F71594F2AE}" type="slidenum">
              <a:rPr lang="en-US" altLang="sl-SI">
                <a:latin typeface="Segoe UI" panose="020B0502040204020203" pitchFamily="34" charset="0"/>
              </a:rPr>
              <a:pPr defTabSz="931863" fontAlgn="base">
                <a:spcBef>
                  <a:spcPct val="0"/>
                </a:spcBef>
                <a:spcAft>
                  <a:spcPct val="0"/>
                </a:spcAft>
              </a:pPr>
              <a:t>5</a:t>
            </a:fld>
            <a:endParaRPr lang="en-US" altLang="sl-SI">
              <a:latin typeface="Segoe UI" panose="020B0502040204020203" pitchFamily="34" charset="0"/>
            </a:endParaRPr>
          </a:p>
        </p:txBody>
      </p:sp>
    </p:spTree>
  </p:cSld>
  <p:clrMapOvr>
    <a:masterClrMapping/>
  </p:clrMapOvr>
</p:notes>
</file>

<file path=ppt/notesSlides/notesSlide6.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33794" name="Slide Image Placeholder 1">
            <a:extLst>
              <a:ext uri="{FF2B5EF4-FFF2-40B4-BE49-F238E27FC236}">
                <a16:creationId xmlns:a16="http://schemas.microsoft.com/office/drawing/2014/main" id="{4F0F1D0D-DB32-45AB-82EF-C193BA21A45D}"/>
              </a:ext>
            </a:extLst>
          </p:cNvPr>
          <p:cNvSpPr>
            <a:spLocks noGrp="1" noRot="1" noChangeAspect="1" noChangeArrowheads="1" noTextEdit="1"/>
          </p:cNvSpPr>
          <p:nvPr>
            <p:ph type="sldImg"/>
          </p:nvPr>
        </p:nvSpPr>
        <p:spPr bwMode="auto">
          <a:noFill/>
          <a:ln>
            <a:solidFill>
              <a:srgbClr val="000000"/>
            </a:solidFill>
            <a:miter lim="800000"/>
            <a:headEnd/>
            <a:tailEnd/>
          </a:ln>
          <a:extLst>
            <a:ext uri="{909E8E84-426E-40DD-AFC4-6F175D3DCCD1}">
              <a14:hiddenFill xmlns:a14="http://schemas.microsoft.com/office/drawing/2010/main">
                <a:solidFill>
                  <a:srgbClr val="FFFFFF"/>
                </a:solidFill>
              </a14:hiddenFill>
            </a:ext>
          </a:extLst>
        </p:spPr>
      </p:sp>
      <p:sp>
        <p:nvSpPr>
          <p:cNvPr id="33795" name="Notes Placeholder 2">
            <a:extLst>
              <a:ext uri="{FF2B5EF4-FFF2-40B4-BE49-F238E27FC236}">
                <a16:creationId xmlns:a16="http://schemas.microsoft.com/office/drawing/2014/main" id="{9C2E1A64-879C-4BE4-B766-BE4FD1AF84DA}"/>
              </a:ext>
            </a:extLst>
          </p:cNvPr>
          <p:cNvSpPr>
            <a:spLocks noGrp="1" noChangeArrowheads="1"/>
          </p:cNvSpPr>
          <p:nvPr>
            <p:ph type="body" idx="1"/>
          </p:nvPr>
        </p:nvSpPr>
        <p:spPr bwMode="auto">
          <a:noFill/>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wrap="square" numCol="1" anchor="t" anchorCtr="0" compatLnSpc="1">
            <a:prstTxWarp prst="textNoShape">
              <a:avLst/>
            </a:prstTxWarp>
          </a:bodyPr>
          <a:lstStyle/>
          <a:p>
            <a:pPr>
              <a:spcBef>
                <a:spcPct val="0"/>
              </a:spcBef>
            </a:pPr>
            <a:endParaRPr lang="sl-SI" altLang="sl-SI"/>
          </a:p>
        </p:txBody>
      </p:sp>
      <p:sp>
        <p:nvSpPr>
          <p:cNvPr id="33796" name="Header Placeholder 3">
            <a:extLst>
              <a:ext uri="{FF2B5EF4-FFF2-40B4-BE49-F238E27FC236}">
                <a16:creationId xmlns:a16="http://schemas.microsoft.com/office/drawing/2014/main" id="{4FFA6000-9E43-4125-8DC4-B37B4AA5A85A}"/>
              </a:ext>
            </a:extLst>
          </p:cNvPr>
          <p:cNvSpPr>
            <a:spLocks noGrp="1" noChangeArrowheads="1"/>
          </p:cNvSpPr>
          <p:nvPr>
            <p:ph type="hdr" sz="quarter"/>
          </p:nvPr>
        </p:nvSpPr>
        <p:spPr bwMode="auto">
          <a:noFill/>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wrap="square" numCol="1" anchor="t" anchorCtr="0" compatLnSpc="1">
            <a:prstTxWarp prst="textNoShape">
              <a:avLst/>
            </a:prstTxWarp>
          </a:bodyPr>
          <a:lstStyle>
            <a:lvl1pPr>
              <a:defRPr>
                <a:solidFill>
                  <a:schemeClr val="tx1"/>
                </a:solidFill>
                <a:latin typeface="Segoe UI Semilight" panose="020B0402040204020203" pitchFamily="34" charset="0"/>
              </a:defRPr>
            </a:lvl1pPr>
            <a:lvl2pPr marL="742950" indent="-285750">
              <a:defRPr>
                <a:solidFill>
                  <a:schemeClr val="tx1"/>
                </a:solidFill>
                <a:latin typeface="Segoe UI Semilight" panose="020B0402040204020203" pitchFamily="34" charset="0"/>
              </a:defRPr>
            </a:lvl2pPr>
            <a:lvl3pPr marL="1143000" indent="-228600">
              <a:defRPr>
                <a:solidFill>
                  <a:schemeClr val="tx1"/>
                </a:solidFill>
                <a:latin typeface="Segoe UI Semilight" panose="020B0402040204020203" pitchFamily="34" charset="0"/>
              </a:defRPr>
            </a:lvl3pPr>
            <a:lvl4pPr marL="1600200" indent="-228600">
              <a:defRPr>
                <a:solidFill>
                  <a:schemeClr val="tx1"/>
                </a:solidFill>
                <a:latin typeface="Segoe UI Semilight" panose="020B0402040204020203" pitchFamily="34" charset="0"/>
              </a:defRPr>
            </a:lvl4pPr>
            <a:lvl5pPr marL="2057400" indent="-228600">
              <a:defRPr>
                <a:solidFill>
                  <a:schemeClr val="tx1"/>
                </a:solidFill>
                <a:latin typeface="Segoe UI Semilight" panose="020B0402040204020203" pitchFamily="34" charset="0"/>
              </a:defRPr>
            </a:lvl5pPr>
            <a:lvl6pPr marL="2514600" indent="-228600" defTabSz="931863" fontAlgn="base">
              <a:spcBef>
                <a:spcPct val="0"/>
              </a:spcBef>
              <a:spcAft>
                <a:spcPct val="0"/>
              </a:spcAft>
              <a:defRPr>
                <a:solidFill>
                  <a:schemeClr val="tx1"/>
                </a:solidFill>
                <a:latin typeface="Segoe UI Semilight" panose="020B0402040204020203" pitchFamily="34" charset="0"/>
              </a:defRPr>
            </a:lvl6pPr>
            <a:lvl7pPr marL="2971800" indent="-228600" defTabSz="931863" fontAlgn="base">
              <a:spcBef>
                <a:spcPct val="0"/>
              </a:spcBef>
              <a:spcAft>
                <a:spcPct val="0"/>
              </a:spcAft>
              <a:defRPr>
                <a:solidFill>
                  <a:schemeClr val="tx1"/>
                </a:solidFill>
                <a:latin typeface="Segoe UI Semilight" panose="020B0402040204020203" pitchFamily="34" charset="0"/>
              </a:defRPr>
            </a:lvl7pPr>
            <a:lvl8pPr marL="3429000" indent="-228600" defTabSz="931863" fontAlgn="base">
              <a:spcBef>
                <a:spcPct val="0"/>
              </a:spcBef>
              <a:spcAft>
                <a:spcPct val="0"/>
              </a:spcAft>
              <a:defRPr>
                <a:solidFill>
                  <a:schemeClr val="tx1"/>
                </a:solidFill>
                <a:latin typeface="Segoe UI Semilight" panose="020B0402040204020203" pitchFamily="34" charset="0"/>
              </a:defRPr>
            </a:lvl8pPr>
            <a:lvl9pPr marL="3886200" indent="-228600" defTabSz="931863" fontAlgn="base">
              <a:spcBef>
                <a:spcPct val="0"/>
              </a:spcBef>
              <a:spcAft>
                <a:spcPct val="0"/>
              </a:spcAft>
              <a:defRPr>
                <a:solidFill>
                  <a:schemeClr val="tx1"/>
                </a:solidFill>
                <a:latin typeface="Segoe UI Semilight" panose="020B0402040204020203" pitchFamily="34" charset="0"/>
              </a:defRPr>
            </a:lvl9pPr>
          </a:lstStyle>
          <a:p>
            <a:pPr defTabSz="931863" fontAlgn="base">
              <a:spcBef>
                <a:spcPct val="0"/>
              </a:spcBef>
              <a:spcAft>
                <a:spcPct val="0"/>
              </a:spcAft>
            </a:pPr>
            <a:endParaRPr lang="sl-SI" altLang="sl-SI">
              <a:latin typeface="Segoe UI" panose="020B0502040204020203" pitchFamily="34" charset="0"/>
            </a:endParaRPr>
          </a:p>
        </p:txBody>
      </p:sp>
      <p:sp>
        <p:nvSpPr>
          <p:cNvPr id="5" name="Footer Placeholder 4">
            <a:extLst>
              <a:ext uri="{FF2B5EF4-FFF2-40B4-BE49-F238E27FC236}">
                <a16:creationId xmlns:a16="http://schemas.microsoft.com/office/drawing/2014/main" id="{9829E0B3-4A0D-44AA-8334-C59BAA2DB181}"/>
              </a:ext>
            </a:extLst>
          </p:cNvPr>
          <p:cNvSpPr>
            <a:spLocks noGrp="1"/>
          </p:cNvSpPr>
          <p:nvPr>
            <p:ph type="ftr" sz="quarter" idx="4"/>
          </p:nvPr>
        </p:nvSpPr>
        <p:spPr>
          <a:xfrm>
            <a:off x="0" y="8686800"/>
            <a:ext cx="5920740" cy="355964"/>
          </a:xfrm>
        </p:spPr>
        <p:txBody>
          <a:bodyPr/>
          <a:lstStyle/>
          <a:p>
            <a:pPr>
              <a:defRPr/>
            </a:pPr>
            <a:r>
              <a:rPr lang="en-US"/>
              <a:t>© Microsoft Corporation. All rights reserved. MICROSOFT MAKES NO WARRANTIES, EXPRESS, IMPLIED OR STATUTORY, AS TO THE INFORMATION IN THIS PRESENTATION.</a:t>
            </a:r>
            <a:endParaRPr lang="en-US" dirty="0"/>
          </a:p>
        </p:txBody>
      </p:sp>
      <p:sp>
        <p:nvSpPr>
          <p:cNvPr id="33798" name="Date Placeholder 5">
            <a:extLst>
              <a:ext uri="{FF2B5EF4-FFF2-40B4-BE49-F238E27FC236}">
                <a16:creationId xmlns:a16="http://schemas.microsoft.com/office/drawing/2014/main" id="{6099656A-A958-4C95-8BD9-34C9CF06825A}"/>
              </a:ext>
            </a:extLst>
          </p:cNvPr>
          <p:cNvSpPr>
            <a:spLocks noGrp="1" noChangeArrowheads="1"/>
          </p:cNvSpPr>
          <p:nvPr>
            <p:ph type="dt" sz="quarter" idx="1"/>
          </p:nvPr>
        </p:nvSpPr>
        <p:spPr bwMode="auto">
          <a:noFill/>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wrap="square" numCol="1" anchor="t" anchorCtr="0" compatLnSpc="1">
            <a:prstTxWarp prst="textNoShape">
              <a:avLst/>
            </a:prstTxWarp>
          </a:bodyPr>
          <a:lstStyle>
            <a:lvl1pPr>
              <a:defRPr>
                <a:solidFill>
                  <a:schemeClr val="tx1"/>
                </a:solidFill>
                <a:latin typeface="Segoe UI Semilight" panose="020B0402040204020203" pitchFamily="34" charset="0"/>
              </a:defRPr>
            </a:lvl1pPr>
            <a:lvl2pPr marL="742950" indent="-285750">
              <a:defRPr>
                <a:solidFill>
                  <a:schemeClr val="tx1"/>
                </a:solidFill>
                <a:latin typeface="Segoe UI Semilight" panose="020B0402040204020203" pitchFamily="34" charset="0"/>
              </a:defRPr>
            </a:lvl2pPr>
            <a:lvl3pPr marL="1143000" indent="-228600">
              <a:defRPr>
                <a:solidFill>
                  <a:schemeClr val="tx1"/>
                </a:solidFill>
                <a:latin typeface="Segoe UI Semilight" panose="020B0402040204020203" pitchFamily="34" charset="0"/>
              </a:defRPr>
            </a:lvl3pPr>
            <a:lvl4pPr marL="1600200" indent="-228600">
              <a:defRPr>
                <a:solidFill>
                  <a:schemeClr val="tx1"/>
                </a:solidFill>
                <a:latin typeface="Segoe UI Semilight" panose="020B0402040204020203" pitchFamily="34" charset="0"/>
              </a:defRPr>
            </a:lvl4pPr>
            <a:lvl5pPr marL="2057400" indent="-228600">
              <a:defRPr>
                <a:solidFill>
                  <a:schemeClr val="tx1"/>
                </a:solidFill>
                <a:latin typeface="Segoe UI Semilight" panose="020B0402040204020203" pitchFamily="34" charset="0"/>
              </a:defRPr>
            </a:lvl5pPr>
            <a:lvl6pPr marL="2514600" indent="-228600" defTabSz="931863" fontAlgn="base">
              <a:spcBef>
                <a:spcPct val="0"/>
              </a:spcBef>
              <a:spcAft>
                <a:spcPct val="0"/>
              </a:spcAft>
              <a:defRPr>
                <a:solidFill>
                  <a:schemeClr val="tx1"/>
                </a:solidFill>
                <a:latin typeface="Segoe UI Semilight" panose="020B0402040204020203" pitchFamily="34" charset="0"/>
              </a:defRPr>
            </a:lvl6pPr>
            <a:lvl7pPr marL="2971800" indent="-228600" defTabSz="931863" fontAlgn="base">
              <a:spcBef>
                <a:spcPct val="0"/>
              </a:spcBef>
              <a:spcAft>
                <a:spcPct val="0"/>
              </a:spcAft>
              <a:defRPr>
                <a:solidFill>
                  <a:schemeClr val="tx1"/>
                </a:solidFill>
                <a:latin typeface="Segoe UI Semilight" panose="020B0402040204020203" pitchFamily="34" charset="0"/>
              </a:defRPr>
            </a:lvl7pPr>
            <a:lvl8pPr marL="3429000" indent="-228600" defTabSz="931863" fontAlgn="base">
              <a:spcBef>
                <a:spcPct val="0"/>
              </a:spcBef>
              <a:spcAft>
                <a:spcPct val="0"/>
              </a:spcAft>
              <a:defRPr>
                <a:solidFill>
                  <a:schemeClr val="tx1"/>
                </a:solidFill>
                <a:latin typeface="Segoe UI Semilight" panose="020B0402040204020203" pitchFamily="34" charset="0"/>
              </a:defRPr>
            </a:lvl8pPr>
            <a:lvl9pPr marL="3886200" indent="-228600" defTabSz="931863" fontAlgn="base">
              <a:spcBef>
                <a:spcPct val="0"/>
              </a:spcBef>
              <a:spcAft>
                <a:spcPct val="0"/>
              </a:spcAft>
              <a:defRPr>
                <a:solidFill>
                  <a:schemeClr val="tx1"/>
                </a:solidFill>
                <a:latin typeface="Segoe UI Semilight" panose="020B0402040204020203" pitchFamily="34" charset="0"/>
              </a:defRPr>
            </a:lvl9pPr>
          </a:lstStyle>
          <a:p>
            <a:pPr defTabSz="931863" fontAlgn="base">
              <a:spcBef>
                <a:spcPct val="0"/>
              </a:spcBef>
              <a:spcAft>
                <a:spcPct val="0"/>
              </a:spcAft>
            </a:pPr>
            <a:fld id="{C7C97C8C-64F1-4A08-9A61-8D491D30781E}" type="datetime8">
              <a:rPr lang="en-US" altLang="sl-SI">
                <a:latin typeface="Segoe UI" panose="020B0502040204020203" pitchFamily="34" charset="0"/>
              </a:rPr>
              <a:pPr defTabSz="931863" fontAlgn="base">
                <a:spcBef>
                  <a:spcPct val="0"/>
                </a:spcBef>
                <a:spcAft>
                  <a:spcPct val="0"/>
                </a:spcAft>
              </a:pPr>
              <a:t>5/14/2017 4:29 PM</a:t>
            </a:fld>
            <a:endParaRPr lang="en-US" altLang="sl-SI">
              <a:latin typeface="Segoe UI" panose="020B0502040204020203" pitchFamily="34" charset="0"/>
            </a:endParaRPr>
          </a:p>
        </p:txBody>
      </p:sp>
      <p:sp>
        <p:nvSpPr>
          <p:cNvPr id="33799" name="Slide Number Placeholder 6">
            <a:extLst>
              <a:ext uri="{FF2B5EF4-FFF2-40B4-BE49-F238E27FC236}">
                <a16:creationId xmlns:a16="http://schemas.microsoft.com/office/drawing/2014/main" id="{AD889C31-4FD9-4F75-805F-3694C9D2E9F6}"/>
              </a:ext>
            </a:extLst>
          </p:cNvPr>
          <p:cNvSpPr>
            <a:spLocks noGrp="1" noChangeArrowheads="1"/>
          </p:cNvSpPr>
          <p:nvPr>
            <p:ph type="sldNum" sz="quarter" idx="5"/>
          </p:nvPr>
        </p:nvSpPr>
        <p:spPr bwMode="auto">
          <a:noFill/>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wrap="square" numCol="1" anchorCtr="0" compatLnSpc="1">
            <a:prstTxWarp prst="textNoShape">
              <a:avLst/>
            </a:prstTxWarp>
          </a:bodyPr>
          <a:lstStyle>
            <a:lvl1pPr>
              <a:defRPr>
                <a:solidFill>
                  <a:schemeClr val="tx1"/>
                </a:solidFill>
                <a:latin typeface="Segoe UI Semilight" panose="020B0402040204020203" pitchFamily="34" charset="0"/>
              </a:defRPr>
            </a:lvl1pPr>
            <a:lvl2pPr marL="742950" indent="-285750">
              <a:defRPr>
                <a:solidFill>
                  <a:schemeClr val="tx1"/>
                </a:solidFill>
                <a:latin typeface="Segoe UI Semilight" panose="020B0402040204020203" pitchFamily="34" charset="0"/>
              </a:defRPr>
            </a:lvl2pPr>
            <a:lvl3pPr marL="1143000" indent="-228600">
              <a:defRPr>
                <a:solidFill>
                  <a:schemeClr val="tx1"/>
                </a:solidFill>
                <a:latin typeface="Segoe UI Semilight" panose="020B0402040204020203" pitchFamily="34" charset="0"/>
              </a:defRPr>
            </a:lvl3pPr>
            <a:lvl4pPr marL="1600200" indent="-228600">
              <a:defRPr>
                <a:solidFill>
                  <a:schemeClr val="tx1"/>
                </a:solidFill>
                <a:latin typeface="Segoe UI Semilight" panose="020B0402040204020203" pitchFamily="34" charset="0"/>
              </a:defRPr>
            </a:lvl4pPr>
            <a:lvl5pPr marL="2057400" indent="-228600">
              <a:defRPr>
                <a:solidFill>
                  <a:schemeClr val="tx1"/>
                </a:solidFill>
                <a:latin typeface="Segoe UI Semilight" panose="020B0402040204020203" pitchFamily="34" charset="0"/>
              </a:defRPr>
            </a:lvl5pPr>
            <a:lvl6pPr marL="2514600" indent="-228600" defTabSz="931863" fontAlgn="base">
              <a:spcBef>
                <a:spcPct val="0"/>
              </a:spcBef>
              <a:spcAft>
                <a:spcPct val="0"/>
              </a:spcAft>
              <a:defRPr>
                <a:solidFill>
                  <a:schemeClr val="tx1"/>
                </a:solidFill>
                <a:latin typeface="Segoe UI Semilight" panose="020B0402040204020203" pitchFamily="34" charset="0"/>
              </a:defRPr>
            </a:lvl6pPr>
            <a:lvl7pPr marL="2971800" indent="-228600" defTabSz="931863" fontAlgn="base">
              <a:spcBef>
                <a:spcPct val="0"/>
              </a:spcBef>
              <a:spcAft>
                <a:spcPct val="0"/>
              </a:spcAft>
              <a:defRPr>
                <a:solidFill>
                  <a:schemeClr val="tx1"/>
                </a:solidFill>
                <a:latin typeface="Segoe UI Semilight" panose="020B0402040204020203" pitchFamily="34" charset="0"/>
              </a:defRPr>
            </a:lvl7pPr>
            <a:lvl8pPr marL="3429000" indent="-228600" defTabSz="931863" fontAlgn="base">
              <a:spcBef>
                <a:spcPct val="0"/>
              </a:spcBef>
              <a:spcAft>
                <a:spcPct val="0"/>
              </a:spcAft>
              <a:defRPr>
                <a:solidFill>
                  <a:schemeClr val="tx1"/>
                </a:solidFill>
                <a:latin typeface="Segoe UI Semilight" panose="020B0402040204020203" pitchFamily="34" charset="0"/>
              </a:defRPr>
            </a:lvl8pPr>
            <a:lvl9pPr marL="3886200" indent="-228600" defTabSz="931863" fontAlgn="base">
              <a:spcBef>
                <a:spcPct val="0"/>
              </a:spcBef>
              <a:spcAft>
                <a:spcPct val="0"/>
              </a:spcAft>
              <a:defRPr>
                <a:solidFill>
                  <a:schemeClr val="tx1"/>
                </a:solidFill>
                <a:latin typeface="Segoe UI Semilight" panose="020B0402040204020203" pitchFamily="34" charset="0"/>
              </a:defRPr>
            </a:lvl9pPr>
          </a:lstStyle>
          <a:p>
            <a:pPr defTabSz="931863" fontAlgn="base">
              <a:spcBef>
                <a:spcPct val="0"/>
              </a:spcBef>
              <a:spcAft>
                <a:spcPct val="0"/>
              </a:spcAft>
            </a:pPr>
            <a:fld id="{D9048289-7A40-493D-801B-E580A11E81F1}" type="slidenum">
              <a:rPr lang="en-US" altLang="sl-SI">
                <a:latin typeface="Segoe UI" panose="020B0502040204020203" pitchFamily="34" charset="0"/>
              </a:rPr>
              <a:pPr defTabSz="931863" fontAlgn="base">
                <a:spcBef>
                  <a:spcPct val="0"/>
                </a:spcBef>
                <a:spcAft>
                  <a:spcPct val="0"/>
                </a:spcAft>
              </a:pPr>
              <a:t>6</a:t>
            </a:fld>
            <a:endParaRPr lang="en-US" altLang="sl-SI">
              <a:latin typeface="Segoe UI" panose="020B0502040204020203" pitchFamily="34" charset="0"/>
            </a:endParaRPr>
          </a:p>
        </p:txBody>
      </p:sp>
    </p:spTree>
  </p:cSld>
  <p:clrMapOvr>
    <a:masterClrMapping/>
  </p:clrMapOvr>
</p:notes>
</file>

<file path=ppt/notesSlides/notesSlide7.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35842" name="Slide Image Placeholder 1">
            <a:extLst>
              <a:ext uri="{FF2B5EF4-FFF2-40B4-BE49-F238E27FC236}">
                <a16:creationId xmlns:a16="http://schemas.microsoft.com/office/drawing/2014/main" id="{D6534C64-62D1-42F9-9BC4-4FEAF1895346}"/>
              </a:ext>
            </a:extLst>
          </p:cNvPr>
          <p:cNvSpPr>
            <a:spLocks noGrp="1" noRot="1" noChangeAspect="1" noChangeArrowheads="1" noTextEdit="1"/>
          </p:cNvSpPr>
          <p:nvPr>
            <p:ph type="sldImg"/>
          </p:nvPr>
        </p:nvSpPr>
        <p:spPr bwMode="auto">
          <a:noFill/>
          <a:ln>
            <a:solidFill>
              <a:srgbClr val="000000"/>
            </a:solidFill>
            <a:miter lim="800000"/>
            <a:headEnd/>
            <a:tailEnd/>
          </a:ln>
          <a:extLst>
            <a:ext uri="{909E8E84-426E-40DD-AFC4-6F175D3DCCD1}">
              <a14:hiddenFill xmlns:a14="http://schemas.microsoft.com/office/drawing/2010/main">
                <a:solidFill>
                  <a:srgbClr val="FFFFFF"/>
                </a:solidFill>
              </a14:hiddenFill>
            </a:ext>
          </a:extLst>
        </p:spPr>
      </p:sp>
      <p:sp>
        <p:nvSpPr>
          <p:cNvPr id="35843" name="Notes Placeholder 2">
            <a:extLst>
              <a:ext uri="{FF2B5EF4-FFF2-40B4-BE49-F238E27FC236}">
                <a16:creationId xmlns:a16="http://schemas.microsoft.com/office/drawing/2014/main" id="{13860691-1F8D-4D6F-B7DA-DB7AEB5A3303}"/>
              </a:ext>
            </a:extLst>
          </p:cNvPr>
          <p:cNvSpPr>
            <a:spLocks noGrp="1" noChangeArrowheads="1"/>
          </p:cNvSpPr>
          <p:nvPr>
            <p:ph type="body" idx="1"/>
          </p:nvPr>
        </p:nvSpPr>
        <p:spPr bwMode="auto">
          <a:noFill/>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wrap="square" numCol="1" anchor="t" anchorCtr="0" compatLnSpc="1">
            <a:prstTxWarp prst="textNoShape">
              <a:avLst/>
            </a:prstTxWarp>
          </a:bodyPr>
          <a:lstStyle/>
          <a:p>
            <a:pPr>
              <a:spcBef>
                <a:spcPct val="0"/>
              </a:spcBef>
            </a:pPr>
            <a:endParaRPr lang="en-US" altLang="sl-SI"/>
          </a:p>
        </p:txBody>
      </p:sp>
      <p:sp>
        <p:nvSpPr>
          <p:cNvPr id="35844" name="Header Placeholder 3">
            <a:extLst>
              <a:ext uri="{FF2B5EF4-FFF2-40B4-BE49-F238E27FC236}">
                <a16:creationId xmlns:a16="http://schemas.microsoft.com/office/drawing/2014/main" id="{D912CA56-FE4D-4924-B149-010F58485C53}"/>
              </a:ext>
            </a:extLst>
          </p:cNvPr>
          <p:cNvSpPr>
            <a:spLocks noGrp="1" noChangeArrowheads="1"/>
          </p:cNvSpPr>
          <p:nvPr>
            <p:ph type="hdr" sz="quarter"/>
          </p:nvPr>
        </p:nvSpPr>
        <p:spPr bwMode="auto">
          <a:noFill/>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wrap="square" numCol="1" anchor="t" anchorCtr="0" compatLnSpc="1">
            <a:prstTxWarp prst="textNoShape">
              <a:avLst/>
            </a:prstTxWarp>
          </a:bodyPr>
          <a:lstStyle>
            <a:lvl1pPr>
              <a:defRPr>
                <a:solidFill>
                  <a:schemeClr val="tx1"/>
                </a:solidFill>
                <a:latin typeface="Segoe UI Semilight" panose="020B0402040204020203" pitchFamily="34" charset="0"/>
              </a:defRPr>
            </a:lvl1pPr>
            <a:lvl2pPr marL="742950" indent="-285750">
              <a:defRPr>
                <a:solidFill>
                  <a:schemeClr val="tx1"/>
                </a:solidFill>
                <a:latin typeface="Segoe UI Semilight" panose="020B0402040204020203" pitchFamily="34" charset="0"/>
              </a:defRPr>
            </a:lvl2pPr>
            <a:lvl3pPr marL="1143000" indent="-228600">
              <a:defRPr>
                <a:solidFill>
                  <a:schemeClr val="tx1"/>
                </a:solidFill>
                <a:latin typeface="Segoe UI Semilight" panose="020B0402040204020203" pitchFamily="34" charset="0"/>
              </a:defRPr>
            </a:lvl3pPr>
            <a:lvl4pPr marL="1600200" indent="-228600">
              <a:defRPr>
                <a:solidFill>
                  <a:schemeClr val="tx1"/>
                </a:solidFill>
                <a:latin typeface="Segoe UI Semilight" panose="020B0402040204020203" pitchFamily="34" charset="0"/>
              </a:defRPr>
            </a:lvl4pPr>
            <a:lvl5pPr marL="2057400" indent="-228600">
              <a:defRPr>
                <a:solidFill>
                  <a:schemeClr val="tx1"/>
                </a:solidFill>
                <a:latin typeface="Segoe UI Semilight" panose="020B0402040204020203" pitchFamily="34" charset="0"/>
              </a:defRPr>
            </a:lvl5pPr>
            <a:lvl6pPr marL="2514600" indent="-228600" defTabSz="931863" fontAlgn="base">
              <a:spcBef>
                <a:spcPct val="0"/>
              </a:spcBef>
              <a:spcAft>
                <a:spcPct val="0"/>
              </a:spcAft>
              <a:defRPr>
                <a:solidFill>
                  <a:schemeClr val="tx1"/>
                </a:solidFill>
                <a:latin typeface="Segoe UI Semilight" panose="020B0402040204020203" pitchFamily="34" charset="0"/>
              </a:defRPr>
            </a:lvl6pPr>
            <a:lvl7pPr marL="2971800" indent="-228600" defTabSz="931863" fontAlgn="base">
              <a:spcBef>
                <a:spcPct val="0"/>
              </a:spcBef>
              <a:spcAft>
                <a:spcPct val="0"/>
              </a:spcAft>
              <a:defRPr>
                <a:solidFill>
                  <a:schemeClr val="tx1"/>
                </a:solidFill>
                <a:latin typeface="Segoe UI Semilight" panose="020B0402040204020203" pitchFamily="34" charset="0"/>
              </a:defRPr>
            </a:lvl7pPr>
            <a:lvl8pPr marL="3429000" indent="-228600" defTabSz="931863" fontAlgn="base">
              <a:spcBef>
                <a:spcPct val="0"/>
              </a:spcBef>
              <a:spcAft>
                <a:spcPct val="0"/>
              </a:spcAft>
              <a:defRPr>
                <a:solidFill>
                  <a:schemeClr val="tx1"/>
                </a:solidFill>
                <a:latin typeface="Segoe UI Semilight" panose="020B0402040204020203" pitchFamily="34" charset="0"/>
              </a:defRPr>
            </a:lvl8pPr>
            <a:lvl9pPr marL="3886200" indent="-228600" defTabSz="931863" fontAlgn="base">
              <a:spcBef>
                <a:spcPct val="0"/>
              </a:spcBef>
              <a:spcAft>
                <a:spcPct val="0"/>
              </a:spcAft>
              <a:defRPr>
                <a:solidFill>
                  <a:schemeClr val="tx1"/>
                </a:solidFill>
                <a:latin typeface="Segoe UI Semilight" panose="020B0402040204020203" pitchFamily="34" charset="0"/>
              </a:defRPr>
            </a:lvl9pPr>
          </a:lstStyle>
          <a:p>
            <a:pPr defTabSz="931863" fontAlgn="base">
              <a:spcBef>
                <a:spcPct val="0"/>
              </a:spcBef>
              <a:spcAft>
                <a:spcPct val="0"/>
              </a:spcAft>
            </a:pPr>
            <a:endParaRPr lang="sl-SI" altLang="sl-SI">
              <a:latin typeface="Segoe UI" panose="020B0502040204020203" pitchFamily="34" charset="0"/>
            </a:endParaRPr>
          </a:p>
        </p:txBody>
      </p:sp>
      <p:sp>
        <p:nvSpPr>
          <p:cNvPr id="5" name="Footer Placeholder 4">
            <a:extLst>
              <a:ext uri="{FF2B5EF4-FFF2-40B4-BE49-F238E27FC236}">
                <a16:creationId xmlns:a16="http://schemas.microsoft.com/office/drawing/2014/main" id="{90BBD825-5C32-401D-9DB0-DC5D393A5BD1}"/>
              </a:ext>
            </a:extLst>
          </p:cNvPr>
          <p:cNvSpPr>
            <a:spLocks noGrp="1"/>
          </p:cNvSpPr>
          <p:nvPr>
            <p:ph type="ftr" sz="quarter" idx="4"/>
          </p:nvPr>
        </p:nvSpPr>
        <p:spPr>
          <a:xfrm>
            <a:off x="0" y="8686800"/>
            <a:ext cx="5920740" cy="355964"/>
          </a:xfrm>
        </p:spPr>
        <p:txBody>
          <a:bodyPr/>
          <a:lstStyle/>
          <a:p>
            <a:pPr>
              <a:defRPr/>
            </a:pPr>
            <a:r>
              <a:rPr lang="en-US"/>
              <a:t>© Microsoft Corporation. All rights reserved. MICROSOFT MAKES NO WARRANTIES, EXPRESS, IMPLIED OR STATUTORY, AS TO THE INFORMATION IN THIS PRESENTATION.</a:t>
            </a:r>
            <a:endParaRPr lang="en-US" dirty="0"/>
          </a:p>
        </p:txBody>
      </p:sp>
      <p:sp>
        <p:nvSpPr>
          <p:cNvPr id="35846" name="Date Placeholder 5">
            <a:extLst>
              <a:ext uri="{FF2B5EF4-FFF2-40B4-BE49-F238E27FC236}">
                <a16:creationId xmlns:a16="http://schemas.microsoft.com/office/drawing/2014/main" id="{DF2C137D-4DCD-4279-BC11-D42E4061F352}"/>
              </a:ext>
            </a:extLst>
          </p:cNvPr>
          <p:cNvSpPr>
            <a:spLocks noGrp="1" noChangeArrowheads="1"/>
          </p:cNvSpPr>
          <p:nvPr>
            <p:ph type="dt" sz="quarter" idx="1"/>
          </p:nvPr>
        </p:nvSpPr>
        <p:spPr bwMode="auto">
          <a:noFill/>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wrap="square" numCol="1" anchor="t" anchorCtr="0" compatLnSpc="1">
            <a:prstTxWarp prst="textNoShape">
              <a:avLst/>
            </a:prstTxWarp>
          </a:bodyPr>
          <a:lstStyle>
            <a:lvl1pPr>
              <a:defRPr>
                <a:solidFill>
                  <a:schemeClr val="tx1"/>
                </a:solidFill>
                <a:latin typeface="Segoe UI Semilight" panose="020B0402040204020203" pitchFamily="34" charset="0"/>
              </a:defRPr>
            </a:lvl1pPr>
            <a:lvl2pPr marL="742950" indent="-285750">
              <a:defRPr>
                <a:solidFill>
                  <a:schemeClr val="tx1"/>
                </a:solidFill>
                <a:latin typeface="Segoe UI Semilight" panose="020B0402040204020203" pitchFamily="34" charset="0"/>
              </a:defRPr>
            </a:lvl2pPr>
            <a:lvl3pPr marL="1143000" indent="-228600">
              <a:defRPr>
                <a:solidFill>
                  <a:schemeClr val="tx1"/>
                </a:solidFill>
                <a:latin typeface="Segoe UI Semilight" panose="020B0402040204020203" pitchFamily="34" charset="0"/>
              </a:defRPr>
            </a:lvl3pPr>
            <a:lvl4pPr marL="1600200" indent="-228600">
              <a:defRPr>
                <a:solidFill>
                  <a:schemeClr val="tx1"/>
                </a:solidFill>
                <a:latin typeface="Segoe UI Semilight" panose="020B0402040204020203" pitchFamily="34" charset="0"/>
              </a:defRPr>
            </a:lvl4pPr>
            <a:lvl5pPr marL="2057400" indent="-228600">
              <a:defRPr>
                <a:solidFill>
                  <a:schemeClr val="tx1"/>
                </a:solidFill>
                <a:latin typeface="Segoe UI Semilight" panose="020B0402040204020203" pitchFamily="34" charset="0"/>
              </a:defRPr>
            </a:lvl5pPr>
            <a:lvl6pPr marL="2514600" indent="-228600" defTabSz="931863" fontAlgn="base">
              <a:spcBef>
                <a:spcPct val="0"/>
              </a:spcBef>
              <a:spcAft>
                <a:spcPct val="0"/>
              </a:spcAft>
              <a:defRPr>
                <a:solidFill>
                  <a:schemeClr val="tx1"/>
                </a:solidFill>
                <a:latin typeface="Segoe UI Semilight" panose="020B0402040204020203" pitchFamily="34" charset="0"/>
              </a:defRPr>
            </a:lvl6pPr>
            <a:lvl7pPr marL="2971800" indent="-228600" defTabSz="931863" fontAlgn="base">
              <a:spcBef>
                <a:spcPct val="0"/>
              </a:spcBef>
              <a:spcAft>
                <a:spcPct val="0"/>
              </a:spcAft>
              <a:defRPr>
                <a:solidFill>
                  <a:schemeClr val="tx1"/>
                </a:solidFill>
                <a:latin typeface="Segoe UI Semilight" panose="020B0402040204020203" pitchFamily="34" charset="0"/>
              </a:defRPr>
            </a:lvl7pPr>
            <a:lvl8pPr marL="3429000" indent="-228600" defTabSz="931863" fontAlgn="base">
              <a:spcBef>
                <a:spcPct val="0"/>
              </a:spcBef>
              <a:spcAft>
                <a:spcPct val="0"/>
              </a:spcAft>
              <a:defRPr>
                <a:solidFill>
                  <a:schemeClr val="tx1"/>
                </a:solidFill>
                <a:latin typeface="Segoe UI Semilight" panose="020B0402040204020203" pitchFamily="34" charset="0"/>
              </a:defRPr>
            </a:lvl8pPr>
            <a:lvl9pPr marL="3886200" indent="-228600" defTabSz="931863" fontAlgn="base">
              <a:spcBef>
                <a:spcPct val="0"/>
              </a:spcBef>
              <a:spcAft>
                <a:spcPct val="0"/>
              </a:spcAft>
              <a:defRPr>
                <a:solidFill>
                  <a:schemeClr val="tx1"/>
                </a:solidFill>
                <a:latin typeface="Segoe UI Semilight" panose="020B0402040204020203" pitchFamily="34" charset="0"/>
              </a:defRPr>
            </a:lvl9pPr>
          </a:lstStyle>
          <a:p>
            <a:pPr defTabSz="931863" fontAlgn="base">
              <a:spcBef>
                <a:spcPct val="0"/>
              </a:spcBef>
              <a:spcAft>
                <a:spcPct val="0"/>
              </a:spcAft>
            </a:pPr>
            <a:fld id="{D0F023E9-A4AD-4DAF-9110-65BE8D47902A}" type="datetime8">
              <a:rPr lang="en-US" altLang="sl-SI">
                <a:latin typeface="Segoe UI" panose="020B0502040204020203" pitchFamily="34" charset="0"/>
              </a:rPr>
              <a:pPr defTabSz="931863" fontAlgn="base">
                <a:spcBef>
                  <a:spcPct val="0"/>
                </a:spcBef>
                <a:spcAft>
                  <a:spcPct val="0"/>
                </a:spcAft>
              </a:pPr>
              <a:t>5/14/2017 4:29 PM</a:t>
            </a:fld>
            <a:endParaRPr lang="en-US" altLang="sl-SI">
              <a:latin typeface="Segoe UI" panose="020B0502040204020203" pitchFamily="34" charset="0"/>
            </a:endParaRPr>
          </a:p>
        </p:txBody>
      </p:sp>
      <p:sp>
        <p:nvSpPr>
          <p:cNvPr id="35847" name="Slide Number Placeholder 6">
            <a:extLst>
              <a:ext uri="{FF2B5EF4-FFF2-40B4-BE49-F238E27FC236}">
                <a16:creationId xmlns:a16="http://schemas.microsoft.com/office/drawing/2014/main" id="{8B72C13B-AB86-4639-846A-77ADBD274C69}"/>
              </a:ext>
            </a:extLst>
          </p:cNvPr>
          <p:cNvSpPr>
            <a:spLocks noGrp="1" noChangeArrowheads="1"/>
          </p:cNvSpPr>
          <p:nvPr>
            <p:ph type="sldNum" sz="quarter" idx="5"/>
          </p:nvPr>
        </p:nvSpPr>
        <p:spPr bwMode="auto">
          <a:noFill/>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wrap="square" numCol="1" anchorCtr="0" compatLnSpc="1">
            <a:prstTxWarp prst="textNoShape">
              <a:avLst/>
            </a:prstTxWarp>
          </a:bodyPr>
          <a:lstStyle>
            <a:lvl1pPr>
              <a:defRPr>
                <a:solidFill>
                  <a:schemeClr val="tx1"/>
                </a:solidFill>
                <a:latin typeface="Segoe UI Semilight" panose="020B0402040204020203" pitchFamily="34" charset="0"/>
              </a:defRPr>
            </a:lvl1pPr>
            <a:lvl2pPr marL="742950" indent="-285750">
              <a:defRPr>
                <a:solidFill>
                  <a:schemeClr val="tx1"/>
                </a:solidFill>
                <a:latin typeface="Segoe UI Semilight" panose="020B0402040204020203" pitchFamily="34" charset="0"/>
              </a:defRPr>
            </a:lvl2pPr>
            <a:lvl3pPr marL="1143000" indent="-228600">
              <a:defRPr>
                <a:solidFill>
                  <a:schemeClr val="tx1"/>
                </a:solidFill>
                <a:latin typeface="Segoe UI Semilight" panose="020B0402040204020203" pitchFamily="34" charset="0"/>
              </a:defRPr>
            </a:lvl3pPr>
            <a:lvl4pPr marL="1600200" indent="-228600">
              <a:defRPr>
                <a:solidFill>
                  <a:schemeClr val="tx1"/>
                </a:solidFill>
                <a:latin typeface="Segoe UI Semilight" panose="020B0402040204020203" pitchFamily="34" charset="0"/>
              </a:defRPr>
            </a:lvl4pPr>
            <a:lvl5pPr marL="2057400" indent="-228600">
              <a:defRPr>
                <a:solidFill>
                  <a:schemeClr val="tx1"/>
                </a:solidFill>
                <a:latin typeface="Segoe UI Semilight" panose="020B0402040204020203" pitchFamily="34" charset="0"/>
              </a:defRPr>
            </a:lvl5pPr>
            <a:lvl6pPr marL="2514600" indent="-228600" defTabSz="931863" fontAlgn="base">
              <a:spcBef>
                <a:spcPct val="0"/>
              </a:spcBef>
              <a:spcAft>
                <a:spcPct val="0"/>
              </a:spcAft>
              <a:defRPr>
                <a:solidFill>
                  <a:schemeClr val="tx1"/>
                </a:solidFill>
                <a:latin typeface="Segoe UI Semilight" panose="020B0402040204020203" pitchFamily="34" charset="0"/>
              </a:defRPr>
            </a:lvl6pPr>
            <a:lvl7pPr marL="2971800" indent="-228600" defTabSz="931863" fontAlgn="base">
              <a:spcBef>
                <a:spcPct val="0"/>
              </a:spcBef>
              <a:spcAft>
                <a:spcPct val="0"/>
              </a:spcAft>
              <a:defRPr>
                <a:solidFill>
                  <a:schemeClr val="tx1"/>
                </a:solidFill>
                <a:latin typeface="Segoe UI Semilight" panose="020B0402040204020203" pitchFamily="34" charset="0"/>
              </a:defRPr>
            </a:lvl7pPr>
            <a:lvl8pPr marL="3429000" indent="-228600" defTabSz="931863" fontAlgn="base">
              <a:spcBef>
                <a:spcPct val="0"/>
              </a:spcBef>
              <a:spcAft>
                <a:spcPct val="0"/>
              </a:spcAft>
              <a:defRPr>
                <a:solidFill>
                  <a:schemeClr val="tx1"/>
                </a:solidFill>
                <a:latin typeface="Segoe UI Semilight" panose="020B0402040204020203" pitchFamily="34" charset="0"/>
              </a:defRPr>
            </a:lvl8pPr>
            <a:lvl9pPr marL="3886200" indent="-228600" defTabSz="931863" fontAlgn="base">
              <a:spcBef>
                <a:spcPct val="0"/>
              </a:spcBef>
              <a:spcAft>
                <a:spcPct val="0"/>
              </a:spcAft>
              <a:defRPr>
                <a:solidFill>
                  <a:schemeClr val="tx1"/>
                </a:solidFill>
                <a:latin typeface="Segoe UI Semilight" panose="020B0402040204020203" pitchFamily="34" charset="0"/>
              </a:defRPr>
            </a:lvl9pPr>
          </a:lstStyle>
          <a:p>
            <a:pPr defTabSz="931863" fontAlgn="base">
              <a:spcBef>
                <a:spcPct val="0"/>
              </a:spcBef>
              <a:spcAft>
                <a:spcPct val="0"/>
              </a:spcAft>
            </a:pPr>
            <a:fld id="{FB3161D1-3A64-4EC4-92AE-4C0A9E606A78}" type="slidenum">
              <a:rPr lang="en-US" altLang="sl-SI">
                <a:latin typeface="Segoe UI" panose="020B0502040204020203" pitchFamily="34" charset="0"/>
              </a:rPr>
              <a:pPr defTabSz="931863" fontAlgn="base">
                <a:spcBef>
                  <a:spcPct val="0"/>
                </a:spcBef>
                <a:spcAft>
                  <a:spcPct val="0"/>
                </a:spcAft>
              </a:pPr>
              <a:t>7</a:t>
            </a:fld>
            <a:endParaRPr lang="en-US" altLang="sl-SI">
              <a:latin typeface="Segoe UI" panose="020B0502040204020203" pitchFamily="34" charset="0"/>
            </a:endParaRPr>
          </a:p>
        </p:txBody>
      </p:sp>
    </p:spTree>
  </p:cSld>
  <p:clrMapOvr>
    <a:masterClrMapping/>
  </p:clrMapOvr>
</p:notes>
</file>

<file path=ppt/notesSlides/notesSlide8.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37890" name="Slide Image Placeholder 1">
            <a:extLst>
              <a:ext uri="{FF2B5EF4-FFF2-40B4-BE49-F238E27FC236}">
                <a16:creationId xmlns:a16="http://schemas.microsoft.com/office/drawing/2014/main" id="{EE70208C-B392-446C-9F56-C496D7120705}"/>
              </a:ext>
            </a:extLst>
          </p:cNvPr>
          <p:cNvSpPr>
            <a:spLocks noGrp="1" noRot="1" noChangeAspect="1" noChangeArrowheads="1" noTextEdit="1"/>
          </p:cNvSpPr>
          <p:nvPr>
            <p:ph type="sldImg"/>
          </p:nvPr>
        </p:nvSpPr>
        <p:spPr bwMode="auto">
          <a:noFill/>
          <a:ln>
            <a:solidFill>
              <a:srgbClr val="000000"/>
            </a:solidFill>
            <a:miter lim="800000"/>
            <a:headEnd/>
            <a:tailEnd/>
          </a:ln>
          <a:extLst>
            <a:ext uri="{909E8E84-426E-40DD-AFC4-6F175D3DCCD1}">
              <a14:hiddenFill xmlns:a14="http://schemas.microsoft.com/office/drawing/2010/main">
                <a:solidFill>
                  <a:srgbClr val="FFFFFF"/>
                </a:solidFill>
              </a14:hiddenFill>
            </a:ext>
          </a:extLst>
        </p:spPr>
      </p:sp>
      <p:sp>
        <p:nvSpPr>
          <p:cNvPr id="37891" name="Notes Placeholder 2">
            <a:extLst>
              <a:ext uri="{FF2B5EF4-FFF2-40B4-BE49-F238E27FC236}">
                <a16:creationId xmlns:a16="http://schemas.microsoft.com/office/drawing/2014/main" id="{09F2CACF-7397-4538-A1E8-3066B68CF615}"/>
              </a:ext>
            </a:extLst>
          </p:cNvPr>
          <p:cNvSpPr>
            <a:spLocks noGrp="1" noChangeArrowheads="1"/>
          </p:cNvSpPr>
          <p:nvPr>
            <p:ph type="body" idx="1"/>
          </p:nvPr>
        </p:nvSpPr>
        <p:spPr bwMode="auto">
          <a:noFill/>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wrap="square" numCol="1" anchor="t" anchorCtr="0" compatLnSpc="1">
            <a:prstTxWarp prst="textNoShape">
              <a:avLst/>
            </a:prstTxWarp>
          </a:bodyPr>
          <a:lstStyle/>
          <a:p>
            <a:pPr>
              <a:spcBef>
                <a:spcPct val="0"/>
              </a:spcBef>
            </a:pPr>
            <a:endParaRPr lang="sl-SI" altLang="sl-SI"/>
          </a:p>
        </p:txBody>
      </p:sp>
      <p:sp>
        <p:nvSpPr>
          <p:cNvPr id="37892" name="Header Placeholder 3">
            <a:extLst>
              <a:ext uri="{FF2B5EF4-FFF2-40B4-BE49-F238E27FC236}">
                <a16:creationId xmlns:a16="http://schemas.microsoft.com/office/drawing/2014/main" id="{71A60064-CD7D-4CCC-82F9-91D1F1B518D7}"/>
              </a:ext>
            </a:extLst>
          </p:cNvPr>
          <p:cNvSpPr>
            <a:spLocks noGrp="1" noChangeArrowheads="1"/>
          </p:cNvSpPr>
          <p:nvPr>
            <p:ph type="hdr" sz="quarter"/>
          </p:nvPr>
        </p:nvSpPr>
        <p:spPr bwMode="auto">
          <a:noFill/>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wrap="square" numCol="1" anchor="t" anchorCtr="0" compatLnSpc="1">
            <a:prstTxWarp prst="textNoShape">
              <a:avLst/>
            </a:prstTxWarp>
          </a:bodyPr>
          <a:lstStyle>
            <a:lvl1pPr>
              <a:defRPr>
                <a:solidFill>
                  <a:schemeClr val="tx1"/>
                </a:solidFill>
                <a:latin typeface="Segoe UI Semilight" panose="020B0402040204020203" pitchFamily="34" charset="0"/>
              </a:defRPr>
            </a:lvl1pPr>
            <a:lvl2pPr marL="742950" indent="-285750">
              <a:defRPr>
                <a:solidFill>
                  <a:schemeClr val="tx1"/>
                </a:solidFill>
                <a:latin typeface="Segoe UI Semilight" panose="020B0402040204020203" pitchFamily="34" charset="0"/>
              </a:defRPr>
            </a:lvl2pPr>
            <a:lvl3pPr marL="1143000" indent="-228600">
              <a:defRPr>
                <a:solidFill>
                  <a:schemeClr val="tx1"/>
                </a:solidFill>
                <a:latin typeface="Segoe UI Semilight" panose="020B0402040204020203" pitchFamily="34" charset="0"/>
              </a:defRPr>
            </a:lvl3pPr>
            <a:lvl4pPr marL="1600200" indent="-228600">
              <a:defRPr>
                <a:solidFill>
                  <a:schemeClr val="tx1"/>
                </a:solidFill>
                <a:latin typeface="Segoe UI Semilight" panose="020B0402040204020203" pitchFamily="34" charset="0"/>
              </a:defRPr>
            </a:lvl4pPr>
            <a:lvl5pPr marL="2057400" indent="-228600">
              <a:defRPr>
                <a:solidFill>
                  <a:schemeClr val="tx1"/>
                </a:solidFill>
                <a:latin typeface="Segoe UI Semilight" panose="020B0402040204020203" pitchFamily="34" charset="0"/>
              </a:defRPr>
            </a:lvl5pPr>
            <a:lvl6pPr marL="2514600" indent="-228600" defTabSz="931863" fontAlgn="base">
              <a:spcBef>
                <a:spcPct val="0"/>
              </a:spcBef>
              <a:spcAft>
                <a:spcPct val="0"/>
              </a:spcAft>
              <a:defRPr>
                <a:solidFill>
                  <a:schemeClr val="tx1"/>
                </a:solidFill>
                <a:latin typeface="Segoe UI Semilight" panose="020B0402040204020203" pitchFamily="34" charset="0"/>
              </a:defRPr>
            </a:lvl6pPr>
            <a:lvl7pPr marL="2971800" indent="-228600" defTabSz="931863" fontAlgn="base">
              <a:spcBef>
                <a:spcPct val="0"/>
              </a:spcBef>
              <a:spcAft>
                <a:spcPct val="0"/>
              </a:spcAft>
              <a:defRPr>
                <a:solidFill>
                  <a:schemeClr val="tx1"/>
                </a:solidFill>
                <a:latin typeface="Segoe UI Semilight" panose="020B0402040204020203" pitchFamily="34" charset="0"/>
              </a:defRPr>
            </a:lvl7pPr>
            <a:lvl8pPr marL="3429000" indent="-228600" defTabSz="931863" fontAlgn="base">
              <a:spcBef>
                <a:spcPct val="0"/>
              </a:spcBef>
              <a:spcAft>
                <a:spcPct val="0"/>
              </a:spcAft>
              <a:defRPr>
                <a:solidFill>
                  <a:schemeClr val="tx1"/>
                </a:solidFill>
                <a:latin typeface="Segoe UI Semilight" panose="020B0402040204020203" pitchFamily="34" charset="0"/>
              </a:defRPr>
            </a:lvl8pPr>
            <a:lvl9pPr marL="3886200" indent="-228600" defTabSz="931863" fontAlgn="base">
              <a:spcBef>
                <a:spcPct val="0"/>
              </a:spcBef>
              <a:spcAft>
                <a:spcPct val="0"/>
              </a:spcAft>
              <a:defRPr>
                <a:solidFill>
                  <a:schemeClr val="tx1"/>
                </a:solidFill>
                <a:latin typeface="Segoe UI Semilight" panose="020B0402040204020203" pitchFamily="34" charset="0"/>
              </a:defRPr>
            </a:lvl9pPr>
          </a:lstStyle>
          <a:p>
            <a:pPr defTabSz="931863" fontAlgn="base">
              <a:spcBef>
                <a:spcPct val="0"/>
              </a:spcBef>
              <a:spcAft>
                <a:spcPct val="0"/>
              </a:spcAft>
            </a:pPr>
            <a:endParaRPr lang="sl-SI" altLang="sl-SI">
              <a:latin typeface="Segoe UI" panose="020B0502040204020203" pitchFamily="34" charset="0"/>
            </a:endParaRPr>
          </a:p>
        </p:txBody>
      </p:sp>
      <p:sp>
        <p:nvSpPr>
          <p:cNvPr id="5" name="Footer Placeholder 4">
            <a:extLst>
              <a:ext uri="{FF2B5EF4-FFF2-40B4-BE49-F238E27FC236}">
                <a16:creationId xmlns:a16="http://schemas.microsoft.com/office/drawing/2014/main" id="{892C27CF-C849-4018-97B7-27AFD817872E}"/>
              </a:ext>
            </a:extLst>
          </p:cNvPr>
          <p:cNvSpPr>
            <a:spLocks noGrp="1"/>
          </p:cNvSpPr>
          <p:nvPr>
            <p:ph type="ftr" sz="quarter" idx="4"/>
          </p:nvPr>
        </p:nvSpPr>
        <p:spPr>
          <a:xfrm>
            <a:off x="0" y="8686800"/>
            <a:ext cx="5920740" cy="355964"/>
          </a:xfrm>
        </p:spPr>
        <p:txBody>
          <a:bodyPr/>
          <a:lstStyle/>
          <a:p>
            <a:pPr>
              <a:defRPr/>
            </a:pPr>
            <a:r>
              <a:rPr lang="en-US"/>
              <a:t>© Microsoft Corporation. All rights reserved. MICROSOFT MAKES NO WARRANTIES, EXPRESS, IMPLIED OR STATUTORY, AS TO THE INFORMATION IN THIS PRESENTATION.</a:t>
            </a:r>
            <a:endParaRPr lang="en-US" dirty="0"/>
          </a:p>
        </p:txBody>
      </p:sp>
      <p:sp>
        <p:nvSpPr>
          <p:cNvPr id="37894" name="Date Placeholder 5">
            <a:extLst>
              <a:ext uri="{FF2B5EF4-FFF2-40B4-BE49-F238E27FC236}">
                <a16:creationId xmlns:a16="http://schemas.microsoft.com/office/drawing/2014/main" id="{A31CDFAB-FDC0-4BEE-8FDC-1C58AC4BEE5B}"/>
              </a:ext>
            </a:extLst>
          </p:cNvPr>
          <p:cNvSpPr>
            <a:spLocks noGrp="1" noChangeArrowheads="1"/>
          </p:cNvSpPr>
          <p:nvPr>
            <p:ph type="dt" sz="quarter" idx="1"/>
          </p:nvPr>
        </p:nvSpPr>
        <p:spPr bwMode="auto">
          <a:noFill/>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wrap="square" numCol="1" anchor="t" anchorCtr="0" compatLnSpc="1">
            <a:prstTxWarp prst="textNoShape">
              <a:avLst/>
            </a:prstTxWarp>
          </a:bodyPr>
          <a:lstStyle>
            <a:lvl1pPr>
              <a:defRPr>
                <a:solidFill>
                  <a:schemeClr val="tx1"/>
                </a:solidFill>
                <a:latin typeface="Segoe UI Semilight" panose="020B0402040204020203" pitchFamily="34" charset="0"/>
              </a:defRPr>
            </a:lvl1pPr>
            <a:lvl2pPr marL="742950" indent="-285750">
              <a:defRPr>
                <a:solidFill>
                  <a:schemeClr val="tx1"/>
                </a:solidFill>
                <a:latin typeface="Segoe UI Semilight" panose="020B0402040204020203" pitchFamily="34" charset="0"/>
              </a:defRPr>
            </a:lvl2pPr>
            <a:lvl3pPr marL="1143000" indent="-228600">
              <a:defRPr>
                <a:solidFill>
                  <a:schemeClr val="tx1"/>
                </a:solidFill>
                <a:latin typeface="Segoe UI Semilight" panose="020B0402040204020203" pitchFamily="34" charset="0"/>
              </a:defRPr>
            </a:lvl3pPr>
            <a:lvl4pPr marL="1600200" indent="-228600">
              <a:defRPr>
                <a:solidFill>
                  <a:schemeClr val="tx1"/>
                </a:solidFill>
                <a:latin typeface="Segoe UI Semilight" panose="020B0402040204020203" pitchFamily="34" charset="0"/>
              </a:defRPr>
            </a:lvl4pPr>
            <a:lvl5pPr marL="2057400" indent="-228600">
              <a:defRPr>
                <a:solidFill>
                  <a:schemeClr val="tx1"/>
                </a:solidFill>
                <a:latin typeface="Segoe UI Semilight" panose="020B0402040204020203" pitchFamily="34" charset="0"/>
              </a:defRPr>
            </a:lvl5pPr>
            <a:lvl6pPr marL="2514600" indent="-228600" defTabSz="931863" fontAlgn="base">
              <a:spcBef>
                <a:spcPct val="0"/>
              </a:spcBef>
              <a:spcAft>
                <a:spcPct val="0"/>
              </a:spcAft>
              <a:defRPr>
                <a:solidFill>
                  <a:schemeClr val="tx1"/>
                </a:solidFill>
                <a:latin typeface="Segoe UI Semilight" panose="020B0402040204020203" pitchFamily="34" charset="0"/>
              </a:defRPr>
            </a:lvl6pPr>
            <a:lvl7pPr marL="2971800" indent="-228600" defTabSz="931863" fontAlgn="base">
              <a:spcBef>
                <a:spcPct val="0"/>
              </a:spcBef>
              <a:spcAft>
                <a:spcPct val="0"/>
              </a:spcAft>
              <a:defRPr>
                <a:solidFill>
                  <a:schemeClr val="tx1"/>
                </a:solidFill>
                <a:latin typeface="Segoe UI Semilight" panose="020B0402040204020203" pitchFamily="34" charset="0"/>
              </a:defRPr>
            </a:lvl7pPr>
            <a:lvl8pPr marL="3429000" indent="-228600" defTabSz="931863" fontAlgn="base">
              <a:spcBef>
                <a:spcPct val="0"/>
              </a:spcBef>
              <a:spcAft>
                <a:spcPct val="0"/>
              </a:spcAft>
              <a:defRPr>
                <a:solidFill>
                  <a:schemeClr val="tx1"/>
                </a:solidFill>
                <a:latin typeface="Segoe UI Semilight" panose="020B0402040204020203" pitchFamily="34" charset="0"/>
              </a:defRPr>
            </a:lvl8pPr>
            <a:lvl9pPr marL="3886200" indent="-228600" defTabSz="931863" fontAlgn="base">
              <a:spcBef>
                <a:spcPct val="0"/>
              </a:spcBef>
              <a:spcAft>
                <a:spcPct val="0"/>
              </a:spcAft>
              <a:defRPr>
                <a:solidFill>
                  <a:schemeClr val="tx1"/>
                </a:solidFill>
                <a:latin typeface="Segoe UI Semilight" panose="020B0402040204020203" pitchFamily="34" charset="0"/>
              </a:defRPr>
            </a:lvl9pPr>
          </a:lstStyle>
          <a:p>
            <a:pPr defTabSz="931863" fontAlgn="base">
              <a:spcBef>
                <a:spcPct val="0"/>
              </a:spcBef>
              <a:spcAft>
                <a:spcPct val="0"/>
              </a:spcAft>
            </a:pPr>
            <a:fld id="{9FDD2FAE-5FE7-46CE-99AB-D247A9A08801}" type="datetime8">
              <a:rPr lang="en-US" altLang="sl-SI">
                <a:latin typeface="Segoe UI" panose="020B0502040204020203" pitchFamily="34" charset="0"/>
              </a:rPr>
              <a:pPr defTabSz="931863" fontAlgn="base">
                <a:spcBef>
                  <a:spcPct val="0"/>
                </a:spcBef>
                <a:spcAft>
                  <a:spcPct val="0"/>
                </a:spcAft>
              </a:pPr>
              <a:t>5/14/2017 4:29 PM</a:t>
            </a:fld>
            <a:endParaRPr lang="en-US" altLang="sl-SI">
              <a:latin typeface="Segoe UI" panose="020B0502040204020203" pitchFamily="34" charset="0"/>
            </a:endParaRPr>
          </a:p>
        </p:txBody>
      </p:sp>
      <p:sp>
        <p:nvSpPr>
          <p:cNvPr id="37895" name="Slide Number Placeholder 6">
            <a:extLst>
              <a:ext uri="{FF2B5EF4-FFF2-40B4-BE49-F238E27FC236}">
                <a16:creationId xmlns:a16="http://schemas.microsoft.com/office/drawing/2014/main" id="{E992622E-1032-4BFB-A0EE-8C420E1A0AA1}"/>
              </a:ext>
            </a:extLst>
          </p:cNvPr>
          <p:cNvSpPr>
            <a:spLocks noGrp="1" noChangeArrowheads="1"/>
          </p:cNvSpPr>
          <p:nvPr>
            <p:ph type="sldNum" sz="quarter" idx="5"/>
          </p:nvPr>
        </p:nvSpPr>
        <p:spPr bwMode="auto">
          <a:noFill/>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wrap="square" numCol="1" anchorCtr="0" compatLnSpc="1">
            <a:prstTxWarp prst="textNoShape">
              <a:avLst/>
            </a:prstTxWarp>
          </a:bodyPr>
          <a:lstStyle>
            <a:lvl1pPr>
              <a:defRPr>
                <a:solidFill>
                  <a:schemeClr val="tx1"/>
                </a:solidFill>
                <a:latin typeface="Segoe UI Semilight" panose="020B0402040204020203" pitchFamily="34" charset="0"/>
              </a:defRPr>
            </a:lvl1pPr>
            <a:lvl2pPr marL="742950" indent="-285750">
              <a:defRPr>
                <a:solidFill>
                  <a:schemeClr val="tx1"/>
                </a:solidFill>
                <a:latin typeface="Segoe UI Semilight" panose="020B0402040204020203" pitchFamily="34" charset="0"/>
              </a:defRPr>
            </a:lvl2pPr>
            <a:lvl3pPr marL="1143000" indent="-228600">
              <a:defRPr>
                <a:solidFill>
                  <a:schemeClr val="tx1"/>
                </a:solidFill>
                <a:latin typeface="Segoe UI Semilight" panose="020B0402040204020203" pitchFamily="34" charset="0"/>
              </a:defRPr>
            </a:lvl3pPr>
            <a:lvl4pPr marL="1600200" indent="-228600">
              <a:defRPr>
                <a:solidFill>
                  <a:schemeClr val="tx1"/>
                </a:solidFill>
                <a:latin typeface="Segoe UI Semilight" panose="020B0402040204020203" pitchFamily="34" charset="0"/>
              </a:defRPr>
            </a:lvl4pPr>
            <a:lvl5pPr marL="2057400" indent="-228600">
              <a:defRPr>
                <a:solidFill>
                  <a:schemeClr val="tx1"/>
                </a:solidFill>
                <a:latin typeface="Segoe UI Semilight" panose="020B0402040204020203" pitchFamily="34" charset="0"/>
              </a:defRPr>
            </a:lvl5pPr>
            <a:lvl6pPr marL="2514600" indent="-228600" defTabSz="931863" fontAlgn="base">
              <a:spcBef>
                <a:spcPct val="0"/>
              </a:spcBef>
              <a:spcAft>
                <a:spcPct val="0"/>
              </a:spcAft>
              <a:defRPr>
                <a:solidFill>
                  <a:schemeClr val="tx1"/>
                </a:solidFill>
                <a:latin typeface="Segoe UI Semilight" panose="020B0402040204020203" pitchFamily="34" charset="0"/>
              </a:defRPr>
            </a:lvl6pPr>
            <a:lvl7pPr marL="2971800" indent="-228600" defTabSz="931863" fontAlgn="base">
              <a:spcBef>
                <a:spcPct val="0"/>
              </a:spcBef>
              <a:spcAft>
                <a:spcPct val="0"/>
              </a:spcAft>
              <a:defRPr>
                <a:solidFill>
                  <a:schemeClr val="tx1"/>
                </a:solidFill>
                <a:latin typeface="Segoe UI Semilight" panose="020B0402040204020203" pitchFamily="34" charset="0"/>
              </a:defRPr>
            </a:lvl7pPr>
            <a:lvl8pPr marL="3429000" indent="-228600" defTabSz="931863" fontAlgn="base">
              <a:spcBef>
                <a:spcPct val="0"/>
              </a:spcBef>
              <a:spcAft>
                <a:spcPct val="0"/>
              </a:spcAft>
              <a:defRPr>
                <a:solidFill>
                  <a:schemeClr val="tx1"/>
                </a:solidFill>
                <a:latin typeface="Segoe UI Semilight" panose="020B0402040204020203" pitchFamily="34" charset="0"/>
              </a:defRPr>
            </a:lvl8pPr>
            <a:lvl9pPr marL="3886200" indent="-228600" defTabSz="931863" fontAlgn="base">
              <a:spcBef>
                <a:spcPct val="0"/>
              </a:spcBef>
              <a:spcAft>
                <a:spcPct val="0"/>
              </a:spcAft>
              <a:defRPr>
                <a:solidFill>
                  <a:schemeClr val="tx1"/>
                </a:solidFill>
                <a:latin typeface="Segoe UI Semilight" panose="020B0402040204020203" pitchFamily="34" charset="0"/>
              </a:defRPr>
            </a:lvl9pPr>
          </a:lstStyle>
          <a:p>
            <a:pPr defTabSz="931863" fontAlgn="base">
              <a:spcBef>
                <a:spcPct val="0"/>
              </a:spcBef>
              <a:spcAft>
                <a:spcPct val="0"/>
              </a:spcAft>
            </a:pPr>
            <a:fld id="{D2CACEFB-84A7-4D7F-8F50-C2E273F82485}" type="slidenum">
              <a:rPr lang="en-US" altLang="sl-SI">
                <a:latin typeface="Segoe UI" panose="020B0502040204020203" pitchFamily="34" charset="0"/>
              </a:rPr>
              <a:pPr defTabSz="931863" fontAlgn="base">
                <a:spcBef>
                  <a:spcPct val="0"/>
                </a:spcBef>
                <a:spcAft>
                  <a:spcPct val="0"/>
                </a:spcAft>
              </a:pPr>
              <a:t>8</a:t>
            </a:fld>
            <a:endParaRPr lang="en-US" altLang="sl-SI">
              <a:latin typeface="Segoe UI" panose="020B0502040204020203" pitchFamily="34" charset="0"/>
            </a:endParaRPr>
          </a:p>
        </p:txBody>
      </p:sp>
    </p:spTree>
  </p:cSld>
  <p:clrMapOvr>
    <a:masterClrMapping/>
  </p:clrMapOvr>
</p:notes>
</file>

<file path=ppt/notesSlides/notesSlide9.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152578" name="Slide Image Placeholder 1">
            <a:extLst>
              <a:ext uri="{FF2B5EF4-FFF2-40B4-BE49-F238E27FC236}">
                <a16:creationId xmlns:a16="http://schemas.microsoft.com/office/drawing/2014/main" id="{CE273EAF-C42A-426E-94B6-5B6E57F78425}"/>
              </a:ext>
            </a:extLst>
          </p:cNvPr>
          <p:cNvSpPr>
            <a:spLocks noGrp="1" noRot="1" noChangeAspect="1" noChangeArrowheads="1" noTextEdit="1"/>
          </p:cNvSpPr>
          <p:nvPr>
            <p:ph type="sldImg"/>
          </p:nvPr>
        </p:nvSpPr>
        <p:spPr bwMode="auto">
          <a:noFill/>
          <a:ln>
            <a:solidFill>
              <a:srgbClr val="000000"/>
            </a:solidFill>
            <a:miter lim="800000"/>
            <a:headEnd/>
            <a:tailEnd/>
          </a:ln>
          <a:extLst>
            <a:ext uri="{909E8E84-426E-40DD-AFC4-6F175D3DCCD1}">
              <a14:hiddenFill xmlns:a14="http://schemas.microsoft.com/office/drawing/2010/main">
                <a:solidFill>
                  <a:srgbClr val="FFFFFF"/>
                </a:solidFill>
              </a14:hiddenFill>
            </a:ext>
          </a:extLst>
        </p:spPr>
      </p:sp>
      <p:sp>
        <p:nvSpPr>
          <p:cNvPr id="152579" name="Notes Placeholder 2">
            <a:extLst>
              <a:ext uri="{FF2B5EF4-FFF2-40B4-BE49-F238E27FC236}">
                <a16:creationId xmlns:a16="http://schemas.microsoft.com/office/drawing/2014/main" id="{5855BC7C-0D4D-4AAC-BAF0-13C43ECF9757}"/>
              </a:ext>
            </a:extLst>
          </p:cNvPr>
          <p:cNvSpPr>
            <a:spLocks noGrp="1" noChangeArrowheads="1"/>
          </p:cNvSpPr>
          <p:nvPr>
            <p:ph type="body" idx="1"/>
          </p:nvPr>
        </p:nvSpPr>
        <p:spPr bwMode="auto">
          <a:noFill/>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wrap="square" numCol="1" anchor="t" anchorCtr="0" compatLnSpc="1">
            <a:prstTxWarp prst="textNoShape">
              <a:avLst/>
            </a:prstTxWarp>
          </a:bodyPr>
          <a:lstStyle/>
          <a:p>
            <a:pPr>
              <a:spcBef>
                <a:spcPct val="0"/>
              </a:spcBef>
            </a:pPr>
            <a:endParaRPr lang="sl-SI" altLang="sl-SI"/>
          </a:p>
        </p:txBody>
      </p:sp>
      <p:sp>
        <p:nvSpPr>
          <p:cNvPr id="152580" name="Header Placeholder 3">
            <a:extLst>
              <a:ext uri="{FF2B5EF4-FFF2-40B4-BE49-F238E27FC236}">
                <a16:creationId xmlns:a16="http://schemas.microsoft.com/office/drawing/2014/main" id="{24072C86-FA22-4C1B-A00D-534B1045C6D7}"/>
              </a:ext>
            </a:extLst>
          </p:cNvPr>
          <p:cNvSpPr>
            <a:spLocks noGrp="1" noChangeArrowheads="1"/>
          </p:cNvSpPr>
          <p:nvPr>
            <p:ph type="hdr" sz="quarter"/>
          </p:nvPr>
        </p:nvSpPr>
        <p:spPr bwMode="auto">
          <a:noFill/>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wrap="square" numCol="1" anchor="t" anchorCtr="0" compatLnSpc="1">
            <a:prstTxWarp prst="textNoShape">
              <a:avLst/>
            </a:prstTxWarp>
          </a:bodyPr>
          <a:lstStyle>
            <a:lvl1pPr>
              <a:defRPr>
                <a:solidFill>
                  <a:schemeClr val="tx1"/>
                </a:solidFill>
                <a:latin typeface="Segoe UI Semilight" panose="020B0402040204020203" pitchFamily="34" charset="0"/>
              </a:defRPr>
            </a:lvl1pPr>
            <a:lvl2pPr marL="742950" indent="-285750">
              <a:defRPr>
                <a:solidFill>
                  <a:schemeClr val="tx1"/>
                </a:solidFill>
                <a:latin typeface="Segoe UI Semilight" panose="020B0402040204020203" pitchFamily="34" charset="0"/>
              </a:defRPr>
            </a:lvl2pPr>
            <a:lvl3pPr marL="1143000" indent="-228600">
              <a:defRPr>
                <a:solidFill>
                  <a:schemeClr val="tx1"/>
                </a:solidFill>
                <a:latin typeface="Segoe UI Semilight" panose="020B0402040204020203" pitchFamily="34" charset="0"/>
              </a:defRPr>
            </a:lvl3pPr>
            <a:lvl4pPr marL="1600200" indent="-228600">
              <a:defRPr>
                <a:solidFill>
                  <a:schemeClr val="tx1"/>
                </a:solidFill>
                <a:latin typeface="Segoe UI Semilight" panose="020B0402040204020203" pitchFamily="34" charset="0"/>
              </a:defRPr>
            </a:lvl4pPr>
            <a:lvl5pPr marL="2057400" indent="-228600">
              <a:defRPr>
                <a:solidFill>
                  <a:schemeClr val="tx1"/>
                </a:solidFill>
                <a:latin typeface="Segoe UI Semilight" panose="020B0402040204020203" pitchFamily="34" charset="0"/>
              </a:defRPr>
            </a:lvl5pPr>
            <a:lvl6pPr marL="2514600" indent="-228600" defTabSz="931863" fontAlgn="base">
              <a:spcBef>
                <a:spcPct val="0"/>
              </a:spcBef>
              <a:spcAft>
                <a:spcPct val="0"/>
              </a:spcAft>
              <a:defRPr>
                <a:solidFill>
                  <a:schemeClr val="tx1"/>
                </a:solidFill>
                <a:latin typeface="Segoe UI Semilight" panose="020B0402040204020203" pitchFamily="34" charset="0"/>
              </a:defRPr>
            </a:lvl6pPr>
            <a:lvl7pPr marL="2971800" indent="-228600" defTabSz="931863" fontAlgn="base">
              <a:spcBef>
                <a:spcPct val="0"/>
              </a:spcBef>
              <a:spcAft>
                <a:spcPct val="0"/>
              </a:spcAft>
              <a:defRPr>
                <a:solidFill>
                  <a:schemeClr val="tx1"/>
                </a:solidFill>
                <a:latin typeface="Segoe UI Semilight" panose="020B0402040204020203" pitchFamily="34" charset="0"/>
              </a:defRPr>
            </a:lvl7pPr>
            <a:lvl8pPr marL="3429000" indent="-228600" defTabSz="931863" fontAlgn="base">
              <a:spcBef>
                <a:spcPct val="0"/>
              </a:spcBef>
              <a:spcAft>
                <a:spcPct val="0"/>
              </a:spcAft>
              <a:defRPr>
                <a:solidFill>
                  <a:schemeClr val="tx1"/>
                </a:solidFill>
                <a:latin typeface="Segoe UI Semilight" panose="020B0402040204020203" pitchFamily="34" charset="0"/>
              </a:defRPr>
            </a:lvl8pPr>
            <a:lvl9pPr marL="3886200" indent="-228600" defTabSz="931863" fontAlgn="base">
              <a:spcBef>
                <a:spcPct val="0"/>
              </a:spcBef>
              <a:spcAft>
                <a:spcPct val="0"/>
              </a:spcAft>
              <a:defRPr>
                <a:solidFill>
                  <a:schemeClr val="tx1"/>
                </a:solidFill>
                <a:latin typeface="Segoe UI Semilight" panose="020B0402040204020203" pitchFamily="34" charset="0"/>
              </a:defRPr>
            </a:lvl9pPr>
          </a:lstStyle>
          <a:p>
            <a:pPr defTabSz="931863" fontAlgn="base">
              <a:spcBef>
                <a:spcPct val="0"/>
              </a:spcBef>
              <a:spcAft>
                <a:spcPct val="0"/>
              </a:spcAft>
            </a:pPr>
            <a:endParaRPr lang="sl-SI" altLang="sl-SI">
              <a:latin typeface="Segoe UI" panose="020B0502040204020203" pitchFamily="34" charset="0"/>
            </a:endParaRPr>
          </a:p>
        </p:txBody>
      </p:sp>
      <p:sp>
        <p:nvSpPr>
          <p:cNvPr id="5" name="Footer Placeholder 4">
            <a:extLst>
              <a:ext uri="{FF2B5EF4-FFF2-40B4-BE49-F238E27FC236}">
                <a16:creationId xmlns:a16="http://schemas.microsoft.com/office/drawing/2014/main" id="{3A061788-5FAA-4843-8811-C3824BEE59AC}"/>
              </a:ext>
            </a:extLst>
          </p:cNvPr>
          <p:cNvSpPr>
            <a:spLocks noGrp="1"/>
          </p:cNvSpPr>
          <p:nvPr>
            <p:ph type="ftr" sz="quarter" idx="4"/>
          </p:nvPr>
        </p:nvSpPr>
        <p:spPr>
          <a:xfrm>
            <a:off x="0" y="8686800"/>
            <a:ext cx="5920740" cy="355964"/>
          </a:xfrm>
        </p:spPr>
        <p:txBody>
          <a:bodyPr/>
          <a:lstStyle/>
          <a:p>
            <a:pPr>
              <a:defRPr/>
            </a:pPr>
            <a:r>
              <a:rPr lang="en-US"/>
              <a:t>© Microsoft Corporation. All rights reserved. MICROSOFT MAKES NO WARRANTIES, EXPRESS, IMPLIED OR STATUTORY, AS TO THE INFORMATION IN THIS PRESENTATION.</a:t>
            </a:r>
            <a:endParaRPr lang="en-US" dirty="0"/>
          </a:p>
        </p:txBody>
      </p:sp>
      <p:sp>
        <p:nvSpPr>
          <p:cNvPr id="152582" name="Date Placeholder 5">
            <a:extLst>
              <a:ext uri="{FF2B5EF4-FFF2-40B4-BE49-F238E27FC236}">
                <a16:creationId xmlns:a16="http://schemas.microsoft.com/office/drawing/2014/main" id="{22877023-FD15-4448-A608-8312342EA0E8}"/>
              </a:ext>
            </a:extLst>
          </p:cNvPr>
          <p:cNvSpPr>
            <a:spLocks noGrp="1" noChangeArrowheads="1"/>
          </p:cNvSpPr>
          <p:nvPr>
            <p:ph type="dt" sz="quarter" idx="1"/>
          </p:nvPr>
        </p:nvSpPr>
        <p:spPr bwMode="auto">
          <a:noFill/>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wrap="square" numCol="1" anchor="t" anchorCtr="0" compatLnSpc="1">
            <a:prstTxWarp prst="textNoShape">
              <a:avLst/>
            </a:prstTxWarp>
          </a:bodyPr>
          <a:lstStyle>
            <a:lvl1pPr>
              <a:defRPr>
                <a:solidFill>
                  <a:schemeClr val="tx1"/>
                </a:solidFill>
                <a:latin typeface="Segoe UI Semilight" panose="020B0402040204020203" pitchFamily="34" charset="0"/>
              </a:defRPr>
            </a:lvl1pPr>
            <a:lvl2pPr marL="742950" indent="-285750">
              <a:defRPr>
                <a:solidFill>
                  <a:schemeClr val="tx1"/>
                </a:solidFill>
                <a:latin typeface="Segoe UI Semilight" panose="020B0402040204020203" pitchFamily="34" charset="0"/>
              </a:defRPr>
            </a:lvl2pPr>
            <a:lvl3pPr marL="1143000" indent="-228600">
              <a:defRPr>
                <a:solidFill>
                  <a:schemeClr val="tx1"/>
                </a:solidFill>
                <a:latin typeface="Segoe UI Semilight" panose="020B0402040204020203" pitchFamily="34" charset="0"/>
              </a:defRPr>
            </a:lvl3pPr>
            <a:lvl4pPr marL="1600200" indent="-228600">
              <a:defRPr>
                <a:solidFill>
                  <a:schemeClr val="tx1"/>
                </a:solidFill>
                <a:latin typeface="Segoe UI Semilight" panose="020B0402040204020203" pitchFamily="34" charset="0"/>
              </a:defRPr>
            </a:lvl4pPr>
            <a:lvl5pPr marL="2057400" indent="-228600">
              <a:defRPr>
                <a:solidFill>
                  <a:schemeClr val="tx1"/>
                </a:solidFill>
                <a:latin typeface="Segoe UI Semilight" panose="020B0402040204020203" pitchFamily="34" charset="0"/>
              </a:defRPr>
            </a:lvl5pPr>
            <a:lvl6pPr marL="2514600" indent="-228600" defTabSz="931863" fontAlgn="base">
              <a:spcBef>
                <a:spcPct val="0"/>
              </a:spcBef>
              <a:spcAft>
                <a:spcPct val="0"/>
              </a:spcAft>
              <a:defRPr>
                <a:solidFill>
                  <a:schemeClr val="tx1"/>
                </a:solidFill>
                <a:latin typeface="Segoe UI Semilight" panose="020B0402040204020203" pitchFamily="34" charset="0"/>
              </a:defRPr>
            </a:lvl6pPr>
            <a:lvl7pPr marL="2971800" indent="-228600" defTabSz="931863" fontAlgn="base">
              <a:spcBef>
                <a:spcPct val="0"/>
              </a:spcBef>
              <a:spcAft>
                <a:spcPct val="0"/>
              </a:spcAft>
              <a:defRPr>
                <a:solidFill>
                  <a:schemeClr val="tx1"/>
                </a:solidFill>
                <a:latin typeface="Segoe UI Semilight" panose="020B0402040204020203" pitchFamily="34" charset="0"/>
              </a:defRPr>
            </a:lvl7pPr>
            <a:lvl8pPr marL="3429000" indent="-228600" defTabSz="931863" fontAlgn="base">
              <a:spcBef>
                <a:spcPct val="0"/>
              </a:spcBef>
              <a:spcAft>
                <a:spcPct val="0"/>
              </a:spcAft>
              <a:defRPr>
                <a:solidFill>
                  <a:schemeClr val="tx1"/>
                </a:solidFill>
                <a:latin typeface="Segoe UI Semilight" panose="020B0402040204020203" pitchFamily="34" charset="0"/>
              </a:defRPr>
            </a:lvl8pPr>
            <a:lvl9pPr marL="3886200" indent="-228600" defTabSz="931863" fontAlgn="base">
              <a:spcBef>
                <a:spcPct val="0"/>
              </a:spcBef>
              <a:spcAft>
                <a:spcPct val="0"/>
              </a:spcAft>
              <a:defRPr>
                <a:solidFill>
                  <a:schemeClr val="tx1"/>
                </a:solidFill>
                <a:latin typeface="Segoe UI Semilight" panose="020B0402040204020203" pitchFamily="34" charset="0"/>
              </a:defRPr>
            </a:lvl9pPr>
          </a:lstStyle>
          <a:p>
            <a:pPr defTabSz="931863" fontAlgn="base">
              <a:spcBef>
                <a:spcPct val="0"/>
              </a:spcBef>
              <a:spcAft>
                <a:spcPct val="0"/>
              </a:spcAft>
            </a:pPr>
            <a:fld id="{9DBA5932-77CF-4D80-9A16-B2DB418D55E8}" type="datetime8">
              <a:rPr lang="en-US" altLang="sl-SI">
                <a:latin typeface="Segoe UI" panose="020B0502040204020203" pitchFamily="34" charset="0"/>
              </a:rPr>
              <a:pPr defTabSz="931863" fontAlgn="base">
                <a:spcBef>
                  <a:spcPct val="0"/>
                </a:spcBef>
                <a:spcAft>
                  <a:spcPct val="0"/>
                </a:spcAft>
              </a:pPr>
              <a:t>5/14/2017 4:29 PM</a:t>
            </a:fld>
            <a:endParaRPr lang="en-US" altLang="sl-SI">
              <a:latin typeface="Segoe UI" panose="020B0502040204020203" pitchFamily="34" charset="0"/>
            </a:endParaRPr>
          </a:p>
        </p:txBody>
      </p:sp>
      <p:sp>
        <p:nvSpPr>
          <p:cNvPr id="152583" name="Slide Number Placeholder 6">
            <a:extLst>
              <a:ext uri="{FF2B5EF4-FFF2-40B4-BE49-F238E27FC236}">
                <a16:creationId xmlns:a16="http://schemas.microsoft.com/office/drawing/2014/main" id="{D76A9886-BA8F-4420-9E68-2AEDA9234B17}"/>
              </a:ext>
            </a:extLst>
          </p:cNvPr>
          <p:cNvSpPr>
            <a:spLocks noGrp="1" noChangeArrowheads="1"/>
          </p:cNvSpPr>
          <p:nvPr>
            <p:ph type="sldNum" sz="quarter" idx="5"/>
          </p:nvPr>
        </p:nvSpPr>
        <p:spPr bwMode="auto">
          <a:noFill/>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wrap="square" numCol="1" anchorCtr="0" compatLnSpc="1">
            <a:prstTxWarp prst="textNoShape">
              <a:avLst/>
            </a:prstTxWarp>
          </a:bodyPr>
          <a:lstStyle>
            <a:lvl1pPr>
              <a:defRPr>
                <a:solidFill>
                  <a:schemeClr val="tx1"/>
                </a:solidFill>
                <a:latin typeface="Segoe UI Semilight" panose="020B0402040204020203" pitchFamily="34" charset="0"/>
              </a:defRPr>
            </a:lvl1pPr>
            <a:lvl2pPr marL="742950" indent="-285750">
              <a:defRPr>
                <a:solidFill>
                  <a:schemeClr val="tx1"/>
                </a:solidFill>
                <a:latin typeface="Segoe UI Semilight" panose="020B0402040204020203" pitchFamily="34" charset="0"/>
              </a:defRPr>
            </a:lvl2pPr>
            <a:lvl3pPr marL="1143000" indent="-228600">
              <a:defRPr>
                <a:solidFill>
                  <a:schemeClr val="tx1"/>
                </a:solidFill>
                <a:latin typeface="Segoe UI Semilight" panose="020B0402040204020203" pitchFamily="34" charset="0"/>
              </a:defRPr>
            </a:lvl3pPr>
            <a:lvl4pPr marL="1600200" indent="-228600">
              <a:defRPr>
                <a:solidFill>
                  <a:schemeClr val="tx1"/>
                </a:solidFill>
                <a:latin typeface="Segoe UI Semilight" panose="020B0402040204020203" pitchFamily="34" charset="0"/>
              </a:defRPr>
            </a:lvl4pPr>
            <a:lvl5pPr marL="2057400" indent="-228600">
              <a:defRPr>
                <a:solidFill>
                  <a:schemeClr val="tx1"/>
                </a:solidFill>
                <a:latin typeface="Segoe UI Semilight" panose="020B0402040204020203" pitchFamily="34" charset="0"/>
              </a:defRPr>
            </a:lvl5pPr>
            <a:lvl6pPr marL="2514600" indent="-228600" defTabSz="931863" fontAlgn="base">
              <a:spcBef>
                <a:spcPct val="0"/>
              </a:spcBef>
              <a:spcAft>
                <a:spcPct val="0"/>
              </a:spcAft>
              <a:defRPr>
                <a:solidFill>
                  <a:schemeClr val="tx1"/>
                </a:solidFill>
                <a:latin typeface="Segoe UI Semilight" panose="020B0402040204020203" pitchFamily="34" charset="0"/>
              </a:defRPr>
            </a:lvl6pPr>
            <a:lvl7pPr marL="2971800" indent="-228600" defTabSz="931863" fontAlgn="base">
              <a:spcBef>
                <a:spcPct val="0"/>
              </a:spcBef>
              <a:spcAft>
                <a:spcPct val="0"/>
              </a:spcAft>
              <a:defRPr>
                <a:solidFill>
                  <a:schemeClr val="tx1"/>
                </a:solidFill>
                <a:latin typeface="Segoe UI Semilight" panose="020B0402040204020203" pitchFamily="34" charset="0"/>
              </a:defRPr>
            </a:lvl7pPr>
            <a:lvl8pPr marL="3429000" indent="-228600" defTabSz="931863" fontAlgn="base">
              <a:spcBef>
                <a:spcPct val="0"/>
              </a:spcBef>
              <a:spcAft>
                <a:spcPct val="0"/>
              </a:spcAft>
              <a:defRPr>
                <a:solidFill>
                  <a:schemeClr val="tx1"/>
                </a:solidFill>
                <a:latin typeface="Segoe UI Semilight" panose="020B0402040204020203" pitchFamily="34" charset="0"/>
              </a:defRPr>
            </a:lvl8pPr>
            <a:lvl9pPr marL="3886200" indent="-228600" defTabSz="931863" fontAlgn="base">
              <a:spcBef>
                <a:spcPct val="0"/>
              </a:spcBef>
              <a:spcAft>
                <a:spcPct val="0"/>
              </a:spcAft>
              <a:defRPr>
                <a:solidFill>
                  <a:schemeClr val="tx1"/>
                </a:solidFill>
                <a:latin typeface="Segoe UI Semilight" panose="020B0402040204020203" pitchFamily="34" charset="0"/>
              </a:defRPr>
            </a:lvl9pPr>
          </a:lstStyle>
          <a:p>
            <a:pPr defTabSz="931863" fontAlgn="base">
              <a:spcBef>
                <a:spcPct val="0"/>
              </a:spcBef>
              <a:spcAft>
                <a:spcPct val="0"/>
              </a:spcAft>
            </a:pPr>
            <a:fld id="{7865740E-F08C-4573-9509-268DB60A8111}" type="slidenum">
              <a:rPr lang="en-US" altLang="sl-SI">
                <a:latin typeface="Segoe UI" panose="020B0502040204020203" pitchFamily="34" charset="0"/>
              </a:rPr>
              <a:pPr defTabSz="931863" fontAlgn="base">
                <a:spcBef>
                  <a:spcPct val="0"/>
                </a:spcBef>
                <a:spcAft>
                  <a:spcPct val="0"/>
                </a:spcAft>
              </a:pPr>
              <a:t>9</a:t>
            </a:fld>
            <a:endParaRPr lang="en-US" altLang="sl-SI">
              <a:latin typeface="Segoe UI" panose="020B0502040204020203" pitchFamily="34" charset="0"/>
            </a:endParaRPr>
          </a:p>
        </p:txBody>
      </p:sp>
    </p:spTree>
  </p:cSld>
  <p:clrMapOvr>
    <a:masterClrMapping/>
  </p:clrMapOvr>
</p:notes>
</file>

<file path=ppt/notesSlides/notesSlide10.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39938" name="Slide Image Placeholder 1">
            <a:extLst>
              <a:ext uri="{FF2B5EF4-FFF2-40B4-BE49-F238E27FC236}">
                <a16:creationId xmlns:a16="http://schemas.microsoft.com/office/drawing/2014/main" id="{DE194F75-16D3-4BE0-AB24-38393C9AF698}"/>
              </a:ext>
            </a:extLst>
          </p:cNvPr>
          <p:cNvSpPr>
            <a:spLocks noGrp="1" noRot="1" noChangeAspect="1" noChangeArrowheads="1" noTextEdit="1"/>
          </p:cNvSpPr>
          <p:nvPr>
            <p:ph type="sldImg"/>
          </p:nvPr>
        </p:nvSpPr>
        <p:spPr bwMode="auto">
          <a:noFill/>
          <a:ln>
            <a:solidFill>
              <a:srgbClr val="000000"/>
            </a:solidFill>
            <a:miter lim="800000"/>
            <a:headEnd/>
            <a:tailEnd/>
          </a:ln>
          <a:extLst>
            <a:ext uri="{909E8E84-426E-40DD-AFC4-6F175D3DCCD1}">
              <a14:hiddenFill xmlns:a14="http://schemas.microsoft.com/office/drawing/2010/main">
                <a:solidFill>
                  <a:srgbClr val="FFFFFF"/>
                </a:solidFill>
              </a14:hiddenFill>
            </a:ext>
          </a:extLst>
        </p:spPr>
      </p:sp>
      <p:sp>
        <p:nvSpPr>
          <p:cNvPr id="39939" name="Notes Placeholder 2">
            <a:extLst>
              <a:ext uri="{FF2B5EF4-FFF2-40B4-BE49-F238E27FC236}">
                <a16:creationId xmlns:a16="http://schemas.microsoft.com/office/drawing/2014/main" id="{F41D347C-E099-46D6-8153-344F3C8E3112}"/>
              </a:ext>
            </a:extLst>
          </p:cNvPr>
          <p:cNvSpPr>
            <a:spLocks noGrp="1" noChangeArrowheads="1"/>
          </p:cNvSpPr>
          <p:nvPr>
            <p:ph type="body" idx="1"/>
          </p:nvPr>
        </p:nvSpPr>
        <p:spPr bwMode="auto">
          <a:noFill/>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wrap="square" numCol="1" anchor="t" anchorCtr="0" compatLnSpc="1">
            <a:prstTxWarp prst="textNoShape">
              <a:avLst/>
            </a:prstTxWarp>
          </a:bodyPr>
          <a:lstStyle/>
          <a:p>
            <a:pPr>
              <a:spcBef>
                <a:spcPct val="0"/>
              </a:spcBef>
            </a:pPr>
            <a:endParaRPr lang="sl-SI" altLang="sl-SI"/>
          </a:p>
        </p:txBody>
      </p:sp>
      <p:sp>
        <p:nvSpPr>
          <p:cNvPr id="39940" name="Header Placeholder 3">
            <a:extLst>
              <a:ext uri="{FF2B5EF4-FFF2-40B4-BE49-F238E27FC236}">
                <a16:creationId xmlns:a16="http://schemas.microsoft.com/office/drawing/2014/main" id="{5518FF60-3556-463C-BD9D-42DEFEF1D1F3}"/>
              </a:ext>
            </a:extLst>
          </p:cNvPr>
          <p:cNvSpPr>
            <a:spLocks noGrp="1" noChangeArrowheads="1"/>
          </p:cNvSpPr>
          <p:nvPr>
            <p:ph type="hdr" sz="quarter"/>
          </p:nvPr>
        </p:nvSpPr>
        <p:spPr bwMode="auto">
          <a:noFill/>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wrap="square" numCol="1" anchor="t" anchorCtr="0" compatLnSpc="1">
            <a:prstTxWarp prst="textNoShape">
              <a:avLst/>
            </a:prstTxWarp>
          </a:bodyPr>
          <a:lstStyle>
            <a:lvl1pPr>
              <a:defRPr>
                <a:solidFill>
                  <a:schemeClr val="tx1"/>
                </a:solidFill>
                <a:latin typeface="Segoe UI Semilight" panose="020B0402040204020203" pitchFamily="34" charset="0"/>
              </a:defRPr>
            </a:lvl1pPr>
            <a:lvl2pPr marL="742950" indent="-285750">
              <a:defRPr>
                <a:solidFill>
                  <a:schemeClr val="tx1"/>
                </a:solidFill>
                <a:latin typeface="Segoe UI Semilight" panose="020B0402040204020203" pitchFamily="34" charset="0"/>
              </a:defRPr>
            </a:lvl2pPr>
            <a:lvl3pPr marL="1143000" indent="-228600">
              <a:defRPr>
                <a:solidFill>
                  <a:schemeClr val="tx1"/>
                </a:solidFill>
                <a:latin typeface="Segoe UI Semilight" panose="020B0402040204020203" pitchFamily="34" charset="0"/>
              </a:defRPr>
            </a:lvl3pPr>
            <a:lvl4pPr marL="1600200" indent="-228600">
              <a:defRPr>
                <a:solidFill>
                  <a:schemeClr val="tx1"/>
                </a:solidFill>
                <a:latin typeface="Segoe UI Semilight" panose="020B0402040204020203" pitchFamily="34" charset="0"/>
              </a:defRPr>
            </a:lvl4pPr>
            <a:lvl5pPr marL="2057400" indent="-228600">
              <a:defRPr>
                <a:solidFill>
                  <a:schemeClr val="tx1"/>
                </a:solidFill>
                <a:latin typeface="Segoe UI Semilight" panose="020B0402040204020203" pitchFamily="34" charset="0"/>
              </a:defRPr>
            </a:lvl5pPr>
            <a:lvl6pPr marL="2514600" indent="-228600" defTabSz="931863" fontAlgn="base">
              <a:spcBef>
                <a:spcPct val="0"/>
              </a:spcBef>
              <a:spcAft>
                <a:spcPct val="0"/>
              </a:spcAft>
              <a:defRPr>
                <a:solidFill>
                  <a:schemeClr val="tx1"/>
                </a:solidFill>
                <a:latin typeface="Segoe UI Semilight" panose="020B0402040204020203" pitchFamily="34" charset="0"/>
              </a:defRPr>
            </a:lvl6pPr>
            <a:lvl7pPr marL="2971800" indent="-228600" defTabSz="931863" fontAlgn="base">
              <a:spcBef>
                <a:spcPct val="0"/>
              </a:spcBef>
              <a:spcAft>
                <a:spcPct val="0"/>
              </a:spcAft>
              <a:defRPr>
                <a:solidFill>
                  <a:schemeClr val="tx1"/>
                </a:solidFill>
                <a:latin typeface="Segoe UI Semilight" panose="020B0402040204020203" pitchFamily="34" charset="0"/>
              </a:defRPr>
            </a:lvl7pPr>
            <a:lvl8pPr marL="3429000" indent="-228600" defTabSz="931863" fontAlgn="base">
              <a:spcBef>
                <a:spcPct val="0"/>
              </a:spcBef>
              <a:spcAft>
                <a:spcPct val="0"/>
              </a:spcAft>
              <a:defRPr>
                <a:solidFill>
                  <a:schemeClr val="tx1"/>
                </a:solidFill>
                <a:latin typeface="Segoe UI Semilight" panose="020B0402040204020203" pitchFamily="34" charset="0"/>
              </a:defRPr>
            </a:lvl8pPr>
            <a:lvl9pPr marL="3886200" indent="-228600" defTabSz="931863" fontAlgn="base">
              <a:spcBef>
                <a:spcPct val="0"/>
              </a:spcBef>
              <a:spcAft>
                <a:spcPct val="0"/>
              </a:spcAft>
              <a:defRPr>
                <a:solidFill>
                  <a:schemeClr val="tx1"/>
                </a:solidFill>
                <a:latin typeface="Segoe UI Semilight" panose="020B0402040204020203" pitchFamily="34" charset="0"/>
              </a:defRPr>
            </a:lvl9pPr>
          </a:lstStyle>
          <a:p>
            <a:pPr defTabSz="931863" fontAlgn="base">
              <a:spcBef>
                <a:spcPct val="0"/>
              </a:spcBef>
              <a:spcAft>
                <a:spcPct val="0"/>
              </a:spcAft>
            </a:pPr>
            <a:endParaRPr lang="sl-SI" altLang="sl-SI">
              <a:latin typeface="Segoe UI" panose="020B0502040204020203" pitchFamily="34" charset="0"/>
            </a:endParaRPr>
          </a:p>
        </p:txBody>
      </p:sp>
      <p:sp>
        <p:nvSpPr>
          <p:cNvPr id="5" name="Footer Placeholder 4">
            <a:extLst>
              <a:ext uri="{FF2B5EF4-FFF2-40B4-BE49-F238E27FC236}">
                <a16:creationId xmlns:a16="http://schemas.microsoft.com/office/drawing/2014/main" id="{1BE35021-FEFA-4009-A030-B2D3CFAE0C7F}"/>
              </a:ext>
            </a:extLst>
          </p:cNvPr>
          <p:cNvSpPr>
            <a:spLocks noGrp="1"/>
          </p:cNvSpPr>
          <p:nvPr>
            <p:ph type="ftr" sz="quarter" idx="4"/>
          </p:nvPr>
        </p:nvSpPr>
        <p:spPr>
          <a:xfrm>
            <a:off x="0" y="8686800"/>
            <a:ext cx="5920740" cy="355964"/>
          </a:xfrm>
        </p:spPr>
        <p:txBody>
          <a:bodyPr/>
          <a:lstStyle/>
          <a:p>
            <a:pPr>
              <a:defRPr/>
            </a:pPr>
            <a:r>
              <a:rPr lang="en-US"/>
              <a:t>© Microsoft Corporation. All rights reserved. MICROSOFT MAKES NO WARRANTIES, EXPRESS, IMPLIED OR STATUTORY, AS TO THE INFORMATION IN THIS PRESENTATION.</a:t>
            </a:r>
            <a:endParaRPr lang="en-US" dirty="0"/>
          </a:p>
        </p:txBody>
      </p:sp>
      <p:sp>
        <p:nvSpPr>
          <p:cNvPr id="39942" name="Date Placeholder 5">
            <a:extLst>
              <a:ext uri="{FF2B5EF4-FFF2-40B4-BE49-F238E27FC236}">
                <a16:creationId xmlns:a16="http://schemas.microsoft.com/office/drawing/2014/main" id="{73D0D883-F2EC-4AD0-9B32-67CA10F2A9FF}"/>
              </a:ext>
            </a:extLst>
          </p:cNvPr>
          <p:cNvSpPr>
            <a:spLocks noGrp="1" noChangeArrowheads="1"/>
          </p:cNvSpPr>
          <p:nvPr>
            <p:ph type="dt" sz="quarter" idx="1"/>
          </p:nvPr>
        </p:nvSpPr>
        <p:spPr bwMode="auto">
          <a:noFill/>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wrap="square" numCol="1" anchor="t" anchorCtr="0" compatLnSpc="1">
            <a:prstTxWarp prst="textNoShape">
              <a:avLst/>
            </a:prstTxWarp>
          </a:bodyPr>
          <a:lstStyle>
            <a:lvl1pPr>
              <a:defRPr>
                <a:solidFill>
                  <a:schemeClr val="tx1"/>
                </a:solidFill>
                <a:latin typeface="Segoe UI Semilight" panose="020B0402040204020203" pitchFamily="34" charset="0"/>
              </a:defRPr>
            </a:lvl1pPr>
            <a:lvl2pPr marL="742950" indent="-285750">
              <a:defRPr>
                <a:solidFill>
                  <a:schemeClr val="tx1"/>
                </a:solidFill>
                <a:latin typeface="Segoe UI Semilight" panose="020B0402040204020203" pitchFamily="34" charset="0"/>
              </a:defRPr>
            </a:lvl2pPr>
            <a:lvl3pPr marL="1143000" indent="-228600">
              <a:defRPr>
                <a:solidFill>
                  <a:schemeClr val="tx1"/>
                </a:solidFill>
                <a:latin typeface="Segoe UI Semilight" panose="020B0402040204020203" pitchFamily="34" charset="0"/>
              </a:defRPr>
            </a:lvl3pPr>
            <a:lvl4pPr marL="1600200" indent="-228600">
              <a:defRPr>
                <a:solidFill>
                  <a:schemeClr val="tx1"/>
                </a:solidFill>
                <a:latin typeface="Segoe UI Semilight" panose="020B0402040204020203" pitchFamily="34" charset="0"/>
              </a:defRPr>
            </a:lvl4pPr>
            <a:lvl5pPr marL="2057400" indent="-228600">
              <a:defRPr>
                <a:solidFill>
                  <a:schemeClr val="tx1"/>
                </a:solidFill>
                <a:latin typeface="Segoe UI Semilight" panose="020B0402040204020203" pitchFamily="34" charset="0"/>
              </a:defRPr>
            </a:lvl5pPr>
            <a:lvl6pPr marL="2514600" indent="-228600" defTabSz="931863" fontAlgn="base">
              <a:spcBef>
                <a:spcPct val="0"/>
              </a:spcBef>
              <a:spcAft>
                <a:spcPct val="0"/>
              </a:spcAft>
              <a:defRPr>
                <a:solidFill>
                  <a:schemeClr val="tx1"/>
                </a:solidFill>
                <a:latin typeface="Segoe UI Semilight" panose="020B0402040204020203" pitchFamily="34" charset="0"/>
              </a:defRPr>
            </a:lvl6pPr>
            <a:lvl7pPr marL="2971800" indent="-228600" defTabSz="931863" fontAlgn="base">
              <a:spcBef>
                <a:spcPct val="0"/>
              </a:spcBef>
              <a:spcAft>
                <a:spcPct val="0"/>
              </a:spcAft>
              <a:defRPr>
                <a:solidFill>
                  <a:schemeClr val="tx1"/>
                </a:solidFill>
                <a:latin typeface="Segoe UI Semilight" panose="020B0402040204020203" pitchFamily="34" charset="0"/>
              </a:defRPr>
            </a:lvl7pPr>
            <a:lvl8pPr marL="3429000" indent="-228600" defTabSz="931863" fontAlgn="base">
              <a:spcBef>
                <a:spcPct val="0"/>
              </a:spcBef>
              <a:spcAft>
                <a:spcPct val="0"/>
              </a:spcAft>
              <a:defRPr>
                <a:solidFill>
                  <a:schemeClr val="tx1"/>
                </a:solidFill>
                <a:latin typeface="Segoe UI Semilight" panose="020B0402040204020203" pitchFamily="34" charset="0"/>
              </a:defRPr>
            </a:lvl8pPr>
            <a:lvl9pPr marL="3886200" indent="-228600" defTabSz="931863" fontAlgn="base">
              <a:spcBef>
                <a:spcPct val="0"/>
              </a:spcBef>
              <a:spcAft>
                <a:spcPct val="0"/>
              </a:spcAft>
              <a:defRPr>
                <a:solidFill>
                  <a:schemeClr val="tx1"/>
                </a:solidFill>
                <a:latin typeface="Segoe UI Semilight" panose="020B0402040204020203" pitchFamily="34" charset="0"/>
              </a:defRPr>
            </a:lvl9pPr>
          </a:lstStyle>
          <a:p>
            <a:pPr defTabSz="931863" fontAlgn="base">
              <a:spcBef>
                <a:spcPct val="0"/>
              </a:spcBef>
              <a:spcAft>
                <a:spcPct val="0"/>
              </a:spcAft>
            </a:pPr>
            <a:fld id="{CB365BBA-4B77-4D48-AA6F-FCB27B6432DE}" type="datetime8">
              <a:rPr lang="en-US" altLang="sl-SI">
                <a:latin typeface="Segoe UI" panose="020B0502040204020203" pitchFamily="34" charset="0"/>
              </a:rPr>
              <a:pPr defTabSz="931863" fontAlgn="base">
                <a:spcBef>
                  <a:spcPct val="0"/>
                </a:spcBef>
                <a:spcAft>
                  <a:spcPct val="0"/>
                </a:spcAft>
              </a:pPr>
              <a:t>5/14/2017 4:29 PM</a:t>
            </a:fld>
            <a:endParaRPr lang="en-US" altLang="sl-SI">
              <a:latin typeface="Segoe UI" panose="020B0502040204020203" pitchFamily="34" charset="0"/>
            </a:endParaRPr>
          </a:p>
        </p:txBody>
      </p:sp>
      <p:sp>
        <p:nvSpPr>
          <p:cNvPr id="39943" name="Slide Number Placeholder 6">
            <a:extLst>
              <a:ext uri="{FF2B5EF4-FFF2-40B4-BE49-F238E27FC236}">
                <a16:creationId xmlns:a16="http://schemas.microsoft.com/office/drawing/2014/main" id="{7BFC2ADA-D770-4C1E-A11B-8A30AECDA61E}"/>
              </a:ext>
            </a:extLst>
          </p:cNvPr>
          <p:cNvSpPr>
            <a:spLocks noGrp="1" noChangeArrowheads="1"/>
          </p:cNvSpPr>
          <p:nvPr>
            <p:ph type="sldNum" sz="quarter" idx="5"/>
          </p:nvPr>
        </p:nvSpPr>
        <p:spPr bwMode="auto">
          <a:noFill/>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wrap="square" numCol="1" anchorCtr="0" compatLnSpc="1">
            <a:prstTxWarp prst="textNoShape">
              <a:avLst/>
            </a:prstTxWarp>
          </a:bodyPr>
          <a:lstStyle>
            <a:lvl1pPr>
              <a:defRPr>
                <a:solidFill>
                  <a:schemeClr val="tx1"/>
                </a:solidFill>
                <a:latin typeface="Segoe UI Semilight" panose="020B0402040204020203" pitchFamily="34" charset="0"/>
              </a:defRPr>
            </a:lvl1pPr>
            <a:lvl2pPr marL="742950" indent="-285750">
              <a:defRPr>
                <a:solidFill>
                  <a:schemeClr val="tx1"/>
                </a:solidFill>
                <a:latin typeface="Segoe UI Semilight" panose="020B0402040204020203" pitchFamily="34" charset="0"/>
              </a:defRPr>
            </a:lvl2pPr>
            <a:lvl3pPr marL="1143000" indent="-228600">
              <a:defRPr>
                <a:solidFill>
                  <a:schemeClr val="tx1"/>
                </a:solidFill>
                <a:latin typeface="Segoe UI Semilight" panose="020B0402040204020203" pitchFamily="34" charset="0"/>
              </a:defRPr>
            </a:lvl3pPr>
            <a:lvl4pPr marL="1600200" indent="-228600">
              <a:defRPr>
                <a:solidFill>
                  <a:schemeClr val="tx1"/>
                </a:solidFill>
                <a:latin typeface="Segoe UI Semilight" panose="020B0402040204020203" pitchFamily="34" charset="0"/>
              </a:defRPr>
            </a:lvl4pPr>
            <a:lvl5pPr marL="2057400" indent="-228600">
              <a:defRPr>
                <a:solidFill>
                  <a:schemeClr val="tx1"/>
                </a:solidFill>
                <a:latin typeface="Segoe UI Semilight" panose="020B0402040204020203" pitchFamily="34" charset="0"/>
              </a:defRPr>
            </a:lvl5pPr>
            <a:lvl6pPr marL="2514600" indent="-228600" defTabSz="931863" fontAlgn="base">
              <a:spcBef>
                <a:spcPct val="0"/>
              </a:spcBef>
              <a:spcAft>
                <a:spcPct val="0"/>
              </a:spcAft>
              <a:defRPr>
                <a:solidFill>
                  <a:schemeClr val="tx1"/>
                </a:solidFill>
                <a:latin typeface="Segoe UI Semilight" panose="020B0402040204020203" pitchFamily="34" charset="0"/>
              </a:defRPr>
            </a:lvl6pPr>
            <a:lvl7pPr marL="2971800" indent="-228600" defTabSz="931863" fontAlgn="base">
              <a:spcBef>
                <a:spcPct val="0"/>
              </a:spcBef>
              <a:spcAft>
                <a:spcPct val="0"/>
              </a:spcAft>
              <a:defRPr>
                <a:solidFill>
                  <a:schemeClr val="tx1"/>
                </a:solidFill>
                <a:latin typeface="Segoe UI Semilight" panose="020B0402040204020203" pitchFamily="34" charset="0"/>
              </a:defRPr>
            </a:lvl7pPr>
            <a:lvl8pPr marL="3429000" indent="-228600" defTabSz="931863" fontAlgn="base">
              <a:spcBef>
                <a:spcPct val="0"/>
              </a:spcBef>
              <a:spcAft>
                <a:spcPct val="0"/>
              </a:spcAft>
              <a:defRPr>
                <a:solidFill>
                  <a:schemeClr val="tx1"/>
                </a:solidFill>
                <a:latin typeface="Segoe UI Semilight" panose="020B0402040204020203" pitchFamily="34" charset="0"/>
              </a:defRPr>
            </a:lvl8pPr>
            <a:lvl9pPr marL="3886200" indent="-228600" defTabSz="931863" fontAlgn="base">
              <a:spcBef>
                <a:spcPct val="0"/>
              </a:spcBef>
              <a:spcAft>
                <a:spcPct val="0"/>
              </a:spcAft>
              <a:defRPr>
                <a:solidFill>
                  <a:schemeClr val="tx1"/>
                </a:solidFill>
                <a:latin typeface="Segoe UI Semilight" panose="020B0402040204020203" pitchFamily="34" charset="0"/>
              </a:defRPr>
            </a:lvl9pPr>
          </a:lstStyle>
          <a:p>
            <a:pPr defTabSz="931863" fontAlgn="base">
              <a:spcBef>
                <a:spcPct val="0"/>
              </a:spcBef>
              <a:spcAft>
                <a:spcPct val="0"/>
              </a:spcAft>
            </a:pPr>
            <a:fld id="{794638CC-5B92-4B23-B0E3-B0FC419602EE}" type="slidenum">
              <a:rPr lang="en-US" altLang="sl-SI">
                <a:latin typeface="Segoe UI" panose="020B0502040204020203" pitchFamily="34" charset="0"/>
              </a:rPr>
              <a:pPr defTabSz="931863" fontAlgn="base">
                <a:spcBef>
                  <a:spcPct val="0"/>
                </a:spcBef>
                <a:spcAft>
                  <a:spcPct val="0"/>
                </a:spcAft>
              </a:pPr>
              <a:t>10</a:t>
            </a:fld>
            <a:endParaRPr lang="en-US" altLang="sl-SI">
              <a:latin typeface="Segoe UI" panose="020B0502040204020203" pitchFamily="34" charset="0"/>
            </a:endParaRPr>
          </a:p>
        </p:txBody>
      </p:sp>
    </p:spTree>
  </p:cSld>
  <p:clrMapOvr>
    <a:masterClrMapping/>
  </p:clrMapOvr>
</p:notes>
</file>

<file path=ppt/notesSlides/notesSlide11.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44034" name="Slide Image Placeholder 1">
            <a:extLst>
              <a:ext uri="{FF2B5EF4-FFF2-40B4-BE49-F238E27FC236}">
                <a16:creationId xmlns:a16="http://schemas.microsoft.com/office/drawing/2014/main" id="{2F4A9760-B9CD-4B35-9FFF-2D99DC2938EE}"/>
              </a:ext>
            </a:extLst>
          </p:cNvPr>
          <p:cNvSpPr>
            <a:spLocks noGrp="1" noRot="1" noChangeAspect="1" noChangeArrowheads="1" noTextEdit="1"/>
          </p:cNvSpPr>
          <p:nvPr>
            <p:ph type="sldImg"/>
          </p:nvPr>
        </p:nvSpPr>
        <p:spPr bwMode="auto">
          <a:noFill/>
          <a:ln>
            <a:solidFill>
              <a:srgbClr val="000000"/>
            </a:solidFill>
            <a:miter lim="800000"/>
            <a:headEnd/>
            <a:tailEnd/>
          </a:ln>
          <a:extLst>
            <a:ext uri="{909E8E84-426E-40DD-AFC4-6F175D3DCCD1}">
              <a14:hiddenFill xmlns:a14="http://schemas.microsoft.com/office/drawing/2010/main">
                <a:solidFill>
                  <a:srgbClr val="FFFFFF"/>
                </a:solidFill>
              </a14:hiddenFill>
            </a:ext>
          </a:extLst>
        </p:spPr>
      </p:sp>
      <p:sp>
        <p:nvSpPr>
          <p:cNvPr id="44035" name="Notes Placeholder 2">
            <a:extLst>
              <a:ext uri="{FF2B5EF4-FFF2-40B4-BE49-F238E27FC236}">
                <a16:creationId xmlns:a16="http://schemas.microsoft.com/office/drawing/2014/main" id="{A1592173-C802-45CF-8551-88938E03B18C}"/>
              </a:ext>
            </a:extLst>
          </p:cNvPr>
          <p:cNvSpPr>
            <a:spLocks noGrp="1" noChangeArrowheads="1"/>
          </p:cNvSpPr>
          <p:nvPr>
            <p:ph type="body" idx="1"/>
          </p:nvPr>
        </p:nvSpPr>
        <p:spPr bwMode="auto">
          <a:noFill/>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wrap="square" numCol="1" anchor="t" anchorCtr="0" compatLnSpc="1">
            <a:prstTxWarp prst="textNoShape">
              <a:avLst/>
            </a:prstTxWarp>
          </a:bodyPr>
          <a:lstStyle/>
          <a:p>
            <a:pPr>
              <a:spcBef>
                <a:spcPct val="0"/>
              </a:spcBef>
            </a:pPr>
            <a:endParaRPr lang="en-US" altLang="sl-SI"/>
          </a:p>
        </p:txBody>
      </p:sp>
      <p:sp>
        <p:nvSpPr>
          <p:cNvPr id="44036" name="Header Placeholder 3">
            <a:extLst>
              <a:ext uri="{FF2B5EF4-FFF2-40B4-BE49-F238E27FC236}">
                <a16:creationId xmlns:a16="http://schemas.microsoft.com/office/drawing/2014/main" id="{4F35F5B1-142F-4E0F-8E8D-0F52FB71DC20}"/>
              </a:ext>
            </a:extLst>
          </p:cNvPr>
          <p:cNvSpPr>
            <a:spLocks noGrp="1" noChangeArrowheads="1"/>
          </p:cNvSpPr>
          <p:nvPr>
            <p:ph type="hdr" sz="quarter"/>
          </p:nvPr>
        </p:nvSpPr>
        <p:spPr bwMode="auto">
          <a:noFill/>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wrap="square" numCol="1" anchor="t" anchorCtr="0" compatLnSpc="1">
            <a:prstTxWarp prst="textNoShape">
              <a:avLst/>
            </a:prstTxWarp>
          </a:bodyPr>
          <a:lstStyle>
            <a:lvl1pPr>
              <a:defRPr>
                <a:solidFill>
                  <a:schemeClr val="tx1"/>
                </a:solidFill>
                <a:latin typeface="Segoe UI Semilight" panose="020B0402040204020203" pitchFamily="34" charset="0"/>
              </a:defRPr>
            </a:lvl1pPr>
            <a:lvl2pPr marL="742950" indent="-285750">
              <a:defRPr>
                <a:solidFill>
                  <a:schemeClr val="tx1"/>
                </a:solidFill>
                <a:latin typeface="Segoe UI Semilight" panose="020B0402040204020203" pitchFamily="34" charset="0"/>
              </a:defRPr>
            </a:lvl2pPr>
            <a:lvl3pPr marL="1143000" indent="-228600">
              <a:defRPr>
                <a:solidFill>
                  <a:schemeClr val="tx1"/>
                </a:solidFill>
                <a:latin typeface="Segoe UI Semilight" panose="020B0402040204020203" pitchFamily="34" charset="0"/>
              </a:defRPr>
            </a:lvl3pPr>
            <a:lvl4pPr marL="1600200" indent="-228600">
              <a:defRPr>
                <a:solidFill>
                  <a:schemeClr val="tx1"/>
                </a:solidFill>
                <a:latin typeface="Segoe UI Semilight" panose="020B0402040204020203" pitchFamily="34" charset="0"/>
              </a:defRPr>
            </a:lvl4pPr>
            <a:lvl5pPr marL="2057400" indent="-228600">
              <a:defRPr>
                <a:solidFill>
                  <a:schemeClr val="tx1"/>
                </a:solidFill>
                <a:latin typeface="Segoe UI Semilight" panose="020B0402040204020203" pitchFamily="34" charset="0"/>
              </a:defRPr>
            </a:lvl5pPr>
            <a:lvl6pPr marL="2514600" indent="-228600" defTabSz="931863" fontAlgn="base">
              <a:spcBef>
                <a:spcPct val="0"/>
              </a:spcBef>
              <a:spcAft>
                <a:spcPct val="0"/>
              </a:spcAft>
              <a:defRPr>
                <a:solidFill>
                  <a:schemeClr val="tx1"/>
                </a:solidFill>
                <a:latin typeface="Segoe UI Semilight" panose="020B0402040204020203" pitchFamily="34" charset="0"/>
              </a:defRPr>
            </a:lvl6pPr>
            <a:lvl7pPr marL="2971800" indent="-228600" defTabSz="931863" fontAlgn="base">
              <a:spcBef>
                <a:spcPct val="0"/>
              </a:spcBef>
              <a:spcAft>
                <a:spcPct val="0"/>
              </a:spcAft>
              <a:defRPr>
                <a:solidFill>
                  <a:schemeClr val="tx1"/>
                </a:solidFill>
                <a:latin typeface="Segoe UI Semilight" panose="020B0402040204020203" pitchFamily="34" charset="0"/>
              </a:defRPr>
            </a:lvl7pPr>
            <a:lvl8pPr marL="3429000" indent="-228600" defTabSz="931863" fontAlgn="base">
              <a:spcBef>
                <a:spcPct val="0"/>
              </a:spcBef>
              <a:spcAft>
                <a:spcPct val="0"/>
              </a:spcAft>
              <a:defRPr>
                <a:solidFill>
                  <a:schemeClr val="tx1"/>
                </a:solidFill>
                <a:latin typeface="Segoe UI Semilight" panose="020B0402040204020203" pitchFamily="34" charset="0"/>
              </a:defRPr>
            </a:lvl8pPr>
            <a:lvl9pPr marL="3886200" indent="-228600" defTabSz="931863" fontAlgn="base">
              <a:spcBef>
                <a:spcPct val="0"/>
              </a:spcBef>
              <a:spcAft>
                <a:spcPct val="0"/>
              </a:spcAft>
              <a:defRPr>
                <a:solidFill>
                  <a:schemeClr val="tx1"/>
                </a:solidFill>
                <a:latin typeface="Segoe UI Semilight" panose="020B0402040204020203" pitchFamily="34" charset="0"/>
              </a:defRPr>
            </a:lvl9pPr>
          </a:lstStyle>
          <a:p>
            <a:pPr defTabSz="931863" fontAlgn="base">
              <a:spcBef>
                <a:spcPct val="0"/>
              </a:spcBef>
              <a:spcAft>
                <a:spcPct val="0"/>
              </a:spcAft>
            </a:pPr>
            <a:endParaRPr lang="sl-SI" altLang="sl-SI">
              <a:solidFill>
                <a:srgbClr val="000000"/>
              </a:solidFill>
              <a:latin typeface="Segoe UI" panose="020B0502040204020203" pitchFamily="34" charset="0"/>
            </a:endParaRPr>
          </a:p>
        </p:txBody>
      </p:sp>
      <p:sp>
        <p:nvSpPr>
          <p:cNvPr id="5" name="Footer Placeholder 4">
            <a:extLst>
              <a:ext uri="{FF2B5EF4-FFF2-40B4-BE49-F238E27FC236}">
                <a16:creationId xmlns:a16="http://schemas.microsoft.com/office/drawing/2014/main" id="{E1B51CCD-59FF-4B9D-8B45-B21CFE57EFCB}"/>
              </a:ext>
            </a:extLst>
          </p:cNvPr>
          <p:cNvSpPr>
            <a:spLocks noGrp="1"/>
          </p:cNvSpPr>
          <p:nvPr>
            <p:ph type="ftr" sz="quarter" idx="4"/>
          </p:nvPr>
        </p:nvSpPr>
        <p:spPr>
          <a:xfrm>
            <a:off x="0" y="8686800"/>
            <a:ext cx="5920740" cy="355964"/>
          </a:xfrm>
        </p:spPr>
        <p:txBody>
          <a:bodyPr/>
          <a:lstStyle/>
          <a:p>
            <a:pPr>
              <a:defRPr/>
            </a:pPr>
            <a:r>
              <a:rPr lang="en-US"/>
              <a:t>© Microsoft Corporation. All rights reserved. MICROSOFT MAKES NO WARRANTIES, EXPRESS, IMPLIED OR STATUTORY, AS TO THE INFORMATION IN THIS PRESENTATION.</a:t>
            </a:r>
            <a:endParaRPr lang="en-US" dirty="0"/>
          </a:p>
        </p:txBody>
      </p:sp>
      <p:sp>
        <p:nvSpPr>
          <p:cNvPr id="44038" name="Date Placeholder 5">
            <a:extLst>
              <a:ext uri="{FF2B5EF4-FFF2-40B4-BE49-F238E27FC236}">
                <a16:creationId xmlns:a16="http://schemas.microsoft.com/office/drawing/2014/main" id="{B14B5041-ACB5-4E95-BEB6-4468B2463EC8}"/>
              </a:ext>
            </a:extLst>
          </p:cNvPr>
          <p:cNvSpPr>
            <a:spLocks noGrp="1" noChangeArrowheads="1"/>
          </p:cNvSpPr>
          <p:nvPr>
            <p:ph type="dt" sz="quarter" idx="1"/>
          </p:nvPr>
        </p:nvSpPr>
        <p:spPr bwMode="auto">
          <a:noFill/>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wrap="square" numCol="1" anchor="t" anchorCtr="0" compatLnSpc="1">
            <a:prstTxWarp prst="textNoShape">
              <a:avLst/>
            </a:prstTxWarp>
          </a:bodyPr>
          <a:lstStyle>
            <a:lvl1pPr>
              <a:defRPr>
                <a:solidFill>
                  <a:schemeClr val="tx1"/>
                </a:solidFill>
                <a:latin typeface="Segoe UI Semilight" panose="020B0402040204020203" pitchFamily="34" charset="0"/>
              </a:defRPr>
            </a:lvl1pPr>
            <a:lvl2pPr marL="742950" indent="-285750">
              <a:defRPr>
                <a:solidFill>
                  <a:schemeClr val="tx1"/>
                </a:solidFill>
                <a:latin typeface="Segoe UI Semilight" panose="020B0402040204020203" pitchFamily="34" charset="0"/>
              </a:defRPr>
            </a:lvl2pPr>
            <a:lvl3pPr marL="1143000" indent="-228600">
              <a:defRPr>
                <a:solidFill>
                  <a:schemeClr val="tx1"/>
                </a:solidFill>
                <a:latin typeface="Segoe UI Semilight" panose="020B0402040204020203" pitchFamily="34" charset="0"/>
              </a:defRPr>
            </a:lvl3pPr>
            <a:lvl4pPr marL="1600200" indent="-228600">
              <a:defRPr>
                <a:solidFill>
                  <a:schemeClr val="tx1"/>
                </a:solidFill>
                <a:latin typeface="Segoe UI Semilight" panose="020B0402040204020203" pitchFamily="34" charset="0"/>
              </a:defRPr>
            </a:lvl4pPr>
            <a:lvl5pPr marL="2057400" indent="-228600">
              <a:defRPr>
                <a:solidFill>
                  <a:schemeClr val="tx1"/>
                </a:solidFill>
                <a:latin typeface="Segoe UI Semilight" panose="020B0402040204020203" pitchFamily="34" charset="0"/>
              </a:defRPr>
            </a:lvl5pPr>
            <a:lvl6pPr marL="2514600" indent="-228600" defTabSz="931863" fontAlgn="base">
              <a:spcBef>
                <a:spcPct val="0"/>
              </a:spcBef>
              <a:spcAft>
                <a:spcPct val="0"/>
              </a:spcAft>
              <a:defRPr>
                <a:solidFill>
                  <a:schemeClr val="tx1"/>
                </a:solidFill>
                <a:latin typeface="Segoe UI Semilight" panose="020B0402040204020203" pitchFamily="34" charset="0"/>
              </a:defRPr>
            </a:lvl6pPr>
            <a:lvl7pPr marL="2971800" indent="-228600" defTabSz="931863" fontAlgn="base">
              <a:spcBef>
                <a:spcPct val="0"/>
              </a:spcBef>
              <a:spcAft>
                <a:spcPct val="0"/>
              </a:spcAft>
              <a:defRPr>
                <a:solidFill>
                  <a:schemeClr val="tx1"/>
                </a:solidFill>
                <a:latin typeface="Segoe UI Semilight" panose="020B0402040204020203" pitchFamily="34" charset="0"/>
              </a:defRPr>
            </a:lvl7pPr>
            <a:lvl8pPr marL="3429000" indent="-228600" defTabSz="931863" fontAlgn="base">
              <a:spcBef>
                <a:spcPct val="0"/>
              </a:spcBef>
              <a:spcAft>
                <a:spcPct val="0"/>
              </a:spcAft>
              <a:defRPr>
                <a:solidFill>
                  <a:schemeClr val="tx1"/>
                </a:solidFill>
                <a:latin typeface="Segoe UI Semilight" panose="020B0402040204020203" pitchFamily="34" charset="0"/>
              </a:defRPr>
            </a:lvl8pPr>
            <a:lvl9pPr marL="3886200" indent="-228600" defTabSz="931863" fontAlgn="base">
              <a:spcBef>
                <a:spcPct val="0"/>
              </a:spcBef>
              <a:spcAft>
                <a:spcPct val="0"/>
              </a:spcAft>
              <a:defRPr>
                <a:solidFill>
                  <a:schemeClr val="tx1"/>
                </a:solidFill>
                <a:latin typeface="Segoe UI Semilight" panose="020B0402040204020203" pitchFamily="34" charset="0"/>
              </a:defRPr>
            </a:lvl9pPr>
          </a:lstStyle>
          <a:p>
            <a:pPr defTabSz="931863" fontAlgn="base">
              <a:spcBef>
                <a:spcPct val="0"/>
              </a:spcBef>
              <a:spcAft>
                <a:spcPct val="0"/>
              </a:spcAft>
            </a:pPr>
            <a:fld id="{B4C006A0-C0A5-41FD-91B5-CC1C03243D2A}" type="datetime8">
              <a:rPr lang="en-US" altLang="sl-SI">
                <a:solidFill>
                  <a:srgbClr val="000000"/>
                </a:solidFill>
                <a:latin typeface="Segoe UI" panose="020B0502040204020203" pitchFamily="34" charset="0"/>
              </a:rPr>
              <a:pPr defTabSz="931863" fontAlgn="base">
                <a:spcBef>
                  <a:spcPct val="0"/>
                </a:spcBef>
                <a:spcAft>
                  <a:spcPct val="0"/>
                </a:spcAft>
              </a:pPr>
              <a:t>5/14/2017 4:29 PM</a:t>
            </a:fld>
            <a:endParaRPr lang="en-US" altLang="sl-SI">
              <a:solidFill>
                <a:srgbClr val="000000"/>
              </a:solidFill>
              <a:latin typeface="Segoe UI" panose="020B0502040204020203" pitchFamily="34" charset="0"/>
            </a:endParaRPr>
          </a:p>
        </p:txBody>
      </p:sp>
      <p:sp>
        <p:nvSpPr>
          <p:cNvPr id="44039" name="Slide Number Placeholder 6">
            <a:extLst>
              <a:ext uri="{FF2B5EF4-FFF2-40B4-BE49-F238E27FC236}">
                <a16:creationId xmlns:a16="http://schemas.microsoft.com/office/drawing/2014/main" id="{38B3058F-8E65-4BA4-9D6A-001DF0E843AF}"/>
              </a:ext>
            </a:extLst>
          </p:cNvPr>
          <p:cNvSpPr>
            <a:spLocks noGrp="1" noChangeArrowheads="1"/>
          </p:cNvSpPr>
          <p:nvPr>
            <p:ph type="sldNum" sz="quarter" idx="5"/>
          </p:nvPr>
        </p:nvSpPr>
        <p:spPr bwMode="auto">
          <a:noFill/>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wrap="square" numCol="1" anchorCtr="0" compatLnSpc="1">
            <a:prstTxWarp prst="textNoShape">
              <a:avLst/>
            </a:prstTxWarp>
          </a:bodyPr>
          <a:lstStyle>
            <a:lvl1pPr>
              <a:defRPr>
                <a:solidFill>
                  <a:schemeClr val="tx1"/>
                </a:solidFill>
                <a:latin typeface="Segoe UI Semilight" panose="020B0402040204020203" pitchFamily="34" charset="0"/>
              </a:defRPr>
            </a:lvl1pPr>
            <a:lvl2pPr marL="742950" indent="-285750">
              <a:defRPr>
                <a:solidFill>
                  <a:schemeClr val="tx1"/>
                </a:solidFill>
                <a:latin typeface="Segoe UI Semilight" panose="020B0402040204020203" pitchFamily="34" charset="0"/>
              </a:defRPr>
            </a:lvl2pPr>
            <a:lvl3pPr marL="1143000" indent="-228600">
              <a:defRPr>
                <a:solidFill>
                  <a:schemeClr val="tx1"/>
                </a:solidFill>
                <a:latin typeface="Segoe UI Semilight" panose="020B0402040204020203" pitchFamily="34" charset="0"/>
              </a:defRPr>
            </a:lvl3pPr>
            <a:lvl4pPr marL="1600200" indent="-228600">
              <a:defRPr>
                <a:solidFill>
                  <a:schemeClr val="tx1"/>
                </a:solidFill>
                <a:latin typeface="Segoe UI Semilight" panose="020B0402040204020203" pitchFamily="34" charset="0"/>
              </a:defRPr>
            </a:lvl4pPr>
            <a:lvl5pPr marL="2057400" indent="-228600">
              <a:defRPr>
                <a:solidFill>
                  <a:schemeClr val="tx1"/>
                </a:solidFill>
                <a:latin typeface="Segoe UI Semilight" panose="020B0402040204020203" pitchFamily="34" charset="0"/>
              </a:defRPr>
            </a:lvl5pPr>
            <a:lvl6pPr marL="2514600" indent="-228600" defTabSz="931863" fontAlgn="base">
              <a:spcBef>
                <a:spcPct val="0"/>
              </a:spcBef>
              <a:spcAft>
                <a:spcPct val="0"/>
              </a:spcAft>
              <a:defRPr>
                <a:solidFill>
                  <a:schemeClr val="tx1"/>
                </a:solidFill>
                <a:latin typeface="Segoe UI Semilight" panose="020B0402040204020203" pitchFamily="34" charset="0"/>
              </a:defRPr>
            </a:lvl6pPr>
            <a:lvl7pPr marL="2971800" indent="-228600" defTabSz="931863" fontAlgn="base">
              <a:spcBef>
                <a:spcPct val="0"/>
              </a:spcBef>
              <a:spcAft>
                <a:spcPct val="0"/>
              </a:spcAft>
              <a:defRPr>
                <a:solidFill>
                  <a:schemeClr val="tx1"/>
                </a:solidFill>
                <a:latin typeface="Segoe UI Semilight" panose="020B0402040204020203" pitchFamily="34" charset="0"/>
              </a:defRPr>
            </a:lvl7pPr>
            <a:lvl8pPr marL="3429000" indent="-228600" defTabSz="931863" fontAlgn="base">
              <a:spcBef>
                <a:spcPct val="0"/>
              </a:spcBef>
              <a:spcAft>
                <a:spcPct val="0"/>
              </a:spcAft>
              <a:defRPr>
                <a:solidFill>
                  <a:schemeClr val="tx1"/>
                </a:solidFill>
                <a:latin typeface="Segoe UI Semilight" panose="020B0402040204020203" pitchFamily="34" charset="0"/>
              </a:defRPr>
            </a:lvl8pPr>
            <a:lvl9pPr marL="3886200" indent="-228600" defTabSz="931863" fontAlgn="base">
              <a:spcBef>
                <a:spcPct val="0"/>
              </a:spcBef>
              <a:spcAft>
                <a:spcPct val="0"/>
              </a:spcAft>
              <a:defRPr>
                <a:solidFill>
                  <a:schemeClr val="tx1"/>
                </a:solidFill>
                <a:latin typeface="Segoe UI Semilight" panose="020B0402040204020203" pitchFamily="34" charset="0"/>
              </a:defRPr>
            </a:lvl9pPr>
          </a:lstStyle>
          <a:p>
            <a:pPr defTabSz="931863" fontAlgn="base">
              <a:spcBef>
                <a:spcPct val="0"/>
              </a:spcBef>
              <a:spcAft>
                <a:spcPct val="0"/>
              </a:spcAft>
            </a:pPr>
            <a:fld id="{CC17FF42-AC2F-4626-99A9-AA2046E7DEF5}" type="slidenum">
              <a:rPr lang="en-US" altLang="sl-SI">
                <a:solidFill>
                  <a:srgbClr val="000000"/>
                </a:solidFill>
                <a:latin typeface="Segoe UI" panose="020B0502040204020203" pitchFamily="34" charset="0"/>
              </a:rPr>
              <a:pPr defTabSz="931863" fontAlgn="base">
                <a:spcBef>
                  <a:spcPct val="0"/>
                </a:spcBef>
                <a:spcAft>
                  <a:spcPct val="0"/>
                </a:spcAft>
              </a:pPr>
              <a:t>11</a:t>
            </a:fld>
            <a:endParaRPr lang="en-US" altLang="sl-SI">
              <a:solidFill>
                <a:srgbClr val="000000"/>
              </a:solidFill>
              <a:latin typeface="Segoe UI" panose="020B0502040204020203" pitchFamily="34" charset="0"/>
            </a:endParaRPr>
          </a:p>
        </p:txBody>
      </p:sp>
    </p:spTree>
  </p:cSld>
  <p:clrMapOvr>
    <a:masterClrMapping/>
  </p:clrMapOvr>
</p:notes>
</file>

<file path=ppt/notesSlides/notesSlide12.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39938" name="Slide Image Placeholder 1">
            <a:extLst>
              <a:ext uri="{FF2B5EF4-FFF2-40B4-BE49-F238E27FC236}">
                <a16:creationId xmlns:a16="http://schemas.microsoft.com/office/drawing/2014/main" id="{DE194F75-16D3-4BE0-AB24-38393C9AF698}"/>
              </a:ext>
            </a:extLst>
          </p:cNvPr>
          <p:cNvSpPr>
            <a:spLocks noGrp="1" noRot="1" noChangeAspect="1" noChangeArrowheads="1" noTextEdit="1"/>
          </p:cNvSpPr>
          <p:nvPr>
            <p:ph type="sldImg"/>
          </p:nvPr>
        </p:nvSpPr>
        <p:spPr bwMode="auto">
          <a:noFill/>
          <a:ln>
            <a:solidFill>
              <a:srgbClr val="000000"/>
            </a:solidFill>
            <a:miter lim="800000"/>
            <a:headEnd/>
            <a:tailEnd/>
          </a:ln>
          <a:extLst>
            <a:ext uri="{909E8E84-426E-40DD-AFC4-6F175D3DCCD1}">
              <a14:hiddenFill xmlns:a14="http://schemas.microsoft.com/office/drawing/2010/main">
                <a:solidFill>
                  <a:srgbClr val="FFFFFF"/>
                </a:solidFill>
              </a14:hiddenFill>
            </a:ext>
          </a:extLst>
        </p:spPr>
      </p:sp>
      <p:sp>
        <p:nvSpPr>
          <p:cNvPr id="39939" name="Notes Placeholder 2">
            <a:extLst>
              <a:ext uri="{FF2B5EF4-FFF2-40B4-BE49-F238E27FC236}">
                <a16:creationId xmlns:a16="http://schemas.microsoft.com/office/drawing/2014/main" id="{F41D347C-E099-46D6-8153-344F3C8E3112}"/>
              </a:ext>
            </a:extLst>
          </p:cNvPr>
          <p:cNvSpPr>
            <a:spLocks noGrp="1" noChangeArrowheads="1"/>
          </p:cNvSpPr>
          <p:nvPr>
            <p:ph type="body" idx="1"/>
          </p:nvPr>
        </p:nvSpPr>
        <p:spPr bwMode="auto">
          <a:noFill/>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wrap="square" numCol="1" anchor="t" anchorCtr="0" compatLnSpc="1">
            <a:prstTxWarp prst="textNoShape">
              <a:avLst/>
            </a:prstTxWarp>
          </a:bodyPr>
          <a:lstStyle/>
          <a:p>
            <a:pPr>
              <a:spcBef>
                <a:spcPct val="0"/>
              </a:spcBef>
            </a:pPr>
            <a:endParaRPr lang="sl-SI" altLang="sl-SI" dirty="0"/>
          </a:p>
        </p:txBody>
      </p:sp>
      <p:sp>
        <p:nvSpPr>
          <p:cNvPr id="39940" name="Header Placeholder 3">
            <a:extLst>
              <a:ext uri="{FF2B5EF4-FFF2-40B4-BE49-F238E27FC236}">
                <a16:creationId xmlns:a16="http://schemas.microsoft.com/office/drawing/2014/main" id="{5518FF60-3556-463C-BD9D-42DEFEF1D1F3}"/>
              </a:ext>
            </a:extLst>
          </p:cNvPr>
          <p:cNvSpPr>
            <a:spLocks noGrp="1" noChangeArrowheads="1"/>
          </p:cNvSpPr>
          <p:nvPr>
            <p:ph type="hdr" sz="quarter"/>
          </p:nvPr>
        </p:nvSpPr>
        <p:spPr bwMode="auto">
          <a:noFill/>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wrap="square" numCol="1" anchor="t" anchorCtr="0" compatLnSpc="1">
            <a:prstTxWarp prst="textNoShape">
              <a:avLst/>
            </a:prstTxWarp>
          </a:bodyPr>
          <a:lstStyle>
            <a:lvl1pPr>
              <a:defRPr>
                <a:solidFill>
                  <a:schemeClr val="tx1"/>
                </a:solidFill>
                <a:latin typeface="Segoe UI Semilight" panose="020B0402040204020203" pitchFamily="34" charset="0"/>
              </a:defRPr>
            </a:lvl1pPr>
            <a:lvl2pPr marL="742950" indent="-285750">
              <a:defRPr>
                <a:solidFill>
                  <a:schemeClr val="tx1"/>
                </a:solidFill>
                <a:latin typeface="Segoe UI Semilight" panose="020B0402040204020203" pitchFamily="34" charset="0"/>
              </a:defRPr>
            </a:lvl2pPr>
            <a:lvl3pPr marL="1143000" indent="-228600">
              <a:defRPr>
                <a:solidFill>
                  <a:schemeClr val="tx1"/>
                </a:solidFill>
                <a:latin typeface="Segoe UI Semilight" panose="020B0402040204020203" pitchFamily="34" charset="0"/>
              </a:defRPr>
            </a:lvl3pPr>
            <a:lvl4pPr marL="1600200" indent="-228600">
              <a:defRPr>
                <a:solidFill>
                  <a:schemeClr val="tx1"/>
                </a:solidFill>
                <a:latin typeface="Segoe UI Semilight" panose="020B0402040204020203" pitchFamily="34" charset="0"/>
              </a:defRPr>
            </a:lvl4pPr>
            <a:lvl5pPr marL="2057400" indent="-228600">
              <a:defRPr>
                <a:solidFill>
                  <a:schemeClr val="tx1"/>
                </a:solidFill>
                <a:latin typeface="Segoe UI Semilight" panose="020B0402040204020203" pitchFamily="34" charset="0"/>
              </a:defRPr>
            </a:lvl5pPr>
            <a:lvl6pPr marL="2514600" indent="-228600" defTabSz="931863" fontAlgn="base">
              <a:spcBef>
                <a:spcPct val="0"/>
              </a:spcBef>
              <a:spcAft>
                <a:spcPct val="0"/>
              </a:spcAft>
              <a:defRPr>
                <a:solidFill>
                  <a:schemeClr val="tx1"/>
                </a:solidFill>
                <a:latin typeface="Segoe UI Semilight" panose="020B0402040204020203" pitchFamily="34" charset="0"/>
              </a:defRPr>
            </a:lvl6pPr>
            <a:lvl7pPr marL="2971800" indent="-228600" defTabSz="931863" fontAlgn="base">
              <a:spcBef>
                <a:spcPct val="0"/>
              </a:spcBef>
              <a:spcAft>
                <a:spcPct val="0"/>
              </a:spcAft>
              <a:defRPr>
                <a:solidFill>
                  <a:schemeClr val="tx1"/>
                </a:solidFill>
                <a:latin typeface="Segoe UI Semilight" panose="020B0402040204020203" pitchFamily="34" charset="0"/>
              </a:defRPr>
            </a:lvl7pPr>
            <a:lvl8pPr marL="3429000" indent="-228600" defTabSz="931863" fontAlgn="base">
              <a:spcBef>
                <a:spcPct val="0"/>
              </a:spcBef>
              <a:spcAft>
                <a:spcPct val="0"/>
              </a:spcAft>
              <a:defRPr>
                <a:solidFill>
                  <a:schemeClr val="tx1"/>
                </a:solidFill>
                <a:latin typeface="Segoe UI Semilight" panose="020B0402040204020203" pitchFamily="34" charset="0"/>
              </a:defRPr>
            </a:lvl8pPr>
            <a:lvl9pPr marL="3886200" indent="-228600" defTabSz="931863" fontAlgn="base">
              <a:spcBef>
                <a:spcPct val="0"/>
              </a:spcBef>
              <a:spcAft>
                <a:spcPct val="0"/>
              </a:spcAft>
              <a:defRPr>
                <a:solidFill>
                  <a:schemeClr val="tx1"/>
                </a:solidFill>
                <a:latin typeface="Segoe UI Semilight" panose="020B0402040204020203" pitchFamily="34" charset="0"/>
              </a:defRPr>
            </a:lvl9pPr>
          </a:lstStyle>
          <a:p>
            <a:pPr defTabSz="931863" fontAlgn="base">
              <a:spcBef>
                <a:spcPct val="0"/>
              </a:spcBef>
              <a:spcAft>
                <a:spcPct val="0"/>
              </a:spcAft>
            </a:pPr>
            <a:endParaRPr lang="sl-SI" altLang="sl-SI">
              <a:latin typeface="Segoe UI" panose="020B0502040204020203" pitchFamily="34" charset="0"/>
            </a:endParaRPr>
          </a:p>
        </p:txBody>
      </p:sp>
      <p:sp>
        <p:nvSpPr>
          <p:cNvPr id="5" name="Footer Placeholder 4">
            <a:extLst>
              <a:ext uri="{FF2B5EF4-FFF2-40B4-BE49-F238E27FC236}">
                <a16:creationId xmlns:a16="http://schemas.microsoft.com/office/drawing/2014/main" id="{1BE35021-FEFA-4009-A030-B2D3CFAE0C7F}"/>
              </a:ext>
            </a:extLst>
          </p:cNvPr>
          <p:cNvSpPr>
            <a:spLocks noGrp="1"/>
          </p:cNvSpPr>
          <p:nvPr>
            <p:ph type="ftr" sz="quarter" idx="4"/>
          </p:nvPr>
        </p:nvSpPr>
        <p:spPr>
          <a:xfrm>
            <a:off x="0" y="8686800"/>
            <a:ext cx="5920740" cy="355964"/>
          </a:xfrm>
        </p:spPr>
        <p:txBody>
          <a:bodyPr/>
          <a:lstStyle/>
          <a:p>
            <a:pPr>
              <a:defRPr/>
            </a:pPr>
            <a:r>
              <a:rPr lang="en-US"/>
              <a:t>© Microsoft Corporation. All rights reserved. MICROSOFT MAKES NO WARRANTIES, EXPRESS, IMPLIED OR STATUTORY, AS TO THE INFORMATION IN THIS PRESENTATION.</a:t>
            </a:r>
            <a:endParaRPr lang="en-US" dirty="0"/>
          </a:p>
        </p:txBody>
      </p:sp>
      <p:sp>
        <p:nvSpPr>
          <p:cNvPr id="39942" name="Date Placeholder 5">
            <a:extLst>
              <a:ext uri="{FF2B5EF4-FFF2-40B4-BE49-F238E27FC236}">
                <a16:creationId xmlns:a16="http://schemas.microsoft.com/office/drawing/2014/main" id="{73D0D883-F2EC-4AD0-9B32-67CA10F2A9FF}"/>
              </a:ext>
            </a:extLst>
          </p:cNvPr>
          <p:cNvSpPr>
            <a:spLocks noGrp="1" noChangeArrowheads="1"/>
          </p:cNvSpPr>
          <p:nvPr>
            <p:ph type="dt" sz="quarter" idx="1"/>
          </p:nvPr>
        </p:nvSpPr>
        <p:spPr bwMode="auto">
          <a:noFill/>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wrap="square" numCol="1" anchor="t" anchorCtr="0" compatLnSpc="1">
            <a:prstTxWarp prst="textNoShape">
              <a:avLst/>
            </a:prstTxWarp>
          </a:bodyPr>
          <a:lstStyle>
            <a:lvl1pPr>
              <a:defRPr>
                <a:solidFill>
                  <a:schemeClr val="tx1"/>
                </a:solidFill>
                <a:latin typeface="Segoe UI Semilight" panose="020B0402040204020203" pitchFamily="34" charset="0"/>
              </a:defRPr>
            </a:lvl1pPr>
            <a:lvl2pPr marL="742950" indent="-285750">
              <a:defRPr>
                <a:solidFill>
                  <a:schemeClr val="tx1"/>
                </a:solidFill>
                <a:latin typeface="Segoe UI Semilight" panose="020B0402040204020203" pitchFamily="34" charset="0"/>
              </a:defRPr>
            </a:lvl2pPr>
            <a:lvl3pPr marL="1143000" indent="-228600">
              <a:defRPr>
                <a:solidFill>
                  <a:schemeClr val="tx1"/>
                </a:solidFill>
                <a:latin typeface="Segoe UI Semilight" panose="020B0402040204020203" pitchFamily="34" charset="0"/>
              </a:defRPr>
            </a:lvl3pPr>
            <a:lvl4pPr marL="1600200" indent="-228600">
              <a:defRPr>
                <a:solidFill>
                  <a:schemeClr val="tx1"/>
                </a:solidFill>
                <a:latin typeface="Segoe UI Semilight" panose="020B0402040204020203" pitchFamily="34" charset="0"/>
              </a:defRPr>
            </a:lvl4pPr>
            <a:lvl5pPr marL="2057400" indent="-228600">
              <a:defRPr>
                <a:solidFill>
                  <a:schemeClr val="tx1"/>
                </a:solidFill>
                <a:latin typeface="Segoe UI Semilight" panose="020B0402040204020203" pitchFamily="34" charset="0"/>
              </a:defRPr>
            </a:lvl5pPr>
            <a:lvl6pPr marL="2514600" indent="-228600" defTabSz="931863" fontAlgn="base">
              <a:spcBef>
                <a:spcPct val="0"/>
              </a:spcBef>
              <a:spcAft>
                <a:spcPct val="0"/>
              </a:spcAft>
              <a:defRPr>
                <a:solidFill>
                  <a:schemeClr val="tx1"/>
                </a:solidFill>
                <a:latin typeface="Segoe UI Semilight" panose="020B0402040204020203" pitchFamily="34" charset="0"/>
              </a:defRPr>
            </a:lvl6pPr>
            <a:lvl7pPr marL="2971800" indent="-228600" defTabSz="931863" fontAlgn="base">
              <a:spcBef>
                <a:spcPct val="0"/>
              </a:spcBef>
              <a:spcAft>
                <a:spcPct val="0"/>
              </a:spcAft>
              <a:defRPr>
                <a:solidFill>
                  <a:schemeClr val="tx1"/>
                </a:solidFill>
                <a:latin typeface="Segoe UI Semilight" panose="020B0402040204020203" pitchFamily="34" charset="0"/>
              </a:defRPr>
            </a:lvl7pPr>
            <a:lvl8pPr marL="3429000" indent="-228600" defTabSz="931863" fontAlgn="base">
              <a:spcBef>
                <a:spcPct val="0"/>
              </a:spcBef>
              <a:spcAft>
                <a:spcPct val="0"/>
              </a:spcAft>
              <a:defRPr>
                <a:solidFill>
                  <a:schemeClr val="tx1"/>
                </a:solidFill>
                <a:latin typeface="Segoe UI Semilight" panose="020B0402040204020203" pitchFamily="34" charset="0"/>
              </a:defRPr>
            </a:lvl8pPr>
            <a:lvl9pPr marL="3886200" indent="-228600" defTabSz="931863" fontAlgn="base">
              <a:spcBef>
                <a:spcPct val="0"/>
              </a:spcBef>
              <a:spcAft>
                <a:spcPct val="0"/>
              </a:spcAft>
              <a:defRPr>
                <a:solidFill>
                  <a:schemeClr val="tx1"/>
                </a:solidFill>
                <a:latin typeface="Segoe UI Semilight" panose="020B0402040204020203" pitchFamily="34" charset="0"/>
              </a:defRPr>
            </a:lvl9pPr>
          </a:lstStyle>
          <a:p>
            <a:pPr defTabSz="931863" fontAlgn="base">
              <a:spcBef>
                <a:spcPct val="0"/>
              </a:spcBef>
              <a:spcAft>
                <a:spcPct val="0"/>
              </a:spcAft>
            </a:pPr>
            <a:fld id="{CB365BBA-4B77-4D48-AA6F-FCB27B6432DE}" type="datetime8">
              <a:rPr lang="en-US" altLang="sl-SI">
                <a:latin typeface="Segoe UI" panose="020B0502040204020203" pitchFamily="34" charset="0"/>
              </a:rPr>
              <a:pPr defTabSz="931863" fontAlgn="base">
                <a:spcBef>
                  <a:spcPct val="0"/>
                </a:spcBef>
                <a:spcAft>
                  <a:spcPct val="0"/>
                </a:spcAft>
              </a:pPr>
              <a:t>5/14/2017 4:29 PM</a:t>
            </a:fld>
            <a:endParaRPr lang="en-US" altLang="sl-SI">
              <a:latin typeface="Segoe UI" panose="020B0502040204020203" pitchFamily="34" charset="0"/>
            </a:endParaRPr>
          </a:p>
        </p:txBody>
      </p:sp>
      <p:sp>
        <p:nvSpPr>
          <p:cNvPr id="39943" name="Slide Number Placeholder 6">
            <a:extLst>
              <a:ext uri="{FF2B5EF4-FFF2-40B4-BE49-F238E27FC236}">
                <a16:creationId xmlns:a16="http://schemas.microsoft.com/office/drawing/2014/main" id="{7BFC2ADA-D770-4C1E-A11B-8A30AECDA61E}"/>
              </a:ext>
            </a:extLst>
          </p:cNvPr>
          <p:cNvSpPr>
            <a:spLocks noGrp="1" noChangeArrowheads="1"/>
          </p:cNvSpPr>
          <p:nvPr>
            <p:ph type="sldNum" sz="quarter" idx="5"/>
          </p:nvPr>
        </p:nvSpPr>
        <p:spPr bwMode="auto">
          <a:noFill/>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wrap="square" numCol="1" anchorCtr="0" compatLnSpc="1">
            <a:prstTxWarp prst="textNoShape">
              <a:avLst/>
            </a:prstTxWarp>
          </a:bodyPr>
          <a:lstStyle>
            <a:lvl1pPr>
              <a:defRPr>
                <a:solidFill>
                  <a:schemeClr val="tx1"/>
                </a:solidFill>
                <a:latin typeface="Segoe UI Semilight" panose="020B0402040204020203" pitchFamily="34" charset="0"/>
              </a:defRPr>
            </a:lvl1pPr>
            <a:lvl2pPr marL="742950" indent="-285750">
              <a:defRPr>
                <a:solidFill>
                  <a:schemeClr val="tx1"/>
                </a:solidFill>
                <a:latin typeface="Segoe UI Semilight" panose="020B0402040204020203" pitchFamily="34" charset="0"/>
              </a:defRPr>
            </a:lvl2pPr>
            <a:lvl3pPr marL="1143000" indent="-228600">
              <a:defRPr>
                <a:solidFill>
                  <a:schemeClr val="tx1"/>
                </a:solidFill>
                <a:latin typeface="Segoe UI Semilight" panose="020B0402040204020203" pitchFamily="34" charset="0"/>
              </a:defRPr>
            </a:lvl3pPr>
            <a:lvl4pPr marL="1600200" indent="-228600">
              <a:defRPr>
                <a:solidFill>
                  <a:schemeClr val="tx1"/>
                </a:solidFill>
                <a:latin typeface="Segoe UI Semilight" panose="020B0402040204020203" pitchFamily="34" charset="0"/>
              </a:defRPr>
            </a:lvl4pPr>
            <a:lvl5pPr marL="2057400" indent="-228600">
              <a:defRPr>
                <a:solidFill>
                  <a:schemeClr val="tx1"/>
                </a:solidFill>
                <a:latin typeface="Segoe UI Semilight" panose="020B0402040204020203" pitchFamily="34" charset="0"/>
              </a:defRPr>
            </a:lvl5pPr>
            <a:lvl6pPr marL="2514600" indent="-228600" defTabSz="931863" fontAlgn="base">
              <a:spcBef>
                <a:spcPct val="0"/>
              </a:spcBef>
              <a:spcAft>
                <a:spcPct val="0"/>
              </a:spcAft>
              <a:defRPr>
                <a:solidFill>
                  <a:schemeClr val="tx1"/>
                </a:solidFill>
                <a:latin typeface="Segoe UI Semilight" panose="020B0402040204020203" pitchFamily="34" charset="0"/>
              </a:defRPr>
            </a:lvl6pPr>
            <a:lvl7pPr marL="2971800" indent="-228600" defTabSz="931863" fontAlgn="base">
              <a:spcBef>
                <a:spcPct val="0"/>
              </a:spcBef>
              <a:spcAft>
                <a:spcPct val="0"/>
              </a:spcAft>
              <a:defRPr>
                <a:solidFill>
                  <a:schemeClr val="tx1"/>
                </a:solidFill>
                <a:latin typeface="Segoe UI Semilight" panose="020B0402040204020203" pitchFamily="34" charset="0"/>
              </a:defRPr>
            </a:lvl7pPr>
            <a:lvl8pPr marL="3429000" indent="-228600" defTabSz="931863" fontAlgn="base">
              <a:spcBef>
                <a:spcPct val="0"/>
              </a:spcBef>
              <a:spcAft>
                <a:spcPct val="0"/>
              </a:spcAft>
              <a:defRPr>
                <a:solidFill>
                  <a:schemeClr val="tx1"/>
                </a:solidFill>
                <a:latin typeface="Segoe UI Semilight" panose="020B0402040204020203" pitchFamily="34" charset="0"/>
              </a:defRPr>
            </a:lvl8pPr>
            <a:lvl9pPr marL="3886200" indent="-228600" defTabSz="931863" fontAlgn="base">
              <a:spcBef>
                <a:spcPct val="0"/>
              </a:spcBef>
              <a:spcAft>
                <a:spcPct val="0"/>
              </a:spcAft>
              <a:defRPr>
                <a:solidFill>
                  <a:schemeClr val="tx1"/>
                </a:solidFill>
                <a:latin typeface="Segoe UI Semilight" panose="020B0402040204020203" pitchFamily="34" charset="0"/>
              </a:defRPr>
            </a:lvl9pPr>
          </a:lstStyle>
          <a:p>
            <a:pPr defTabSz="931863" fontAlgn="base">
              <a:spcBef>
                <a:spcPct val="0"/>
              </a:spcBef>
              <a:spcAft>
                <a:spcPct val="0"/>
              </a:spcAft>
            </a:pPr>
            <a:fld id="{794638CC-5B92-4B23-B0E3-B0FC419602EE}" type="slidenum">
              <a:rPr lang="en-US" altLang="sl-SI">
                <a:latin typeface="Segoe UI" panose="020B0502040204020203" pitchFamily="34" charset="0"/>
              </a:rPr>
              <a:pPr defTabSz="931863" fontAlgn="base">
                <a:spcBef>
                  <a:spcPct val="0"/>
                </a:spcBef>
                <a:spcAft>
                  <a:spcPct val="0"/>
                </a:spcAft>
              </a:pPr>
              <a:t>12</a:t>
            </a:fld>
            <a:endParaRPr lang="en-US" altLang="sl-SI">
              <a:latin typeface="Segoe UI" panose="020B0502040204020203" pitchFamily="34" charset="0"/>
            </a:endParaRPr>
          </a:p>
        </p:txBody>
      </p:sp>
    </p:spTree>
    <p:extLst>
      <p:ext uri="{BB962C8B-B14F-4D97-AF65-F5344CB8AC3E}">
        <p14:creationId xmlns:p14="http://schemas.microsoft.com/office/powerpoint/2010/main" val="1093946011"/>
      </p:ext>
    </p:extLst>
  </p:cSld>
  <p:clrMapOvr>
    <a:masterClrMapping/>
  </p:clrMapOvr>
</p:notes>
</file>

<file path=ppt/notesSlides/notesSlide13.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152578" name="Slide Image Placeholder 1">
            <a:extLst>
              <a:ext uri="{FF2B5EF4-FFF2-40B4-BE49-F238E27FC236}">
                <a16:creationId xmlns:a16="http://schemas.microsoft.com/office/drawing/2014/main" id="{CE273EAF-C42A-426E-94B6-5B6E57F78425}"/>
              </a:ext>
            </a:extLst>
          </p:cNvPr>
          <p:cNvSpPr>
            <a:spLocks noGrp="1" noRot="1" noChangeAspect="1" noChangeArrowheads="1" noTextEdit="1"/>
          </p:cNvSpPr>
          <p:nvPr>
            <p:ph type="sldImg"/>
          </p:nvPr>
        </p:nvSpPr>
        <p:spPr bwMode="auto">
          <a:noFill/>
          <a:ln>
            <a:solidFill>
              <a:srgbClr val="000000"/>
            </a:solidFill>
            <a:miter lim="800000"/>
            <a:headEnd/>
            <a:tailEnd/>
          </a:ln>
          <a:extLst>
            <a:ext uri="{909E8E84-426E-40DD-AFC4-6F175D3DCCD1}">
              <a14:hiddenFill xmlns:a14="http://schemas.microsoft.com/office/drawing/2010/main">
                <a:solidFill>
                  <a:srgbClr val="FFFFFF"/>
                </a:solidFill>
              </a14:hiddenFill>
            </a:ext>
          </a:extLst>
        </p:spPr>
      </p:sp>
      <p:sp>
        <p:nvSpPr>
          <p:cNvPr id="152579" name="Notes Placeholder 2">
            <a:extLst>
              <a:ext uri="{FF2B5EF4-FFF2-40B4-BE49-F238E27FC236}">
                <a16:creationId xmlns:a16="http://schemas.microsoft.com/office/drawing/2014/main" id="{5855BC7C-0D4D-4AAC-BAF0-13C43ECF9757}"/>
              </a:ext>
            </a:extLst>
          </p:cNvPr>
          <p:cNvSpPr>
            <a:spLocks noGrp="1" noChangeArrowheads="1"/>
          </p:cNvSpPr>
          <p:nvPr>
            <p:ph type="body" idx="1"/>
          </p:nvPr>
        </p:nvSpPr>
        <p:spPr bwMode="auto">
          <a:noFill/>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wrap="square" numCol="1" anchor="t" anchorCtr="0" compatLnSpc="1">
            <a:prstTxWarp prst="textNoShape">
              <a:avLst/>
            </a:prstTxWarp>
          </a:bodyPr>
          <a:lstStyle/>
          <a:p>
            <a:pPr>
              <a:spcBef>
                <a:spcPct val="0"/>
              </a:spcBef>
            </a:pPr>
            <a:endParaRPr lang="sl-SI" altLang="sl-SI"/>
          </a:p>
        </p:txBody>
      </p:sp>
      <p:sp>
        <p:nvSpPr>
          <p:cNvPr id="152580" name="Header Placeholder 3">
            <a:extLst>
              <a:ext uri="{FF2B5EF4-FFF2-40B4-BE49-F238E27FC236}">
                <a16:creationId xmlns:a16="http://schemas.microsoft.com/office/drawing/2014/main" id="{24072C86-FA22-4C1B-A00D-534B1045C6D7}"/>
              </a:ext>
            </a:extLst>
          </p:cNvPr>
          <p:cNvSpPr>
            <a:spLocks noGrp="1" noChangeArrowheads="1"/>
          </p:cNvSpPr>
          <p:nvPr>
            <p:ph type="hdr" sz="quarter"/>
          </p:nvPr>
        </p:nvSpPr>
        <p:spPr bwMode="auto">
          <a:noFill/>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wrap="square" numCol="1" anchor="t" anchorCtr="0" compatLnSpc="1">
            <a:prstTxWarp prst="textNoShape">
              <a:avLst/>
            </a:prstTxWarp>
          </a:bodyPr>
          <a:lstStyle>
            <a:lvl1pPr>
              <a:defRPr>
                <a:solidFill>
                  <a:schemeClr val="tx1"/>
                </a:solidFill>
                <a:latin typeface="Segoe UI Semilight" panose="020B0402040204020203" pitchFamily="34" charset="0"/>
              </a:defRPr>
            </a:lvl1pPr>
            <a:lvl2pPr marL="742950" indent="-285750">
              <a:defRPr>
                <a:solidFill>
                  <a:schemeClr val="tx1"/>
                </a:solidFill>
                <a:latin typeface="Segoe UI Semilight" panose="020B0402040204020203" pitchFamily="34" charset="0"/>
              </a:defRPr>
            </a:lvl2pPr>
            <a:lvl3pPr marL="1143000" indent="-228600">
              <a:defRPr>
                <a:solidFill>
                  <a:schemeClr val="tx1"/>
                </a:solidFill>
                <a:latin typeface="Segoe UI Semilight" panose="020B0402040204020203" pitchFamily="34" charset="0"/>
              </a:defRPr>
            </a:lvl3pPr>
            <a:lvl4pPr marL="1600200" indent="-228600">
              <a:defRPr>
                <a:solidFill>
                  <a:schemeClr val="tx1"/>
                </a:solidFill>
                <a:latin typeface="Segoe UI Semilight" panose="020B0402040204020203" pitchFamily="34" charset="0"/>
              </a:defRPr>
            </a:lvl4pPr>
            <a:lvl5pPr marL="2057400" indent="-228600">
              <a:defRPr>
                <a:solidFill>
                  <a:schemeClr val="tx1"/>
                </a:solidFill>
                <a:latin typeface="Segoe UI Semilight" panose="020B0402040204020203" pitchFamily="34" charset="0"/>
              </a:defRPr>
            </a:lvl5pPr>
            <a:lvl6pPr marL="2514600" indent="-228600" defTabSz="931863" fontAlgn="base">
              <a:spcBef>
                <a:spcPct val="0"/>
              </a:spcBef>
              <a:spcAft>
                <a:spcPct val="0"/>
              </a:spcAft>
              <a:defRPr>
                <a:solidFill>
                  <a:schemeClr val="tx1"/>
                </a:solidFill>
                <a:latin typeface="Segoe UI Semilight" panose="020B0402040204020203" pitchFamily="34" charset="0"/>
              </a:defRPr>
            </a:lvl6pPr>
            <a:lvl7pPr marL="2971800" indent="-228600" defTabSz="931863" fontAlgn="base">
              <a:spcBef>
                <a:spcPct val="0"/>
              </a:spcBef>
              <a:spcAft>
                <a:spcPct val="0"/>
              </a:spcAft>
              <a:defRPr>
                <a:solidFill>
                  <a:schemeClr val="tx1"/>
                </a:solidFill>
                <a:latin typeface="Segoe UI Semilight" panose="020B0402040204020203" pitchFamily="34" charset="0"/>
              </a:defRPr>
            </a:lvl7pPr>
            <a:lvl8pPr marL="3429000" indent="-228600" defTabSz="931863" fontAlgn="base">
              <a:spcBef>
                <a:spcPct val="0"/>
              </a:spcBef>
              <a:spcAft>
                <a:spcPct val="0"/>
              </a:spcAft>
              <a:defRPr>
                <a:solidFill>
                  <a:schemeClr val="tx1"/>
                </a:solidFill>
                <a:latin typeface="Segoe UI Semilight" panose="020B0402040204020203" pitchFamily="34" charset="0"/>
              </a:defRPr>
            </a:lvl8pPr>
            <a:lvl9pPr marL="3886200" indent="-228600" defTabSz="931863" fontAlgn="base">
              <a:spcBef>
                <a:spcPct val="0"/>
              </a:spcBef>
              <a:spcAft>
                <a:spcPct val="0"/>
              </a:spcAft>
              <a:defRPr>
                <a:solidFill>
                  <a:schemeClr val="tx1"/>
                </a:solidFill>
                <a:latin typeface="Segoe UI Semilight" panose="020B0402040204020203" pitchFamily="34" charset="0"/>
              </a:defRPr>
            </a:lvl9pPr>
          </a:lstStyle>
          <a:p>
            <a:pPr defTabSz="931863" fontAlgn="base">
              <a:spcBef>
                <a:spcPct val="0"/>
              </a:spcBef>
              <a:spcAft>
                <a:spcPct val="0"/>
              </a:spcAft>
            </a:pPr>
            <a:endParaRPr lang="sl-SI" altLang="sl-SI">
              <a:latin typeface="Segoe UI" panose="020B0502040204020203" pitchFamily="34" charset="0"/>
            </a:endParaRPr>
          </a:p>
        </p:txBody>
      </p:sp>
      <p:sp>
        <p:nvSpPr>
          <p:cNvPr id="5" name="Footer Placeholder 4">
            <a:extLst>
              <a:ext uri="{FF2B5EF4-FFF2-40B4-BE49-F238E27FC236}">
                <a16:creationId xmlns:a16="http://schemas.microsoft.com/office/drawing/2014/main" id="{3A061788-5FAA-4843-8811-C3824BEE59AC}"/>
              </a:ext>
            </a:extLst>
          </p:cNvPr>
          <p:cNvSpPr>
            <a:spLocks noGrp="1"/>
          </p:cNvSpPr>
          <p:nvPr>
            <p:ph type="ftr" sz="quarter" idx="4"/>
          </p:nvPr>
        </p:nvSpPr>
        <p:spPr>
          <a:xfrm>
            <a:off x="0" y="8686800"/>
            <a:ext cx="5920740" cy="355964"/>
          </a:xfrm>
        </p:spPr>
        <p:txBody>
          <a:bodyPr/>
          <a:lstStyle/>
          <a:p>
            <a:pPr>
              <a:defRPr/>
            </a:pPr>
            <a:r>
              <a:rPr lang="en-US"/>
              <a:t>© Microsoft Corporation. All rights reserved. MICROSOFT MAKES NO WARRANTIES, EXPRESS, IMPLIED OR STATUTORY, AS TO THE INFORMATION IN THIS PRESENTATION.</a:t>
            </a:r>
            <a:endParaRPr lang="en-US" dirty="0"/>
          </a:p>
        </p:txBody>
      </p:sp>
      <p:sp>
        <p:nvSpPr>
          <p:cNvPr id="152582" name="Date Placeholder 5">
            <a:extLst>
              <a:ext uri="{FF2B5EF4-FFF2-40B4-BE49-F238E27FC236}">
                <a16:creationId xmlns:a16="http://schemas.microsoft.com/office/drawing/2014/main" id="{22877023-FD15-4448-A608-8312342EA0E8}"/>
              </a:ext>
            </a:extLst>
          </p:cNvPr>
          <p:cNvSpPr>
            <a:spLocks noGrp="1" noChangeArrowheads="1"/>
          </p:cNvSpPr>
          <p:nvPr>
            <p:ph type="dt" sz="quarter" idx="1"/>
          </p:nvPr>
        </p:nvSpPr>
        <p:spPr bwMode="auto">
          <a:noFill/>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wrap="square" numCol="1" anchor="t" anchorCtr="0" compatLnSpc="1">
            <a:prstTxWarp prst="textNoShape">
              <a:avLst/>
            </a:prstTxWarp>
          </a:bodyPr>
          <a:lstStyle>
            <a:lvl1pPr>
              <a:defRPr>
                <a:solidFill>
                  <a:schemeClr val="tx1"/>
                </a:solidFill>
                <a:latin typeface="Segoe UI Semilight" panose="020B0402040204020203" pitchFamily="34" charset="0"/>
              </a:defRPr>
            </a:lvl1pPr>
            <a:lvl2pPr marL="742950" indent="-285750">
              <a:defRPr>
                <a:solidFill>
                  <a:schemeClr val="tx1"/>
                </a:solidFill>
                <a:latin typeface="Segoe UI Semilight" panose="020B0402040204020203" pitchFamily="34" charset="0"/>
              </a:defRPr>
            </a:lvl2pPr>
            <a:lvl3pPr marL="1143000" indent="-228600">
              <a:defRPr>
                <a:solidFill>
                  <a:schemeClr val="tx1"/>
                </a:solidFill>
                <a:latin typeface="Segoe UI Semilight" panose="020B0402040204020203" pitchFamily="34" charset="0"/>
              </a:defRPr>
            </a:lvl3pPr>
            <a:lvl4pPr marL="1600200" indent="-228600">
              <a:defRPr>
                <a:solidFill>
                  <a:schemeClr val="tx1"/>
                </a:solidFill>
                <a:latin typeface="Segoe UI Semilight" panose="020B0402040204020203" pitchFamily="34" charset="0"/>
              </a:defRPr>
            </a:lvl4pPr>
            <a:lvl5pPr marL="2057400" indent="-228600">
              <a:defRPr>
                <a:solidFill>
                  <a:schemeClr val="tx1"/>
                </a:solidFill>
                <a:latin typeface="Segoe UI Semilight" panose="020B0402040204020203" pitchFamily="34" charset="0"/>
              </a:defRPr>
            </a:lvl5pPr>
            <a:lvl6pPr marL="2514600" indent="-228600" defTabSz="931863" fontAlgn="base">
              <a:spcBef>
                <a:spcPct val="0"/>
              </a:spcBef>
              <a:spcAft>
                <a:spcPct val="0"/>
              </a:spcAft>
              <a:defRPr>
                <a:solidFill>
                  <a:schemeClr val="tx1"/>
                </a:solidFill>
                <a:latin typeface="Segoe UI Semilight" panose="020B0402040204020203" pitchFamily="34" charset="0"/>
              </a:defRPr>
            </a:lvl6pPr>
            <a:lvl7pPr marL="2971800" indent="-228600" defTabSz="931863" fontAlgn="base">
              <a:spcBef>
                <a:spcPct val="0"/>
              </a:spcBef>
              <a:spcAft>
                <a:spcPct val="0"/>
              </a:spcAft>
              <a:defRPr>
                <a:solidFill>
                  <a:schemeClr val="tx1"/>
                </a:solidFill>
                <a:latin typeface="Segoe UI Semilight" panose="020B0402040204020203" pitchFamily="34" charset="0"/>
              </a:defRPr>
            </a:lvl7pPr>
            <a:lvl8pPr marL="3429000" indent="-228600" defTabSz="931863" fontAlgn="base">
              <a:spcBef>
                <a:spcPct val="0"/>
              </a:spcBef>
              <a:spcAft>
                <a:spcPct val="0"/>
              </a:spcAft>
              <a:defRPr>
                <a:solidFill>
                  <a:schemeClr val="tx1"/>
                </a:solidFill>
                <a:latin typeface="Segoe UI Semilight" panose="020B0402040204020203" pitchFamily="34" charset="0"/>
              </a:defRPr>
            </a:lvl8pPr>
            <a:lvl9pPr marL="3886200" indent="-228600" defTabSz="931863" fontAlgn="base">
              <a:spcBef>
                <a:spcPct val="0"/>
              </a:spcBef>
              <a:spcAft>
                <a:spcPct val="0"/>
              </a:spcAft>
              <a:defRPr>
                <a:solidFill>
                  <a:schemeClr val="tx1"/>
                </a:solidFill>
                <a:latin typeface="Segoe UI Semilight" panose="020B0402040204020203" pitchFamily="34" charset="0"/>
              </a:defRPr>
            </a:lvl9pPr>
          </a:lstStyle>
          <a:p>
            <a:pPr defTabSz="931863" fontAlgn="base">
              <a:spcBef>
                <a:spcPct val="0"/>
              </a:spcBef>
              <a:spcAft>
                <a:spcPct val="0"/>
              </a:spcAft>
            </a:pPr>
            <a:fld id="{9DBA5932-77CF-4D80-9A16-B2DB418D55E8}" type="datetime8">
              <a:rPr lang="en-US" altLang="sl-SI">
                <a:latin typeface="Segoe UI" panose="020B0502040204020203" pitchFamily="34" charset="0"/>
              </a:rPr>
              <a:pPr defTabSz="931863" fontAlgn="base">
                <a:spcBef>
                  <a:spcPct val="0"/>
                </a:spcBef>
                <a:spcAft>
                  <a:spcPct val="0"/>
                </a:spcAft>
              </a:pPr>
              <a:t>5/14/2017 4:29 PM</a:t>
            </a:fld>
            <a:endParaRPr lang="en-US" altLang="sl-SI">
              <a:latin typeface="Segoe UI" panose="020B0502040204020203" pitchFamily="34" charset="0"/>
            </a:endParaRPr>
          </a:p>
        </p:txBody>
      </p:sp>
      <p:sp>
        <p:nvSpPr>
          <p:cNvPr id="152583" name="Slide Number Placeholder 6">
            <a:extLst>
              <a:ext uri="{FF2B5EF4-FFF2-40B4-BE49-F238E27FC236}">
                <a16:creationId xmlns:a16="http://schemas.microsoft.com/office/drawing/2014/main" id="{D76A9886-BA8F-4420-9E68-2AEDA9234B17}"/>
              </a:ext>
            </a:extLst>
          </p:cNvPr>
          <p:cNvSpPr>
            <a:spLocks noGrp="1" noChangeArrowheads="1"/>
          </p:cNvSpPr>
          <p:nvPr>
            <p:ph type="sldNum" sz="quarter" idx="5"/>
          </p:nvPr>
        </p:nvSpPr>
        <p:spPr bwMode="auto">
          <a:noFill/>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wrap="square" numCol="1" anchorCtr="0" compatLnSpc="1">
            <a:prstTxWarp prst="textNoShape">
              <a:avLst/>
            </a:prstTxWarp>
          </a:bodyPr>
          <a:lstStyle>
            <a:lvl1pPr>
              <a:defRPr>
                <a:solidFill>
                  <a:schemeClr val="tx1"/>
                </a:solidFill>
                <a:latin typeface="Segoe UI Semilight" panose="020B0402040204020203" pitchFamily="34" charset="0"/>
              </a:defRPr>
            </a:lvl1pPr>
            <a:lvl2pPr marL="742950" indent="-285750">
              <a:defRPr>
                <a:solidFill>
                  <a:schemeClr val="tx1"/>
                </a:solidFill>
                <a:latin typeface="Segoe UI Semilight" panose="020B0402040204020203" pitchFamily="34" charset="0"/>
              </a:defRPr>
            </a:lvl2pPr>
            <a:lvl3pPr marL="1143000" indent="-228600">
              <a:defRPr>
                <a:solidFill>
                  <a:schemeClr val="tx1"/>
                </a:solidFill>
                <a:latin typeface="Segoe UI Semilight" panose="020B0402040204020203" pitchFamily="34" charset="0"/>
              </a:defRPr>
            </a:lvl3pPr>
            <a:lvl4pPr marL="1600200" indent="-228600">
              <a:defRPr>
                <a:solidFill>
                  <a:schemeClr val="tx1"/>
                </a:solidFill>
                <a:latin typeface="Segoe UI Semilight" panose="020B0402040204020203" pitchFamily="34" charset="0"/>
              </a:defRPr>
            </a:lvl4pPr>
            <a:lvl5pPr marL="2057400" indent="-228600">
              <a:defRPr>
                <a:solidFill>
                  <a:schemeClr val="tx1"/>
                </a:solidFill>
                <a:latin typeface="Segoe UI Semilight" panose="020B0402040204020203" pitchFamily="34" charset="0"/>
              </a:defRPr>
            </a:lvl5pPr>
            <a:lvl6pPr marL="2514600" indent="-228600" defTabSz="931863" fontAlgn="base">
              <a:spcBef>
                <a:spcPct val="0"/>
              </a:spcBef>
              <a:spcAft>
                <a:spcPct val="0"/>
              </a:spcAft>
              <a:defRPr>
                <a:solidFill>
                  <a:schemeClr val="tx1"/>
                </a:solidFill>
                <a:latin typeface="Segoe UI Semilight" panose="020B0402040204020203" pitchFamily="34" charset="0"/>
              </a:defRPr>
            </a:lvl6pPr>
            <a:lvl7pPr marL="2971800" indent="-228600" defTabSz="931863" fontAlgn="base">
              <a:spcBef>
                <a:spcPct val="0"/>
              </a:spcBef>
              <a:spcAft>
                <a:spcPct val="0"/>
              </a:spcAft>
              <a:defRPr>
                <a:solidFill>
                  <a:schemeClr val="tx1"/>
                </a:solidFill>
                <a:latin typeface="Segoe UI Semilight" panose="020B0402040204020203" pitchFamily="34" charset="0"/>
              </a:defRPr>
            </a:lvl7pPr>
            <a:lvl8pPr marL="3429000" indent="-228600" defTabSz="931863" fontAlgn="base">
              <a:spcBef>
                <a:spcPct val="0"/>
              </a:spcBef>
              <a:spcAft>
                <a:spcPct val="0"/>
              </a:spcAft>
              <a:defRPr>
                <a:solidFill>
                  <a:schemeClr val="tx1"/>
                </a:solidFill>
                <a:latin typeface="Segoe UI Semilight" panose="020B0402040204020203" pitchFamily="34" charset="0"/>
              </a:defRPr>
            </a:lvl8pPr>
            <a:lvl9pPr marL="3886200" indent="-228600" defTabSz="931863" fontAlgn="base">
              <a:spcBef>
                <a:spcPct val="0"/>
              </a:spcBef>
              <a:spcAft>
                <a:spcPct val="0"/>
              </a:spcAft>
              <a:defRPr>
                <a:solidFill>
                  <a:schemeClr val="tx1"/>
                </a:solidFill>
                <a:latin typeface="Segoe UI Semilight" panose="020B0402040204020203" pitchFamily="34" charset="0"/>
              </a:defRPr>
            </a:lvl9pPr>
          </a:lstStyle>
          <a:p>
            <a:pPr defTabSz="931863" fontAlgn="base">
              <a:spcBef>
                <a:spcPct val="0"/>
              </a:spcBef>
              <a:spcAft>
                <a:spcPct val="0"/>
              </a:spcAft>
            </a:pPr>
            <a:fld id="{7865740E-F08C-4573-9509-268DB60A8111}" type="slidenum">
              <a:rPr lang="en-US" altLang="sl-SI">
                <a:latin typeface="Segoe UI" panose="020B0502040204020203" pitchFamily="34" charset="0"/>
              </a:rPr>
              <a:pPr defTabSz="931863" fontAlgn="base">
                <a:spcBef>
                  <a:spcPct val="0"/>
                </a:spcBef>
                <a:spcAft>
                  <a:spcPct val="0"/>
                </a:spcAft>
              </a:pPr>
              <a:t>13</a:t>
            </a:fld>
            <a:endParaRPr lang="en-US" altLang="sl-SI">
              <a:latin typeface="Segoe UI" panose="020B0502040204020203" pitchFamily="34" charset="0"/>
            </a:endParaRPr>
          </a:p>
        </p:txBody>
      </p:sp>
    </p:spTree>
    <p:extLst>
      <p:ext uri="{BB962C8B-B14F-4D97-AF65-F5344CB8AC3E}">
        <p14:creationId xmlns:p14="http://schemas.microsoft.com/office/powerpoint/2010/main" val="1307972403"/>
      </p:ext>
    </p:extLst>
  </p:cSld>
  <p:clrMapOvr>
    <a:masterClrMapping/>
  </p:clrMapOvr>
</p:notes>
</file>

<file path=ppt/notesSlides/notesSlide14.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46082" name="Slide Image Placeholder 1">
            <a:extLst>
              <a:ext uri="{FF2B5EF4-FFF2-40B4-BE49-F238E27FC236}">
                <a16:creationId xmlns:a16="http://schemas.microsoft.com/office/drawing/2014/main" id="{AA3C6994-950B-4634-A483-CA51DEA78339}"/>
              </a:ext>
            </a:extLst>
          </p:cNvPr>
          <p:cNvSpPr>
            <a:spLocks noGrp="1" noRot="1" noChangeAspect="1" noChangeArrowheads="1" noTextEdit="1"/>
          </p:cNvSpPr>
          <p:nvPr>
            <p:ph type="sldImg"/>
          </p:nvPr>
        </p:nvSpPr>
        <p:spPr bwMode="auto">
          <a:noFill/>
          <a:ln>
            <a:solidFill>
              <a:srgbClr val="000000"/>
            </a:solidFill>
            <a:miter lim="800000"/>
            <a:headEnd/>
            <a:tailEnd/>
          </a:ln>
          <a:extLst>
            <a:ext uri="{909E8E84-426E-40DD-AFC4-6F175D3DCCD1}">
              <a14:hiddenFill xmlns:a14="http://schemas.microsoft.com/office/drawing/2010/main">
                <a:solidFill>
                  <a:srgbClr val="FFFFFF"/>
                </a:solidFill>
              </a14:hiddenFill>
            </a:ext>
          </a:extLst>
        </p:spPr>
      </p:sp>
      <p:sp>
        <p:nvSpPr>
          <p:cNvPr id="46083" name="Notes Placeholder 2">
            <a:extLst>
              <a:ext uri="{FF2B5EF4-FFF2-40B4-BE49-F238E27FC236}">
                <a16:creationId xmlns:a16="http://schemas.microsoft.com/office/drawing/2014/main" id="{EBBF54C5-E00E-49BA-A9AB-4CFF0BF67E6E}"/>
              </a:ext>
            </a:extLst>
          </p:cNvPr>
          <p:cNvSpPr>
            <a:spLocks noGrp="1" noChangeArrowheads="1"/>
          </p:cNvSpPr>
          <p:nvPr>
            <p:ph type="body" idx="1"/>
          </p:nvPr>
        </p:nvSpPr>
        <p:spPr bwMode="auto">
          <a:noFill/>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wrap="square" numCol="1" anchor="t" anchorCtr="0" compatLnSpc="1">
            <a:prstTxWarp prst="textNoShape">
              <a:avLst/>
            </a:prstTxWarp>
          </a:bodyPr>
          <a:lstStyle/>
          <a:p>
            <a:pPr>
              <a:spcBef>
                <a:spcPct val="0"/>
              </a:spcBef>
            </a:pPr>
            <a:endParaRPr lang="sl-SI" altLang="sl-SI" dirty="0"/>
          </a:p>
        </p:txBody>
      </p:sp>
      <p:sp>
        <p:nvSpPr>
          <p:cNvPr id="46084" name="Slide Number Placeholder 5">
            <a:extLst>
              <a:ext uri="{FF2B5EF4-FFF2-40B4-BE49-F238E27FC236}">
                <a16:creationId xmlns:a16="http://schemas.microsoft.com/office/drawing/2014/main" id="{42CBA8D3-2985-4ADC-A1A8-E405639ADE10}"/>
              </a:ext>
            </a:extLst>
          </p:cNvPr>
          <p:cNvSpPr>
            <a:spLocks noGrp="1" noChangeArrowheads="1"/>
          </p:cNvSpPr>
          <p:nvPr>
            <p:ph type="sldNum" sz="quarter" idx="5"/>
          </p:nvPr>
        </p:nvSpPr>
        <p:spPr bwMode="auto">
          <a:noFill/>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wrap="square" numCol="1" anchorCtr="0" compatLnSpc="1">
            <a:prstTxWarp prst="textNoShape">
              <a:avLst/>
            </a:prstTxWarp>
          </a:bodyPr>
          <a:lstStyle>
            <a:lvl1pPr>
              <a:defRPr>
                <a:solidFill>
                  <a:schemeClr val="tx1"/>
                </a:solidFill>
                <a:latin typeface="Segoe UI Semilight" panose="020B0402040204020203" pitchFamily="34" charset="0"/>
              </a:defRPr>
            </a:lvl1pPr>
            <a:lvl2pPr marL="742950" indent="-285750">
              <a:defRPr>
                <a:solidFill>
                  <a:schemeClr val="tx1"/>
                </a:solidFill>
                <a:latin typeface="Segoe UI Semilight" panose="020B0402040204020203" pitchFamily="34" charset="0"/>
              </a:defRPr>
            </a:lvl2pPr>
            <a:lvl3pPr marL="1143000" indent="-228600">
              <a:defRPr>
                <a:solidFill>
                  <a:schemeClr val="tx1"/>
                </a:solidFill>
                <a:latin typeface="Segoe UI Semilight" panose="020B0402040204020203" pitchFamily="34" charset="0"/>
              </a:defRPr>
            </a:lvl3pPr>
            <a:lvl4pPr marL="1600200" indent="-228600">
              <a:defRPr>
                <a:solidFill>
                  <a:schemeClr val="tx1"/>
                </a:solidFill>
                <a:latin typeface="Segoe UI Semilight" panose="020B0402040204020203" pitchFamily="34" charset="0"/>
              </a:defRPr>
            </a:lvl4pPr>
            <a:lvl5pPr marL="2057400" indent="-228600">
              <a:defRPr>
                <a:solidFill>
                  <a:schemeClr val="tx1"/>
                </a:solidFill>
                <a:latin typeface="Segoe UI Semilight" panose="020B0402040204020203" pitchFamily="34" charset="0"/>
              </a:defRPr>
            </a:lvl5pPr>
            <a:lvl6pPr marL="2514600" indent="-228600" defTabSz="931863" fontAlgn="base">
              <a:spcBef>
                <a:spcPct val="0"/>
              </a:spcBef>
              <a:spcAft>
                <a:spcPct val="0"/>
              </a:spcAft>
              <a:defRPr>
                <a:solidFill>
                  <a:schemeClr val="tx1"/>
                </a:solidFill>
                <a:latin typeface="Segoe UI Semilight" panose="020B0402040204020203" pitchFamily="34" charset="0"/>
              </a:defRPr>
            </a:lvl6pPr>
            <a:lvl7pPr marL="2971800" indent="-228600" defTabSz="931863" fontAlgn="base">
              <a:spcBef>
                <a:spcPct val="0"/>
              </a:spcBef>
              <a:spcAft>
                <a:spcPct val="0"/>
              </a:spcAft>
              <a:defRPr>
                <a:solidFill>
                  <a:schemeClr val="tx1"/>
                </a:solidFill>
                <a:latin typeface="Segoe UI Semilight" panose="020B0402040204020203" pitchFamily="34" charset="0"/>
              </a:defRPr>
            </a:lvl7pPr>
            <a:lvl8pPr marL="3429000" indent="-228600" defTabSz="931863" fontAlgn="base">
              <a:spcBef>
                <a:spcPct val="0"/>
              </a:spcBef>
              <a:spcAft>
                <a:spcPct val="0"/>
              </a:spcAft>
              <a:defRPr>
                <a:solidFill>
                  <a:schemeClr val="tx1"/>
                </a:solidFill>
                <a:latin typeface="Segoe UI Semilight" panose="020B0402040204020203" pitchFamily="34" charset="0"/>
              </a:defRPr>
            </a:lvl8pPr>
            <a:lvl9pPr marL="3886200" indent="-228600" defTabSz="931863" fontAlgn="base">
              <a:spcBef>
                <a:spcPct val="0"/>
              </a:spcBef>
              <a:spcAft>
                <a:spcPct val="0"/>
              </a:spcAft>
              <a:defRPr>
                <a:solidFill>
                  <a:schemeClr val="tx1"/>
                </a:solidFill>
                <a:latin typeface="Segoe UI Semilight" panose="020B0402040204020203" pitchFamily="34" charset="0"/>
              </a:defRPr>
            </a:lvl9pPr>
          </a:lstStyle>
          <a:p>
            <a:pPr defTabSz="931863" fontAlgn="base">
              <a:spcBef>
                <a:spcPct val="0"/>
              </a:spcBef>
              <a:spcAft>
                <a:spcPct val="0"/>
              </a:spcAft>
            </a:pPr>
            <a:fld id="{3C478D4A-1232-4B73-8642-27B131DCD5BA}" type="slidenum">
              <a:rPr lang="en-US" altLang="sl-SI">
                <a:solidFill>
                  <a:srgbClr val="000000"/>
                </a:solidFill>
                <a:latin typeface="Segoe UI" panose="020B0502040204020203" pitchFamily="34" charset="0"/>
              </a:rPr>
              <a:pPr defTabSz="931863" fontAlgn="base">
                <a:spcBef>
                  <a:spcPct val="0"/>
                </a:spcBef>
                <a:spcAft>
                  <a:spcPct val="0"/>
                </a:spcAft>
              </a:pPr>
              <a:t>14</a:t>
            </a:fld>
            <a:endParaRPr lang="en-US" altLang="sl-SI">
              <a:solidFill>
                <a:srgbClr val="000000"/>
              </a:solidFill>
              <a:latin typeface="Segoe UI" panose="020B0502040204020203" pitchFamily="34" charset="0"/>
            </a:endParaRPr>
          </a:p>
        </p:txBody>
      </p:sp>
      <p:sp>
        <p:nvSpPr>
          <p:cNvPr id="46085" name="Date Placeholder 9">
            <a:extLst>
              <a:ext uri="{FF2B5EF4-FFF2-40B4-BE49-F238E27FC236}">
                <a16:creationId xmlns:a16="http://schemas.microsoft.com/office/drawing/2014/main" id="{824AF13D-3B7E-4A6F-8D60-10F69E25370B}"/>
              </a:ext>
            </a:extLst>
          </p:cNvPr>
          <p:cNvSpPr>
            <a:spLocks noGrp="1" noChangeArrowheads="1"/>
          </p:cNvSpPr>
          <p:nvPr>
            <p:ph type="dt" sz="quarter" idx="1"/>
          </p:nvPr>
        </p:nvSpPr>
        <p:spPr bwMode="auto">
          <a:noFill/>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wrap="square" numCol="1" anchor="t" anchorCtr="0" compatLnSpc="1">
            <a:prstTxWarp prst="textNoShape">
              <a:avLst/>
            </a:prstTxWarp>
          </a:bodyPr>
          <a:lstStyle>
            <a:lvl1pPr>
              <a:defRPr>
                <a:solidFill>
                  <a:schemeClr val="tx1"/>
                </a:solidFill>
                <a:latin typeface="Segoe UI Semilight" panose="020B0402040204020203" pitchFamily="34" charset="0"/>
              </a:defRPr>
            </a:lvl1pPr>
            <a:lvl2pPr marL="742950" indent="-285750">
              <a:defRPr>
                <a:solidFill>
                  <a:schemeClr val="tx1"/>
                </a:solidFill>
                <a:latin typeface="Segoe UI Semilight" panose="020B0402040204020203" pitchFamily="34" charset="0"/>
              </a:defRPr>
            </a:lvl2pPr>
            <a:lvl3pPr marL="1143000" indent="-228600">
              <a:defRPr>
                <a:solidFill>
                  <a:schemeClr val="tx1"/>
                </a:solidFill>
                <a:latin typeface="Segoe UI Semilight" panose="020B0402040204020203" pitchFamily="34" charset="0"/>
              </a:defRPr>
            </a:lvl3pPr>
            <a:lvl4pPr marL="1600200" indent="-228600">
              <a:defRPr>
                <a:solidFill>
                  <a:schemeClr val="tx1"/>
                </a:solidFill>
                <a:latin typeface="Segoe UI Semilight" panose="020B0402040204020203" pitchFamily="34" charset="0"/>
              </a:defRPr>
            </a:lvl4pPr>
            <a:lvl5pPr marL="2057400" indent="-228600">
              <a:defRPr>
                <a:solidFill>
                  <a:schemeClr val="tx1"/>
                </a:solidFill>
                <a:latin typeface="Segoe UI Semilight" panose="020B0402040204020203" pitchFamily="34" charset="0"/>
              </a:defRPr>
            </a:lvl5pPr>
            <a:lvl6pPr marL="2514600" indent="-228600" defTabSz="931863" fontAlgn="base">
              <a:spcBef>
                <a:spcPct val="0"/>
              </a:spcBef>
              <a:spcAft>
                <a:spcPct val="0"/>
              </a:spcAft>
              <a:defRPr>
                <a:solidFill>
                  <a:schemeClr val="tx1"/>
                </a:solidFill>
                <a:latin typeface="Segoe UI Semilight" panose="020B0402040204020203" pitchFamily="34" charset="0"/>
              </a:defRPr>
            </a:lvl6pPr>
            <a:lvl7pPr marL="2971800" indent="-228600" defTabSz="931863" fontAlgn="base">
              <a:spcBef>
                <a:spcPct val="0"/>
              </a:spcBef>
              <a:spcAft>
                <a:spcPct val="0"/>
              </a:spcAft>
              <a:defRPr>
                <a:solidFill>
                  <a:schemeClr val="tx1"/>
                </a:solidFill>
                <a:latin typeface="Segoe UI Semilight" panose="020B0402040204020203" pitchFamily="34" charset="0"/>
              </a:defRPr>
            </a:lvl7pPr>
            <a:lvl8pPr marL="3429000" indent="-228600" defTabSz="931863" fontAlgn="base">
              <a:spcBef>
                <a:spcPct val="0"/>
              </a:spcBef>
              <a:spcAft>
                <a:spcPct val="0"/>
              </a:spcAft>
              <a:defRPr>
                <a:solidFill>
                  <a:schemeClr val="tx1"/>
                </a:solidFill>
                <a:latin typeface="Segoe UI Semilight" panose="020B0402040204020203" pitchFamily="34" charset="0"/>
              </a:defRPr>
            </a:lvl8pPr>
            <a:lvl9pPr marL="3886200" indent="-228600" defTabSz="931863" fontAlgn="base">
              <a:spcBef>
                <a:spcPct val="0"/>
              </a:spcBef>
              <a:spcAft>
                <a:spcPct val="0"/>
              </a:spcAft>
              <a:defRPr>
                <a:solidFill>
                  <a:schemeClr val="tx1"/>
                </a:solidFill>
                <a:latin typeface="Segoe UI Semilight" panose="020B0402040204020203" pitchFamily="34" charset="0"/>
              </a:defRPr>
            </a:lvl9pPr>
          </a:lstStyle>
          <a:p>
            <a:pPr defTabSz="931863" fontAlgn="base">
              <a:spcBef>
                <a:spcPct val="0"/>
              </a:spcBef>
              <a:spcAft>
                <a:spcPct val="0"/>
              </a:spcAft>
            </a:pPr>
            <a:fld id="{210D3278-8060-4A3C-A779-E8A361A32A74}" type="datetime8">
              <a:rPr lang="en-US" altLang="sl-SI">
                <a:solidFill>
                  <a:srgbClr val="000000"/>
                </a:solidFill>
                <a:latin typeface="Segoe UI" panose="020B0502040204020203" pitchFamily="34" charset="0"/>
              </a:rPr>
              <a:pPr defTabSz="931863" fontAlgn="base">
                <a:spcBef>
                  <a:spcPct val="0"/>
                </a:spcBef>
                <a:spcAft>
                  <a:spcPct val="0"/>
                </a:spcAft>
              </a:pPr>
              <a:t>5/14/2017 4:29 PM</a:t>
            </a:fld>
            <a:endParaRPr lang="en-US" altLang="sl-SI">
              <a:solidFill>
                <a:srgbClr val="000000"/>
              </a:solidFill>
              <a:latin typeface="Segoe UI" panose="020B0502040204020203" pitchFamily="34" charset="0"/>
            </a:endParaRPr>
          </a:p>
        </p:txBody>
      </p:sp>
      <p:sp>
        <p:nvSpPr>
          <p:cNvPr id="46086" name="Header Placeholder 11">
            <a:extLst>
              <a:ext uri="{FF2B5EF4-FFF2-40B4-BE49-F238E27FC236}">
                <a16:creationId xmlns:a16="http://schemas.microsoft.com/office/drawing/2014/main" id="{BE566421-7D62-4076-B41D-98F0D42B28B4}"/>
              </a:ext>
            </a:extLst>
          </p:cNvPr>
          <p:cNvSpPr>
            <a:spLocks noGrp="1" noChangeArrowheads="1"/>
          </p:cNvSpPr>
          <p:nvPr>
            <p:ph type="hdr" sz="quarter"/>
          </p:nvPr>
        </p:nvSpPr>
        <p:spPr bwMode="auto">
          <a:noFill/>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wrap="square" numCol="1" anchor="t" anchorCtr="0" compatLnSpc="1">
            <a:prstTxWarp prst="textNoShape">
              <a:avLst/>
            </a:prstTxWarp>
          </a:bodyPr>
          <a:lstStyle>
            <a:lvl1pPr>
              <a:defRPr>
                <a:solidFill>
                  <a:schemeClr val="tx1"/>
                </a:solidFill>
                <a:latin typeface="Segoe UI Semilight" panose="020B0402040204020203" pitchFamily="34" charset="0"/>
              </a:defRPr>
            </a:lvl1pPr>
            <a:lvl2pPr marL="742950" indent="-285750">
              <a:defRPr>
                <a:solidFill>
                  <a:schemeClr val="tx1"/>
                </a:solidFill>
                <a:latin typeface="Segoe UI Semilight" panose="020B0402040204020203" pitchFamily="34" charset="0"/>
              </a:defRPr>
            </a:lvl2pPr>
            <a:lvl3pPr marL="1143000" indent="-228600">
              <a:defRPr>
                <a:solidFill>
                  <a:schemeClr val="tx1"/>
                </a:solidFill>
                <a:latin typeface="Segoe UI Semilight" panose="020B0402040204020203" pitchFamily="34" charset="0"/>
              </a:defRPr>
            </a:lvl3pPr>
            <a:lvl4pPr marL="1600200" indent="-228600">
              <a:defRPr>
                <a:solidFill>
                  <a:schemeClr val="tx1"/>
                </a:solidFill>
                <a:latin typeface="Segoe UI Semilight" panose="020B0402040204020203" pitchFamily="34" charset="0"/>
              </a:defRPr>
            </a:lvl4pPr>
            <a:lvl5pPr marL="2057400" indent="-228600">
              <a:defRPr>
                <a:solidFill>
                  <a:schemeClr val="tx1"/>
                </a:solidFill>
                <a:latin typeface="Segoe UI Semilight" panose="020B0402040204020203" pitchFamily="34" charset="0"/>
              </a:defRPr>
            </a:lvl5pPr>
            <a:lvl6pPr marL="2514600" indent="-228600" defTabSz="931863" fontAlgn="base">
              <a:spcBef>
                <a:spcPct val="0"/>
              </a:spcBef>
              <a:spcAft>
                <a:spcPct val="0"/>
              </a:spcAft>
              <a:defRPr>
                <a:solidFill>
                  <a:schemeClr val="tx1"/>
                </a:solidFill>
                <a:latin typeface="Segoe UI Semilight" panose="020B0402040204020203" pitchFamily="34" charset="0"/>
              </a:defRPr>
            </a:lvl6pPr>
            <a:lvl7pPr marL="2971800" indent="-228600" defTabSz="931863" fontAlgn="base">
              <a:spcBef>
                <a:spcPct val="0"/>
              </a:spcBef>
              <a:spcAft>
                <a:spcPct val="0"/>
              </a:spcAft>
              <a:defRPr>
                <a:solidFill>
                  <a:schemeClr val="tx1"/>
                </a:solidFill>
                <a:latin typeface="Segoe UI Semilight" panose="020B0402040204020203" pitchFamily="34" charset="0"/>
              </a:defRPr>
            </a:lvl7pPr>
            <a:lvl8pPr marL="3429000" indent="-228600" defTabSz="931863" fontAlgn="base">
              <a:spcBef>
                <a:spcPct val="0"/>
              </a:spcBef>
              <a:spcAft>
                <a:spcPct val="0"/>
              </a:spcAft>
              <a:defRPr>
                <a:solidFill>
                  <a:schemeClr val="tx1"/>
                </a:solidFill>
                <a:latin typeface="Segoe UI Semilight" panose="020B0402040204020203" pitchFamily="34" charset="0"/>
              </a:defRPr>
            </a:lvl8pPr>
            <a:lvl9pPr marL="3886200" indent="-228600" defTabSz="931863" fontAlgn="base">
              <a:spcBef>
                <a:spcPct val="0"/>
              </a:spcBef>
              <a:spcAft>
                <a:spcPct val="0"/>
              </a:spcAft>
              <a:defRPr>
                <a:solidFill>
                  <a:schemeClr val="tx1"/>
                </a:solidFill>
                <a:latin typeface="Segoe UI Semilight" panose="020B0402040204020203" pitchFamily="34" charset="0"/>
              </a:defRPr>
            </a:lvl9pPr>
          </a:lstStyle>
          <a:p>
            <a:pPr defTabSz="931863" fontAlgn="base">
              <a:spcBef>
                <a:spcPct val="0"/>
              </a:spcBef>
              <a:spcAft>
                <a:spcPct val="0"/>
              </a:spcAft>
            </a:pPr>
            <a:endParaRPr lang="sl-SI" altLang="sl-SI">
              <a:solidFill>
                <a:srgbClr val="000000"/>
              </a:solidFill>
              <a:latin typeface="Segoe UI" panose="020B0502040204020203" pitchFamily="34" charset="0"/>
            </a:endParaRPr>
          </a:p>
        </p:txBody>
      </p:sp>
      <p:sp>
        <p:nvSpPr>
          <p:cNvPr id="5" name="Footer Placeholder 4">
            <a:extLst>
              <a:ext uri="{FF2B5EF4-FFF2-40B4-BE49-F238E27FC236}">
                <a16:creationId xmlns:a16="http://schemas.microsoft.com/office/drawing/2014/main" id="{645D01D5-A89E-42ED-955E-3620473EC187}"/>
              </a:ext>
            </a:extLst>
          </p:cNvPr>
          <p:cNvSpPr>
            <a:spLocks noGrp="1"/>
          </p:cNvSpPr>
          <p:nvPr>
            <p:ph type="ftr" sz="quarter" idx="4"/>
          </p:nvPr>
        </p:nvSpPr>
        <p:spPr>
          <a:xfrm>
            <a:off x="0" y="8686800"/>
            <a:ext cx="5920740" cy="355964"/>
          </a:xfrm>
        </p:spPr>
        <p:txBody>
          <a:bodyPr/>
          <a:lstStyle/>
          <a:p>
            <a:pPr>
              <a:defRPr/>
            </a:pPr>
            <a:r>
              <a:rPr lang="en-US"/>
              <a:t>© Microsoft Corporation. All rights reserved. MICROSOFT MAKES NO WARRANTIES, EXPRESS, IMPLIED OR STATUTORY, AS TO THE INFORMATION IN THIS PRESENTATION.</a:t>
            </a:r>
            <a:endParaRPr lang="en-US" dirty="0"/>
          </a:p>
        </p:txBody>
      </p:sp>
    </p:spTree>
  </p:cSld>
  <p:clrMapOvr>
    <a:masterClrMapping/>
  </p:clrMapOvr>
</p:notes>
</file>

<file path=ppt/notesSlides/notesSlide15.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46082" name="Slide Image Placeholder 1">
            <a:extLst>
              <a:ext uri="{FF2B5EF4-FFF2-40B4-BE49-F238E27FC236}">
                <a16:creationId xmlns:a16="http://schemas.microsoft.com/office/drawing/2014/main" id="{AA3C6994-950B-4634-A483-CA51DEA78339}"/>
              </a:ext>
            </a:extLst>
          </p:cNvPr>
          <p:cNvSpPr>
            <a:spLocks noGrp="1" noRot="1" noChangeAspect="1" noChangeArrowheads="1" noTextEdit="1"/>
          </p:cNvSpPr>
          <p:nvPr>
            <p:ph type="sldImg"/>
          </p:nvPr>
        </p:nvSpPr>
        <p:spPr bwMode="auto">
          <a:noFill/>
          <a:ln>
            <a:solidFill>
              <a:srgbClr val="000000"/>
            </a:solidFill>
            <a:miter lim="800000"/>
            <a:headEnd/>
            <a:tailEnd/>
          </a:ln>
          <a:extLst>
            <a:ext uri="{909E8E84-426E-40DD-AFC4-6F175D3DCCD1}">
              <a14:hiddenFill xmlns:a14="http://schemas.microsoft.com/office/drawing/2010/main">
                <a:solidFill>
                  <a:srgbClr val="FFFFFF"/>
                </a:solidFill>
              </a14:hiddenFill>
            </a:ext>
          </a:extLst>
        </p:spPr>
      </p:sp>
      <p:sp>
        <p:nvSpPr>
          <p:cNvPr id="46083" name="Notes Placeholder 2">
            <a:extLst>
              <a:ext uri="{FF2B5EF4-FFF2-40B4-BE49-F238E27FC236}">
                <a16:creationId xmlns:a16="http://schemas.microsoft.com/office/drawing/2014/main" id="{EBBF54C5-E00E-49BA-A9AB-4CFF0BF67E6E}"/>
              </a:ext>
            </a:extLst>
          </p:cNvPr>
          <p:cNvSpPr>
            <a:spLocks noGrp="1" noChangeArrowheads="1"/>
          </p:cNvSpPr>
          <p:nvPr>
            <p:ph type="body" idx="1"/>
          </p:nvPr>
        </p:nvSpPr>
        <p:spPr bwMode="auto">
          <a:noFill/>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wrap="square" numCol="1" anchor="t" anchorCtr="0" compatLnSpc="1">
            <a:prstTxWarp prst="textNoShape">
              <a:avLst/>
            </a:prstTxWarp>
          </a:bodyPr>
          <a:lstStyle/>
          <a:p>
            <a:pPr>
              <a:spcBef>
                <a:spcPct val="0"/>
              </a:spcBef>
            </a:pPr>
            <a:endParaRPr lang="sl-SI" altLang="sl-SI"/>
          </a:p>
        </p:txBody>
      </p:sp>
      <p:sp>
        <p:nvSpPr>
          <p:cNvPr id="46084" name="Slide Number Placeholder 5">
            <a:extLst>
              <a:ext uri="{FF2B5EF4-FFF2-40B4-BE49-F238E27FC236}">
                <a16:creationId xmlns:a16="http://schemas.microsoft.com/office/drawing/2014/main" id="{42CBA8D3-2985-4ADC-A1A8-E405639ADE10}"/>
              </a:ext>
            </a:extLst>
          </p:cNvPr>
          <p:cNvSpPr>
            <a:spLocks noGrp="1" noChangeArrowheads="1"/>
          </p:cNvSpPr>
          <p:nvPr>
            <p:ph type="sldNum" sz="quarter" idx="5"/>
          </p:nvPr>
        </p:nvSpPr>
        <p:spPr bwMode="auto">
          <a:noFill/>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wrap="square" numCol="1" anchorCtr="0" compatLnSpc="1">
            <a:prstTxWarp prst="textNoShape">
              <a:avLst/>
            </a:prstTxWarp>
          </a:bodyPr>
          <a:lstStyle>
            <a:lvl1pPr>
              <a:defRPr>
                <a:solidFill>
                  <a:schemeClr val="tx1"/>
                </a:solidFill>
                <a:latin typeface="Segoe UI Semilight" panose="020B0402040204020203" pitchFamily="34" charset="0"/>
              </a:defRPr>
            </a:lvl1pPr>
            <a:lvl2pPr marL="742950" indent="-285750">
              <a:defRPr>
                <a:solidFill>
                  <a:schemeClr val="tx1"/>
                </a:solidFill>
                <a:latin typeface="Segoe UI Semilight" panose="020B0402040204020203" pitchFamily="34" charset="0"/>
              </a:defRPr>
            </a:lvl2pPr>
            <a:lvl3pPr marL="1143000" indent="-228600">
              <a:defRPr>
                <a:solidFill>
                  <a:schemeClr val="tx1"/>
                </a:solidFill>
                <a:latin typeface="Segoe UI Semilight" panose="020B0402040204020203" pitchFamily="34" charset="0"/>
              </a:defRPr>
            </a:lvl3pPr>
            <a:lvl4pPr marL="1600200" indent="-228600">
              <a:defRPr>
                <a:solidFill>
                  <a:schemeClr val="tx1"/>
                </a:solidFill>
                <a:latin typeface="Segoe UI Semilight" panose="020B0402040204020203" pitchFamily="34" charset="0"/>
              </a:defRPr>
            </a:lvl4pPr>
            <a:lvl5pPr marL="2057400" indent="-228600">
              <a:defRPr>
                <a:solidFill>
                  <a:schemeClr val="tx1"/>
                </a:solidFill>
                <a:latin typeface="Segoe UI Semilight" panose="020B0402040204020203" pitchFamily="34" charset="0"/>
              </a:defRPr>
            </a:lvl5pPr>
            <a:lvl6pPr marL="2514600" indent="-228600" defTabSz="931863" fontAlgn="base">
              <a:spcBef>
                <a:spcPct val="0"/>
              </a:spcBef>
              <a:spcAft>
                <a:spcPct val="0"/>
              </a:spcAft>
              <a:defRPr>
                <a:solidFill>
                  <a:schemeClr val="tx1"/>
                </a:solidFill>
                <a:latin typeface="Segoe UI Semilight" panose="020B0402040204020203" pitchFamily="34" charset="0"/>
              </a:defRPr>
            </a:lvl6pPr>
            <a:lvl7pPr marL="2971800" indent="-228600" defTabSz="931863" fontAlgn="base">
              <a:spcBef>
                <a:spcPct val="0"/>
              </a:spcBef>
              <a:spcAft>
                <a:spcPct val="0"/>
              </a:spcAft>
              <a:defRPr>
                <a:solidFill>
                  <a:schemeClr val="tx1"/>
                </a:solidFill>
                <a:latin typeface="Segoe UI Semilight" panose="020B0402040204020203" pitchFamily="34" charset="0"/>
              </a:defRPr>
            </a:lvl7pPr>
            <a:lvl8pPr marL="3429000" indent="-228600" defTabSz="931863" fontAlgn="base">
              <a:spcBef>
                <a:spcPct val="0"/>
              </a:spcBef>
              <a:spcAft>
                <a:spcPct val="0"/>
              </a:spcAft>
              <a:defRPr>
                <a:solidFill>
                  <a:schemeClr val="tx1"/>
                </a:solidFill>
                <a:latin typeface="Segoe UI Semilight" panose="020B0402040204020203" pitchFamily="34" charset="0"/>
              </a:defRPr>
            </a:lvl8pPr>
            <a:lvl9pPr marL="3886200" indent="-228600" defTabSz="931863" fontAlgn="base">
              <a:spcBef>
                <a:spcPct val="0"/>
              </a:spcBef>
              <a:spcAft>
                <a:spcPct val="0"/>
              </a:spcAft>
              <a:defRPr>
                <a:solidFill>
                  <a:schemeClr val="tx1"/>
                </a:solidFill>
                <a:latin typeface="Segoe UI Semilight" panose="020B0402040204020203" pitchFamily="34" charset="0"/>
              </a:defRPr>
            </a:lvl9pPr>
          </a:lstStyle>
          <a:p>
            <a:pPr defTabSz="931863" fontAlgn="base">
              <a:spcBef>
                <a:spcPct val="0"/>
              </a:spcBef>
              <a:spcAft>
                <a:spcPct val="0"/>
              </a:spcAft>
            </a:pPr>
            <a:fld id="{3C478D4A-1232-4B73-8642-27B131DCD5BA}" type="slidenum">
              <a:rPr lang="en-US" altLang="sl-SI">
                <a:solidFill>
                  <a:srgbClr val="000000"/>
                </a:solidFill>
                <a:latin typeface="Segoe UI" panose="020B0502040204020203" pitchFamily="34" charset="0"/>
              </a:rPr>
              <a:pPr defTabSz="931863" fontAlgn="base">
                <a:spcBef>
                  <a:spcPct val="0"/>
                </a:spcBef>
                <a:spcAft>
                  <a:spcPct val="0"/>
                </a:spcAft>
              </a:pPr>
              <a:t>15</a:t>
            </a:fld>
            <a:endParaRPr lang="en-US" altLang="sl-SI">
              <a:solidFill>
                <a:srgbClr val="000000"/>
              </a:solidFill>
              <a:latin typeface="Segoe UI" panose="020B0502040204020203" pitchFamily="34" charset="0"/>
            </a:endParaRPr>
          </a:p>
        </p:txBody>
      </p:sp>
      <p:sp>
        <p:nvSpPr>
          <p:cNvPr id="46085" name="Date Placeholder 9">
            <a:extLst>
              <a:ext uri="{FF2B5EF4-FFF2-40B4-BE49-F238E27FC236}">
                <a16:creationId xmlns:a16="http://schemas.microsoft.com/office/drawing/2014/main" id="{824AF13D-3B7E-4A6F-8D60-10F69E25370B}"/>
              </a:ext>
            </a:extLst>
          </p:cNvPr>
          <p:cNvSpPr>
            <a:spLocks noGrp="1" noChangeArrowheads="1"/>
          </p:cNvSpPr>
          <p:nvPr>
            <p:ph type="dt" sz="quarter" idx="1"/>
          </p:nvPr>
        </p:nvSpPr>
        <p:spPr bwMode="auto">
          <a:noFill/>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wrap="square" numCol="1" anchor="t" anchorCtr="0" compatLnSpc="1">
            <a:prstTxWarp prst="textNoShape">
              <a:avLst/>
            </a:prstTxWarp>
          </a:bodyPr>
          <a:lstStyle>
            <a:lvl1pPr>
              <a:defRPr>
                <a:solidFill>
                  <a:schemeClr val="tx1"/>
                </a:solidFill>
                <a:latin typeface="Segoe UI Semilight" panose="020B0402040204020203" pitchFamily="34" charset="0"/>
              </a:defRPr>
            </a:lvl1pPr>
            <a:lvl2pPr marL="742950" indent="-285750">
              <a:defRPr>
                <a:solidFill>
                  <a:schemeClr val="tx1"/>
                </a:solidFill>
                <a:latin typeface="Segoe UI Semilight" panose="020B0402040204020203" pitchFamily="34" charset="0"/>
              </a:defRPr>
            </a:lvl2pPr>
            <a:lvl3pPr marL="1143000" indent="-228600">
              <a:defRPr>
                <a:solidFill>
                  <a:schemeClr val="tx1"/>
                </a:solidFill>
                <a:latin typeface="Segoe UI Semilight" panose="020B0402040204020203" pitchFamily="34" charset="0"/>
              </a:defRPr>
            </a:lvl3pPr>
            <a:lvl4pPr marL="1600200" indent="-228600">
              <a:defRPr>
                <a:solidFill>
                  <a:schemeClr val="tx1"/>
                </a:solidFill>
                <a:latin typeface="Segoe UI Semilight" panose="020B0402040204020203" pitchFamily="34" charset="0"/>
              </a:defRPr>
            </a:lvl4pPr>
            <a:lvl5pPr marL="2057400" indent="-228600">
              <a:defRPr>
                <a:solidFill>
                  <a:schemeClr val="tx1"/>
                </a:solidFill>
                <a:latin typeface="Segoe UI Semilight" panose="020B0402040204020203" pitchFamily="34" charset="0"/>
              </a:defRPr>
            </a:lvl5pPr>
            <a:lvl6pPr marL="2514600" indent="-228600" defTabSz="931863" fontAlgn="base">
              <a:spcBef>
                <a:spcPct val="0"/>
              </a:spcBef>
              <a:spcAft>
                <a:spcPct val="0"/>
              </a:spcAft>
              <a:defRPr>
                <a:solidFill>
                  <a:schemeClr val="tx1"/>
                </a:solidFill>
                <a:latin typeface="Segoe UI Semilight" panose="020B0402040204020203" pitchFamily="34" charset="0"/>
              </a:defRPr>
            </a:lvl6pPr>
            <a:lvl7pPr marL="2971800" indent="-228600" defTabSz="931863" fontAlgn="base">
              <a:spcBef>
                <a:spcPct val="0"/>
              </a:spcBef>
              <a:spcAft>
                <a:spcPct val="0"/>
              </a:spcAft>
              <a:defRPr>
                <a:solidFill>
                  <a:schemeClr val="tx1"/>
                </a:solidFill>
                <a:latin typeface="Segoe UI Semilight" panose="020B0402040204020203" pitchFamily="34" charset="0"/>
              </a:defRPr>
            </a:lvl7pPr>
            <a:lvl8pPr marL="3429000" indent="-228600" defTabSz="931863" fontAlgn="base">
              <a:spcBef>
                <a:spcPct val="0"/>
              </a:spcBef>
              <a:spcAft>
                <a:spcPct val="0"/>
              </a:spcAft>
              <a:defRPr>
                <a:solidFill>
                  <a:schemeClr val="tx1"/>
                </a:solidFill>
                <a:latin typeface="Segoe UI Semilight" panose="020B0402040204020203" pitchFamily="34" charset="0"/>
              </a:defRPr>
            </a:lvl8pPr>
            <a:lvl9pPr marL="3886200" indent="-228600" defTabSz="931863" fontAlgn="base">
              <a:spcBef>
                <a:spcPct val="0"/>
              </a:spcBef>
              <a:spcAft>
                <a:spcPct val="0"/>
              </a:spcAft>
              <a:defRPr>
                <a:solidFill>
                  <a:schemeClr val="tx1"/>
                </a:solidFill>
                <a:latin typeface="Segoe UI Semilight" panose="020B0402040204020203" pitchFamily="34" charset="0"/>
              </a:defRPr>
            </a:lvl9pPr>
          </a:lstStyle>
          <a:p>
            <a:pPr defTabSz="931863" fontAlgn="base">
              <a:spcBef>
                <a:spcPct val="0"/>
              </a:spcBef>
              <a:spcAft>
                <a:spcPct val="0"/>
              </a:spcAft>
            </a:pPr>
            <a:fld id="{210D3278-8060-4A3C-A779-E8A361A32A74}" type="datetime8">
              <a:rPr lang="en-US" altLang="sl-SI">
                <a:solidFill>
                  <a:srgbClr val="000000"/>
                </a:solidFill>
                <a:latin typeface="Segoe UI" panose="020B0502040204020203" pitchFamily="34" charset="0"/>
              </a:rPr>
              <a:pPr defTabSz="931863" fontAlgn="base">
                <a:spcBef>
                  <a:spcPct val="0"/>
                </a:spcBef>
                <a:spcAft>
                  <a:spcPct val="0"/>
                </a:spcAft>
              </a:pPr>
              <a:t>5/14/2017 4:29 PM</a:t>
            </a:fld>
            <a:endParaRPr lang="en-US" altLang="sl-SI">
              <a:solidFill>
                <a:srgbClr val="000000"/>
              </a:solidFill>
              <a:latin typeface="Segoe UI" panose="020B0502040204020203" pitchFamily="34" charset="0"/>
            </a:endParaRPr>
          </a:p>
        </p:txBody>
      </p:sp>
      <p:sp>
        <p:nvSpPr>
          <p:cNvPr id="46086" name="Header Placeholder 11">
            <a:extLst>
              <a:ext uri="{FF2B5EF4-FFF2-40B4-BE49-F238E27FC236}">
                <a16:creationId xmlns:a16="http://schemas.microsoft.com/office/drawing/2014/main" id="{BE566421-7D62-4076-B41D-98F0D42B28B4}"/>
              </a:ext>
            </a:extLst>
          </p:cNvPr>
          <p:cNvSpPr>
            <a:spLocks noGrp="1" noChangeArrowheads="1"/>
          </p:cNvSpPr>
          <p:nvPr>
            <p:ph type="hdr" sz="quarter"/>
          </p:nvPr>
        </p:nvSpPr>
        <p:spPr bwMode="auto">
          <a:noFill/>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wrap="square" numCol="1" anchor="t" anchorCtr="0" compatLnSpc="1">
            <a:prstTxWarp prst="textNoShape">
              <a:avLst/>
            </a:prstTxWarp>
          </a:bodyPr>
          <a:lstStyle>
            <a:lvl1pPr>
              <a:defRPr>
                <a:solidFill>
                  <a:schemeClr val="tx1"/>
                </a:solidFill>
                <a:latin typeface="Segoe UI Semilight" panose="020B0402040204020203" pitchFamily="34" charset="0"/>
              </a:defRPr>
            </a:lvl1pPr>
            <a:lvl2pPr marL="742950" indent="-285750">
              <a:defRPr>
                <a:solidFill>
                  <a:schemeClr val="tx1"/>
                </a:solidFill>
                <a:latin typeface="Segoe UI Semilight" panose="020B0402040204020203" pitchFamily="34" charset="0"/>
              </a:defRPr>
            </a:lvl2pPr>
            <a:lvl3pPr marL="1143000" indent="-228600">
              <a:defRPr>
                <a:solidFill>
                  <a:schemeClr val="tx1"/>
                </a:solidFill>
                <a:latin typeface="Segoe UI Semilight" panose="020B0402040204020203" pitchFamily="34" charset="0"/>
              </a:defRPr>
            </a:lvl3pPr>
            <a:lvl4pPr marL="1600200" indent="-228600">
              <a:defRPr>
                <a:solidFill>
                  <a:schemeClr val="tx1"/>
                </a:solidFill>
                <a:latin typeface="Segoe UI Semilight" panose="020B0402040204020203" pitchFamily="34" charset="0"/>
              </a:defRPr>
            </a:lvl4pPr>
            <a:lvl5pPr marL="2057400" indent="-228600">
              <a:defRPr>
                <a:solidFill>
                  <a:schemeClr val="tx1"/>
                </a:solidFill>
                <a:latin typeface="Segoe UI Semilight" panose="020B0402040204020203" pitchFamily="34" charset="0"/>
              </a:defRPr>
            </a:lvl5pPr>
            <a:lvl6pPr marL="2514600" indent="-228600" defTabSz="931863" fontAlgn="base">
              <a:spcBef>
                <a:spcPct val="0"/>
              </a:spcBef>
              <a:spcAft>
                <a:spcPct val="0"/>
              </a:spcAft>
              <a:defRPr>
                <a:solidFill>
                  <a:schemeClr val="tx1"/>
                </a:solidFill>
                <a:latin typeface="Segoe UI Semilight" panose="020B0402040204020203" pitchFamily="34" charset="0"/>
              </a:defRPr>
            </a:lvl6pPr>
            <a:lvl7pPr marL="2971800" indent="-228600" defTabSz="931863" fontAlgn="base">
              <a:spcBef>
                <a:spcPct val="0"/>
              </a:spcBef>
              <a:spcAft>
                <a:spcPct val="0"/>
              </a:spcAft>
              <a:defRPr>
                <a:solidFill>
                  <a:schemeClr val="tx1"/>
                </a:solidFill>
                <a:latin typeface="Segoe UI Semilight" panose="020B0402040204020203" pitchFamily="34" charset="0"/>
              </a:defRPr>
            </a:lvl7pPr>
            <a:lvl8pPr marL="3429000" indent="-228600" defTabSz="931863" fontAlgn="base">
              <a:spcBef>
                <a:spcPct val="0"/>
              </a:spcBef>
              <a:spcAft>
                <a:spcPct val="0"/>
              </a:spcAft>
              <a:defRPr>
                <a:solidFill>
                  <a:schemeClr val="tx1"/>
                </a:solidFill>
                <a:latin typeface="Segoe UI Semilight" panose="020B0402040204020203" pitchFamily="34" charset="0"/>
              </a:defRPr>
            </a:lvl8pPr>
            <a:lvl9pPr marL="3886200" indent="-228600" defTabSz="931863" fontAlgn="base">
              <a:spcBef>
                <a:spcPct val="0"/>
              </a:spcBef>
              <a:spcAft>
                <a:spcPct val="0"/>
              </a:spcAft>
              <a:defRPr>
                <a:solidFill>
                  <a:schemeClr val="tx1"/>
                </a:solidFill>
                <a:latin typeface="Segoe UI Semilight" panose="020B0402040204020203" pitchFamily="34" charset="0"/>
              </a:defRPr>
            </a:lvl9pPr>
          </a:lstStyle>
          <a:p>
            <a:pPr defTabSz="931863" fontAlgn="base">
              <a:spcBef>
                <a:spcPct val="0"/>
              </a:spcBef>
              <a:spcAft>
                <a:spcPct val="0"/>
              </a:spcAft>
            </a:pPr>
            <a:endParaRPr lang="sl-SI" altLang="sl-SI">
              <a:solidFill>
                <a:srgbClr val="000000"/>
              </a:solidFill>
              <a:latin typeface="Segoe UI" panose="020B0502040204020203" pitchFamily="34" charset="0"/>
            </a:endParaRPr>
          </a:p>
        </p:txBody>
      </p:sp>
      <p:sp>
        <p:nvSpPr>
          <p:cNvPr id="5" name="Footer Placeholder 4">
            <a:extLst>
              <a:ext uri="{FF2B5EF4-FFF2-40B4-BE49-F238E27FC236}">
                <a16:creationId xmlns:a16="http://schemas.microsoft.com/office/drawing/2014/main" id="{645D01D5-A89E-42ED-955E-3620473EC187}"/>
              </a:ext>
            </a:extLst>
          </p:cNvPr>
          <p:cNvSpPr>
            <a:spLocks noGrp="1"/>
          </p:cNvSpPr>
          <p:nvPr>
            <p:ph type="ftr" sz="quarter" idx="4"/>
          </p:nvPr>
        </p:nvSpPr>
        <p:spPr>
          <a:xfrm>
            <a:off x="0" y="8686800"/>
            <a:ext cx="5920740" cy="355964"/>
          </a:xfrm>
        </p:spPr>
        <p:txBody>
          <a:bodyPr/>
          <a:lstStyle/>
          <a:p>
            <a:pPr>
              <a:defRPr/>
            </a:pPr>
            <a:r>
              <a:rPr lang="en-US"/>
              <a:t>© Microsoft Corporation. All rights reserved. MICROSOFT MAKES NO WARRANTIES, EXPRESS, IMPLIED OR STATUTORY, AS TO THE INFORMATION IN THIS PRESENTATION.</a:t>
            </a:r>
            <a:endParaRPr lang="en-US" dirty="0"/>
          </a:p>
        </p:txBody>
      </p:sp>
    </p:spTree>
    <p:extLst>
      <p:ext uri="{BB962C8B-B14F-4D97-AF65-F5344CB8AC3E}">
        <p14:creationId xmlns:p14="http://schemas.microsoft.com/office/powerpoint/2010/main" val="1826268336"/>
      </p:ext>
    </p:extLst>
  </p:cSld>
  <p:clrMapOvr>
    <a:masterClrMapping/>
  </p:clrMapOvr>
</p:notes>
</file>

<file path=ppt/notesSlides/notesSlide16.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46082" name="Slide Image Placeholder 1">
            <a:extLst>
              <a:ext uri="{FF2B5EF4-FFF2-40B4-BE49-F238E27FC236}">
                <a16:creationId xmlns:a16="http://schemas.microsoft.com/office/drawing/2014/main" id="{AA3C6994-950B-4634-A483-CA51DEA78339}"/>
              </a:ext>
            </a:extLst>
          </p:cNvPr>
          <p:cNvSpPr>
            <a:spLocks noGrp="1" noRot="1" noChangeAspect="1" noChangeArrowheads="1" noTextEdit="1"/>
          </p:cNvSpPr>
          <p:nvPr>
            <p:ph type="sldImg"/>
          </p:nvPr>
        </p:nvSpPr>
        <p:spPr bwMode="auto">
          <a:noFill/>
          <a:ln>
            <a:solidFill>
              <a:srgbClr val="000000"/>
            </a:solidFill>
            <a:miter lim="800000"/>
            <a:headEnd/>
            <a:tailEnd/>
          </a:ln>
          <a:extLst>
            <a:ext uri="{909E8E84-426E-40DD-AFC4-6F175D3DCCD1}">
              <a14:hiddenFill xmlns:a14="http://schemas.microsoft.com/office/drawing/2010/main">
                <a:solidFill>
                  <a:srgbClr val="FFFFFF"/>
                </a:solidFill>
              </a14:hiddenFill>
            </a:ext>
          </a:extLst>
        </p:spPr>
      </p:sp>
      <p:sp>
        <p:nvSpPr>
          <p:cNvPr id="46083" name="Notes Placeholder 2">
            <a:extLst>
              <a:ext uri="{FF2B5EF4-FFF2-40B4-BE49-F238E27FC236}">
                <a16:creationId xmlns:a16="http://schemas.microsoft.com/office/drawing/2014/main" id="{EBBF54C5-E00E-49BA-A9AB-4CFF0BF67E6E}"/>
              </a:ext>
            </a:extLst>
          </p:cNvPr>
          <p:cNvSpPr>
            <a:spLocks noGrp="1" noChangeArrowheads="1"/>
          </p:cNvSpPr>
          <p:nvPr>
            <p:ph type="body" idx="1"/>
          </p:nvPr>
        </p:nvSpPr>
        <p:spPr bwMode="auto">
          <a:noFill/>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wrap="square" numCol="1" anchor="t" anchorCtr="0" compatLnSpc="1">
            <a:prstTxWarp prst="textNoShape">
              <a:avLst/>
            </a:prstTxWarp>
          </a:bodyPr>
          <a:lstStyle/>
          <a:p>
            <a:pPr>
              <a:spcBef>
                <a:spcPct val="0"/>
              </a:spcBef>
            </a:pPr>
            <a:endParaRPr lang="sl-SI" altLang="sl-SI"/>
          </a:p>
        </p:txBody>
      </p:sp>
      <p:sp>
        <p:nvSpPr>
          <p:cNvPr id="46084" name="Slide Number Placeholder 5">
            <a:extLst>
              <a:ext uri="{FF2B5EF4-FFF2-40B4-BE49-F238E27FC236}">
                <a16:creationId xmlns:a16="http://schemas.microsoft.com/office/drawing/2014/main" id="{42CBA8D3-2985-4ADC-A1A8-E405639ADE10}"/>
              </a:ext>
            </a:extLst>
          </p:cNvPr>
          <p:cNvSpPr>
            <a:spLocks noGrp="1" noChangeArrowheads="1"/>
          </p:cNvSpPr>
          <p:nvPr>
            <p:ph type="sldNum" sz="quarter" idx="5"/>
          </p:nvPr>
        </p:nvSpPr>
        <p:spPr bwMode="auto">
          <a:noFill/>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wrap="square" numCol="1" anchorCtr="0" compatLnSpc="1">
            <a:prstTxWarp prst="textNoShape">
              <a:avLst/>
            </a:prstTxWarp>
          </a:bodyPr>
          <a:lstStyle>
            <a:lvl1pPr>
              <a:defRPr>
                <a:solidFill>
                  <a:schemeClr val="tx1"/>
                </a:solidFill>
                <a:latin typeface="Segoe UI Semilight" panose="020B0402040204020203" pitchFamily="34" charset="0"/>
              </a:defRPr>
            </a:lvl1pPr>
            <a:lvl2pPr marL="742950" indent="-285750">
              <a:defRPr>
                <a:solidFill>
                  <a:schemeClr val="tx1"/>
                </a:solidFill>
                <a:latin typeface="Segoe UI Semilight" panose="020B0402040204020203" pitchFamily="34" charset="0"/>
              </a:defRPr>
            </a:lvl2pPr>
            <a:lvl3pPr marL="1143000" indent="-228600">
              <a:defRPr>
                <a:solidFill>
                  <a:schemeClr val="tx1"/>
                </a:solidFill>
                <a:latin typeface="Segoe UI Semilight" panose="020B0402040204020203" pitchFamily="34" charset="0"/>
              </a:defRPr>
            </a:lvl3pPr>
            <a:lvl4pPr marL="1600200" indent="-228600">
              <a:defRPr>
                <a:solidFill>
                  <a:schemeClr val="tx1"/>
                </a:solidFill>
                <a:latin typeface="Segoe UI Semilight" panose="020B0402040204020203" pitchFamily="34" charset="0"/>
              </a:defRPr>
            </a:lvl4pPr>
            <a:lvl5pPr marL="2057400" indent="-228600">
              <a:defRPr>
                <a:solidFill>
                  <a:schemeClr val="tx1"/>
                </a:solidFill>
                <a:latin typeface="Segoe UI Semilight" panose="020B0402040204020203" pitchFamily="34" charset="0"/>
              </a:defRPr>
            </a:lvl5pPr>
            <a:lvl6pPr marL="2514600" indent="-228600" defTabSz="931863" fontAlgn="base">
              <a:spcBef>
                <a:spcPct val="0"/>
              </a:spcBef>
              <a:spcAft>
                <a:spcPct val="0"/>
              </a:spcAft>
              <a:defRPr>
                <a:solidFill>
                  <a:schemeClr val="tx1"/>
                </a:solidFill>
                <a:latin typeface="Segoe UI Semilight" panose="020B0402040204020203" pitchFamily="34" charset="0"/>
              </a:defRPr>
            </a:lvl6pPr>
            <a:lvl7pPr marL="2971800" indent="-228600" defTabSz="931863" fontAlgn="base">
              <a:spcBef>
                <a:spcPct val="0"/>
              </a:spcBef>
              <a:spcAft>
                <a:spcPct val="0"/>
              </a:spcAft>
              <a:defRPr>
                <a:solidFill>
                  <a:schemeClr val="tx1"/>
                </a:solidFill>
                <a:latin typeface="Segoe UI Semilight" panose="020B0402040204020203" pitchFamily="34" charset="0"/>
              </a:defRPr>
            </a:lvl7pPr>
            <a:lvl8pPr marL="3429000" indent="-228600" defTabSz="931863" fontAlgn="base">
              <a:spcBef>
                <a:spcPct val="0"/>
              </a:spcBef>
              <a:spcAft>
                <a:spcPct val="0"/>
              </a:spcAft>
              <a:defRPr>
                <a:solidFill>
                  <a:schemeClr val="tx1"/>
                </a:solidFill>
                <a:latin typeface="Segoe UI Semilight" panose="020B0402040204020203" pitchFamily="34" charset="0"/>
              </a:defRPr>
            </a:lvl8pPr>
            <a:lvl9pPr marL="3886200" indent="-228600" defTabSz="931863" fontAlgn="base">
              <a:spcBef>
                <a:spcPct val="0"/>
              </a:spcBef>
              <a:spcAft>
                <a:spcPct val="0"/>
              </a:spcAft>
              <a:defRPr>
                <a:solidFill>
                  <a:schemeClr val="tx1"/>
                </a:solidFill>
                <a:latin typeface="Segoe UI Semilight" panose="020B0402040204020203" pitchFamily="34" charset="0"/>
              </a:defRPr>
            </a:lvl9pPr>
          </a:lstStyle>
          <a:p>
            <a:pPr defTabSz="931863" fontAlgn="base">
              <a:spcBef>
                <a:spcPct val="0"/>
              </a:spcBef>
              <a:spcAft>
                <a:spcPct val="0"/>
              </a:spcAft>
            </a:pPr>
            <a:fld id="{3C478D4A-1232-4B73-8642-27B131DCD5BA}" type="slidenum">
              <a:rPr lang="en-US" altLang="sl-SI">
                <a:solidFill>
                  <a:srgbClr val="000000"/>
                </a:solidFill>
                <a:latin typeface="Segoe UI" panose="020B0502040204020203" pitchFamily="34" charset="0"/>
              </a:rPr>
              <a:pPr defTabSz="931863" fontAlgn="base">
                <a:spcBef>
                  <a:spcPct val="0"/>
                </a:spcBef>
                <a:spcAft>
                  <a:spcPct val="0"/>
                </a:spcAft>
              </a:pPr>
              <a:t>16</a:t>
            </a:fld>
            <a:endParaRPr lang="en-US" altLang="sl-SI">
              <a:solidFill>
                <a:srgbClr val="000000"/>
              </a:solidFill>
              <a:latin typeface="Segoe UI" panose="020B0502040204020203" pitchFamily="34" charset="0"/>
            </a:endParaRPr>
          </a:p>
        </p:txBody>
      </p:sp>
      <p:sp>
        <p:nvSpPr>
          <p:cNvPr id="46085" name="Date Placeholder 9">
            <a:extLst>
              <a:ext uri="{FF2B5EF4-FFF2-40B4-BE49-F238E27FC236}">
                <a16:creationId xmlns:a16="http://schemas.microsoft.com/office/drawing/2014/main" id="{824AF13D-3B7E-4A6F-8D60-10F69E25370B}"/>
              </a:ext>
            </a:extLst>
          </p:cNvPr>
          <p:cNvSpPr>
            <a:spLocks noGrp="1" noChangeArrowheads="1"/>
          </p:cNvSpPr>
          <p:nvPr>
            <p:ph type="dt" sz="quarter" idx="1"/>
          </p:nvPr>
        </p:nvSpPr>
        <p:spPr bwMode="auto">
          <a:noFill/>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wrap="square" numCol="1" anchor="t" anchorCtr="0" compatLnSpc="1">
            <a:prstTxWarp prst="textNoShape">
              <a:avLst/>
            </a:prstTxWarp>
          </a:bodyPr>
          <a:lstStyle>
            <a:lvl1pPr>
              <a:defRPr>
                <a:solidFill>
                  <a:schemeClr val="tx1"/>
                </a:solidFill>
                <a:latin typeface="Segoe UI Semilight" panose="020B0402040204020203" pitchFamily="34" charset="0"/>
              </a:defRPr>
            </a:lvl1pPr>
            <a:lvl2pPr marL="742950" indent="-285750">
              <a:defRPr>
                <a:solidFill>
                  <a:schemeClr val="tx1"/>
                </a:solidFill>
                <a:latin typeface="Segoe UI Semilight" panose="020B0402040204020203" pitchFamily="34" charset="0"/>
              </a:defRPr>
            </a:lvl2pPr>
            <a:lvl3pPr marL="1143000" indent="-228600">
              <a:defRPr>
                <a:solidFill>
                  <a:schemeClr val="tx1"/>
                </a:solidFill>
                <a:latin typeface="Segoe UI Semilight" panose="020B0402040204020203" pitchFamily="34" charset="0"/>
              </a:defRPr>
            </a:lvl3pPr>
            <a:lvl4pPr marL="1600200" indent="-228600">
              <a:defRPr>
                <a:solidFill>
                  <a:schemeClr val="tx1"/>
                </a:solidFill>
                <a:latin typeface="Segoe UI Semilight" panose="020B0402040204020203" pitchFamily="34" charset="0"/>
              </a:defRPr>
            </a:lvl4pPr>
            <a:lvl5pPr marL="2057400" indent="-228600">
              <a:defRPr>
                <a:solidFill>
                  <a:schemeClr val="tx1"/>
                </a:solidFill>
                <a:latin typeface="Segoe UI Semilight" panose="020B0402040204020203" pitchFamily="34" charset="0"/>
              </a:defRPr>
            </a:lvl5pPr>
            <a:lvl6pPr marL="2514600" indent="-228600" defTabSz="931863" fontAlgn="base">
              <a:spcBef>
                <a:spcPct val="0"/>
              </a:spcBef>
              <a:spcAft>
                <a:spcPct val="0"/>
              </a:spcAft>
              <a:defRPr>
                <a:solidFill>
                  <a:schemeClr val="tx1"/>
                </a:solidFill>
                <a:latin typeface="Segoe UI Semilight" panose="020B0402040204020203" pitchFamily="34" charset="0"/>
              </a:defRPr>
            </a:lvl6pPr>
            <a:lvl7pPr marL="2971800" indent="-228600" defTabSz="931863" fontAlgn="base">
              <a:spcBef>
                <a:spcPct val="0"/>
              </a:spcBef>
              <a:spcAft>
                <a:spcPct val="0"/>
              </a:spcAft>
              <a:defRPr>
                <a:solidFill>
                  <a:schemeClr val="tx1"/>
                </a:solidFill>
                <a:latin typeface="Segoe UI Semilight" panose="020B0402040204020203" pitchFamily="34" charset="0"/>
              </a:defRPr>
            </a:lvl7pPr>
            <a:lvl8pPr marL="3429000" indent="-228600" defTabSz="931863" fontAlgn="base">
              <a:spcBef>
                <a:spcPct val="0"/>
              </a:spcBef>
              <a:spcAft>
                <a:spcPct val="0"/>
              </a:spcAft>
              <a:defRPr>
                <a:solidFill>
                  <a:schemeClr val="tx1"/>
                </a:solidFill>
                <a:latin typeface="Segoe UI Semilight" panose="020B0402040204020203" pitchFamily="34" charset="0"/>
              </a:defRPr>
            </a:lvl8pPr>
            <a:lvl9pPr marL="3886200" indent="-228600" defTabSz="931863" fontAlgn="base">
              <a:spcBef>
                <a:spcPct val="0"/>
              </a:spcBef>
              <a:spcAft>
                <a:spcPct val="0"/>
              </a:spcAft>
              <a:defRPr>
                <a:solidFill>
                  <a:schemeClr val="tx1"/>
                </a:solidFill>
                <a:latin typeface="Segoe UI Semilight" panose="020B0402040204020203" pitchFamily="34" charset="0"/>
              </a:defRPr>
            </a:lvl9pPr>
          </a:lstStyle>
          <a:p>
            <a:pPr defTabSz="931863" fontAlgn="base">
              <a:spcBef>
                <a:spcPct val="0"/>
              </a:spcBef>
              <a:spcAft>
                <a:spcPct val="0"/>
              </a:spcAft>
            </a:pPr>
            <a:fld id="{210D3278-8060-4A3C-A779-E8A361A32A74}" type="datetime8">
              <a:rPr lang="en-US" altLang="sl-SI">
                <a:solidFill>
                  <a:srgbClr val="000000"/>
                </a:solidFill>
                <a:latin typeface="Segoe UI" panose="020B0502040204020203" pitchFamily="34" charset="0"/>
              </a:rPr>
              <a:pPr defTabSz="931863" fontAlgn="base">
                <a:spcBef>
                  <a:spcPct val="0"/>
                </a:spcBef>
                <a:spcAft>
                  <a:spcPct val="0"/>
                </a:spcAft>
              </a:pPr>
              <a:t>5/14/2017 4:29 PM</a:t>
            </a:fld>
            <a:endParaRPr lang="en-US" altLang="sl-SI">
              <a:solidFill>
                <a:srgbClr val="000000"/>
              </a:solidFill>
              <a:latin typeface="Segoe UI" panose="020B0502040204020203" pitchFamily="34" charset="0"/>
            </a:endParaRPr>
          </a:p>
        </p:txBody>
      </p:sp>
      <p:sp>
        <p:nvSpPr>
          <p:cNvPr id="46086" name="Header Placeholder 11">
            <a:extLst>
              <a:ext uri="{FF2B5EF4-FFF2-40B4-BE49-F238E27FC236}">
                <a16:creationId xmlns:a16="http://schemas.microsoft.com/office/drawing/2014/main" id="{BE566421-7D62-4076-B41D-98F0D42B28B4}"/>
              </a:ext>
            </a:extLst>
          </p:cNvPr>
          <p:cNvSpPr>
            <a:spLocks noGrp="1" noChangeArrowheads="1"/>
          </p:cNvSpPr>
          <p:nvPr>
            <p:ph type="hdr" sz="quarter"/>
          </p:nvPr>
        </p:nvSpPr>
        <p:spPr bwMode="auto">
          <a:noFill/>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wrap="square" numCol="1" anchor="t" anchorCtr="0" compatLnSpc="1">
            <a:prstTxWarp prst="textNoShape">
              <a:avLst/>
            </a:prstTxWarp>
          </a:bodyPr>
          <a:lstStyle>
            <a:lvl1pPr>
              <a:defRPr>
                <a:solidFill>
                  <a:schemeClr val="tx1"/>
                </a:solidFill>
                <a:latin typeface="Segoe UI Semilight" panose="020B0402040204020203" pitchFamily="34" charset="0"/>
              </a:defRPr>
            </a:lvl1pPr>
            <a:lvl2pPr marL="742950" indent="-285750">
              <a:defRPr>
                <a:solidFill>
                  <a:schemeClr val="tx1"/>
                </a:solidFill>
                <a:latin typeface="Segoe UI Semilight" panose="020B0402040204020203" pitchFamily="34" charset="0"/>
              </a:defRPr>
            </a:lvl2pPr>
            <a:lvl3pPr marL="1143000" indent="-228600">
              <a:defRPr>
                <a:solidFill>
                  <a:schemeClr val="tx1"/>
                </a:solidFill>
                <a:latin typeface="Segoe UI Semilight" panose="020B0402040204020203" pitchFamily="34" charset="0"/>
              </a:defRPr>
            </a:lvl3pPr>
            <a:lvl4pPr marL="1600200" indent="-228600">
              <a:defRPr>
                <a:solidFill>
                  <a:schemeClr val="tx1"/>
                </a:solidFill>
                <a:latin typeface="Segoe UI Semilight" panose="020B0402040204020203" pitchFamily="34" charset="0"/>
              </a:defRPr>
            </a:lvl4pPr>
            <a:lvl5pPr marL="2057400" indent="-228600">
              <a:defRPr>
                <a:solidFill>
                  <a:schemeClr val="tx1"/>
                </a:solidFill>
                <a:latin typeface="Segoe UI Semilight" panose="020B0402040204020203" pitchFamily="34" charset="0"/>
              </a:defRPr>
            </a:lvl5pPr>
            <a:lvl6pPr marL="2514600" indent="-228600" defTabSz="931863" fontAlgn="base">
              <a:spcBef>
                <a:spcPct val="0"/>
              </a:spcBef>
              <a:spcAft>
                <a:spcPct val="0"/>
              </a:spcAft>
              <a:defRPr>
                <a:solidFill>
                  <a:schemeClr val="tx1"/>
                </a:solidFill>
                <a:latin typeface="Segoe UI Semilight" panose="020B0402040204020203" pitchFamily="34" charset="0"/>
              </a:defRPr>
            </a:lvl6pPr>
            <a:lvl7pPr marL="2971800" indent="-228600" defTabSz="931863" fontAlgn="base">
              <a:spcBef>
                <a:spcPct val="0"/>
              </a:spcBef>
              <a:spcAft>
                <a:spcPct val="0"/>
              </a:spcAft>
              <a:defRPr>
                <a:solidFill>
                  <a:schemeClr val="tx1"/>
                </a:solidFill>
                <a:latin typeface="Segoe UI Semilight" panose="020B0402040204020203" pitchFamily="34" charset="0"/>
              </a:defRPr>
            </a:lvl7pPr>
            <a:lvl8pPr marL="3429000" indent="-228600" defTabSz="931863" fontAlgn="base">
              <a:spcBef>
                <a:spcPct val="0"/>
              </a:spcBef>
              <a:spcAft>
                <a:spcPct val="0"/>
              </a:spcAft>
              <a:defRPr>
                <a:solidFill>
                  <a:schemeClr val="tx1"/>
                </a:solidFill>
                <a:latin typeface="Segoe UI Semilight" panose="020B0402040204020203" pitchFamily="34" charset="0"/>
              </a:defRPr>
            </a:lvl8pPr>
            <a:lvl9pPr marL="3886200" indent="-228600" defTabSz="931863" fontAlgn="base">
              <a:spcBef>
                <a:spcPct val="0"/>
              </a:spcBef>
              <a:spcAft>
                <a:spcPct val="0"/>
              </a:spcAft>
              <a:defRPr>
                <a:solidFill>
                  <a:schemeClr val="tx1"/>
                </a:solidFill>
                <a:latin typeface="Segoe UI Semilight" panose="020B0402040204020203" pitchFamily="34" charset="0"/>
              </a:defRPr>
            </a:lvl9pPr>
          </a:lstStyle>
          <a:p>
            <a:pPr defTabSz="931863" fontAlgn="base">
              <a:spcBef>
                <a:spcPct val="0"/>
              </a:spcBef>
              <a:spcAft>
                <a:spcPct val="0"/>
              </a:spcAft>
            </a:pPr>
            <a:endParaRPr lang="sl-SI" altLang="sl-SI">
              <a:solidFill>
                <a:srgbClr val="000000"/>
              </a:solidFill>
              <a:latin typeface="Segoe UI" panose="020B0502040204020203" pitchFamily="34" charset="0"/>
            </a:endParaRPr>
          </a:p>
        </p:txBody>
      </p:sp>
      <p:sp>
        <p:nvSpPr>
          <p:cNvPr id="5" name="Footer Placeholder 4">
            <a:extLst>
              <a:ext uri="{FF2B5EF4-FFF2-40B4-BE49-F238E27FC236}">
                <a16:creationId xmlns:a16="http://schemas.microsoft.com/office/drawing/2014/main" id="{645D01D5-A89E-42ED-955E-3620473EC187}"/>
              </a:ext>
            </a:extLst>
          </p:cNvPr>
          <p:cNvSpPr>
            <a:spLocks noGrp="1"/>
          </p:cNvSpPr>
          <p:nvPr>
            <p:ph type="ftr" sz="quarter" idx="4"/>
          </p:nvPr>
        </p:nvSpPr>
        <p:spPr>
          <a:xfrm>
            <a:off x="0" y="8686800"/>
            <a:ext cx="5920740" cy="355964"/>
          </a:xfrm>
        </p:spPr>
        <p:txBody>
          <a:bodyPr/>
          <a:lstStyle/>
          <a:p>
            <a:pPr>
              <a:defRPr/>
            </a:pPr>
            <a:r>
              <a:rPr lang="en-US"/>
              <a:t>© Microsoft Corporation. All rights reserved. MICROSOFT MAKES NO WARRANTIES, EXPRESS, IMPLIED OR STATUTORY, AS TO THE INFORMATION IN THIS PRESENTATION.</a:t>
            </a:r>
            <a:endParaRPr lang="en-US" dirty="0"/>
          </a:p>
        </p:txBody>
      </p:sp>
    </p:spTree>
    <p:extLst>
      <p:ext uri="{BB962C8B-B14F-4D97-AF65-F5344CB8AC3E}">
        <p14:creationId xmlns:p14="http://schemas.microsoft.com/office/powerpoint/2010/main" val="599909314"/>
      </p:ext>
    </p:extLst>
  </p:cSld>
  <p:clrMapOvr>
    <a:masterClrMapping/>
  </p:clrMapOvr>
</p:notes>
</file>

<file path=ppt/notesSlides/notesSlide17.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162818" name="Slide Image Placeholder 1">
            <a:extLst>
              <a:ext uri="{FF2B5EF4-FFF2-40B4-BE49-F238E27FC236}">
                <a16:creationId xmlns:a16="http://schemas.microsoft.com/office/drawing/2014/main" id="{44A5772F-22F8-4E04-B87F-4DABC4C1E87B}"/>
              </a:ext>
            </a:extLst>
          </p:cNvPr>
          <p:cNvSpPr>
            <a:spLocks noGrp="1" noRot="1" noChangeAspect="1" noChangeArrowheads="1" noTextEdit="1"/>
          </p:cNvSpPr>
          <p:nvPr>
            <p:ph type="sldImg"/>
          </p:nvPr>
        </p:nvSpPr>
        <p:spPr bwMode="auto">
          <a:noFill/>
          <a:ln>
            <a:solidFill>
              <a:srgbClr val="000000"/>
            </a:solidFill>
            <a:miter lim="800000"/>
            <a:headEnd/>
            <a:tailEnd/>
          </a:ln>
          <a:extLst>
            <a:ext uri="{909E8E84-426E-40DD-AFC4-6F175D3DCCD1}">
              <a14:hiddenFill xmlns:a14="http://schemas.microsoft.com/office/drawing/2010/main">
                <a:solidFill>
                  <a:srgbClr val="FFFFFF"/>
                </a:solidFill>
              </a14:hiddenFill>
            </a:ext>
          </a:extLst>
        </p:spPr>
      </p:sp>
      <p:sp>
        <p:nvSpPr>
          <p:cNvPr id="162819" name="Notes Placeholder 2">
            <a:extLst>
              <a:ext uri="{FF2B5EF4-FFF2-40B4-BE49-F238E27FC236}">
                <a16:creationId xmlns:a16="http://schemas.microsoft.com/office/drawing/2014/main" id="{57ADC6FE-69EA-483E-ABD1-B77501A023E7}"/>
              </a:ext>
            </a:extLst>
          </p:cNvPr>
          <p:cNvSpPr>
            <a:spLocks noGrp="1" noChangeArrowheads="1"/>
          </p:cNvSpPr>
          <p:nvPr>
            <p:ph type="body" idx="1"/>
          </p:nvPr>
        </p:nvSpPr>
        <p:spPr bwMode="auto">
          <a:noFill/>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wrap="square" numCol="1" anchor="t" anchorCtr="0" compatLnSpc="1">
            <a:prstTxWarp prst="textNoShape">
              <a:avLst/>
            </a:prstTxWarp>
          </a:bodyPr>
          <a:lstStyle/>
          <a:p>
            <a:pPr>
              <a:spcBef>
                <a:spcPct val="0"/>
              </a:spcBef>
            </a:pPr>
            <a:endParaRPr lang="en-CA" altLang="sl-SI" dirty="0"/>
          </a:p>
        </p:txBody>
      </p:sp>
      <p:sp>
        <p:nvSpPr>
          <p:cNvPr id="162820" name="Date Placeholder 5">
            <a:extLst>
              <a:ext uri="{FF2B5EF4-FFF2-40B4-BE49-F238E27FC236}">
                <a16:creationId xmlns:a16="http://schemas.microsoft.com/office/drawing/2014/main" id="{E1B799E2-8D95-4323-9547-DD4296848A84}"/>
              </a:ext>
            </a:extLst>
          </p:cNvPr>
          <p:cNvSpPr>
            <a:spLocks noGrp="1" noChangeArrowheads="1"/>
          </p:cNvSpPr>
          <p:nvPr>
            <p:ph type="dt" sz="quarter" idx="1"/>
          </p:nvPr>
        </p:nvSpPr>
        <p:spPr bwMode="auto">
          <a:noFill/>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wrap="square" numCol="1" anchor="t" anchorCtr="0" compatLnSpc="1">
            <a:prstTxWarp prst="textNoShape">
              <a:avLst/>
            </a:prstTxWarp>
          </a:bodyPr>
          <a:lstStyle>
            <a:lvl1pPr>
              <a:defRPr>
                <a:solidFill>
                  <a:schemeClr val="tx1"/>
                </a:solidFill>
                <a:latin typeface="Segoe UI Semilight" panose="020B0402040204020203" pitchFamily="34" charset="0"/>
              </a:defRPr>
            </a:lvl1pPr>
            <a:lvl2pPr marL="742950" indent="-285750">
              <a:defRPr>
                <a:solidFill>
                  <a:schemeClr val="tx1"/>
                </a:solidFill>
                <a:latin typeface="Segoe UI Semilight" panose="020B0402040204020203" pitchFamily="34" charset="0"/>
              </a:defRPr>
            </a:lvl2pPr>
            <a:lvl3pPr marL="1143000" indent="-228600">
              <a:defRPr>
                <a:solidFill>
                  <a:schemeClr val="tx1"/>
                </a:solidFill>
                <a:latin typeface="Segoe UI Semilight" panose="020B0402040204020203" pitchFamily="34" charset="0"/>
              </a:defRPr>
            </a:lvl3pPr>
            <a:lvl4pPr marL="1600200" indent="-228600">
              <a:defRPr>
                <a:solidFill>
                  <a:schemeClr val="tx1"/>
                </a:solidFill>
                <a:latin typeface="Segoe UI Semilight" panose="020B0402040204020203" pitchFamily="34" charset="0"/>
              </a:defRPr>
            </a:lvl4pPr>
            <a:lvl5pPr marL="2057400" indent="-228600">
              <a:defRPr>
                <a:solidFill>
                  <a:schemeClr val="tx1"/>
                </a:solidFill>
                <a:latin typeface="Segoe UI Semilight" panose="020B0402040204020203" pitchFamily="34" charset="0"/>
              </a:defRPr>
            </a:lvl5pPr>
            <a:lvl6pPr marL="2514600" indent="-228600" defTabSz="931863" fontAlgn="base">
              <a:spcBef>
                <a:spcPct val="0"/>
              </a:spcBef>
              <a:spcAft>
                <a:spcPct val="0"/>
              </a:spcAft>
              <a:defRPr>
                <a:solidFill>
                  <a:schemeClr val="tx1"/>
                </a:solidFill>
                <a:latin typeface="Segoe UI Semilight" panose="020B0402040204020203" pitchFamily="34" charset="0"/>
              </a:defRPr>
            </a:lvl6pPr>
            <a:lvl7pPr marL="2971800" indent="-228600" defTabSz="931863" fontAlgn="base">
              <a:spcBef>
                <a:spcPct val="0"/>
              </a:spcBef>
              <a:spcAft>
                <a:spcPct val="0"/>
              </a:spcAft>
              <a:defRPr>
                <a:solidFill>
                  <a:schemeClr val="tx1"/>
                </a:solidFill>
                <a:latin typeface="Segoe UI Semilight" panose="020B0402040204020203" pitchFamily="34" charset="0"/>
              </a:defRPr>
            </a:lvl7pPr>
            <a:lvl8pPr marL="3429000" indent="-228600" defTabSz="931863" fontAlgn="base">
              <a:spcBef>
                <a:spcPct val="0"/>
              </a:spcBef>
              <a:spcAft>
                <a:spcPct val="0"/>
              </a:spcAft>
              <a:defRPr>
                <a:solidFill>
                  <a:schemeClr val="tx1"/>
                </a:solidFill>
                <a:latin typeface="Segoe UI Semilight" panose="020B0402040204020203" pitchFamily="34" charset="0"/>
              </a:defRPr>
            </a:lvl8pPr>
            <a:lvl9pPr marL="3886200" indent="-228600" defTabSz="931863" fontAlgn="base">
              <a:spcBef>
                <a:spcPct val="0"/>
              </a:spcBef>
              <a:spcAft>
                <a:spcPct val="0"/>
              </a:spcAft>
              <a:defRPr>
                <a:solidFill>
                  <a:schemeClr val="tx1"/>
                </a:solidFill>
                <a:latin typeface="Segoe UI Semilight" panose="020B0402040204020203" pitchFamily="34" charset="0"/>
              </a:defRPr>
            </a:lvl9pPr>
          </a:lstStyle>
          <a:p>
            <a:pPr defTabSz="931863" fontAlgn="base">
              <a:spcBef>
                <a:spcPct val="0"/>
              </a:spcBef>
              <a:spcAft>
                <a:spcPct val="0"/>
              </a:spcAft>
            </a:pPr>
            <a:fld id="{B1DF7C6B-1612-4B00-ADCD-5A4385015C3F}" type="datetime8">
              <a:rPr lang="en-US" altLang="sl-SI">
                <a:latin typeface="Segoe UI" panose="020B0502040204020203" pitchFamily="34" charset="0"/>
              </a:rPr>
              <a:pPr defTabSz="931863" fontAlgn="base">
                <a:spcBef>
                  <a:spcPct val="0"/>
                </a:spcBef>
                <a:spcAft>
                  <a:spcPct val="0"/>
                </a:spcAft>
              </a:pPr>
              <a:t>5/14/2017 4:29 PM</a:t>
            </a:fld>
            <a:endParaRPr lang="en-US" altLang="sl-SI">
              <a:latin typeface="Segoe UI" panose="020B0502040204020203" pitchFamily="34" charset="0"/>
            </a:endParaRPr>
          </a:p>
        </p:txBody>
      </p:sp>
      <p:sp>
        <p:nvSpPr>
          <p:cNvPr id="162821" name="Slide Number Placeholder 6">
            <a:extLst>
              <a:ext uri="{FF2B5EF4-FFF2-40B4-BE49-F238E27FC236}">
                <a16:creationId xmlns:a16="http://schemas.microsoft.com/office/drawing/2014/main" id="{995F8EFF-70B3-4001-AEB0-E06B6AC36D9F}"/>
              </a:ext>
            </a:extLst>
          </p:cNvPr>
          <p:cNvSpPr>
            <a:spLocks noGrp="1" noChangeArrowheads="1"/>
          </p:cNvSpPr>
          <p:nvPr>
            <p:ph type="sldNum" sz="quarter" idx="5"/>
          </p:nvPr>
        </p:nvSpPr>
        <p:spPr bwMode="auto">
          <a:noFill/>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wrap="square" numCol="1" anchorCtr="0" compatLnSpc="1">
            <a:prstTxWarp prst="textNoShape">
              <a:avLst/>
            </a:prstTxWarp>
          </a:bodyPr>
          <a:lstStyle>
            <a:lvl1pPr>
              <a:defRPr>
                <a:solidFill>
                  <a:schemeClr val="tx1"/>
                </a:solidFill>
                <a:latin typeface="Segoe UI Semilight" panose="020B0402040204020203" pitchFamily="34" charset="0"/>
              </a:defRPr>
            </a:lvl1pPr>
            <a:lvl2pPr marL="742950" indent="-285750">
              <a:defRPr>
                <a:solidFill>
                  <a:schemeClr val="tx1"/>
                </a:solidFill>
                <a:latin typeface="Segoe UI Semilight" panose="020B0402040204020203" pitchFamily="34" charset="0"/>
              </a:defRPr>
            </a:lvl2pPr>
            <a:lvl3pPr marL="1143000" indent="-228600">
              <a:defRPr>
                <a:solidFill>
                  <a:schemeClr val="tx1"/>
                </a:solidFill>
                <a:latin typeface="Segoe UI Semilight" panose="020B0402040204020203" pitchFamily="34" charset="0"/>
              </a:defRPr>
            </a:lvl3pPr>
            <a:lvl4pPr marL="1600200" indent="-228600">
              <a:defRPr>
                <a:solidFill>
                  <a:schemeClr val="tx1"/>
                </a:solidFill>
                <a:latin typeface="Segoe UI Semilight" panose="020B0402040204020203" pitchFamily="34" charset="0"/>
              </a:defRPr>
            </a:lvl4pPr>
            <a:lvl5pPr marL="2057400" indent="-228600">
              <a:defRPr>
                <a:solidFill>
                  <a:schemeClr val="tx1"/>
                </a:solidFill>
                <a:latin typeface="Segoe UI Semilight" panose="020B0402040204020203" pitchFamily="34" charset="0"/>
              </a:defRPr>
            </a:lvl5pPr>
            <a:lvl6pPr marL="2514600" indent="-228600" defTabSz="931863" fontAlgn="base">
              <a:spcBef>
                <a:spcPct val="0"/>
              </a:spcBef>
              <a:spcAft>
                <a:spcPct val="0"/>
              </a:spcAft>
              <a:defRPr>
                <a:solidFill>
                  <a:schemeClr val="tx1"/>
                </a:solidFill>
                <a:latin typeface="Segoe UI Semilight" panose="020B0402040204020203" pitchFamily="34" charset="0"/>
              </a:defRPr>
            </a:lvl6pPr>
            <a:lvl7pPr marL="2971800" indent="-228600" defTabSz="931863" fontAlgn="base">
              <a:spcBef>
                <a:spcPct val="0"/>
              </a:spcBef>
              <a:spcAft>
                <a:spcPct val="0"/>
              </a:spcAft>
              <a:defRPr>
                <a:solidFill>
                  <a:schemeClr val="tx1"/>
                </a:solidFill>
                <a:latin typeface="Segoe UI Semilight" panose="020B0402040204020203" pitchFamily="34" charset="0"/>
              </a:defRPr>
            </a:lvl7pPr>
            <a:lvl8pPr marL="3429000" indent="-228600" defTabSz="931863" fontAlgn="base">
              <a:spcBef>
                <a:spcPct val="0"/>
              </a:spcBef>
              <a:spcAft>
                <a:spcPct val="0"/>
              </a:spcAft>
              <a:defRPr>
                <a:solidFill>
                  <a:schemeClr val="tx1"/>
                </a:solidFill>
                <a:latin typeface="Segoe UI Semilight" panose="020B0402040204020203" pitchFamily="34" charset="0"/>
              </a:defRPr>
            </a:lvl8pPr>
            <a:lvl9pPr marL="3886200" indent="-228600" defTabSz="931863" fontAlgn="base">
              <a:spcBef>
                <a:spcPct val="0"/>
              </a:spcBef>
              <a:spcAft>
                <a:spcPct val="0"/>
              </a:spcAft>
              <a:defRPr>
                <a:solidFill>
                  <a:schemeClr val="tx1"/>
                </a:solidFill>
                <a:latin typeface="Segoe UI Semilight" panose="020B0402040204020203" pitchFamily="34" charset="0"/>
              </a:defRPr>
            </a:lvl9pPr>
          </a:lstStyle>
          <a:p>
            <a:pPr defTabSz="931863" fontAlgn="base">
              <a:spcBef>
                <a:spcPct val="0"/>
              </a:spcBef>
              <a:spcAft>
                <a:spcPct val="0"/>
              </a:spcAft>
            </a:pPr>
            <a:fld id="{C8FCFD14-C2CA-4DAA-8677-442D5F06C0F6}" type="slidenum">
              <a:rPr lang="en-US" altLang="sl-SI">
                <a:latin typeface="Segoe UI" panose="020B0502040204020203" pitchFamily="34" charset="0"/>
              </a:rPr>
              <a:pPr defTabSz="931863" fontAlgn="base">
                <a:spcBef>
                  <a:spcPct val="0"/>
                </a:spcBef>
                <a:spcAft>
                  <a:spcPct val="0"/>
                </a:spcAft>
              </a:pPr>
              <a:t>17</a:t>
            </a:fld>
            <a:endParaRPr lang="en-US" altLang="sl-SI">
              <a:latin typeface="Segoe UI" panose="020B0502040204020203" pitchFamily="34" charset="0"/>
            </a:endParaRPr>
          </a:p>
        </p:txBody>
      </p:sp>
      <p:sp>
        <p:nvSpPr>
          <p:cNvPr id="162822" name="Header Placeholder 3">
            <a:extLst>
              <a:ext uri="{FF2B5EF4-FFF2-40B4-BE49-F238E27FC236}">
                <a16:creationId xmlns:a16="http://schemas.microsoft.com/office/drawing/2014/main" id="{21E31AA9-621F-44B0-96AE-A820F7EC63CE}"/>
              </a:ext>
            </a:extLst>
          </p:cNvPr>
          <p:cNvSpPr>
            <a:spLocks noGrp="1" noChangeArrowheads="1"/>
          </p:cNvSpPr>
          <p:nvPr>
            <p:ph type="hdr" sz="quarter"/>
          </p:nvPr>
        </p:nvSpPr>
        <p:spPr bwMode="auto">
          <a:noFill/>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wrap="square" numCol="1" anchor="t" anchorCtr="0" compatLnSpc="1">
            <a:prstTxWarp prst="textNoShape">
              <a:avLst/>
            </a:prstTxWarp>
          </a:bodyPr>
          <a:lstStyle>
            <a:lvl1pPr>
              <a:defRPr>
                <a:solidFill>
                  <a:schemeClr val="tx1"/>
                </a:solidFill>
                <a:latin typeface="Segoe UI Semilight" panose="020B0402040204020203" pitchFamily="34" charset="0"/>
              </a:defRPr>
            </a:lvl1pPr>
            <a:lvl2pPr marL="742950" indent="-285750">
              <a:defRPr>
                <a:solidFill>
                  <a:schemeClr val="tx1"/>
                </a:solidFill>
                <a:latin typeface="Segoe UI Semilight" panose="020B0402040204020203" pitchFamily="34" charset="0"/>
              </a:defRPr>
            </a:lvl2pPr>
            <a:lvl3pPr marL="1143000" indent="-228600">
              <a:defRPr>
                <a:solidFill>
                  <a:schemeClr val="tx1"/>
                </a:solidFill>
                <a:latin typeface="Segoe UI Semilight" panose="020B0402040204020203" pitchFamily="34" charset="0"/>
              </a:defRPr>
            </a:lvl3pPr>
            <a:lvl4pPr marL="1600200" indent="-228600">
              <a:defRPr>
                <a:solidFill>
                  <a:schemeClr val="tx1"/>
                </a:solidFill>
                <a:latin typeface="Segoe UI Semilight" panose="020B0402040204020203" pitchFamily="34" charset="0"/>
              </a:defRPr>
            </a:lvl4pPr>
            <a:lvl5pPr marL="2057400" indent="-228600">
              <a:defRPr>
                <a:solidFill>
                  <a:schemeClr val="tx1"/>
                </a:solidFill>
                <a:latin typeface="Segoe UI Semilight" panose="020B0402040204020203" pitchFamily="34" charset="0"/>
              </a:defRPr>
            </a:lvl5pPr>
            <a:lvl6pPr marL="2514600" indent="-228600" defTabSz="931863" fontAlgn="base">
              <a:spcBef>
                <a:spcPct val="0"/>
              </a:spcBef>
              <a:spcAft>
                <a:spcPct val="0"/>
              </a:spcAft>
              <a:defRPr>
                <a:solidFill>
                  <a:schemeClr val="tx1"/>
                </a:solidFill>
                <a:latin typeface="Segoe UI Semilight" panose="020B0402040204020203" pitchFamily="34" charset="0"/>
              </a:defRPr>
            </a:lvl6pPr>
            <a:lvl7pPr marL="2971800" indent="-228600" defTabSz="931863" fontAlgn="base">
              <a:spcBef>
                <a:spcPct val="0"/>
              </a:spcBef>
              <a:spcAft>
                <a:spcPct val="0"/>
              </a:spcAft>
              <a:defRPr>
                <a:solidFill>
                  <a:schemeClr val="tx1"/>
                </a:solidFill>
                <a:latin typeface="Segoe UI Semilight" panose="020B0402040204020203" pitchFamily="34" charset="0"/>
              </a:defRPr>
            </a:lvl7pPr>
            <a:lvl8pPr marL="3429000" indent="-228600" defTabSz="931863" fontAlgn="base">
              <a:spcBef>
                <a:spcPct val="0"/>
              </a:spcBef>
              <a:spcAft>
                <a:spcPct val="0"/>
              </a:spcAft>
              <a:defRPr>
                <a:solidFill>
                  <a:schemeClr val="tx1"/>
                </a:solidFill>
                <a:latin typeface="Segoe UI Semilight" panose="020B0402040204020203" pitchFamily="34" charset="0"/>
              </a:defRPr>
            </a:lvl8pPr>
            <a:lvl9pPr marL="3886200" indent="-228600" defTabSz="931863" fontAlgn="base">
              <a:spcBef>
                <a:spcPct val="0"/>
              </a:spcBef>
              <a:spcAft>
                <a:spcPct val="0"/>
              </a:spcAft>
              <a:defRPr>
                <a:solidFill>
                  <a:schemeClr val="tx1"/>
                </a:solidFill>
                <a:latin typeface="Segoe UI Semilight" panose="020B0402040204020203" pitchFamily="34" charset="0"/>
              </a:defRPr>
            </a:lvl9pPr>
          </a:lstStyle>
          <a:p>
            <a:pPr defTabSz="931863" fontAlgn="base">
              <a:spcBef>
                <a:spcPct val="0"/>
              </a:spcBef>
              <a:spcAft>
                <a:spcPct val="0"/>
              </a:spcAft>
            </a:pPr>
            <a:endParaRPr lang="sl-SI" altLang="sl-SI">
              <a:latin typeface="Segoe UI" panose="020B0502040204020203" pitchFamily="34" charset="0"/>
            </a:endParaRPr>
          </a:p>
        </p:txBody>
      </p:sp>
      <p:sp>
        <p:nvSpPr>
          <p:cNvPr id="5" name="Footer Placeholder 4">
            <a:extLst>
              <a:ext uri="{FF2B5EF4-FFF2-40B4-BE49-F238E27FC236}">
                <a16:creationId xmlns:a16="http://schemas.microsoft.com/office/drawing/2014/main" id="{353EAAEF-BF90-416C-B20B-DF41D705FE91}"/>
              </a:ext>
            </a:extLst>
          </p:cNvPr>
          <p:cNvSpPr>
            <a:spLocks noGrp="1"/>
          </p:cNvSpPr>
          <p:nvPr>
            <p:ph type="ftr" sz="quarter" idx="4"/>
          </p:nvPr>
        </p:nvSpPr>
        <p:spPr>
          <a:xfrm>
            <a:off x="0" y="8686800"/>
            <a:ext cx="5920740" cy="355964"/>
          </a:xfrm>
        </p:spPr>
        <p:txBody>
          <a:bodyPr/>
          <a:lstStyle/>
          <a:p>
            <a:pPr defTabSz="941586">
              <a:defRPr/>
            </a:pPr>
            <a:r>
              <a:rPr lang="en-US" dirty="0"/>
              <a:t>© 2014 Microsoft Corporation. All rights reserved. Microsoft, Windows, and other product names are or may be registered trademarks and/or trademarks in the U.S. and/or other countries.</a:t>
            </a:r>
          </a:p>
          <a:p>
            <a:pPr defTabSz="941586">
              <a:defRPr/>
            </a:pPr>
            <a:r>
              <a:rPr lang="en-US" dirty="0"/>
              <a:t>The information herein is for informational purposes only and represents the current view of Microsoft Corporation as of the date of this presentation.  Because Microsoft must respond to changing market conditions, it should not be interpreted to be a commitment on the part of Microsoft, and Microsoft cannot guarantee the accuracy of any information provided after the date of this presentation.  MICROSOFT MAKES NO WARRANTIES, EXPRESS, IMPLIED OR STATUTORY, AS TO THE INFORMATION IN THIS PRESENTATION.</a:t>
            </a:r>
          </a:p>
        </p:txBody>
      </p:sp>
    </p:spTree>
    <p:extLst>
      <p:ext uri="{BB962C8B-B14F-4D97-AF65-F5344CB8AC3E}">
        <p14:creationId xmlns:p14="http://schemas.microsoft.com/office/powerpoint/2010/main" val="3139325907"/>
      </p:ext>
    </p:extLst>
  </p:cSld>
  <p:clrMapOvr>
    <a:masterClrMapping/>
  </p:clrMapOvr>
</p:notes>
</file>

<file path=ppt/notesSlides/notesSlide18.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162818" name="Slide Image Placeholder 1">
            <a:extLst>
              <a:ext uri="{FF2B5EF4-FFF2-40B4-BE49-F238E27FC236}">
                <a16:creationId xmlns:a16="http://schemas.microsoft.com/office/drawing/2014/main" id="{44A5772F-22F8-4E04-B87F-4DABC4C1E87B}"/>
              </a:ext>
            </a:extLst>
          </p:cNvPr>
          <p:cNvSpPr>
            <a:spLocks noGrp="1" noRot="1" noChangeAspect="1" noChangeArrowheads="1" noTextEdit="1"/>
          </p:cNvSpPr>
          <p:nvPr>
            <p:ph type="sldImg"/>
          </p:nvPr>
        </p:nvSpPr>
        <p:spPr bwMode="auto">
          <a:noFill/>
          <a:ln>
            <a:solidFill>
              <a:srgbClr val="000000"/>
            </a:solidFill>
            <a:miter lim="800000"/>
            <a:headEnd/>
            <a:tailEnd/>
          </a:ln>
          <a:extLst>
            <a:ext uri="{909E8E84-426E-40DD-AFC4-6F175D3DCCD1}">
              <a14:hiddenFill xmlns:a14="http://schemas.microsoft.com/office/drawing/2010/main">
                <a:solidFill>
                  <a:srgbClr val="FFFFFF"/>
                </a:solidFill>
              </a14:hiddenFill>
            </a:ext>
          </a:extLst>
        </p:spPr>
      </p:sp>
      <p:sp>
        <p:nvSpPr>
          <p:cNvPr id="162819" name="Notes Placeholder 2">
            <a:extLst>
              <a:ext uri="{FF2B5EF4-FFF2-40B4-BE49-F238E27FC236}">
                <a16:creationId xmlns:a16="http://schemas.microsoft.com/office/drawing/2014/main" id="{57ADC6FE-69EA-483E-ABD1-B77501A023E7}"/>
              </a:ext>
            </a:extLst>
          </p:cNvPr>
          <p:cNvSpPr>
            <a:spLocks noGrp="1" noChangeArrowheads="1"/>
          </p:cNvSpPr>
          <p:nvPr>
            <p:ph type="body" idx="1"/>
          </p:nvPr>
        </p:nvSpPr>
        <p:spPr bwMode="auto">
          <a:noFill/>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wrap="square" numCol="1" anchor="t" anchorCtr="0" compatLnSpc="1">
            <a:prstTxWarp prst="textNoShape">
              <a:avLst/>
            </a:prstTxWarp>
          </a:bodyPr>
          <a:lstStyle/>
          <a:p>
            <a:pPr>
              <a:spcBef>
                <a:spcPct val="0"/>
              </a:spcBef>
            </a:pPr>
            <a:endParaRPr lang="en-CA" altLang="sl-SI" dirty="0"/>
          </a:p>
        </p:txBody>
      </p:sp>
      <p:sp>
        <p:nvSpPr>
          <p:cNvPr id="162820" name="Date Placeholder 5">
            <a:extLst>
              <a:ext uri="{FF2B5EF4-FFF2-40B4-BE49-F238E27FC236}">
                <a16:creationId xmlns:a16="http://schemas.microsoft.com/office/drawing/2014/main" id="{E1B799E2-8D95-4323-9547-DD4296848A84}"/>
              </a:ext>
            </a:extLst>
          </p:cNvPr>
          <p:cNvSpPr>
            <a:spLocks noGrp="1" noChangeArrowheads="1"/>
          </p:cNvSpPr>
          <p:nvPr>
            <p:ph type="dt" sz="quarter" idx="1"/>
          </p:nvPr>
        </p:nvSpPr>
        <p:spPr bwMode="auto">
          <a:noFill/>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wrap="square" numCol="1" anchor="t" anchorCtr="0" compatLnSpc="1">
            <a:prstTxWarp prst="textNoShape">
              <a:avLst/>
            </a:prstTxWarp>
          </a:bodyPr>
          <a:lstStyle>
            <a:lvl1pPr>
              <a:defRPr>
                <a:solidFill>
                  <a:schemeClr val="tx1"/>
                </a:solidFill>
                <a:latin typeface="Segoe UI Semilight" panose="020B0402040204020203" pitchFamily="34" charset="0"/>
              </a:defRPr>
            </a:lvl1pPr>
            <a:lvl2pPr marL="742950" indent="-285750">
              <a:defRPr>
                <a:solidFill>
                  <a:schemeClr val="tx1"/>
                </a:solidFill>
                <a:latin typeface="Segoe UI Semilight" panose="020B0402040204020203" pitchFamily="34" charset="0"/>
              </a:defRPr>
            </a:lvl2pPr>
            <a:lvl3pPr marL="1143000" indent="-228600">
              <a:defRPr>
                <a:solidFill>
                  <a:schemeClr val="tx1"/>
                </a:solidFill>
                <a:latin typeface="Segoe UI Semilight" panose="020B0402040204020203" pitchFamily="34" charset="0"/>
              </a:defRPr>
            </a:lvl3pPr>
            <a:lvl4pPr marL="1600200" indent="-228600">
              <a:defRPr>
                <a:solidFill>
                  <a:schemeClr val="tx1"/>
                </a:solidFill>
                <a:latin typeface="Segoe UI Semilight" panose="020B0402040204020203" pitchFamily="34" charset="0"/>
              </a:defRPr>
            </a:lvl4pPr>
            <a:lvl5pPr marL="2057400" indent="-228600">
              <a:defRPr>
                <a:solidFill>
                  <a:schemeClr val="tx1"/>
                </a:solidFill>
                <a:latin typeface="Segoe UI Semilight" panose="020B0402040204020203" pitchFamily="34" charset="0"/>
              </a:defRPr>
            </a:lvl5pPr>
            <a:lvl6pPr marL="2514600" indent="-228600" defTabSz="931863" fontAlgn="base">
              <a:spcBef>
                <a:spcPct val="0"/>
              </a:spcBef>
              <a:spcAft>
                <a:spcPct val="0"/>
              </a:spcAft>
              <a:defRPr>
                <a:solidFill>
                  <a:schemeClr val="tx1"/>
                </a:solidFill>
                <a:latin typeface="Segoe UI Semilight" panose="020B0402040204020203" pitchFamily="34" charset="0"/>
              </a:defRPr>
            </a:lvl6pPr>
            <a:lvl7pPr marL="2971800" indent="-228600" defTabSz="931863" fontAlgn="base">
              <a:spcBef>
                <a:spcPct val="0"/>
              </a:spcBef>
              <a:spcAft>
                <a:spcPct val="0"/>
              </a:spcAft>
              <a:defRPr>
                <a:solidFill>
                  <a:schemeClr val="tx1"/>
                </a:solidFill>
                <a:latin typeface="Segoe UI Semilight" panose="020B0402040204020203" pitchFamily="34" charset="0"/>
              </a:defRPr>
            </a:lvl7pPr>
            <a:lvl8pPr marL="3429000" indent="-228600" defTabSz="931863" fontAlgn="base">
              <a:spcBef>
                <a:spcPct val="0"/>
              </a:spcBef>
              <a:spcAft>
                <a:spcPct val="0"/>
              </a:spcAft>
              <a:defRPr>
                <a:solidFill>
                  <a:schemeClr val="tx1"/>
                </a:solidFill>
                <a:latin typeface="Segoe UI Semilight" panose="020B0402040204020203" pitchFamily="34" charset="0"/>
              </a:defRPr>
            </a:lvl8pPr>
            <a:lvl9pPr marL="3886200" indent="-228600" defTabSz="931863" fontAlgn="base">
              <a:spcBef>
                <a:spcPct val="0"/>
              </a:spcBef>
              <a:spcAft>
                <a:spcPct val="0"/>
              </a:spcAft>
              <a:defRPr>
                <a:solidFill>
                  <a:schemeClr val="tx1"/>
                </a:solidFill>
                <a:latin typeface="Segoe UI Semilight" panose="020B0402040204020203" pitchFamily="34" charset="0"/>
              </a:defRPr>
            </a:lvl9pPr>
          </a:lstStyle>
          <a:p>
            <a:pPr defTabSz="931863" fontAlgn="base">
              <a:spcBef>
                <a:spcPct val="0"/>
              </a:spcBef>
              <a:spcAft>
                <a:spcPct val="0"/>
              </a:spcAft>
            </a:pPr>
            <a:fld id="{B1DF7C6B-1612-4B00-ADCD-5A4385015C3F}" type="datetime8">
              <a:rPr lang="en-US" altLang="sl-SI">
                <a:latin typeface="Segoe UI" panose="020B0502040204020203" pitchFamily="34" charset="0"/>
              </a:rPr>
              <a:pPr defTabSz="931863" fontAlgn="base">
                <a:spcBef>
                  <a:spcPct val="0"/>
                </a:spcBef>
                <a:spcAft>
                  <a:spcPct val="0"/>
                </a:spcAft>
              </a:pPr>
              <a:t>5/14/2017 4:29 PM</a:t>
            </a:fld>
            <a:endParaRPr lang="en-US" altLang="sl-SI">
              <a:latin typeface="Segoe UI" panose="020B0502040204020203" pitchFamily="34" charset="0"/>
            </a:endParaRPr>
          </a:p>
        </p:txBody>
      </p:sp>
      <p:sp>
        <p:nvSpPr>
          <p:cNvPr id="162821" name="Slide Number Placeholder 6">
            <a:extLst>
              <a:ext uri="{FF2B5EF4-FFF2-40B4-BE49-F238E27FC236}">
                <a16:creationId xmlns:a16="http://schemas.microsoft.com/office/drawing/2014/main" id="{995F8EFF-70B3-4001-AEB0-E06B6AC36D9F}"/>
              </a:ext>
            </a:extLst>
          </p:cNvPr>
          <p:cNvSpPr>
            <a:spLocks noGrp="1" noChangeArrowheads="1"/>
          </p:cNvSpPr>
          <p:nvPr>
            <p:ph type="sldNum" sz="quarter" idx="5"/>
          </p:nvPr>
        </p:nvSpPr>
        <p:spPr bwMode="auto">
          <a:noFill/>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wrap="square" numCol="1" anchorCtr="0" compatLnSpc="1">
            <a:prstTxWarp prst="textNoShape">
              <a:avLst/>
            </a:prstTxWarp>
          </a:bodyPr>
          <a:lstStyle>
            <a:lvl1pPr>
              <a:defRPr>
                <a:solidFill>
                  <a:schemeClr val="tx1"/>
                </a:solidFill>
                <a:latin typeface="Segoe UI Semilight" panose="020B0402040204020203" pitchFamily="34" charset="0"/>
              </a:defRPr>
            </a:lvl1pPr>
            <a:lvl2pPr marL="742950" indent="-285750">
              <a:defRPr>
                <a:solidFill>
                  <a:schemeClr val="tx1"/>
                </a:solidFill>
                <a:latin typeface="Segoe UI Semilight" panose="020B0402040204020203" pitchFamily="34" charset="0"/>
              </a:defRPr>
            </a:lvl2pPr>
            <a:lvl3pPr marL="1143000" indent="-228600">
              <a:defRPr>
                <a:solidFill>
                  <a:schemeClr val="tx1"/>
                </a:solidFill>
                <a:latin typeface="Segoe UI Semilight" panose="020B0402040204020203" pitchFamily="34" charset="0"/>
              </a:defRPr>
            </a:lvl3pPr>
            <a:lvl4pPr marL="1600200" indent="-228600">
              <a:defRPr>
                <a:solidFill>
                  <a:schemeClr val="tx1"/>
                </a:solidFill>
                <a:latin typeface="Segoe UI Semilight" panose="020B0402040204020203" pitchFamily="34" charset="0"/>
              </a:defRPr>
            </a:lvl4pPr>
            <a:lvl5pPr marL="2057400" indent="-228600">
              <a:defRPr>
                <a:solidFill>
                  <a:schemeClr val="tx1"/>
                </a:solidFill>
                <a:latin typeface="Segoe UI Semilight" panose="020B0402040204020203" pitchFamily="34" charset="0"/>
              </a:defRPr>
            </a:lvl5pPr>
            <a:lvl6pPr marL="2514600" indent="-228600" defTabSz="931863" fontAlgn="base">
              <a:spcBef>
                <a:spcPct val="0"/>
              </a:spcBef>
              <a:spcAft>
                <a:spcPct val="0"/>
              </a:spcAft>
              <a:defRPr>
                <a:solidFill>
                  <a:schemeClr val="tx1"/>
                </a:solidFill>
                <a:latin typeface="Segoe UI Semilight" panose="020B0402040204020203" pitchFamily="34" charset="0"/>
              </a:defRPr>
            </a:lvl6pPr>
            <a:lvl7pPr marL="2971800" indent="-228600" defTabSz="931863" fontAlgn="base">
              <a:spcBef>
                <a:spcPct val="0"/>
              </a:spcBef>
              <a:spcAft>
                <a:spcPct val="0"/>
              </a:spcAft>
              <a:defRPr>
                <a:solidFill>
                  <a:schemeClr val="tx1"/>
                </a:solidFill>
                <a:latin typeface="Segoe UI Semilight" panose="020B0402040204020203" pitchFamily="34" charset="0"/>
              </a:defRPr>
            </a:lvl7pPr>
            <a:lvl8pPr marL="3429000" indent="-228600" defTabSz="931863" fontAlgn="base">
              <a:spcBef>
                <a:spcPct val="0"/>
              </a:spcBef>
              <a:spcAft>
                <a:spcPct val="0"/>
              </a:spcAft>
              <a:defRPr>
                <a:solidFill>
                  <a:schemeClr val="tx1"/>
                </a:solidFill>
                <a:latin typeface="Segoe UI Semilight" panose="020B0402040204020203" pitchFamily="34" charset="0"/>
              </a:defRPr>
            </a:lvl8pPr>
            <a:lvl9pPr marL="3886200" indent="-228600" defTabSz="931863" fontAlgn="base">
              <a:spcBef>
                <a:spcPct val="0"/>
              </a:spcBef>
              <a:spcAft>
                <a:spcPct val="0"/>
              </a:spcAft>
              <a:defRPr>
                <a:solidFill>
                  <a:schemeClr val="tx1"/>
                </a:solidFill>
                <a:latin typeface="Segoe UI Semilight" panose="020B0402040204020203" pitchFamily="34" charset="0"/>
              </a:defRPr>
            </a:lvl9pPr>
          </a:lstStyle>
          <a:p>
            <a:pPr defTabSz="931863" fontAlgn="base">
              <a:spcBef>
                <a:spcPct val="0"/>
              </a:spcBef>
              <a:spcAft>
                <a:spcPct val="0"/>
              </a:spcAft>
            </a:pPr>
            <a:fld id="{C8FCFD14-C2CA-4DAA-8677-442D5F06C0F6}" type="slidenum">
              <a:rPr lang="en-US" altLang="sl-SI">
                <a:latin typeface="Segoe UI" panose="020B0502040204020203" pitchFamily="34" charset="0"/>
              </a:rPr>
              <a:pPr defTabSz="931863" fontAlgn="base">
                <a:spcBef>
                  <a:spcPct val="0"/>
                </a:spcBef>
                <a:spcAft>
                  <a:spcPct val="0"/>
                </a:spcAft>
              </a:pPr>
              <a:t>18</a:t>
            </a:fld>
            <a:endParaRPr lang="en-US" altLang="sl-SI">
              <a:latin typeface="Segoe UI" panose="020B0502040204020203" pitchFamily="34" charset="0"/>
            </a:endParaRPr>
          </a:p>
        </p:txBody>
      </p:sp>
      <p:sp>
        <p:nvSpPr>
          <p:cNvPr id="162822" name="Header Placeholder 3">
            <a:extLst>
              <a:ext uri="{FF2B5EF4-FFF2-40B4-BE49-F238E27FC236}">
                <a16:creationId xmlns:a16="http://schemas.microsoft.com/office/drawing/2014/main" id="{21E31AA9-621F-44B0-96AE-A820F7EC63CE}"/>
              </a:ext>
            </a:extLst>
          </p:cNvPr>
          <p:cNvSpPr>
            <a:spLocks noGrp="1" noChangeArrowheads="1"/>
          </p:cNvSpPr>
          <p:nvPr>
            <p:ph type="hdr" sz="quarter"/>
          </p:nvPr>
        </p:nvSpPr>
        <p:spPr bwMode="auto">
          <a:noFill/>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wrap="square" numCol="1" anchor="t" anchorCtr="0" compatLnSpc="1">
            <a:prstTxWarp prst="textNoShape">
              <a:avLst/>
            </a:prstTxWarp>
          </a:bodyPr>
          <a:lstStyle>
            <a:lvl1pPr>
              <a:defRPr>
                <a:solidFill>
                  <a:schemeClr val="tx1"/>
                </a:solidFill>
                <a:latin typeface="Segoe UI Semilight" panose="020B0402040204020203" pitchFamily="34" charset="0"/>
              </a:defRPr>
            </a:lvl1pPr>
            <a:lvl2pPr marL="742950" indent="-285750">
              <a:defRPr>
                <a:solidFill>
                  <a:schemeClr val="tx1"/>
                </a:solidFill>
                <a:latin typeface="Segoe UI Semilight" panose="020B0402040204020203" pitchFamily="34" charset="0"/>
              </a:defRPr>
            </a:lvl2pPr>
            <a:lvl3pPr marL="1143000" indent="-228600">
              <a:defRPr>
                <a:solidFill>
                  <a:schemeClr val="tx1"/>
                </a:solidFill>
                <a:latin typeface="Segoe UI Semilight" panose="020B0402040204020203" pitchFamily="34" charset="0"/>
              </a:defRPr>
            </a:lvl3pPr>
            <a:lvl4pPr marL="1600200" indent="-228600">
              <a:defRPr>
                <a:solidFill>
                  <a:schemeClr val="tx1"/>
                </a:solidFill>
                <a:latin typeface="Segoe UI Semilight" panose="020B0402040204020203" pitchFamily="34" charset="0"/>
              </a:defRPr>
            </a:lvl4pPr>
            <a:lvl5pPr marL="2057400" indent="-228600">
              <a:defRPr>
                <a:solidFill>
                  <a:schemeClr val="tx1"/>
                </a:solidFill>
                <a:latin typeface="Segoe UI Semilight" panose="020B0402040204020203" pitchFamily="34" charset="0"/>
              </a:defRPr>
            </a:lvl5pPr>
            <a:lvl6pPr marL="2514600" indent="-228600" defTabSz="931863" fontAlgn="base">
              <a:spcBef>
                <a:spcPct val="0"/>
              </a:spcBef>
              <a:spcAft>
                <a:spcPct val="0"/>
              </a:spcAft>
              <a:defRPr>
                <a:solidFill>
                  <a:schemeClr val="tx1"/>
                </a:solidFill>
                <a:latin typeface="Segoe UI Semilight" panose="020B0402040204020203" pitchFamily="34" charset="0"/>
              </a:defRPr>
            </a:lvl6pPr>
            <a:lvl7pPr marL="2971800" indent="-228600" defTabSz="931863" fontAlgn="base">
              <a:spcBef>
                <a:spcPct val="0"/>
              </a:spcBef>
              <a:spcAft>
                <a:spcPct val="0"/>
              </a:spcAft>
              <a:defRPr>
                <a:solidFill>
                  <a:schemeClr val="tx1"/>
                </a:solidFill>
                <a:latin typeface="Segoe UI Semilight" panose="020B0402040204020203" pitchFamily="34" charset="0"/>
              </a:defRPr>
            </a:lvl7pPr>
            <a:lvl8pPr marL="3429000" indent="-228600" defTabSz="931863" fontAlgn="base">
              <a:spcBef>
                <a:spcPct val="0"/>
              </a:spcBef>
              <a:spcAft>
                <a:spcPct val="0"/>
              </a:spcAft>
              <a:defRPr>
                <a:solidFill>
                  <a:schemeClr val="tx1"/>
                </a:solidFill>
                <a:latin typeface="Segoe UI Semilight" panose="020B0402040204020203" pitchFamily="34" charset="0"/>
              </a:defRPr>
            </a:lvl8pPr>
            <a:lvl9pPr marL="3886200" indent="-228600" defTabSz="931863" fontAlgn="base">
              <a:spcBef>
                <a:spcPct val="0"/>
              </a:spcBef>
              <a:spcAft>
                <a:spcPct val="0"/>
              </a:spcAft>
              <a:defRPr>
                <a:solidFill>
                  <a:schemeClr val="tx1"/>
                </a:solidFill>
                <a:latin typeface="Segoe UI Semilight" panose="020B0402040204020203" pitchFamily="34" charset="0"/>
              </a:defRPr>
            </a:lvl9pPr>
          </a:lstStyle>
          <a:p>
            <a:pPr defTabSz="931863" fontAlgn="base">
              <a:spcBef>
                <a:spcPct val="0"/>
              </a:spcBef>
              <a:spcAft>
                <a:spcPct val="0"/>
              </a:spcAft>
            </a:pPr>
            <a:endParaRPr lang="sl-SI" altLang="sl-SI">
              <a:latin typeface="Segoe UI" panose="020B0502040204020203" pitchFamily="34" charset="0"/>
            </a:endParaRPr>
          </a:p>
        </p:txBody>
      </p:sp>
      <p:sp>
        <p:nvSpPr>
          <p:cNvPr id="5" name="Footer Placeholder 4">
            <a:extLst>
              <a:ext uri="{FF2B5EF4-FFF2-40B4-BE49-F238E27FC236}">
                <a16:creationId xmlns:a16="http://schemas.microsoft.com/office/drawing/2014/main" id="{353EAAEF-BF90-416C-B20B-DF41D705FE91}"/>
              </a:ext>
            </a:extLst>
          </p:cNvPr>
          <p:cNvSpPr>
            <a:spLocks noGrp="1"/>
          </p:cNvSpPr>
          <p:nvPr>
            <p:ph type="ftr" sz="quarter" idx="4"/>
          </p:nvPr>
        </p:nvSpPr>
        <p:spPr>
          <a:xfrm>
            <a:off x="0" y="8686800"/>
            <a:ext cx="5920740" cy="355964"/>
          </a:xfrm>
        </p:spPr>
        <p:txBody>
          <a:bodyPr/>
          <a:lstStyle/>
          <a:p>
            <a:pPr defTabSz="941586">
              <a:defRPr/>
            </a:pPr>
            <a:r>
              <a:rPr lang="en-US" dirty="0"/>
              <a:t>© 2014 Microsoft Corporation. All rights reserved. Microsoft, Windows, and other product names are or may be registered trademarks and/or trademarks in the U.S. and/or other countries.</a:t>
            </a:r>
          </a:p>
          <a:p>
            <a:pPr defTabSz="941586">
              <a:defRPr/>
            </a:pPr>
            <a:r>
              <a:rPr lang="en-US" dirty="0"/>
              <a:t>The information herein is for informational purposes only and represents the current view of Microsoft Corporation as of the date of this presentation.  Because Microsoft must respond to changing market conditions, it should not be interpreted to be a commitment on the part of Microsoft, and Microsoft cannot guarantee the accuracy of any information provided after the date of this presentation.  MICROSOFT MAKES NO WARRANTIES, EXPRESS, IMPLIED OR STATUTORY, AS TO THE INFORMATION IN THIS PRESENTATION.</a:t>
            </a:r>
          </a:p>
        </p:txBody>
      </p:sp>
    </p:spTree>
    <p:extLst>
      <p:ext uri="{BB962C8B-B14F-4D97-AF65-F5344CB8AC3E}">
        <p14:creationId xmlns:p14="http://schemas.microsoft.com/office/powerpoint/2010/main" val="1757702328"/>
      </p:ext>
    </p:extLst>
  </p:cSld>
  <p:clrMapOvr>
    <a:masterClrMapping/>
  </p:clrMapOvr>
</p:notes>
</file>

<file path=ppt/notesSlides/notesSlide19.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46082" name="Slide Image Placeholder 1">
            <a:extLst>
              <a:ext uri="{FF2B5EF4-FFF2-40B4-BE49-F238E27FC236}">
                <a16:creationId xmlns:a16="http://schemas.microsoft.com/office/drawing/2014/main" id="{AA3C6994-950B-4634-A483-CA51DEA78339}"/>
              </a:ext>
            </a:extLst>
          </p:cNvPr>
          <p:cNvSpPr>
            <a:spLocks noGrp="1" noRot="1" noChangeAspect="1" noChangeArrowheads="1" noTextEdit="1"/>
          </p:cNvSpPr>
          <p:nvPr>
            <p:ph type="sldImg"/>
          </p:nvPr>
        </p:nvSpPr>
        <p:spPr bwMode="auto">
          <a:noFill/>
          <a:ln>
            <a:solidFill>
              <a:srgbClr val="000000"/>
            </a:solidFill>
            <a:miter lim="800000"/>
            <a:headEnd/>
            <a:tailEnd/>
          </a:ln>
          <a:extLst>
            <a:ext uri="{909E8E84-426E-40DD-AFC4-6F175D3DCCD1}">
              <a14:hiddenFill xmlns:a14="http://schemas.microsoft.com/office/drawing/2010/main">
                <a:solidFill>
                  <a:srgbClr val="FFFFFF"/>
                </a:solidFill>
              </a14:hiddenFill>
            </a:ext>
          </a:extLst>
        </p:spPr>
      </p:sp>
      <p:sp>
        <p:nvSpPr>
          <p:cNvPr id="46083" name="Notes Placeholder 2">
            <a:extLst>
              <a:ext uri="{FF2B5EF4-FFF2-40B4-BE49-F238E27FC236}">
                <a16:creationId xmlns:a16="http://schemas.microsoft.com/office/drawing/2014/main" id="{EBBF54C5-E00E-49BA-A9AB-4CFF0BF67E6E}"/>
              </a:ext>
            </a:extLst>
          </p:cNvPr>
          <p:cNvSpPr>
            <a:spLocks noGrp="1" noChangeArrowheads="1"/>
          </p:cNvSpPr>
          <p:nvPr>
            <p:ph type="body" idx="1"/>
          </p:nvPr>
        </p:nvSpPr>
        <p:spPr bwMode="auto">
          <a:noFill/>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wrap="square" numCol="1" anchor="t" anchorCtr="0" compatLnSpc="1">
            <a:prstTxWarp prst="textNoShape">
              <a:avLst/>
            </a:prstTxWarp>
          </a:bodyPr>
          <a:lstStyle/>
          <a:p>
            <a:pPr>
              <a:spcBef>
                <a:spcPct val="0"/>
              </a:spcBef>
            </a:pPr>
            <a:endParaRPr lang="sl-SI" altLang="sl-SI"/>
          </a:p>
        </p:txBody>
      </p:sp>
      <p:sp>
        <p:nvSpPr>
          <p:cNvPr id="46084" name="Slide Number Placeholder 5">
            <a:extLst>
              <a:ext uri="{FF2B5EF4-FFF2-40B4-BE49-F238E27FC236}">
                <a16:creationId xmlns:a16="http://schemas.microsoft.com/office/drawing/2014/main" id="{42CBA8D3-2985-4ADC-A1A8-E405639ADE10}"/>
              </a:ext>
            </a:extLst>
          </p:cNvPr>
          <p:cNvSpPr>
            <a:spLocks noGrp="1" noChangeArrowheads="1"/>
          </p:cNvSpPr>
          <p:nvPr>
            <p:ph type="sldNum" sz="quarter" idx="5"/>
          </p:nvPr>
        </p:nvSpPr>
        <p:spPr bwMode="auto">
          <a:noFill/>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wrap="square" numCol="1" anchorCtr="0" compatLnSpc="1">
            <a:prstTxWarp prst="textNoShape">
              <a:avLst/>
            </a:prstTxWarp>
          </a:bodyPr>
          <a:lstStyle>
            <a:lvl1pPr>
              <a:defRPr>
                <a:solidFill>
                  <a:schemeClr val="tx1"/>
                </a:solidFill>
                <a:latin typeface="Segoe UI Semilight" panose="020B0402040204020203" pitchFamily="34" charset="0"/>
              </a:defRPr>
            </a:lvl1pPr>
            <a:lvl2pPr marL="742950" indent="-285750">
              <a:defRPr>
                <a:solidFill>
                  <a:schemeClr val="tx1"/>
                </a:solidFill>
                <a:latin typeface="Segoe UI Semilight" panose="020B0402040204020203" pitchFamily="34" charset="0"/>
              </a:defRPr>
            </a:lvl2pPr>
            <a:lvl3pPr marL="1143000" indent="-228600">
              <a:defRPr>
                <a:solidFill>
                  <a:schemeClr val="tx1"/>
                </a:solidFill>
                <a:latin typeface="Segoe UI Semilight" panose="020B0402040204020203" pitchFamily="34" charset="0"/>
              </a:defRPr>
            </a:lvl3pPr>
            <a:lvl4pPr marL="1600200" indent="-228600">
              <a:defRPr>
                <a:solidFill>
                  <a:schemeClr val="tx1"/>
                </a:solidFill>
                <a:latin typeface="Segoe UI Semilight" panose="020B0402040204020203" pitchFamily="34" charset="0"/>
              </a:defRPr>
            </a:lvl4pPr>
            <a:lvl5pPr marL="2057400" indent="-228600">
              <a:defRPr>
                <a:solidFill>
                  <a:schemeClr val="tx1"/>
                </a:solidFill>
                <a:latin typeface="Segoe UI Semilight" panose="020B0402040204020203" pitchFamily="34" charset="0"/>
              </a:defRPr>
            </a:lvl5pPr>
            <a:lvl6pPr marL="2514600" indent="-228600" defTabSz="931863" fontAlgn="base">
              <a:spcBef>
                <a:spcPct val="0"/>
              </a:spcBef>
              <a:spcAft>
                <a:spcPct val="0"/>
              </a:spcAft>
              <a:defRPr>
                <a:solidFill>
                  <a:schemeClr val="tx1"/>
                </a:solidFill>
                <a:latin typeface="Segoe UI Semilight" panose="020B0402040204020203" pitchFamily="34" charset="0"/>
              </a:defRPr>
            </a:lvl6pPr>
            <a:lvl7pPr marL="2971800" indent="-228600" defTabSz="931863" fontAlgn="base">
              <a:spcBef>
                <a:spcPct val="0"/>
              </a:spcBef>
              <a:spcAft>
                <a:spcPct val="0"/>
              </a:spcAft>
              <a:defRPr>
                <a:solidFill>
                  <a:schemeClr val="tx1"/>
                </a:solidFill>
                <a:latin typeface="Segoe UI Semilight" panose="020B0402040204020203" pitchFamily="34" charset="0"/>
              </a:defRPr>
            </a:lvl7pPr>
            <a:lvl8pPr marL="3429000" indent="-228600" defTabSz="931863" fontAlgn="base">
              <a:spcBef>
                <a:spcPct val="0"/>
              </a:spcBef>
              <a:spcAft>
                <a:spcPct val="0"/>
              </a:spcAft>
              <a:defRPr>
                <a:solidFill>
                  <a:schemeClr val="tx1"/>
                </a:solidFill>
                <a:latin typeface="Segoe UI Semilight" panose="020B0402040204020203" pitchFamily="34" charset="0"/>
              </a:defRPr>
            </a:lvl8pPr>
            <a:lvl9pPr marL="3886200" indent="-228600" defTabSz="931863" fontAlgn="base">
              <a:spcBef>
                <a:spcPct val="0"/>
              </a:spcBef>
              <a:spcAft>
                <a:spcPct val="0"/>
              </a:spcAft>
              <a:defRPr>
                <a:solidFill>
                  <a:schemeClr val="tx1"/>
                </a:solidFill>
                <a:latin typeface="Segoe UI Semilight" panose="020B0402040204020203" pitchFamily="34" charset="0"/>
              </a:defRPr>
            </a:lvl9pPr>
          </a:lstStyle>
          <a:p>
            <a:pPr defTabSz="931863" fontAlgn="base">
              <a:spcBef>
                <a:spcPct val="0"/>
              </a:spcBef>
              <a:spcAft>
                <a:spcPct val="0"/>
              </a:spcAft>
            </a:pPr>
            <a:fld id="{3C478D4A-1232-4B73-8642-27B131DCD5BA}" type="slidenum">
              <a:rPr lang="en-US" altLang="sl-SI">
                <a:solidFill>
                  <a:srgbClr val="000000"/>
                </a:solidFill>
                <a:latin typeface="Segoe UI" panose="020B0502040204020203" pitchFamily="34" charset="0"/>
              </a:rPr>
              <a:pPr defTabSz="931863" fontAlgn="base">
                <a:spcBef>
                  <a:spcPct val="0"/>
                </a:spcBef>
                <a:spcAft>
                  <a:spcPct val="0"/>
                </a:spcAft>
              </a:pPr>
              <a:t>19</a:t>
            </a:fld>
            <a:endParaRPr lang="en-US" altLang="sl-SI">
              <a:solidFill>
                <a:srgbClr val="000000"/>
              </a:solidFill>
              <a:latin typeface="Segoe UI" panose="020B0502040204020203" pitchFamily="34" charset="0"/>
            </a:endParaRPr>
          </a:p>
        </p:txBody>
      </p:sp>
      <p:sp>
        <p:nvSpPr>
          <p:cNvPr id="46085" name="Date Placeholder 9">
            <a:extLst>
              <a:ext uri="{FF2B5EF4-FFF2-40B4-BE49-F238E27FC236}">
                <a16:creationId xmlns:a16="http://schemas.microsoft.com/office/drawing/2014/main" id="{824AF13D-3B7E-4A6F-8D60-10F69E25370B}"/>
              </a:ext>
            </a:extLst>
          </p:cNvPr>
          <p:cNvSpPr>
            <a:spLocks noGrp="1" noChangeArrowheads="1"/>
          </p:cNvSpPr>
          <p:nvPr>
            <p:ph type="dt" sz="quarter" idx="1"/>
          </p:nvPr>
        </p:nvSpPr>
        <p:spPr bwMode="auto">
          <a:noFill/>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wrap="square" numCol="1" anchor="t" anchorCtr="0" compatLnSpc="1">
            <a:prstTxWarp prst="textNoShape">
              <a:avLst/>
            </a:prstTxWarp>
          </a:bodyPr>
          <a:lstStyle>
            <a:lvl1pPr>
              <a:defRPr>
                <a:solidFill>
                  <a:schemeClr val="tx1"/>
                </a:solidFill>
                <a:latin typeface="Segoe UI Semilight" panose="020B0402040204020203" pitchFamily="34" charset="0"/>
              </a:defRPr>
            </a:lvl1pPr>
            <a:lvl2pPr marL="742950" indent="-285750">
              <a:defRPr>
                <a:solidFill>
                  <a:schemeClr val="tx1"/>
                </a:solidFill>
                <a:latin typeface="Segoe UI Semilight" panose="020B0402040204020203" pitchFamily="34" charset="0"/>
              </a:defRPr>
            </a:lvl2pPr>
            <a:lvl3pPr marL="1143000" indent="-228600">
              <a:defRPr>
                <a:solidFill>
                  <a:schemeClr val="tx1"/>
                </a:solidFill>
                <a:latin typeface="Segoe UI Semilight" panose="020B0402040204020203" pitchFamily="34" charset="0"/>
              </a:defRPr>
            </a:lvl3pPr>
            <a:lvl4pPr marL="1600200" indent="-228600">
              <a:defRPr>
                <a:solidFill>
                  <a:schemeClr val="tx1"/>
                </a:solidFill>
                <a:latin typeface="Segoe UI Semilight" panose="020B0402040204020203" pitchFamily="34" charset="0"/>
              </a:defRPr>
            </a:lvl4pPr>
            <a:lvl5pPr marL="2057400" indent="-228600">
              <a:defRPr>
                <a:solidFill>
                  <a:schemeClr val="tx1"/>
                </a:solidFill>
                <a:latin typeface="Segoe UI Semilight" panose="020B0402040204020203" pitchFamily="34" charset="0"/>
              </a:defRPr>
            </a:lvl5pPr>
            <a:lvl6pPr marL="2514600" indent="-228600" defTabSz="931863" fontAlgn="base">
              <a:spcBef>
                <a:spcPct val="0"/>
              </a:spcBef>
              <a:spcAft>
                <a:spcPct val="0"/>
              </a:spcAft>
              <a:defRPr>
                <a:solidFill>
                  <a:schemeClr val="tx1"/>
                </a:solidFill>
                <a:latin typeface="Segoe UI Semilight" panose="020B0402040204020203" pitchFamily="34" charset="0"/>
              </a:defRPr>
            </a:lvl6pPr>
            <a:lvl7pPr marL="2971800" indent="-228600" defTabSz="931863" fontAlgn="base">
              <a:spcBef>
                <a:spcPct val="0"/>
              </a:spcBef>
              <a:spcAft>
                <a:spcPct val="0"/>
              </a:spcAft>
              <a:defRPr>
                <a:solidFill>
                  <a:schemeClr val="tx1"/>
                </a:solidFill>
                <a:latin typeface="Segoe UI Semilight" panose="020B0402040204020203" pitchFamily="34" charset="0"/>
              </a:defRPr>
            </a:lvl7pPr>
            <a:lvl8pPr marL="3429000" indent="-228600" defTabSz="931863" fontAlgn="base">
              <a:spcBef>
                <a:spcPct val="0"/>
              </a:spcBef>
              <a:spcAft>
                <a:spcPct val="0"/>
              </a:spcAft>
              <a:defRPr>
                <a:solidFill>
                  <a:schemeClr val="tx1"/>
                </a:solidFill>
                <a:latin typeface="Segoe UI Semilight" panose="020B0402040204020203" pitchFamily="34" charset="0"/>
              </a:defRPr>
            </a:lvl8pPr>
            <a:lvl9pPr marL="3886200" indent="-228600" defTabSz="931863" fontAlgn="base">
              <a:spcBef>
                <a:spcPct val="0"/>
              </a:spcBef>
              <a:spcAft>
                <a:spcPct val="0"/>
              </a:spcAft>
              <a:defRPr>
                <a:solidFill>
                  <a:schemeClr val="tx1"/>
                </a:solidFill>
                <a:latin typeface="Segoe UI Semilight" panose="020B0402040204020203" pitchFamily="34" charset="0"/>
              </a:defRPr>
            </a:lvl9pPr>
          </a:lstStyle>
          <a:p>
            <a:pPr defTabSz="931863" fontAlgn="base">
              <a:spcBef>
                <a:spcPct val="0"/>
              </a:spcBef>
              <a:spcAft>
                <a:spcPct val="0"/>
              </a:spcAft>
            </a:pPr>
            <a:fld id="{210D3278-8060-4A3C-A779-E8A361A32A74}" type="datetime8">
              <a:rPr lang="en-US" altLang="sl-SI">
                <a:solidFill>
                  <a:srgbClr val="000000"/>
                </a:solidFill>
                <a:latin typeface="Segoe UI" panose="020B0502040204020203" pitchFamily="34" charset="0"/>
              </a:rPr>
              <a:pPr defTabSz="931863" fontAlgn="base">
                <a:spcBef>
                  <a:spcPct val="0"/>
                </a:spcBef>
                <a:spcAft>
                  <a:spcPct val="0"/>
                </a:spcAft>
              </a:pPr>
              <a:t>5/14/2017 4:29 PM</a:t>
            </a:fld>
            <a:endParaRPr lang="en-US" altLang="sl-SI">
              <a:solidFill>
                <a:srgbClr val="000000"/>
              </a:solidFill>
              <a:latin typeface="Segoe UI" panose="020B0502040204020203" pitchFamily="34" charset="0"/>
            </a:endParaRPr>
          </a:p>
        </p:txBody>
      </p:sp>
      <p:sp>
        <p:nvSpPr>
          <p:cNvPr id="46086" name="Header Placeholder 11">
            <a:extLst>
              <a:ext uri="{FF2B5EF4-FFF2-40B4-BE49-F238E27FC236}">
                <a16:creationId xmlns:a16="http://schemas.microsoft.com/office/drawing/2014/main" id="{BE566421-7D62-4076-B41D-98F0D42B28B4}"/>
              </a:ext>
            </a:extLst>
          </p:cNvPr>
          <p:cNvSpPr>
            <a:spLocks noGrp="1" noChangeArrowheads="1"/>
          </p:cNvSpPr>
          <p:nvPr>
            <p:ph type="hdr" sz="quarter"/>
          </p:nvPr>
        </p:nvSpPr>
        <p:spPr bwMode="auto">
          <a:noFill/>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wrap="square" numCol="1" anchor="t" anchorCtr="0" compatLnSpc="1">
            <a:prstTxWarp prst="textNoShape">
              <a:avLst/>
            </a:prstTxWarp>
          </a:bodyPr>
          <a:lstStyle>
            <a:lvl1pPr>
              <a:defRPr>
                <a:solidFill>
                  <a:schemeClr val="tx1"/>
                </a:solidFill>
                <a:latin typeface="Segoe UI Semilight" panose="020B0402040204020203" pitchFamily="34" charset="0"/>
              </a:defRPr>
            </a:lvl1pPr>
            <a:lvl2pPr marL="742950" indent="-285750">
              <a:defRPr>
                <a:solidFill>
                  <a:schemeClr val="tx1"/>
                </a:solidFill>
                <a:latin typeface="Segoe UI Semilight" panose="020B0402040204020203" pitchFamily="34" charset="0"/>
              </a:defRPr>
            </a:lvl2pPr>
            <a:lvl3pPr marL="1143000" indent="-228600">
              <a:defRPr>
                <a:solidFill>
                  <a:schemeClr val="tx1"/>
                </a:solidFill>
                <a:latin typeface="Segoe UI Semilight" panose="020B0402040204020203" pitchFamily="34" charset="0"/>
              </a:defRPr>
            </a:lvl3pPr>
            <a:lvl4pPr marL="1600200" indent="-228600">
              <a:defRPr>
                <a:solidFill>
                  <a:schemeClr val="tx1"/>
                </a:solidFill>
                <a:latin typeface="Segoe UI Semilight" panose="020B0402040204020203" pitchFamily="34" charset="0"/>
              </a:defRPr>
            </a:lvl4pPr>
            <a:lvl5pPr marL="2057400" indent="-228600">
              <a:defRPr>
                <a:solidFill>
                  <a:schemeClr val="tx1"/>
                </a:solidFill>
                <a:latin typeface="Segoe UI Semilight" panose="020B0402040204020203" pitchFamily="34" charset="0"/>
              </a:defRPr>
            </a:lvl5pPr>
            <a:lvl6pPr marL="2514600" indent="-228600" defTabSz="931863" fontAlgn="base">
              <a:spcBef>
                <a:spcPct val="0"/>
              </a:spcBef>
              <a:spcAft>
                <a:spcPct val="0"/>
              </a:spcAft>
              <a:defRPr>
                <a:solidFill>
                  <a:schemeClr val="tx1"/>
                </a:solidFill>
                <a:latin typeface="Segoe UI Semilight" panose="020B0402040204020203" pitchFamily="34" charset="0"/>
              </a:defRPr>
            </a:lvl6pPr>
            <a:lvl7pPr marL="2971800" indent="-228600" defTabSz="931863" fontAlgn="base">
              <a:spcBef>
                <a:spcPct val="0"/>
              </a:spcBef>
              <a:spcAft>
                <a:spcPct val="0"/>
              </a:spcAft>
              <a:defRPr>
                <a:solidFill>
                  <a:schemeClr val="tx1"/>
                </a:solidFill>
                <a:latin typeface="Segoe UI Semilight" panose="020B0402040204020203" pitchFamily="34" charset="0"/>
              </a:defRPr>
            </a:lvl7pPr>
            <a:lvl8pPr marL="3429000" indent="-228600" defTabSz="931863" fontAlgn="base">
              <a:spcBef>
                <a:spcPct val="0"/>
              </a:spcBef>
              <a:spcAft>
                <a:spcPct val="0"/>
              </a:spcAft>
              <a:defRPr>
                <a:solidFill>
                  <a:schemeClr val="tx1"/>
                </a:solidFill>
                <a:latin typeface="Segoe UI Semilight" panose="020B0402040204020203" pitchFamily="34" charset="0"/>
              </a:defRPr>
            </a:lvl8pPr>
            <a:lvl9pPr marL="3886200" indent="-228600" defTabSz="931863" fontAlgn="base">
              <a:spcBef>
                <a:spcPct val="0"/>
              </a:spcBef>
              <a:spcAft>
                <a:spcPct val="0"/>
              </a:spcAft>
              <a:defRPr>
                <a:solidFill>
                  <a:schemeClr val="tx1"/>
                </a:solidFill>
                <a:latin typeface="Segoe UI Semilight" panose="020B0402040204020203" pitchFamily="34" charset="0"/>
              </a:defRPr>
            </a:lvl9pPr>
          </a:lstStyle>
          <a:p>
            <a:pPr defTabSz="931863" fontAlgn="base">
              <a:spcBef>
                <a:spcPct val="0"/>
              </a:spcBef>
              <a:spcAft>
                <a:spcPct val="0"/>
              </a:spcAft>
            </a:pPr>
            <a:endParaRPr lang="sl-SI" altLang="sl-SI">
              <a:solidFill>
                <a:srgbClr val="000000"/>
              </a:solidFill>
              <a:latin typeface="Segoe UI" panose="020B0502040204020203" pitchFamily="34" charset="0"/>
            </a:endParaRPr>
          </a:p>
        </p:txBody>
      </p:sp>
      <p:sp>
        <p:nvSpPr>
          <p:cNvPr id="5" name="Footer Placeholder 4">
            <a:extLst>
              <a:ext uri="{FF2B5EF4-FFF2-40B4-BE49-F238E27FC236}">
                <a16:creationId xmlns:a16="http://schemas.microsoft.com/office/drawing/2014/main" id="{645D01D5-A89E-42ED-955E-3620473EC187}"/>
              </a:ext>
            </a:extLst>
          </p:cNvPr>
          <p:cNvSpPr>
            <a:spLocks noGrp="1"/>
          </p:cNvSpPr>
          <p:nvPr>
            <p:ph type="ftr" sz="quarter" idx="4"/>
          </p:nvPr>
        </p:nvSpPr>
        <p:spPr>
          <a:xfrm>
            <a:off x="0" y="8686800"/>
            <a:ext cx="5920740" cy="355964"/>
          </a:xfrm>
        </p:spPr>
        <p:txBody>
          <a:bodyPr/>
          <a:lstStyle/>
          <a:p>
            <a:pPr>
              <a:defRPr/>
            </a:pPr>
            <a:r>
              <a:rPr lang="en-US"/>
              <a:t>© Microsoft Corporation. All rights reserved. MICROSOFT MAKES NO WARRANTIES, EXPRESS, IMPLIED OR STATUTORY, AS TO THE INFORMATION IN THIS PRESENTATION.</a:t>
            </a:r>
            <a:endParaRPr lang="en-US" dirty="0"/>
          </a:p>
        </p:txBody>
      </p:sp>
    </p:spTree>
    <p:extLst>
      <p:ext uri="{BB962C8B-B14F-4D97-AF65-F5344CB8AC3E}">
        <p14:creationId xmlns:p14="http://schemas.microsoft.com/office/powerpoint/2010/main" val="476577021"/>
      </p:ext>
    </p:extLst>
  </p:cSld>
  <p:clrMapOvr>
    <a:masterClrMapping/>
  </p:clrMapOvr>
</p:notes>
</file>

<file path=ppt/notesSlides/notesSlide20.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Slide Image Placeholder 1"/>
          <p:cNvSpPr>
            <a:spLocks noGrp="1" noRot="1" noChangeAspect="1"/>
          </p:cNvSpPr>
          <p:nvPr>
            <p:ph type="sldImg"/>
          </p:nvPr>
        </p:nvSpPr>
        <p:spPr/>
      </p:sp>
      <p:sp>
        <p:nvSpPr>
          <p:cNvPr id="3" name="Notes Placeholder 2"/>
          <p:cNvSpPr>
            <a:spLocks noGrp="1"/>
          </p:cNvSpPr>
          <p:nvPr>
            <p:ph type="body" idx="1"/>
          </p:nvPr>
        </p:nvSpPr>
        <p:spPr/>
        <p:txBody>
          <a:bodyPr/>
          <a:lstStyle/>
          <a:p>
            <a:endParaRPr lang="en-GB"/>
          </a:p>
        </p:txBody>
      </p:sp>
      <p:sp>
        <p:nvSpPr>
          <p:cNvPr id="4" name="Header Placeholder 3"/>
          <p:cNvSpPr>
            <a:spLocks noGrp="1"/>
          </p:cNvSpPr>
          <p:nvPr>
            <p:ph type="hdr" sz="quarter" idx="10"/>
          </p:nvPr>
        </p:nvSpPr>
        <p:spPr/>
        <p:txBody>
          <a:bodyPr/>
          <a:lstStyle/>
          <a:p>
            <a:endParaRPr lang="en-US" dirty="0"/>
          </a:p>
        </p:txBody>
      </p:sp>
      <p:sp>
        <p:nvSpPr>
          <p:cNvPr id="5" name="Footer Placeholder 4"/>
          <p:cNvSpPr>
            <a:spLocks noGrp="1"/>
          </p:cNvSpPr>
          <p:nvPr>
            <p:ph type="ftr" sz="quarter" idx="11"/>
          </p:nvPr>
        </p:nvSpPr>
        <p:spPr/>
        <p:txBody>
          <a:bodyPr/>
          <a:lstStyle/>
          <a:p>
            <a:pPr defTabSz="914099" eaLnBrk="0" hangingPunct="0"/>
            <a:r>
              <a:rPr lang="en-US" sz="400">
                <a:gradFill>
                  <a:gsLst>
                    <a:gs pos="0">
                      <a:prstClr val="black"/>
                    </a:gs>
                    <a:gs pos="100000">
                      <a:prstClr val="black"/>
                    </a:gs>
                  </a:gsLst>
                  <a:lin ang="5400000" scaled="0"/>
                </a:gradFill>
                <a:latin typeface="Segoe UI" pitchFamily="34" charset="0"/>
                <a:ea typeface="Segoe UI" pitchFamily="34" charset="0"/>
                <a:cs typeface="Segoe UI" pitchFamily="34" charset="0"/>
              </a:rPr>
              <a:t>© Microsoft Corporation. All rights reserved. MICROSOFT MAKES NO WARRANTIES, EXPRESS, IMPLIED OR STATUTORY, AS TO THE INFORMATION IN THIS PRESENTATION.</a:t>
            </a:r>
            <a:endParaRPr lang="en-US" sz="400" dirty="0">
              <a:gradFill>
                <a:gsLst>
                  <a:gs pos="0">
                    <a:prstClr val="black"/>
                  </a:gs>
                  <a:gs pos="100000">
                    <a:prstClr val="black"/>
                  </a:gs>
                </a:gsLst>
                <a:lin ang="5400000" scaled="0"/>
              </a:gradFill>
              <a:latin typeface="Segoe UI" pitchFamily="34" charset="0"/>
              <a:ea typeface="Segoe UI" pitchFamily="34" charset="0"/>
              <a:cs typeface="Segoe UI" pitchFamily="34" charset="0"/>
            </a:endParaRPr>
          </a:p>
        </p:txBody>
      </p:sp>
      <p:sp>
        <p:nvSpPr>
          <p:cNvPr id="6" name="Date Placeholder 5"/>
          <p:cNvSpPr>
            <a:spLocks noGrp="1"/>
          </p:cNvSpPr>
          <p:nvPr>
            <p:ph type="dt" idx="12"/>
          </p:nvPr>
        </p:nvSpPr>
        <p:spPr/>
        <p:txBody>
          <a:bodyPr/>
          <a:lstStyle/>
          <a:p>
            <a:fld id="{D18B56EA-E28F-4F92-9F16-7A6F2501B303}" type="datetime8">
              <a:rPr lang="en-US" smtClean="0"/>
              <a:t>5/14/2017 4:29 PM</a:t>
            </a:fld>
            <a:endParaRPr lang="en-US" dirty="0"/>
          </a:p>
        </p:txBody>
      </p:sp>
      <p:sp>
        <p:nvSpPr>
          <p:cNvPr id="7" name="Slide Number Placeholder 6"/>
          <p:cNvSpPr>
            <a:spLocks noGrp="1"/>
          </p:cNvSpPr>
          <p:nvPr>
            <p:ph type="sldNum" sz="quarter" idx="13"/>
          </p:nvPr>
        </p:nvSpPr>
        <p:spPr/>
        <p:txBody>
          <a:bodyPr/>
          <a:lstStyle/>
          <a:p>
            <a:fld id="{B4008EB6-D09E-4580-8CD6-DDB14511944F}" type="slidenum">
              <a:rPr lang="en-US" smtClean="0"/>
              <a:pPr/>
              <a:t>20</a:t>
            </a:fld>
            <a:endParaRPr lang="en-US" dirty="0"/>
          </a:p>
        </p:txBody>
      </p:sp>
    </p:spTree>
    <p:extLst>
      <p:ext uri="{BB962C8B-B14F-4D97-AF65-F5344CB8AC3E}">
        <p14:creationId xmlns:p14="http://schemas.microsoft.com/office/powerpoint/2010/main" val="2412813680"/>
      </p:ext>
    </p:extLst>
  </p:cSld>
  <p:clrMapOvr>
    <a:masterClrMapping/>
  </p:clrMapOvr>
</p:notes>
</file>

<file path=ppt/notesSlides/notesSlide21.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Slide Image Placeholder 1"/>
          <p:cNvSpPr>
            <a:spLocks noGrp="1" noRot="1" noChangeAspect="1"/>
          </p:cNvSpPr>
          <p:nvPr>
            <p:ph type="sldImg"/>
          </p:nvPr>
        </p:nvSpPr>
        <p:spPr/>
      </p:sp>
      <p:sp>
        <p:nvSpPr>
          <p:cNvPr id="3" name="Notes Placeholder 2"/>
          <p:cNvSpPr>
            <a:spLocks noGrp="1"/>
          </p:cNvSpPr>
          <p:nvPr>
            <p:ph type="body" idx="1"/>
          </p:nvPr>
        </p:nvSpPr>
        <p:spPr/>
        <p:txBody>
          <a:bodyPr/>
          <a:lstStyle/>
          <a:p>
            <a:endParaRPr lang="en-GB"/>
          </a:p>
        </p:txBody>
      </p:sp>
      <p:sp>
        <p:nvSpPr>
          <p:cNvPr id="4" name="Header Placeholder 3"/>
          <p:cNvSpPr>
            <a:spLocks noGrp="1"/>
          </p:cNvSpPr>
          <p:nvPr>
            <p:ph type="hdr" sz="quarter" idx="10"/>
          </p:nvPr>
        </p:nvSpPr>
        <p:spPr/>
        <p:txBody>
          <a:bodyPr/>
          <a:lstStyle/>
          <a:p>
            <a:endParaRPr lang="en-US" dirty="0"/>
          </a:p>
        </p:txBody>
      </p:sp>
      <p:sp>
        <p:nvSpPr>
          <p:cNvPr id="5" name="Footer Placeholder 4"/>
          <p:cNvSpPr>
            <a:spLocks noGrp="1"/>
          </p:cNvSpPr>
          <p:nvPr>
            <p:ph type="ftr" sz="quarter" idx="11"/>
          </p:nvPr>
        </p:nvSpPr>
        <p:spPr/>
        <p:txBody>
          <a:bodyPr/>
          <a:lstStyle/>
          <a:p>
            <a:pPr defTabSz="914099" eaLnBrk="0" hangingPunct="0"/>
            <a:r>
              <a:rPr lang="en-US" sz="400">
                <a:gradFill>
                  <a:gsLst>
                    <a:gs pos="0">
                      <a:prstClr val="black"/>
                    </a:gs>
                    <a:gs pos="100000">
                      <a:prstClr val="black"/>
                    </a:gs>
                  </a:gsLst>
                  <a:lin ang="5400000" scaled="0"/>
                </a:gradFill>
                <a:latin typeface="Segoe UI" pitchFamily="34" charset="0"/>
                <a:ea typeface="Segoe UI" pitchFamily="34" charset="0"/>
                <a:cs typeface="Segoe UI" pitchFamily="34" charset="0"/>
              </a:rPr>
              <a:t>© Microsoft Corporation. All rights reserved. MICROSOFT MAKES NO WARRANTIES, EXPRESS, IMPLIED OR STATUTORY, AS TO THE INFORMATION IN THIS PRESENTATION.</a:t>
            </a:r>
            <a:endParaRPr lang="en-US" sz="400" dirty="0">
              <a:gradFill>
                <a:gsLst>
                  <a:gs pos="0">
                    <a:prstClr val="black"/>
                  </a:gs>
                  <a:gs pos="100000">
                    <a:prstClr val="black"/>
                  </a:gs>
                </a:gsLst>
                <a:lin ang="5400000" scaled="0"/>
              </a:gradFill>
              <a:latin typeface="Segoe UI" pitchFamily="34" charset="0"/>
              <a:ea typeface="Segoe UI" pitchFamily="34" charset="0"/>
              <a:cs typeface="Segoe UI" pitchFamily="34" charset="0"/>
            </a:endParaRPr>
          </a:p>
        </p:txBody>
      </p:sp>
      <p:sp>
        <p:nvSpPr>
          <p:cNvPr id="6" name="Date Placeholder 5"/>
          <p:cNvSpPr>
            <a:spLocks noGrp="1"/>
          </p:cNvSpPr>
          <p:nvPr>
            <p:ph type="dt" idx="12"/>
          </p:nvPr>
        </p:nvSpPr>
        <p:spPr/>
        <p:txBody>
          <a:bodyPr/>
          <a:lstStyle/>
          <a:p>
            <a:fld id="{D18B56EA-E28F-4F92-9F16-7A6F2501B303}" type="datetime8">
              <a:rPr lang="en-US" smtClean="0"/>
              <a:t>5/14/2017 4:29 PM</a:t>
            </a:fld>
            <a:endParaRPr lang="en-US" dirty="0"/>
          </a:p>
        </p:txBody>
      </p:sp>
      <p:sp>
        <p:nvSpPr>
          <p:cNvPr id="7" name="Slide Number Placeholder 6"/>
          <p:cNvSpPr>
            <a:spLocks noGrp="1"/>
          </p:cNvSpPr>
          <p:nvPr>
            <p:ph type="sldNum" sz="quarter" idx="13"/>
          </p:nvPr>
        </p:nvSpPr>
        <p:spPr/>
        <p:txBody>
          <a:bodyPr/>
          <a:lstStyle/>
          <a:p>
            <a:fld id="{B4008EB6-D09E-4580-8CD6-DDB14511944F}" type="slidenum">
              <a:rPr lang="en-US" smtClean="0"/>
              <a:pPr/>
              <a:t>21</a:t>
            </a:fld>
            <a:endParaRPr lang="en-US" dirty="0"/>
          </a:p>
        </p:txBody>
      </p:sp>
    </p:spTree>
    <p:extLst>
      <p:ext uri="{BB962C8B-B14F-4D97-AF65-F5344CB8AC3E}">
        <p14:creationId xmlns:p14="http://schemas.microsoft.com/office/powerpoint/2010/main" val="3868175460"/>
      </p:ext>
    </p:extLst>
  </p:cSld>
  <p:clrMapOvr>
    <a:masterClrMapping/>
  </p:clrMapOvr>
</p:notes>
</file>

<file path=ppt/notesSlides/notesSlide22.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Slide Image Placeholder 1"/>
          <p:cNvSpPr>
            <a:spLocks noGrp="1" noRot="1" noChangeAspect="1"/>
          </p:cNvSpPr>
          <p:nvPr>
            <p:ph type="sldImg"/>
          </p:nvPr>
        </p:nvSpPr>
        <p:spPr/>
      </p:sp>
      <p:sp>
        <p:nvSpPr>
          <p:cNvPr id="3" name="Notes Placeholder 2"/>
          <p:cNvSpPr>
            <a:spLocks noGrp="1"/>
          </p:cNvSpPr>
          <p:nvPr>
            <p:ph type="body" idx="1"/>
          </p:nvPr>
        </p:nvSpPr>
        <p:spPr/>
        <p:txBody>
          <a:bodyPr/>
          <a:lstStyle/>
          <a:p>
            <a:endParaRPr lang="en-GB"/>
          </a:p>
        </p:txBody>
      </p:sp>
      <p:sp>
        <p:nvSpPr>
          <p:cNvPr id="4" name="Header Placeholder 3"/>
          <p:cNvSpPr>
            <a:spLocks noGrp="1"/>
          </p:cNvSpPr>
          <p:nvPr>
            <p:ph type="hdr" sz="quarter" idx="10"/>
          </p:nvPr>
        </p:nvSpPr>
        <p:spPr/>
        <p:txBody>
          <a:bodyPr/>
          <a:lstStyle/>
          <a:p>
            <a:endParaRPr lang="en-US" dirty="0"/>
          </a:p>
        </p:txBody>
      </p:sp>
      <p:sp>
        <p:nvSpPr>
          <p:cNvPr id="5" name="Footer Placeholder 4"/>
          <p:cNvSpPr>
            <a:spLocks noGrp="1"/>
          </p:cNvSpPr>
          <p:nvPr>
            <p:ph type="ftr" sz="quarter" idx="11"/>
          </p:nvPr>
        </p:nvSpPr>
        <p:spPr/>
        <p:txBody>
          <a:bodyPr/>
          <a:lstStyle/>
          <a:p>
            <a:pPr defTabSz="914099" eaLnBrk="0" hangingPunct="0"/>
            <a:r>
              <a:rPr lang="en-US" sz="400">
                <a:gradFill>
                  <a:gsLst>
                    <a:gs pos="0">
                      <a:prstClr val="black"/>
                    </a:gs>
                    <a:gs pos="100000">
                      <a:prstClr val="black"/>
                    </a:gs>
                  </a:gsLst>
                  <a:lin ang="5400000" scaled="0"/>
                </a:gradFill>
                <a:latin typeface="Segoe UI" pitchFamily="34" charset="0"/>
                <a:ea typeface="Segoe UI" pitchFamily="34" charset="0"/>
                <a:cs typeface="Segoe UI" pitchFamily="34" charset="0"/>
              </a:rPr>
              <a:t>© Microsoft Corporation. All rights reserved. MICROSOFT MAKES NO WARRANTIES, EXPRESS, IMPLIED OR STATUTORY, AS TO THE INFORMATION IN THIS PRESENTATION.</a:t>
            </a:r>
            <a:endParaRPr lang="en-US" sz="400" dirty="0">
              <a:gradFill>
                <a:gsLst>
                  <a:gs pos="0">
                    <a:prstClr val="black"/>
                  </a:gs>
                  <a:gs pos="100000">
                    <a:prstClr val="black"/>
                  </a:gs>
                </a:gsLst>
                <a:lin ang="5400000" scaled="0"/>
              </a:gradFill>
              <a:latin typeface="Segoe UI" pitchFamily="34" charset="0"/>
              <a:ea typeface="Segoe UI" pitchFamily="34" charset="0"/>
              <a:cs typeface="Segoe UI" pitchFamily="34" charset="0"/>
            </a:endParaRPr>
          </a:p>
        </p:txBody>
      </p:sp>
      <p:sp>
        <p:nvSpPr>
          <p:cNvPr id="6" name="Date Placeholder 5"/>
          <p:cNvSpPr>
            <a:spLocks noGrp="1"/>
          </p:cNvSpPr>
          <p:nvPr>
            <p:ph type="dt" idx="12"/>
          </p:nvPr>
        </p:nvSpPr>
        <p:spPr/>
        <p:txBody>
          <a:bodyPr/>
          <a:lstStyle/>
          <a:p>
            <a:fld id="{D18B56EA-E28F-4F92-9F16-7A6F2501B303}" type="datetime8">
              <a:rPr lang="en-US" smtClean="0"/>
              <a:t>5/14/2017 4:29 PM</a:t>
            </a:fld>
            <a:endParaRPr lang="en-US" dirty="0"/>
          </a:p>
        </p:txBody>
      </p:sp>
      <p:sp>
        <p:nvSpPr>
          <p:cNvPr id="7" name="Slide Number Placeholder 6"/>
          <p:cNvSpPr>
            <a:spLocks noGrp="1"/>
          </p:cNvSpPr>
          <p:nvPr>
            <p:ph type="sldNum" sz="quarter" idx="13"/>
          </p:nvPr>
        </p:nvSpPr>
        <p:spPr/>
        <p:txBody>
          <a:bodyPr/>
          <a:lstStyle/>
          <a:p>
            <a:fld id="{B4008EB6-D09E-4580-8CD6-DDB14511944F}" type="slidenum">
              <a:rPr lang="en-US" smtClean="0"/>
              <a:pPr/>
              <a:t>22</a:t>
            </a:fld>
            <a:endParaRPr lang="en-US" dirty="0"/>
          </a:p>
        </p:txBody>
      </p:sp>
    </p:spTree>
    <p:extLst>
      <p:ext uri="{BB962C8B-B14F-4D97-AF65-F5344CB8AC3E}">
        <p14:creationId xmlns:p14="http://schemas.microsoft.com/office/powerpoint/2010/main" val="2124323061"/>
      </p:ext>
    </p:extLst>
  </p:cSld>
  <p:clrMapOvr>
    <a:masterClrMapping/>
  </p:clrMapOvr>
</p:notes>
</file>

<file path=ppt/notesSlides/notesSlide23.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154626" name="Slide Image Placeholder 1">
            <a:extLst>
              <a:ext uri="{FF2B5EF4-FFF2-40B4-BE49-F238E27FC236}">
                <a16:creationId xmlns:a16="http://schemas.microsoft.com/office/drawing/2014/main" id="{AC5EE1F9-EF89-4A34-BD5A-820C022E22D8}"/>
              </a:ext>
            </a:extLst>
          </p:cNvPr>
          <p:cNvSpPr>
            <a:spLocks noGrp="1" noRot="1" noChangeAspect="1" noChangeArrowheads="1" noTextEdit="1"/>
          </p:cNvSpPr>
          <p:nvPr>
            <p:ph type="sldImg"/>
          </p:nvPr>
        </p:nvSpPr>
        <p:spPr bwMode="auto">
          <a:noFill/>
          <a:ln>
            <a:solidFill>
              <a:srgbClr val="000000"/>
            </a:solidFill>
            <a:miter lim="800000"/>
            <a:headEnd/>
            <a:tailEnd/>
          </a:ln>
          <a:extLst>
            <a:ext uri="{909E8E84-426E-40DD-AFC4-6F175D3DCCD1}">
              <a14:hiddenFill xmlns:a14="http://schemas.microsoft.com/office/drawing/2010/main">
                <a:solidFill>
                  <a:srgbClr val="FFFFFF"/>
                </a:solidFill>
              </a14:hiddenFill>
            </a:ext>
          </a:extLst>
        </p:spPr>
      </p:sp>
      <p:sp>
        <p:nvSpPr>
          <p:cNvPr id="154627" name="Notes Placeholder 2">
            <a:extLst>
              <a:ext uri="{FF2B5EF4-FFF2-40B4-BE49-F238E27FC236}">
                <a16:creationId xmlns:a16="http://schemas.microsoft.com/office/drawing/2014/main" id="{67501A4E-466C-45B7-9563-971A0A2BB5A0}"/>
              </a:ext>
            </a:extLst>
          </p:cNvPr>
          <p:cNvSpPr>
            <a:spLocks noGrp="1" noChangeArrowheads="1"/>
          </p:cNvSpPr>
          <p:nvPr>
            <p:ph type="body" idx="1"/>
          </p:nvPr>
        </p:nvSpPr>
        <p:spPr bwMode="auto">
          <a:noFill/>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wrap="square" numCol="1" anchor="t" anchorCtr="0" compatLnSpc="1">
            <a:prstTxWarp prst="textNoShape">
              <a:avLst/>
            </a:prstTxWarp>
          </a:bodyPr>
          <a:lstStyle/>
          <a:p>
            <a:pPr>
              <a:spcBef>
                <a:spcPct val="0"/>
              </a:spcBef>
            </a:pPr>
            <a:endParaRPr lang="sl-SI" altLang="sl-SI"/>
          </a:p>
        </p:txBody>
      </p:sp>
      <p:sp>
        <p:nvSpPr>
          <p:cNvPr id="154628" name="Header Placeholder 3">
            <a:extLst>
              <a:ext uri="{FF2B5EF4-FFF2-40B4-BE49-F238E27FC236}">
                <a16:creationId xmlns:a16="http://schemas.microsoft.com/office/drawing/2014/main" id="{4FDF788F-B4AD-4D35-BCDE-660DADA4C9E2}"/>
              </a:ext>
            </a:extLst>
          </p:cNvPr>
          <p:cNvSpPr>
            <a:spLocks noGrp="1" noChangeArrowheads="1"/>
          </p:cNvSpPr>
          <p:nvPr>
            <p:ph type="hdr" sz="quarter"/>
          </p:nvPr>
        </p:nvSpPr>
        <p:spPr bwMode="auto">
          <a:noFill/>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wrap="square" numCol="1" anchor="t" anchorCtr="0" compatLnSpc="1">
            <a:prstTxWarp prst="textNoShape">
              <a:avLst/>
            </a:prstTxWarp>
          </a:bodyPr>
          <a:lstStyle>
            <a:lvl1pPr>
              <a:defRPr>
                <a:solidFill>
                  <a:schemeClr val="tx1"/>
                </a:solidFill>
                <a:latin typeface="Segoe UI Semilight" panose="020B0402040204020203" pitchFamily="34" charset="0"/>
              </a:defRPr>
            </a:lvl1pPr>
            <a:lvl2pPr marL="742950" indent="-285750">
              <a:defRPr>
                <a:solidFill>
                  <a:schemeClr val="tx1"/>
                </a:solidFill>
                <a:latin typeface="Segoe UI Semilight" panose="020B0402040204020203" pitchFamily="34" charset="0"/>
              </a:defRPr>
            </a:lvl2pPr>
            <a:lvl3pPr marL="1143000" indent="-228600">
              <a:defRPr>
                <a:solidFill>
                  <a:schemeClr val="tx1"/>
                </a:solidFill>
                <a:latin typeface="Segoe UI Semilight" panose="020B0402040204020203" pitchFamily="34" charset="0"/>
              </a:defRPr>
            </a:lvl3pPr>
            <a:lvl4pPr marL="1600200" indent="-228600">
              <a:defRPr>
                <a:solidFill>
                  <a:schemeClr val="tx1"/>
                </a:solidFill>
                <a:latin typeface="Segoe UI Semilight" panose="020B0402040204020203" pitchFamily="34" charset="0"/>
              </a:defRPr>
            </a:lvl4pPr>
            <a:lvl5pPr marL="2057400" indent="-228600">
              <a:defRPr>
                <a:solidFill>
                  <a:schemeClr val="tx1"/>
                </a:solidFill>
                <a:latin typeface="Segoe UI Semilight" panose="020B0402040204020203" pitchFamily="34" charset="0"/>
              </a:defRPr>
            </a:lvl5pPr>
            <a:lvl6pPr marL="2514600" indent="-228600" defTabSz="931863" fontAlgn="base">
              <a:spcBef>
                <a:spcPct val="0"/>
              </a:spcBef>
              <a:spcAft>
                <a:spcPct val="0"/>
              </a:spcAft>
              <a:defRPr>
                <a:solidFill>
                  <a:schemeClr val="tx1"/>
                </a:solidFill>
                <a:latin typeface="Segoe UI Semilight" panose="020B0402040204020203" pitchFamily="34" charset="0"/>
              </a:defRPr>
            </a:lvl6pPr>
            <a:lvl7pPr marL="2971800" indent="-228600" defTabSz="931863" fontAlgn="base">
              <a:spcBef>
                <a:spcPct val="0"/>
              </a:spcBef>
              <a:spcAft>
                <a:spcPct val="0"/>
              </a:spcAft>
              <a:defRPr>
                <a:solidFill>
                  <a:schemeClr val="tx1"/>
                </a:solidFill>
                <a:latin typeface="Segoe UI Semilight" panose="020B0402040204020203" pitchFamily="34" charset="0"/>
              </a:defRPr>
            </a:lvl7pPr>
            <a:lvl8pPr marL="3429000" indent="-228600" defTabSz="931863" fontAlgn="base">
              <a:spcBef>
                <a:spcPct val="0"/>
              </a:spcBef>
              <a:spcAft>
                <a:spcPct val="0"/>
              </a:spcAft>
              <a:defRPr>
                <a:solidFill>
                  <a:schemeClr val="tx1"/>
                </a:solidFill>
                <a:latin typeface="Segoe UI Semilight" panose="020B0402040204020203" pitchFamily="34" charset="0"/>
              </a:defRPr>
            </a:lvl8pPr>
            <a:lvl9pPr marL="3886200" indent="-228600" defTabSz="931863" fontAlgn="base">
              <a:spcBef>
                <a:spcPct val="0"/>
              </a:spcBef>
              <a:spcAft>
                <a:spcPct val="0"/>
              </a:spcAft>
              <a:defRPr>
                <a:solidFill>
                  <a:schemeClr val="tx1"/>
                </a:solidFill>
                <a:latin typeface="Segoe UI Semilight" panose="020B0402040204020203" pitchFamily="34" charset="0"/>
              </a:defRPr>
            </a:lvl9pPr>
          </a:lstStyle>
          <a:p>
            <a:pPr defTabSz="931863" fontAlgn="base">
              <a:spcBef>
                <a:spcPct val="0"/>
              </a:spcBef>
              <a:spcAft>
                <a:spcPct val="0"/>
              </a:spcAft>
            </a:pPr>
            <a:endParaRPr lang="sl-SI" altLang="sl-SI">
              <a:latin typeface="Segoe UI" panose="020B0502040204020203" pitchFamily="34" charset="0"/>
            </a:endParaRPr>
          </a:p>
        </p:txBody>
      </p:sp>
      <p:sp>
        <p:nvSpPr>
          <p:cNvPr id="5" name="Footer Placeholder 4">
            <a:extLst>
              <a:ext uri="{FF2B5EF4-FFF2-40B4-BE49-F238E27FC236}">
                <a16:creationId xmlns:a16="http://schemas.microsoft.com/office/drawing/2014/main" id="{EFA1A765-4BAF-47C0-8166-59B378156C72}"/>
              </a:ext>
            </a:extLst>
          </p:cNvPr>
          <p:cNvSpPr>
            <a:spLocks noGrp="1"/>
          </p:cNvSpPr>
          <p:nvPr>
            <p:ph type="ftr" sz="quarter" idx="4"/>
          </p:nvPr>
        </p:nvSpPr>
        <p:spPr>
          <a:xfrm>
            <a:off x="0" y="8686800"/>
            <a:ext cx="5920740" cy="355964"/>
          </a:xfrm>
        </p:spPr>
        <p:txBody>
          <a:bodyPr/>
          <a:lstStyle/>
          <a:p>
            <a:pPr>
              <a:defRPr/>
            </a:pPr>
            <a:r>
              <a:rPr lang="en-US"/>
              <a:t>© Microsoft Corporation. All rights reserved. MICROSOFT MAKES NO WARRANTIES, EXPRESS, IMPLIED OR STATUTORY, AS TO THE INFORMATION IN THIS PRESENTATION.</a:t>
            </a:r>
            <a:endParaRPr lang="en-US" dirty="0"/>
          </a:p>
        </p:txBody>
      </p:sp>
      <p:sp>
        <p:nvSpPr>
          <p:cNvPr id="154630" name="Date Placeholder 5">
            <a:extLst>
              <a:ext uri="{FF2B5EF4-FFF2-40B4-BE49-F238E27FC236}">
                <a16:creationId xmlns:a16="http://schemas.microsoft.com/office/drawing/2014/main" id="{6BCED471-9E9F-44BB-A893-FD5267AD03CF}"/>
              </a:ext>
            </a:extLst>
          </p:cNvPr>
          <p:cNvSpPr>
            <a:spLocks noGrp="1" noChangeArrowheads="1"/>
          </p:cNvSpPr>
          <p:nvPr>
            <p:ph type="dt" sz="quarter" idx="1"/>
          </p:nvPr>
        </p:nvSpPr>
        <p:spPr bwMode="auto">
          <a:noFill/>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wrap="square" numCol="1" anchor="t" anchorCtr="0" compatLnSpc="1">
            <a:prstTxWarp prst="textNoShape">
              <a:avLst/>
            </a:prstTxWarp>
          </a:bodyPr>
          <a:lstStyle>
            <a:lvl1pPr>
              <a:defRPr>
                <a:solidFill>
                  <a:schemeClr val="tx1"/>
                </a:solidFill>
                <a:latin typeface="Segoe UI Semilight" panose="020B0402040204020203" pitchFamily="34" charset="0"/>
              </a:defRPr>
            </a:lvl1pPr>
            <a:lvl2pPr marL="742950" indent="-285750">
              <a:defRPr>
                <a:solidFill>
                  <a:schemeClr val="tx1"/>
                </a:solidFill>
                <a:latin typeface="Segoe UI Semilight" panose="020B0402040204020203" pitchFamily="34" charset="0"/>
              </a:defRPr>
            </a:lvl2pPr>
            <a:lvl3pPr marL="1143000" indent="-228600">
              <a:defRPr>
                <a:solidFill>
                  <a:schemeClr val="tx1"/>
                </a:solidFill>
                <a:latin typeface="Segoe UI Semilight" panose="020B0402040204020203" pitchFamily="34" charset="0"/>
              </a:defRPr>
            </a:lvl3pPr>
            <a:lvl4pPr marL="1600200" indent="-228600">
              <a:defRPr>
                <a:solidFill>
                  <a:schemeClr val="tx1"/>
                </a:solidFill>
                <a:latin typeface="Segoe UI Semilight" panose="020B0402040204020203" pitchFamily="34" charset="0"/>
              </a:defRPr>
            </a:lvl4pPr>
            <a:lvl5pPr marL="2057400" indent="-228600">
              <a:defRPr>
                <a:solidFill>
                  <a:schemeClr val="tx1"/>
                </a:solidFill>
                <a:latin typeface="Segoe UI Semilight" panose="020B0402040204020203" pitchFamily="34" charset="0"/>
              </a:defRPr>
            </a:lvl5pPr>
            <a:lvl6pPr marL="2514600" indent="-228600" defTabSz="931863" fontAlgn="base">
              <a:spcBef>
                <a:spcPct val="0"/>
              </a:spcBef>
              <a:spcAft>
                <a:spcPct val="0"/>
              </a:spcAft>
              <a:defRPr>
                <a:solidFill>
                  <a:schemeClr val="tx1"/>
                </a:solidFill>
                <a:latin typeface="Segoe UI Semilight" panose="020B0402040204020203" pitchFamily="34" charset="0"/>
              </a:defRPr>
            </a:lvl6pPr>
            <a:lvl7pPr marL="2971800" indent="-228600" defTabSz="931863" fontAlgn="base">
              <a:spcBef>
                <a:spcPct val="0"/>
              </a:spcBef>
              <a:spcAft>
                <a:spcPct val="0"/>
              </a:spcAft>
              <a:defRPr>
                <a:solidFill>
                  <a:schemeClr val="tx1"/>
                </a:solidFill>
                <a:latin typeface="Segoe UI Semilight" panose="020B0402040204020203" pitchFamily="34" charset="0"/>
              </a:defRPr>
            </a:lvl7pPr>
            <a:lvl8pPr marL="3429000" indent="-228600" defTabSz="931863" fontAlgn="base">
              <a:spcBef>
                <a:spcPct val="0"/>
              </a:spcBef>
              <a:spcAft>
                <a:spcPct val="0"/>
              </a:spcAft>
              <a:defRPr>
                <a:solidFill>
                  <a:schemeClr val="tx1"/>
                </a:solidFill>
                <a:latin typeface="Segoe UI Semilight" panose="020B0402040204020203" pitchFamily="34" charset="0"/>
              </a:defRPr>
            </a:lvl8pPr>
            <a:lvl9pPr marL="3886200" indent="-228600" defTabSz="931863" fontAlgn="base">
              <a:spcBef>
                <a:spcPct val="0"/>
              </a:spcBef>
              <a:spcAft>
                <a:spcPct val="0"/>
              </a:spcAft>
              <a:defRPr>
                <a:solidFill>
                  <a:schemeClr val="tx1"/>
                </a:solidFill>
                <a:latin typeface="Segoe UI Semilight" panose="020B0402040204020203" pitchFamily="34" charset="0"/>
              </a:defRPr>
            </a:lvl9pPr>
          </a:lstStyle>
          <a:p>
            <a:pPr defTabSz="931863" fontAlgn="base">
              <a:spcBef>
                <a:spcPct val="0"/>
              </a:spcBef>
              <a:spcAft>
                <a:spcPct val="0"/>
              </a:spcAft>
            </a:pPr>
            <a:fld id="{4A8B42FE-A0EA-490A-BFCF-8B5E213493F5}" type="datetime8">
              <a:rPr lang="en-US" altLang="sl-SI">
                <a:latin typeface="Segoe UI" panose="020B0502040204020203" pitchFamily="34" charset="0"/>
              </a:rPr>
              <a:pPr defTabSz="931863" fontAlgn="base">
                <a:spcBef>
                  <a:spcPct val="0"/>
                </a:spcBef>
                <a:spcAft>
                  <a:spcPct val="0"/>
                </a:spcAft>
              </a:pPr>
              <a:t>5/14/2017 4:29 PM</a:t>
            </a:fld>
            <a:endParaRPr lang="en-US" altLang="sl-SI">
              <a:latin typeface="Segoe UI" panose="020B0502040204020203" pitchFamily="34" charset="0"/>
            </a:endParaRPr>
          </a:p>
        </p:txBody>
      </p:sp>
      <p:sp>
        <p:nvSpPr>
          <p:cNvPr id="154631" name="Slide Number Placeholder 6">
            <a:extLst>
              <a:ext uri="{FF2B5EF4-FFF2-40B4-BE49-F238E27FC236}">
                <a16:creationId xmlns:a16="http://schemas.microsoft.com/office/drawing/2014/main" id="{CCCC078B-6A91-4DCB-A1B3-8B2CF9A88CEB}"/>
              </a:ext>
            </a:extLst>
          </p:cNvPr>
          <p:cNvSpPr>
            <a:spLocks noGrp="1" noChangeArrowheads="1"/>
          </p:cNvSpPr>
          <p:nvPr>
            <p:ph type="sldNum" sz="quarter" idx="5"/>
          </p:nvPr>
        </p:nvSpPr>
        <p:spPr bwMode="auto">
          <a:noFill/>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wrap="square" numCol="1" anchorCtr="0" compatLnSpc="1">
            <a:prstTxWarp prst="textNoShape">
              <a:avLst/>
            </a:prstTxWarp>
          </a:bodyPr>
          <a:lstStyle>
            <a:lvl1pPr>
              <a:defRPr>
                <a:solidFill>
                  <a:schemeClr val="tx1"/>
                </a:solidFill>
                <a:latin typeface="Segoe UI Semilight" panose="020B0402040204020203" pitchFamily="34" charset="0"/>
              </a:defRPr>
            </a:lvl1pPr>
            <a:lvl2pPr marL="742950" indent="-285750">
              <a:defRPr>
                <a:solidFill>
                  <a:schemeClr val="tx1"/>
                </a:solidFill>
                <a:latin typeface="Segoe UI Semilight" panose="020B0402040204020203" pitchFamily="34" charset="0"/>
              </a:defRPr>
            </a:lvl2pPr>
            <a:lvl3pPr marL="1143000" indent="-228600">
              <a:defRPr>
                <a:solidFill>
                  <a:schemeClr val="tx1"/>
                </a:solidFill>
                <a:latin typeface="Segoe UI Semilight" panose="020B0402040204020203" pitchFamily="34" charset="0"/>
              </a:defRPr>
            </a:lvl3pPr>
            <a:lvl4pPr marL="1600200" indent="-228600">
              <a:defRPr>
                <a:solidFill>
                  <a:schemeClr val="tx1"/>
                </a:solidFill>
                <a:latin typeface="Segoe UI Semilight" panose="020B0402040204020203" pitchFamily="34" charset="0"/>
              </a:defRPr>
            </a:lvl4pPr>
            <a:lvl5pPr marL="2057400" indent="-228600">
              <a:defRPr>
                <a:solidFill>
                  <a:schemeClr val="tx1"/>
                </a:solidFill>
                <a:latin typeface="Segoe UI Semilight" panose="020B0402040204020203" pitchFamily="34" charset="0"/>
              </a:defRPr>
            </a:lvl5pPr>
            <a:lvl6pPr marL="2514600" indent="-228600" defTabSz="931863" fontAlgn="base">
              <a:spcBef>
                <a:spcPct val="0"/>
              </a:spcBef>
              <a:spcAft>
                <a:spcPct val="0"/>
              </a:spcAft>
              <a:defRPr>
                <a:solidFill>
                  <a:schemeClr val="tx1"/>
                </a:solidFill>
                <a:latin typeface="Segoe UI Semilight" panose="020B0402040204020203" pitchFamily="34" charset="0"/>
              </a:defRPr>
            </a:lvl6pPr>
            <a:lvl7pPr marL="2971800" indent="-228600" defTabSz="931863" fontAlgn="base">
              <a:spcBef>
                <a:spcPct val="0"/>
              </a:spcBef>
              <a:spcAft>
                <a:spcPct val="0"/>
              </a:spcAft>
              <a:defRPr>
                <a:solidFill>
                  <a:schemeClr val="tx1"/>
                </a:solidFill>
                <a:latin typeface="Segoe UI Semilight" panose="020B0402040204020203" pitchFamily="34" charset="0"/>
              </a:defRPr>
            </a:lvl7pPr>
            <a:lvl8pPr marL="3429000" indent="-228600" defTabSz="931863" fontAlgn="base">
              <a:spcBef>
                <a:spcPct val="0"/>
              </a:spcBef>
              <a:spcAft>
                <a:spcPct val="0"/>
              </a:spcAft>
              <a:defRPr>
                <a:solidFill>
                  <a:schemeClr val="tx1"/>
                </a:solidFill>
                <a:latin typeface="Segoe UI Semilight" panose="020B0402040204020203" pitchFamily="34" charset="0"/>
              </a:defRPr>
            </a:lvl8pPr>
            <a:lvl9pPr marL="3886200" indent="-228600" defTabSz="931863" fontAlgn="base">
              <a:spcBef>
                <a:spcPct val="0"/>
              </a:spcBef>
              <a:spcAft>
                <a:spcPct val="0"/>
              </a:spcAft>
              <a:defRPr>
                <a:solidFill>
                  <a:schemeClr val="tx1"/>
                </a:solidFill>
                <a:latin typeface="Segoe UI Semilight" panose="020B0402040204020203" pitchFamily="34" charset="0"/>
              </a:defRPr>
            </a:lvl9pPr>
          </a:lstStyle>
          <a:p>
            <a:pPr defTabSz="931863" fontAlgn="base">
              <a:spcBef>
                <a:spcPct val="0"/>
              </a:spcBef>
              <a:spcAft>
                <a:spcPct val="0"/>
              </a:spcAft>
            </a:pPr>
            <a:fld id="{9A800674-9FD3-498B-B3B0-727B4FB4BE1E}" type="slidenum">
              <a:rPr lang="en-US" altLang="sl-SI">
                <a:latin typeface="Segoe UI" panose="020B0502040204020203" pitchFamily="34" charset="0"/>
              </a:rPr>
              <a:pPr defTabSz="931863" fontAlgn="base">
                <a:spcBef>
                  <a:spcPct val="0"/>
                </a:spcBef>
                <a:spcAft>
                  <a:spcPct val="0"/>
                </a:spcAft>
              </a:pPr>
              <a:t>23</a:t>
            </a:fld>
            <a:endParaRPr lang="en-US" altLang="sl-SI">
              <a:latin typeface="Segoe UI" panose="020B0502040204020203" pitchFamily="34" charset="0"/>
            </a:endParaRPr>
          </a:p>
        </p:txBody>
      </p:sp>
    </p:spTree>
  </p:cSld>
  <p:clrMapOvr>
    <a:masterClrMapping/>
  </p:clrMapOvr>
</p:notes>
</file>

<file path=ppt/notesSlides/notesSlide24.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46082" name="Slide Image Placeholder 1">
            <a:extLst>
              <a:ext uri="{FF2B5EF4-FFF2-40B4-BE49-F238E27FC236}">
                <a16:creationId xmlns:a16="http://schemas.microsoft.com/office/drawing/2014/main" id="{AA3C6994-950B-4634-A483-CA51DEA78339}"/>
              </a:ext>
            </a:extLst>
          </p:cNvPr>
          <p:cNvSpPr>
            <a:spLocks noGrp="1" noRot="1" noChangeAspect="1" noChangeArrowheads="1" noTextEdit="1"/>
          </p:cNvSpPr>
          <p:nvPr>
            <p:ph type="sldImg"/>
          </p:nvPr>
        </p:nvSpPr>
        <p:spPr bwMode="auto">
          <a:noFill/>
          <a:ln>
            <a:solidFill>
              <a:srgbClr val="000000"/>
            </a:solidFill>
            <a:miter lim="800000"/>
            <a:headEnd/>
            <a:tailEnd/>
          </a:ln>
          <a:extLst>
            <a:ext uri="{909E8E84-426E-40DD-AFC4-6F175D3DCCD1}">
              <a14:hiddenFill xmlns:a14="http://schemas.microsoft.com/office/drawing/2010/main">
                <a:solidFill>
                  <a:srgbClr val="FFFFFF"/>
                </a:solidFill>
              </a14:hiddenFill>
            </a:ext>
          </a:extLst>
        </p:spPr>
      </p:sp>
      <p:sp>
        <p:nvSpPr>
          <p:cNvPr id="46083" name="Notes Placeholder 2">
            <a:extLst>
              <a:ext uri="{FF2B5EF4-FFF2-40B4-BE49-F238E27FC236}">
                <a16:creationId xmlns:a16="http://schemas.microsoft.com/office/drawing/2014/main" id="{EBBF54C5-E00E-49BA-A9AB-4CFF0BF67E6E}"/>
              </a:ext>
            </a:extLst>
          </p:cNvPr>
          <p:cNvSpPr>
            <a:spLocks noGrp="1" noChangeArrowheads="1"/>
          </p:cNvSpPr>
          <p:nvPr>
            <p:ph type="body" idx="1"/>
          </p:nvPr>
        </p:nvSpPr>
        <p:spPr bwMode="auto">
          <a:noFill/>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wrap="square" numCol="1" anchor="t" anchorCtr="0" compatLnSpc="1">
            <a:prstTxWarp prst="textNoShape">
              <a:avLst/>
            </a:prstTxWarp>
          </a:bodyPr>
          <a:lstStyle/>
          <a:p>
            <a:pPr>
              <a:spcBef>
                <a:spcPct val="0"/>
              </a:spcBef>
            </a:pPr>
            <a:endParaRPr lang="sl-SI" altLang="sl-SI" dirty="0"/>
          </a:p>
        </p:txBody>
      </p:sp>
      <p:sp>
        <p:nvSpPr>
          <p:cNvPr id="46084" name="Slide Number Placeholder 5">
            <a:extLst>
              <a:ext uri="{FF2B5EF4-FFF2-40B4-BE49-F238E27FC236}">
                <a16:creationId xmlns:a16="http://schemas.microsoft.com/office/drawing/2014/main" id="{42CBA8D3-2985-4ADC-A1A8-E405639ADE10}"/>
              </a:ext>
            </a:extLst>
          </p:cNvPr>
          <p:cNvSpPr>
            <a:spLocks noGrp="1" noChangeArrowheads="1"/>
          </p:cNvSpPr>
          <p:nvPr>
            <p:ph type="sldNum" sz="quarter" idx="5"/>
          </p:nvPr>
        </p:nvSpPr>
        <p:spPr bwMode="auto">
          <a:noFill/>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wrap="square" numCol="1" anchorCtr="0" compatLnSpc="1">
            <a:prstTxWarp prst="textNoShape">
              <a:avLst/>
            </a:prstTxWarp>
          </a:bodyPr>
          <a:lstStyle>
            <a:lvl1pPr>
              <a:defRPr>
                <a:solidFill>
                  <a:schemeClr val="tx1"/>
                </a:solidFill>
                <a:latin typeface="Segoe UI Semilight" panose="020B0402040204020203" pitchFamily="34" charset="0"/>
              </a:defRPr>
            </a:lvl1pPr>
            <a:lvl2pPr marL="742950" indent="-285750">
              <a:defRPr>
                <a:solidFill>
                  <a:schemeClr val="tx1"/>
                </a:solidFill>
                <a:latin typeface="Segoe UI Semilight" panose="020B0402040204020203" pitchFamily="34" charset="0"/>
              </a:defRPr>
            </a:lvl2pPr>
            <a:lvl3pPr marL="1143000" indent="-228600">
              <a:defRPr>
                <a:solidFill>
                  <a:schemeClr val="tx1"/>
                </a:solidFill>
                <a:latin typeface="Segoe UI Semilight" panose="020B0402040204020203" pitchFamily="34" charset="0"/>
              </a:defRPr>
            </a:lvl3pPr>
            <a:lvl4pPr marL="1600200" indent="-228600">
              <a:defRPr>
                <a:solidFill>
                  <a:schemeClr val="tx1"/>
                </a:solidFill>
                <a:latin typeface="Segoe UI Semilight" panose="020B0402040204020203" pitchFamily="34" charset="0"/>
              </a:defRPr>
            </a:lvl4pPr>
            <a:lvl5pPr marL="2057400" indent="-228600">
              <a:defRPr>
                <a:solidFill>
                  <a:schemeClr val="tx1"/>
                </a:solidFill>
                <a:latin typeface="Segoe UI Semilight" panose="020B0402040204020203" pitchFamily="34" charset="0"/>
              </a:defRPr>
            </a:lvl5pPr>
            <a:lvl6pPr marL="2514600" indent="-228600" defTabSz="931863" fontAlgn="base">
              <a:spcBef>
                <a:spcPct val="0"/>
              </a:spcBef>
              <a:spcAft>
                <a:spcPct val="0"/>
              </a:spcAft>
              <a:defRPr>
                <a:solidFill>
                  <a:schemeClr val="tx1"/>
                </a:solidFill>
                <a:latin typeface="Segoe UI Semilight" panose="020B0402040204020203" pitchFamily="34" charset="0"/>
              </a:defRPr>
            </a:lvl6pPr>
            <a:lvl7pPr marL="2971800" indent="-228600" defTabSz="931863" fontAlgn="base">
              <a:spcBef>
                <a:spcPct val="0"/>
              </a:spcBef>
              <a:spcAft>
                <a:spcPct val="0"/>
              </a:spcAft>
              <a:defRPr>
                <a:solidFill>
                  <a:schemeClr val="tx1"/>
                </a:solidFill>
                <a:latin typeface="Segoe UI Semilight" panose="020B0402040204020203" pitchFamily="34" charset="0"/>
              </a:defRPr>
            </a:lvl7pPr>
            <a:lvl8pPr marL="3429000" indent="-228600" defTabSz="931863" fontAlgn="base">
              <a:spcBef>
                <a:spcPct val="0"/>
              </a:spcBef>
              <a:spcAft>
                <a:spcPct val="0"/>
              </a:spcAft>
              <a:defRPr>
                <a:solidFill>
                  <a:schemeClr val="tx1"/>
                </a:solidFill>
                <a:latin typeface="Segoe UI Semilight" panose="020B0402040204020203" pitchFamily="34" charset="0"/>
              </a:defRPr>
            </a:lvl8pPr>
            <a:lvl9pPr marL="3886200" indent="-228600" defTabSz="931863" fontAlgn="base">
              <a:spcBef>
                <a:spcPct val="0"/>
              </a:spcBef>
              <a:spcAft>
                <a:spcPct val="0"/>
              </a:spcAft>
              <a:defRPr>
                <a:solidFill>
                  <a:schemeClr val="tx1"/>
                </a:solidFill>
                <a:latin typeface="Segoe UI Semilight" panose="020B0402040204020203" pitchFamily="34" charset="0"/>
              </a:defRPr>
            </a:lvl9pPr>
          </a:lstStyle>
          <a:p>
            <a:pPr defTabSz="931863" fontAlgn="base">
              <a:spcBef>
                <a:spcPct val="0"/>
              </a:spcBef>
              <a:spcAft>
                <a:spcPct val="0"/>
              </a:spcAft>
            </a:pPr>
            <a:fld id="{3C478D4A-1232-4B73-8642-27B131DCD5BA}" type="slidenum">
              <a:rPr lang="en-US" altLang="sl-SI">
                <a:solidFill>
                  <a:srgbClr val="000000"/>
                </a:solidFill>
                <a:latin typeface="Segoe UI" panose="020B0502040204020203" pitchFamily="34" charset="0"/>
              </a:rPr>
              <a:pPr defTabSz="931863" fontAlgn="base">
                <a:spcBef>
                  <a:spcPct val="0"/>
                </a:spcBef>
                <a:spcAft>
                  <a:spcPct val="0"/>
                </a:spcAft>
              </a:pPr>
              <a:t>24</a:t>
            </a:fld>
            <a:endParaRPr lang="en-US" altLang="sl-SI">
              <a:solidFill>
                <a:srgbClr val="000000"/>
              </a:solidFill>
              <a:latin typeface="Segoe UI" panose="020B0502040204020203" pitchFamily="34" charset="0"/>
            </a:endParaRPr>
          </a:p>
        </p:txBody>
      </p:sp>
      <p:sp>
        <p:nvSpPr>
          <p:cNvPr id="46085" name="Date Placeholder 9">
            <a:extLst>
              <a:ext uri="{FF2B5EF4-FFF2-40B4-BE49-F238E27FC236}">
                <a16:creationId xmlns:a16="http://schemas.microsoft.com/office/drawing/2014/main" id="{824AF13D-3B7E-4A6F-8D60-10F69E25370B}"/>
              </a:ext>
            </a:extLst>
          </p:cNvPr>
          <p:cNvSpPr>
            <a:spLocks noGrp="1" noChangeArrowheads="1"/>
          </p:cNvSpPr>
          <p:nvPr>
            <p:ph type="dt" sz="quarter" idx="1"/>
          </p:nvPr>
        </p:nvSpPr>
        <p:spPr bwMode="auto">
          <a:noFill/>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wrap="square" numCol="1" anchor="t" anchorCtr="0" compatLnSpc="1">
            <a:prstTxWarp prst="textNoShape">
              <a:avLst/>
            </a:prstTxWarp>
          </a:bodyPr>
          <a:lstStyle>
            <a:lvl1pPr>
              <a:defRPr>
                <a:solidFill>
                  <a:schemeClr val="tx1"/>
                </a:solidFill>
                <a:latin typeface="Segoe UI Semilight" panose="020B0402040204020203" pitchFamily="34" charset="0"/>
              </a:defRPr>
            </a:lvl1pPr>
            <a:lvl2pPr marL="742950" indent="-285750">
              <a:defRPr>
                <a:solidFill>
                  <a:schemeClr val="tx1"/>
                </a:solidFill>
                <a:latin typeface="Segoe UI Semilight" panose="020B0402040204020203" pitchFamily="34" charset="0"/>
              </a:defRPr>
            </a:lvl2pPr>
            <a:lvl3pPr marL="1143000" indent="-228600">
              <a:defRPr>
                <a:solidFill>
                  <a:schemeClr val="tx1"/>
                </a:solidFill>
                <a:latin typeface="Segoe UI Semilight" panose="020B0402040204020203" pitchFamily="34" charset="0"/>
              </a:defRPr>
            </a:lvl3pPr>
            <a:lvl4pPr marL="1600200" indent="-228600">
              <a:defRPr>
                <a:solidFill>
                  <a:schemeClr val="tx1"/>
                </a:solidFill>
                <a:latin typeface="Segoe UI Semilight" panose="020B0402040204020203" pitchFamily="34" charset="0"/>
              </a:defRPr>
            </a:lvl4pPr>
            <a:lvl5pPr marL="2057400" indent="-228600">
              <a:defRPr>
                <a:solidFill>
                  <a:schemeClr val="tx1"/>
                </a:solidFill>
                <a:latin typeface="Segoe UI Semilight" panose="020B0402040204020203" pitchFamily="34" charset="0"/>
              </a:defRPr>
            </a:lvl5pPr>
            <a:lvl6pPr marL="2514600" indent="-228600" defTabSz="931863" fontAlgn="base">
              <a:spcBef>
                <a:spcPct val="0"/>
              </a:spcBef>
              <a:spcAft>
                <a:spcPct val="0"/>
              </a:spcAft>
              <a:defRPr>
                <a:solidFill>
                  <a:schemeClr val="tx1"/>
                </a:solidFill>
                <a:latin typeface="Segoe UI Semilight" panose="020B0402040204020203" pitchFamily="34" charset="0"/>
              </a:defRPr>
            </a:lvl6pPr>
            <a:lvl7pPr marL="2971800" indent="-228600" defTabSz="931863" fontAlgn="base">
              <a:spcBef>
                <a:spcPct val="0"/>
              </a:spcBef>
              <a:spcAft>
                <a:spcPct val="0"/>
              </a:spcAft>
              <a:defRPr>
                <a:solidFill>
                  <a:schemeClr val="tx1"/>
                </a:solidFill>
                <a:latin typeface="Segoe UI Semilight" panose="020B0402040204020203" pitchFamily="34" charset="0"/>
              </a:defRPr>
            </a:lvl7pPr>
            <a:lvl8pPr marL="3429000" indent="-228600" defTabSz="931863" fontAlgn="base">
              <a:spcBef>
                <a:spcPct val="0"/>
              </a:spcBef>
              <a:spcAft>
                <a:spcPct val="0"/>
              </a:spcAft>
              <a:defRPr>
                <a:solidFill>
                  <a:schemeClr val="tx1"/>
                </a:solidFill>
                <a:latin typeface="Segoe UI Semilight" panose="020B0402040204020203" pitchFamily="34" charset="0"/>
              </a:defRPr>
            </a:lvl8pPr>
            <a:lvl9pPr marL="3886200" indent="-228600" defTabSz="931863" fontAlgn="base">
              <a:spcBef>
                <a:spcPct val="0"/>
              </a:spcBef>
              <a:spcAft>
                <a:spcPct val="0"/>
              </a:spcAft>
              <a:defRPr>
                <a:solidFill>
                  <a:schemeClr val="tx1"/>
                </a:solidFill>
                <a:latin typeface="Segoe UI Semilight" panose="020B0402040204020203" pitchFamily="34" charset="0"/>
              </a:defRPr>
            </a:lvl9pPr>
          </a:lstStyle>
          <a:p>
            <a:pPr defTabSz="931863" fontAlgn="base">
              <a:spcBef>
                <a:spcPct val="0"/>
              </a:spcBef>
              <a:spcAft>
                <a:spcPct val="0"/>
              </a:spcAft>
            </a:pPr>
            <a:fld id="{210D3278-8060-4A3C-A779-E8A361A32A74}" type="datetime8">
              <a:rPr lang="en-US" altLang="sl-SI">
                <a:solidFill>
                  <a:srgbClr val="000000"/>
                </a:solidFill>
                <a:latin typeface="Segoe UI" panose="020B0502040204020203" pitchFamily="34" charset="0"/>
              </a:rPr>
              <a:pPr defTabSz="931863" fontAlgn="base">
                <a:spcBef>
                  <a:spcPct val="0"/>
                </a:spcBef>
                <a:spcAft>
                  <a:spcPct val="0"/>
                </a:spcAft>
              </a:pPr>
              <a:t>5/14/2017 4:29 PM</a:t>
            </a:fld>
            <a:endParaRPr lang="en-US" altLang="sl-SI">
              <a:solidFill>
                <a:srgbClr val="000000"/>
              </a:solidFill>
              <a:latin typeface="Segoe UI" panose="020B0502040204020203" pitchFamily="34" charset="0"/>
            </a:endParaRPr>
          </a:p>
        </p:txBody>
      </p:sp>
      <p:sp>
        <p:nvSpPr>
          <p:cNvPr id="46086" name="Header Placeholder 11">
            <a:extLst>
              <a:ext uri="{FF2B5EF4-FFF2-40B4-BE49-F238E27FC236}">
                <a16:creationId xmlns:a16="http://schemas.microsoft.com/office/drawing/2014/main" id="{BE566421-7D62-4076-B41D-98F0D42B28B4}"/>
              </a:ext>
            </a:extLst>
          </p:cNvPr>
          <p:cNvSpPr>
            <a:spLocks noGrp="1" noChangeArrowheads="1"/>
          </p:cNvSpPr>
          <p:nvPr>
            <p:ph type="hdr" sz="quarter"/>
          </p:nvPr>
        </p:nvSpPr>
        <p:spPr bwMode="auto">
          <a:noFill/>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wrap="square" numCol="1" anchor="t" anchorCtr="0" compatLnSpc="1">
            <a:prstTxWarp prst="textNoShape">
              <a:avLst/>
            </a:prstTxWarp>
          </a:bodyPr>
          <a:lstStyle>
            <a:lvl1pPr>
              <a:defRPr>
                <a:solidFill>
                  <a:schemeClr val="tx1"/>
                </a:solidFill>
                <a:latin typeface="Segoe UI Semilight" panose="020B0402040204020203" pitchFamily="34" charset="0"/>
              </a:defRPr>
            </a:lvl1pPr>
            <a:lvl2pPr marL="742950" indent="-285750">
              <a:defRPr>
                <a:solidFill>
                  <a:schemeClr val="tx1"/>
                </a:solidFill>
                <a:latin typeface="Segoe UI Semilight" panose="020B0402040204020203" pitchFamily="34" charset="0"/>
              </a:defRPr>
            </a:lvl2pPr>
            <a:lvl3pPr marL="1143000" indent="-228600">
              <a:defRPr>
                <a:solidFill>
                  <a:schemeClr val="tx1"/>
                </a:solidFill>
                <a:latin typeface="Segoe UI Semilight" panose="020B0402040204020203" pitchFamily="34" charset="0"/>
              </a:defRPr>
            </a:lvl3pPr>
            <a:lvl4pPr marL="1600200" indent="-228600">
              <a:defRPr>
                <a:solidFill>
                  <a:schemeClr val="tx1"/>
                </a:solidFill>
                <a:latin typeface="Segoe UI Semilight" panose="020B0402040204020203" pitchFamily="34" charset="0"/>
              </a:defRPr>
            </a:lvl4pPr>
            <a:lvl5pPr marL="2057400" indent="-228600">
              <a:defRPr>
                <a:solidFill>
                  <a:schemeClr val="tx1"/>
                </a:solidFill>
                <a:latin typeface="Segoe UI Semilight" panose="020B0402040204020203" pitchFamily="34" charset="0"/>
              </a:defRPr>
            </a:lvl5pPr>
            <a:lvl6pPr marL="2514600" indent="-228600" defTabSz="931863" fontAlgn="base">
              <a:spcBef>
                <a:spcPct val="0"/>
              </a:spcBef>
              <a:spcAft>
                <a:spcPct val="0"/>
              </a:spcAft>
              <a:defRPr>
                <a:solidFill>
                  <a:schemeClr val="tx1"/>
                </a:solidFill>
                <a:latin typeface="Segoe UI Semilight" panose="020B0402040204020203" pitchFamily="34" charset="0"/>
              </a:defRPr>
            </a:lvl6pPr>
            <a:lvl7pPr marL="2971800" indent="-228600" defTabSz="931863" fontAlgn="base">
              <a:spcBef>
                <a:spcPct val="0"/>
              </a:spcBef>
              <a:spcAft>
                <a:spcPct val="0"/>
              </a:spcAft>
              <a:defRPr>
                <a:solidFill>
                  <a:schemeClr val="tx1"/>
                </a:solidFill>
                <a:latin typeface="Segoe UI Semilight" panose="020B0402040204020203" pitchFamily="34" charset="0"/>
              </a:defRPr>
            </a:lvl7pPr>
            <a:lvl8pPr marL="3429000" indent="-228600" defTabSz="931863" fontAlgn="base">
              <a:spcBef>
                <a:spcPct val="0"/>
              </a:spcBef>
              <a:spcAft>
                <a:spcPct val="0"/>
              </a:spcAft>
              <a:defRPr>
                <a:solidFill>
                  <a:schemeClr val="tx1"/>
                </a:solidFill>
                <a:latin typeface="Segoe UI Semilight" panose="020B0402040204020203" pitchFamily="34" charset="0"/>
              </a:defRPr>
            </a:lvl8pPr>
            <a:lvl9pPr marL="3886200" indent="-228600" defTabSz="931863" fontAlgn="base">
              <a:spcBef>
                <a:spcPct val="0"/>
              </a:spcBef>
              <a:spcAft>
                <a:spcPct val="0"/>
              </a:spcAft>
              <a:defRPr>
                <a:solidFill>
                  <a:schemeClr val="tx1"/>
                </a:solidFill>
                <a:latin typeface="Segoe UI Semilight" panose="020B0402040204020203" pitchFamily="34" charset="0"/>
              </a:defRPr>
            </a:lvl9pPr>
          </a:lstStyle>
          <a:p>
            <a:pPr defTabSz="931863" fontAlgn="base">
              <a:spcBef>
                <a:spcPct val="0"/>
              </a:spcBef>
              <a:spcAft>
                <a:spcPct val="0"/>
              </a:spcAft>
            </a:pPr>
            <a:endParaRPr lang="sl-SI" altLang="sl-SI">
              <a:solidFill>
                <a:srgbClr val="000000"/>
              </a:solidFill>
              <a:latin typeface="Segoe UI" panose="020B0502040204020203" pitchFamily="34" charset="0"/>
            </a:endParaRPr>
          </a:p>
        </p:txBody>
      </p:sp>
      <p:sp>
        <p:nvSpPr>
          <p:cNvPr id="5" name="Footer Placeholder 4">
            <a:extLst>
              <a:ext uri="{FF2B5EF4-FFF2-40B4-BE49-F238E27FC236}">
                <a16:creationId xmlns:a16="http://schemas.microsoft.com/office/drawing/2014/main" id="{645D01D5-A89E-42ED-955E-3620473EC187}"/>
              </a:ext>
            </a:extLst>
          </p:cNvPr>
          <p:cNvSpPr>
            <a:spLocks noGrp="1"/>
          </p:cNvSpPr>
          <p:nvPr>
            <p:ph type="ftr" sz="quarter" idx="4"/>
          </p:nvPr>
        </p:nvSpPr>
        <p:spPr>
          <a:xfrm>
            <a:off x="0" y="8686800"/>
            <a:ext cx="5920740" cy="355964"/>
          </a:xfrm>
        </p:spPr>
        <p:txBody>
          <a:bodyPr/>
          <a:lstStyle/>
          <a:p>
            <a:pPr>
              <a:defRPr/>
            </a:pPr>
            <a:r>
              <a:rPr lang="en-US"/>
              <a:t>© Microsoft Corporation. All rights reserved. MICROSOFT MAKES NO WARRANTIES, EXPRESS, IMPLIED OR STATUTORY, AS TO THE INFORMATION IN THIS PRESENTATION.</a:t>
            </a:r>
            <a:endParaRPr lang="en-US" dirty="0"/>
          </a:p>
        </p:txBody>
      </p:sp>
    </p:spTree>
    <p:extLst>
      <p:ext uri="{BB962C8B-B14F-4D97-AF65-F5344CB8AC3E}">
        <p14:creationId xmlns:p14="http://schemas.microsoft.com/office/powerpoint/2010/main" val="1542908602"/>
      </p:ext>
    </p:extLst>
  </p:cSld>
  <p:clrMapOvr>
    <a:masterClrMapping/>
  </p:clrMapOvr>
</p:notes>
</file>

<file path=ppt/notesSlides/notesSlide25.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46082" name="Slide Image Placeholder 1">
            <a:extLst>
              <a:ext uri="{FF2B5EF4-FFF2-40B4-BE49-F238E27FC236}">
                <a16:creationId xmlns:a16="http://schemas.microsoft.com/office/drawing/2014/main" id="{AA3C6994-950B-4634-A483-CA51DEA78339}"/>
              </a:ext>
            </a:extLst>
          </p:cNvPr>
          <p:cNvSpPr>
            <a:spLocks noGrp="1" noRot="1" noChangeAspect="1" noChangeArrowheads="1" noTextEdit="1"/>
          </p:cNvSpPr>
          <p:nvPr>
            <p:ph type="sldImg"/>
          </p:nvPr>
        </p:nvSpPr>
        <p:spPr bwMode="auto">
          <a:noFill/>
          <a:ln>
            <a:solidFill>
              <a:srgbClr val="000000"/>
            </a:solidFill>
            <a:miter lim="800000"/>
            <a:headEnd/>
            <a:tailEnd/>
          </a:ln>
          <a:extLst>
            <a:ext uri="{909E8E84-426E-40DD-AFC4-6F175D3DCCD1}">
              <a14:hiddenFill xmlns:a14="http://schemas.microsoft.com/office/drawing/2010/main">
                <a:solidFill>
                  <a:srgbClr val="FFFFFF"/>
                </a:solidFill>
              </a14:hiddenFill>
            </a:ext>
          </a:extLst>
        </p:spPr>
      </p:sp>
      <p:sp>
        <p:nvSpPr>
          <p:cNvPr id="46083" name="Notes Placeholder 2">
            <a:extLst>
              <a:ext uri="{FF2B5EF4-FFF2-40B4-BE49-F238E27FC236}">
                <a16:creationId xmlns:a16="http://schemas.microsoft.com/office/drawing/2014/main" id="{EBBF54C5-E00E-49BA-A9AB-4CFF0BF67E6E}"/>
              </a:ext>
            </a:extLst>
          </p:cNvPr>
          <p:cNvSpPr>
            <a:spLocks noGrp="1" noChangeArrowheads="1"/>
          </p:cNvSpPr>
          <p:nvPr>
            <p:ph type="body" idx="1"/>
          </p:nvPr>
        </p:nvSpPr>
        <p:spPr bwMode="auto">
          <a:noFill/>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wrap="square" numCol="1" anchor="t" anchorCtr="0" compatLnSpc="1">
            <a:prstTxWarp prst="textNoShape">
              <a:avLst/>
            </a:prstTxWarp>
          </a:bodyPr>
          <a:lstStyle/>
          <a:p>
            <a:pPr>
              <a:spcBef>
                <a:spcPct val="0"/>
              </a:spcBef>
            </a:pPr>
            <a:endParaRPr lang="en-US" altLang="sl-SI" dirty="0"/>
          </a:p>
        </p:txBody>
      </p:sp>
      <p:sp>
        <p:nvSpPr>
          <p:cNvPr id="46084" name="Slide Number Placeholder 5">
            <a:extLst>
              <a:ext uri="{FF2B5EF4-FFF2-40B4-BE49-F238E27FC236}">
                <a16:creationId xmlns:a16="http://schemas.microsoft.com/office/drawing/2014/main" id="{42CBA8D3-2985-4ADC-A1A8-E405639ADE10}"/>
              </a:ext>
            </a:extLst>
          </p:cNvPr>
          <p:cNvSpPr>
            <a:spLocks noGrp="1" noChangeArrowheads="1"/>
          </p:cNvSpPr>
          <p:nvPr>
            <p:ph type="sldNum" sz="quarter" idx="5"/>
          </p:nvPr>
        </p:nvSpPr>
        <p:spPr bwMode="auto">
          <a:noFill/>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wrap="square" numCol="1" anchorCtr="0" compatLnSpc="1">
            <a:prstTxWarp prst="textNoShape">
              <a:avLst/>
            </a:prstTxWarp>
          </a:bodyPr>
          <a:lstStyle>
            <a:lvl1pPr>
              <a:defRPr>
                <a:solidFill>
                  <a:schemeClr val="tx1"/>
                </a:solidFill>
                <a:latin typeface="Segoe UI Semilight" panose="020B0402040204020203" pitchFamily="34" charset="0"/>
              </a:defRPr>
            </a:lvl1pPr>
            <a:lvl2pPr marL="742950" indent="-285750">
              <a:defRPr>
                <a:solidFill>
                  <a:schemeClr val="tx1"/>
                </a:solidFill>
                <a:latin typeface="Segoe UI Semilight" panose="020B0402040204020203" pitchFamily="34" charset="0"/>
              </a:defRPr>
            </a:lvl2pPr>
            <a:lvl3pPr marL="1143000" indent="-228600">
              <a:defRPr>
                <a:solidFill>
                  <a:schemeClr val="tx1"/>
                </a:solidFill>
                <a:latin typeface="Segoe UI Semilight" panose="020B0402040204020203" pitchFamily="34" charset="0"/>
              </a:defRPr>
            </a:lvl3pPr>
            <a:lvl4pPr marL="1600200" indent="-228600">
              <a:defRPr>
                <a:solidFill>
                  <a:schemeClr val="tx1"/>
                </a:solidFill>
                <a:latin typeface="Segoe UI Semilight" panose="020B0402040204020203" pitchFamily="34" charset="0"/>
              </a:defRPr>
            </a:lvl4pPr>
            <a:lvl5pPr marL="2057400" indent="-228600">
              <a:defRPr>
                <a:solidFill>
                  <a:schemeClr val="tx1"/>
                </a:solidFill>
                <a:latin typeface="Segoe UI Semilight" panose="020B0402040204020203" pitchFamily="34" charset="0"/>
              </a:defRPr>
            </a:lvl5pPr>
            <a:lvl6pPr marL="2514600" indent="-228600" defTabSz="931863" fontAlgn="base">
              <a:spcBef>
                <a:spcPct val="0"/>
              </a:spcBef>
              <a:spcAft>
                <a:spcPct val="0"/>
              </a:spcAft>
              <a:defRPr>
                <a:solidFill>
                  <a:schemeClr val="tx1"/>
                </a:solidFill>
                <a:latin typeface="Segoe UI Semilight" panose="020B0402040204020203" pitchFamily="34" charset="0"/>
              </a:defRPr>
            </a:lvl6pPr>
            <a:lvl7pPr marL="2971800" indent="-228600" defTabSz="931863" fontAlgn="base">
              <a:spcBef>
                <a:spcPct val="0"/>
              </a:spcBef>
              <a:spcAft>
                <a:spcPct val="0"/>
              </a:spcAft>
              <a:defRPr>
                <a:solidFill>
                  <a:schemeClr val="tx1"/>
                </a:solidFill>
                <a:latin typeface="Segoe UI Semilight" panose="020B0402040204020203" pitchFamily="34" charset="0"/>
              </a:defRPr>
            </a:lvl7pPr>
            <a:lvl8pPr marL="3429000" indent="-228600" defTabSz="931863" fontAlgn="base">
              <a:spcBef>
                <a:spcPct val="0"/>
              </a:spcBef>
              <a:spcAft>
                <a:spcPct val="0"/>
              </a:spcAft>
              <a:defRPr>
                <a:solidFill>
                  <a:schemeClr val="tx1"/>
                </a:solidFill>
                <a:latin typeface="Segoe UI Semilight" panose="020B0402040204020203" pitchFamily="34" charset="0"/>
              </a:defRPr>
            </a:lvl8pPr>
            <a:lvl9pPr marL="3886200" indent="-228600" defTabSz="931863" fontAlgn="base">
              <a:spcBef>
                <a:spcPct val="0"/>
              </a:spcBef>
              <a:spcAft>
                <a:spcPct val="0"/>
              </a:spcAft>
              <a:defRPr>
                <a:solidFill>
                  <a:schemeClr val="tx1"/>
                </a:solidFill>
                <a:latin typeface="Segoe UI Semilight" panose="020B0402040204020203" pitchFamily="34" charset="0"/>
              </a:defRPr>
            </a:lvl9pPr>
          </a:lstStyle>
          <a:p>
            <a:pPr defTabSz="931863" fontAlgn="base">
              <a:spcBef>
                <a:spcPct val="0"/>
              </a:spcBef>
              <a:spcAft>
                <a:spcPct val="0"/>
              </a:spcAft>
            </a:pPr>
            <a:fld id="{3C478D4A-1232-4B73-8642-27B131DCD5BA}" type="slidenum">
              <a:rPr lang="en-US" altLang="sl-SI">
                <a:solidFill>
                  <a:srgbClr val="000000"/>
                </a:solidFill>
                <a:latin typeface="Segoe UI" panose="020B0502040204020203" pitchFamily="34" charset="0"/>
              </a:rPr>
              <a:pPr defTabSz="931863" fontAlgn="base">
                <a:spcBef>
                  <a:spcPct val="0"/>
                </a:spcBef>
                <a:spcAft>
                  <a:spcPct val="0"/>
                </a:spcAft>
              </a:pPr>
              <a:t>25</a:t>
            </a:fld>
            <a:endParaRPr lang="en-US" altLang="sl-SI">
              <a:solidFill>
                <a:srgbClr val="000000"/>
              </a:solidFill>
              <a:latin typeface="Segoe UI" panose="020B0502040204020203" pitchFamily="34" charset="0"/>
            </a:endParaRPr>
          </a:p>
        </p:txBody>
      </p:sp>
      <p:sp>
        <p:nvSpPr>
          <p:cNvPr id="46085" name="Date Placeholder 9">
            <a:extLst>
              <a:ext uri="{FF2B5EF4-FFF2-40B4-BE49-F238E27FC236}">
                <a16:creationId xmlns:a16="http://schemas.microsoft.com/office/drawing/2014/main" id="{824AF13D-3B7E-4A6F-8D60-10F69E25370B}"/>
              </a:ext>
            </a:extLst>
          </p:cNvPr>
          <p:cNvSpPr>
            <a:spLocks noGrp="1" noChangeArrowheads="1"/>
          </p:cNvSpPr>
          <p:nvPr>
            <p:ph type="dt" sz="quarter" idx="1"/>
          </p:nvPr>
        </p:nvSpPr>
        <p:spPr bwMode="auto">
          <a:noFill/>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wrap="square" numCol="1" anchor="t" anchorCtr="0" compatLnSpc="1">
            <a:prstTxWarp prst="textNoShape">
              <a:avLst/>
            </a:prstTxWarp>
          </a:bodyPr>
          <a:lstStyle>
            <a:lvl1pPr>
              <a:defRPr>
                <a:solidFill>
                  <a:schemeClr val="tx1"/>
                </a:solidFill>
                <a:latin typeface="Segoe UI Semilight" panose="020B0402040204020203" pitchFamily="34" charset="0"/>
              </a:defRPr>
            </a:lvl1pPr>
            <a:lvl2pPr marL="742950" indent="-285750">
              <a:defRPr>
                <a:solidFill>
                  <a:schemeClr val="tx1"/>
                </a:solidFill>
                <a:latin typeface="Segoe UI Semilight" panose="020B0402040204020203" pitchFamily="34" charset="0"/>
              </a:defRPr>
            </a:lvl2pPr>
            <a:lvl3pPr marL="1143000" indent="-228600">
              <a:defRPr>
                <a:solidFill>
                  <a:schemeClr val="tx1"/>
                </a:solidFill>
                <a:latin typeface="Segoe UI Semilight" panose="020B0402040204020203" pitchFamily="34" charset="0"/>
              </a:defRPr>
            </a:lvl3pPr>
            <a:lvl4pPr marL="1600200" indent="-228600">
              <a:defRPr>
                <a:solidFill>
                  <a:schemeClr val="tx1"/>
                </a:solidFill>
                <a:latin typeface="Segoe UI Semilight" panose="020B0402040204020203" pitchFamily="34" charset="0"/>
              </a:defRPr>
            </a:lvl4pPr>
            <a:lvl5pPr marL="2057400" indent="-228600">
              <a:defRPr>
                <a:solidFill>
                  <a:schemeClr val="tx1"/>
                </a:solidFill>
                <a:latin typeface="Segoe UI Semilight" panose="020B0402040204020203" pitchFamily="34" charset="0"/>
              </a:defRPr>
            </a:lvl5pPr>
            <a:lvl6pPr marL="2514600" indent="-228600" defTabSz="931863" fontAlgn="base">
              <a:spcBef>
                <a:spcPct val="0"/>
              </a:spcBef>
              <a:spcAft>
                <a:spcPct val="0"/>
              </a:spcAft>
              <a:defRPr>
                <a:solidFill>
                  <a:schemeClr val="tx1"/>
                </a:solidFill>
                <a:latin typeface="Segoe UI Semilight" panose="020B0402040204020203" pitchFamily="34" charset="0"/>
              </a:defRPr>
            </a:lvl6pPr>
            <a:lvl7pPr marL="2971800" indent="-228600" defTabSz="931863" fontAlgn="base">
              <a:spcBef>
                <a:spcPct val="0"/>
              </a:spcBef>
              <a:spcAft>
                <a:spcPct val="0"/>
              </a:spcAft>
              <a:defRPr>
                <a:solidFill>
                  <a:schemeClr val="tx1"/>
                </a:solidFill>
                <a:latin typeface="Segoe UI Semilight" panose="020B0402040204020203" pitchFamily="34" charset="0"/>
              </a:defRPr>
            </a:lvl7pPr>
            <a:lvl8pPr marL="3429000" indent="-228600" defTabSz="931863" fontAlgn="base">
              <a:spcBef>
                <a:spcPct val="0"/>
              </a:spcBef>
              <a:spcAft>
                <a:spcPct val="0"/>
              </a:spcAft>
              <a:defRPr>
                <a:solidFill>
                  <a:schemeClr val="tx1"/>
                </a:solidFill>
                <a:latin typeface="Segoe UI Semilight" panose="020B0402040204020203" pitchFamily="34" charset="0"/>
              </a:defRPr>
            </a:lvl8pPr>
            <a:lvl9pPr marL="3886200" indent="-228600" defTabSz="931863" fontAlgn="base">
              <a:spcBef>
                <a:spcPct val="0"/>
              </a:spcBef>
              <a:spcAft>
                <a:spcPct val="0"/>
              </a:spcAft>
              <a:defRPr>
                <a:solidFill>
                  <a:schemeClr val="tx1"/>
                </a:solidFill>
                <a:latin typeface="Segoe UI Semilight" panose="020B0402040204020203" pitchFamily="34" charset="0"/>
              </a:defRPr>
            </a:lvl9pPr>
          </a:lstStyle>
          <a:p>
            <a:pPr defTabSz="931863" fontAlgn="base">
              <a:spcBef>
                <a:spcPct val="0"/>
              </a:spcBef>
              <a:spcAft>
                <a:spcPct val="0"/>
              </a:spcAft>
            </a:pPr>
            <a:fld id="{210D3278-8060-4A3C-A779-E8A361A32A74}" type="datetime8">
              <a:rPr lang="en-US" altLang="sl-SI">
                <a:solidFill>
                  <a:srgbClr val="000000"/>
                </a:solidFill>
                <a:latin typeface="Segoe UI" panose="020B0502040204020203" pitchFamily="34" charset="0"/>
              </a:rPr>
              <a:pPr defTabSz="931863" fontAlgn="base">
                <a:spcBef>
                  <a:spcPct val="0"/>
                </a:spcBef>
                <a:spcAft>
                  <a:spcPct val="0"/>
                </a:spcAft>
              </a:pPr>
              <a:t>5/14/2017 4:29 PM</a:t>
            </a:fld>
            <a:endParaRPr lang="en-US" altLang="sl-SI">
              <a:solidFill>
                <a:srgbClr val="000000"/>
              </a:solidFill>
              <a:latin typeface="Segoe UI" panose="020B0502040204020203" pitchFamily="34" charset="0"/>
            </a:endParaRPr>
          </a:p>
        </p:txBody>
      </p:sp>
      <p:sp>
        <p:nvSpPr>
          <p:cNvPr id="46086" name="Header Placeholder 11">
            <a:extLst>
              <a:ext uri="{FF2B5EF4-FFF2-40B4-BE49-F238E27FC236}">
                <a16:creationId xmlns:a16="http://schemas.microsoft.com/office/drawing/2014/main" id="{BE566421-7D62-4076-B41D-98F0D42B28B4}"/>
              </a:ext>
            </a:extLst>
          </p:cNvPr>
          <p:cNvSpPr>
            <a:spLocks noGrp="1" noChangeArrowheads="1"/>
          </p:cNvSpPr>
          <p:nvPr>
            <p:ph type="hdr" sz="quarter"/>
          </p:nvPr>
        </p:nvSpPr>
        <p:spPr bwMode="auto">
          <a:noFill/>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wrap="square" numCol="1" anchor="t" anchorCtr="0" compatLnSpc="1">
            <a:prstTxWarp prst="textNoShape">
              <a:avLst/>
            </a:prstTxWarp>
          </a:bodyPr>
          <a:lstStyle>
            <a:lvl1pPr>
              <a:defRPr>
                <a:solidFill>
                  <a:schemeClr val="tx1"/>
                </a:solidFill>
                <a:latin typeface="Segoe UI Semilight" panose="020B0402040204020203" pitchFamily="34" charset="0"/>
              </a:defRPr>
            </a:lvl1pPr>
            <a:lvl2pPr marL="742950" indent="-285750">
              <a:defRPr>
                <a:solidFill>
                  <a:schemeClr val="tx1"/>
                </a:solidFill>
                <a:latin typeface="Segoe UI Semilight" panose="020B0402040204020203" pitchFamily="34" charset="0"/>
              </a:defRPr>
            </a:lvl2pPr>
            <a:lvl3pPr marL="1143000" indent="-228600">
              <a:defRPr>
                <a:solidFill>
                  <a:schemeClr val="tx1"/>
                </a:solidFill>
                <a:latin typeface="Segoe UI Semilight" panose="020B0402040204020203" pitchFamily="34" charset="0"/>
              </a:defRPr>
            </a:lvl3pPr>
            <a:lvl4pPr marL="1600200" indent="-228600">
              <a:defRPr>
                <a:solidFill>
                  <a:schemeClr val="tx1"/>
                </a:solidFill>
                <a:latin typeface="Segoe UI Semilight" panose="020B0402040204020203" pitchFamily="34" charset="0"/>
              </a:defRPr>
            </a:lvl4pPr>
            <a:lvl5pPr marL="2057400" indent="-228600">
              <a:defRPr>
                <a:solidFill>
                  <a:schemeClr val="tx1"/>
                </a:solidFill>
                <a:latin typeface="Segoe UI Semilight" panose="020B0402040204020203" pitchFamily="34" charset="0"/>
              </a:defRPr>
            </a:lvl5pPr>
            <a:lvl6pPr marL="2514600" indent="-228600" defTabSz="931863" fontAlgn="base">
              <a:spcBef>
                <a:spcPct val="0"/>
              </a:spcBef>
              <a:spcAft>
                <a:spcPct val="0"/>
              </a:spcAft>
              <a:defRPr>
                <a:solidFill>
                  <a:schemeClr val="tx1"/>
                </a:solidFill>
                <a:latin typeface="Segoe UI Semilight" panose="020B0402040204020203" pitchFamily="34" charset="0"/>
              </a:defRPr>
            </a:lvl6pPr>
            <a:lvl7pPr marL="2971800" indent="-228600" defTabSz="931863" fontAlgn="base">
              <a:spcBef>
                <a:spcPct val="0"/>
              </a:spcBef>
              <a:spcAft>
                <a:spcPct val="0"/>
              </a:spcAft>
              <a:defRPr>
                <a:solidFill>
                  <a:schemeClr val="tx1"/>
                </a:solidFill>
                <a:latin typeface="Segoe UI Semilight" panose="020B0402040204020203" pitchFamily="34" charset="0"/>
              </a:defRPr>
            </a:lvl7pPr>
            <a:lvl8pPr marL="3429000" indent="-228600" defTabSz="931863" fontAlgn="base">
              <a:spcBef>
                <a:spcPct val="0"/>
              </a:spcBef>
              <a:spcAft>
                <a:spcPct val="0"/>
              </a:spcAft>
              <a:defRPr>
                <a:solidFill>
                  <a:schemeClr val="tx1"/>
                </a:solidFill>
                <a:latin typeface="Segoe UI Semilight" panose="020B0402040204020203" pitchFamily="34" charset="0"/>
              </a:defRPr>
            </a:lvl8pPr>
            <a:lvl9pPr marL="3886200" indent="-228600" defTabSz="931863" fontAlgn="base">
              <a:spcBef>
                <a:spcPct val="0"/>
              </a:spcBef>
              <a:spcAft>
                <a:spcPct val="0"/>
              </a:spcAft>
              <a:defRPr>
                <a:solidFill>
                  <a:schemeClr val="tx1"/>
                </a:solidFill>
                <a:latin typeface="Segoe UI Semilight" panose="020B0402040204020203" pitchFamily="34" charset="0"/>
              </a:defRPr>
            </a:lvl9pPr>
          </a:lstStyle>
          <a:p>
            <a:pPr defTabSz="931863" fontAlgn="base">
              <a:spcBef>
                <a:spcPct val="0"/>
              </a:spcBef>
              <a:spcAft>
                <a:spcPct val="0"/>
              </a:spcAft>
            </a:pPr>
            <a:endParaRPr lang="sl-SI" altLang="sl-SI">
              <a:solidFill>
                <a:srgbClr val="000000"/>
              </a:solidFill>
              <a:latin typeface="Segoe UI" panose="020B0502040204020203" pitchFamily="34" charset="0"/>
            </a:endParaRPr>
          </a:p>
        </p:txBody>
      </p:sp>
      <p:sp>
        <p:nvSpPr>
          <p:cNvPr id="5" name="Footer Placeholder 4">
            <a:extLst>
              <a:ext uri="{FF2B5EF4-FFF2-40B4-BE49-F238E27FC236}">
                <a16:creationId xmlns:a16="http://schemas.microsoft.com/office/drawing/2014/main" id="{645D01D5-A89E-42ED-955E-3620473EC187}"/>
              </a:ext>
            </a:extLst>
          </p:cNvPr>
          <p:cNvSpPr>
            <a:spLocks noGrp="1"/>
          </p:cNvSpPr>
          <p:nvPr>
            <p:ph type="ftr" sz="quarter" idx="4"/>
          </p:nvPr>
        </p:nvSpPr>
        <p:spPr>
          <a:xfrm>
            <a:off x="0" y="8686800"/>
            <a:ext cx="5920740" cy="355964"/>
          </a:xfrm>
        </p:spPr>
        <p:txBody>
          <a:bodyPr/>
          <a:lstStyle/>
          <a:p>
            <a:pPr>
              <a:defRPr/>
            </a:pPr>
            <a:r>
              <a:rPr lang="en-US"/>
              <a:t>© Microsoft Corporation. All rights reserved. MICROSOFT MAKES NO WARRANTIES, EXPRESS, IMPLIED OR STATUTORY, AS TO THE INFORMATION IN THIS PRESENTATION.</a:t>
            </a:r>
            <a:endParaRPr lang="en-US" dirty="0"/>
          </a:p>
        </p:txBody>
      </p:sp>
    </p:spTree>
    <p:extLst>
      <p:ext uri="{BB962C8B-B14F-4D97-AF65-F5344CB8AC3E}">
        <p14:creationId xmlns:p14="http://schemas.microsoft.com/office/powerpoint/2010/main" val="2637492696"/>
      </p:ext>
    </p:extLst>
  </p:cSld>
  <p:clrMapOvr>
    <a:masterClrMapping/>
  </p:clrMapOvr>
</p:notes>
</file>

<file path=ppt/notesSlides/notesSlide26.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46082" name="Slide Image Placeholder 1">
            <a:extLst>
              <a:ext uri="{FF2B5EF4-FFF2-40B4-BE49-F238E27FC236}">
                <a16:creationId xmlns:a16="http://schemas.microsoft.com/office/drawing/2014/main" id="{AA3C6994-950B-4634-A483-CA51DEA78339}"/>
              </a:ext>
            </a:extLst>
          </p:cNvPr>
          <p:cNvSpPr>
            <a:spLocks noGrp="1" noRot="1" noChangeAspect="1" noChangeArrowheads="1" noTextEdit="1"/>
          </p:cNvSpPr>
          <p:nvPr>
            <p:ph type="sldImg"/>
          </p:nvPr>
        </p:nvSpPr>
        <p:spPr bwMode="auto">
          <a:noFill/>
          <a:ln>
            <a:solidFill>
              <a:srgbClr val="000000"/>
            </a:solidFill>
            <a:miter lim="800000"/>
            <a:headEnd/>
            <a:tailEnd/>
          </a:ln>
          <a:extLst>
            <a:ext uri="{909E8E84-426E-40DD-AFC4-6F175D3DCCD1}">
              <a14:hiddenFill xmlns:a14="http://schemas.microsoft.com/office/drawing/2010/main">
                <a:solidFill>
                  <a:srgbClr val="FFFFFF"/>
                </a:solidFill>
              </a14:hiddenFill>
            </a:ext>
          </a:extLst>
        </p:spPr>
      </p:sp>
      <p:sp>
        <p:nvSpPr>
          <p:cNvPr id="46083" name="Notes Placeholder 2">
            <a:extLst>
              <a:ext uri="{FF2B5EF4-FFF2-40B4-BE49-F238E27FC236}">
                <a16:creationId xmlns:a16="http://schemas.microsoft.com/office/drawing/2014/main" id="{EBBF54C5-E00E-49BA-A9AB-4CFF0BF67E6E}"/>
              </a:ext>
            </a:extLst>
          </p:cNvPr>
          <p:cNvSpPr>
            <a:spLocks noGrp="1" noChangeArrowheads="1"/>
          </p:cNvSpPr>
          <p:nvPr>
            <p:ph type="body" idx="1"/>
          </p:nvPr>
        </p:nvSpPr>
        <p:spPr bwMode="auto">
          <a:noFill/>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wrap="square" numCol="1" anchor="t" anchorCtr="0" compatLnSpc="1">
            <a:prstTxWarp prst="textNoShape">
              <a:avLst/>
            </a:prstTxWarp>
          </a:bodyPr>
          <a:lstStyle/>
          <a:p>
            <a:pPr>
              <a:spcBef>
                <a:spcPct val="0"/>
              </a:spcBef>
            </a:pPr>
            <a:endParaRPr lang="sl-SI" altLang="sl-SI" dirty="0"/>
          </a:p>
        </p:txBody>
      </p:sp>
      <p:sp>
        <p:nvSpPr>
          <p:cNvPr id="46084" name="Slide Number Placeholder 5">
            <a:extLst>
              <a:ext uri="{FF2B5EF4-FFF2-40B4-BE49-F238E27FC236}">
                <a16:creationId xmlns:a16="http://schemas.microsoft.com/office/drawing/2014/main" id="{42CBA8D3-2985-4ADC-A1A8-E405639ADE10}"/>
              </a:ext>
            </a:extLst>
          </p:cNvPr>
          <p:cNvSpPr>
            <a:spLocks noGrp="1" noChangeArrowheads="1"/>
          </p:cNvSpPr>
          <p:nvPr>
            <p:ph type="sldNum" sz="quarter" idx="5"/>
          </p:nvPr>
        </p:nvSpPr>
        <p:spPr bwMode="auto">
          <a:noFill/>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wrap="square" numCol="1" anchorCtr="0" compatLnSpc="1">
            <a:prstTxWarp prst="textNoShape">
              <a:avLst/>
            </a:prstTxWarp>
          </a:bodyPr>
          <a:lstStyle>
            <a:lvl1pPr>
              <a:defRPr>
                <a:solidFill>
                  <a:schemeClr val="tx1"/>
                </a:solidFill>
                <a:latin typeface="Segoe UI Semilight" panose="020B0402040204020203" pitchFamily="34" charset="0"/>
              </a:defRPr>
            </a:lvl1pPr>
            <a:lvl2pPr marL="742950" indent="-285750">
              <a:defRPr>
                <a:solidFill>
                  <a:schemeClr val="tx1"/>
                </a:solidFill>
                <a:latin typeface="Segoe UI Semilight" panose="020B0402040204020203" pitchFamily="34" charset="0"/>
              </a:defRPr>
            </a:lvl2pPr>
            <a:lvl3pPr marL="1143000" indent="-228600">
              <a:defRPr>
                <a:solidFill>
                  <a:schemeClr val="tx1"/>
                </a:solidFill>
                <a:latin typeface="Segoe UI Semilight" panose="020B0402040204020203" pitchFamily="34" charset="0"/>
              </a:defRPr>
            </a:lvl3pPr>
            <a:lvl4pPr marL="1600200" indent="-228600">
              <a:defRPr>
                <a:solidFill>
                  <a:schemeClr val="tx1"/>
                </a:solidFill>
                <a:latin typeface="Segoe UI Semilight" panose="020B0402040204020203" pitchFamily="34" charset="0"/>
              </a:defRPr>
            </a:lvl4pPr>
            <a:lvl5pPr marL="2057400" indent="-228600">
              <a:defRPr>
                <a:solidFill>
                  <a:schemeClr val="tx1"/>
                </a:solidFill>
                <a:latin typeface="Segoe UI Semilight" panose="020B0402040204020203" pitchFamily="34" charset="0"/>
              </a:defRPr>
            </a:lvl5pPr>
            <a:lvl6pPr marL="2514600" indent="-228600" defTabSz="931863" fontAlgn="base">
              <a:spcBef>
                <a:spcPct val="0"/>
              </a:spcBef>
              <a:spcAft>
                <a:spcPct val="0"/>
              </a:spcAft>
              <a:defRPr>
                <a:solidFill>
                  <a:schemeClr val="tx1"/>
                </a:solidFill>
                <a:latin typeface="Segoe UI Semilight" panose="020B0402040204020203" pitchFamily="34" charset="0"/>
              </a:defRPr>
            </a:lvl6pPr>
            <a:lvl7pPr marL="2971800" indent="-228600" defTabSz="931863" fontAlgn="base">
              <a:spcBef>
                <a:spcPct val="0"/>
              </a:spcBef>
              <a:spcAft>
                <a:spcPct val="0"/>
              </a:spcAft>
              <a:defRPr>
                <a:solidFill>
                  <a:schemeClr val="tx1"/>
                </a:solidFill>
                <a:latin typeface="Segoe UI Semilight" panose="020B0402040204020203" pitchFamily="34" charset="0"/>
              </a:defRPr>
            </a:lvl7pPr>
            <a:lvl8pPr marL="3429000" indent="-228600" defTabSz="931863" fontAlgn="base">
              <a:spcBef>
                <a:spcPct val="0"/>
              </a:spcBef>
              <a:spcAft>
                <a:spcPct val="0"/>
              </a:spcAft>
              <a:defRPr>
                <a:solidFill>
                  <a:schemeClr val="tx1"/>
                </a:solidFill>
                <a:latin typeface="Segoe UI Semilight" panose="020B0402040204020203" pitchFamily="34" charset="0"/>
              </a:defRPr>
            </a:lvl8pPr>
            <a:lvl9pPr marL="3886200" indent="-228600" defTabSz="931863" fontAlgn="base">
              <a:spcBef>
                <a:spcPct val="0"/>
              </a:spcBef>
              <a:spcAft>
                <a:spcPct val="0"/>
              </a:spcAft>
              <a:defRPr>
                <a:solidFill>
                  <a:schemeClr val="tx1"/>
                </a:solidFill>
                <a:latin typeface="Segoe UI Semilight" panose="020B0402040204020203" pitchFamily="34" charset="0"/>
              </a:defRPr>
            </a:lvl9pPr>
          </a:lstStyle>
          <a:p>
            <a:pPr defTabSz="931863" fontAlgn="base">
              <a:spcBef>
                <a:spcPct val="0"/>
              </a:spcBef>
              <a:spcAft>
                <a:spcPct val="0"/>
              </a:spcAft>
            </a:pPr>
            <a:fld id="{3C478D4A-1232-4B73-8642-27B131DCD5BA}" type="slidenum">
              <a:rPr lang="en-US" altLang="sl-SI">
                <a:solidFill>
                  <a:srgbClr val="000000"/>
                </a:solidFill>
                <a:latin typeface="Segoe UI" panose="020B0502040204020203" pitchFamily="34" charset="0"/>
              </a:rPr>
              <a:pPr defTabSz="931863" fontAlgn="base">
                <a:spcBef>
                  <a:spcPct val="0"/>
                </a:spcBef>
                <a:spcAft>
                  <a:spcPct val="0"/>
                </a:spcAft>
              </a:pPr>
              <a:t>26</a:t>
            </a:fld>
            <a:endParaRPr lang="en-US" altLang="sl-SI">
              <a:solidFill>
                <a:srgbClr val="000000"/>
              </a:solidFill>
              <a:latin typeface="Segoe UI" panose="020B0502040204020203" pitchFamily="34" charset="0"/>
            </a:endParaRPr>
          </a:p>
        </p:txBody>
      </p:sp>
      <p:sp>
        <p:nvSpPr>
          <p:cNvPr id="46085" name="Date Placeholder 9">
            <a:extLst>
              <a:ext uri="{FF2B5EF4-FFF2-40B4-BE49-F238E27FC236}">
                <a16:creationId xmlns:a16="http://schemas.microsoft.com/office/drawing/2014/main" id="{824AF13D-3B7E-4A6F-8D60-10F69E25370B}"/>
              </a:ext>
            </a:extLst>
          </p:cNvPr>
          <p:cNvSpPr>
            <a:spLocks noGrp="1" noChangeArrowheads="1"/>
          </p:cNvSpPr>
          <p:nvPr>
            <p:ph type="dt" sz="quarter" idx="1"/>
          </p:nvPr>
        </p:nvSpPr>
        <p:spPr bwMode="auto">
          <a:noFill/>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wrap="square" numCol="1" anchor="t" anchorCtr="0" compatLnSpc="1">
            <a:prstTxWarp prst="textNoShape">
              <a:avLst/>
            </a:prstTxWarp>
          </a:bodyPr>
          <a:lstStyle>
            <a:lvl1pPr>
              <a:defRPr>
                <a:solidFill>
                  <a:schemeClr val="tx1"/>
                </a:solidFill>
                <a:latin typeface="Segoe UI Semilight" panose="020B0402040204020203" pitchFamily="34" charset="0"/>
              </a:defRPr>
            </a:lvl1pPr>
            <a:lvl2pPr marL="742950" indent="-285750">
              <a:defRPr>
                <a:solidFill>
                  <a:schemeClr val="tx1"/>
                </a:solidFill>
                <a:latin typeface="Segoe UI Semilight" panose="020B0402040204020203" pitchFamily="34" charset="0"/>
              </a:defRPr>
            </a:lvl2pPr>
            <a:lvl3pPr marL="1143000" indent="-228600">
              <a:defRPr>
                <a:solidFill>
                  <a:schemeClr val="tx1"/>
                </a:solidFill>
                <a:latin typeface="Segoe UI Semilight" panose="020B0402040204020203" pitchFamily="34" charset="0"/>
              </a:defRPr>
            </a:lvl3pPr>
            <a:lvl4pPr marL="1600200" indent="-228600">
              <a:defRPr>
                <a:solidFill>
                  <a:schemeClr val="tx1"/>
                </a:solidFill>
                <a:latin typeface="Segoe UI Semilight" panose="020B0402040204020203" pitchFamily="34" charset="0"/>
              </a:defRPr>
            </a:lvl4pPr>
            <a:lvl5pPr marL="2057400" indent="-228600">
              <a:defRPr>
                <a:solidFill>
                  <a:schemeClr val="tx1"/>
                </a:solidFill>
                <a:latin typeface="Segoe UI Semilight" panose="020B0402040204020203" pitchFamily="34" charset="0"/>
              </a:defRPr>
            </a:lvl5pPr>
            <a:lvl6pPr marL="2514600" indent="-228600" defTabSz="931863" fontAlgn="base">
              <a:spcBef>
                <a:spcPct val="0"/>
              </a:spcBef>
              <a:spcAft>
                <a:spcPct val="0"/>
              </a:spcAft>
              <a:defRPr>
                <a:solidFill>
                  <a:schemeClr val="tx1"/>
                </a:solidFill>
                <a:latin typeface="Segoe UI Semilight" panose="020B0402040204020203" pitchFamily="34" charset="0"/>
              </a:defRPr>
            </a:lvl6pPr>
            <a:lvl7pPr marL="2971800" indent="-228600" defTabSz="931863" fontAlgn="base">
              <a:spcBef>
                <a:spcPct val="0"/>
              </a:spcBef>
              <a:spcAft>
                <a:spcPct val="0"/>
              </a:spcAft>
              <a:defRPr>
                <a:solidFill>
                  <a:schemeClr val="tx1"/>
                </a:solidFill>
                <a:latin typeface="Segoe UI Semilight" panose="020B0402040204020203" pitchFamily="34" charset="0"/>
              </a:defRPr>
            </a:lvl7pPr>
            <a:lvl8pPr marL="3429000" indent="-228600" defTabSz="931863" fontAlgn="base">
              <a:spcBef>
                <a:spcPct val="0"/>
              </a:spcBef>
              <a:spcAft>
                <a:spcPct val="0"/>
              </a:spcAft>
              <a:defRPr>
                <a:solidFill>
                  <a:schemeClr val="tx1"/>
                </a:solidFill>
                <a:latin typeface="Segoe UI Semilight" panose="020B0402040204020203" pitchFamily="34" charset="0"/>
              </a:defRPr>
            </a:lvl8pPr>
            <a:lvl9pPr marL="3886200" indent="-228600" defTabSz="931863" fontAlgn="base">
              <a:spcBef>
                <a:spcPct val="0"/>
              </a:spcBef>
              <a:spcAft>
                <a:spcPct val="0"/>
              </a:spcAft>
              <a:defRPr>
                <a:solidFill>
                  <a:schemeClr val="tx1"/>
                </a:solidFill>
                <a:latin typeface="Segoe UI Semilight" panose="020B0402040204020203" pitchFamily="34" charset="0"/>
              </a:defRPr>
            </a:lvl9pPr>
          </a:lstStyle>
          <a:p>
            <a:pPr defTabSz="931863" fontAlgn="base">
              <a:spcBef>
                <a:spcPct val="0"/>
              </a:spcBef>
              <a:spcAft>
                <a:spcPct val="0"/>
              </a:spcAft>
            </a:pPr>
            <a:fld id="{210D3278-8060-4A3C-A779-E8A361A32A74}" type="datetime8">
              <a:rPr lang="en-US" altLang="sl-SI">
                <a:solidFill>
                  <a:srgbClr val="000000"/>
                </a:solidFill>
                <a:latin typeface="Segoe UI" panose="020B0502040204020203" pitchFamily="34" charset="0"/>
              </a:rPr>
              <a:pPr defTabSz="931863" fontAlgn="base">
                <a:spcBef>
                  <a:spcPct val="0"/>
                </a:spcBef>
                <a:spcAft>
                  <a:spcPct val="0"/>
                </a:spcAft>
              </a:pPr>
              <a:t>5/14/2017 4:29 PM</a:t>
            </a:fld>
            <a:endParaRPr lang="en-US" altLang="sl-SI">
              <a:solidFill>
                <a:srgbClr val="000000"/>
              </a:solidFill>
              <a:latin typeface="Segoe UI" panose="020B0502040204020203" pitchFamily="34" charset="0"/>
            </a:endParaRPr>
          </a:p>
        </p:txBody>
      </p:sp>
      <p:sp>
        <p:nvSpPr>
          <p:cNvPr id="46086" name="Header Placeholder 11">
            <a:extLst>
              <a:ext uri="{FF2B5EF4-FFF2-40B4-BE49-F238E27FC236}">
                <a16:creationId xmlns:a16="http://schemas.microsoft.com/office/drawing/2014/main" id="{BE566421-7D62-4076-B41D-98F0D42B28B4}"/>
              </a:ext>
            </a:extLst>
          </p:cNvPr>
          <p:cNvSpPr>
            <a:spLocks noGrp="1" noChangeArrowheads="1"/>
          </p:cNvSpPr>
          <p:nvPr>
            <p:ph type="hdr" sz="quarter"/>
          </p:nvPr>
        </p:nvSpPr>
        <p:spPr bwMode="auto">
          <a:noFill/>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wrap="square" numCol="1" anchor="t" anchorCtr="0" compatLnSpc="1">
            <a:prstTxWarp prst="textNoShape">
              <a:avLst/>
            </a:prstTxWarp>
          </a:bodyPr>
          <a:lstStyle>
            <a:lvl1pPr>
              <a:defRPr>
                <a:solidFill>
                  <a:schemeClr val="tx1"/>
                </a:solidFill>
                <a:latin typeface="Segoe UI Semilight" panose="020B0402040204020203" pitchFamily="34" charset="0"/>
              </a:defRPr>
            </a:lvl1pPr>
            <a:lvl2pPr marL="742950" indent="-285750">
              <a:defRPr>
                <a:solidFill>
                  <a:schemeClr val="tx1"/>
                </a:solidFill>
                <a:latin typeface="Segoe UI Semilight" panose="020B0402040204020203" pitchFamily="34" charset="0"/>
              </a:defRPr>
            </a:lvl2pPr>
            <a:lvl3pPr marL="1143000" indent="-228600">
              <a:defRPr>
                <a:solidFill>
                  <a:schemeClr val="tx1"/>
                </a:solidFill>
                <a:latin typeface="Segoe UI Semilight" panose="020B0402040204020203" pitchFamily="34" charset="0"/>
              </a:defRPr>
            </a:lvl3pPr>
            <a:lvl4pPr marL="1600200" indent="-228600">
              <a:defRPr>
                <a:solidFill>
                  <a:schemeClr val="tx1"/>
                </a:solidFill>
                <a:latin typeface="Segoe UI Semilight" panose="020B0402040204020203" pitchFamily="34" charset="0"/>
              </a:defRPr>
            </a:lvl4pPr>
            <a:lvl5pPr marL="2057400" indent="-228600">
              <a:defRPr>
                <a:solidFill>
                  <a:schemeClr val="tx1"/>
                </a:solidFill>
                <a:latin typeface="Segoe UI Semilight" panose="020B0402040204020203" pitchFamily="34" charset="0"/>
              </a:defRPr>
            </a:lvl5pPr>
            <a:lvl6pPr marL="2514600" indent="-228600" defTabSz="931863" fontAlgn="base">
              <a:spcBef>
                <a:spcPct val="0"/>
              </a:spcBef>
              <a:spcAft>
                <a:spcPct val="0"/>
              </a:spcAft>
              <a:defRPr>
                <a:solidFill>
                  <a:schemeClr val="tx1"/>
                </a:solidFill>
                <a:latin typeface="Segoe UI Semilight" panose="020B0402040204020203" pitchFamily="34" charset="0"/>
              </a:defRPr>
            </a:lvl6pPr>
            <a:lvl7pPr marL="2971800" indent="-228600" defTabSz="931863" fontAlgn="base">
              <a:spcBef>
                <a:spcPct val="0"/>
              </a:spcBef>
              <a:spcAft>
                <a:spcPct val="0"/>
              </a:spcAft>
              <a:defRPr>
                <a:solidFill>
                  <a:schemeClr val="tx1"/>
                </a:solidFill>
                <a:latin typeface="Segoe UI Semilight" panose="020B0402040204020203" pitchFamily="34" charset="0"/>
              </a:defRPr>
            </a:lvl7pPr>
            <a:lvl8pPr marL="3429000" indent="-228600" defTabSz="931863" fontAlgn="base">
              <a:spcBef>
                <a:spcPct val="0"/>
              </a:spcBef>
              <a:spcAft>
                <a:spcPct val="0"/>
              </a:spcAft>
              <a:defRPr>
                <a:solidFill>
                  <a:schemeClr val="tx1"/>
                </a:solidFill>
                <a:latin typeface="Segoe UI Semilight" panose="020B0402040204020203" pitchFamily="34" charset="0"/>
              </a:defRPr>
            </a:lvl8pPr>
            <a:lvl9pPr marL="3886200" indent="-228600" defTabSz="931863" fontAlgn="base">
              <a:spcBef>
                <a:spcPct val="0"/>
              </a:spcBef>
              <a:spcAft>
                <a:spcPct val="0"/>
              </a:spcAft>
              <a:defRPr>
                <a:solidFill>
                  <a:schemeClr val="tx1"/>
                </a:solidFill>
                <a:latin typeface="Segoe UI Semilight" panose="020B0402040204020203" pitchFamily="34" charset="0"/>
              </a:defRPr>
            </a:lvl9pPr>
          </a:lstStyle>
          <a:p>
            <a:pPr defTabSz="931863" fontAlgn="base">
              <a:spcBef>
                <a:spcPct val="0"/>
              </a:spcBef>
              <a:spcAft>
                <a:spcPct val="0"/>
              </a:spcAft>
            </a:pPr>
            <a:endParaRPr lang="sl-SI" altLang="sl-SI">
              <a:solidFill>
                <a:srgbClr val="000000"/>
              </a:solidFill>
              <a:latin typeface="Segoe UI" panose="020B0502040204020203" pitchFamily="34" charset="0"/>
            </a:endParaRPr>
          </a:p>
        </p:txBody>
      </p:sp>
      <p:sp>
        <p:nvSpPr>
          <p:cNvPr id="5" name="Footer Placeholder 4">
            <a:extLst>
              <a:ext uri="{FF2B5EF4-FFF2-40B4-BE49-F238E27FC236}">
                <a16:creationId xmlns:a16="http://schemas.microsoft.com/office/drawing/2014/main" id="{645D01D5-A89E-42ED-955E-3620473EC187}"/>
              </a:ext>
            </a:extLst>
          </p:cNvPr>
          <p:cNvSpPr>
            <a:spLocks noGrp="1"/>
          </p:cNvSpPr>
          <p:nvPr>
            <p:ph type="ftr" sz="quarter" idx="4"/>
          </p:nvPr>
        </p:nvSpPr>
        <p:spPr>
          <a:xfrm>
            <a:off x="0" y="8686800"/>
            <a:ext cx="5920740" cy="355964"/>
          </a:xfrm>
        </p:spPr>
        <p:txBody>
          <a:bodyPr/>
          <a:lstStyle/>
          <a:p>
            <a:pPr>
              <a:defRPr/>
            </a:pPr>
            <a:r>
              <a:rPr lang="en-US"/>
              <a:t>© Microsoft Corporation. All rights reserved. MICROSOFT MAKES NO WARRANTIES, EXPRESS, IMPLIED OR STATUTORY, AS TO THE INFORMATION IN THIS PRESENTATION.</a:t>
            </a:r>
            <a:endParaRPr lang="en-US" dirty="0"/>
          </a:p>
        </p:txBody>
      </p:sp>
    </p:spTree>
    <p:extLst>
      <p:ext uri="{BB962C8B-B14F-4D97-AF65-F5344CB8AC3E}">
        <p14:creationId xmlns:p14="http://schemas.microsoft.com/office/powerpoint/2010/main" val="3321160212"/>
      </p:ext>
    </p:extLst>
  </p:cSld>
  <p:clrMapOvr>
    <a:masterClrMapping/>
  </p:clrMapOvr>
</p:notes>
</file>

<file path=ppt/notesSlides/notesSlide27.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46082" name="Slide Image Placeholder 1">
            <a:extLst>
              <a:ext uri="{FF2B5EF4-FFF2-40B4-BE49-F238E27FC236}">
                <a16:creationId xmlns:a16="http://schemas.microsoft.com/office/drawing/2014/main" id="{AA3C6994-950B-4634-A483-CA51DEA78339}"/>
              </a:ext>
            </a:extLst>
          </p:cNvPr>
          <p:cNvSpPr>
            <a:spLocks noGrp="1" noRot="1" noChangeAspect="1" noChangeArrowheads="1" noTextEdit="1"/>
          </p:cNvSpPr>
          <p:nvPr>
            <p:ph type="sldImg"/>
          </p:nvPr>
        </p:nvSpPr>
        <p:spPr bwMode="auto">
          <a:noFill/>
          <a:ln>
            <a:solidFill>
              <a:srgbClr val="000000"/>
            </a:solidFill>
            <a:miter lim="800000"/>
            <a:headEnd/>
            <a:tailEnd/>
          </a:ln>
          <a:extLst>
            <a:ext uri="{909E8E84-426E-40DD-AFC4-6F175D3DCCD1}">
              <a14:hiddenFill xmlns:a14="http://schemas.microsoft.com/office/drawing/2010/main">
                <a:solidFill>
                  <a:srgbClr val="FFFFFF"/>
                </a:solidFill>
              </a14:hiddenFill>
            </a:ext>
          </a:extLst>
        </p:spPr>
      </p:sp>
      <p:sp>
        <p:nvSpPr>
          <p:cNvPr id="46083" name="Notes Placeholder 2">
            <a:extLst>
              <a:ext uri="{FF2B5EF4-FFF2-40B4-BE49-F238E27FC236}">
                <a16:creationId xmlns:a16="http://schemas.microsoft.com/office/drawing/2014/main" id="{EBBF54C5-E00E-49BA-A9AB-4CFF0BF67E6E}"/>
              </a:ext>
            </a:extLst>
          </p:cNvPr>
          <p:cNvSpPr>
            <a:spLocks noGrp="1" noChangeArrowheads="1"/>
          </p:cNvSpPr>
          <p:nvPr>
            <p:ph type="body" idx="1"/>
          </p:nvPr>
        </p:nvSpPr>
        <p:spPr bwMode="auto">
          <a:noFill/>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wrap="square" numCol="1" anchor="t" anchorCtr="0" compatLnSpc="1">
            <a:prstTxWarp prst="textNoShape">
              <a:avLst/>
            </a:prstTxWarp>
          </a:bodyPr>
          <a:lstStyle/>
          <a:p>
            <a:pPr>
              <a:spcBef>
                <a:spcPct val="0"/>
              </a:spcBef>
            </a:pPr>
            <a:endParaRPr lang="en-US" altLang="sl-SI" dirty="0"/>
          </a:p>
        </p:txBody>
      </p:sp>
      <p:sp>
        <p:nvSpPr>
          <p:cNvPr id="46084" name="Slide Number Placeholder 5">
            <a:extLst>
              <a:ext uri="{FF2B5EF4-FFF2-40B4-BE49-F238E27FC236}">
                <a16:creationId xmlns:a16="http://schemas.microsoft.com/office/drawing/2014/main" id="{42CBA8D3-2985-4ADC-A1A8-E405639ADE10}"/>
              </a:ext>
            </a:extLst>
          </p:cNvPr>
          <p:cNvSpPr>
            <a:spLocks noGrp="1" noChangeArrowheads="1"/>
          </p:cNvSpPr>
          <p:nvPr>
            <p:ph type="sldNum" sz="quarter" idx="5"/>
          </p:nvPr>
        </p:nvSpPr>
        <p:spPr bwMode="auto">
          <a:noFill/>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wrap="square" numCol="1" anchorCtr="0" compatLnSpc="1">
            <a:prstTxWarp prst="textNoShape">
              <a:avLst/>
            </a:prstTxWarp>
          </a:bodyPr>
          <a:lstStyle>
            <a:lvl1pPr>
              <a:defRPr>
                <a:solidFill>
                  <a:schemeClr val="tx1"/>
                </a:solidFill>
                <a:latin typeface="Segoe UI Semilight" panose="020B0402040204020203" pitchFamily="34" charset="0"/>
              </a:defRPr>
            </a:lvl1pPr>
            <a:lvl2pPr marL="742950" indent="-285750">
              <a:defRPr>
                <a:solidFill>
                  <a:schemeClr val="tx1"/>
                </a:solidFill>
                <a:latin typeface="Segoe UI Semilight" panose="020B0402040204020203" pitchFamily="34" charset="0"/>
              </a:defRPr>
            </a:lvl2pPr>
            <a:lvl3pPr marL="1143000" indent="-228600">
              <a:defRPr>
                <a:solidFill>
                  <a:schemeClr val="tx1"/>
                </a:solidFill>
                <a:latin typeface="Segoe UI Semilight" panose="020B0402040204020203" pitchFamily="34" charset="0"/>
              </a:defRPr>
            </a:lvl3pPr>
            <a:lvl4pPr marL="1600200" indent="-228600">
              <a:defRPr>
                <a:solidFill>
                  <a:schemeClr val="tx1"/>
                </a:solidFill>
                <a:latin typeface="Segoe UI Semilight" panose="020B0402040204020203" pitchFamily="34" charset="0"/>
              </a:defRPr>
            </a:lvl4pPr>
            <a:lvl5pPr marL="2057400" indent="-228600">
              <a:defRPr>
                <a:solidFill>
                  <a:schemeClr val="tx1"/>
                </a:solidFill>
                <a:latin typeface="Segoe UI Semilight" panose="020B0402040204020203" pitchFamily="34" charset="0"/>
              </a:defRPr>
            </a:lvl5pPr>
            <a:lvl6pPr marL="2514600" indent="-228600" defTabSz="931863" fontAlgn="base">
              <a:spcBef>
                <a:spcPct val="0"/>
              </a:spcBef>
              <a:spcAft>
                <a:spcPct val="0"/>
              </a:spcAft>
              <a:defRPr>
                <a:solidFill>
                  <a:schemeClr val="tx1"/>
                </a:solidFill>
                <a:latin typeface="Segoe UI Semilight" panose="020B0402040204020203" pitchFamily="34" charset="0"/>
              </a:defRPr>
            </a:lvl6pPr>
            <a:lvl7pPr marL="2971800" indent="-228600" defTabSz="931863" fontAlgn="base">
              <a:spcBef>
                <a:spcPct val="0"/>
              </a:spcBef>
              <a:spcAft>
                <a:spcPct val="0"/>
              </a:spcAft>
              <a:defRPr>
                <a:solidFill>
                  <a:schemeClr val="tx1"/>
                </a:solidFill>
                <a:latin typeface="Segoe UI Semilight" panose="020B0402040204020203" pitchFamily="34" charset="0"/>
              </a:defRPr>
            </a:lvl7pPr>
            <a:lvl8pPr marL="3429000" indent="-228600" defTabSz="931863" fontAlgn="base">
              <a:spcBef>
                <a:spcPct val="0"/>
              </a:spcBef>
              <a:spcAft>
                <a:spcPct val="0"/>
              </a:spcAft>
              <a:defRPr>
                <a:solidFill>
                  <a:schemeClr val="tx1"/>
                </a:solidFill>
                <a:latin typeface="Segoe UI Semilight" panose="020B0402040204020203" pitchFamily="34" charset="0"/>
              </a:defRPr>
            </a:lvl8pPr>
            <a:lvl9pPr marL="3886200" indent="-228600" defTabSz="931863" fontAlgn="base">
              <a:spcBef>
                <a:spcPct val="0"/>
              </a:spcBef>
              <a:spcAft>
                <a:spcPct val="0"/>
              </a:spcAft>
              <a:defRPr>
                <a:solidFill>
                  <a:schemeClr val="tx1"/>
                </a:solidFill>
                <a:latin typeface="Segoe UI Semilight" panose="020B0402040204020203" pitchFamily="34" charset="0"/>
              </a:defRPr>
            </a:lvl9pPr>
          </a:lstStyle>
          <a:p>
            <a:pPr defTabSz="931863" fontAlgn="base">
              <a:spcBef>
                <a:spcPct val="0"/>
              </a:spcBef>
              <a:spcAft>
                <a:spcPct val="0"/>
              </a:spcAft>
            </a:pPr>
            <a:fld id="{3C478D4A-1232-4B73-8642-27B131DCD5BA}" type="slidenum">
              <a:rPr lang="en-US" altLang="sl-SI">
                <a:solidFill>
                  <a:srgbClr val="000000"/>
                </a:solidFill>
                <a:latin typeface="Segoe UI" panose="020B0502040204020203" pitchFamily="34" charset="0"/>
              </a:rPr>
              <a:pPr defTabSz="931863" fontAlgn="base">
                <a:spcBef>
                  <a:spcPct val="0"/>
                </a:spcBef>
                <a:spcAft>
                  <a:spcPct val="0"/>
                </a:spcAft>
              </a:pPr>
              <a:t>27</a:t>
            </a:fld>
            <a:endParaRPr lang="en-US" altLang="sl-SI">
              <a:solidFill>
                <a:srgbClr val="000000"/>
              </a:solidFill>
              <a:latin typeface="Segoe UI" panose="020B0502040204020203" pitchFamily="34" charset="0"/>
            </a:endParaRPr>
          </a:p>
        </p:txBody>
      </p:sp>
      <p:sp>
        <p:nvSpPr>
          <p:cNvPr id="46085" name="Date Placeholder 9">
            <a:extLst>
              <a:ext uri="{FF2B5EF4-FFF2-40B4-BE49-F238E27FC236}">
                <a16:creationId xmlns:a16="http://schemas.microsoft.com/office/drawing/2014/main" id="{824AF13D-3B7E-4A6F-8D60-10F69E25370B}"/>
              </a:ext>
            </a:extLst>
          </p:cNvPr>
          <p:cNvSpPr>
            <a:spLocks noGrp="1" noChangeArrowheads="1"/>
          </p:cNvSpPr>
          <p:nvPr>
            <p:ph type="dt" sz="quarter" idx="1"/>
          </p:nvPr>
        </p:nvSpPr>
        <p:spPr bwMode="auto">
          <a:noFill/>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wrap="square" numCol="1" anchor="t" anchorCtr="0" compatLnSpc="1">
            <a:prstTxWarp prst="textNoShape">
              <a:avLst/>
            </a:prstTxWarp>
          </a:bodyPr>
          <a:lstStyle>
            <a:lvl1pPr>
              <a:defRPr>
                <a:solidFill>
                  <a:schemeClr val="tx1"/>
                </a:solidFill>
                <a:latin typeface="Segoe UI Semilight" panose="020B0402040204020203" pitchFamily="34" charset="0"/>
              </a:defRPr>
            </a:lvl1pPr>
            <a:lvl2pPr marL="742950" indent="-285750">
              <a:defRPr>
                <a:solidFill>
                  <a:schemeClr val="tx1"/>
                </a:solidFill>
                <a:latin typeface="Segoe UI Semilight" panose="020B0402040204020203" pitchFamily="34" charset="0"/>
              </a:defRPr>
            </a:lvl2pPr>
            <a:lvl3pPr marL="1143000" indent="-228600">
              <a:defRPr>
                <a:solidFill>
                  <a:schemeClr val="tx1"/>
                </a:solidFill>
                <a:latin typeface="Segoe UI Semilight" panose="020B0402040204020203" pitchFamily="34" charset="0"/>
              </a:defRPr>
            </a:lvl3pPr>
            <a:lvl4pPr marL="1600200" indent="-228600">
              <a:defRPr>
                <a:solidFill>
                  <a:schemeClr val="tx1"/>
                </a:solidFill>
                <a:latin typeface="Segoe UI Semilight" panose="020B0402040204020203" pitchFamily="34" charset="0"/>
              </a:defRPr>
            </a:lvl4pPr>
            <a:lvl5pPr marL="2057400" indent="-228600">
              <a:defRPr>
                <a:solidFill>
                  <a:schemeClr val="tx1"/>
                </a:solidFill>
                <a:latin typeface="Segoe UI Semilight" panose="020B0402040204020203" pitchFamily="34" charset="0"/>
              </a:defRPr>
            </a:lvl5pPr>
            <a:lvl6pPr marL="2514600" indent="-228600" defTabSz="931863" fontAlgn="base">
              <a:spcBef>
                <a:spcPct val="0"/>
              </a:spcBef>
              <a:spcAft>
                <a:spcPct val="0"/>
              </a:spcAft>
              <a:defRPr>
                <a:solidFill>
                  <a:schemeClr val="tx1"/>
                </a:solidFill>
                <a:latin typeface="Segoe UI Semilight" panose="020B0402040204020203" pitchFamily="34" charset="0"/>
              </a:defRPr>
            </a:lvl6pPr>
            <a:lvl7pPr marL="2971800" indent="-228600" defTabSz="931863" fontAlgn="base">
              <a:spcBef>
                <a:spcPct val="0"/>
              </a:spcBef>
              <a:spcAft>
                <a:spcPct val="0"/>
              </a:spcAft>
              <a:defRPr>
                <a:solidFill>
                  <a:schemeClr val="tx1"/>
                </a:solidFill>
                <a:latin typeface="Segoe UI Semilight" panose="020B0402040204020203" pitchFamily="34" charset="0"/>
              </a:defRPr>
            </a:lvl7pPr>
            <a:lvl8pPr marL="3429000" indent="-228600" defTabSz="931863" fontAlgn="base">
              <a:spcBef>
                <a:spcPct val="0"/>
              </a:spcBef>
              <a:spcAft>
                <a:spcPct val="0"/>
              </a:spcAft>
              <a:defRPr>
                <a:solidFill>
                  <a:schemeClr val="tx1"/>
                </a:solidFill>
                <a:latin typeface="Segoe UI Semilight" panose="020B0402040204020203" pitchFamily="34" charset="0"/>
              </a:defRPr>
            </a:lvl8pPr>
            <a:lvl9pPr marL="3886200" indent="-228600" defTabSz="931863" fontAlgn="base">
              <a:spcBef>
                <a:spcPct val="0"/>
              </a:spcBef>
              <a:spcAft>
                <a:spcPct val="0"/>
              </a:spcAft>
              <a:defRPr>
                <a:solidFill>
                  <a:schemeClr val="tx1"/>
                </a:solidFill>
                <a:latin typeface="Segoe UI Semilight" panose="020B0402040204020203" pitchFamily="34" charset="0"/>
              </a:defRPr>
            </a:lvl9pPr>
          </a:lstStyle>
          <a:p>
            <a:pPr defTabSz="931863" fontAlgn="base">
              <a:spcBef>
                <a:spcPct val="0"/>
              </a:spcBef>
              <a:spcAft>
                <a:spcPct val="0"/>
              </a:spcAft>
            </a:pPr>
            <a:fld id="{210D3278-8060-4A3C-A779-E8A361A32A74}" type="datetime8">
              <a:rPr lang="en-US" altLang="sl-SI">
                <a:solidFill>
                  <a:srgbClr val="000000"/>
                </a:solidFill>
                <a:latin typeface="Segoe UI" panose="020B0502040204020203" pitchFamily="34" charset="0"/>
              </a:rPr>
              <a:pPr defTabSz="931863" fontAlgn="base">
                <a:spcBef>
                  <a:spcPct val="0"/>
                </a:spcBef>
                <a:spcAft>
                  <a:spcPct val="0"/>
                </a:spcAft>
              </a:pPr>
              <a:t>5/14/2017 4:29 PM</a:t>
            </a:fld>
            <a:endParaRPr lang="en-US" altLang="sl-SI">
              <a:solidFill>
                <a:srgbClr val="000000"/>
              </a:solidFill>
              <a:latin typeface="Segoe UI" panose="020B0502040204020203" pitchFamily="34" charset="0"/>
            </a:endParaRPr>
          </a:p>
        </p:txBody>
      </p:sp>
      <p:sp>
        <p:nvSpPr>
          <p:cNvPr id="46086" name="Header Placeholder 11">
            <a:extLst>
              <a:ext uri="{FF2B5EF4-FFF2-40B4-BE49-F238E27FC236}">
                <a16:creationId xmlns:a16="http://schemas.microsoft.com/office/drawing/2014/main" id="{BE566421-7D62-4076-B41D-98F0D42B28B4}"/>
              </a:ext>
            </a:extLst>
          </p:cNvPr>
          <p:cNvSpPr>
            <a:spLocks noGrp="1" noChangeArrowheads="1"/>
          </p:cNvSpPr>
          <p:nvPr>
            <p:ph type="hdr" sz="quarter"/>
          </p:nvPr>
        </p:nvSpPr>
        <p:spPr bwMode="auto">
          <a:noFill/>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wrap="square" numCol="1" anchor="t" anchorCtr="0" compatLnSpc="1">
            <a:prstTxWarp prst="textNoShape">
              <a:avLst/>
            </a:prstTxWarp>
          </a:bodyPr>
          <a:lstStyle>
            <a:lvl1pPr>
              <a:defRPr>
                <a:solidFill>
                  <a:schemeClr val="tx1"/>
                </a:solidFill>
                <a:latin typeface="Segoe UI Semilight" panose="020B0402040204020203" pitchFamily="34" charset="0"/>
              </a:defRPr>
            </a:lvl1pPr>
            <a:lvl2pPr marL="742950" indent="-285750">
              <a:defRPr>
                <a:solidFill>
                  <a:schemeClr val="tx1"/>
                </a:solidFill>
                <a:latin typeface="Segoe UI Semilight" panose="020B0402040204020203" pitchFamily="34" charset="0"/>
              </a:defRPr>
            </a:lvl2pPr>
            <a:lvl3pPr marL="1143000" indent="-228600">
              <a:defRPr>
                <a:solidFill>
                  <a:schemeClr val="tx1"/>
                </a:solidFill>
                <a:latin typeface="Segoe UI Semilight" panose="020B0402040204020203" pitchFamily="34" charset="0"/>
              </a:defRPr>
            </a:lvl3pPr>
            <a:lvl4pPr marL="1600200" indent="-228600">
              <a:defRPr>
                <a:solidFill>
                  <a:schemeClr val="tx1"/>
                </a:solidFill>
                <a:latin typeface="Segoe UI Semilight" panose="020B0402040204020203" pitchFamily="34" charset="0"/>
              </a:defRPr>
            </a:lvl4pPr>
            <a:lvl5pPr marL="2057400" indent="-228600">
              <a:defRPr>
                <a:solidFill>
                  <a:schemeClr val="tx1"/>
                </a:solidFill>
                <a:latin typeface="Segoe UI Semilight" panose="020B0402040204020203" pitchFamily="34" charset="0"/>
              </a:defRPr>
            </a:lvl5pPr>
            <a:lvl6pPr marL="2514600" indent="-228600" defTabSz="931863" fontAlgn="base">
              <a:spcBef>
                <a:spcPct val="0"/>
              </a:spcBef>
              <a:spcAft>
                <a:spcPct val="0"/>
              </a:spcAft>
              <a:defRPr>
                <a:solidFill>
                  <a:schemeClr val="tx1"/>
                </a:solidFill>
                <a:latin typeface="Segoe UI Semilight" panose="020B0402040204020203" pitchFamily="34" charset="0"/>
              </a:defRPr>
            </a:lvl6pPr>
            <a:lvl7pPr marL="2971800" indent="-228600" defTabSz="931863" fontAlgn="base">
              <a:spcBef>
                <a:spcPct val="0"/>
              </a:spcBef>
              <a:spcAft>
                <a:spcPct val="0"/>
              </a:spcAft>
              <a:defRPr>
                <a:solidFill>
                  <a:schemeClr val="tx1"/>
                </a:solidFill>
                <a:latin typeface="Segoe UI Semilight" panose="020B0402040204020203" pitchFamily="34" charset="0"/>
              </a:defRPr>
            </a:lvl7pPr>
            <a:lvl8pPr marL="3429000" indent="-228600" defTabSz="931863" fontAlgn="base">
              <a:spcBef>
                <a:spcPct val="0"/>
              </a:spcBef>
              <a:spcAft>
                <a:spcPct val="0"/>
              </a:spcAft>
              <a:defRPr>
                <a:solidFill>
                  <a:schemeClr val="tx1"/>
                </a:solidFill>
                <a:latin typeface="Segoe UI Semilight" panose="020B0402040204020203" pitchFamily="34" charset="0"/>
              </a:defRPr>
            </a:lvl8pPr>
            <a:lvl9pPr marL="3886200" indent="-228600" defTabSz="931863" fontAlgn="base">
              <a:spcBef>
                <a:spcPct val="0"/>
              </a:spcBef>
              <a:spcAft>
                <a:spcPct val="0"/>
              </a:spcAft>
              <a:defRPr>
                <a:solidFill>
                  <a:schemeClr val="tx1"/>
                </a:solidFill>
                <a:latin typeface="Segoe UI Semilight" panose="020B0402040204020203" pitchFamily="34" charset="0"/>
              </a:defRPr>
            </a:lvl9pPr>
          </a:lstStyle>
          <a:p>
            <a:pPr defTabSz="931863" fontAlgn="base">
              <a:spcBef>
                <a:spcPct val="0"/>
              </a:spcBef>
              <a:spcAft>
                <a:spcPct val="0"/>
              </a:spcAft>
            </a:pPr>
            <a:endParaRPr lang="sl-SI" altLang="sl-SI">
              <a:solidFill>
                <a:srgbClr val="000000"/>
              </a:solidFill>
              <a:latin typeface="Segoe UI" panose="020B0502040204020203" pitchFamily="34" charset="0"/>
            </a:endParaRPr>
          </a:p>
        </p:txBody>
      </p:sp>
      <p:sp>
        <p:nvSpPr>
          <p:cNvPr id="5" name="Footer Placeholder 4">
            <a:extLst>
              <a:ext uri="{FF2B5EF4-FFF2-40B4-BE49-F238E27FC236}">
                <a16:creationId xmlns:a16="http://schemas.microsoft.com/office/drawing/2014/main" id="{645D01D5-A89E-42ED-955E-3620473EC187}"/>
              </a:ext>
            </a:extLst>
          </p:cNvPr>
          <p:cNvSpPr>
            <a:spLocks noGrp="1"/>
          </p:cNvSpPr>
          <p:nvPr>
            <p:ph type="ftr" sz="quarter" idx="4"/>
          </p:nvPr>
        </p:nvSpPr>
        <p:spPr>
          <a:xfrm>
            <a:off x="0" y="8686800"/>
            <a:ext cx="5920740" cy="355964"/>
          </a:xfrm>
        </p:spPr>
        <p:txBody>
          <a:bodyPr/>
          <a:lstStyle/>
          <a:p>
            <a:pPr>
              <a:defRPr/>
            </a:pPr>
            <a:r>
              <a:rPr lang="en-US"/>
              <a:t>© Microsoft Corporation. All rights reserved. MICROSOFT MAKES NO WARRANTIES, EXPRESS, IMPLIED OR STATUTORY, AS TO THE INFORMATION IN THIS PRESENTATION.</a:t>
            </a:r>
            <a:endParaRPr lang="en-US" dirty="0"/>
          </a:p>
        </p:txBody>
      </p:sp>
    </p:spTree>
    <p:extLst>
      <p:ext uri="{BB962C8B-B14F-4D97-AF65-F5344CB8AC3E}">
        <p14:creationId xmlns:p14="http://schemas.microsoft.com/office/powerpoint/2010/main" val="3154549205"/>
      </p:ext>
    </p:extLst>
  </p:cSld>
  <p:clrMapOvr>
    <a:masterClrMapping/>
  </p:clrMapOvr>
</p:notes>
</file>

<file path=ppt/notesSlides/notesSlide28.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46082" name="Slide Image Placeholder 1">
            <a:extLst>
              <a:ext uri="{FF2B5EF4-FFF2-40B4-BE49-F238E27FC236}">
                <a16:creationId xmlns:a16="http://schemas.microsoft.com/office/drawing/2014/main" id="{AA3C6994-950B-4634-A483-CA51DEA78339}"/>
              </a:ext>
            </a:extLst>
          </p:cNvPr>
          <p:cNvSpPr>
            <a:spLocks noGrp="1" noRot="1" noChangeAspect="1" noChangeArrowheads="1" noTextEdit="1"/>
          </p:cNvSpPr>
          <p:nvPr>
            <p:ph type="sldImg"/>
          </p:nvPr>
        </p:nvSpPr>
        <p:spPr bwMode="auto">
          <a:noFill/>
          <a:ln>
            <a:solidFill>
              <a:srgbClr val="000000"/>
            </a:solidFill>
            <a:miter lim="800000"/>
            <a:headEnd/>
            <a:tailEnd/>
          </a:ln>
          <a:extLst>
            <a:ext uri="{909E8E84-426E-40DD-AFC4-6F175D3DCCD1}">
              <a14:hiddenFill xmlns:a14="http://schemas.microsoft.com/office/drawing/2010/main">
                <a:solidFill>
                  <a:srgbClr val="FFFFFF"/>
                </a:solidFill>
              </a14:hiddenFill>
            </a:ext>
          </a:extLst>
        </p:spPr>
      </p:sp>
      <p:sp>
        <p:nvSpPr>
          <p:cNvPr id="46083" name="Notes Placeholder 2">
            <a:extLst>
              <a:ext uri="{FF2B5EF4-FFF2-40B4-BE49-F238E27FC236}">
                <a16:creationId xmlns:a16="http://schemas.microsoft.com/office/drawing/2014/main" id="{EBBF54C5-E00E-49BA-A9AB-4CFF0BF67E6E}"/>
              </a:ext>
            </a:extLst>
          </p:cNvPr>
          <p:cNvSpPr>
            <a:spLocks noGrp="1" noChangeArrowheads="1"/>
          </p:cNvSpPr>
          <p:nvPr>
            <p:ph type="body" idx="1"/>
          </p:nvPr>
        </p:nvSpPr>
        <p:spPr bwMode="auto">
          <a:noFill/>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wrap="square" numCol="1" anchor="t" anchorCtr="0" compatLnSpc="1">
            <a:prstTxWarp prst="textNoShape">
              <a:avLst/>
            </a:prstTxWarp>
          </a:bodyPr>
          <a:lstStyle/>
          <a:p>
            <a:pPr>
              <a:spcBef>
                <a:spcPct val="0"/>
              </a:spcBef>
            </a:pPr>
            <a:endParaRPr lang="en-US" altLang="sl-SI" dirty="0"/>
          </a:p>
        </p:txBody>
      </p:sp>
      <p:sp>
        <p:nvSpPr>
          <p:cNvPr id="46084" name="Slide Number Placeholder 5">
            <a:extLst>
              <a:ext uri="{FF2B5EF4-FFF2-40B4-BE49-F238E27FC236}">
                <a16:creationId xmlns:a16="http://schemas.microsoft.com/office/drawing/2014/main" id="{42CBA8D3-2985-4ADC-A1A8-E405639ADE10}"/>
              </a:ext>
            </a:extLst>
          </p:cNvPr>
          <p:cNvSpPr>
            <a:spLocks noGrp="1" noChangeArrowheads="1"/>
          </p:cNvSpPr>
          <p:nvPr>
            <p:ph type="sldNum" sz="quarter" idx="5"/>
          </p:nvPr>
        </p:nvSpPr>
        <p:spPr bwMode="auto">
          <a:noFill/>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wrap="square" numCol="1" anchorCtr="0" compatLnSpc="1">
            <a:prstTxWarp prst="textNoShape">
              <a:avLst/>
            </a:prstTxWarp>
          </a:bodyPr>
          <a:lstStyle>
            <a:lvl1pPr>
              <a:defRPr>
                <a:solidFill>
                  <a:schemeClr val="tx1"/>
                </a:solidFill>
                <a:latin typeface="Segoe UI Semilight" panose="020B0402040204020203" pitchFamily="34" charset="0"/>
              </a:defRPr>
            </a:lvl1pPr>
            <a:lvl2pPr marL="742950" indent="-285750">
              <a:defRPr>
                <a:solidFill>
                  <a:schemeClr val="tx1"/>
                </a:solidFill>
                <a:latin typeface="Segoe UI Semilight" panose="020B0402040204020203" pitchFamily="34" charset="0"/>
              </a:defRPr>
            </a:lvl2pPr>
            <a:lvl3pPr marL="1143000" indent="-228600">
              <a:defRPr>
                <a:solidFill>
                  <a:schemeClr val="tx1"/>
                </a:solidFill>
                <a:latin typeface="Segoe UI Semilight" panose="020B0402040204020203" pitchFamily="34" charset="0"/>
              </a:defRPr>
            </a:lvl3pPr>
            <a:lvl4pPr marL="1600200" indent="-228600">
              <a:defRPr>
                <a:solidFill>
                  <a:schemeClr val="tx1"/>
                </a:solidFill>
                <a:latin typeface="Segoe UI Semilight" panose="020B0402040204020203" pitchFamily="34" charset="0"/>
              </a:defRPr>
            </a:lvl4pPr>
            <a:lvl5pPr marL="2057400" indent="-228600">
              <a:defRPr>
                <a:solidFill>
                  <a:schemeClr val="tx1"/>
                </a:solidFill>
                <a:latin typeface="Segoe UI Semilight" panose="020B0402040204020203" pitchFamily="34" charset="0"/>
              </a:defRPr>
            </a:lvl5pPr>
            <a:lvl6pPr marL="2514600" indent="-228600" defTabSz="931863" fontAlgn="base">
              <a:spcBef>
                <a:spcPct val="0"/>
              </a:spcBef>
              <a:spcAft>
                <a:spcPct val="0"/>
              </a:spcAft>
              <a:defRPr>
                <a:solidFill>
                  <a:schemeClr val="tx1"/>
                </a:solidFill>
                <a:latin typeface="Segoe UI Semilight" panose="020B0402040204020203" pitchFamily="34" charset="0"/>
              </a:defRPr>
            </a:lvl6pPr>
            <a:lvl7pPr marL="2971800" indent="-228600" defTabSz="931863" fontAlgn="base">
              <a:spcBef>
                <a:spcPct val="0"/>
              </a:spcBef>
              <a:spcAft>
                <a:spcPct val="0"/>
              </a:spcAft>
              <a:defRPr>
                <a:solidFill>
                  <a:schemeClr val="tx1"/>
                </a:solidFill>
                <a:latin typeface="Segoe UI Semilight" panose="020B0402040204020203" pitchFamily="34" charset="0"/>
              </a:defRPr>
            </a:lvl7pPr>
            <a:lvl8pPr marL="3429000" indent="-228600" defTabSz="931863" fontAlgn="base">
              <a:spcBef>
                <a:spcPct val="0"/>
              </a:spcBef>
              <a:spcAft>
                <a:spcPct val="0"/>
              </a:spcAft>
              <a:defRPr>
                <a:solidFill>
                  <a:schemeClr val="tx1"/>
                </a:solidFill>
                <a:latin typeface="Segoe UI Semilight" panose="020B0402040204020203" pitchFamily="34" charset="0"/>
              </a:defRPr>
            </a:lvl8pPr>
            <a:lvl9pPr marL="3886200" indent="-228600" defTabSz="931863" fontAlgn="base">
              <a:spcBef>
                <a:spcPct val="0"/>
              </a:spcBef>
              <a:spcAft>
                <a:spcPct val="0"/>
              </a:spcAft>
              <a:defRPr>
                <a:solidFill>
                  <a:schemeClr val="tx1"/>
                </a:solidFill>
                <a:latin typeface="Segoe UI Semilight" panose="020B0402040204020203" pitchFamily="34" charset="0"/>
              </a:defRPr>
            </a:lvl9pPr>
          </a:lstStyle>
          <a:p>
            <a:pPr defTabSz="931863" fontAlgn="base">
              <a:spcBef>
                <a:spcPct val="0"/>
              </a:spcBef>
              <a:spcAft>
                <a:spcPct val="0"/>
              </a:spcAft>
            </a:pPr>
            <a:fld id="{3C478D4A-1232-4B73-8642-27B131DCD5BA}" type="slidenum">
              <a:rPr lang="en-US" altLang="sl-SI">
                <a:solidFill>
                  <a:srgbClr val="000000"/>
                </a:solidFill>
                <a:latin typeface="Segoe UI" panose="020B0502040204020203" pitchFamily="34" charset="0"/>
              </a:rPr>
              <a:pPr defTabSz="931863" fontAlgn="base">
                <a:spcBef>
                  <a:spcPct val="0"/>
                </a:spcBef>
                <a:spcAft>
                  <a:spcPct val="0"/>
                </a:spcAft>
              </a:pPr>
              <a:t>28</a:t>
            </a:fld>
            <a:endParaRPr lang="en-US" altLang="sl-SI">
              <a:solidFill>
                <a:srgbClr val="000000"/>
              </a:solidFill>
              <a:latin typeface="Segoe UI" panose="020B0502040204020203" pitchFamily="34" charset="0"/>
            </a:endParaRPr>
          </a:p>
        </p:txBody>
      </p:sp>
      <p:sp>
        <p:nvSpPr>
          <p:cNvPr id="46085" name="Date Placeholder 9">
            <a:extLst>
              <a:ext uri="{FF2B5EF4-FFF2-40B4-BE49-F238E27FC236}">
                <a16:creationId xmlns:a16="http://schemas.microsoft.com/office/drawing/2014/main" id="{824AF13D-3B7E-4A6F-8D60-10F69E25370B}"/>
              </a:ext>
            </a:extLst>
          </p:cNvPr>
          <p:cNvSpPr>
            <a:spLocks noGrp="1" noChangeArrowheads="1"/>
          </p:cNvSpPr>
          <p:nvPr>
            <p:ph type="dt" sz="quarter" idx="1"/>
          </p:nvPr>
        </p:nvSpPr>
        <p:spPr bwMode="auto">
          <a:noFill/>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wrap="square" numCol="1" anchor="t" anchorCtr="0" compatLnSpc="1">
            <a:prstTxWarp prst="textNoShape">
              <a:avLst/>
            </a:prstTxWarp>
          </a:bodyPr>
          <a:lstStyle>
            <a:lvl1pPr>
              <a:defRPr>
                <a:solidFill>
                  <a:schemeClr val="tx1"/>
                </a:solidFill>
                <a:latin typeface="Segoe UI Semilight" panose="020B0402040204020203" pitchFamily="34" charset="0"/>
              </a:defRPr>
            </a:lvl1pPr>
            <a:lvl2pPr marL="742950" indent="-285750">
              <a:defRPr>
                <a:solidFill>
                  <a:schemeClr val="tx1"/>
                </a:solidFill>
                <a:latin typeface="Segoe UI Semilight" panose="020B0402040204020203" pitchFamily="34" charset="0"/>
              </a:defRPr>
            </a:lvl2pPr>
            <a:lvl3pPr marL="1143000" indent="-228600">
              <a:defRPr>
                <a:solidFill>
                  <a:schemeClr val="tx1"/>
                </a:solidFill>
                <a:latin typeface="Segoe UI Semilight" panose="020B0402040204020203" pitchFamily="34" charset="0"/>
              </a:defRPr>
            </a:lvl3pPr>
            <a:lvl4pPr marL="1600200" indent="-228600">
              <a:defRPr>
                <a:solidFill>
                  <a:schemeClr val="tx1"/>
                </a:solidFill>
                <a:latin typeface="Segoe UI Semilight" panose="020B0402040204020203" pitchFamily="34" charset="0"/>
              </a:defRPr>
            </a:lvl4pPr>
            <a:lvl5pPr marL="2057400" indent="-228600">
              <a:defRPr>
                <a:solidFill>
                  <a:schemeClr val="tx1"/>
                </a:solidFill>
                <a:latin typeface="Segoe UI Semilight" panose="020B0402040204020203" pitchFamily="34" charset="0"/>
              </a:defRPr>
            </a:lvl5pPr>
            <a:lvl6pPr marL="2514600" indent="-228600" defTabSz="931863" fontAlgn="base">
              <a:spcBef>
                <a:spcPct val="0"/>
              </a:spcBef>
              <a:spcAft>
                <a:spcPct val="0"/>
              </a:spcAft>
              <a:defRPr>
                <a:solidFill>
                  <a:schemeClr val="tx1"/>
                </a:solidFill>
                <a:latin typeface="Segoe UI Semilight" panose="020B0402040204020203" pitchFamily="34" charset="0"/>
              </a:defRPr>
            </a:lvl6pPr>
            <a:lvl7pPr marL="2971800" indent="-228600" defTabSz="931863" fontAlgn="base">
              <a:spcBef>
                <a:spcPct val="0"/>
              </a:spcBef>
              <a:spcAft>
                <a:spcPct val="0"/>
              </a:spcAft>
              <a:defRPr>
                <a:solidFill>
                  <a:schemeClr val="tx1"/>
                </a:solidFill>
                <a:latin typeface="Segoe UI Semilight" panose="020B0402040204020203" pitchFamily="34" charset="0"/>
              </a:defRPr>
            </a:lvl7pPr>
            <a:lvl8pPr marL="3429000" indent="-228600" defTabSz="931863" fontAlgn="base">
              <a:spcBef>
                <a:spcPct val="0"/>
              </a:spcBef>
              <a:spcAft>
                <a:spcPct val="0"/>
              </a:spcAft>
              <a:defRPr>
                <a:solidFill>
                  <a:schemeClr val="tx1"/>
                </a:solidFill>
                <a:latin typeface="Segoe UI Semilight" panose="020B0402040204020203" pitchFamily="34" charset="0"/>
              </a:defRPr>
            </a:lvl8pPr>
            <a:lvl9pPr marL="3886200" indent="-228600" defTabSz="931863" fontAlgn="base">
              <a:spcBef>
                <a:spcPct val="0"/>
              </a:spcBef>
              <a:spcAft>
                <a:spcPct val="0"/>
              </a:spcAft>
              <a:defRPr>
                <a:solidFill>
                  <a:schemeClr val="tx1"/>
                </a:solidFill>
                <a:latin typeface="Segoe UI Semilight" panose="020B0402040204020203" pitchFamily="34" charset="0"/>
              </a:defRPr>
            </a:lvl9pPr>
          </a:lstStyle>
          <a:p>
            <a:pPr defTabSz="931863" fontAlgn="base">
              <a:spcBef>
                <a:spcPct val="0"/>
              </a:spcBef>
              <a:spcAft>
                <a:spcPct val="0"/>
              </a:spcAft>
            </a:pPr>
            <a:fld id="{210D3278-8060-4A3C-A779-E8A361A32A74}" type="datetime8">
              <a:rPr lang="en-US" altLang="sl-SI">
                <a:solidFill>
                  <a:srgbClr val="000000"/>
                </a:solidFill>
                <a:latin typeface="Segoe UI" panose="020B0502040204020203" pitchFamily="34" charset="0"/>
              </a:rPr>
              <a:pPr defTabSz="931863" fontAlgn="base">
                <a:spcBef>
                  <a:spcPct val="0"/>
                </a:spcBef>
                <a:spcAft>
                  <a:spcPct val="0"/>
                </a:spcAft>
              </a:pPr>
              <a:t>5/14/2017 4:29 PM</a:t>
            </a:fld>
            <a:endParaRPr lang="en-US" altLang="sl-SI">
              <a:solidFill>
                <a:srgbClr val="000000"/>
              </a:solidFill>
              <a:latin typeface="Segoe UI" panose="020B0502040204020203" pitchFamily="34" charset="0"/>
            </a:endParaRPr>
          </a:p>
        </p:txBody>
      </p:sp>
      <p:sp>
        <p:nvSpPr>
          <p:cNvPr id="46086" name="Header Placeholder 11">
            <a:extLst>
              <a:ext uri="{FF2B5EF4-FFF2-40B4-BE49-F238E27FC236}">
                <a16:creationId xmlns:a16="http://schemas.microsoft.com/office/drawing/2014/main" id="{BE566421-7D62-4076-B41D-98F0D42B28B4}"/>
              </a:ext>
            </a:extLst>
          </p:cNvPr>
          <p:cNvSpPr>
            <a:spLocks noGrp="1" noChangeArrowheads="1"/>
          </p:cNvSpPr>
          <p:nvPr>
            <p:ph type="hdr" sz="quarter"/>
          </p:nvPr>
        </p:nvSpPr>
        <p:spPr bwMode="auto">
          <a:noFill/>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wrap="square" numCol="1" anchor="t" anchorCtr="0" compatLnSpc="1">
            <a:prstTxWarp prst="textNoShape">
              <a:avLst/>
            </a:prstTxWarp>
          </a:bodyPr>
          <a:lstStyle>
            <a:lvl1pPr>
              <a:defRPr>
                <a:solidFill>
                  <a:schemeClr val="tx1"/>
                </a:solidFill>
                <a:latin typeface="Segoe UI Semilight" panose="020B0402040204020203" pitchFamily="34" charset="0"/>
              </a:defRPr>
            </a:lvl1pPr>
            <a:lvl2pPr marL="742950" indent="-285750">
              <a:defRPr>
                <a:solidFill>
                  <a:schemeClr val="tx1"/>
                </a:solidFill>
                <a:latin typeface="Segoe UI Semilight" panose="020B0402040204020203" pitchFamily="34" charset="0"/>
              </a:defRPr>
            </a:lvl2pPr>
            <a:lvl3pPr marL="1143000" indent="-228600">
              <a:defRPr>
                <a:solidFill>
                  <a:schemeClr val="tx1"/>
                </a:solidFill>
                <a:latin typeface="Segoe UI Semilight" panose="020B0402040204020203" pitchFamily="34" charset="0"/>
              </a:defRPr>
            </a:lvl3pPr>
            <a:lvl4pPr marL="1600200" indent="-228600">
              <a:defRPr>
                <a:solidFill>
                  <a:schemeClr val="tx1"/>
                </a:solidFill>
                <a:latin typeface="Segoe UI Semilight" panose="020B0402040204020203" pitchFamily="34" charset="0"/>
              </a:defRPr>
            </a:lvl4pPr>
            <a:lvl5pPr marL="2057400" indent="-228600">
              <a:defRPr>
                <a:solidFill>
                  <a:schemeClr val="tx1"/>
                </a:solidFill>
                <a:latin typeface="Segoe UI Semilight" panose="020B0402040204020203" pitchFamily="34" charset="0"/>
              </a:defRPr>
            </a:lvl5pPr>
            <a:lvl6pPr marL="2514600" indent="-228600" defTabSz="931863" fontAlgn="base">
              <a:spcBef>
                <a:spcPct val="0"/>
              </a:spcBef>
              <a:spcAft>
                <a:spcPct val="0"/>
              </a:spcAft>
              <a:defRPr>
                <a:solidFill>
                  <a:schemeClr val="tx1"/>
                </a:solidFill>
                <a:latin typeface="Segoe UI Semilight" panose="020B0402040204020203" pitchFamily="34" charset="0"/>
              </a:defRPr>
            </a:lvl6pPr>
            <a:lvl7pPr marL="2971800" indent="-228600" defTabSz="931863" fontAlgn="base">
              <a:spcBef>
                <a:spcPct val="0"/>
              </a:spcBef>
              <a:spcAft>
                <a:spcPct val="0"/>
              </a:spcAft>
              <a:defRPr>
                <a:solidFill>
                  <a:schemeClr val="tx1"/>
                </a:solidFill>
                <a:latin typeface="Segoe UI Semilight" panose="020B0402040204020203" pitchFamily="34" charset="0"/>
              </a:defRPr>
            </a:lvl7pPr>
            <a:lvl8pPr marL="3429000" indent="-228600" defTabSz="931863" fontAlgn="base">
              <a:spcBef>
                <a:spcPct val="0"/>
              </a:spcBef>
              <a:spcAft>
                <a:spcPct val="0"/>
              </a:spcAft>
              <a:defRPr>
                <a:solidFill>
                  <a:schemeClr val="tx1"/>
                </a:solidFill>
                <a:latin typeface="Segoe UI Semilight" panose="020B0402040204020203" pitchFamily="34" charset="0"/>
              </a:defRPr>
            </a:lvl8pPr>
            <a:lvl9pPr marL="3886200" indent="-228600" defTabSz="931863" fontAlgn="base">
              <a:spcBef>
                <a:spcPct val="0"/>
              </a:spcBef>
              <a:spcAft>
                <a:spcPct val="0"/>
              </a:spcAft>
              <a:defRPr>
                <a:solidFill>
                  <a:schemeClr val="tx1"/>
                </a:solidFill>
                <a:latin typeface="Segoe UI Semilight" panose="020B0402040204020203" pitchFamily="34" charset="0"/>
              </a:defRPr>
            </a:lvl9pPr>
          </a:lstStyle>
          <a:p>
            <a:pPr defTabSz="931863" fontAlgn="base">
              <a:spcBef>
                <a:spcPct val="0"/>
              </a:spcBef>
              <a:spcAft>
                <a:spcPct val="0"/>
              </a:spcAft>
            </a:pPr>
            <a:endParaRPr lang="sl-SI" altLang="sl-SI">
              <a:solidFill>
                <a:srgbClr val="000000"/>
              </a:solidFill>
              <a:latin typeface="Segoe UI" panose="020B0502040204020203" pitchFamily="34" charset="0"/>
            </a:endParaRPr>
          </a:p>
        </p:txBody>
      </p:sp>
      <p:sp>
        <p:nvSpPr>
          <p:cNvPr id="5" name="Footer Placeholder 4">
            <a:extLst>
              <a:ext uri="{FF2B5EF4-FFF2-40B4-BE49-F238E27FC236}">
                <a16:creationId xmlns:a16="http://schemas.microsoft.com/office/drawing/2014/main" id="{645D01D5-A89E-42ED-955E-3620473EC187}"/>
              </a:ext>
            </a:extLst>
          </p:cNvPr>
          <p:cNvSpPr>
            <a:spLocks noGrp="1"/>
          </p:cNvSpPr>
          <p:nvPr>
            <p:ph type="ftr" sz="quarter" idx="4"/>
          </p:nvPr>
        </p:nvSpPr>
        <p:spPr>
          <a:xfrm>
            <a:off x="0" y="8686800"/>
            <a:ext cx="5920740" cy="355964"/>
          </a:xfrm>
        </p:spPr>
        <p:txBody>
          <a:bodyPr/>
          <a:lstStyle/>
          <a:p>
            <a:pPr>
              <a:defRPr/>
            </a:pPr>
            <a:r>
              <a:rPr lang="en-US"/>
              <a:t>© Microsoft Corporation. All rights reserved. MICROSOFT MAKES NO WARRANTIES, EXPRESS, IMPLIED OR STATUTORY, AS TO THE INFORMATION IN THIS PRESENTATION.</a:t>
            </a:r>
            <a:endParaRPr lang="en-US" dirty="0"/>
          </a:p>
        </p:txBody>
      </p:sp>
    </p:spTree>
    <p:extLst>
      <p:ext uri="{BB962C8B-B14F-4D97-AF65-F5344CB8AC3E}">
        <p14:creationId xmlns:p14="http://schemas.microsoft.com/office/powerpoint/2010/main" val="226079001"/>
      </p:ext>
    </p:extLst>
  </p:cSld>
  <p:clrMapOvr>
    <a:masterClrMapping/>
  </p:clrMapOvr>
</p:notes>
</file>

<file path=ppt/notesSlides/notesSlide29.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46082" name="Slide Image Placeholder 1">
            <a:extLst>
              <a:ext uri="{FF2B5EF4-FFF2-40B4-BE49-F238E27FC236}">
                <a16:creationId xmlns:a16="http://schemas.microsoft.com/office/drawing/2014/main" id="{AA3C6994-950B-4634-A483-CA51DEA78339}"/>
              </a:ext>
            </a:extLst>
          </p:cNvPr>
          <p:cNvSpPr>
            <a:spLocks noGrp="1" noRot="1" noChangeAspect="1" noChangeArrowheads="1" noTextEdit="1"/>
          </p:cNvSpPr>
          <p:nvPr>
            <p:ph type="sldImg"/>
          </p:nvPr>
        </p:nvSpPr>
        <p:spPr bwMode="auto">
          <a:noFill/>
          <a:ln>
            <a:solidFill>
              <a:srgbClr val="000000"/>
            </a:solidFill>
            <a:miter lim="800000"/>
            <a:headEnd/>
            <a:tailEnd/>
          </a:ln>
          <a:extLst>
            <a:ext uri="{909E8E84-426E-40DD-AFC4-6F175D3DCCD1}">
              <a14:hiddenFill xmlns:a14="http://schemas.microsoft.com/office/drawing/2010/main">
                <a:solidFill>
                  <a:srgbClr val="FFFFFF"/>
                </a:solidFill>
              </a14:hiddenFill>
            </a:ext>
          </a:extLst>
        </p:spPr>
      </p:sp>
      <p:sp>
        <p:nvSpPr>
          <p:cNvPr id="46083" name="Notes Placeholder 2">
            <a:extLst>
              <a:ext uri="{FF2B5EF4-FFF2-40B4-BE49-F238E27FC236}">
                <a16:creationId xmlns:a16="http://schemas.microsoft.com/office/drawing/2014/main" id="{EBBF54C5-E00E-49BA-A9AB-4CFF0BF67E6E}"/>
              </a:ext>
            </a:extLst>
          </p:cNvPr>
          <p:cNvSpPr>
            <a:spLocks noGrp="1" noChangeArrowheads="1"/>
          </p:cNvSpPr>
          <p:nvPr>
            <p:ph type="body" idx="1"/>
          </p:nvPr>
        </p:nvSpPr>
        <p:spPr bwMode="auto">
          <a:noFill/>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wrap="square" numCol="1" anchor="t" anchorCtr="0" compatLnSpc="1">
            <a:prstTxWarp prst="textNoShape">
              <a:avLst/>
            </a:prstTxWarp>
          </a:bodyPr>
          <a:lstStyle/>
          <a:p>
            <a:pPr>
              <a:spcBef>
                <a:spcPct val="0"/>
              </a:spcBef>
            </a:pPr>
            <a:endParaRPr lang="sl-SI" altLang="sl-SI" dirty="0"/>
          </a:p>
        </p:txBody>
      </p:sp>
      <p:sp>
        <p:nvSpPr>
          <p:cNvPr id="46084" name="Slide Number Placeholder 5">
            <a:extLst>
              <a:ext uri="{FF2B5EF4-FFF2-40B4-BE49-F238E27FC236}">
                <a16:creationId xmlns:a16="http://schemas.microsoft.com/office/drawing/2014/main" id="{42CBA8D3-2985-4ADC-A1A8-E405639ADE10}"/>
              </a:ext>
            </a:extLst>
          </p:cNvPr>
          <p:cNvSpPr>
            <a:spLocks noGrp="1" noChangeArrowheads="1"/>
          </p:cNvSpPr>
          <p:nvPr>
            <p:ph type="sldNum" sz="quarter" idx="5"/>
          </p:nvPr>
        </p:nvSpPr>
        <p:spPr bwMode="auto">
          <a:noFill/>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wrap="square" numCol="1" anchorCtr="0" compatLnSpc="1">
            <a:prstTxWarp prst="textNoShape">
              <a:avLst/>
            </a:prstTxWarp>
          </a:bodyPr>
          <a:lstStyle>
            <a:lvl1pPr>
              <a:defRPr>
                <a:solidFill>
                  <a:schemeClr val="tx1"/>
                </a:solidFill>
                <a:latin typeface="Segoe UI Semilight" panose="020B0402040204020203" pitchFamily="34" charset="0"/>
              </a:defRPr>
            </a:lvl1pPr>
            <a:lvl2pPr marL="742950" indent="-285750">
              <a:defRPr>
                <a:solidFill>
                  <a:schemeClr val="tx1"/>
                </a:solidFill>
                <a:latin typeface="Segoe UI Semilight" panose="020B0402040204020203" pitchFamily="34" charset="0"/>
              </a:defRPr>
            </a:lvl2pPr>
            <a:lvl3pPr marL="1143000" indent="-228600">
              <a:defRPr>
                <a:solidFill>
                  <a:schemeClr val="tx1"/>
                </a:solidFill>
                <a:latin typeface="Segoe UI Semilight" panose="020B0402040204020203" pitchFamily="34" charset="0"/>
              </a:defRPr>
            </a:lvl3pPr>
            <a:lvl4pPr marL="1600200" indent="-228600">
              <a:defRPr>
                <a:solidFill>
                  <a:schemeClr val="tx1"/>
                </a:solidFill>
                <a:latin typeface="Segoe UI Semilight" panose="020B0402040204020203" pitchFamily="34" charset="0"/>
              </a:defRPr>
            </a:lvl4pPr>
            <a:lvl5pPr marL="2057400" indent="-228600">
              <a:defRPr>
                <a:solidFill>
                  <a:schemeClr val="tx1"/>
                </a:solidFill>
                <a:latin typeface="Segoe UI Semilight" panose="020B0402040204020203" pitchFamily="34" charset="0"/>
              </a:defRPr>
            </a:lvl5pPr>
            <a:lvl6pPr marL="2514600" indent="-228600" defTabSz="931863" fontAlgn="base">
              <a:spcBef>
                <a:spcPct val="0"/>
              </a:spcBef>
              <a:spcAft>
                <a:spcPct val="0"/>
              </a:spcAft>
              <a:defRPr>
                <a:solidFill>
                  <a:schemeClr val="tx1"/>
                </a:solidFill>
                <a:latin typeface="Segoe UI Semilight" panose="020B0402040204020203" pitchFamily="34" charset="0"/>
              </a:defRPr>
            </a:lvl6pPr>
            <a:lvl7pPr marL="2971800" indent="-228600" defTabSz="931863" fontAlgn="base">
              <a:spcBef>
                <a:spcPct val="0"/>
              </a:spcBef>
              <a:spcAft>
                <a:spcPct val="0"/>
              </a:spcAft>
              <a:defRPr>
                <a:solidFill>
                  <a:schemeClr val="tx1"/>
                </a:solidFill>
                <a:latin typeface="Segoe UI Semilight" panose="020B0402040204020203" pitchFamily="34" charset="0"/>
              </a:defRPr>
            </a:lvl7pPr>
            <a:lvl8pPr marL="3429000" indent="-228600" defTabSz="931863" fontAlgn="base">
              <a:spcBef>
                <a:spcPct val="0"/>
              </a:spcBef>
              <a:spcAft>
                <a:spcPct val="0"/>
              </a:spcAft>
              <a:defRPr>
                <a:solidFill>
                  <a:schemeClr val="tx1"/>
                </a:solidFill>
                <a:latin typeface="Segoe UI Semilight" panose="020B0402040204020203" pitchFamily="34" charset="0"/>
              </a:defRPr>
            </a:lvl8pPr>
            <a:lvl9pPr marL="3886200" indent="-228600" defTabSz="931863" fontAlgn="base">
              <a:spcBef>
                <a:spcPct val="0"/>
              </a:spcBef>
              <a:spcAft>
                <a:spcPct val="0"/>
              </a:spcAft>
              <a:defRPr>
                <a:solidFill>
                  <a:schemeClr val="tx1"/>
                </a:solidFill>
                <a:latin typeface="Segoe UI Semilight" panose="020B0402040204020203" pitchFamily="34" charset="0"/>
              </a:defRPr>
            </a:lvl9pPr>
          </a:lstStyle>
          <a:p>
            <a:pPr defTabSz="931863" fontAlgn="base">
              <a:spcBef>
                <a:spcPct val="0"/>
              </a:spcBef>
              <a:spcAft>
                <a:spcPct val="0"/>
              </a:spcAft>
            </a:pPr>
            <a:fld id="{3C478D4A-1232-4B73-8642-27B131DCD5BA}" type="slidenum">
              <a:rPr lang="en-US" altLang="sl-SI">
                <a:solidFill>
                  <a:srgbClr val="000000"/>
                </a:solidFill>
                <a:latin typeface="Segoe UI" panose="020B0502040204020203" pitchFamily="34" charset="0"/>
              </a:rPr>
              <a:pPr defTabSz="931863" fontAlgn="base">
                <a:spcBef>
                  <a:spcPct val="0"/>
                </a:spcBef>
                <a:spcAft>
                  <a:spcPct val="0"/>
                </a:spcAft>
              </a:pPr>
              <a:t>29</a:t>
            </a:fld>
            <a:endParaRPr lang="en-US" altLang="sl-SI">
              <a:solidFill>
                <a:srgbClr val="000000"/>
              </a:solidFill>
              <a:latin typeface="Segoe UI" panose="020B0502040204020203" pitchFamily="34" charset="0"/>
            </a:endParaRPr>
          </a:p>
        </p:txBody>
      </p:sp>
      <p:sp>
        <p:nvSpPr>
          <p:cNvPr id="46085" name="Date Placeholder 9">
            <a:extLst>
              <a:ext uri="{FF2B5EF4-FFF2-40B4-BE49-F238E27FC236}">
                <a16:creationId xmlns:a16="http://schemas.microsoft.com/office/drawing/2014/main" id="{824AF13D-3B7E-4A6F-8D60-10F69E25370B}"/>
              </a:ext>
            </a:extLst>
          </p:cNvPr>
          <p:cNvSpPr>
            <a:spLocks noGrp="1" noChangeArrowheads="1"/>
          </p:cNvSpPr>
          <p:nvPr>
            <p:ph type="dt" sz="quarter" idx="1"/>
          </p:nvPr>
        </p:nvSpPr>
        <p:spPr bwMode="auto">
          <a:noFill/>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wrap="square" numCol="1" anchor="t" anchorCtr="0" compatLnSpc="1">
            <a:prstTxWarp prst="textNoShape">
              <a:avLst/>
            </a:prstTxWarp>
          </a:bodyPr>
          <a:lstStyle>
            <a:lvl1pPr>
              <a:defRPr>
                <a:solidFill>
                  <a:schemeClr val="tx1"/>
                </a:solidFill>
                <a:latin typeface="Segoe UI Semilight" panose="020B0402040204020203" pitchFamily="34" charset="0"/>
              </a:defRPr>
            </a:lvl1pPr>
            <a:lvl2pPr marL="742950" indent="-285750">
              <a:defRPr>
                <a:solidFill>
                  <a:schemeClr val="tx1"/>
                </a:solidFill>
                <a:latin typeface="Segoe UI Semilight" panose="020B0402040204020203" pitchFamily="34" charset="0"/>
              </a:defRPr>
            </a:lvl2pPr>
            <a:lvl3pPr marL="1143000" indent="-228600">
              <a:defRPr>
                <a:solidFill>
                  <a:schemeClr val="tx1"/>
                </a:solidFill>
                <a:latin typeface="Segoe UI Semilight" panose="020B0402040204020203" pitchFamily="34" charset="0"/>
              </a:defRPr>
            </a:lvl3pPr>
            <a:lvl4pPr marL="1600200" indent="-228600">
              <a:defRPr>
                <a:solidFill>
                  <a:schemeClr val="tx1"/>
                </a:solidFill>
                <a:latin typeface="Segoe UI Semilight" panose="020B0402040204020203" pitchFamily="34" charset="0"/>
              </a:defRPr>
            </a:lvl4pPr>
            <a:lvl5pPr marL="2057400" indent="-228600">
              <a:defRPr>
                <a:solidFill>
                  <a:schemeClr val="tx1"/>
                </a:solidFill>
                <a:latin typeface="Segoe UI Semilight" panose="020B0402040204020203" pitchFamily="34" charset="0"/>
              </a:defRPr>
            </a:lvl5pPr>
            <a:lvl6pPr marL="2514600" indent="-228600" defTabSz="931863" fontAlgn="base">
              <a:spcBef>
                <a:spcPct val="0"/>
              </a:spcBef>
              <a:spcAft>
                <a:spcPct val="0"/>
              </a:spcAft>
              <a:defRPr>
                <a:solidFill>
                  <a:schemeClr val="tx1"/>
                </a:solidFill>
                <a:latin typeface="Segoe UI Semilight" panose="020B0402040204020203" pitchFamily="34" charset="0"/>
              </a:defRPr>
            </a:lvl6pPr>
            <a:lvl7pPr marL="2971800" indent="-228600" defTabSz="931863" fontAlgn="base">
              <a:spcBef>
                <a:spcPct val="0"/>
              </a:spcBef>
              <a:spcAft>
                <a:spcPct val="0"/>
              </a:spcAft>
              <a:defRPr>
                <a:solidFill>
                  <a:schemeClr val="tx1"/>
                </a:solidFill>
                <a:latin typeface="Segoe UI Semilight" panose="020B0402040204020203" pitchFamily="34" charset="0"/>
              </a:defRPr>
            </a:lvl7pPr>
            <a:lvl8pPr marL="3429000" indent="-228600" defTabSz="931863" fontAlgn="base">
              <a:spcBef>
                <a:spcPct val="0"/>
              </a:spcBef>
              <a:spcAft>
                <a:spcPct val="0"/>
              </a:spcAft>
              <a:defRPr>
                <a:solidFill>
                  <a:schemeClr val="tx1"/>
                </a:solidFill>
                <a:latin typeface="Segoe UI Semilight" panose="020B0402040204020203" pitchFamily="34" charset="0"/>
              </a:defRPr>
            </a:lvl8pPr>
            <a:lvl9pPr marL="3886200" indent="-228600" defTabSz="931863" fontAlgn="base">
              <a:spcBef>
                <a:spcPct val="0"/>
              </a:spcBef>
              <a:spcAft>
                <a:spcPct val="0"/>
              </a:spcAft>
              <a:defRPr>
                <a:solidFill>
                  <a:schemeClr val="tx1"/>
                </a:solidFill>
                <a:latin typeface="Segoe UI Semilight" panose="020B0402040204020203" pitchFamily="34" charset="0"/>
              </a:defRPr>
            </a:lvl9pPr>
          </a:lstStyle>
          <a:p>
            <a:pPr defTabSz="931863" fontAlgn="base">
              <a:spcBef>
                <a:spcPct val="0"/>
              </a:spcBef>
              <a:spcAft>
                <a:spcPct val="0"/>
              </a:spcAft>
            </a:pPr>
            <a:fld id="{210D3278-8060-4A3C-A779-E8A361A32A74}" type="datetime8">
              <a:rPr lang="en-US" altLang="sl-SI">
                <a:solidFill>
                  <a:srgbClr val="000000"/>
                </a:solidFill>
                <a:latin typeface="Segoe UI" panose="020B0502040204020203" pitchFamily="34" charset="0"/>
              </a:rPr>
              <a:pPr defTabSz="931863" fontAlgn="base">
                <a:spcBef>
                  <a:spcPct val="0"/>
                </a:spcBef>
                <a:spcAft>
                  <a:spcPct val="0"/>
                </a:spcAft>
              </a:pPr>
              <a:t>5/14/2017 4:29 PM</a:t>
            </a:fld>
            <a:endParaRPr lang="en-US" altLang="sl-SI">
              <a:solidFill>
                <a:srgbClr val="000000"/>
              </a:solidFill>
              <a:latin typeface="Segoe UI" panose="020B0502040204020203" pitchFamily="34" charset="0"/>
            </a:endParaRPr>
          </a:p>
        </p:txBody>
      </p:sp>
      <p:sp>
        <p:nvSpPr>
          <p:cNvPr id="46086" name="Header Placeholder 11">
            <a:extLst>
              <a:ext uri="{FF2B5EF4-FFF2-40B4-BE49-F238E27FC236}">
                <a16:creationId xmlns:a16="http://schemas.microsoft.com/office/drawing/2014/main" id="{BE566421-7D62-4076-B41D-98F0D42B28B4}"/>
              </a:ext>
            </a:extLst>
          </p:cNvPr>
          <p:cNvSpPr>
            <a:spLocks noGrp="1" noChangeArrowheads="1"/>
          </p:cNvSpPr>
          <p:nvPr>
            <p:ph type="hdr" sz="quarter"/>
          </p:nvPr>
        </p:nvSpPr>
        <p:spPr bwMode="auto">
          <a:noFill/>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wrap="square" numCol="1" anchor="t" anchorCtr="0" compatLnSpc="1">
            <a:prstTxWarp prst="textNoShape">
              <a:avLst/>
            </a:prstTxWarp>
          </a:bodyPr>
          <a:lstStyle>
            <a:lvl1pPr>
              <a:defRPr>
                <a:solidFill>
                  <a:schemeClr val="tx1"/>
                </a:solidFill>
                <a:latin typeface="Segoe UI Semilight" panose="020B0402040204020203" pitchFamily="34" charset="0"/>
              </a:defRPr>
            </a:lvl1pPr>
            <a:lvl2pPr marL="742950" indent="-285750">
              <a:defRPr>
                <a:solidFill>
                  <a:schemeClr val="tx1"/>
                </a:solidFill>
                <a:latin typeface="Segoe UI Semilight" panose="020B0402040204020203" pitchFamily="34" charset="0"/>
              </a:defRPr>
            </a:lvl2pPr>
            <a:lvl3pPr marL="1143000" indent="-228600">
              <a:defRPr>
                <a:solidFill>
                  <a:schemeClr val="tx1"/>
                </a:solidFill>
                <a:latin typeface="Segoe UI Semilight" panose="020B0402040204020203" pitchFamily="34" charset="0"/>
              </a:defRPr>
            </a:lvl3pPr>
            <a:lvl4pPr marL="1600200" indent="-228600">
              <a:defRPr>
                <a:solidFill>
                  <a:schemeClr val="tx1"/>
                </a:solidFill>
                <a:latin typeface="Segoe UI Semilight" panose="020B0402040204020203" pitchFamily="34" charset="0"/>
              </a:defRPr>
            </a:lvl4pPr>
            <a:lvl5pPr marL="2057400" indent="-228600">
              <a:defRPr>
                <a:solidFill>
                  <a:schemeClr val="tx1"/>
                </a:solidFill>
                <a:latin typeface="Segoe UI Semilight" panose="020B0402040204020203" pitchFamily="34" charset="0"/>
              </a:defRPr>
            </a:lvl5pPr>
            <a:lvl6pPr marL="2514600" indent="-228600" defTabSz="931863" fontAlgn="base">
              <a:spcBef>
                <a:spcPct val="0"/>
              </a:spcBef>
              <a:spcAft>
                <a:spcPct val="0"/>
              </a:spcAft>
              <a:defRPr>
                <a:solidFill>
                  <a:schemeClr val="tx1"/>
                </a:solidFill>
                <a:latin typeface="Segoe UI Semilight" panose="020B0402040204020203" pitchFamily="34" charset="0"/>
              </a:defRPr>
            </a:lvl6pPr>
            <a:lvl7pPr marL="2971800" indent="-228600" defTabSz="931863" fontAlgn="base">
              <a:spcBef>
                <a:spcPct val="0"/>
              </a:spcBef>
              <a:spcAft>
                <a:spcPct val="0"/>
              </a:spcAft>
              <a:defRPr>
                <a:solidFill>
                  <a:schemeClr val="tx1"/>
                </a:solidFill>
                <a:latin typeface="Segoe UI Semilight" panose="020B0402040204020203" pitchFamily="34" charset="0"/>
              </a:defRPr>
            </a:lvl7pPr>
            <a:lvl8pPr marL="3429000" indent="-228600" defTabSz="931863" fontAlgn="base">
              <a:spcBef>
                <a:spcPct val="0"/>
              </a:spcBef>
              <a:spcAft>
                <a:spcPct val="0"/>
              </a:spcAft>
              <a:defRPr>
                <a:solidFill>
                  <a:schemeClr val="tx1"/>
                </a:solidFill>
                <a:latin typeface="Segoe UI Semilight" panose="020B0402040204020203" pitchFamily="34" charset="0"/>
              </a:defRPr>
            </a:lvl8pPr>
            <a:lvl9pPr marL="3886200" indent="-228600" defTabSz="931863" fontAlgn="base">
              <a:spcBef>
                <a:spcPct val="0"/>
              </a:spcBef>
              <a:spcAft>
                <a:spcPct val="0"/>
              </a:spcAft>
              <a:defRPr>
                <a:solidFill>
                  <a:schemeClr val="tx1"/>
                </a:solidFill>
                <a:latin typeface="Segoe UI Semilight" panose="020B0402040204020203" pitchFamily="34" charset="0"/>
              </a:defRPr>
            </a:lvl9pPr>
          </a:lstStyle>
          <a:p>
            <a:pPr defTabSz="931863" fontAlgn="base">
              <a:spcBef>
                <a:spcPct val="0"/>
              </a:spcBef>
              <a:spcAft>
                <a:spcPct val="0"/>
              </a:spcAft>
            </a:pPr>
            <a:endParaRPr lang="sl-SI" altLang="sl-SI">
              <a:solidFill>
                <a:srgbClr val="000000"/>
              </a:solidFill>
              <a:latin typeface="Segoe UI" panose="020B0502040204020203" pitchFamily="34" charset="0"/>
            </a:endParaRPr>
          </a:p>
        </p:txBody>
      </p:sp>
      <p:sp>
        <p:nvSpPr>
          <p:cNvPr id="5" name="Footer Placeholder 4">
            <a:extLst>
              <a:ext uri="{FF2B5EF4-FFF2-40B4-BE49-F238E27FC236}">
                <a16:creationId xmlns:a16="http://schemas.microsoft.com/office/drawing/2014/main" id="{645D01D5-A89E-42ED-955E-3620473EC187}"/>
              </a:ext>
            </a:extLst>
          </p:cNvPr>
          <p:cNvSpPr>
            <a:spLocks noGrp="1"/>
          </p:cNvSpPr>
          <p:nvPr>
            <p:ph type="ftr" sz="quarter" idx="4"/>
          </p:nvPr>
        </p:nvSpPr>
        <p:spPr>
          <a:xfrm>
            <a:off x="0" y="8686800"/>
            <a:ext cx="5920740" cy="355964"/>
          </a:xfrm>
        </p:spPr>
        <p:txBody>
          <a:bodyPr/>
          <a:lstStyle/>
          <a:p>
            <a:pPr>
              <a:defRPr/>
            </a:pPr>
            <a:r>
              <a:rPr lang="en-US"/>
              <a:t>© Microsoft Corporation. All rights reserved. MICROSOFT MAKES NO WARRANTIES, EXPRESS, IMPLIED OR STATUTORY, AS TO THE INFORMATION IN THIS PRESENTATION.</a:t>
            </a:r>
            <a:endParaRPr lang="en-US" dirty="0"/>
          </a:p>
        </p:txBody>
      </p:sp>
    </p:spTree>
    <p:extLst>
      <p:ext uri="{BB962C8B-B14F-4D97-AF65-F5344CB8AC3E}">
        <p14:creationId xmlns:p14="http://schemas.microsoft.com/office/powerpoint/2010/main" val="3723918978"/>
      </p:ext>
    </p:extLst>
  </p:cSld>
  <p:clrMapOvr>
    <a:masterClrMapping/>
  </p:clrMapOvr>
</p:notes>
</file>

<file path=ppt/notesSlides/notesSlide30.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46082" name="Slide Image Placeholder 1">
            <a:extLst>
              <a:ext uri="{FF2B5EF4-FFF2-40B4-BE49-F238E27FC236}">
                <a16:creationId xmlns:a16="http://schemas.microsoft.com/office/drawing/2014/main" id="{AA3C6994-950B-4634-A483-CA51DEA78339}"/>
              </a:ext>
            </a:extLst>
          </p:cNvPr>
          <p:cNvSpPr>
            <a:spLocks noGrp="1" noRot="1" noChangeAspect="1" noChangeArrowheads="1" noTextEdit="1"/>
          </p:cNvSpPr>
          <p:nvPr>
            <p:ph type="sldImg"/>
          </p:nvPr>
        </p:nvSpPr>
        <p:spPr bwMode="auto">
          <a:noFill/>
          <a:ln>
            <a:solidFill>
              <a:srgbClr val="000000"/>
            </a:solidFill>
            <a:miter lim="800000"/>
            <a:headEnd/>
            <a:tailEnd/>
          </a:ln>
          <a:extLst>
            <a:ext uri="{909E8E84-426E-40DD-AFC4-6F175D3DCCD1}">
              <a14:hiddenFill xmlns:a14="http://schemas.microsoft.com/office/drawing/2010/main">
                <a:solidFill>
                  <a:srgbClr val="FFFFFF"/>
                </a:solidFill>
              </a14:hiddenFill>
            </a:ext>
          </a:extLst>
        </p:spPr>
      </p:sp>
      <p:sp>
        <p:nvSpPr>
          <p:cNvPr id="46083" name="Notes Placeholder 2">
            <a:extLst>
              <a:ext uri="{FF2B5EF4-FFF2-40B4-BE49-F238E27FC236}">
                <a16:creationId xmlns:a16="http://schemas.microsoft.com/office/drawing/2014/main" id="{EBBF54C5-E00E-49BA-A9AB-4CFF0BF67E6E}"/>
              </a:ext>
            </a:extLst>
          </p:cNvPr>
          <p:cNvSpPr>
            <a:spLocks noGrp="1" noChangeArrowheads="1"/>
          </p:cNvSpPr>
          <p:nvPr>
            <p:ph type="body" idx="1"/>
          </p:nvPr>
        </p:nvSpPr>
        <p:spPr bwMode="auto">
          <a:noFill/>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wrap="square" numCol="1" anchor="t" anchorCtr="0" compatLnSpc="1">
            <a:prstTxWarp prst="textNoShape">
              <a:avLst/>
            </a:prstTxWarp>
          </a:bodyPr>
          <a:lstStyle/>
          <a:p>
            <a:pPr defTabSz="914400" fontAlgn="auto">
              <a:lnSpc>
                <a:spcPct val="100000"/>
              </a:lnSpc>
              <a:spcBef>
                <a:spcPts val="0"/>
              </a:spcBef>
              <a:spcAft>
                <a:spcPts val="0"/>
              </a:spcAft>
              <a:defRPr/>
            </a:pPr>
            <a:endParaRPr lang="sl-SI" altLang="sl-SI" dirty="0"/>
          </a:p>
        </p:txBody>
      </p:sp>
      <p:sp>
        <p:nvSpPr>
          <p:cNvPr id="46084" name="Slide Number Placeholder 5">
            <a:extLst>
              <a:ext uri="{FF2B5EF4-FFF2-40B4-BE49-F238E27FC236}">
                <a16:creationId xmlns:a16="http://schemas.microsoft.com/office/drawing/2014/main" id="{42CBA8D3-2985-4ADC-A1A8-E405639ADE10}"/>
              </a:ext>
            </a:extLst>
          </p:cNvPr>
          <p:cNvSpPr>
            <a:spLocks noGrp="1" noChangeArrowheads="1"/>
          </p:cNvSpPr>
          <p:nvPr>
            <p:ph type="sldNum" sz="quarter" idx="5"/>
          </p:nvPr>
        </p:nvSpPr>
        <p:spPr bwMode="auto">
          <a:noFill/>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wrap="square" numCol="1" anchorCtr="0" compatLnSpc="1">
            <a:prstTxWarp prst="textNoShape">
              <a:avLst/>
            </a:prstTxWarp>
          </a:bodyPr>
          <a:lstStyle>
            <a:lvl1pPr>
              <a:defRPr>
                <a:solidFill>
                  <a:schemeClr val="tx1"/>
                </a:solidFill>
                <a:latin typeface="Segoe UI Semilight" panose="020B0402040204020203" pitchFamily="34" charset="0"/>
              </a:defRPr>
            </a:lvl1pPr>
            <a:lvl2pPr marL="742950" indent="-285750">
              <a:defRPr>
                <a:solidFill>
                  <a:schemeClr val="tx1"/>
                </a:solidFill>
                <a:latin typeface="Segoe UI Semilight" panose="020B0402040204020203" pitchFamily="34" charset="0"/>
              </a:defRPr>
            </a:lvl2pPr>
            <a:lvl3pPr marL="1143000" indent="-228600">
              <a:defRPr>
                <a:solidFill>
                  <a:schemeClr val="tx1"/>
                </a:solidFill>
                <a:latin typeface="Segoe UI Semilight" panose="020B0402040204020203" pitchFamily="34" charset="0"/>
              </a:defRPr>
            </a:lvl3pPr>
            <a:lvl4pPr marL="1600200" indent="-228600">
              <a:defRPr>
                <a:solidFill>
                  <a:schemeClr val="tx1"/>
                </a:solidFill>
                <a:latin typeface="Segoe UI Semilight" panose="020B0402040204020203" pitchFamily="34" charset="0"/>
              </a:defRPr>
            </a:lvl4pPr>
            <a:lvl5pPr marL="2057400" indent="-228600">
              <a:defRPr>
                <a:solidFill>
                  <a:schemeClr val="tx1"/>
                </a:solidFill>
                <a:latin typeface="Segoe UI Semilight" panose="020B0402040204020203" pitchFamily="34" charset="0"/>
              </a:defRPr>
            </a:lvl5pPr>
            <a:lvl6pPr marL="2514600" indent="-228600" defTabSz="931863" fontAlgn="base">
              <a:spcBef>
                <a:spcPct val="0"/>
              </a:spcBef>
              <a:spcAft>
                <a:spcPct val="0"/>
              </a:spcAft>
              <a:defRPr>
                <a:solidFill>
                  <a:schemeClr val="tx1"/>
                </a:solidFill>
                <a:latin typeface="Segoe UI Semilight" panose="020B0402040204020203" pitchFamily="34" charset="0"/>
              </a:defRPr>
            </a:lvl6pPr>
            <a:lvl7pPr marL="2971800" indent="-228600" defTabSz="931863" fontAlgn="base">
              <a:spcBef>
                <a:spcPct val="0"/>
              </a:spcBef>
              <a:spcAft>
                <a:spcPct val="0"/>
              </a:spcAft>
              <a:defRPr>
                <a:solidFill>
                  <a:schemeClr val="tx1"/>
                </a:solidFill>
                <a:latin typeface="Segoe UI Semilight" panose="020B0402040204020203" pitchFamily="34" charset="0"/>
              </a:defRPr>
            </a:lvl7pPr>
            <a:lvl8pPr marL="3429000" indent="-228600" defTabSz="931863" fontAlgn="base">
              <a:spcBef>
                <a:spcPct val="0"/>
              </a:spcBef>
              <a:spcAft>
                <a:spcPct val="0"/>
              </a:spcAft>
              <a:defRPr>
                <a:solidFill>
                  <a:schemeClr val="tx1"/>
                </a:solidFill>
                <a:latin typeface="Segoe UI Semilight" panose="020B0402040204020203" pitchFamily="34" charset="0"/>
              </a:defRPr>
            </a:lvl8pPr>
            <a:lvl9pPr marL="3886200" indent="-228600" defTabSz="931863" fontAlgn="base">
              <a:spcBef>
                <a:spcPct val="0"/>
              </a:spcBef>
              <a:spcAft>
                <a:spcPct val="0"/>
              </a:spcAft>
              <a:defRPr>
                <a:solidFill>
                  <a:schemeClr val="tx1"/>
                </a:solidFill>
                <a:latin typeface="Segoe UI Semilight" panose="020B0402040204020203" pitchFamily="34" charset="0"/>
              </a:defRPr>
            </a:lvl9pPr>
          </a:lstStyle>
          <a:p>
            <a:pPr defTabSz="931863" fontAlgn="base">
              <a:spcBef>
                <a:spcPct val="0"/>
              </a:spcBef>
              <a:spcAft>
                <a:spcPct val="0"/>
              </a:spcAft>
            </a:pPr>
            <a:fld id="{3C478D4A-1232-4B73-8642-27B131DCD5BA}" type="slidenum">
              <a:rPr lang="en-US" altLang="sl-SI">
                <a:solidFill>
                  <a:srgbClr val="000000"/>
                </a:solidFill>
                <a:latin typeface="Segoe UI" panose="020B0502040204020203" pitchFamily="34" charset="0"/>
              </a:rPr>
              <a:pPr defTabSz="931863" fontAlgn="base">
                <a:spcBef>
                  <a:spcPct val="0"/>
                </a:spcBef>
                <a:spcAft>
                  <a:spcPct val="0"/>
                </a:spcAft>
              </a:pPr>
              <a:t>30</a:t>
            </a:fld>
            <a:endParaRPr lang="en-US" altLang="sl-SI">
              <a:solidFill>
                <a:srgbClr val="000000"/>
              </a:solidFill>
              <a:latin typeface="Segoe UI" panose="020B0502040204020203" pitchFamily="34" charset="0"/>
            </a:endParaRPr>
          </a:p>
        </p:txBody>
      </p:sp>
      <p:sp>
        <p:nvSpPr>
          <p:cNvPr id="46085" name="Date Placeholder 9">
            <a:extLst>
              <a:ext uri="{FF2B5EF4-FFF2-40B4-BE49-F238E27FC236}">
                <a16:creationId xmlns:a16="http://schemas.microsoft.com/office/drawing/2014/main" id="{824AF13D-3B7E-4A6F-8D60-10F69E25370B}"/>
              </a:ext>
            </a:extLst>
          </p:cNvPr>
          <p:cNvSpPr>
            <a:spLocks noGrp="1" noChangeArrowheads="1"/>
          </p:cNvSpPr>
          <p:nvPr>
            <p:ph type="dt" sz="quarter" idx="1"/>
          </p:nvPr>
        </p:nvSpPr>
        <p:spPr bwMode="auto">
          <a:noFill/>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wrap="square" numCol="1" anchor="t" anchorCtr="0" compatLnSpc="1">
            <a:prstTxWarp prst="textNoShape">
              <a:avLst/>
            </a:prstTxWarp>
          </a:bodyPr>
          <a:lstStyle>
            <a:lvl1pPr>
              <a:defRPr>
                <a:solidFill>
                  <a:schemeClr val="tx1"/>
                </a:solidFill>
                <a:latin typeface="Segoe UI Semilight" panose="020B0402040204020203" pitchFamily="34" charset="0"/>
              </a:defRPr>
            </a:lvl1pPr>
            <a:lvl2pPr marL="742950" indent="-285750">
              <a:defRPr>
                <a:solidFill>
                  <a:schemeClr val="tx1"/>
                </a:solidFill>
                <a:latin typeface="Segoe UI Semilight" panose="020B0402040204020203" pitchFamily="34" charset="0"/>
              </a:defRPr>
            </a:lvl2pPr>
            <a:lvl3pPr marL="1143000" indent="-228600">
              <a:defRPr>
                <a:solidFill>
                  <a:schemeClr val="tx1"/>
                </a:solidFill>
                <a:latin typeface="Segoe UI Semilight" panose="020B0402040204020203" pitchFamily="34" charset="0"/>
              </a:defRPr>
            </a:lvl3pPr>
            <a:lvl4pPr marL="1600200" indent="-228600">
              <a:defRPr>
                <a:solidFill>
                  <a:schemeClr val="tx1"/>
                </a:solidFill>
                <a:latin typeface="Segoe UI Semilight" panose="020B0402040204020203" pitchFamily="34" charset="0"/>
              </a:defRPr>
            </a:lvl4pPr>
            <a:lvl5pPr marL="2057400" indent="-228600">
              <a:defRPr>
                <a:solidFill>
                  <a:schemeClr val="tx1"/>
                </a:solidFill>
                <a:latin typeface="Segoe UI Semilight" panose="020B0402040204020203" pitchFamily="34" charset="0"/>
              </a:defRPr>
            </a:lvl5pPr>
            <a:lvl6pPr marL="2514600" indent="-228600" defTabSz="931863" fontAlgn="base">
              <a:spcBef>
                <a:spcPct val="0"/>
              </a:spcBef>
              <a:spcAft>
                <a:spcPct val="0"/>
              </a:spcAft>
              <a:defRPr>
                <a:solidFill>
                  <a:schemeClr val="tx1"/>
                </a:solidFill>
                <a:latin typeface="Segoe UI Semilight" panose="020B0402040204020203" pitchFamily="34" charset="0"/>
              </a:defRPr>
            </a:lvl6pPr>
            <a:lvl7pPr marL="2971800" indent="-228600" defTabSz="931863" fontAlgn="base">
              <a:spcBef>
                <a:spcPct val="0"/>
              </a:spcBef>
              <a:spcAft>
                <a:spcPct val="0"/>
              </a:spcAft>
              <a:defRPr>
                <a:solidFill>
                  <a:schemeClr val="tx1"/>
                </a:solidFill>
                <a:latin typeface="Segoe UI Semilight" panose="020B0402040204020203" pitchFamily="34" charset="0"/>
              </a:defRPr>
            </a:lvl7pPr>
            <a:lvl8pPr marL="3429000" indent="-228600" defTabSz="931863" fontAlgn="base">
              <a:spcBef>
                <a:spcPct val="0"/>
              </a:spcBef>
              <a:spcAft>
                <a:spcPct val="0"/>
              </a:spcAft>
              <a:defRPr>
                <a:solidFill>
                  <a:schemeClr val="tx1"/>
                </a:solidFill>
                <a:latin typeface="Segoe UI Semilight" panose="020B0402040204020203" pitchFamily="34" charset="0"/>
              </a:defRPr>
            </a:lvl8pPr>
            <a:lvl9pPr marL="3886200" indent="-228600" defTabSz="931863" fontAlgn="base">
              <a:spcBef>
                <a:spcPct val="0"/>
              </a:spcBef>
              <a:spcAft>
                <a:spcPct val="0"/>
              </a:spcAft>
              <a:defRPr>
                <a:solidFill>
                  <a:schemeClr val="tx1"/>
                </a:solidFill>
                <a:latin typeface="Segoe UI Semilight" panose="020B0402040204020203" pitchFamily="34" charset="0"/>
              </a:defRPr>
            </a:lvl9pPr>
          </a:lstStyle>
          <a:p>
            <a:pPr defTabSz="931863" fontAlgn="base">
              <a:spcBef>
                <a:spcPct val="0"/>
              </a:spcBef>
              <a:spcAft>
                <a:spcPct val="0"/>
              </a:spcAft>
            </a:pPr>
            <a:fld id="{210D3278-8060-4A3C-A779-E8A361A32A74}" type="datetime8">
              <a:rPr lang="en-US" altLang="sl-SI">
                <a:solidFill>
                  <a:srgbClr val="000000"/>
                </a:solidFill>
                <a:latin typeface="Segoe UI" panose="020B0502040204020203" pitchFamily="34" charset="0"/>
              </a:rPr>
              <a:pPr defTabSz="931863" fontAlgn="base">
                <a:spcBef>
                  <a:spcPct val="0"/>
                </a:spcBef>
                <a:spcAft>
                  <a:spcPct val="0"/>
                </a:spcAft>
              </a:pPr>
              <a:t>5/14/2017 4:29 PM</a:t>
            </a:fld>
            <a:endParaRPr lang="en-US" altLang="sl-SI">
              <a:solidFill>
                <a:srgbClr val="000000"/>
              </a:solidFill>
              <a:latin typeface="Segoe UI" panose="020B0502040204020203" pitchFamily="34" charset="0"/>
            </a:endParaRPr>
          </a:p>
        </p:txBody>
      </p:sp>
      <p:sp>
        <p:nvSpPr>
          <p:cNvPr id="46086" name="Header Placeholder 11">
            <a:extLst>
              <a:ext uri="{FF2B5EF4-FFF2-40B4-BE49-F238E27FC236}">
                <a16:creationId xmlns:a16="http://schemas.microsoft.com/office/drawing/2014/main" id="{BE566421-7D62-4076-B41D-98F0D42B28B4}"/>
              </a:ext>
            </a:extLst>
          </p:cNvPr>
          <p:cNvSpPr>
            <a:spLocks noGrp="1" noChangeArrowheads="1"/>
          </p:cNvSpPr>
          <p:nvPr>
            <p:ph type="hdr" sz="quarter"/>
          </p:nvPr>
        </p:nvSpPr>
        <p:spPr bwMode="auto">
          <a:noFill/>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wrap="square" numCol="1" anchor="t" anchorCtr="0" compatLnSpc="1">
            <a:prstTxWarp prst="textNoShape">
              <a:avLst/>
            </a:prstTxWarp>
          </a:bodyPr>
          <a:lstStyle>
            <a:lvl1pPr>
              <a:defRPr>
                <a:solidFill>
                  <a:schemeClr val="tx1"/>
                </a:solidFill>
                <a:latin typeface="Segoe UI Semilight" panose="020B0402040204020203" pitchFamily="34" charset="0"/>
              </a:defRPr>
            </a:lvl1pPr>
            <a:lvl2pPr marL="742950" indent="-285750">
              <a:defRPr>
                <a:solidFill>
                  <a:schemeClr val="tx1"/>
                </a:solidFill>
                <a:latin typeface="Segoe UI Semilight" panose="020B0402040204020203" pitchFamily="34" charset="0"/>
              </a:defRPr>
            </a:lvl2pPr>
            <a:lvl3pPr marL="1143000" indent="-228600">
              <a:defRPr>
                <a:solidFill>
                  <a:schemeClr val="tx1"/>
                </a:solidFill>
                <a:latin typeface="Segoe UI Semilight" panose="020B0402040204020203" pitchFamily="34" charset="0"/>
              </a:defRPr>
            </a:lvl3pPr>
            <a:lvl4pPr marL="1600200" indent="-228600">
              <a:defRPr>
                <a:solidFill>
                  <a:schemeClr val="tx1"/>
                </a:solidFill>
                <a:latin typeface="Segoe UI Semilight" panose="020B0402040204020203" pitchFamily="34" charset="0"/>
              </a:defRPr>
            </a:lvl4pPr>
            <a:lvl5pPr marL="2057400" indent="-228600">
              <a:defRPr>
                <a:solidFill>
                  <a:schemeClr val="tx1"/>
                </a:solidFill>
                <a:latin typeface="Segoe UI Semilight" panose="020B0402040204020203" pitchFamily="34" charset="0"/>
              </a:defRPr>
            </a:lvl5pPr>
            <a:lvl6pPr marL="2514600" indent="-228600" defTabSz="931863" fontAlgn="base">
              <a:spcBef>
                <a:spcPct val="0"/>
              </a:spcBef>
              <a:spcAft>
                <a:spcPct val="0"/>
              </a:spcAft>
              <a:defRPr>
                <a:solidFill>
                  <a:schemeClr val="tx1"/>
                </a:solidFill>
                <a:latin typeface="Segoe UI Semilight" panose="020B0402040204020203" pitchFamily="34" charset="0"/>
              </a:defRPr>
            </a:lvl6pPr>
            <a:lvl7pPr marL="2971800" indent="-228600" defTabSz="931863" fontAlgn="base">
              <a:spcBef>
                <a:spcPct val="0"/>
              </a:spcBef>
              <a:spcAft>
                <a:spcPct val="0"/>
              </a:spcAft>
              <a:defRPr>
                <a:solidFill>
                  <a:schemeClr val="tx1"/>
                </a:solidFill>
                <a:latin typeface="Segoe UI Semilight" panose="020B0402040204020203" pitchFamily="34" charset="0"/>
              </a:defRPr>
            </a:lvl7pPr>
            <a:lvl8pPr marL="3429000" indent="-228600" defTabSz="931863" fontAlgn="base">
              <a:spcBef>
                <a:spcPct val="0"/>
              </a:spcBef>
              <a:spcAft>
                <a:spcPct val="0"/>
              </a:spcAft>
              <a:defRPr>
                <a:solidFill>
                  <a:schemeClr val="tx1"/>
                </a:solidFill>
                <a:latin typeface="Segoe UI Semilight" panose="020B0402040204020203" pitchFamily="34" charset="0"/>
              </a:defRPr>
            </a:lvl8pPr>
            <a:lvl9pPr marL="3886200" indent="-228600" defTabSz="931863" fontAlgn="base">
              <a:spcBef>
                <a:spcPct val="0"/>
              </a:spcBef>
              <a:spcAft>
                <a:spcPct val="0"/>
              </a:spcAft>
              <a:defRPr>
                <a:solidFill>
                  <a:schemeClr val="tx1"/>
                </a:solidFill>
                <a:latin typeface="Segoe UI Semilight" panose="020B0402040204020203" pitchFamily="34" charset="0"/>
              </a:defRPr>
            </a:lvl9pPr>
          </a:lstStyle>
          <a:p>
            <a:pPr defTabSz="931863" fontAlgn="base">
              <a:spcBef>
                <a:spcPct val="0"/>
              </a:spcBef>
              <a:spcAft>
                <a:spcPct val="0"/>
              </a:spcAft>
            </a:pPr>
            <a:endParaRPr lang="sl-SI" altLang="sl-SI">
              <a:solidFill>
                <a:srgbClr val="000000"/>
              </a:solidFill>
              <a:latin typeface="Segoe UI" panose="020B0502040204020203" pitchFamily="34" charset="0"/>
            </a:endParaRPr>
          </a:p>
        </p:txBody>
      </p:sp>
      <p:sp>
        <p:nvSpPr>
          <p:cNvPr id="5" name="Footer Placeholder 4">
            <a:extLst>
              <a:ext uri="{FF2B5EF4-FFF2-40B4-BE49-F238E27FC236}">
                <a16:creationId xmlns:a16="http://schemas.microsoft.com/office/drawing/2014/main" id="{645D01D5-A89E-42ED-955E-3620473EC187}"/>
              </a:ext>
            </a:extLst>
          </p:cNvPr>
          <p:cNvSpPr>
            <a:spLocks noGrp="1"/>
          </p:cNvSpPr>
          <p:nvPr>
            <p:ph type="ftr" sz="quarter" idx="4"/>
          </p:nvPr>
        </p:nvSpPr>
        <p:spPr>
          <a:xfrm>
            <a:off x="0" y="8686800"/>
            <a:ext cx="5920740" cy="355964"/>
          </a:xfrm>
        </p:spPr>
        <p:txBody>
          <a:bodyPr/>
          <a:lstStyle/>
          <a:p>
            <a:pPr>
              <a:defRPr/>
            </a:pPr>
            <a:r>
              <a:rPr lang="en-US"/>
              <a:t>© Microsoft Corporation. All rights reserved. MICROSOFT MAKES NO WARRANTIES, EXPRESS, IMPLIED OR STATUTORY, AS TO THE INFORMATION IN THIS PRESENTATION.</a:t>
            </a:r>
            <a:endParaRPr lang="en-US" dirty="0"/>
          </a:p>
        </p:txBody>
      </p:sp>
    </p:spTree>
    <p:extLst>
      <p:ext uri="{BB962C8B-B14F-4D97-AF65-F5344CB8AC3E}">
        <p14:creationId xmlns:p14="http://schemas.microsoft.com/office/powerpoint/2010/main" val="2139960649"/>
      </p:ext>
    </p:extLst>
  </p:cSld>
  <p:clrMapOvr>
    <a:masterClrMapping/>
  </p:clrMapOvr>
</p:notes>
</file>

<file path=ppt/notesSlides/notesSlide31.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46082" name="Slide Image Placeholder 1">
            <a:extLst>
              <a:ext uri="{FF2B5EF4-FFF2-40B4-BE49-F238E27FC236}">
                <a16:creationId xmlns:a16="http://schemas.microsoft.com/office/drawing/2014/main" id="{AA3C6994-950B-4634-A483-CA51DEA78339}"/>
              </a:ext>
            </a:extLst>
          </p:cNvPr>
          <p:cNvSpPr>
            <a:spLocks noGrp="1" noRot="1" noChangeAspect="1" noChangeArrowheads="1" noTextEdit="1"/>
          </p:cNvSpPr>
          <p:nvPr>
            <p:ph type="sldImg"/>
          </p:nvPr>
        </p:nvSpPr>
        <p:spPr bwMode="auto">
          <a:noFill/>
          <a:ln>
            <a:solidFill>
              <a:srgbClr val="000000"/>
            </a:solidFill>
            <a:miter lim="800000"/>
            <a:headEnd/>
            <a:tailEnd/>
          </a:ln>
          <a:extLst>
            <a:ext uri="{909E8E84-426E-40DD-AFC4-6F175D3DCCD1}">
              <a14:hiddenFill xmlns:a14="http://schemas.microsoft.com/office/drawing/2010/main">
                <a:solidFill>
                  <a:srgbClr val="FFFFFF"/>
                </a:solidFill>
              </a14:hiddenFill>
            </a:ext>
          </a:extLst>
        </p:spPr>
      </p:sp>
      <p:sp>
        <p:nvSpPr>
          <p:cNvPr id="46083" name="Notes Placeholder 2">
            <a:extLst>
              <a:ext uri="{FF2B5EF4-FFF2-40B4-BE49-F238E27FC236}">
                <a16:creationId xmlns:a16="http://schemas.microsoft.com/office/drawing/2014/main" id="{EBBF54C5-E00E-49BA-A9AB-4CFF0BF67E6E}"/>
              </a:ext>
            </a:extLst>
          </p:cNvPr>
          <p:cNvSpPr>
            <a:spLocks noGrp="1" noChangeArrowheads="1"/>
          </p:cNvSpPr>
          <p:nvPr>
            <p:ph type="body" idx="1"/>
          </p:nvPr>
        </p:nvSpPr>
        <p:spPr bwMode="auto">
          <a:noFill/>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wrap="square" numCol="1" anchor="t" anchorCtr="0" compatLnSpc="1">
            <a:prstTxWarp prst="textNoShape">
              <a:avLst/>
            </a:prstTxWarp>
          </a:bodyPr>
          <a:lstStyle/>
          <a:p>
            <a:pPr marL="0" marR="0" lvl="0" indent="0" algn="l" defTabSz="931863" rtl="0" eaLnBrk="1" fontAlgn="base" latinLnBrk="0" hangingPunct="1">
              <a:lnSpc>
                <a:spcPct val="90000"/>
              </a:lnSpc>
              <a:spcBef>
                <a:spcPct val="0"/>
              </a:spcBef>
              <a:spcAft>
                <a:spcPts val="338"/>
              </a:spcAft>
              <a:buClrTx/>
              <a:buSzTx/>
              <a:buFontTx/>
              <a:buNone/>
              <a:tabLst/>
              <a:defRPr/>
            </a:pPr>
            <a:endParaRPr lang="en-US" altLang="sl-SI" dirty="0"/>
          </a:p>
        </p:txBody>
      </p:sp>
      <p:sp>
        <p:nvSpPr>
          <p:cNvPr id="46084" name="Slide Number Placeholder 5">
            <a:extLst>
              <a:ext uri="{FF2B5EF4-FFF2-40B4-BE49-F238E27FC236}">
                <a16:creationId xmlns:a16="http://schemas.microsoft.com/office/drawing/2014/main" id="{42CBA8D3-2985-4ADC-A1A8-E405639ADE10}"/>
              </a:ext>
            </a:extLst>
          </p:cNvPr>
          <p:cNvSpPr>
            <a:spLocks noGrp="1" noChangeArrowheads="1"/>
          </p:cNvSpPr>
          <p:nvPr>
            <p:ph type="sldNum" sz="quarter" idx="5"/>
          </p:nvPr>
        </p:nvSpPr>
        <p:spPr bwMode="auto">
          <a:noFill/>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wrap="square" numCol="1" anchorCtr="0" compatLnSpc="1">
            <a:prstTxWarp prst="textNoShape">
              <a:avLst/>
            </a:prstTxWarp>
          </a:bodyPr>
          <a:lstStyle>
            <a:lvl1pPr>
              <a:defRPr>
                <a:solidFill>
                  <a:schemeClr val="tx1"/>
                </a:solidFill>
                <a:latin typeface="Segoe UI Semilight" panose="020B0402040204020203" pitchFamily="34" charset="0"/>
              </a:defRPr>
            </a:lvl1pPr>
            <a:lvl2pPr marL="742950" indent="-285750">
              <a:defRPr>
                <a:solidFill>
                  <a:schemeClr val="tx1"/>
                </a:solidFill>
                <a:latin typeface="Segoe UI Semilight" panose="020B0402040204020203" pitchFamily="34" charset="0"/>
              </a:defRPr>
            </a:lvl2pPr>
            <a:lvl3pPr marL="1143000" indent="-228600">
              <a:defRPr>
                <a:solidFill>
                  <a:schemeClr val="tx1"/>
                </a:solidFill>
                <a:latin typeface="Segoe UI Semilight" panose="020B0402040204020203" pitchFamily="34" charset="0"/>
              </a:defRPr>
            </a:lvl3pPr>
            <a:lvl4pPr marL="1600200" indent="-228600">
              <a:defRPr>
                <a:solidFill>
                  <a:schemeClr val="tx1"/>
                </a:solidFill>
                <a:latin typeface="Segoe UI Semilight" panose="020B0402040204020203" pitchFamily="34" charset="0"/>
              </a:defRPr>
            </a:lvl4pPr>
            <a:lvl5pPr marL="2057400" indent="-228600">
              <a:defRPr>
                <a:solidFill>
                  <a:schemeClr val="tx1"/>
                </a:solidFill>
                <a:latin typeface="Segoe UI Semilight" panose="020B0402040204020203" pitchFamily="34" charset="0"/>
              </a:defRPr>
            </a:lvl5pPr>
            <a:lvl6pPr marL="2514600" indent="-228600" defTabSz="931863" fontAlgn="base">
              <a:spcBef>
                <a:spcPct val="0"/>
              </a:spcBef>
              <a:spcAft>
                <a:spcPct val="0"/>
              </a:spcAft>
              <a:defRPr>
                <a:solidFill>
                  <a:schemeClr val="tx1"/>
                </a:solidFill>
                <a:latin typeface="Segoe UI Semilight" panose="020B0402040204020203" pitchFamily="34" charset="0"/>
              </a:defRPr>
            </a:lvl6pPr>
            <a:lvl7pPr marL="2971800" indent="-228600" defTabSz="931863" fontAlgn="base">
              <a:spcBef>
                <a:spcPct val="0"/>
              </a:spcBef>
              <a:spcAft>
                <a:spcPct val="0"/>
              </a:spcAft>
              <a:defRPr>
                <a:solidFill>
                  <a:schemeClr val="tx1"/>
                </a:solidFill>
                <a:latin typeface="Segoe UI Semilight" panose="020B0402040204020203" pitchFamily="34" charset="0"/>
              </a:defRPr>
            </a:lvl7pPr>
            <a:lvl8pPr marL="3429000" indent="-228600" defTabSz="931863" fontAlgn="base">
              <a:spcBef>
                <a:spcPct val="0"/>
              </a:spcBef>
              <a:spcAft>
                <a:spcPct val="0"/>
              </a:spcAft>
              <a:defRPr>
                <a:solidFill>
                  <a:schemeClr val="tx1"/>
                </a:solidFill>
                <a:latin typeface="Segoe UI Semilight" panose="020B0402040204020203" pitchFamily="34" charset="0"/>
              </a:defRPr>
            </a:lvl8pPr>
            <a:lvl9pPr marL="3886200" indent="-228600" defTabSz="931863" fontAlgn="base">
              <a:spcBef>
                <a:spcPct val="0"/>
              </a:spcBef>
              <a:spcAft>
                <a:spcPct val="0"/>
              </a:spcAft>
              <a:defRPr>
                <a:solidFill>
                  <a:schemeClr val="tx1"/>
                </a:solidFill>
                <a:latin typeface="Segoe UI Semilight" panose="020B0402040204020203" pitchFamily="34" charset="0"/>
              </a:defRPr>
            </a:lvl9pPr>
          </a:lstStyle>
          <a:p>
            <a:pPr defTabSz="931863" fontAlgn="base">
              <a:spcBef>
                <a:spcPct val="0"/>
              </a:spcBef>
              <a:spcAft>
                <a:spcPct val="0"/>
              </a:spcAft>
            </a:pPr>
            <a:fld id="{3C478D4A-1232-4B73-8642-27B131DCD5BA}" type="slidenum">
              <a:rPr lang="en-US" altLang="sl-SI">
                <a:solidFill>
                  <a:srgbClr val="000000"/>
                </a:solidFill>
                <a:latin typeface="Segoe UI" panose="020B0502040204020203" pitchFamily="34" charset="0"/>
              </a:rPr>
              <a:pPr defTabSz="931863" fontAlgn="base">
                <a:spcBef>
                  <a:spcPct val="0"/>
                </a:spcBef>
                <a:spcAft>
                  <a:spcPct val="0"/>
                </a:spcAft>
              </a:pPr>
              <a:t>31</a:t>
            </a:fld>
            <a:endParaRPr lang="en-US" altLang="sl-SI">
              <a:solidFill>
                <a:srgbClr val="000000"/>
              </a:solidFill>
              <a:latin typeface="Segoe UI" panose="020B0502040204020203" pitchFamily="34" charset="0"/>
            </a:endParaRPr>
          </a:p>
        </p:txBody>
      </p:sp>
      <p:sp>
        <p:nvSpPr>
          <p:cNvPr id="46085" name="Date Placeholder 9">
            <a:extLst>
              <a:ext uri="{FF2B5EF4-FFF2-40B4-BE49-F238E27FC236}">
                <a16:creationId xmlns:a16="http://schemas.microsoft.com/office/drawing/2014/main" id="{824AF13D-3B7E-4A6F-8D60-10F69E25370B}"/>
              </a:ext>
            </a:extLst>
          </p:cNvPr>
          <p:cNvSpPr>
            <a:spLocks noGrp="1" noChangeArrowheads="1"/>
          </p:cNvSpPr>
          <p:nvPr>
            <p:ph type="dt" sz="quarter" idx="1"/>
          </p:nvPr>
        </p:nvSpPr>
        <p:spPr bwMode="auto">
          <a:noFill/>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wrap="square" numCol="1" anchor="t" anchorCtr="0" compatLnSpc="1">
            <a:prstTxWarp prst="textNoShape">
              <a:avLst/>
            </a:prstTxWarp>
          </a:bodyPr>
          <a:lstStyle>
            <a:lvl1pPr>
              <a:defRPr>
                <a:solidFill>
                  <a:schemeClr val="tx1"/>
                </a:solidFill>
                <a:latin typeface="Segoe UI Semilight" panose="020B0402040204020203" pitchFamily="34" charset="0"/>
              </a:defRPr>
            </a:lvl1pPr>
            <a:lvl2pPr marL="742950" indent="-285750">
              <a:defRPr>
                <a:solidFill>
                  <a:schemeClr val="tx1"/>
                </a:solidFill>
                <a:latin typeface="Segoe UI Semilight" panose="020B0402040204020203" pitchFamily="34" charset="0"/>
              </a:defRPr>
            </a:lvl2pPr>
            <a:lvl3pPr marL="1143000" indent="-228600">
              <a:defRPr>
                <a:solidFill>
                  <a:schemeClr val="tx1"/>
                </a:solidFill>
                <a:latin typeface="Segoe UI Semilight" panose="020B0402040204020203" pitchFamily="34" charset="0"/>
              </a:defRPr>
            </a:lvl3pPr>
            <a:lvl4pPr marL="1600200" indent="-228600">
              <a:defRPr>
                <a:solidFill>
                  <a:schemeClr val="tx1"/>
                </a:solidFill>
                <a:latin typeface="Segoe UI Semilight" panose="020B0402040204020203" pitchFamily="34" charset="0"/>
              </a:defRPr>
            </a:lvl4pPr>
            <a:lvl5pPr marL="2057400" indent="-228600">
              <a:defRPr>
                <a:solidFill>
                  <a:schemeClr val="tx1"/>
                </a:solidFill>
                <a:latin typeface="Segoe UI Semilight" panose="020B0402040204020203" pitchFamily="34" charset="0"/>
              </a:defRPr>
            </a:lvl5pPr>
            <a:lvl6pPr marL="2514600" indent="-228600" defTabSz="931863" fontAlgn="base">
              <a:spcBef>
                <a:spcPct val="0"/>
              </a:spcBef>
              <a:spcAft>
                <a:spcPct val="0"/>
              </a:spcAft>
              <a:defRPr>
                <a:solidFill>
                  <a:schemeClr val="tx1"/>
                </a:solidFill>
                <a:latin typeface="Segoe UI Semilight" panose="020B0402040204020203" pitchFamily="34" charset="0"/>
              </a:defRPr>
            </a:lvl6pPr>
            <a:lvl7pPr marL="2971800" indent="-228600" defTabSz="931863" fontAlgn="base">
              <a:spcBef>
                <a:spcPct val="0"/>
              </a:spcBef>
              <a:spcAft>
                <a:spcPct val="0"/>
              </a:spcAft>
              <a:defRPr>
                <a:solidFill>
                  <a:schemeClr val="tx1"/>
                </a:solidFill>
                <a:latin typeface="Segoe UI Semilight" panose="020B0402040204020203" pitchFamily="34" charset="0"/>
              </a:defRPr>
            </a:lvl7pPr>
            <a:lvl8pPr marL="3429000" indent="-228600" defTabSz="931863" fontAlgn="base">
              <a:spcBef>
                <a:spcPct val="0"/>
              </a:spcBef>
              <a:spcAft>
                <a:spcPct val="0"/>
              </a:spcAft>
              <a:defRPr>
                <a:solidFill>
                  <a:schemeClr val="tx1"/>
                </a:solidFill>
                <a:latin typeface="Segoe UI Semilight" panose="020B0402040204020203" pitchFamily="34" charset="0"/>
              </a:defRPr>
            </a:lvl8pPr>
            <a:lvl9pPr marL="3886200" indent="-228600" defTabSz="931863" fontAlgn="base">
              <a:spcBef>
                <a:spcPct val="0"/>
              </a:spcBef>
              <a:spcAft>
                <a:spcPct val="0"/>
              </a:spcAft>
              <a:defRPr>
                <a:solidFill>
                  <a:schemeClr val="tx1"/>
                </a:solidFill>
                <a:latin typeface="Segoe UI Semilight" panose="020B0402040204020203" pitchFamily="34" charset="0"/>
              </a:defRPr>
            </a:lvl9pPr>
          </a:lstStyle>
          <a:p>
            <a:pPr defTabSz="931863" fontAlgn="base">
              <a:spcBef>
                <a:spcPct val="0"/>
              </a:spcBef>
              <a:spcAft>
                <a:spcPct val="0"/>
              </a:spcAft>
            </a:pPr>
            <a:fld id="{210D3278-8060-4A3C-A779-E8A361A32A74}" type="datetime8">
              <a:rPr lang="en-US" altLang="sl-SI">
                <a:solidFill>
                  <a:srgbClr val="000000"/>
                </a:solidFill>
                <a:latin typeface="Segoe UI" panose="020B0502040204020203" pitchFamily="34" charset="0"/>
              </a:rPr>
              <a:pPr defTabSz="931863" fontAlgn="base">
                <a:spcBef>
                  <a:spcPct val="0"/>
                </a:spcBef>
                <a:spcAft>
                  <a:spcPct val="0"/>
                </a:spcAft>
              </a:pPr>
              <a:t>5/14/2017 4:29 PM</a:t>
            </a:fld>
            <a:endParaRPr lang="en-US" altLang="sl-SI">
              <a:solidFill>
                <a:srgbClr val="000000"/>
              </a:solidFill>
              <a:latin typeface="Segoe UI" panose="020B0502040204020203" pitchFamily="34" charset="0"/>
            </a:endParaRPr>
          </a:p>
        </p:txBody>
      </p:sp>
      <p:sp>
        <p:nvSpPr>
          <p:cNvPr id="46086" name="Header Placeholder 11">
            <a:extLst>
              <a:ext uri="{FF2B5EF4-FFF2-40B4-BE49-F238E27FC236}">
                <a16:creationId xmlns:a16="http://schemas.microsoft.com/office/drawing/2014/main" id="{BE566421-7D62-4076-B41D-98F0D42B28B4}"/>
              </a:ext>
            </a:extLst>
          </p:cNvPr>
          <p:cNvSpPr>
            <a:spLocks noGrp="1" noChangeArrowheads="1"/>
          </p:cNvSpPr>
          <p:nvPr>
            <p:ph type="hdr" sz="quarter"/>
          </p:nvPr>
        </p:nvSpPr>
        <p:spPr bwMode="auto">
          <a:noFill/>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wrap="square" numCol="1" anchor="t" anchorCtr="0" compatLnSpc="1">
            <a:prstTxWarp prst="textNoShape">
              <a:avLst/>
            </a:prstTxWarp>
          </a:bodyPr>
          <a:lstStyle>
            <a:lvl1pPr>
              <a:defRPr>
                <a:solidFill>
                  <a:schemeClr val="tx1"/>
                </a:solidFill>
                <a:latin typeface="Segoe UI Semilight" panose="020B0402040204020203" pitchFamily="34" charset="0"/>
              </a:defRPr>
            </a:lvl1pPr>
            <a:lvl2pPr marL="742950" indent="-285750">
              <a:defRPr>
                <a:solidFill>
                  <a:schemeClr val="tx1"/>
                </a:solidFill>
                <a:latin typeface="Segoe UI Semilight" panose="020B0402040204020203" pitchFamily="34" charset="0"/>
              </a:defRPr>
            </a:lvl2pPr>
            <a:lvl3pPr marL="1143000" indent="-228600">
              <a:defRPr>
                <a:solidFill>
                  <a:schemeClr val="tx1"/>
                </a:solidFill>
                <a:latin typeface="Segoe UI Semilight" panose="020B0402040204020203" pitchFamily="34" charset="0"/>
              </a:defRPr>
            </a:lvl3pPr>
            <a:lvl4pPr marL="1600200" indent="-228600">
              <a:defRPr>
                <a:solidFill>
                  <a:schemeClr val="tx1"/>
                </a:solidFill>
                <a:latin typeface="Segoe UI Semilight" panose="020B0402040204020203" pitchFamily="34" charset="0"/>
              </a:defRPr>
            </a:lvl4pPr>
            <a:lvl5pPr marL="2057400" indent="-228600">
              <a:defRPr>
                <a:solidFill>
                  <a:schemeClr val="tx1"/>
                </a:solidFill>
                <a:latin typeface="Segoe UI Semilight" panose="020B0402040204020203" pitchFamily="34" charset="0"/>
              </a:defRPr>
            </a:lvl5pPr>
            <a:lvl6pPr marL="2514600" indent="-228600" defTabSz="931863" fontAlgn="base">
              <a:spcBef>
                <a:spcPct val="0"/>
              </a:spcBef>
              <a:spcAft>
                <a:spcPct val="0"/>
              </a:spcAft>
              <a:defRPr>
                <a:solidFill>
                  <a:schemeClr val="tx1"/>
                </a:solidFill>
                <a:latin typeface="Segoe UI Semilight" panose="020B0402040204020203" pitchFamily="34" charset="0"/>
              </a:defRPr>
            </a:lvl6pPr>
            <a:lvl7pPr marL="2971800" indent="-228600" defTabSz="931863" fontAlgn="base">
              <a:spcBef>
                <a:spcPct val="0"/>
              </a:spcBef>
              <a:spcAft>
                <a:spcPct val="0"/>
              </a:spcAft>
              <a:defRPr>
                <a:solidFill>
                  <a:schemeClr val="tx1"/>
                </a:solidFill>
                <a:latin typeface="Segoe UI Semilight" panose="020B0402040204020203" pitchFamily="34" charset="0"/>
              </a:defRPr>
            </a:lvl7pPr>
            <a:lvl8pPr marL="3429000" indent="-228600" defTabSz="931863" fontAlgn="base">
              <a:spcBef>
                <a:spcPct val="0"/>
              </a:spcBef>
              <a:spcAft>
                <a:spcPct val="0"/>
              </a:spcAft>
              <a:defRPr>
                <a:solidFill>
                  <a:schemeClr val="tx1"/>
                </a:solidFill>
                <a:latin typeface="Segoe UI Semilight" panose="020B0402040204020203" pitchFamily="34" charset="0"/>
              </a:defRPr>
            </a:lvl8pPr>
            <a:lvl9pPr marL="3886200" indent="-228600" defTabSz="931863" fontAlgn="base">
              <a:spcBef>
                <a:spcPct val="0"/>
              </a:spcBef>
              <a:spcAft>
                <a:spcPct val="0"/>
              </a:spcAft>
              <a:defRPr>
                <a:solidFill>
                  <a:schemeClr val="tx1"/>
                </a:solidFill>
                <a:latin typeface="Segoe UI Semilight" panose="020B0402040204020203" pitchFamily="34" charset="0"/>
              </a:defRPr>
            </a:lvl9pPr>
          </a:lstStyle>
          <a:p>
            <a:pPr defTabSz="931863" fontAlgn="base">
              <a:spcBef>
                <a:spcPct val="0"/>
              </a:spcBef>
              <a:spcAft>
                <a:spcPct val="0"/>
              </a:spcAft>
            </a:pPr>
            <a:endParaRPr lang="sl-SI" altLang="sl-SI">
              <a:solidFill>
                <a:srgbClr val="000000"/>
              </a:solidFill>
              <a:latin typeface="Segoe UI" panose="020B0502040204020203" pitchFamily="34" charset="0"/>
            </a:endParaRPr>
          </a:p>
        </p:txBody>
      </p:sp>
      <p:sp>
        <p:nvSpPr>
          <p:cNvPr id="5" name="Footer Placeholder 4">
            <a:extLst>
              <a:ext uri="{FF2B5EF4-FFF2-40B4-BE49-F238E27FC236}">
                <a16:creationId xmlns:a16="http://schemas.microsoft.com/office/drawing/2014/main" id="{645D01D5-A89E-42ED-955E-3620473EC187}"/>
              </a:ext>
            </a:extLst>
          </p:cNvPr>
          <p:cNvSpPr>
            <a:spLocks noGrp="1"/>
          </p:cNvSpPr>
          <p:nvPr>
            <p:ph type="ftr" sz="quarter" idx="4"/>
          </p:nvPr>
        </p:nvSpPr>
        <p:spPr>
          <a:xfrm>
            <a:off x="0" y="8686800"/>
            <a:ext cx="5920740" cy="355964"/>
          </a:xfrm>
        </p:spPr>
        <p:txBody>
          <a:bodyPr/>
          <a:lstStyle/>
          <a:p>
            <a:pPr>
              <a:defRPr/>
            </a:pPr>
            <a:r>
              <a:rPr lang="en-US"/>
              <a:t>© Microsoft Corporation. All rights reserved. MICROSOFT MAKES NO WARRANTIES, EXPRESS, IMPLIED OR STATUTORY, AS TO THE INFORMATION IN THIS PRESENTATION.</a:t>
            </a:r>
            <a:endParaRPr lang="en-US" dirty="0"/>
          </a:p>
        </p:txBody>
      </p:sp>
    </p:spTree>
    <p:extLst>
      <p:ext uri="{BB962C8B-B14F-4D97-AF65-F5344CB8AC3E}">
        <p14:creationId xmlns:p14="http://schemas.microsoft.com/office/powerpoint/2010/main" val="3223684126"/>
      </p:ext>
    </p:extLst>
  </p:cSld>
  <p:clrMapOvr>
    <a:masterClrMapping/>
  </p:clrMapOvr>
</p:notes>
</file>

<file path=ppt/notesSlides/notesSlide32.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48130" name="Slide Image Placeholder 1">
            <a:extLst>
              <a:ext uri="{FF2B5EF4-FFF2-40B4-BE49-F238E27FC236}">
                <a16:creationId xmlns:a16="http://schemas.microsoft.com/office/drawing/2014/main" id="{8CE894FB-770D-4E07-B060-C743B75A3B4B}"/>
              </a:ext>
            </a:extLst>
          </p:cNvPr>
          <p:cNvSpPr>
            <a:spLocks noGrp="1" noRot="1" noChangeAspect="1" noChangeArrowheads="1" noTextEdit="1"/>
          </p:cNvSpPr>
          <p:nvPr>
            <p:ph type="sldImg"/>
          </p:nvPr>
        </p:nvSpPr>
        <p:spPr bwMode="auto">
          <a:noFill/>
          <a:ln>
            <a:solidFill>
              <a:srgbClr val="000000"/>
            </a:solidFill>
            <a:miter lim="800000"/>
            <a:headEnd/>
            <a:tailEnd/>
          </a:ln>
          <a:extLst>
            <a:ext uri="{909E8E84-426E-40DD-AFC4-6F175D3DCCD1}">
              <a14:hiddenFill xmlns:a14="http://schemas.microsoft.com/office/drawing/2010/main">
                <a:solidFill>
                  <a:srgbClr val="FFFFFF"/>
                </a:solidFill>
              </a14:hiddenFill>
            </a:ext>
          </a:extLst>
        </p:spPr>
      </p:sp>
      <p:sp>
        <p:nvSpPr>
          <p:cNvPr id="48131" name="Notes Placeholder 2">
            <a:extLst>
              <a:ext uri="{FF2B5EF4-FFF2-40B4-BE49-F238E27FC236}">
                <a16:creationId xmlns:a16="http://schemas.microsoft.com/office/drawing/2014/main" id="{48A55F09-EC1B-40AE-B73C-936B996D0DC9}"/>
              </a:ext>
            </a:extLst>
          </p:cNvPr>
          <p:cNvSpPr>
            <a:spLocks noGrp="1" noChangeArrowheads="1"/>
          </p:cNvSpPr>
          <p:nvPr>
            <p:ph type="body" idx="1"/>
          </p:nvPr>
        </p:nvSpPr>
        <p:spPr bwMode="auto">
          <a:noFill/>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wrap="square" numCol="1" anchor="t" anchorCtr="0" compatLnSpc="1">
            <a:prstTxWarp prst="textNoShape">
              <a:avLst/>
            </a:prstTxWarp>
          </a:bodyPr>
          <a:lstStyle/>
          <a:p>
            <a:pPr>
              <a:spcBef>
                <a:spcPct val="0"/>
              </a:spcBef>
            </a:pPr>
            <a:endParaRPr lang="sl-SI" altLang="sl-SI"/>
          </a:p>
        </p:txBody>
      </p:sp>
      <p:sp>
        <p:nvSpPr>
          <p:cNvPr id="48132" name="Date Placeholder 3">
            <a:extLst>
              <a:ext uri="{FF2B5EF4-FFF2-40B4-BE49-F238E27FC236}">
                <a16:creationId xmlns:a16="http://schemas.microsoft.com/office/drawing/2014/main" id="{E82AD5CB-E671-4B2D-888A-922427F13F80}"/>
              </a:ext>
            </a:extLst>
          </p:cNvPr>
          <p:cNvSpPr>
            <a:spLocks noGrp="1" noChangeArrowheads="1"/>
          </p:cNvSpPr>
          <p:nvPr>
            <p:ph type="dt" sz="quarter" idx="1"/>
          </p:nvPr>
        </p:nvSpPr>
        <p:spPr bwMode="auto">
          <a:noFill/>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wrap="square" numCol="1" anchor="t" anchorCtr="0" compatLnSpc="1">
            <a:prstTxWarp prst="textNoShape">
              <a:avLst/>
            </a:prstTxWarp>
          </a:bodyPr>
          <a:lstStyle>
            <a:lvl1pPr>
              <a:defRPr>
                <a:solidFill>
                  <a:schemeClr val="tx1"/>
                </a:solidFill>
                <a:latin typeface="Segoe UI Semilight" panose="020B0402040204020203" pitchFamily="34" charset="0"/>
              </a:defRPr>
            </a:lvl1pPr>
            <a:lvl2pPr marL="742950" indent="-285750">
              <a:defRPr>
                <a:solidFill>
                  <a:schemeClr val="tx1"/>
                </a:solidFill>
                <a:latin typeface="Segoe UI Semilight" panose="020B0402040204020203" pitchFamily="34" charset="0"/>
              </a:defRPr>
            </a:lvl2pPr>
            <a:lvl3pPr marL="1143000" indent="-228600">
              <a:defRPr>
                <a:solidFill>
                  <a:schemeClr val="tx1"/>
                </a:solidFill>
                <a:latin typeface="Segoe UI Semilight" panose="020B0402040204020203" pitchFamily="34" charset="0"/>
              </a:defRPr>
            </a:lvl3pPr>
            <a:lvl4pPr marL="1600200" indent="-228600">
              <a:defRPr>
                <a:solidFill>
                  <a:schemeClr val="tx1"/>
                </a:solidFill>
                <a:latin typeface="Segoe UI Semilight" panose="020B0402040204020203" pitchFamily="34" charset="0"/>
              </a:defRPr>
            </a:lvl4pPr>
            <a:lvl5pPr marL="2057400" indent="-228600">
              <a:defRPr>
                <a:solidFill>
                  <a:schemeClr val="tx1"/>
                </a:solidFill>
                <a:latin typeface="Segoe UI Semilight" panose="020B0402040204020203" pitchFamily="34" charset="0"/>
              </a:defRPr>
            </a:lvl5pPr>
            <a:lvl6pPr marL="2514600" indent="-228600" defTabSz="931863" fontAlgn="base">
              <a:spcBef>
                <a:spcPct val="0"/>
              </a:spcBef>
              <a:spcAft>
                <a:spcPct val="0"/>
              </a:spcAft>
              <a:defRPr>
                <a:solidFill>
                  <a:schemeClr val="tx1"/>
                </a:solidFill>
                <a:latin typeface="Segoe UI Semilight" panose="020B0402040204020203" pitchFamily="34" charset="0"/>
              </a:defRPr>
            </a:lvl6pPr>
            <a:lvl7pPr marL="2971800" indent="-228600" defTabSz="931863" fontAlgn="base">
              <a:spcBef>
                <a:spcPct val="0"/>
              </a:spcBef>
              <a:spcAft>
                <a:spcPct val="0"/>
              </a:spcAft>
              <a:defRPr>
                <a:solidFill>
                  <a:schemeClr val="tx1"/>
                </a:solidFill>
                <a:latin typeface="Segoe UI Semilight" panose="020B0402040204020203" pitchFamily="34" charset="0"/>
              </a:defRPr>
            </a:lvl7pPr>
            <a:lvl8pPr marL="3429000" indent="-228600" defTabSz="931863" fontAlgn="base">
              <a:spcBef>
                <a:spcPct val="0"/>
              </a:spcBef>
              <a:spcAft>
                <a:spcPct val="0"/>
              </a:spcAft>
              <a:defRPr>
                <a:solidFill>
                  <a:schemeClr val="tx1"/>
                </a:solidFill>
                <a:latin typeface="Segoe UI Semilight" panose="020B0402040204020203" pitchFamily="34" charset="0"/>
              </a:defRPr>
            </a:lvl8pPr>
            <a:lvl9pPr marL="3886200" indent="-228600" defTabSz="931863" fontAlgn="base">
              <a:spcBef>
                <a:spcPct val="0"/>
              </a:spcBef>
              <a:spcAft>
                <a:spcPct val="0"/>
              </a:spcAft>
              <a:defRPr>
                <a:solidFill>
                  <a:schemeClr val="tx1"/>
                </a:solidFill>
                <a:latin typeface="Segoe UI Semilight" panose="020B0402040204020203" pitchFamily="34" charset="0"/>
              </a:defRPr>
            </a:lvl9pPr>
          </a:lstStyle>
          <a:p>
            <a:pPr defTabSz="931863" fontAlgn="base">
              <a:spcBef>
                <a:spcPct val="0"/>
              </a:spcBef>
              <a:spcAft>
                <a:spcPct val="0"/>
              </a:spcAft>
            </a:pPr>
            <a:fld id="{ECBAA1E6-4FCD-42C0-9B37-ECA2911D5FFA}" type="datetime8">
              <a:rPr lang="en-US" altLang="sl-SI">
                <a:solidFill>
                  <a:srgbClr val="000000"/>
                </a:solidFill>
                <a:latin typeface="Segoe UI" panose="020B0502040204020203" pitchFamily="34" charset="0"/>
              </a:rPr>
              <a:pPr defTabSz="931863" fontAlgn="base">
                <a:spcBef>
                  <a:spcPct val="0"/>
                </a:spcBef>
                <a:spcAft>
                  <a:spcPct val="0"/>
                </a:spcAft>
              </a:pPr>
              <a:t>5/14/2017 4:29 PM</a:t>
            </a:fld>
            <a:endParaRPr lang="en-US" altLang="sl-SI">
              <a:solidFill>
                <a:srgbClr val="000000"/>
              </a:solidFill>
              <a:latin typeface="Segoe UI" panose="020B0502040204020203" pitchFamily="34" charset="0"/>
            </a:endParaRPr>
          </a:p>
        </p:txBody>
      </p:sp>
      <p:sp>
        <p:nvSpPr>
          <p:cNvPr id="48133" name="Slide Number Placeholder 6">
            <a:extLst>
              <a:ext uri="{FF2B5EF4-FFF2-40B4-BE49-F238E27FC236}">
                <a16:creationId xmlns:a16="http://schemas.microsoft.com/office/drawing/2014/main" id="{BEA2BAC5-74BF-45FC-9E0C-9F4A653B572B}"/>
              </a:ext>
            </a:extLst>
          </p:cNvPr>
          <p:cNvSpPr>
            <a:spLocks noGrp="1" noChangeArrowheads="1"/>
          </p:cNvSpPr>
          <p:nvPr>
            <p:ph type="sldNum" sz="quarter" idx="5"/>
          </p:nvPr>
        </p:nvSpPr>
        <p:spPr bwMode="auto">
          <a:xfrm>
            <a:off x="6172200" y="8685213"/>
            <a:ext cx="684213" cy="457200"/>
          </a:xfrm>
          <a:noFill/>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wrap="square" numCol="1" anchorCtr="0" compatLnSpc="1">
            <a:prstTxWarp prst="textNoShape">
              <a:avLst/>
            </a:prstTxWarp>
          </a:bodyPr>
          <a:lstStyle>
            <a:lvl1pPr>
              <a:defRPr>
                <a:solidFill>
                  <a:schemeClr val="tx1"/>
                </a:solidFill>
                <a:latin typeface="Segoe UI Semilight" panose="020B0402040204020203" pitchFamily="34" charset="0"/>
              </a:defRPr>
            </a:lvl1pPr>
            <a:lvl2pPr marL="742950" indent="-285750">
              <a:defRPr>
                <a:solidFill>
                  <a:schemeClr val="tx1"/>
                </a:solidFill>
                <a:latin typeface="Segoe UI Semilight" panose="020B0402040204020203" pitchFamily="34" charset="0"/>
              </a:defRPr>
            </a:lvl2pPr>
            <a:lvl3pPr marL="1143000" indent="-228600">
              <a:defRPr>
                <a:solidFill>
                  <a:schemeClr val="tx1"/>
                </a:solidFill>
                <a:latin typeface="Segoe UI Semilight" panose="020B0402040204020203" pitchFamily="34" charset="0"/>
              </a:defRPr>
            </a:lvl3pPr>
            <a:lvl4pPr marL="1600200" indent="-228600">
              <a:defRPr>
                <a:solidFill>
                  <a:schemeClr val="tx1"/>
                </a:solidFill>
                <a:latin typeface="Segoe UI Semilight" panose="020B0402040204020203" pitchFamily="34" charset="0"/>
              </a:defRPr>
            </a:lvl4pPr>
            <a:lvl5pPr marL="2057400" indent="-228600">
              <a:defRPr>
                <a:solidFill>
                  <a:schemeClr val="tx1"/>
                </a:solidFill>
                <a:latin typeface="Segoe UI Semilight" panose="020B0402040204020203" pitchFamily="34" charset="0"/>
              </a:defRPr>
            </a:lvl5pPr>
            <a:lvl6pPr marL="2514600" indent="-228600" defTabSz="931863" fontAlgn="base">
              <a:spcBef>
                <a:spcPct val="0"/>
              </a:spcBef>
              <a:spcAft>
                <a:spcPct val="0"/>
              </a:spcAft>
              <a:defRPr>
                <a:solidFill>
                  <a:schemeClr val="tx1"/>
                </a:solidFill>
                <a:latin typeface="Segoe UI Semilight" panose="020B0402040204020203" pitchFamily="34" charset="0"/>
              </a:defRPr>
            </a:lvl6pPr>
            <a:lvl7pPr marL="2971800" indent="-228600" defTabSz="931863" fontAlgn="base">
              <a:spcBef>
                <a:spcPct val="0"/>
              </a:spcBef>
              <a:spcAft>
                <a:spcPct val="0"/>
              </a:spcAft>
              <a:defRPr>
                <a:solidFill>
                  <a:schemeClr val="tx1"/>
                </a:solidFill>
                <a:latin typeface="Segoe UI Semilight" panose="020B0402040204020203" pitchFamily="34" charset="0"/>
              </a:defRPr>
            </a:lvl7pPr>
            <a:lvl8pPr marL="3429000" indent="-228600" defTabSz="931863" fontAlgn="base">
              <a:spcBef>
                <a:spcPct val="0"/>
              </a:spcBef>
              <a:spcAft>
                <a:spcPct val="0"/>
              </a:spcAft>
              <a:defRPr>
                <a:solidFill>
                  <a:schemeClr val="tx1"/>
                </a:solidFill>
                <a:latin typeface="Segoe UI Semilight" panose="020B0402040204020203" pitchFamily="34" charset="0"/>
              </a:defRPr>
            </a:lvl8pPr>
            <a:lvl9pPr marL="3886200" indent="-228600" defTabSz="931863" fontAlgn="base">
              <a:spcBef>
                <a:spcPct val="0"/>
              </a:spcBef>
              <a:spcAft>
                <a:spcPct val="0"/>
              </a:spcAft>
              <a:defRPr>
                <a:solidFill>
                  <a:schemeClr val="tx1"/>
                </a:solidFill>
                <a:latin typeface="Segoe UI Semilight" panose="020B0402040204020203" pitchFamily="34" charset="0"/>
              </a:defRPr>
            </a:lvl9pPr>
          </a:lstStyle>
          <a:p>
            <a:pPr defTabSz="931863" fontAlgn="base">
              <a:spcBef>
                <a:spcPct val="0"/>
              </a:spcBef>
              <a:spcAft>
                <a:spcPct val="0"/>
              </a:spcAft>
            </a:pPr>
            <a:fld id="{CE0A8059-3F78-4FF3-A69F-CF4F6DB845C8}" type="slidenum">
              <a:rPr lang="en-US" altLang="sl-SI">
                <a:solidFill>
                  <a:srgbClr val="000000"/>
                </a:solidFill>
                <a:latin typeface="Segoe UI" panose="020B0502040204020203" pitchFamily="34" charset="0"/>
              </a:rPr>
              <a:pPr defTabSz="931863" fontAlgn="base">
                <a:spcBef>
                  <a:spcPct val="0"/>
                </a:spcBef>
                <a:spcAft>
                  <a:spcPct val="0"/>
                </a:spcAft>
              </a:pPr>
              <a:t>32</a:t>
            </a:fld>
            <a:endParaRPr lang="en-US" altLang="sl-SI">
              <a:solidFill>
                <a:srgbClr val="000000"/>
              </a:solidFill>
              <a:latin typeface="Segoe UI" panose="020B0502040204020203" pitchFamily="34" charset="0"/>
            </a:endParaRPr>
          </a:p>
        </p:txBody>
      </p:sp>
      <p:sp>
        <p:nvSpPr>
          <p:cNvPr id="6" name="Footer Placeholder 5">
            <a:extLst>
              <a:ext uri="{FF2B5EF4-FFF2-40B4-BE49-F238E27FC236}">
                <a16:creationId xmlns:a16="http://schemas.microsoft.com/office/drawing/2014/main" id="{1CCF50E2-A7F0-45AD-9130-967E59E08045}"/>
              </a:ext>
            </a:extLst>
          </p:cNvPr>
          <p:cNvSpPr>
            <a:spLocks noGrp="1"/>
          </p:cNvSpPr>
          <p:nvPr>
            <p:ph type="ftr" sz="quarter" idx="4"/>
          </p:nvPr>
        </p:nvSpPr>
        <p:spPr>
          <a:xfrm>
            <a:off x="0" y="8686800"/>
            <a:ext cx="5920740" cy="355964"/>
          </a:xfrm>
        </p:spPr>
        <p:txBody>
          <a:bodyPr/>
          <a:lstStyle/>
          <a:p>
            <a:pPr>
              <a:defRPr/>
            </a:pPr>
            <a:r>
              <a:rPr lang="en-US"/>
              <a:t>© Microsoft Corporation. All rights reserved. MICROSOFT MAKES NO WARRANTIES, EXPRESS, IMPLIED OR STATUTORY, AS TO THE INFORMATION IN THIS PRESENTATION.</a:t>
            </a:r>
            <a:endParaRPr lang="en-US" dirty="0"/>
          </a:p>
        </p:txBody>
      </p:sp>
      <p:sp>
        <p:nvSpPr>
          <p:cNvPr id="48135" name="Header Placeholder 8">
            <a:extLst>
              <a:ext uri="{FF2B5EF4-FFF2-40B4-BE49-F238E27FC236}">
                <a16:creationId xmlns:a16="http://schemas.microsoft.com/office/drawing/2014/main" id="{66DF02B0-73E2-48C5-97CF-DFF0C12CB761}"/>
              </a:ext>
            </a:extLst>
          </p:cNvPr>
          <p:cNvSpPr>
            <a:spLocks noGrp="1" noChangeArrowheads="1"/>
          </p:cNvSpPr>
          <p:nvPr>
            <p:ph type="hdr" sz="quarter"/>
          </p:nvPr>
        </p:nvSpPr>
        <p:spPr bwMode="auto">
          <a:noFill/>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wrap="square" numCol="1" anchor="t" anchorCtr="0" compatLnSpc="1">
            <a:prstTxWarp prst="textNoShape">
              <a:avLst/>
            </a:prstTxWarp>
          </a:bodyPr>
          <a:lstStyle>
            <a:lvl1pPr>
              <a:defRPr>
                <a:solidFill>
                  <a:schemeClr val="tx1"/>
                </a:solidFill>
                <a:latin typeface="Segoe UI Semilight" panose="020B0402040204020203" pitchFamily="34" charset="0"/>
              </a:defRPr>
            </a:lvl1pPr>
            <a:lvl2pPr marL="742950" indent="-285750">
              <a:defRPr>
                <a:solidFill>
                  <a:schemeClr val="tx1"/>
                </a:solidFill>
                <a:latin typeface="Segoe UI Semilight" panose="020B0402040204020203" pitchFamily="34" charset="0"/>
              </a:defRPr>
            </a:lvl2pPr>
            <a:lvl3pPr marL="1143000" indent="-228600">
              <a:defRPr>
                <a:solidFill>
                  <a:schemeClr val="tx1"/>
                </a:solidFill>
                <a:latin typeface="Segoe UI Semilight" panose="020B0402040204020203" pitchFamily="34" charset="0"/>
              </a:defRPr>
            </a:lvl3pPr>
            <a:lvl4pPr marL="1600200" indent="-228600">
              <a:defRPr>
                <a:solidFill>
                  <a:schemeClr val="tx1"/>
                </a:solidFill>
                <a:latin typeface="Segoe UI Semilight" panose="020B0402040204020203" pitchFamily="34" charset="0"/>
              </a:defRPr>
            </a:lvl4pPr>
            <a:lvl5pPr marL="2057400" indent="-228600">
              <a:defRPr>
                <a:solidFill>
                  <a:schemeClr val="tx1"/>
                </a:solidFill>
                <a:latin typeface="Segoe UI Semilight" panose="020B0402040204020203" pitchFamily="34" charset="0"/>
              </a:defRPr>
            </a:lvl5pPr>
            <a:lvl6pPr marL="2514600" indent="-228600" defTabSz="931863" fontAlgn="base">
              <a:spcBef>
                <a:spcPct val="0"/>
              </a:spcBef>
              <a:spcAft>
                <a:spcPct val="0"/>
              </a:spcAft>
              <a:defRPr>
                <a:solidFill>
                  <a:schemeClr val="tx1"/>
                </a:solidFill>
                <a:latin typeface="Segoe UI Semilight" panose="020B0402040204020203" pitchFamily="34" charset="0"/>
              </a:defRPr>
            </a:lvl6pPr>
            <a:lvl7pPr marL="2971800" indent="-228600" defTabSz="931863" fontAlgn="base">
              <a:spcBef>
                <a:spcPct val="0"/>
              </a:spcBef>
              <a:spcAft>
                <a:spcPct val="0"/>
              </a:spcAft>
              <a:defRPr>
                <a:solidFill>
                  <a:schemeClr val="tx1"/>
                </a:solidFill>
                <a:latin typeface="Segoe UI Semilight" panose="020B0402040204020203" pitchFamily="34" charset="0"/>
              </a:defRPr>
            </a:lvl7pPr>
            <a:lvl8pPr marL="3429000" indent="-228600" defTabSz="931863" fontAlgn="base">
              <a:spcBef>
                <a:spcPct val="0"/>
              </a:spcBef>
              <a:spcAft>
                <a:spcPct val="0"/>
              </a:spcAft>
              <a:defRPr>
                <a:solidFill>
                  <a:schemeClr val="tx1"/>
                </a:solidFill>
                <a:latin typeface="Segoe UI Semilight" panose="020B0402040204020203" pitchFamily="34" charset="0"/>
              </a:defRPr>
            </a:lvl8pPr>
            <a:lvl9pPr marL="3886200" indent="-228600" defTabSz="931863" fontAlgn="base">
              <a:spcBef>
                <a:spcPct val="0"/>
              </a:spcBef>
              <a:spcAft>
                <a:spcPct val="0"/>
              </a:spcAft>
              <a:defRPr>
                <a:solidFill>
                  <a:schemeClr val="tx1"/>
                </a:solidFill>
                <a:latin typeface="Segoe UI Semilight" panose="020B0402040204020203" pitchFamily="34" charset="0"/>
              </a:defRPr>
            </a:lvl9pPr>
          </a:lstStyle>
          <a:p>
            <a:pPr defTabSz="931863" fontAlgn="base">
              <a:spcBef>
                <a:spcPct val="0"/>
              </a:spcBef>
              <a:spcAft>
                <a:spcPct val="0"/>
              </a:spcAft>
            </a:pPr>
            <a:endParaRPr lang="sl-SI" altLang="sl-SI">
              <a:solidFill>
                <a:srgbClr val="000000"/>
              </a:solidFill>
              <a:latin typeface="Segoe UI" panose="020B0502040204020203" pitchFamily="34" charset="0"/>
            </a:endParaRPr>
          </a:p>
        </p:txBody>
      </p:sp>
    </p:spTree>
    <p:extLst>
      <p:ext uri="{BB962C8B-B14F-4D97-AF65-F5344CB8AC3E}">
        <p14:creationId xmlns:p14="http://schemas.microsoft.com/office/powerpoint/2010/main" val="3218675038"/>
      </p:ext>
    </p:extLst>
  </p:cSld>
  <p:clrMapOvr>
    <a:masterClrMapping/>
  </p:clrMapOvr>
</p:notes>
</file>

<file path=ppt/notesSlides/notesSlide33.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48130" name="Slide Image Placeholder 1">
            <a:extLst>
              <a:ext uri="{FF2B5EF4-FFF2-40B4-BE49-F238E27FC236}">
                <a16:creationId xmlns:a16="http://schemas.microsoft.com/office/drawing/2014/main" id="{8CE894FB-770D-4E07-B060-C743B75A3B4B}"/>
              </a:ext>
            </a:extLst>
          </p:cNvPr>
          <p:cNvSpPr>
            <a:spLocks noGrp="1" noRot="1" noChangeAspect="1" noChangeArrowheads="1" noTextEdit="1"/>
          </p:cNvSpPr>
          <p:nvPr>
            <p:ph type="sldImg"/>
          </p:nvPr>
        </p:nvSpPr>
        <p:spPr bwMode="auto">
          <a:noFill/>
          <a:ln>
            <a:solidFill>
              <a:srgbClr val="000000"/>
            </a:solidFill>
            <a:miter lim="800000"/>
            <a:headEnd/>
            <a:tailEnd/>
          </a:ln>
          <a:extLst>
            <a:ext uri="{909E8E84-426E-40DD-AFC4-6F175D3DCCD1}">
              <a14:hiddenFill xmlns:a14="http://schemas.microsoft.com/office/drawing/2010/main">
                <a:solidFill>
                  <a:srgbClr val="FFFFFF"/>
                </a:solidFill>
              </a14:hiddenFill>
            </a:ext>
          </a:extLst>
        </p:spPr>
      </p:sp>
      <p:sp>
        <p:nvSpPr>
          <p:cNvPr id="48131" name="Notes Placeholder 2">
            <a:extLst>
              <a:ext uri="{FF2B5EF4-FFF2-40B4-BE49-F238E27FC236}">
                <a16:creationId xmlns:a16="http://schemas.microsoft.com/office/drawing/2014/main" id="{48A55F09-EC1B-40AE-B73C-936B996D0DC9}"/>
              </a:ext>
            </a:extLst>
          </p:cNvPr>
          <p:cNvSpPr>
            <a:spLocks noGrp="1" noChangeArrowheads="1"/>
          </p:cNvSpPr>
          <p:nvPr>
            <p:ph type="body" idx="1"/>
          </p:nvPr>
        </p:nvSpPr>
        <p:spPr bwMode="auto">
          <a:noFill/>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wrap="square" numCol="1" anchor="t" anchorCtr="0" compatLnSpc="1">
            <a:prstTxWarp prst="textNoShape">
              <a:avLst/>
            </a:prstTxWarp>
          </a:bodyPr>
          <a:lstStyle/>
          <a:p>
            <a:pPr>
              <a:spcBef>
                <a:spcPct val="0"/>
              </a:spcBef>
            </a:pPr>
            <a:endParaRPr lang="sl-SI" altLang="sl-SI"/>
          </a:p>
        </p:txBody>
      </p:sp>
      <p:sp>
        <p:nvSpPr>
          <p:cNvPr id="48132" name="Date Placeholder 3">
            <a:extLst>
              <a:ext uri="{FF2B5EF4-FFF2-40B4-BE49-F238E27FC236}">
                <a16:creationId xmlns:a16="http://schemas.microsoft.com/office/drawing/2014/main" id="{E82AD5CB-E671-4B2D-888A-922427F13F80}"/>
              </a:ext>
            </a:extLst>
          </p:cNvPr>
          <p:cNvSpPr>
            <a:spLocks noGrp="1" noChangeArrowheads="1"/>
          </p:cNvSpPr>
          <p:nvPr>
            <p:ph type="dt" sz="quarter" idx="1"/>
          </p:nvPr>
        </p:nvSpPr>
        <p:spPr bwMode="auto">
          <a:noFill/>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wrap="square" numCol="1" anchor="t" anchorCtr="0" compatLnSpc="1">
            <a:prstTxWarp prst="textNoShape">
              <a:avLst/>
            </a:prstTxWarp>
          </a:bodyPr>
          <a:lstStyle>
            <a:lvl1pPr>
              <a:defRPr>
                <a:solidFill>
                  <a:schemeClr val="tx1"/>
                </a:solidFill>
                <a:latin typeface="Segoe UI Semilight" panose="020B0402040204020203" pitchFamily="34" charset="0"/>
              </a:defRPr>
            </a:lvl1pPr>
            <a:lvl2pPr marL="742950" indent="-285750">
              <a:defRPr>
                <a:solidFill>
                  <a:schemeClr val="tx1"/>
                </a:solidFill>
                <a:latin typeface="Segoe UI Semilight" panose="020B0402040204020203" pitchFamily="34" charset="0"/>
              </a:defRPr>
            </a:lvl2pPr>
            <a:lvl3pPr marL="1143000" indent="-228600">
              <a:defRPr>
                <a:solidFill>
                  <a:schemeClr val="tx1"/>
                </a:solidFill>
                <a:latin typeface="Segoe UI Semilight" panose="020B0402040204020203" pitchFamily="34" charset="0"/>
              </a:defRPr>
            </a:lvl3pPr>
            <a:lvl4pPr marL="1600200" indent="-228600">
              <a:defRPr>
                <a:solidFill>
                  <a:schemeClr val="tx1"/>
                </a:solidFill>
                <a:latin typeface="Segoe UI Semilight" panose="020B0402040204020203" pitchFamily="34" charset="0"/>
              </a:defRPr>
            </a:lvl4pPr>
            <a:lvl5pPr marL="2057400" indent="-228600">
              <a:defRPr>
                <a:solidFill>
                  <a:schemeClr val="tx1"/>
                </a:solidFill>
                <a:latin typeface="Segoe UI Semilight" panose="020B0402040204020203" pitchFamily="34" charset="0"/>
              </a:defRPr>
            </a:lvl5pPr>
            <a:lvl6pPr marL="2514600" indent="-228600" defTabSz="931863" fontAlgn="base">
              <a:spcBef>
                <a:spcPct val="0"/>
              </a:spcBef>
              <a:spcAft>
                <a:spcPct val="0"/>
              </a:spcAft>
              <a:defRPr>
                <a:solidFill>
                  <a:schemeClr val="tx1"/>
                </a:solidFill>
                <a:latin typeface="Segoe UI Semilight" panose="020B0402040204020203" pitchFamily="34" charset="0"/>
              </a:defRPr>
            </a:lvl6pPr>
            <a:lvl7pPr marL="2971800" indent="-228600" defTabSz="931863" fontAlgn="base">
              <a:spcBef>
                <a:spcPct val="0"/>
              </a:spcBef>
              <a:spcAft>
                <a:spcPct val="0"/>
              </a:spcAft>
              <a:defRPr>
                <a:solidFill>
                  <a:schemeClr val="tx1"/>
                </a:solidFill>
                <a:latin typeface="Segoe UI Semilight" panose="020B0402040204020203" pitchFamily="34" charset="0"/>
              </a:defRPr>
            </a:lvl7pPr>
            <a:lvl8pPr marL="3429000" indent="-228600" defTabSz="931863" fontAlgn="base">
              <a:spcBef>
                <a:spcPct val="0"/>
              </a:spcBef>
              <a:spcAft>
                <a:spcPct val="0"/>
              </a:spcAft>
              <a:defRPr>
                <a:solidFill>
                  <a:schemeClr val="tx1"/>
                </a:solidFill>
                <a:latin typeface="Segoe UI Semilight" panose="020B0402040204020203" pitchFamily="34" charset="0"/>
              </a:defRPr>
            </a:lvl8pPr>
            <a:lvl9pPr marL="3886200" indent="-228600" defTabSz="931863" fontAlgn="base">
              <a:spcBef>
                <a:spcPct val="0"/>
              </a:spcBef>
              <a:spcAft>
                <a:spcPct val="0"/>
              </a:spcAft>
              <a:defRPr>
                <a:solidFill>
                  <a:schemeClr val="tx1"/>
                </a:solidFill>
                <a:latin typeface="Segoe UI Semilight" panose="020B0402040204020203" pitchFamily="34" charset="0"/>
              </a:defRPr>
            </a:lvl9pPr>
          </a:lstStyle>
          <a:p>
            <a:pPr defTabSz="931863" fontAlgn="base">
              <a:spcBef>
                <a:spcPct val="0"/>
              </a:spcBef>
              <a:spcAft>
                <a:spcPct val="0"/>
              </a:spcAft>
            </a:pPr>
            <a:fld id="{ECBAA1E6-4FCD-42C0-9B37-ECA2911D5FFA}" type="datetime8">
              <a:rPr lang="en-US" altLang="sl-SI">
                <a:solidFill>
                  <a:srgbClr val="000000"/>
                </a:solidFill>
                <a:latin typeface="Segoe UI" panose="020B0502040204020203" pitchFamily="34" charset="0"/>
              </a:rPr>
              <a:pPr defTabSz="931863" fontAlgn="base">
                <a:spcBef>
                  <a:spcPct val="0"/>
                </a:spcBef>
                <a:spcAft>
                  <a:spcPct val="0"/>
                </a:spcAft>
              </a:pPr>
              <a:t>5/14/2017 4:29 PM</a:t>
            </a:fld>
            <a:endParaRPr lang="en-US" altLang="sl-SI">
              <a:solidFill>
                <a:srgbClr val="000000"/>
              </a:solidFill>
              <a:latin typeface="Segoe UI" panose="020B0502040204020203" pitchFamily="34" charset="0"/>
            </a:endParaRPr>
          </a:p>
        </p:txBody>
      </p:sp>
      <p:sp>
        <p:nvSpPr>
          <p:cNvPr id="48133" name="Slide Number Placeholder 6">
            <a:extLst>
              <a:ext uri="{FF2B5EF4-FFF2-40B4-BE49-F238E27FC236}">
                <a16:creationId xmlns:a16="http://schemas.microsoft.com/office/drawing/2014/main" id="{BEA2BAC5-74BF-45FC-9E0C-9F4A653B572B}"/>
              </a:ext>
            </a:extLst>
          </p:cNvPr>
          <p:cNvSpPr>
            <a:spLocks noGrp="1" noChangeArrowheads="1"/>
          </p:cNvSpPr>
          <p:nvPr>
            <p:ph type="sldNum" sz="quarter" idx="5"/>
          </p:nvPr>
        </p:nvSpPr>
        <p:spPr bwMode="auto">
          <a:xfrm>
            <a:off x="6172200" y="8685213"/>
            <a:ext cx="684213" cy="457200"/>
          </a:xfrm>
          <a:noFill/>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wrap="square" numCol="1" anchorCtr="0" compatLnSpc="1">
            <a:prstTxWarp prst="textNoShape">
              <a:avLst/>
            </a:prstTxWarp>
          </a:bodyPr>
          <a:lstStyle>
            <a:lvl1pPr>
              <a:defRPr>
                <a:solidFill>
                  <a:schemeClr val="tx1"/>
                </a:solidFill>
                <a:latin typeface="Segoe UI Semilight" panose="020B0402040204020203" pitchFamily="34" charset="0"/>
              </a:defRPr>
            </a:lvl1pPr>
            <a:lvl2pPr marL="742950" indent="-285750">
              <a:defRPr>
                <a:solidFill>
                  <a:schemeClr val="tx1"/>
                </a:solidFill>
                <a:latin typeface="Segoe UI Semilight" panose="020B0402040204020203" pitchFamily="34" charset="0"/>
              </a:defRPr>
            </a:lvl2pPr>
            <a:lvl3pPr marL="1143000" indent="-228600">
              <a:defRPr>
                <a:solidFill>
                  <a:schemeClr val="tx1"/>
                </a:solidFill>
                <a:latin typeface="Segoe UI Semilight" panose="020B0402040204020203" pitchFamily="34" charset="0"/>
              </a:defRPr>
            </a:lvl3pPr>
            <a:lvl4pPr marL="1600200" indent="-228600">
              <a:defRPr>
                <a:solidFill>
                  <a:schemeClr val="tx1"/>
                </a:solidFill>
                <a:latin typeface="Segoe UI Semilight" panose="020B0402040204020203" pitchFamily="34" charset="0"/>
              </a:defRPr>
            </a:lvl4pPr>
            <a:lvl5pPr marL="2057400" indent="-228600">
              <a:defRPr>
                <a:solidFill>
                  <a:schemeClr val="tx1"/>
                </a:solidFill>
                <a:latin typeface="Segoe UI Semilight" panose="020B0402040204020203" pitchFamily="34" charset="0"/>
              </a:defRPr>
            </a:lvl5pPr>
            <a:lvl6pPr marL="2514600" indent="-228600" defTabSz="931863" fontAlgn="base">
              <a:spcBef>
                <a:spcPct val="0"/>
              </a:spcBef>
              <a:spcAft>
                <a:spcPct val="0"/>
              </a:spcAft>
              <a:defRPr>
                <a:solidFill>
                  <a:schemeClr val="tx1"/>
                </a:solidFill>
                <a:latin typeface="Segoe UI Semilight" panose="020B0402040204020203" pitchFamily="34" charset="0"/>
              </a:defRPr>
            </a:lvl6pPr>
            <a:lvl7pPr marL="2971800" indent="-228600" defTabSz="931863" fontAlgn="base">
              <a:spcBef>
                <a:spcPct val="0"/>
              </a:spcBef>
              <a:spcAft>
                <a:spcPct val="0"/>
              </a:spcAft>
              <a:defRPr>
                <a:solidFill>
                  <a:schemeClr val="tx1"/>
                </a:solidFill>
                <a:latin typeface="Segoe UI Semilight" panose="020B0402040204020203" pitchFamily="34" charset="0"/>
              </a:defRPr>
            </a:lvl7pPr>
            <a:lvl8pPr marL="3429000" indent="-228600" defTabSz="931863" fontAlgn="base">
              <a:spcBef>
                <a:spcPct val="0"/>
              </a:spcBef>
              <a:spcAft>
                <a:spcPct val="0"/>
              </a:spcAft>
              <a:defRPr>
                <a:solidFill>
                  <a:schemeClr val="tx1"/>
                </a:solidFill>
                <a:latin typeface="Segoe UI Semilight" panose="020B0402040204020203" pitchFamily="34" charset="0"/>
              </a:defRPr>
            </a:lvl8pPr>
            <a:lvl9pPr marL="3886200" indent="-228600" defTabSz="931863" fontAlgn="base">
              <a:spcBef>
                <a:spcPct val="0"/>
              </a:spcBef>
              <a:spcAft>
                <a:spcPct val="0"/>
              </a:spcAft>
              <a:defRPr>
                <a:solidFill>
                  <a:schemeClr val="tx1"/>
                </a:solidFill>
                <a:latin typeface="Segoe UI Semilight" panose="020B0402040204020203" pitchFamily="34" charset="0"/>
              </a:defRPr>
            </a:lvl9pPr>
          </a:lstStyle>
          <a:p>
            <a:pPr defTabSz="931863" fontAlgn="base">
              <a:spcBef>
                <a:spcPct val="0"/>
              </a:spcBef>
              <a:spcAft>
                <a:spcPct val="0"/>
              </a:spcAft>
            </a:pPr>
            <a:fld id="{CE0A8059-3F78-4FF3-A69F-CF4F6DB845C8}" type="slidenum">
              <a:rPr lang="en-US" altLang="sl-SI">
                <a:solidFill>
                  <a:srgbClr val="000000"/>
                </a:solidFill>
                <a:latin typeface="Segoe UI" panose="020B0502040204020203" pitchFamily="34" charset="0"/>
              </a:rPr>
              <a:pPr defTabSz="931863" fontAlgn="base">
                <a:spcBef>
                  <a:spcPct val="0"/>
                </a:spcBef>
                <a:spcAft>
                  <a:spcPct val="0"/>
                </a:spcAft>
              </a:pPr>
              <a:t>33</a:t>
            </a:fld>
            <a:endParaRPr lang="en-US" altLang="sl-SI">
              <a:solidFill>
                <a:srgbClr val="000000"/>
              </a:solidFill>
              <a:latin typeface="Segoe UI" panose="020B0502040204020203" pitchFamily="34" charset="0"/>
            </a:endParaRPr>
          </a:p>
        </p:txBody>
      </p:sp>
      <p:sp>
        <p:nvSpPr>
          <p:cNvPr id="6" name="Footer Placeholder 5">
            <a:extLst>
              <a:ext uri="{FF2B5EF4-FFF2-40B4-BE49-F238E27FC236}">
                <a16:creationId xmlns:a16="http://schemas.microsoft.com/office/drawing/2014/main" id="{1CCF50E2-A7F0-45AD-9130-967E59E08045}"/>
              </a:ext>
            </a:extLst>
          </p:cNvPr>
          <p:cNvSpPr>
            <a:spLocks noGrp="1"/>
          </p:cNvSpPr>
          <p:nvPr>
            <p:ph type="ftr" sz="quarter" idx="4"/>
          </p:nvPr>
        </p:nvSpPr>
        <p:spPr>
          <a:xfrm>
            <a:off x="0" y="8686800"/>
            <a:ext cx="5920740" cy="355964"/>
          </a:xfrm>
        </p:spPr>
        <p:txBody>
          <a:bodyPr/>
          <a:lstStyle/>
          <a:p>
            <a:pPr>
              <a:defRPr/>
            </a:pPr>
            <a:r>
              <a:rPr lang="en-US"/>
              <a:t>© Microsoft Corporation. All rights reserved. MICROSOFT MAKES NO WARRANTIES, EXPRESS, IMPLIED OR STATUTORY, AS TO THE INFORMATION IN THIS PRESENTATION.</a:t>
            </a:r>
            <a:endParaRPr lang="en-US" dirty="0"/>
          </a:p>
        </p:txBody>
      </p:sp>
      <p:sp>
        <p:nvSpPr>
          <p:cNvPr id="48135" name="Header Placeholder 8">
            <a:extLst>
              <a:ext uri="{FF2B5EF4-FFF2-40B4-BE49-F238E27FC236}">
                <a16:creationId xmlns:a16="http://schemas.microsoft.com/office/drawing/2014/main" id="{66DF02B0-73E2-48C5-97CF-DFF0C12CB761}"/>
              </a:ext>
            </a:extLst>
          </p:cNvPr>
          <p:cNvSpPr>
            <a:spLocks noGrp="1" noChangeArrowheads="1"/>
          </p:cNvSpPr>
          <p:nvPr>
            <p:ph type="hdr" sz="quarter"/>
          </p:nvPr>
        </p:nvSpPr>
        <p:spPr bwMode="auto">
          <a:noFill/>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wrap="square" numCol="1" anchor="t" anchorCtr="0" compatLnSpc="1">
            <a:prstTxWarp prst="textNoShape">
              <a:avLst/>
            </a:prstTxWarp>
          </a:bodyPr>
          <a:lstStyle>
            <a:lvl1pPr>
              <a:defRPr>
                <a:solidFill>
                  <a:schemeClr val="tx1"/>
                </a:solidFill>
                <a:latin typeface="Segoe UI Semilight" panose="020B0402040204020203" pitchFamily="34" charset="0"/>
              </a:defRPr>
            </a:lvl1pPr>
            <a:lvl2pPr marL="742950" indent="-285750">
              <a:defRPr>
                <a:solidFill>
                  <a:schemeClr val="tx1"/>
                </a:solidFill>
                <a:latin typeface="Segoe UI Semilight" panose="020B0402040204020203" pitchFamily="34" charset="0"/>
              </a:defRPr>
            </a:lvl2pPr>
            <a:lvl3pPr marL="1143000" indent="-228600">
              <a:defRPr>
                <a:solidFill>
                  <a:schemeClr val="tx1"/>
                </a:solidFill>
                <a:latin typeface="Segoe UI Semilight" panose="020B0402040204020203" pitchFamily="34" charset="0"/>
              </a:defRPr>
            </a:lvl3pPr>
            <a:lvl4pPr marL="1600200" indent="-228600">
              <a:defRPr>
                <a:solidFill>
                  <a:schemeClr val="tx1"/>
                </a:solidFill>
                <a:latin typeface="Segoe UI Semilight" panose="020B0402040204020203" pitchFamily="34" charset="0"/>
              </a:defRPr>
            </a:lvl4pPr>
            <a:lvl5pPr marL="2057400" indent="-228600">
              <a:defRPr>
                <a:solidFill>
                  <a:schemeClr val="tx1"/>
                </a:solidFill>
                <a:latin typeface="Segoe UI Semilight" panose="020B0402040204020203" pitchFamily="34" charset="0"/>
              </a:defRPr>
            </a:lvl5pPr>
            <a:lvl6pPr marL="2514600" indent="-228600" defTabSz="931863" fontAlgn="base">
              <a:spcBef>
                <a:spcPct val="0"/>
              </a:spcBef>
              <a:spcAft>
                <a:spcPct val="0"/>
              </a:spcAft>
              <a:defRPr>
                <a:solidFill>
                  <a:schemeClr val="tx1"/>
                </a:solidFill>
                <a:latin typeface="Segoe UI Semilight" panose="020B0402040204020203" pitchFamily="34" charset="0"/>
              </a:defRPr>
            </a:lvl6pPr>
            <a:lvl7pPr marL="2971800" indent="-228600" defTabSz="931863" fontAlgn="base">
              <a:spcBef>
                <a:spcPct val="0"/>
              </a:spcBef>
              <a:spcAft>
                <a:spcPct val="0"/>
              </a:spcAft>
              <a:defRPr>
                <a:solidFill>
                  <a:schemeClr val="tx1"/>
                </a:solidFill>
                <a:latin typeface="Segoe UI Semilight" panose="020B0402040204020203" pitchFamily="34" charset="0"/>
              </a:defRPr>
            </a:lvl7pPr>
            <a:lvl8pPr marL="3429000" indent="-228600" defTabSz="931863" fontAlgn="base">
              <a:spcBef>
                <a:spcPct val="0"/>
              </a:spcBef>
              <a:spcAft>
                <a:spcPct val="0"/>
              </a:spcAft>
              <a:defRPr>
                <a:solidFill>
                  <a:schemeClr val="tx1"/>
                </a:solidFill>
                <a:latin typeface="Segoe UI Semilight" panose="020B0402040204020203" pitchFamily="34" charset="0"/>
              </a:defRPr>
            </a:lvl8pPr>
            <a:lvl9pPr marL="3886200" indent="-228600" defTabSz="931863" fontAlgn="base">
              <a:spcBef>
                <a:spcPct val="0"/>
              </a:spcBef>
              <a:spcAft>
                <a:spcPct val="0"/>
              </a:spcAft>
              <a:defRPr>
                <a:solidFill>
                  <a:schemeClr val="tx1"/>
                </a:solidFill>
                <a:latin typeface="Segoe UI Semilight" panose="020B0402040204020203" pitchFamily="34" charset="0"/>
              </a:defRPr>
            </a:lvl9pPr>
          </a:lstStyle>
          <a:p>
            <a:pPr defTabSz="931863" fontAlgn="base">
              <a:spcBef>
                <a:spcPct val="0"/>
              </a:spcBef>
              <a:spcAft>
                <a:spcPct val="0"/>
              </a:spcAft>
            </a:pPr>
            <a:endParaRPr lang="sl-SI" altLang="sl-SI">
              <a:solidFill>
                <a:srgbClr val="000000"/>
              </a:solidFill>
              <a:latin typeface="Segoe UI" panose="020B0502040204020203" pitchFamily="34" charset="0"/>
            </a:endParaRPr>
          </a:p>
        </p:txBody>
      </p:sp>
    </p:spTree>
    <p:extLst>
      <p:ext uri="{BB962C8B-B14F-4D97-AF65-F5344CB8AC3E}">
        <p14:creationId xmlns:p14="http://schemas.microsoft.com/office/powerpoint/2010/main" val="3272916427"/>
      </p:ext>
    </p:extLst>
  </p:cSld>
  <p:clrMapOvr>
    <a:masterClrMapping/>
  </p:clrMapOvr>
</p:notes>
</file>

<file path=ppt/notesSlides/notesSlide34.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48130" name="Slide Image Placeholder 1">
            <a:extLst>
              <a:ext uri="{FF2B5EF4-FFF2-40B4-BE49-F238E27FC236}">
                <a16:creationId xmlns:a16="http://schemas.microsoft.com/office/drawing/2014/main" id="{8CE894FB-770D-4E07-B060-C743B75A3B4B}"/>
              </a:ext>
            </a:extLst>
          </p:cNvPr>
          <p:cNvSpPr>
            <a:spLocks noGrp="1" noRot="1" noChangeAspect="1" noChangeArrowheads="1" noTextEdit="1"/>
          </p:cNvSpPr>
          <p:nvPr>
            <p:ph type="sldImg"/>
          </p:nvPr>
        </p:nvSpPr>
        <p:spPr bwMode="auto">
          <a:noFill/>
          <a:ln>
            <a:solidFill>
              <a:srgbClr val="000000"/>
            </a:solidFill>
            <a:miter lim="800000"/>
            <a:headEnd/>
            <a:tailEnd/>
          </a:ln>
          <a:extLst>
            <a:ext uri="{909E8E84-426E-40DD-AFC4-6F175D3DCCD1}">
              <a14:hiddenFill xmlns:a14="http://schemas.microsoft.com/office/drawing/2010/main">
                <a:solidFill>
                  <a:srgbClr val="FFFFFF"/>
                </a:solidFill>
              </a14:hiddenFill>
            </a:ext>
          </a:extLst>
        </p:spPr>
      </p:sp>
      <p:sp>
        <p:nvSpPr>
          <p:cNvPr id="48131" name="Notes Placeholder 2">
            <a:extLst>
              <a:ext uri="{FF2B5EF4-FFF2-40B4-BE49-F238E27FC236}">
                <a16:creationId xmlns:a16="http://schemas.microsoft.com/office/drawing/2014/main" id="{48A55F09-EC1B-40AE-B73C-936B996D0DC9}"/>
              </a:ext>
            </a:extLst>
          </p:cNvPr>
          <p:cNvSpPr>
            <a:spLocks noGrp="1" noChangeArrowheads="1"/>
          </p:cNvSpPr>
          <p:nvPr>
            <p:ph type="body" idx="1"/>
          </p:nvPr>
        </p:nvSpPr>
        <p:spPr bwMode="auto">
          <a:noFill/>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wrap="square" numCol="1" anchor="t" anchorCtr="0" compatLnSpc="1">
            <a:prstTxWarp prst="textNoShape">
              <a:avLst/>
            </a:prstTxWarp>
          </a:bodyPr>
          <a:lstStyle/>
          <a:p>
            <a:pPr>
              <a:spcBef>
                <a:spcPct val="0"/>
              </a:spcBef>
            </a:pPr>
            <a:endParaRPr lang="sl-SI" altLang="sl-SI"/>
          </a:p>
        </p:txBody>
      </p:sp>
      <p:sp>
        <p:nvSpPr>
          <p:cNvPr id="48132" name="Date Placeholder 3">
            <a:extLst>
              <a:ext uri="{FF2B5EF4-FFF2-40B4-BE49-F238E27FC236}">
                <a16:creationId xmlns:a16="http://schemas.microsoft.com/office/drawing/2014/main" id="{E82AD5CB-E671-4B2D-888A-922427F13F80}"/>
              </a:ext>
            </a:extLst>
          </p:cNvPr>
          <p:cNvSpPr>
            <a:spLocks noGrp="1" noChangeArrowheads="1"/>
          </p:cNvSpPr>
          <p:nvPr>
            <p:ph type="dt" sz="quarter" idx="1"/>
          </p:nvPr>
        </p:nvSpPr>
        <p:spPr bwMode="auto">
          <a:noFill/>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wrap="square" numCol="1" anchor="t" anchorCtr="0" compatLnSpc="1">
            <a:prstTxWarp prst="textNoShape">
              <a:avLst/>
            </a:prstTxWarp>
          </a:bodyPr>
          <a:lstStyle>
            <a:lvl1pPr>
              <a:defRPr>
                <a:solidFill>
                  <a:schemeClr val="tx1"/>
                </a:solidFill>
                <a:latin typeface="Segoe UI Semilight" panose="020B0402040204020203" pitchFamily="34" charset="0"/>
              </a:defRPr>
            </a:lvl1pPr>
            <a:lvl2pPr marL="742950" indent="-285750">
              <a:defRPr>
                <a:solidFill>
                  <a:schemeClr val="tx1"/>
                </a:solidFill>
                <a:latin typeface="Segoe UI Semilight" panose="020B0402040204020203" pitchFamily="34" charset="0"/>
              </a:defRPr>
            </a:lvl2pPr>
            <a:lvl3pPr marL="1143000" indent="-228600">
              <a:defRPr>
                <a:solidFill>
                  <a:schemeClr val="tx1"/>
                </a:solidFill>
                <a:latin typeface="Segoe UI Semilight" panose="020B0402040204020203" pitchFamily="34" charset="0"/>
              </a:defRPr>
            </a:lvl3pPr>
            <a:lvl4pPr marL="1600200" indent="-228600">
              <a:defRPr>
                <a:solidFill>
                  <a:schemeClr val="tx1"/>
                </a:solidFill>
                <a:latin typeface="Segoe UI Semilight" panose="020B0402040204020203" pitchFamily="34" charset="0"/>
              </a:defRPr>
            </a:lvl4pPr>
            <a:lvl5pPr marL="2057400" indent="-228600">
              <a:defRPr>
                <a:solidFill>
                  <a:schemeClr val="tx1"/>
                </a:solidFill>
                <a:latin typeface="Segoe UI Semilight" panose="020B0402040204020203" pitchFamily="34" charset="0"/>
              </a:defRPr>
            </a:lvl5pPr>
            <a:lvl6pPr marL="2514600" indent="-228600" defTabSz="931863" fontAlgn="base">
              <a:spcBef>
                <a:spcPct val="0"/>
              </a:spcBef>
              <a:spcAft>
                <a:spcPct val="0"/>
              </a:spcAft>
              <a:defRPr>
                <a:solidFill>
                  <a:schemeClr val="tx1"/>
                </a:solidFill>
                <a:latin typeface="Segoe UI Semilight" panose="020B0402040204020203" pitchFamily="34" charset="0"/>
              </a:defRPr>
            </a:lvl6pPr>
            <a:lvl7pPr marL="2971800" indent="-228600" defTabSz="931863" fontAlgn="base">
              <a:spcBef>
                <a:spcPct val="0"/>
              </a:spcBef>
              <a:spcAft>
                <a:spcPct val="0"/>
              </a:spcAft>
              <a:defRPr>
                <a:solidFill>
                  <a:schemeClr val="tx1"/>
                </a:solidFill>
                <a:latin typeface="Segoe UI Semilight" panose="020B0402040204020203" pitchFamily="34" charset="0"/>
              </a:defRPr>
            </a:lvl7pPr>
            <a:lvl8pPr marL="3429000" indent="-228600" defTabSz="931863" fontAlgn="base">
              <a:spcBef>
                <a:spcPct val="0"/>
              </a:spcBef>
              <a:spcAft>
                <a:spcPct val="0"/>
              </a:spcAft>
              <a:defRPr>
                <a:solidFill>
                  <a:schemeClr val="tx1"/>
                </a:solidFill>
                <a:latin typeface="Segoe UI Semilight" panose="020B0402040204020203" pitchFamily="34" charset="0"/>
              </a:defRPr>
            </a:lvl8pPr>
            <a:lvl9pPr marL="3886200" indent="-228600" defTabSz="931863" fontAlgn="base">
              <a:spcBef>
                <a:spcPct val="0"/>
              </a:spcBef>
              <a:spcAft>
                <a:spcPct val="0"/>
              </a:spcAft>
              <a:defRPr>
                <a:solidFill>
                  <a:schemeClr val="tx1"/>
                </a:solidFill>
                <a:latin typeface="Segoe UI Semilight" panose="020B0402040204020203" pitchFamily="34" charset="0"/>
              </a:defRPr>
            </a:lvl9pPr>
          </a:lstStyle>
          <a:p>
            <a:pPr defTabSz="931863" fontAlgn="base">
              <a:spcBef>
                <a:spcPct val="0"/>
              </a:spcBef>
              <a:spcAft>
                <a:spcPct val="0"/>
              </a:spcAft>
            </a:pPr>
            <a:fld id="{ECBAA1E6-4FCD-42C0-9B37-ECA2911D5FFA}" type="datetime8">
              <a:rPr lang="en-US" altLang="sl-SI">
                <a:solidFill>
                  <a:srgbClr val="000000"/>
                </a:solidFill>
                <a:latin typeface="Segoe UI" panose="020B0502040204020203" pitchFamily="34" charset="0"/>
              </a:rPr>
              <a:pPr defTabSz="931863" fontAlgn="base">
                <a:spcBef>
                  <a:spcPct val="0"/>
                </a:spcBef>
                <a:spcAft>
                  <a:spcPct val="0"/>
                </a:spcAft>
              </a:pPr>
              <a:t>5/14/2017 4:29 PM</a:t>
            </a:fld>
            <a:endParaRPr lang="en-US" altLang="sl-SI">
              <a:solidFill>
                <a:srgbClr val="000000"/>
              </a:solidFill>
              <a:latin typeface="Segoe UI" panose="020B0502040204020203" pitchFamily="34" charset="0"/>
            </a:endParaRPr>
          </a:p>
        </p:txBody>
      </p:sp>
      <p:sp>
        <p:nvSpPr>
          <p:cNvPr id="48133" name="Slide Number Placeholder 6">
            <a:extLst>
              <a:ext uri="{FF2B5EF4-FFF2-40B4-BE49-F238E27FC236}">
                <a16:creationId xmlns:a16="http://schemas.microsoft.com/office/drawing/2014/main" id="{BEA2BAC5-74BF-45FC-9E0C-9F4A653B572B}"/>
              </a:ext>
            </a:extLst>
          </p:cNvPr>
          <p:cNvSpPr>
            <a:spLocks noGrp="1" noChangeArrowheads="1"/>
          </p:cNvSpPr>
          <p:nvPr>
            <p:ph type="sldNum" sz="quarter" idx="5"/>
          </p:nvPr>
        </p:nvSpPr>
        <p:spPr bwMode="auto">
          <a:xfrm>
            <a:off x="6172200" y="8685213"/>
            <a:ext cx="684213" cy="457200"/>
          </a:xfrm>
          <a:noFill/>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wrap="square" numCol="1" anchorCtr="0" compatLnSpc="1">
            <a:prstTxWarp prst="textNoShape">
              <a:avLst/>
            </a:prstTxWarp>
          </a:bodyPr>
          <a:lstStyle>
            <a:lvl1pPr>
              <a:defRPr>
                <a:solidFill>
                  <a:schemeClr val="tx1"/>
                </a:solidFill>
                <a:latin typeface="Segoe UI Semilight" panose="020B0402040204020203" pitchFamily="34" charset="0"/>
              </a:defRPr>
            </a:lvl1pPr>
            <a:lvl2pPr marL="742950" indent="-285750">
              <a:defRPr>
                <a:solidFill>
                  <a:schemeClr val="tx1"/>
                </a:solidFill>
                <a:latin typeface="Segoe UI Semilight" panose="020B0402040204020203" pitchFamily="34" charset="0"/>
              </a:defRPr>
            </a:lvl2pPr>
            <a:lvl3pPr marL="1143000" indent="-228600">
              <a:defRPr>
                <a:solidFill>
                  <a:schemeClr val="tx1"/>
                </a:solidFill>
                <a:latin typeface="Segoe UI Semilight" panose="020B0402040204020203" pitchFamily="34" charset="0"/>
              </a:defRPr>
            </a:lvl3pPr>
            <a:lvl4pPr marL="1600200" indent="-228600">
              <a:defRPr>
                <a:solidFill>
                  <a:schemeClr val="tx1"/>
                </a:solidFill>
                <a:latin typeface="Segoe UI Semilight" panose="020B0402040204020203" pitchFamily="34" charset="0"/>
              </a:defRPr>
            </a:lvl4pPr>
            <a:lvl5pPr marL="2057400" indent="-228600">
              <a:defRPr>
                <a:solidFill>
                  <a:schemeClr val="tx1"/>
                </a:solidFill>
                <a:latin typeface="Segoe UI Semilight" panose="020B0402040204020203" pitchFamily="34" charset="0"/>
              </a:defRPr>
            </a:lvl5pPr>
            <a:lvl6pPr marL="2514600" indent="-228600" defTabSz="931863" fontAlgn="base">
              <a:spcBef>
                <a:spcPct val="0"/>
              </a:spcBef>
              <a:spcAft>
                <a:spcPct val="0"/>
              </a:spcAft>
              <a:defRPr>
                <a:solidFill>
                  <a:schemeClr val="tx1"/>
                </a:solidFill>
                <a:latin typeface="Segoe UI Semilight" panose="020B0402040204020203" pitchFamily="34" charset="0"/>
              </a:defRPr>
            </a:lvl6pPr>
            <a:lvl7pPr marL="2971800" indent="-228600" defTabSz="931863" fontAlgn="base">
              <a:spcBef>
                <a:spcPct val="0"/>
              </a:spcBef>
              <a:spcAft>
                <a:spcPct val="0"/>
              </a:spcAft>
              <a:defRPr>
                <a:solidFill>
                  <a:schemeClr val="tx1"/>
                </a:solidFill>
                <a:latin typeface="Segoe UI Semilight" panose="020B0402040204020203" pitchFamily="34" charset="0"/>
              </a:defRPr>
            </a:lvl7pPr>
            <a:lvl8pPr marL="3429000" indent="-228600" defTabSz="931863" fontAlgn="base">
              <a:spcBef>
                <a:spcPct val="0"/>
              </a:spcBef>
              <a:spcAft>
                <a:spcPct val="0"/>
              </a:spcAft>
              <a:defRPr>
                <a:solidFill>
                  <a:schemeClr val="tx1"/>
                </a:solidFill>
                <a:latin typeface="Segoe UI Semilight" panose="020B0402040204020203" pitchFamily="34" charset="0"/>
              </a:defRPr>
            </a:lvl8pPr>
            <a:lvl9pPr marL="3886200" indent="-228600" defTabSz="931863" fontAlgn="base">
              <a:spcBef>
                <a:spcPct val="0"/>
              </a:spcBef>
              <a:spcAft>
                <a:spcPct val="0"/>
              </a:spcAft>
              <a:defRPr>
                <a:solidFill>
                  <a:schemeClr val="tx1"/>
                </a:solidFill>
                <a:latin typeface="Segoe UI Semilight" panose="020B0402040204020203" pitchFamily="34" charset="0"/>
              </a:defRPr>
            </a:lvl9pPr>
          </a:lstStyle>
          <a:p>
            <a:pPr defTabSz="931863" fontAlgn="base">
              <a:spcBef>
                <a:spcPct val="0"/>
              </a:spcBef>
              <a:spcAft>
                <a:spcPct val="0"/>
              </a:spcAft>
            </a:pPr>
            <a:fld id="{CE0A8059-3F78-4FF3-A69F-CF4F6DB845C8}" type="slidenum">
              <a:rPr lang="en-US" altLang="sl-SI">
                <a:solidFill>
                  <a:srgbClr val="000000"/>
                </a:solidFill>
                <a:latin typeface="Segoe UI" panose="020B0502040204020203" pitchFamily="34" charset="0"/>
              </a:rPr>
              <a:pPr defTabSz="931863" fontAlgn="base">
                <a:spcBef>
                  <a:spcPct val="0"/>
                </a:spcBef>
                <a:spcAft>
                  <a:spcPct val="0"/>
                </a:spcAft>
              </a:pPr>
              <a:t>34</a:t>
            </a:fld>
            <a:endParaRPr lang="en-US" altLang="sl-SI">
              <a:solidFill>
                <a:srgbClr val="000000"/>
              </a:solidFill>
              <a:latin typeface="Segoe UI" panose="020B0502040204020203" pitchFamily="34" charset="0"/>
            </a:endParaRPr>
          </a:p>
        </p:txBody>
      </p:sp>
      <p:sp>
        <p:nvSpPr>
          <p:cNvPr id="6" name="Footer Placeholder 5">
            <a:extLst>
              <a:ext uri="{FF2B5EF4-FFF2-40B4-BE49-F238E27FC236}">
                <a16:creationId xmlns:a16="http://schemas.microsoft.com/office/drawing/2014/main" id="{1CCF50E2-A7F0-45AD-9130-967E59E08045}"/>
              </a:ext>
            </a:extLst>
          </p:cNvPr>
          <p:cNvSpPr>
            <a:spLocks noGrp="1"/>
          </p:cNvSpPr>
          <p:nvPr>
            <p:ph type="ftr" sz="quarter" idx="4"/>
          </p:nvPr>
        </p:nvSpPr>
        <p:spPr>
          <a:xfrm>
            <a:off x="0" y="8686800"/>
            <a:ext cx="5920740" cy="355964"/>
          </a:xfrm>
        </p:spPr>
        <p:txBody>
          <a:bodyPr/>
          <a:lstStyle/>
          <a:p>
            <a:pPr>
              <a:defRPr/>
            </a:pPr>
            <a:r>
              <a:rPr lang="en-US"/>
              <a:t>© Microsoft Corporation. All rights reserved. MICROSOFT MAKES NO WARRANTIES, EXPRESS, IMPLIED OR STATUTORY, AS TO THE INFORMATION IN THIS PRESENTATION.</a:t>
            </a:r>
            <a:endParaRPr lang="en-US" dirty="0"/>
          </a:p>
        </p:txBody>
      </p:sp>
      <p:sp>
        <p:nvSpPr>
          <p:cNvPr id="48135" name="Header Placeholder 8">
            <a:extLst>
              <a:ext uri="{FF2B5EF4-FFF2-40B4-BE49-F238E27FC236}">
                <a16:creationId xmlns:a16="http://schemas.microsoft.com/office/drawing/2014/main" id="{66DF02B0-73E2-48C5-97CF-DFF0C12CB761}"/>
              </a:ext>
            </a:extLst>
          </p:cNvPr>
          <p:cNvSpPr>
            <a:spLocks noGrp="1" noChangeArrowheads="1"/>
          </p:cNvSpPr>
          <p:nvPr>
            <p:ph type="hdr" sz="quarter"/>
          </p:nvPr>
        </p:nvSpPr>
        <p:spPr bwMode="auto">
          <a:noFill/>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wrap="square" numCol="1" anchor="t" anchorCtr="0" compatLnSpc="1">
            <a:prstTxWarp prst="textNoShape">
              <a:avLst/>
            </a:prstTxWarp>
          </a:bodyPr>
          <a:lstStyle>
            <a:lvl1pPr>
              <a:defRPr>
                <a:solidFill>
                  <a:schemeClr val="tx1"/>
                </a:solidFill>
                <a:latin typeface="Segoe UI Semilight" panose="020B0402040204020203" pitchFamily="34" charset="0"/>
              </a:defRPr>
            </a:lvl1pPr>
            <a:lvl2pPr marL="742950" indent="-285750">
              <a:defRPr>
                <a:solidFill>
                  <a:schemeClr val="tx1"/>
                </a:solidFill>
                <a:latin typeface="Segoe UI Semilight" panose="020B0402040204020203" pitchFamily="34" charset="0"/>
              </a:defRPr>
            </a:lvl2pPr>
            <a:lvl3pPr marL="1143000" indent="-228600">
              <a:defRPr>
                <a:solidFill>
                  <a:schemeClr val="tx1"/>
                </a:solidFill>
                <a:latin typeface="Segoe UI Semilight" panose="020B0402040204020203" pitchFamily="34" charset="0"/>
              </a:defRPr>
            </a:lvl3pPr>
            <a:lvl4pPr marL="1600200" indent="-228600">
              <a:defRPr>
                <a:solidFill>
                  <a:schemeClr val="tx1"/>
                </a:solidFill>
                <a:latin typeface="Segoe UI Semilight" panose="020B0402040204020203" pitchFamily="34" charset="0"/>
              </a:defRPr>
            </a:lvl4pPr>
            <a:lvl5pPr marL="2057400" indent="-228600">
              <a:defRPr>
                <a:solidFill>
                  <a:schemeClr val="tx1"/>
                </a:solidFill>
                <a:latin typeface="Segoe UI Semilight" panose="020B0402040204020203" pitchFamily="34" charset="0"/>
              </a:defRPr>
            </a:lvl5pPr>
            <a:lvl6pPr marL="2514600" indent="-228600" defTabSz="931863" fontAlgn="base">
              <a:spcBef>
                <a:spcPct val="0"/>
              </a:spcBef>
              <a:spcAft>
                <a:spcPct val="0"/>
              </a:spcAft>
              <a:defRPr>
                <a:solidFill>
                  <a:schemeClr val="tx1"/>
                </a:solidFill>
                <a:latin typeface="Segoe UI Semilight" panose="020B0402040204020203" pitchFamily="34" charset="0"/>
              </a:defRPr>
            </a:lvl6pPr>
            <a:lvl7pPr marL="2971800" indent="-228600" defTabSz="931863" fontAlgn="base">
              <a:spcBef>
                <a:spcPct val="0"/>
              </a:spcBef>
              <a:spcAft>
                <a:spcPct val="0"/>
              </a:spcAft>
              <a:defRPr>
                <a:solidFill>
                  <a:schemeClr val="tx1"/>
                </a:solidFill>
                <a:latin typeface="Segoe UI Semilight" panose="020B0402040204020203" pitchFamily="34" charset="0"/>
              </a:defRPr>
            </a:lvl7pPr>
            <a:lvl8pPr marL="3429000" indent="-228600" defTabSz="931863" fontAlgn="base">
              <a:spcBef>
                <a:spcPct val="0"/>
              </a:spcBef>
              <a:spcAft>
                <a:spcPct val="0"/>
              </a:spcAft>
              <a:defRPr>
                <a:solidFill>
                  <a:schemeClr val="tx1"/>
                </a:solidFill>
                <a:latin typeface="Segoe UI Semilight" panose="020B0402040204020203" pitchFamily="34" charset="0"/>
              </a:defRPr>
            </a:lvl8pPr>
            <a:lvl9pPr marL="3886200" indent="-228600" defTabSz="931863" fontAlgn="base">
              <a:spcBef>
                <a:spcPct val="0"/>
              </a:spcBef>
              <a:spcAft>
                <a:spcPct val="0"/>
              </a:spcAft>
              <a:defRPr>
                <a:solidFill>
                  <a:schemeClr val="tx1"/>
                </a:solidFill>
                <a:latin typeface="Segoe UI Semilight" panose="020B0402040204020203" pitchFamily="34" charset="0"/>
              </a:defRPr>
            </a:lvl9pPr>
          </a:lstStyle>
          <a:p>
            <a:pPr defTabSz="931863" fontAlgn="base">
              <a:spcBef>
                <a:spcPct val="0"/>
              </a:spcBef>
              <a:spcAft>
                <a:spcPct val="0"/>
              </a:spcAft>
            </a:pPr>
            <a:endParaRPr lang="sl-SI" altLang="sl-SI">
              <a:solidFill>
                <a:srgbClr val="000000"/>
              </a:solidFill>
              <a:latin typeface="Segoe UI" panose="020B0502040204020203" pitchFamily="34" charset="0"/>
            </a:endParaRPr>
          </a:p>
        </p:txBody>
      </p:sp>
    </p:spTree>
  </p:cSld>
  <p:clrMapOvr>
    <a:masterClrMapping/>
  </p:clrMapOvr>
</p:notes>
</file>

<file path=ppt/notesSlides/notesSlide35.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48130" name="Slide Image Placeholder 1">
            <a:extLst>
              <a:ext uri="{FF2B5EF4-FFF2-40B4-BE49-F238E27FC236}">
                <a16:creationId xmlns:a16="http://schemas.microsoft.com/office/drawing/2014/main" id="{8CE894FB-770D-4E07-B060-C743B75A3B4B}"/>
              </a:ext>
            </a:extLst>
          </p:cNvPr>
          <p:cNvSpPr>
            <a:spLocks noGrp="1" noRot="1" noChangeAspect="1" noChangeArrowheads="1" noTextEdit="1"/>
          </p:cNvSpPr>
          <p:nvPr>
            <p:ph type="sldImg"/>
          </p:nvPr>
        </p:nvSpPr>
        <p:spPr bwMode="auto">
          <a:noFill/>
          <a:ln>
            <a:solidFill>
              <a:srgbClr val="000000"/>
            </a:solidFill>
            <a:miter lim="800000"/>
            <a:headEnd/>
            <a:tailEnd/>
          </a:ln>
          <a:extLst>
            <a:ext uri="{909E8E84-426E-40DD-AFC4-6F175D3DCCD1}">
              <a14:hiddenFill xmlns:a14="http://schemas.microsoft.com/office/drawing/2010/main">
                <a:solidFill>
                  <a:srgbClr val="FFFFFF"/>
                </a:solidFill>
              </a14:hiddenFill>
            </a:ext>
          </a:extLst>
        </p:spPr>
      </p:sp>
      <p:sp>
        <p:nvSpPr>
          <p:cNvPr id="48131" name="Notes Placeholder 2">
            <a:extLst>
              <a:ext uri="{FF2B5EF4-FFF2-40B4-BE49-F238E27FC236}">
                <a16:creationId xmlns:a16="http://schemas.microsoft.com/office/drawing/2014/main" id="{48A55F09-EC1B-40AE-B73C-936B996D0DC9}"/>
              </a:ext>
            </a:extLst>
          </p:cNvPr>
          <p:cNvSpPr>
            <a:spLocks noGrp="1" noChangeArrowheads="1"/>
          </p:cNvSpPr>
          <p:nvPr>
            <p:ph type="body" idx="1"/>
          </p:nvPr>
        </p:nvSpPr>
        <p:spPr bwMode="auto">
          <a:noFill/>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wrap="square" numCol="1" anchor="t" anchorCtr="0" compatLnSpc="1">
            <a:prstTxWarp prst="textNoShape">
              <a:avLst/>
            </a:prstTxWarp>
          </a:bodyPr>
          <a:lstStyle/>
          <a:p>
            <a:pPr>
              <a:spcBef>
                <a:spcPct val="0"/>
              </a:spcBef>
            </a:pPr>
            <a:endParaRPr lang="sl-SI" altLang="sl-SI"/>
          </a:p>
        </p:txBody>
      </p:sp>
      <p:sp>
        <p:nvSpPr>
          <p:cNvPr id="48132" name="Date Placeholder 3">
            <a:extLst>
              <a:ext uri="{FF2B5EF4-FFF2-40B4-BE49-F238E27FC236}">
                <a16:creationId xmlns:a16="http://schemas.microsoft.com/office/drawing/2014/main" id="{E82AD5CB-E671-4B2D-888A-922427F13F80}"/>
              </a:ext>
            </a:extLst>
          </p:cNvPr>
          <p:cNvSpPr>
            <a:spLocks noGrp="1" noChangeArrowheads="1"/>
          </p:cNvSpPr>
          <p:nvPr>
            <p:ph type="dt" sz="quarter" idx="1"/>
          </p:nvPr>
        </p:nvSpPr>
        <p:spPr bwMode="auto">
          <a:noFill/>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wrap="square" numCol="1" anchor="t" anchorCtr="0" compatLnSpc="1">
            <a:prstTxWarp prst="textNoShape">
              <a:avLst/>
            </a:prstTxWarp>
          </a:bodyPr>
          <a:lstStyle>
            <a:lvl1pPr>
              <a:defRPr>
                <a:solidFill>
                  <a:schemeClr val="tx1"/>
                </a:solidFill>
                <a:latin typeface="Segoe UI Semilight" panose="020B0402040204020203" pitchFamily="34" charset="0"/>
              </a:defRPr>
            </a:lvl1pPr>
            <a:lvl2pPr marL="742950" indent="-285750">
              <a:defRPr>
                <a:solidFill>
                  <a:schemeClr val="tx1"/>
                </a:solidFill>
                <a:latin typeface="Segoe UI Semilight" panose="020B0402040204020203" pitchFamily="34" charset="0"/>
              </a:defRPr>
            </a:lvl2pPr>
            <a:lvl3pPr marL="1143000" indent="-228600">
              <a:defRPr>
                <a:solidFill>
                  <a:schemeClr val="tx1"/>
                </a:solidFill>
                <a:latin typeface="Segoe UI Semilight" panose="020B0402040204020203" pitchFamily="34" charset="0"/>
              </a:defRPr>
            </a:lvl3pPr>
            <a:lvl4pPr marL="1600200" indent="-228600">
              <a:defRPr>
                <a:solidFill>
                  <a:schemeClr val="tx1"/>
                </a:solidFill>
                <a:latin typeface="Segoe UI Semilight" panose="020B0402040204020203" pitchFamily="34" charset="0"/>
              </a:defRPr>
            </a:lvl4pPr>
            <a:lvl5pPr marL="2057400" indent="-228600">
              <a:defRPr>
                <a:solidFill>
                  <a:schemeClr val="tx1"/>
                </a:solidFill>
                <a:latin typeface="Segoe UI Semilight" panose="020B0402040204020203" pitchFamily="34" charset="0"/>
              </a:defRPr>
            </a:lvl5pPr>
            <a:lvl6pPr marL="2514600" indent="-228600" defTabSz="931863" fontAlgn="base">
              <a:spcBef>
                <a:spcPct val="0"/>
              </a:spcBef>
              <a:spcAft>
                <a:spcPct val="0"/>
              </a:spcAft>
              <a:defRPr>
                <a:solidFill>
                  <a:schemeClr val="tx1"/>
                </a:solidFill>
                <a:latin typeface="Segoe UI Semilight" panose="020B0402040204020203" pitchFamily="34" charset="0"/>
              </a:defRPr>
            </a:lvl6pPr>
            <a:lvl7pPr marL="2971800" indent="-228600" defTabSz="931863" fontAlgn="base">
              <a:spcBef>
                <a:spcPct val="0"/>
              </a:spcBef>
              <a:spcAft>
                <a:spcPct val="0"/>
              </a:spcAft>
              <a:defRPr>
                <a:solidFill>
                  <a:schemeClr val="tx1"/>
                </a:solidFill>
                <a:latin typeface="Segoe UI Semilight" panose="020B0402040204020203" pitchFamily="34" charset="0"/>
              </a:defRPr>
            </a:lvl7pPr>
            <a:lvl8pPr marL="3429000" indent="-228600" defTabSz="931863" fontAlgn="base">
              <a:spcBef>
                <a:spcPct val="0"/>
              </a:spcBef>
              <a:spcAft>
                <a:spcPct val="0"/>
              </a:spcAft>
              <a:defRPr>
                <a:solidFill>
                  <a:schemeClr val="tx1"/>
                </a:solidFill>
                <a:latin typeface="Segoe UI Semilight" panose="020B0402040204020203" pitchFamily="34" charset="0"/>
              </a:defRPr>
            </a:lvl8pPr>
            <a:lvl9pPr marL="3886200" indent="-228600" defTabSz="931863" fontAlgn="base">
              <a:spcBef>
                <a:spcPct val="0"/>
              </a:spcBef>
              <a:spcAft>
                <a:spcPct val="0"/>
              </a:spcAft>
              <a:defRPr>
                <a:solidFill>
                  <a:schemeClr val="tx1"/>
                </a:solidFill>
                <a:latin typeface="Segoe UI Semilight" panose="020B0402040204020203" pitchFamily="34" charset="0"/>
              </a:defRPr>
            </a:lvl9pPr>
          </a:lstStyle>
          <a:p>
            <a:pPr defTabSz="931863" fontAlgn="base">
              <a:spcBef>
                <a:spcPct val="0"/>
              </a:spcBef>
              <a:spcAft>
                <a:spcPct val="0"/>
              </a:spcAft>
            </a:pPr>
            <a:fld id="{ECBAA1E6-4FCD-42C0-9B37-ECA2911D5FFA}" type="datetime8">
              <a:rPr lang="en-US" altLang="sl-SI">
                <a:solidFill>
                  <a:srgbClr val="000000"/>
                </a:solidFill>
                <a:latin typeface="Segoe UI" panose="020B0502040204020203" pitchFamily="34" charset="0"/>
              </a:rPr>
              <a:pPr defTabSz="931863" fontAlgn="base">
                <a:spcBef>
                  <a:spcPct val="0"/>
                </a:spcBef>
                <a:spcAft>
                  <a:spcPct val="0"/>
                </a:spcAft>
              </a:pPr>
              <a:t>5/14/2017 4:29 PM</a:t>
            </a:fld>
            <a:endParaRPr lang="en-US" altLang="sl-SI">
              <a:solidFill>
                <a:srgbClr val="000000"/>
              </a:solidFill>
              <a:latin typeface="Segoe UI" panose="020B0502040204020203" pitchFamily="34" charset="0"/>
            </a:endParaRPr>
          </a:p>
        </p:txBody>
      </p:sp>
      <p:sp>
        <p:nvSpPr>
          <p:cNvPr id="48133" name="Slide Number Placeholder 6">
            <a:extLst>
              <a:ext uri="{FF2B5EF4-FFF2-40B4-BE49-F238E27FC236}">
                <a16:creationId xmlns:a16="http://schemas.microsoft.com/office/drawing/2014/main" id="{BEA2BAC5-74BF-45FC-9E0C-9F4A653B572B}"/>
              </a:ext>
            </a:extLst>
          </p:cNvPr>
          <p:cNvSpPr>
            <a:spLocks noGrp="1" noChangeArrowheads="1"/>
          </p:cNvSpPr>
          <p:nvPr>
            <p:ph type="sldNum" sz="quarter" idx="5"/>
          </p:nvPr>
        </p:nvSpPr>
        <p:spPr bwMode="auto">
          <a:xfrm>
            <a:off x="6172200" y="8685213"/>
            <a:ext cx="684213" cy="457200"/>
          </a:xfrm>
          <a:noFill/>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wrap="square" numCol="1" anchorCtr="0" compatLnSpc="1">
            <a:prstTxWarp prst="textNoShape">
              <a:avLst/>
            </a:prstTxWarp>
          </a:bodyPr>
          <a:lstStyle>
            <a:lvl1pPr>
              <a:defRPr>
                <a:solidFill>
                  <a:schemeClr val="tx1"/>
                </a:solidFill>
                <a:latin typeface="Segoe UI Semilight" panose="020B0402040204020203" pitchFamily="34" charset="0"/>
              </a:defRPr>
            </a:lvl1pPr>
            <a:lvl2pPr marL="742950" indent="-285750">
              <a:defRPr>
                <a:solidFill>
                  <a:schemeClr val="tx1"/>
                </a:solidFill>
                <a:latin typeface="Segoe UI Semilight" panose="020B0402040204020203" pitchFamily="34" charset="0"/>
              </a:defRPr>
            </a:lvl2pPr>
            <a:lvl3pPr marL="1143000" indent="-228600">
              <a:defRPr>
                <a:solidFill>
                  <a:schemeClr val="tx1"/>
                </a:solidFill>
                <a:latin typeface="Segoe UI Semilight" panose="020B0402040204020203" pitchFamily="34" charset="0"/>
              </a:defRPr>
            </a:lvl3pPr>
            <a:lvl4pPr marL="1600200" indent="-228600">
              <a:defRPr>
                <a:solidFill>
                  <a:schemeClr val="tx1"/>
                </a:solidFill>
                <a:latin typeface="Segoe UI Semilight" panose="020B0402040204020203" pitchFamily="34" charset="0"/>
              </a:defRPr>
            </a:lvl4pPr>
            <a:lvl5pPr marL="2057400" indent="-228600">
              <a:defRPr>
                <a:solidFill>
                  <a:schemeClr val="tx1"/>
                </a:solidFill>
                <a:latin typeface="Segoe UI Semilight" panose="020B0402040204020203" pitchFamily="34" charset="0"/>
              </a:defRPr>
            </a:lvl5pPr>
            <a:lvl6pPr marL="2514600" indent="-228600" defTabSz="931863" fontAlgn="base">
              <a:spcBef>
                <a:spcPct val="0"/>
              </a:spcBef>
              <a:spcAft>
                <a:spcPct val="0"/>
              </a:spcAft>
              <a:defRPr>
                <a:solidFill>
                  <a:schemeClr val="tx1"/>
                </a:solidFill>
                <a:latin typeface="Segoe UI Semilight" panose="020B0402040204020203" pitchFamily="34" charset="0"/>
              </a:defRPr>
            </a:lvl6pPr>
            <a:lvl7pPr marL="2971800" indent="-228600" defTabSz="931863" fontAlgn="base">
              <a:spcBef>
                <a:spcPct val="0"/>
              </a:spcBef>
              <a:spcAft>
                <a:spcPct val="0"/>
              </a:spcAft>
              <a:defRPr>
                <a:solidFill>
                  <a:schemeClr val="tx1"/>
                </a:solidFill>
                <a:latin typeface="Segoe UI Semilight" panose="020B0402040204020203" pitchFamily="34" charset="0"/>
              </a:defRPr>
            </a:lvl7pPr>
            <a:lvl8pPr marL="3429000" indent="-228600" defTabSz="931863" fontAlgn="base">
              <a:spcBef>
                <a:spcPct val="0"/>
              </a:spcBef>
              <a:spcAft>
                <a:spcPct val="0"/>
              </a:spcAft>
              <a:defRPr>
                <a:solidFill>
                  <a:schemeClr val="tx1"/>
                </a:solidFill>
                <a:latin typeface="Segoe UI Semilight" panose="020B0402040204020203" pitchFamily="34" charset="0"/>
              </a:defRPr>
            </a:lvl8pPr>
            <a:lvl9pPr marL="3886200" indent="-228600" defTabSz="931863" fontAlgn="base">
              <a:spcBef>
                <a:spcPct val="0"/>
              </a:spcBef>
              <a:spcAft>
                <a:spcPct val="0"/>
              </a:spcAft>
              <a:defRPr>
                <a:solidFill>
                  <a:schemeClr val="tx1"/>
                </a:solidFill>
                <a:latin typeface="Segoe UI Semilight" panose="020B0402040204020203" pitchFamily="34" charset="0"/>
              </a:defRPr>
            </a:lvl9pPr>
          </a:lstStyle>
          <a:p>
            <a:pPr defTabSz="931863" fontAlgn="base">
              <a:spcBef>
                <a:spcPct val="0"/>
              </a:spcBef>
              <a:spcAft>
                <a:spcPct val="0"/>
              </a:spcAft>
            </a:pPr>
            <a:fld id="{CE0A8059-3F78-4FF3-A69F-CF4F6DB845C8}" type="slidenum">
              <a:rPr lang="en-US" altLang="sl-SI">
                <a:solidFill>
                  <a:srgbClr val="000000"/>
                </a:solidFill>
                <a:latin typeface="Segoe UI" panose="020B0502040204020203" pitchFamily="34" charset="0"/>
              </a:rPr>
              <a:pPr defTabSz="931863" fontAlgn="base">
                <a:spcBef>
                  <a:spcPct val="0"/>
                </a:spcBef>
                <a:spcAft>
                  <a:spcPct val="0"/>
                </a:spcAft>
              </a:pPr>
              <a:t>35</a:t>
            </a:fld>
            <a:endParaRPr lang="en-US" altLang="sl-SI">
              <a:solidFill>
                <a:srgbClr val="000000"/>
              </a:solidFill>
              <a:latin typeface="Segoe UI" panose="020B0502040204020203" pitchFamily="34" charset="0"/>
            </a:endParaRPr>
          </a:p>
        </p:txBody>
      </p:sp>
      <p:sp>
        <p:nvSpPr>
          <p:cNvPr id="6" name="Footer Placeholder 5">
            <a:extLst>
              <a:ext uri="{FF2B5EF4-FFF2-40B4-BE49-F238E27FC236}">
                <a16:creationId xmlns:a16="http://schemas.microsoft.com/office/drawing/2014/main" id="{1CCF50E2-A7F0-45AD-9130-967E59E08045}"/>
              </a:ext>
            </a:extLst>
          </p:cNvPr>
          <p:cNvSpPr>
            <a:spLocks noGrp="1"/>
          </p:cNvSpPr>
          <p:nvPr>
            <p:ph type="ftr" sz="quarter" idx="4"/>
          </p:nvPr>
        </p:nvSpPr>
        <p:spPr>
          <a:xfrm>
            <a:off x="0" y="8686800"/>
            <a:ext cx="5920740" cy="355964"/>
          </a:xfrm>
        </p:spPr>
        <p:txBody>
          <a:bodyPr/>
          <a:lstStyle/>
          <a:p>
            <a:pPr>
              <a:defRPr/>
            </a:pPr>
            <a:r>
              <a:rPr lang="en-US"/>
              <a:t>© Microsoft Corporation. All rights reserved. MICROSOFT MAKES NO WARRANTIES, EXPRESS, IMPLIED OR STATUTORY, AS TO THE INFORMATION IN THIS PRESENTATION.</a:t>
            </a:r>
            <a:endParaRPr lang="en-US" dirty="0"/>
          </a:p>
        </p:txBody>
      </p:sp>
      <p:sp>
        <p:nvSpPr>
          <p:cNvPr id="48135" name="Header Placeholder 8">
            <a:extLst>
              <a:ext uri="{FF2B5EF4-FFF2-40B4-BE49-F238E27FC236}">
                <a16:creationId xmlns:a16="http://schemas.microsoft.com/office/drawing/2014/main" id="{66DF02B0-73E2-48C5-97CF-DFF0C12CB761}"/>
              </a:ext>
            </a:extLst>
          </p:cNvPr>
          <p:cNvSpPr>
            <a:spLocks noGrp="1" noChangeArrowheads="1"/>
          </p:cNvSpPr>
          <p:nvPr>
            <p:ph type="hdr" sz="quarter"/>
          </p:nvPr>
        </p:nvSpPr>
        <p:spPr bwMode="auto">
          <a:noFill/>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wrap="square" numCol="1" anchor="t" anchorCtr="0" compatLnSpc="1">
            <a:prstTxWarp prst="textNoShape">
              <a:avLst/>
            </a:prstTxWarp>
          </a:bodyPr>
          <a:lstStyle>
            <a:lvl1pPr>
              <a:defRPr>
                <a:solidFill>
                  <a:schemeClr val="tx1"/>
                </a:solidFill>
                <a:latin typeface="Segoe UI Semilight" panose="020B0402040204020203" pitchFamily="34" charset="0"/>
              </a:defRPr>
            </a:lvl1pPr>
            <a:lvl2pPr marL="742950" indent="-285750">
              <a:defRPr>
                <a:solidFill>
                  <a:schemeClr val="tx1"/>
                </a:solidFill>
                <a:latin typeface="Segoe UI Semilight" panose="020B0402040204020203" pitchFamily="34" charset="0"/>
              </a:defRPr>
            </a:lvl2pPr>
            <a:lvl3pPr marL="1143000" indent="-228600">
              <a:defRPr>
                <a:solidFill>
                  <a:schemeClr val="tx1"/>
                </a:solidFill>
                <a:latin typeface="Segoe UI Semilight" panose="020B0402040204020203" pitchFamily="34" charset="0"/>
              </a:defRPr>
            </a:lvl3pPr>
            <a:lvl4pPr marL="1600200" indent="-228600">
              <a:defRPr>
                <a:solidFill>
                  <a:schemeClr val="tx1"/>
                </a:solidFill>
                <a:latin typeface="Segoe UI Semilight" panose="020B0402040204020203" pitchFamily="34" charset="0"/>
              </a:defRPr>
            </a:lvl4pPr>
            <a:lvl5pPr marL="2057400" indent="-228600">
              <a:defRPr>
                <a:solidFill>
                  <a:schemeClr val="tx1"/>
                </a:solidFill>
                <a:latin typeface="Segoe UI Semilight" panose="020B0402040204020203" pitchFamily="34" charset="0"/>
              </a:defRPr>
            </a:lvl5pPr>
            <a:lvl6pPr marL="2514600" indent="-228600" defTabSz="931863" fontAlgn="base">
              <a:spcBef>
                <a:spcPct val="0"/>
              </a:spcBef>
              <a:spcAft>
                <a:spcPct val="0"/>
              </a:spcAft>
              <a:defRPr>
                <a:solidFill>
                  <a:schemeClr val="tx1"/>
                </a:solidFill>
                <a:latin typeface="Segoe UI Semilight" panose="020B0402040204020203" pitchFamily="34" charset="0"/>
              </a:defRPr>
            </a:lvl6pPr>
            <a:lvl7pPr marL="2971800" indent="-228600" defTabSz="931863" fontAlgn="base">
              <a:spcBef>
                <a:spcPct val="0"/>
              </a:spcBef>
              <a:spcAft>
                <a:spcPct val="0"/>
              </a:spcAft>
              <a:defRPr>
                <a:solidFill>
                  <a:schemeClr val="tx1"/>
                </a:solidFill>
                <a:latin typeface="Segoe UI Semilight" panose="020B0402040204020203" pitchFamily="34" charset="0"/>
              </a:defRPr>
            </a:lvl7pPr>
            <a:lvl8pPr marL="3429000" indent="-228600" defTabSz="931863" fontAlgn="base">
              <a:spcBef>
                <a:spcPct val="0"/>
              </a:spcBef>
              <a:spcAft>
                <a:spcPct val="0"/>
              </a:spcAft>
              <a:defRPr>
                <a:solidFill>
                  <a:schemeClr val="tx1"/>
                </a:solidFill>
                <a:latin typeface="Segoe UI Semilight" panose="020B0402040204020203" pitchFamily="34" charset="0"/>
              </a:defRPr>
            </a:lvl8pPr>
            <a:lvl9pPr marL="3886200" indent="-228600" defTabSz="931863" fontAlgn="base">
              <a:spcBef>
                <a:spcPct val="0"/>
              </a:spcBef>
              <a:spcAft>
                <a:spcPct val="0"/>
              </a:spcAft>
              <a:defRPr>
                <a:solidFill>
                  <a:schemeClr val="tx1"/>
                </a:solidFill>
                <a:latin typeface="Segoe UI Semilight" panose="020B0402040204020203" pitchFamily="34" charset="0"/>
              </a:defRPr>
            </a:lvl9pPr>
          </a:lstStyle>
          <a:p>
            <a:pPr defTabSz="931863" fontAlgn="base">
              <a:spcBef>
                <a:spcPct val="0"/>
              </a:spcBef>
              <a:spcAft>
                <a:spcPct val="0"/>
              </a:spcAft>
            </a:pPr>
            <a:endParaRPr lang="sl-SI" altLang="sl-SI">
              <a:solidFill>
                <a:srgbClr val="000000"/>
              </a:solidFill>
              <a:latin typeface="Segoe UI" panose="020B0502040204020203" pitchFamily="34" charset="0"/>
            </a:endParaRPr>
          </a:p>
        </p:txBody>
      </p:sp>
    </p:spTree>
    <p:extLst>
      <p:ext uri="{BB962C8B-B14F-4D97-AF65-F5344CB8AC3E}">
        <p14:creationId xmlns:p14="http://schemas.microsoft.com/office/powerpoint/2010/main" val="1526514176"/>
      </p:ext>
    </p:extLst>
  </p:cSld>
  <p:clrMapOvr>
    <a:masterClrMapping/>
  </p:clrMapOvr>
</p:notes>
</file>

<file path=ppt/notesSlides/notesSlide36.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48130" name="Slide Image Placeholder 1">
            <a:extLst>
              <a:ext uri="{FF2B5EF4-FFF2-40B4-BE49-F238E27FC236}">
                <a16:creationId xmlns:a16="http://schemas.microsoft.com/office/drawing/2014/main" id="{8CE894FB-770D-4E07-B060-C743B75A3B4B}"/>
              </a:ext>
            </a:extLst>
          </p:cNvPr>
          <p:cNvSpPr>
            <a:spLocks noGrp="1" noRot="1" noChangeAspect="1" noChangeArrowheads="1" noTextEdit="1"/>
          </p:cNvSpPr>
          <p:nvPr>
            <p:ph type="sldImg"/>
          </p:nvPr>
        </p:nvSpPr>
        <p:spPr bwMode="auto">
          <a:noFill/>
          <a:ln>
            <a:solidFill>
              <a:srgbClr val="000000"/>
            </a:solidFill>
            <a:miter lim="800000"/>
            <a:headEnd/>
            <a:tailEnd/>
          </a:ln>
          <a:extLst>
            <a:ext uri="{909E8E84-426E-40DD-AFC4-6F175D3DCCD1}">
              <a14:hiddenFill xmlns:a14="http://schemas.microsoft.com/office/drawing/2010/main">
                <a:solidFill>
                  <a:srgbClr val="FFFFFF"/>
                </a:solidFill>
              </a14:hiddenFill>
            </a:ext>
          </a:extLst>
        </p:spPr>
      </p:sp>
      <p:sp>
        <p:nvSpPr>
          <p:cNvPr id="48131" name="Notes Placeholder 2">
            <a:extLst>
              <a:ext uri="{FF2B5EF4-FFF2-40B4-BE49-F238E27FC236}">
                <a16:creationId xmlns:a16="http://schemas.microsoft.com/office/drawing/2014/main" id="{48A55F09-EC1B-40AE-B73C-936B996D0DC9}"/>
              </a:ext>
            </a:extLst>
          </p:cNvPr>
          <p:cNvSpPr>
            <a:spLocks noGrp="1" noChangeArrowheads="1"/>
          </p:cNvSpPr>
          <p:nvPr>
            <p:ph type="body" idx="1"/>
          </p:nvPr>
        </p:nvSpPr>
        <p:spPr bwMode="auto">
          <a:noFill/>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wrap="square" numCol="1" anchor="t" anchorCtr="0" compatLnSpc="1">
            <a:prstTxWarp prst="textNoShape">
              <a:avLst/>
            </a:prstTxWarp>
          </a:bodyPr>
          <a:lstStyle/>
          <a:p>
            <a:pPr>
              <a:spcBef>
                <a:spcPct val="0"/>
              </a:spcBef>
            </a:pPr>
            <a:endParaRPr lang="sl-SI" altLang="sl-SI"/>
          </a:p>
        </p:txBody>
      </p:sp>
      <p:sp>
        <p:nvSpPr>
          <p:cNvPr id="48132" name="Date Placeholder 3">
            <a:extLst>
              <a:ext uri="{FF2B5EF4-FFF2-40B4-BE49-F238E27FC236}">
                <a16:creationId xmlns:a16="http://schemas.microsoft.com/office/drawing/2014/main" id="{E82AD5CB-E671-4B2D-888A-922427F13F80}"/>
              </a:ext>
            </a:extLst>
          </p:cNvPr>
          <p:cNvSpPr>
            <a:spLocks noGrp="1" noChangeArrowheads="1"/>
          </p:cNvSpPr>
          <p:nvPr>
            <p:ph type="dt" sz="quarter" idx="1"/>
          </p:nvPr>
        </p:nvSpPr>
        <p:spPr bwMode="auto">
          <a:noFill/>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wrap="square" numCol="1" anchor="t" anchorCtr="0" compatLnSpc="1">
            <a:prstTxWarp prst="textNoShape">
              <a:avLst/>
            </a:prstTxWarp>
          </a:bodyPr>
          <a:lstStyle>
            <a:lvl1pPr>
              <a:defRPr>
                <a:solidFill>
                  <a:schemeClr val="tx1"/>
                </a:solidFill>
                <a:latin typeface="Segoe UI Semilight" panose="020B0402040204020203" pitchFamily="34" charset="0"/>
              </a:defRPr>
            </a:lvl1pPr>
            <a:lvl2pPr marL="742950" indent="-285750">
              <a:defRPr>
                <a:solidFill>
                  <a:schemeClr val="tx1"/>
                </a:solidFill>
                <a:latin typeface="Segoe UI Semilight" panose="020B0402040204020203" pitchFamily="34" charset="0"/>
              </a:defRPr>
            </a:lvl2pPr>
            <a:lvl3pPr marL="1143000" indent="-228600">
              <a:defRPr>
                <a:solidFill>
                  <a:schemeClr val="tx1"/>
                </a:solidFill>
                <a:latin typeface="Segoe UI Semilight" panose="020B0402040204020203" pitchFamily="34" charset="0"/>
              </a:defRPr>
            </a:lvl3pPr>
            <a:lvl4pPr marL="1600200" indent="-228600">
              <a:defRPr>
                <a:solidFill>
                  <a:schemeClr val="tx1"/>
                </a:solidFill>
                <a:latin typeface="Segoe UI Semilight" panose="020B0402040204020203" pitchFamily="34" charset="0"/>
              </a:defRPr>
            </a:lvl4pPr>
            <a:lvl5pPr marL="2057400" indent="-228600">
              <a:defRPr>
                <a:solidFill>
                  <a:schemeClr val="tx1"/>
                </a:solidFill>
                <a:latin typeface="Segoe UI Semilight" panose="020B0402040204020203" pitchFamily="34" charset="0"/>
              </a:defRPr>
            </a:lvl5pPr>
            <a:lvl6pPr marL="2514600" indent="-228600" defTabSz="931863" fontAlgn="base">
              <a:spcBef>
                <a:spcPct val="0"/>
              </a:spcBef>
              <a:spcAft>
                <a:spcPct val="0"/>
              </a:spcAft>
              <a:defRPr>
                <a:solidFill>
                  <a:schemeClr val="tx1"/>
                </a:solidFill>
                <a:latin typeface="Segoe UI Semilight" panose="020B0402040204020203" pitchFamily="34" charset="0"/>
              </a:defRPr>
            </a:lvl6pPr>
            <a:lvl7pPr marL="2971800" indent="-228600" defTabSz="931863" fontAlgn="base">
              <a:spcBef>
                <a:spcPct val="0"/>
              </a:spcBef>
              <a:spcAft>
                <a:spcPct val="0"/>
              </a:spcAft>
              <a:defRPr>
                <a:solidFill>
                  <a:schemeClr val="tx1"/>
                </a:solidFill>
                <a:latin typeface="Segoe UI Semilight" panose="020B0402040204020203" pitchFamily="34" charset="0"/>
              </a:defRPr>
            </a:lvl7pPr>
            <a:lvl8pPr marL="3429000" indent="-228600" defTabSz="931863" fontAlgn="base">
              <a:spcBef>
                <a:spcPct val="0"/>
              </a:spcBef>
              <a:spcAft>
                <a:spcPct val="0"/>
              </a:spcAft>
              <a:defRPr>
                <a:solidFill>
                  <a:schemeClr val="tx1"/>
                </a:solidFill>
                <a:latin typeface="Segoe UI Semilight" panose="020B0402040204020203" pitchFamily="34" charset="0"/>
              </a:defRPr>
            </a:lvl8pPr>
            <a:lvl9pPr marL="3886200" indent="-228600" defTabSz="931863" fontAlgn="base">
              <a:spcBef>
                <a:spcPct val="0"/>
              </a:spcBef>
              <a:spcAft>
                <a:spcPct val="0"/>
              </a:spcAft>
              <a:defRPr>
                <a:solidFill>
                  <a:schemeClr val="tx1"/>
                </a:solidFill>
                <a:latin typeface="Segoe UI Semilight" panose="020B0402040204020203" pitchFamily="34" charset="0"/>
              </a:defRPr>
            </a:lvl9pPr>
          </a:lstStyle>
          <a:p>
            <a:pPr defTabSz="931863" fontAlgn="base">
              <a:spcBef>
                <a:spcPct val="0"/>
              </a:spcBef>
              <a:spcAft>
                <a:spcPct val="0"/>
              </a:spcAft>
            </a:pPr>
            <a:fld id="{ECBAA1E6-4FCD-42C0-9B37-ECA2911D5FFA}" type="datetime8">
              <a:rPr lang="en-US" altLang="sl-SI">
                <a:solidFill>
                  <a:srgbClr val="000000"/>
                </a:solidFill>
                <a:latin typeface="Segoe UI" panose="020B0502040204020203" pitchFamily="34" charset="0"/>
              </a:rPr>
              <a:pPr defTabSz="931863" fontAlgn="base">
                <a:spcBef>
                  <a:spcPct val="0"/>
                </a:spcBef>
                <a:spcAft>
                  <a:spcPct val="0"/>
                </a:spcAft>
              </a:pPr>
              <a:t>5/14/2017 4:29 PM</a:t>
            </a:fld>
            <a:endParaRPr lang="en-US" altLang="sl-SI">
              <a:solidFill>
                <a:srgbClr val="000000"/>
              </a:solidFill>
              <a:latin typeface="Segoe UI" panose="020B0502040204020203" pitchFamily="34" charset="0"/>
            </a:endParaRPr>
          </a:p>
        </p:txBody>
      </p:sp>
      <p:sp>
        <p:nvSpPr>
          <p:cNvPr id="48133" name="Slide Number Placeholder 6">
            <a:extLst>
              <a:ext uri="{FF2B5EF4-FFF2-40B4-BE49-F238E27FC236}">
                <a16:creationId xmlns:a16="http://schemas.microsoft.com/office/drawing/2014/main" id="{BEA2BAC5-74BF-45FC-9E0C-9F4A653B572B}"/>
              </a:ext>
            </a:extLst>
          </p:cNvPr>
          <p:cNvSpPr>
            <a:spLocks noGrp="1" noChangeArrowheads="1"/>
          </p:cNvSpPr>
          <p:nvPr>
            <p:ph type="sldNum" sz="quarter" idx="5"/>
          </p:nvPr>
        </p:nvSpPr>
        <p:spPr bwMode="auto">
          <a:xfrm>
            <a:off x="6172200" y="8685213"/>
            <a:ext cx="684213" cy="457200"/>
          </a:xfrm>
          <a:noFill/>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wrap="square" numCol="1" anchorCtr="0" compatLnSpc="1">
            <a:prstTxWarp prst="textNoShape">
              <a:avLst/>
            </a:prstTxWarp>
          </a:bodyPr>
          <a:lstStyle>
            <a:lvl1pPr>
              <a:defRPr>
                <a:solidFill>
                  <a:schemeClr val="tx1"/>
                </a:solidFill>
                <a:latin typeface="Segoe UI Semilight" panose="020B0402040204020203" pitchFamily="34" charset="0"/>
              </a:defRPr>
            </a:lvl1pPr>
            <a:lvl2pPr marL="742950" indent="-285750">
              <a:defRPr>
                <a:solidFill>
                  <a:schemeClr val="tx1"/>
                </a:solidFill>
                <a:latin typeface="Segoe UI Semilight" panose="020B0402040204020203" pitchFamily="34" charset="0"/>
              </a:defRPr>
            </a:lvl2pPr>
            <a:lvl3pPr marL="1143000" indent="-228600">
              <a:defRPr>
                <a:solidFill>
                  <a:schemeClr val="tx1"/>
                </a:solidFill>
                <a:latin typeface="Segoe UI Semilight" panose="020B0402040204020203" pitchFamily="34" charset="0"/>
              </a:defRPr>
            </a:lvl3pPr>
            <a:lvl4pPr marL="1600200" indent="-228600">
              <a:defRPr>
                <a:solidFill>
                  <a:schemeClr val="tx1"/>
                </a:solidFill>
                <a:latin typeface="Segoe UI Semilight" panose="020B0402040204020203" pitchFamily="34" charset="0"/>
              </a:defRPr>
            </a:lvl4pPr>
            <a:lvl5pPr marL="2057400" indent="-228600">
              <a:defRPr>
                <a:solidFill>
                  <a:schemeClr val="tx1"/>
                </a:solidFill>
                <a:latin typeface="Segoe UI Semilight" panose="020B0402040204020203" pitchFamily="34" charset="0"/>
              </a:defRPr>
            </a:lvl5pPr>
            <a:lvl6pPr marL="2514600" indent="-228600" defTabSz="931863" fontAlgn="base">
              <a:spcBef>
                <a:spcPct val="0"/>
              </a:spcBef>
              <a:spcAft>
                <a:spcPct val="0"/>
              </a:spcAft>
              <a:defRPr>
                <a:solidFill>
                  <a:schemeClr val="tx1"/>
                </a:solidFill>
                <a:latin typeface="Segoe UI Semilight" panose="020B0402040204020203" pitchFamily="34" charset="0"/>
              </a:defRPr>
            </a:lvl6pPr>
            <a:lvl7pPr marL="2971800" indent="-228600" defTabSz="931863" fontAlgn="base">
              <a:spcBef>
                <a:spcPct val="0"/>
              </a:spcBef>
              <a:spcAft>
                <a:spcPct val="0"/>
              </a:spcAft>
              <a:defRPr>
                <a:solidFill>
                  <a:schemeClr val="tx1"/>
                </a:solidFill>
                <a:latin typeface="Segoe UI Semilight" panose="020B0402040204020203" pitchFamily="34" charset="0"/>
              </a:defRPr>
            </a:lvl7pPr>
            <a:lvl8pPr marL="3429000" indent="-228600" defTabSz="931863" fontAlgn="base">
              <a:spcBef>
                <a:spcPct val="0"/>
              </a:spcBef>
              <a:spcAft>
                <a:spcPct val="0"/>
              </a:spcAft>
              <a:defRPr>
                <a:solidFill>
                  <a:schemeClr val="tx1"/>
                </a:solidFill>
                <a:latin typeface="Segoe UI Semilight" panose="020B0402040204020203" pitchFamily="34" charset="0"/>
              </a:defRPr>
            </a:lvl8pPr>
            <a:lvl9pPr marL="3886200" indent="-228600" defTabSz="931863" fontAlgn="base">
              <a:spcBef>
                <a:spcPct val="0"/>
              </a:spcBef>
              <a:spcAft>
                <a:spcPct val="0"/>
              </a:spcAft>
              <a:defRPr>
                <a:solidFill>
                  <a:schemeClr val="tx1"/>
                </a:solidFill>
                <a:latin typeface="Segoe UI Semilight" panose="020B0402040204020203" pitchFamily="34" charset="0"/>
              </a:defRPr>
            </a:lvl9pPr>
          </a:lstStyle>
          <a:p>
            <a:pPr defTabSz="931863" fontAlgn="base">
              <a:spcBef>
                <a:spcPct val="0"/>
              </a:spcBef>
              <a:spcAft>
                <a:spcPct val="0"/>
              </a:spcAft>
            </a:pPr>
            <a:fld id="{CE0A8059-3F78-4FF3-A69F-CF4F6DB845C8}" type="slidenum">
              <a:rPr lang="en-US" altLang="sl-SI">
                <a:solidFill>
                  <a:srgbClr val="000000"/>
                </a:solidFill>
                <a:latin typeface="Segoe UI" panose="020B0502040204020203" pitchFamily="34" charset="0"/>
              </a:rPr>
              <a:pPr defTabSz="931863" fontAlgn="base">
                <a:spcBef>
                  <a:spcPct val="0"/>
                </a:spcBef>
                <a:spcAft>
                  <a:spcPct val="0"/>
                </a:spcAft>
              </a:pPr>
              <a:t>36</a:t>
            </a:fld>
            <a:endParaRPr lang="en-US" altLang="sl-SI">
              <a:solidFill>
                <a:srgbClr val="000000"/>
              </a:solidFill>
              <a:latin typeface="Segoe UI" panose="020B0502040204020203" pitchFamily="34" charset="0"/>
            </a:endParaRPr>
          </a:p>
        </p:txBody>
      </p:sp>
      <p:sp>
        <p:nvSpPr>
          <p:cNvPr id="6" name="Footer Placeholder 5">
            <a:extLst>
              <a:ext uri="{FF2B5EF4-FFF2-40B4-BE49-F238E27FC236}">
                <a16:creationId xmlns:a16="http://schemas.microsoft.com/office/drawing/2014/main" id="{1CCF50E2-A7F0-45AD-9130-967E59E08045}"/>
              </a:ext>
            </a:extLst>
          </p:cNvPr>
          <p:cNvSpPr>
            <a:spLocks noGrp="1"/>
          </p:cNvSpPr>
          <p:nvPr>
            <p:ph type="ftr" sz="quarter" idx="4"/>
          </p:nvPr>
        </p:nvSpPr>
        <p:spPr>
          <a:xfrm>
            <a:off x="0" y="8686800"/>
            <a:ext cx="5920740" cy="355964"/>
          </a:xfrm>
        </p:spPr>
        <p:txBody>
          <a:bodyPr/>
          <a:lstStyle/>
          <a:p>
            <a:pPr>
              <a:defRPr/>
            </a:pPr>
            <a:r>
              <a:rPr lang="en-US"/>
              <a:t>© Microsoft Corporation. All rights reserved. MICROSOFT MAKES NO WARRANTIES, EXPRESS, IMPLIED OR STATUTORY, AS TO THE INFORMATION IN THIS PRESENTATION.</a:t>
            </a:r>
            <a:endParaRPr lang="en-US" dirty="0"/>
          </a:p>
        </p:txBody>
      </p:sp>
      <p:sp>
        <p:nvSpPr>
          <p:cNvPr id="48135" name="Header Placeholder 8">
            <a:extLst>
              <a:ext uri="{FF2B5EF4-FFF2-40B4-BE49-F238E27FC236}">
                <a16:creationId xmlns:a16="http://schemas.microsoft.com/office/drawing/2014/main" id="{66DF02B0-73E2-48C5-97CF-DFF0C12CB761}"/>
              </a:ext>
            </a:extLst>
          </p:cNvPr>
          <p:cNvSpPr>
            <a:spLocks noGrp="1" noChangeArrowheads="1"/>
          </p:cNvSpPr>
          <p:nvPr>
            <p:ph type="hdr" sz="quarter"/>
          </p:nvPr>
        </p:nvSpPr>
        <p:spPr bwMode="auto">
          <a:noFill/>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wrap="square" numCol="1" anchor="t" anchorCtr="0" compatLnSpc="1">
            <a:prstTxWarp prst="textNoShape">
              <a:avLst/>
            </a:prstTxWarp>
          </a:bodyPr>
          <a:lstStyle>
            <a:lvl1pPr>
              <a:defRPr>
                <a:solidFill>
                  <a:schemeClr val="tx1"/>
                </a:solidFill>
                <a:latin typeface="Segoe UI Semilight" panose="020B0402040204020203" pitchFamily="34" charset="0"/>
              </a:defRPr>
            </a:lvl1pPr>
            <a:lvl2pPr marL="742950" indent="-285750">
              <a:defRPr>
                <a:solidFill>
                  <a:schemeClr val="tx1"/>
                </a:solidFill>
                <a:latin typeface="Segoe UI Semilight" panose="020B0402040204020203" pitchFamily="34" charset="0"/>
              </a:defRPr>
            </a:lvl2pPr>
            <a:lvl3pPr marL="1143000" indent="-228600">
              <a:defRPr>
                <a:solidFill>
                  <a:schemeClr val="tx1"/>
                </a:solidFill>
                <a:latin typeface="Segoe UI Semilight" panose="020B0402040204020203" pitchFamily="34" charset="0"/>
              </a:defRPr>
            </a:lvl3pPr>
            <a:lvl4pPr marL="1600200" indent="-228600">
              <a:defRPr>
                <a:solidFill>
                  <a:schemeClr val="tx1"/>
                </a:solidFill>
                <a:latin typeface="Segoe UI Semilight" panose="020B0402040204020203" pitchFamily="34" charset="0"/>
              </a:defRPr>
            </a:lvl4pPr>
            <a:lvl5pPr marL="2057400" indent="-228600">
              <a:defRPr>
                <a:solidFill>
                  <a:schemeClr val="tx1"/>
                </a:solidFill>
                <a:latin typeface="Segoe UI Semilight" panose="020B0402040204020203" pitchFamily="34" charset="0"/>
              </a:defRPr>
            </a:lvl5pPr>
            <a:lvl6pPr marL="2514600" indent="-228600" defTabSz="931863" fontAlgn="base">
              <a:spcBef>
                <a:spcPct val="0"/>
              </a:spcBef>
              <a:spcAft>
                <a:spcPct val="0"/>
              </a:spcAft>
              <a:defRPr>
                <a:solidFill>
                  <a:schemeClr val="tx1"/>
                </a:solidFill>
                <a:latin typeface="Segoe UI Semilight" panose="020B0402040204020203" pitchFamily="34" charset="0"/>
              </a:defRPr>
            </a:lvl6pPr>
            <a:lvl7pPr marL="2971800" indent="-228600" defTabSz="931863" fontAlgn="base">
              <a:spcBef>
                <a:spcPct val="0"/>
              </a:spcBef>
              <a:spcAft>
                <a:spcPct val="0"/>
              </a:spcAft>
              <a:defRPr>
                <a:solidFill>
                  <a:schemeClr val="tx1"/>
                </a:solidFill>
                <a:latin typeface="Segoe UI Semilight" panose="020B0402040204020203" pitchFamily="34" charset="0"/>
              </a:defRPr>
            </a:lvl7pPr>
            <a:lvl8pPr marL="3429000" indent="-228600" defTabSz="931863" fontAlgn="base">
              <a:spcBef>
                <a:spcPct val="0"/>
              </a:spcBef>
              <a:spcAft>
                <a:spcPct val="0"/>
              </a:spcAft>
              <a:defRPr>
                <a:solidFill>
                  <a:schemeClr val="tx1"/>
                </a:solidFill>
                <a:latin typeface="Segoe UI Semilight" panose="020B0402040204020203" pitchFamily="34" charset="0"/>
              </a:defRPr>
            </a:lvl8pPr>
            <a:lvl9pPr marL="3886200" indent="-228600" defTabSz="931863" fontAlgn="base">
              <a:spcBef>
                <a:spcPct val="0"/>
              </a:spcBef>
              <a:spcAft>
                <a:spcPct val="0"/>
              </a:spcAft>
              <a:defRPr>
                <a:solidFill>
                  <a:schemeClr val="tx1"/>
                </a:solidFill>
                <a:latin typeface="Segoe UI Semilight" panose="020B0402040204020203" pitchFamily="34" charset="0"/>
              </a:defRPr>
            </a:lvl9pPr>
          </a:lstStyle>
          <a:p>
            <a:pPr defTabSz="931863" fontAlgn="base">
              <a:spcBef>
                <a:spcPct val="0"/>
              </a:spcBef>
              <a:spcAft>
                <a:spcPct val="0"/>
              </a:spcAft>
            </a:pPr>
            <a:endParaRPr lang="sl-SI" altLang="sl-SI">
              <a:solidFill>
                <a:srgbClr val="000000"/>
              </a:solidFill>
              <a:latin typeface="Segoe UI" panose="020B0502040204020203" pitchFamily="34" charset="0"/>
            </a:endParaRPr>
          </a:p>
        </p:txBody>
      </p:sp>
    </p:spTree>
    <p:extLst>
      <p:ext uri="{BB962C8B-B14F-4D97-AF65-F5344CB8AC3E}">
        <p14:creationId xmlns:p14="http://schemas.microsoft.com/office/powerpoint/2010/main" val="3412701624"/>
      </p:ext>
    </p:extLst>
  </p:cSld>
  <p:clrMapOvr>
    <a:masterClrMapping/>
  </p:clrMapOvr>
</p:notes>
</file>

<file path=ppt/notesSlides/notesSlide37.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48130" name="Slide Image Placeholder 1">
            <a:extLst>
              <a:ext uri="{FF2B5EF4-FFF2-40B4-BE49-F238E27FC236}">
                <a16:creationId xmlns:a16="http://schemas.microsoft.com/office/drawing/2014/main" id="{8CE894FB-770D-4E07-B060-C743B75A3B4B}"/>
              </a:ext>
            </a:extLst>
          </p:cNvPr>
          <p:cNvSpPr>
            <a:spLocks noGrp="1" noRot="1" noChangeAspect="1" noChangeArrowheads="1" noTextEdit="1"/>
          </p:cNvSpPr>
          <p:nvPr>
            <p:ph type="sldImg"/>
          </p:nvPr>
        </p:nvSpPr>
        <p:spPr bwMode="auto">
          <a:noFill/>
          <a:ln>
            <a:solidFill>
              <a:srgbClr val="000000"/>
            </a:solidFill>
            <a:miter lim="800000"/>
            <a:headEnd/>
            <a:tailEnd/>
          </a:ln>
          <a:extLst>
            <a:ext uri="{909E8E84-426E-40DD-AFC4-6F175D3DCCD1}">
              <a14:hiddenFill xmlns:a14="http://schemas.microsoft.com/office/drawing/2010/main">
                <a:solidFill>
                  <a:srgbClr val="FFFFFF"/>
                </a:solidFill>
              </a14:hiddenFill>
            </a:ext>
          </a:extLst>
        </p:spPr>
      </p:sp>
      <p:sp>
        <p:nvSpPr>
          <p:cNvPr id="48131" name="Notes Placeholder 2">
            <a:extLst>
              <a:ext uri="{FF2B5EF4-FFF2-40B4-BE49-F238E27FC236}">
                <a16:creationId xmlns:a16="http://schemas.microsoft.com/office/drawing/2014/main" id="{48A55F09-EC1B-40AE-B73C-936B996D0DC9}"/>
              </a:ext>
            </a:extLst>
          </p:cNvPr>
          <p:cNvSpPr>
            <a:spLocks noGrp="1" noChangeArrowheads="1"/>
          </p:cNvSpPr>
          <p:nvPr>
            <p:ph type="body" idx="1"/>
          </p:nvPr>
        </p:nvSpPr>
        <p:spPr bwMode="auto">
          <a:noFill/>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wrap="square" numCol="1" anchor="t" anchorCtr="0" compatLnSpc="1">
            <a:prstTxWarp prst="textNoShape">
              <a:avLst/>
            </a:prstTxWarp>
          </a:bodyPr>
          <a:lstStyle/>
          <a:p>
            <a:pPr>
              <a:spcBef>
                <a:spcPct val="0"/>
              </a:spcBef>
            </a:pPr>
            <a:endParaRPr lang="sl-SI" altLang="sl-SI"/>
          </a:p>
        </p:txBody>
      </p:sp>
      <p:sp>
        <p:nvSpPr>
          <p:cNvPr id="48132" name="Date Placeholder 3">
            <a:extLst>
              <a:ext uri="{FF2B5EF4-FFF2-40B4-BE49-F238E27FC236}">
                <a16:creationId xmlns:a16="http://schemas.microsoft.com/office/drawing/2014/main" id="{E82AD5CB-E671-4B2D-888A-922427F13F80}"/>
              </a:ext>
            </a:extLst>
          </p:cNvPr>
          <p:cNvSpPr>
            <a:spLocks noGrp="1" noChangeArrowheads="1"/>
          </p:cNvSpPr>
          <p:nvPr>
            <p:ph type="dt" sz="quarter" idx="1"/>
          </p:nvPr>
        </p:nvSpPr>
        <p:spPr bwMode="auto">
          <a:noFill/>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wrap="square" numCol="1" anchor="t" anchorCtr="0" compatLnSpc="1">
            <a:prstTxWarp prst="textNoShape">
              <a:avLst/>
            </a:prstTxWarp>
          </a:bodyPr>
          <a:lstStyle>
            <a:lvl1pPr>
              <a:defRPr>
                <a:solidFill>
                  <a:schemeClr val="tx1"/>
                </a:solidFill>
                <a:latin typeface="Segoe UI Semilight" panose="020B0402040204020203" pitchFamily="34" charset="0"/>
              </a:defRPr>
            </a:lvl1pPr>
            <a:lvl2pPr marL="742950" indent="-285750">
              <a:defRPr>
                <a:solidFill>
                  <a:schemeClr val="tx1"/>
                </a:solidFill>
                <a:latin typeface="Segoe UI Semilight" panose="020B0402040204020203" pitchFamily="34" charset="0"/>
              </a:defRPr>
            </a:lvl2pPr>
            <a:lvl3pPr marL="1143000" indent="-228600">
              <a:defRPr>
                <a:solidFill>
                  <a:schemeClr val="tx1"/>
                </a:solidFill>
                <a:latin typeface="Segoe UI Semilight" panose="020B0402040204020203" pitchFamily="34" charset="0"/>
              </a:defRPr>
            </a:lvl3pPr>
            <a:lvl4pPr marL="1600200" indent="-228600">
              <a:defRPr>
                <a:solidFill>
                  <a:schemeClr val="tx1"/>
                </a:solidFill>
                <a:latin typeface="Segoe UI Semilight" panose="020B0402040204020203" pitchFamily="34" charset="0"/>
              </a:defRPr>
            </a:lvl4pPr>
            <a:lvl5pPr marL="2057400" indent="-228600">
              <a:defRPr>
                <a:solidFill>
                  <a:schemeClr val="tx1"/>
                </a:solidFill>
                <a:latin typeface="Segoe UI Semilight" panose="020B0402040204020203" pitchFamily="34" charset="0"/>
              </a:defRPr>
            </a:lvl5pPr>
            <a:lvl6pPr marL="2514600" indent="-228600" defTabSz="931863" fontAlgn="base">
              <a:spcBef>
                <a:spcPct val="0"/>
              </a:spcBef>
              <a:spcAft>
                <a:spcPct val="0"/>
              </a:spcAft>
              <a:defRPr>
                <a:solidFill>
                  <a:schemeClr val="tx1"/>
                </a:solidFill>
                <a:latin typeface="Segoe UI Semilight" panose="020B0402040204020203" pitchFamily="34" charset="0"/>
              </a:defRPr>
            </a:lvl6pPr>
            <a:lvl7pPr marL="2971800" indent="-228600" defTabSz="931863" fontAlgn="base">
              <a:spcBef>
                <a:spcPct val="0"/>
              </a:spcBef>
              <a:spcAft>
                <a:spcPct val="0"/>
              </a:spcAft>
              <a:defRPr>
                <a:solidFill>
                  <a:schemeClr val="tx1"/>
                </a:solidFill>
                <a:latin typeface="Segoe UI Semilight" panose="020B0402040204020203" pitchFamily="34" charset="0"/>
              </a:defRPr>
            </a:lvl7pPr>
            <a:lvl8pPr marL="3429000" indent="-228600" defTabSz="931863" fontAlgn="base">
              <a:spcBef>
                <a:spcPct val="0"/>
              </a:spcBef>
              <a:spcAft>
                <a:spcPct val="0"/>
              </a:spcAft>
              <a:defRPr>
                <a:solidFill>
                  <a:schemeClr val="tx1"/>
                </a:solidFill>
                <a:latin typeface="Segoe UI Semilight" panose="020B0402040204020203" pitchFamily="34" charset="0"/>
              </a:defRPr>
            </a:lvl8pPr>
            <a:lvl9pPr marL="3886200" indent="-228600" defTabSz="931863" fontAlgn="base">
              <a:spcBef>
                <a:spcPct val="0"/>
              </a:spcBef>
              <a:spcAft>
                <a:spcPct val="0"/>
              </a:spcAft>
              <a:defRPr>
                <a:solidFill>
                  <a:schemeClr val="tx1"/>
                </a:solidFill>
                <a:latin typeface="Segoe UI Semilight" panose="020B0402040204020203" pitchFamily="34" charset="0"/>
              </a:defRPr>
            </a:lvl9pPr>
          </a:lstStyle>
          <a:p>
            <a:pPr defTabSz="931863" fontAlgn="base">
              <a:spcBef>
                <a:spcPct val="0"/>
              </a:spcBef>
              <a:spcAft>
                <a:spcPct val="0"/>
              </a:spcAft>
            </a:pPr>
            <a:fld id="{ECBAA1E6-4FCD-42C0-9B37-ECA2911D5FFA}" type="datetime8">
              <a:rPr lang="en-US" altLang="sl-SI">
                <a:solidFill>
                  <a:srgbClr val="000000"/>
                </a:solidFill>
                <a:latin typeface="Segoe UI" panose="020B0502040204020203" pitchFamily="34" charset="0"/>
              </a:rPr>
              <a:pPr defTabSz="931863" fontAlgn="base">
                <a:spcBef>
                  <a:spcPct val="0"/>
                </a:spcBef>
                <a:spcAft>
                  <a:spcPct val="0"/>
                </a:spcAft>
              </a:pPr>
              <a:t>5/14/2017 4:29 PM</a:t>
            </a:fld>
            <a:endParaRPr lang="en-US" altLang="sl-SI">
              <a:solidFill>
                <a:srgbClr val="000000"/>
              </a:solidFill>
              <a:latin typeface="Segoe UI" panose="020B0502040204020203" pitchFamily="34" charset="0"/>
            </a:endParaRPr>
          </a:p>
        </p:txBody>
      </p:sp>
      <p:sp>
        <p:nvSpPr>
          <p:cNvPr id="48133" name="Slide Number Placeholder 6">
            <a:extLst>
              <a:ext uri="{FF2B5EF4-FFF2-40B4-BE49-F238E27FC236}">
                <a16:creationId xmlns:a16="http://schemas.microsoft.com/office/drawing/2014/main" id="{BEA2BAC5-74BF-45FC-9E0C-9F4A653B572B}"/>
              </a:ext>
            </a:extLst>
          </p:cNvPr>
          <p:cNvSpPr>
            <a:spLocks noGrp="1" noChangeArrowheads="1"/>
          </p:cNvSpPr>
          <p:nvPr>
            <p:ph type="sldNum" sz="quarter" idx="5"/>
          </p:nvPr>
        </p:nvSpPr>
        <p:spPr bwMode="auto">
          <a:xfrm>
            <a:off x="6172200" y="8685213"/>
            <a:ext cx="684213" cy="457200"/>
          </a:xfrm>
          <a:noFill/>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wrap="square" numCol="1" anchorCtr="0" compatLnSpc="1">
            <a:prstTxWarp prst="textNoShape">
              <a:avLst/>
            </a:prstTxWarp>
          </a:bodyPr>
          <a:lstStyle>
            <a:lvl1pPr>
              <a:defRPr>
                <a:solidFill>
                  <a:schemeClr val="tx1"/>
                </a:solidFill>
                <a:latin typeface="Segoe UI Semilight" panose="020B0402040204020203" pitchFamily="34" charset="0"/>
              </a:defRPr>
            </a:lvl1pPr>
            <a:lvl2pPr marL="742950" indent="-285750">
              <a:defRPr>
                <a:solidFill>
                  <a:schemeClr val="tx1"/>
                </a:solidFill>
                <a:latin typeface="Segoe UI Semilight" panose="020B0402040204020203" pitchFamily="34" charset="0"/>
              </a:defRPr>
            </a:lvl2pPr>
            <a:lvl3pPr marL="1143000" indent="-228600">
              <a:defRPr>
                <a:solidFill>
                  <a:schemeClr val="tx1"/>
                </a:solidFill>
                <a:latin typeface="Segoe UI Semilight" panose="020B0402040204020203" pitchFamily="34" charset="0"/>
              </a:defRPr>
            </a:lvl3pPr>
            <a:lvl4pPr marL="1600200" indent="-228600">
              <a:defRPr>
                <a:solidFill>
                  <a:schemeClr val="tx1"/>
                </a:solidFill>
                <a:latin typeface="Segoe UI Semilight" panose="020B0402040204020203" pitchFamily="34" charset="0"/>
              </a:defRPr>
            </a:lvl4pPr>
            <a:lvl5pPr marL="2057400" indent="-228600">
              <a:defRPr>
                <a:solidFill>
                  <a:schemeClr val="tx1"/>
                </a:solidFill>
                <a:latin typeface="Segoe UI Semilight" panose="020B0402040204020203" pitchFamily="34" charset="0"/>
              </a:defRPr>
            </a:lvl5pPr>
            <a:lvl6pPr marL="2514600" indent="-228600" defTabSz="931863" fontAlgn="base">
              <a:spcBef>
                <a:spcPct val="0"/>
              </a:spcBef>
              <a:spcAft>
                <a:spcPct val="0"/>
              </a:spcAft>
              <a:defRPr>
                <a:solidFill>
                  <a:schemeClr val="tx1"/>
                </a:solidFill>
                <a:latin typeface="Segoe UI Semilight" panose="020B0402040204020203" pitchFamily="34" charset="0"/>
              </a:defRPr>
            </a:lvl6pPr>
            <a:lvl7pPr marL="2971800" indent="-228600" defTabSz="931863" fontAlgn="base">
              <a:spcBef>
                <a:spcPct val="0"/>
              </a:spcBef>
              <a:spcAft>
                <a:spcPct val="0"/>
              </a:spcAft>
              <a:defRPr>
                <a:solidFill>
                  <a:schemeClr val="tx1"/>
                </a:solidFill>
                <a:latin typeface="Segoe UI Semilight" panose="020B0402040204020203" pitchFamily="34" charset="0"/>
              </a:defRPr>
            </a:lvl7pPr>
            <a:lvl8pPr marL="3429000" indent="-228600" defTabSz="931863" fontAlgn="base">
              <a:spcBef>
                <a:spcPct val="0"/>
              </a:spcBef>
              <a:spcAft>
                <a:spcPct val="0"/>
              </a:spcAft>
              <a:defRPr>
                <a:solidFill>
                  <a:schemeClr val="tx1"/>
                </a:solidFill>
                <a:latin typeface="Segoe UI Semilight" panose="020B0402040204020203" pitchFamily="34" charset="0"/>
              </a:defRPr>
            </a:lvl8pPr>
            <a:lvl9pPr marL="3886200" indent="-228600" defTabSz="931863" fontAlgn="base">
              <a:spcBef>
                <a:spcPct val="0"/>
              </a:spcBef>
              <a:spcAft>
                <a:spcPct val="0"/>
              </a:spcAft>
              <a:defRPr>
                <a:solidFill>
                  <a:schemeClr val="tx1"/>
                </a:solidFill>
                <a:latin typeface="Segoe UI Semilight" panose="020B0402040204020203" pitchFamily="34" charset="0"/>
              </a:defRPr>
            </a:lvl9pPr>
          </a:lstStyle>
          <a:p>
            <a:pPr defTabSz="931863" fontAlgn="base">
              <a:spcBef>
                <a:spcPct val="0"/>
              </a:spcBef>
              <a:spcAft>
                <a:spcPct val="0"/>
              </a:spcAft>
            </a:pPr>
            <a:fld id="{CE0A8059-3F78-4FF3-A69F-CF4F6DB845C8}" type="slidenum">
              <a:rPr lang="en-US" altLang="sl-SI">
                <a:solidFill>
                  <a:srgbClr val="000000"/>
                </a:solidFill>
                <a:latin typeface="Segoe UI" panose="020B0502040204020203" pitchFamily="34" charset="0"/>
              </a:rPr>
              <a:pPr defTabSz="931863" fontAlgn="base">
                <a:spcBef>
                  <a:spcPct val="0"/>
                </a:spcBef>
                <a:spcAft>
                  <a:spcPct val="0"/>
                </a:spcAft>
              </a:pPr>
              <a:t>37</a:t>
            </a:fld>
            <a:endParaRPr lang="en-US" altLang="sl-SI">
              <a:solidFill>
                <a:srgbClr val="000000"/>
              </a:solidFill>
              <a:latin typeface="Segoe UI" panose="020B0502040204020203" pitchFamily="34" charset="0"/>
            </a:endParaRPr>
          </a:p>
        </p:txBody>
      </p:sp>
      <p:sp>
        <p:nvSpPr>
          <p:cNvPr id="6" name="Footer Placeholder 5">
            <a:extLst>
              <a:ext uri="{FF2B5EF4-FFF2-40B4-BE49-F238E27FC236}">
                <a16:creationId xmlns:a16="http://schemas.microsoft.com/office/drawing/2014/main" id="{1CCF50E2-A7F0-45AD-9130-967E59E08045}"/>
              </a:ext>
            </a:extLst>
          </p:cNvPr>
          <p:cNvSpPr>
            <a:spLocks noGrp="1"/>
          </p:cNvSpPr>
          <p:nvPr>
            <p:ph type="ftr" sz="quarter" idx="4"/>
          </p:nvPr>
        </p:nvSpPr>
        <p:spPr>
          <a:xfrm>
            <a:off x="0" y="8686800"/>
            <a:ext cx="5920740" cy="355964"/>
          </a:xfrm>
        </p:spPr>
        <p:txBody>
          <a:bodyPr/>
          <a:lstStyle/>
          <a:p>
            <a:pPr>
              <a:defRPr/>
            </a:pPr>
            <a:r>
              <a:rPr lang="en-US"/>
              <a:t>© Microsoft Corporation. All rights reserved. MICROSOFT MAKES NO WARRANTIES, EXPRESS, IMPLIED OR STATUTORY, AS TO THE INFORMATION IN THIS PRESENTATION.</a:t>
            </a:r>
            <a:endParaRPr lang="en-US" dirty="0"/>
          </a:p>
        </p:txBody>
      </p:sp>
      <p:sp>
        <p:nvSpPr>
          <p:cNvPr id="48135" name="Header Placeholder 8">
            <a:extLst>
              <a:ext uri="{FF2B5EF4-FFF2-40B4-BE49-F238E27FC236}">
                <a16:creationId xmlns:a16="http://schemas.microsoft.com/office/drawing/2014/main" id="{66DF02B0-73E2-48C5-97CF-DFF0C12CB761}"/>
              </a:ext>
            </a:extLst>
          </p:cNvPr>
          <p:cNvSpPr>
            <a:spLocks noGrp="1" noChangeArrowheads="1"/>
          </p:cNvSpPr>
          <p:nvPr>
            <p:ph type="hdr" sz="quarter"/>
          </p:nvPr>
        </p:nvSpPr>
        <p:spPr bwMode="auto">
          <a:noFill/>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wrap="square" numCol="1" anchor="t" anchorCtr="0" compatLnSpc="1">
            <a:prstTxWarp prst="textNoShape">
              <a:avLst/>
            </a:prstTxWarp>
          </a:bodyPr>
          <a:lstStyle>
            <a:lvl1pPr>
              <a:defRPr>
                <a:solidFill>
                  <a:schemeClr val="tx1"/>
                </a:solidFill>
                <a:latin typeface="Segoe UI Semilight" panose="020B0402040204020203" pitchFamily="34" charset="0"/>
              </a:defRPr>
            </a:lvl1pPr>
            <a:lvl2pPr marL="742950" indent="-285750">
              <a:defRPr>
                <a:solidFill>
                  <a:schemeClr val="tx1"/>
                </a:solidFill>
                <a:latin typeface="Segoe UI Semilight" panose="020B0402040204020203" pitchFamily="34" charset="0"/>
              </a:defRPr>
            </a:lvl2pPr>
            <a:lvl3pPr marL="1143000" indent="-228600">
              <a:defRPr>
                <a:solidFill>
                  <a:schemeClr val="tx1"/>
                </a:solidFill>
                <a:latin typeface="Segoe UI Semilight" panose="020B0402040204020203" pitchFamily="34" charset="0"/>
              </a:defRPr>
            </a:lvl3pPr>
            <a:lvl4pPr marL="1600200" indent="-228600">
              <a:defRPr>
                <a:solidFill>
                  <a:schemeClr val="tx1"/>
                </a:solidFill>
                <a:latin typeface="Segoe UI Semilight" panose="020B0402040204020203" pitchFamily="34" charset="0"/>
              </a:defRPr>
            </a:lvl4pPr>
            <a:lvl5pPr marL="2057400" indent="-228600">
              <a:defRPr>
                <a:solidFill>
                  <a:schemeClr val="tx1"/>
                </a:solidFill>
                <a:latin typeface="Segoe UI Semilight" panose="020B0402040204020203" pitchFamily="34" charset="0"/>
              </a:defRPr>
            </a:lvl5pPr>
            <a:lvl6pPr marL="2514600" indent="-228600" defTabSz="931863" fontAlgn="base">
              <a:spcBef>
                <a:spcPct val="0"/>
              </a:spcBef>
              <a:spcAft>
                <a:spcPct val="0"/>
              </a:spcAft>
              <a:defRPr>
                <a:solidFill>
                  <a:schemeClr val="tx1"/>
                </a:solidFill>
                <a:latin typeface="Segoe UI Semilight" panose="020B0402040204020203" pitchFamily="34" charset="0"/>
              </a:defRPr>
            </a:lvl6pPr>
            <a:lvl7pPr marL="2971800" indent="-228600" defTabSz="931863" fontAlgn="base">
              <a:spcBef>
                <a:spcPct val="0"/>
              </a:spcBef>
              <a:spcAft>
                <a:spcPct val="0"/>
              </a:spcAft>
              <a:defRPr>
                <a:solidFill>
                  <a:schemeClr val="tx1"/>
                </a:solidFill>
                <a:latin typeface="Segoe UI Semilight" panose="020B0402040204020203" pitchFamily="34" charset="0"/>
              </a:defRPr>
            </a:lvl7pPr>
            <a:lvl8pPr marL="3429000" indent="-228600" defTabSz="931863" fontAlgn="base">
              <a:spcBef>
                <a:spcPct val="0"/>
              </a:spcBef>
              <a:spcAft>
                <a:spcPct val="0"/>
              </a:spcAft>
              <a:defRPr>
                <a:solidFill>
                  <a:schemeClr val="tx1"/>
                </a:solidFill>
                <a:latin typeface="Segoe UI Semilight" panose="020B0402040204020203" pitchFamily="34" charset="0"/>
              </a:defRPr>
            </a:lvl8pPr>
            <a:lvl9pPr marL="3886200" indent="-228600" defTabSz="931863" fontAlgn="base">
              <a:spcBef>
                <a:spcPct val="0"/>
              </a:spcBef>
              <a:spcAft>
                <a:spcPct val="0"/>
              </a:spcAft>
              <a:defRPr>
                <a:solidFill>
                  <a:schemeClr val="tx1"/>
                </a:solidFill>
                <a:latin typeface="Segoe UI Semilight" panose="020B0402040204020203" pitchFamily="34" charset="0"/>
              </a:defRPr>
            </a:lvl9pPr>
          </a:lstStyle>
          <a:p>
            <a:pPr defTabSz="931863" fontAlgn="base">
              <a:spcBef>
                <a:spcPct val="0"/>
              </a:spcBef>
              <a:spcAft>
                <a:spcPct val="0"/>
              </a:spcAft>
            </a:pPr>
            <a:endParaRPr lang="sl-SI" altLang="sl-SI">
              <a:solidFill>
                <a:srgbClr val="000000"/>
              </a:solidFill>
              <a:latin typeface="Segoe UI" panose="020B0502040204020203" pitchFamily="34" charset="0"/>
            </a:endParaRPr>
          </a:p>
        </p:txBody>
      </p:sp>
    </p:spTree>
    <p:extLst>
      <p:ext uri="{BB962C8B-B14F-4D97-AF65-F5344CB8AC3E}">
        <p14:creationId xmlns:p14="http://schemas.microsoft.com/office/powerpoint/2010/main" val="1340280112"/>
      </p:ext>
    </p:extLst>
  </p:cSld>
  <p:clrMapOvr>
    <a:masterClrMapping/>
  </p:clrMapOvr>
</p:notes>
</file>

<file path=ppt/notesSlides/notesSlide38.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48130" name="Slide Image Placeholder 1">
            <a:extLst>
              <a:ext uri="{FF2B5EF4-FFF2-40B4-BE49-F238E27FC236}">
                <a16:creationId xmlns:a16="http://schemas.microsoft.com/office/drawing/2014/main" id="{8CE894FB-770D-4E07-B060-C743B75A3B4B}"/>
              </a:ext>
            </a:extLst>
          </p:cNvPr>
          <p:cNvSpPr>
            <a:spLocks noGrp="1" noRot="1" noChangeAspect="1" noChangeArrowheads="1" noTextEdit="1"/>
          </p:cNvSpPr>
          <p:nvPr>
            <p:ph type="sldImg"/>
          </p:nvPr>
        </p:nvSpPr>
        <p:spPr bwMode="auto">
          <a:noFill/>
          <a:ln>
            <a:solidFill>
              <a:srgbClr val="000000"/>
            </a:solidFill>
            <a:miter lim="800000"/>
            <a:headEnd/>
            <a:tailEnd/>
          </a:ln>
          <a:extLst>
            <a:ext uri="{909E8E84-426E-40DD-AFC4-6F175D3DCCD1}">
              <a14:hiddenFill xmlns:a14="http://schemas.microsoft.com/office/drawing/2010/main">
                <a:solidFill>
                  <a:srgbClr val="FFFFFF"/>
                </a:solidFill>
              </a14:hiddenFill>
            </a:ext>
          </a:extLst>
        </p:spPr>
      </p:sp>
      <p:sp>
        <p:nvSpPr>
          <p:cNvPr id="48131" name="Notes Placeholder 2">
            <a:extLst>
              <a:ext uri="{FF2B5EF4-FFF2-40B4-BE49-F238E27FC236}">
                <a16:creationId xmlns:a16="http://schemas.microsoft.com/office/drawing/2014/main" id="{48A55F09-EC1B-40AE-B73C-936B996D0DC9}"/>
              </a:ext>
            </a:extLst>
          </p:cNvPr>
          <p:cNvSpPr>
            <a:spLocks noGrp="1" noChangeArrowheads="1"/>
          </p:cNvSpPr>
          <p:nvPr>
            <p:ph type="body" idx="1"/>
          </p:nvPr>
        </p:nvSpPr>
        <p:spPr bwMode="auto">
          <a:noFill/>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wrap="square" numCol="1" anchor="t" anchorCtr="0" compatLnSpc="1">
            <a:prstTxWarp prst="textNoShape">
              <a:avLst/>
            </a:prstTxWarp>
          </a:bodyPr>
          <a:lstStyle/>
          <a:p>
            <a:pPr>
              <a:spcBef>
                <a:spcPct val="0"/>
              </a:spcBef>
            </a:pPr>
            <a:endParaRPr lang="sl-SI" altLang="sl-SI"/>
          </a:p>
        </p:txBody>
      </p:sp>
      <p:sp>
        <p:nvSpPr>
          <p:cNvPr id="48132" name="Date Placeholder 3">
            <a:extLst>
              <a:ext uri="{FF2B5EF4-FFF2-40B4-BE49-F238E27FC236}">
                <a16:creationId xmlns:a16="http://schemas.microsoft.com/office/drawing/2014/main" id="{E82AD5CB-E671-4B2D-888A-922427F13F80}"/>
              </a:ext>
            </a:extLst>
          </p:cNvPr>
          <p:cNvSpPr>
            <a:spLocks noGrp="1" noChangeArrowheads="1"/>
          </p:cNvSpPr>
          <p:nvPr>
            <p:ph type="dt" sz="quarter" idx="1"/>
          </p:nvPr>
        </p:nvSpPr>
        <p:spPr bwMode="auto">
          <a:noFill/>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wrap="square" numCol="1" anchor="t" anchorCtr="0" compatLnSpc="1">
            <a:prstTxWarp prst="textNoShape">
              <a:avLst/>
            </a:prstTxWarp>
          </a:bodyPr>
          <a:lstStyle>
            <a:lvl1pPr>
              <a:defRPr>
                <a:solidFill>
                  <a:schemeClr val="tx1"/>
                </a:solidFill>
                <a:latin typeface="Segoe UI Semilight" panose="020B0402040204020203" pitchFamily="34" charset="0"/>
              </a:defRPr>
            </a:lvl1pPr>
            <a:lvl2pPr marL="742950" indent="-285750">
              <a:defRPr>
                <a:solidFill>
                  <a:schemeClr val="tx1"/>
                </a:solidFill>
                <a:latin typeface="Segoe UI Semilight" panose="020B0402040204020203" pitchFamily="34" charset="0"/>
              </a:defRPr>
            </a:lvl2pPr>
            <a:lvl3pPr marL="1143000" indent="-228600">
              <a:defRPr>
                <a:solidFill>
                  <a:schemeClr val="tx1"/>
                </a:solidFill>
                <a:latin typeface="Segoe UI Semilight" panose="020B0402040204020203" pitchFamily="34" charset="0"/>
              </a:defRPr>
            </a:lvl3pPr>
            <a:lvl4pPr marL="1600200" indent="-228600">
              <a:defRPr>
                <a:solidFill>
                  <a:schemeClr val="tx1"/>
                </a:solidFill>
                <a:latin typeface="Segoe UI Semilight" panose="020B0402040204020203" pitchFamily="34" charset="0"/>
              </a:defRPr>
            </a:lvl4pPr>
            <a:lvl5pPr marL="2057400" indent="-228600">
              <a:defRPr>
                <a:solidFill>
                  <a:schemeClr val="tx1"/>
                </a:solidFill>
                <a:latin typeface="Segoe UI Semilight" panose="020B0402040204020203" pitchFamily="34" charset="0"/>
              </a:defRPr>
            </a:lvl5pPr>
            <a:lvl6pPr marL="2514600" indent="-228600" defTabSz="931863" fontAlgn="base">
              <a:spcBef>
                <a:spcPct val="0"/>
              </a:spcBef>
              <a:spcAft>
                <a:spcPct val="0"/>
              </a:spcAft>
              <a:defRPr>
                <a:solidFill>
                  <a:schemeClr val="tx1"/>
                </a:solidFill>
                <a:latin typeface="Segoe UI Semilight" panose="020B0402040204020203" pitchFamily="34" charset="0"/>
              </a:defRPr>
            </a:lvl6pPr>
            <a:lvl7pPr marL="2971800" indent="-228600" defTabSz="931863" fontAlgn="base">
              <a:spcBef>
                <a:spcPct val="0"/>
              </a:spcBef>
              <a:spcAft>
                <a:spcPct val="0"/>
              </a:spcAft>
              <a:defRPr>
                <a:solidFill>
                  <a:schemeClr val="tx1"/>
                </a:solidFill>
                <a:latin typeface="Segoe UI Semilight" panose="020B0402040204020203" pitchFamily="34" charset="0"/>
              </a:defRPr>
            </a:lvl7pPr>
            <a:lvl8pPr marL="3429000" indent="-228600" defTabSz="931863" fontAlgn="base">
              <a:spcBef>
                <a:spcPct val="0"/>
              </a:spcBef>
              <a:spcAft>
                <a:spcPct val="0"/>
              </a:spcAft>
              <a:defRPr>
                <a:solidFill>
                  <a:schemeClr val="tx1"/>
                </a:solidFill>
                <a:latin typeface="Segoe UI Semilight" panose="020B0402040204020203" pitchFamily="34" charset="0"/>
              </a:defRPr>
            </a:lvl8pPr>
            <a:lvl9pPr marL="3886200" indent="-228600" defTabSz="931863" fontAlgn="base">
              <a:spcBef>
                <a:spcPct val="0"/>
              </a:spcBef>
              <a:spcAft>
                <a:spcPct val="0"/>
              </a:spcAft>
              <a:defRPr>
                <a:solidFill>
                  <a:schemeClr val="tx1"/>
                </a:solidFill>
                <a:latin typeface="Segoe UI Semilight" panose="020B0402040204020203" pitchFamily="34" charset="0"/>
              </a:defRPr>
            </a:lvl9pPr>
          </a:lstStyle>
          <a:p>
            <a:pPr defTabSz="931863" fontAlgn="base">
              <a:spcBef>
                <a:spcPct val="0"/>
              </a:spcBef>
              <a:spcAft>
                <a:spcPct val="0"/>
              </a:spcAft>
            </a:pPr>
            <a:fld id="{ECBAA1E6-4FCD-42C0-9B37-ECA2911D5FFA}" type="datetime8">
              <a:rPr lang="en-US" altLang="sl-SI">
                <a:solidFill>
                  <a:srgbClr val="000000"/>
                </a:solidFill>
                <a:latin typeface="Segoe UI" panose="020B0502040204020203" pitchFamily="34" charset="0"/>
              </a:rPr>
              <a:pPr defTabSz="931863" fontAlgn="base">
                <a:spcBef>
                  <a:spcPct val="0"/>
                </a:spcBef>
                <a:spcAft>
                  <a:spcPct val="0"/>
                </a:spcAft>
              </a:pPr>
              <a:t>5/14/2017 4:29 PM</a:t>
            </a:fld>
            <a:endParaRPr lang="en-US" altLang="sl-SI">
              <a:solidFill>
                <a:srgbClr val="000000"/>
              </a:solidFill>
              <a:latin typeface="Segoe UI" panose="020B0502040204020203" pitchFamily="34" charset="0"/>
            </a:endParaRPr>
          </a:p>
        </p:txBody>
      </p:sp>
      <p:sp>
        <p:nvSpPr>
          <p:cNvPr id="48133" name="Slide Number Placeholder 6">
            <a:extLst>
              <a:ext uri="{FF2B5EF4-FFF2-40B4-BE49-F238E27FC236}">
                <a16:creationId xmlns:a16="http://schemas.microsoft.com/office/drawing/2014/main" id="{BEA2BAC5-74BF-45FC-9E0C-9F4A653B572B}"/>
              </a:ext>
            </a:extLst>
          </p:cNvPr>
          <p:cNvSpPr>
            <a:spLocks noGrp="1" noChangeArrowheads="1"/>
          </p:cNvSpPr>
          <p:nvPr>
            <p:ph type="sldNum" sz="quarter" idx="5"/>
          </p:nvPr>
        </p:nvSpPr>
        <p:spPr bwMode="auto">
          <a:xfrm>
            <a:off x="6172200" y="8685213"/>
            <a:ext cx="684213" cy="457200"/>
          </a:xfrm>
          <a:noFill/>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wrap="square" numCol="1" anchorCtr="0" compatLnSpc="1">
            <a:prstTxWarp prst="textNoShape">
              <a:avLst/>
            </a:prstTxWarp>
          </a:bodyPr>
          <a:lstStyle>
            <a:lvl1pPr>
              <a:defRPr>
                <a:solidFill>
                  <a:schemeClr val="tx1"/>
                </a:solidFill>
                <a:latin typeface="Segoe UI Semilight" panose="020B0402040204020203" pitchFamily="34" charset="0"/>
              </a:defRPr>
            </a:lvl1pPr>
            <a:lvl2pPr marL="742950" indent="-285750">
              <a:defRPr>
                <a:solidFill>
                  <a:schemeClr val="tx1"/>
                </a:solidFill>
                <a:latin typeface="Segoe UI Semilight" panose="020B0402040204020203" pitchFamily="34" charset="0"/>
              </a:defRPr>
            </a:lvl2pPr>
            <a:lvl3pPr marL="1143000" indent="-228600">
              <a:defRPr>
                <a:solidFill>
                  <a:schemeClr val="tx1"/>
                </a:solidFill>
                <a:latin typeface="Segoe UI Semilight" panose="020B0402040204020203" pitchFamily="34" charset="0"/>
              </a:defRPr>
            </a:lvl3pPr>
            <a:lvl4pPr marL="1600200" indent="-228600">
              <a:defRPr>
                <a:solidFill>
                  <a:schemeClr val="tx1"/>
                </a:solidFill>
                <a:latin typeface="Segoe UI Semilight" panose="020B0402040204020203" pitchFamily="34" charset="0"/>
              </a:defRPr>
            </a:lvl4pPr>
            <a:lvl5pPr marL="2057400" indent="-228600">
              <a:defRPr>
                <a:solidFill>
                  <a:schemeClr val="tx1"/>
                </a:solidFill>
                <a:latin typeface="Segoe UI Semilight" panose="020B0402040204020203" pitchFamily="34" charset="0"/>
              </a:defRPr>
            </a:lvl5pPr>
            <a:lvl6pPr marL="2514600" indent="-228600" defTabSz="931863" fontAlgn="base">
              <a:spcBef>
                <a:spcPct val="0"/>
              </a:spcBef>
              <a:spcAft>
                <a:spcPct val="0"/>
              </a:spcAft>
              <a:defRPr>
                <a:solidFill>
                  <a:schemeClr val="tx1"/>
                </a:solidFill>
                <a:latin typeface="Segoe UI Semilight" panose="020B0402040204020203" pitchFamily="34" charset="0"/>
              </a:defRPr>
            </a:lvl6pPr>
            <a:lvl7pPr marL="2971800" indent="-228600" defTabSz="931863" fontAlgn="base">
              <a:spcBef>
                <a:spcPct val="0"/>
              </a:spcBef>
              <a:spcAft>
                <a:spcPct val="0"/>
              </a:spcAft>
              <a:defRPr>
                <a:solidFill>
                  <a:schemeClr val="tx1"/>
                </a:solidFill>
                <a:latin typeface="Segoe UI Semilight" panose="020B0402040204020203" pitchFamily="34" charset="0"/>
              </a:defRPr>
            </a:lvl7pPr>
            <a:lvl8pPr marL="3429000" indent="-228600" defTabSz="931863" fontAlgn="base">
              <a:spcBef>
                <a:spcPct val="0"/>
              </a:spcBef>
              <a:spcAft>
                <a:spcPct val="0"/>
              </a:spcAft>
              <a:defRPr>
                <a:solidFill>
                  <a:schemeClr val="tx1"/>
                </a:solidFill>
                <a:latin typeface="Segoe UI Semilight" panose="020B0402040204020203" pitchFamily="34" charset="0"/>
              </a:defRPr>
            </a:lvl8pPr>
            <a:lvl9pPr marL="3886200" indent="-228600" defTabSz="931863" fontAlgn="base">
              <a:spcBef>
                <a:spcPct val="0"/>
              </a:spcBef>
              <a:spcAft>
                <a:spcPct val="0"/>
              </a:spcAft>
              <a:defRPr>
                <a:solidFill>
                  <a:schemeClr val="tx1"/>
                </a:solidFill>
                <a:latin typeface="Segoe UI Semilight" panose="020B0402040204020203" pitchFamily="34" charset="0"/>
              </a:defRPr>
            </a:lvl9pPr>
          </a:lstStyle>
          <a:p>
            <a:pPr defTabSz="931863" fontAlgn="base">
              <a:spcBef>
                <a:spcPct val="0"/>
              </a:spcBef>
              <a:spcAft>
                <a:spcPct val="0"/>
              </a:spcAft>
            </a:pPr>
            <a:fld id="{CE0A8059-3F78-4FF3-A69F-CF4F6DB845C8}" type="slidenum">
              <a:rPr lang="en-US" altLang="sl-SI">
                <a:solidFill>
                  <a:srgbClr val="000000"/>
                </a:solidFill>
                <a:latin typeface="Segoe UI" panose="020B0502040204020203" pitchFamily="34" charset="0"/>
              </a:rPr>
              <a:pPr defTabSz="931863" fontAlgn="base">
                <a:spcBef>
                  <a:spcPct val="0"/>
                </a:spcBef>
                <a:spcAft>
                  <a:spcPct val="0"/>
                </a:spcAft>
              </a:pPr>
              <a:t>38</a:t>
            </a:fld>
            <a:endParaRPr lang="en-US" altLang="sl-SI">
              <a:solidFill>
                <a:srgbClr val="000000"/>
              </a:solidFill>
              <a:latin typeface="Segoe UI" panose="020B0502040204020203" pitchFamily="34" charset="0"/>
            </a:endParaRPr>
          </a:p>
        </p:txBody>
      </p:sp>
      <p:sp>
        <p:nvSpPr>
          <p:cNvPr id="6" name="Footer Placeholder 5">
            <a:extLst>
              <a:ext uri="{FF2B5EF4-FFF2-40B4-BE49-F238E27FC236}">
                <a16:creationId xmlns:a16="http://schemas.microsoft.com/office/drawing/2014/main" id="{1CCF50E2-A7F0-45AD-9130-967E59E08045}"/>
              </a:ext>
            </a:extLst>
          </p:cNvPr>
          <p:cNvSpPr>
            <a:spLocks noGrp="1"/>
          </p:cNvSpPr>
          <p:nvPr>
            <p:ph type="ftr" sz="quarter" idx="4"/>
          </p:nvPr>
        </p:nvSpPr>
        <p:spPr>
          <a:xfrm>
            <a:off x="0" y="8686800"/>
            <a:ext cx="5920740" cy="355964"/>
          </a:xfrm>
        </p:spPr>
        <p:txBody>
          <a:bodyPr/>
          <a:lstStyle/>
          <a:p>
            <a:pPr>
              <a:defRPr/>
            </a:pPr>
            <a:r>
              <a:rPr lang="en-US"/>
              <a:t>© Microsoft Corporation. All rights reserved. MICROSOFT MAKES NO WARRANTIES, EXPRESS, IMPLIED OR STATUTORY, AS TO THE INFORMATION IN THIS PRESENTATION.</a:t>
            </a:r>
            <a:endParaRPr lang="en-US" dirty="0"/>
          </a:p>
        </p:txBody>
      </p:sp>
      <p:sp>
        <p:nvSpPr>
          <p:cNvPr id="48135" name="Header Placeholder 8">
            <a:extLst>
              <a:ext uri="{FF2B5EF4-FFF2-40B4-BE49-F238E27FC236}">
                <a16:creationId xmlns:a16="http://schemas.microsoft.com/office/drawing/2014/main" id="{66DF02B0-73E2-48C5-97CF-DFF0C12CB761}"/>
              </a:ext>
            </a:extLst>
          </p:cNvPr>
          <p:cNvSpPr>
            <a:spLocks noGrp="1" noChangeArrowheads="1"/>
          </p:cNvSpPr>
          <p:nvPr>
            <p:ph type="hdr" sz="quarter"/>
          </p:nvPr>
        </p:nvSpPr>
        <p:spPr bwMode="auto">
          <a:noFill/>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wrap="square" numCol="1" anchor="t" anchorCtr="0" compatLnSpc="1">
            <a:prstTxWarp prst="textNoShape">
              <a:avLst/>
            </a:prstTxWarp>
          </a:bodyPr>
          <a:lstStyle>
            <a:lvl1pPr>
              <a:defRPr>
                <a:solidFill>
                  <a:schemeClr val="tx1"/>
                </a:solidFill>
                <a:latin typeface="Segoe UI Semilight" panose="020B0402040204020203" pitchFamily="34" charset="0"/>
              </a:defRPr>
            </a:lvl1pPr>
            <a:lvl2pPr marL="742950" indent="-285750">
              <a:defRPr>
                <a:solidFill>
                  <a:schemeClr val="tx1"/>
                </a:solidFill>
                <a:latin typeface="Segoe UI Semilight" panose="020B0402040204020203" pitchFamily="34" charset="0"/>
              </a:defRPr>
            </a:lvl2pPr>
            <a:lvl3pPr marL="1143000" indent="-228600">
              <a:defRPr>
                <a:solidFill>
                  <a:schemeClr val="tx1"/>
                </a:solidFill>
                <a:latin typeface="Segoe UI Semilight" panose="020B0402040204020203" pitchFamily="34" charset="0"/>
              </a:defRPr>
            </a:lvl3pPr>
            <a:lvl4pPr marL="1600200" indent="-228600">
              <a:defRPr>
                <a:solidFill>
                  <a:schemeClr val="tx1"/>
                </a:solidFill>
                <a:latin typeface="Segoe UI Semilight" panose="020B0402040204020203" pitchFamily="34" charset="0"/>
              </a:defRPr>
            </a:lvl4pPr>
            <a:lvl5pPr marL="2057400" indent="-228600">
              <a:defRPr>
                <a:solidFill>
                  <a:schemeClr val="tx1"/>
                </a:solidFill>
                <a:latin typeface="Segoe UI Semilight" panose="020B0402040204020203" pitchFamily="34" charset="0"/>
              </a:defRPr>
            </a:lvl5pPr>
            <a:lvl6pPr marL="2514600" indent="-228600" defTabSz="931863" fontAlgn="base">
              <a:spcBef>
                <a:spcPct val="0"/>
              </a:spcBef>
              <a:spcAft>
                <a:spcPct val="0"/>
              </a:spcAft>
              <a:defRPr>
                <a:solidFill>
                  <a:schemeClr val="tx1"/>
                </a:solidFill>
                <a:latin typeface="Segoe UI Semilight" panose="020B0402040204020203" pitchFamily="34" charset="0"/>
              </a:defRPr>
            </a:lvl6pPr>
            <a:lvl7pPr marL="2971800" indent="-228600" defTabSz="931863" fontAlgn="base">
              <a:spcBef>
                <a:spcPct val="0"/>
              </a:spcBef>
              <a:spcAft>
                <a:spcPct val="0"/>
              </a:spcAft>
              <a:defRPr>
                <a:solidFill>
                  <a:schemeClr val="tx1"/>
                </a:solidFill>
                <a:latin typeface="Segoe UI Semilight" panose="020B0402040204020203" pitchFamily="34" charset="0"/>
              </a:defRPr>
            </a:lvl7pPr>
            <a:lvl8pPr marL="3429000" indent="-228600" defTabSz="931863" fontAlgn="base">
              <a:spcBef>
                <a:spcPct val="0"/>
              </a:spcBef>
              <a:spcAft>
                <a:spcPct val="0"/>
              </a:spcAft>
              <a:defRPr>
                <a:solidFill>
                  <a:schemeClr val="tx1"/>
                </a:solidFill>
                <a:latin typeface="Segoe UI Semilight" panose="020B0402040204020203" pitchFamily="34" charset="0"/>
              </a:defRPr>
            </a:lvl8pPr>
            <a:lvl9pPr marL="3886200" indent="-228600" defTabSz="931863" fontAlgn="base">
              <a:spcBef>
                <a:spcPct val="0"/>
              </a:spcBef>
              <a:spcAft>
                <a:spcPct val="0"/>
              </a:spcAft>
              <a:defRPr>
                <a:solidFill>
                  <a:schemeClr val="tx1"/>
                </a:solidFill>
                <a:latin typeface="Segoe UI Semilight" panose="020B0402040204020203" pitchFamily="34" charset="0"/>
              </a:defRPr>
            </a:lvl9pPr>
          </a:lstStyle>
          <a:p>
            <a:pPr defTabSz="931863" fontAlgn="base">
              <a:spcBef>
                <a:spcPct val="0"/>
              </a:spcBef>
              <a:spcAft>
                <a:spcPct val="0"/>
              </a:spcAft>
            </a:pPr>
            <a:endParaRPr lang="sl-SI" altLang="sl-SI">
              <a:solidFill>
                <a:srgbClr val="000000"/>
              </a:solidFill>
              <a:latin typeface="Segoe UI" panose="020B0502040204020203" pitchFamily="34" charset="0"/>
            </a:endParaRPr>
          </a:p>
        </p:txBody>
      </p:sp>
    </p:spTree>
    <p:extLst>
      <p:ext uri="{BB962C8B-B14F-4D97-AF65-F5344CB8AC3E}">
        <p14:creationId xmlns:p14="http://schemas.microsoft.com/office/powerpoint/2010/main" val="3529350197"/>
      </p:ext>
    </p:extLst>
  </p:cSld>
  <p:clrMapOvr>
    <a:masterClrMapping/>
  </p:clrMapOvr>
</p:notes>
</file>

<file path=ppt/notesSlides/notesSlide39.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48130" name="Slide Image Placeholder 1">
            <a:extLst>
              <a:ext uri="{FF2B5EF4-FFF2-40B4-BE49-F238E27FC236}">
                <a16:creationId xmlns:a16="http://schemas.microsoft.com/office/drawing/2014/main" id="{8CE894FB-770D-4E07-B060-C743B75A3B4B}"/>
              </a:ext>
            </a:extLst>
          </p:cNvPr>
          <p:cNvSpPr>
            <a:spLocks noGrp="1" noRot="1" noChangeAspect="1" noChangeArrowheads="1" noTextEdit="1"/>
          </p:cNvSpPr>
          <p:nvPr>
            <p:ph type="sldImg"/>
          </p:nvPr>
        </p:nvSpPr>
        <p:spPr bwMode="auto">
          <a:noFill/>
          <a:ln>
            <a:solidFill>
              <a:srgbClr val="000000"/>
            </a:solidFill>
            <a:miter lim="800000"/>
            <a:headEnd/>
            <a:tailEnd/>
          </a:ln>
          <a:extLst>
            <a:ext uri="{909E8E84-426E-40DD-AFC4-6F175D3DCCD1}">
              <a14:hiddenFill xmlns:a14="http://schemas.microsoft.com/office/drawing/2010/main">
                <a:solidFill>
                  <a:srgbClr val="FFFFFF"/>
                </a:solidFill>
              </a14:hiddenFill>
            </a:ext>
          </a:extLst>
        </p:spPr>
      </p:sp>
      <p:sp>
        <p:nvSpPr>
          <p:cNvPr id="48131" name="Notes Placeholder 2">
            <a:extLst>
              <a:ext uri="{FF2B5EF4-FFF2-40B4-BE49-F238E27FC236}">
                <a16:creationId xmlns:a16="http://schemas.microsoft.com/office/drawing/2014/main" id="{48A55F09-EC1B-40AE-B73C-936B996D0DC9}"/>
              </a:ext>
            </a:extLst>
          </p:cNvPr>
          <p:cNvSpPr>
            <a:spLocks noGrp="1" noChangeArrowheads="1"/>
          </p:cNvSpPr>
          <p:nvPr>
            <p:ph type="body" idx="1"/>
          </p:nvPr>
        </p:nvSpPr>
        <p:spPr bwMode="auto">
          <a:noFill/>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wrap="square" numCol="1" anchor="t" anchorCtr="0" compatLnSpc="1">
            <a:prstTxWarp prst="textNoShape">
              <a:avLst/>
            </a:prstTxWarp>
          </a:bodyPr>
          <a:lstStyle/>
          <a:p>
            <a:pPr>
              <a:spcBef>
                <a:spcPct val="0"/>
              </a:spcBef>
            </a:pPr>
            <a:endParaRPr lang="sl-SI" altLang="sl-SI"/>
          </a:p>
        </p:txBody>
      </p:sp>
      <p:sp>
        <p:nvSpPr>
          <p:cNvPr id="48132" name="Date Placeholder 3">
            <a:extLst>
              <a:ext uri="{FF2B5EF4-FFF2-40B4-BE49-F238E27FC236}">
                <a16:creationId xmlns:a16="http://schemas.microsoft.com/office/drawing/2014/main" id="{E82AD5CB-E671-4B2D-888A-922427F13F80}"/>
              </a:ext>
            </a:extLst>
          </p:cNvPr>
          <p:cNvSpPr>
            <a:spLocks noGrp="1" noChangeArrowheads="1"/>
          </p:cNvSpPr>
          <p:nvPr>
            <p:ph type="dt" sz="quarter" idx="1"/>
          </p:nvPr>
        </p:nvSpPr>
        <p:spPr bwMode="auto">
          <a:noFill/>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wrap="square" numCol="1" anchor="t" anchorCtr="0" compatLnSpc="1">
            <a:prstTxWarp prst="textNoShape">
              <a:avLst/>
            </a:prstTxWarp>
          </a:bodyPr>
          <a:lstStyle>
            <a:lvl1pPr>
              <a:defRPr>
                <a:solidFill>
                  <a:schemeClr val="tx1"/>
                </a:solidFill>
                <a:latin typeface="Segoe UI Semilight" panose="020B0402040204020203" pitchFamily="34" charset="0"/>
              </a:defRPr>
            </a:lvl1pPr>
            <a:lvl2pPr marL="742950" indent="-285750">
              <a:defRPr>
                <a:solidFill>
                  <a:schemeClr val="tx1"/>
                </a:solidFill>
                <a:latin typeface="Segoe UI Semilight" panose="020B0402040204020203" pitchFamily="34" charset="0"/>
              </a:defRPr>
            </a:lvl2pPr>
            <a:lvl3pPr marL="1143000" indent="-228600">
              <a:defRPr>
                <a:solidFill>
                  <a:schemeClr val="tx1"/>
                </a:solidFill>
                <a:latin typeface="Segoe UI Semilight" panose="020B0402040204020203" pitchFamily="34" charset="0"/>
              </a:defRPr>
            </a:lvl3pPr>
            <a:lvl4pPr marL="1600200" indent="-228600">
              <a:defRPr>
                <a:solidFill>
                  <a:schemeClr val="tx1"/>
                </a:solidFill>
                <a:latin typeface="Segoe UI Semilight" panose="020B0402040204020203" pitchFamily="34" charset="0"/>
              </a:defRPr>
            </a:lvl4pPr>
            <a:lvl5pPr marL="2057400" indent="-228600">
              <a:defRPr>
                <a:solidFill>
                  <a:schemeClr val="tx1"/>
                </a:solidFill>
                <a:latin typeface="Segoe UI Semilight" panose="020B0402040204020203" pitchFamily="34" charset="0"/>
              </a:defRPr>
            </a:lvl5pPr>
            <a:lvl6pPr marL="2514600" indent="-228600" defTabSz="931863" fontAlgn="base">
              <a:spcBef>
                <a:spcPct val="0"/>
              </a:spcBef>
              <a:spcAft>
                <a:spcPct val="0"/>
              </a:spcAft>
              <a:defRPr>
                <a:solidFill>
                  <a:schemeClr val="tx1"/>
                </a:solidFill>
                <a:latin typeface="Segoe UI Semilight" panose="020B0402040204020203" pitchFamily="34" charset="0"/>
              </a:defRPr>
            </a:lvl6pPr>
            <a:lvl7pPr marL="2971800" indent="-228600" defTabSz="931863" fontAlgn="base">
              <a:spcBef>
                <a:spcPct val="0"/>
              </a:spcBef>
              <a:spcAft>
                <a:spcPct val="0"/>
              </a:spcAft>
              <a:defRPr>
                <a:solidFill>
                  <a:schemeClr val="tx1"/>
                </a:solidFill>
                <a:latin typeface="Segoe UI Semilight" panose="020B0402040204020203" pitchFamily="34" charset="0"/>
              </a:defRPr>
            </a:lvl7pPr>
            <a:lvl8pPr marL="3429000" indent="-228600" defTabSz="931863" fontAlgn="base">
              <a:spcBef>
                <a:spcPct val="0"/>
              </a:spcBef>
              <a:spcAft>
                <a:spcPct val="0"/>
              </a:spcAft>
              <a:defRPr>
                <a:solidFill>
                  <a:schemeClr val="tx1"/>
                </a:solidFill>
                <a:latin typeface="Segoe UI Semilight" panose="020B0402040204020203" pitchFamily="34" charset="0"/>
              </a:defRPr>
            </a:lvl8pPr>
            <a:lvl9pPr marL="3886200" indent="-228600" defTabSz="931863" fontAlgn="base">
              <a:spcBef>
                <a:spcPct val="0"/>
              </a:spcBef>
              <a:spcAft>
                <a:spcPct val="0"/>
              </a:spcAft>
              <a:defRPr>
                <a:solidFill>
                  <a:schemeClr val="tx1"/>
                </a:solidFill>
                <a:latin typeface="Segoe UI Semilight" panose="020B0402040204020203" pitchFamily="34" charset="0"/>
              </a:defRPr>
            </a:lvl9pPr>
          </a:lstStyle>
          <a:p>
            <a:pPr defTabSz="931863" fontAlgn="base">
              <a:spcBef>
                <a:spcPct val="0"/>
              </a:spcBef>
              <a:spcAft>
                <a:spcPct val="0"/>
              </a:spcAft>
            </a:pPr>
            <a:fld id="{ECBAA1E6-4FCD-42C0-9B37-ECA2911D5FFA}" type="datetime8">
              <a:rPr lang="en-US" altLang="sl-SI">
                <a:solidFill>
                  <a:srgbClr val="000000"/>
                </a:solidFill>
                <a:latin typeface="Segoe UI" panose="020B0502040204020203" pitchFamily="34" charset="0"/>
              </a:rPr>
              <a:pPr defTabSz="931863" fontAlgn="base">
                <a:spcBef>
                  <a:spcPct val="0"/>
                </a:spcBef>
                <a:spcAft>
                  <a:spcPct val="0"/>
                </a:spcAft>
              </a:pPr>
              <a:t>5/14/2017 4:29 PM</a:t>
            </a:fld>
            <a:endParaRPr lang="en-US" altLang="sl-SI">
              <a:solidFill>
                <a:srgbClr val="000000"/>
              </a:solidFill>
              <a:latin typeface="Segoe UI" panose="020B0502040204020203" pitchFamily="34" charset="0"/>
            </a:endParaRPr>
          </a:p>
        </p:txBody>
      </p:sp>
      <p:sp>
        <p:nvSpPr>
          <p:cNvPr id="48133" name="Slide Number Placeholder 6">
            <a:extLst>
              <a:ext uri="{FF2B5EF4-FFF2-40B4-BE49-F238E27FC236}">
                <a16:creationId xmlns:a16="http://schemas.microsoft.com/office/drawing/2014/main" id="{BEA2BAC5-74BF-45FC-9E0C-9F4A653B572B}"/>
              </a:ext>
            </a:extLst>
          </p:cNvPr>
          <p:cNvSpPr>
            <a:spLocks noGrp="1" noChangeArrowheads="1"/>
          </p:cNvSpPr>
          <p:nvPr>
            <p:ph type="sldNum" sz="quarter" idx="5"/>
          </p:nvPr>
        </p:nvSpPr>
        <p:spPr bwMode="auto">
          <a:xfrm>
            <a:off x="6172200" y="8685213"/>
            <a:ext cx="684213" cy="457200"/>
          </a:xfrm>
          <a:noFill/>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wrap="square" numCol="1" anchorCtr="0" compatLnSpc="1">
            <a:prstTxWarp prst="textNoShape">
              <a:avLst/>
            </a:prstTxWarp>
          </a:bodyPr>
          <a:lstStyle>
            <a:lvl1pPr>
              <a:defRPr>
                <a:solidFill>
                  <a:schemeClr val="tx1"/>
                </a:solidFill>
                <a:latin typeface="Segoe UI Semilight" panose="020B0402040204020203" pitchFamily="34" charset="0"/>
              </a:defRPr>
            </a:lvl1pPr>
            <a:lvl2pPr marL="742950" indent="-285750">
              <a:defRPr>
                <a:solidFill>
                  <a:schemeClr val="tx1"/>
                </a:solidFill>
                <a:latin typeface="Segoe UI Semilight" panose="020B0402040204020203" pitchFamily="34" charset="0"/>
              </a:defRPr>
            </a:lvl2pPr>
            <a:lvl3pPr marL="1143000" indent="-228600">
              <a:defRPr>
                <a:solidFill>
                  <a:schemeClr val="tx1"/>
                </a:solidFill>
                <a:latin typeface="Segoe UI Semilight" panose="020B0402040204020203" pitchFamily="34" charset="0"/>
              </a:defRPr>
            </a:lvl3pPr>
            <a:lvl4pPr marL="1600200" indent="-228600">
              <a:defRPr>
                <a:solidFill>
                  <a:schemeClr val="tx1"/>
                </a:solidFill>
                <a:latin typeface="Segoe UI Semilight" panose="020B0402040204020203" pitchFamily="34" charset="0"/>
              </a:defRPr>
            </a:lvl4pPr>
            <a:lvl5pPr marL="2057400" indent="-228600">
              <a:defRPr>
                <a:solidFill>
                  <a:schemeClr val="tx1"/>
                </a:solidFill>
                <a:latin typeface="Segoe UI Semilight" panose="020B0402040204020203" pitchFamily="34" charset="0"/>
              </a:defRPr>
            </a:lvl5pPr>
            <a:lvl6pPr marL="2514600" indent="-228600" defTabSz="931863" fontAlgn="base">
              <a:spcBef>
                <a:spcPct val="0"/>
              </a:spcBef>
              <a:spcAft>
                <a:spcPct val="0"/>
              </a:spcAft>
              <a:defRPr>
                <a:solidFill>
                  <a:schemeClr val="tx1"/>
                </a:solidFill>
                <a:latin typeface="Segoe UI Semilight" panose="020B0402040204020203" pitchFamily="34" charset="0"/>
              </a:defRPr>
            </a:lvl6pPr>
            <a:lvl7pPr marL="2971800" indent="-228600" defTabSz="931863" fontAlgn="base">
              <a:spcBef>
                <a:spcPct val="0"/>
              </a:spcBef>
              <a:spcAft>
                <a:spcPct val="0"/>
              </a:spcAft>
              <a:defRPr>
                <a:solidFill>
                  <a:schemeClr val="tx1"/>
                </a:solidFill>
                <a:latin typeface="Segoe UI Semilight" panose="020B0402040204020203" pitchFamily="34" charset="0"/>
              </a:defRPr>
            </a:lvl7pPr>
            <a:lvl8pPr marL="3429000" indent="-228600" defTabSz="931863" fontAlgn="base">
              <a:spcBef>
                <a:spcPct val="0"/>
              </a:spcBef>
              <a:spcAft>
                <a:spcPct val="0"/>
              </a:spcAft>
              <a:defRPr>
                <a:solidFill>
                  <a:schemeClr val="tx1"/>
                </a:solidFill>
                <a:latin typeface="Segoe UI Semilight" panose="020B0402040204020203" pitchFamily="34" charset="0"/>
              </a:defRPr>
            </a:lvl8pPr>
            <a:lvl9pPr marL="3886200" indent="-228600" defTabSz="931863" fontAlgn="base">
              <a:spcBef>
                <a:spcPct val="0"/>
              </a:spcBef>
              <a:spcAft>
                <a:spcPct val="0"/>
              </a:spcAft>
              <a:defRPr>
                <a:solidFill>
                  <a:schemeClr val="tx1"/>
                </a:solidFill>
                <a:latin typeface="Segoe UI Semilight" panose="020B0402040204020203" pitchFamily="34" charset="0"/>
              </a:defRPr>
            </a:lvl9pPr>
          </a:lstStyle>
          <a:p>
            <a:pPr defTabSz="931863" fontAlgn="base">
              <a:spcBef>
                <a:spcPct val="0"/>
              </a:spcBef>
              <a:spcAft>
                <a:spcPct val="0"/>
              </a:spcAft>
            </a:pPr>
            <a:fld id="{CE0A8059-3F78-4FF3-A69F-CF4F6DB845C8}" type="slidenum">
              <a:rPr lang="en-US" altLang="sl-SI">
                <a:solidFill>
                  <a:srgbClr val="000000"/>
                </a:solidFill>
                <a:latin typeface="Segoe UI" panose="020B0502040204020203" pitchFamily="34" charset="0"/>
              </a:rPr>
              <a:pPr defTabSz="931863" fontAlgn="base">
                <a:spcBef>
                  <a:spcPct val="0"/>
                </a:spcBef>
                <a:spcAft>
                  <a:spcPct val="0"/>
                </a:spcAft>
              </a:pPr>
              <a:t>39</a:t>
            </a:fld>
            <a:endParaRPr lang="en-US" altLang="sl-SI">
              <a:solidFill>
                <a:srgbClr val="000000"/>
              </a:solidFill>
              <a:latin typeface="Segoe UI" panose="020B0502040204020203" pitchFamily="34" charset="0"/>
            </a:endParaRPr>
          </a:p>
        </p:txBody>
      </p:sp>
      <p:sp>
        <p:nvSpPr>
          <p:cNvPr id="6" name="Footer Placeholder 5">
            <a:extLst>
              <a:ext uri="{FF2B5EF4-FFF2-40B4-BE49-F238E27FC236}">
                <a16:creationId xmlns:a16="http://schemas.microsoft.com/office/drawing/2014/main" id="{1CCF50E2-A7F0-45AD-9130-967E59E08045}"/>
              </a:ext>
            </a:extLst>
          </p:cNvPr>
          <p:cNvSpPr>
            <a:spLocks noGrp="1"/>
          </p:cNvSpPr>
          <p:nvPr>
            <p:ph type="ftr" sz="quarter" idx="4"/>
          </p:nvPr>
        </p:nvSpPr>
        <p:spPr>
          <a:xfrm>
            <a:off x="0" y="8686800"/>
            <a:ext cx="5920740" cy="355964"/>
          </a:xfrm>
        </p:spPr>
        <p:txBody>
          <a:bodyPr/>
          <a:lstStyle/>
          <a:p>
            <a:pPr>
              <a:defRPr/>
            </a:pPr>
            <a:r>
              <a:rPr lang="en-US"/>
              <a:t>© Microsoft Corporation. All rights reserved. MICROSOFT MAKES NO WARRANTIES, EXPRESS, IMPLIED OR STATUTORY, AS TO THE INFORMATION IN THIS PRESENTATION.</a:t>
            </a:r>
            <a:endParaRPr lang="en-US" dirty="0"/>
          </a:p>
        </p:txBody>
      </p:sp>
      <p:sp>
        <p:nvSpPr>
          <p:cNvPr id="48135" name="Header Placeholder 8">
            <a:extLst>
              <a:ext uri="{FF2B5EF4-FFF2-40B4-BE49-F238E27FC236}">
                <a16:creationId xmlns:a16="http://schemas.microsoft.com/office/drawing/2014/main" id="{66DF02B0-73E2-48C5-97CF-DFF0C12CB761}"/>
              </a:ext>
            </a:extLst>
          </p:cNvPr>
          <p:cNvSpPr>
            <a:spLocks noGrp="1" noChangeArrowheads="1"/>
          </p:cNvSpPr>
          <p:nvPr>
            <p:ph type="hdr" sz="quarter"/>
          </p:nvPr>
        </p:nvSpPr>
        <p:spPr bwMode="auto">
          <a:noFill/>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wrap="square" numCol="1" anchor="t" anchorCtr="0" compatLnSpc="1">
            <a:prstTxWarp prst="textNoShape">
              <a:avLst/>
            </a:prstTxWarp>
          </a:bodyPr>
          <a:lstStyle>
            <a:lvl1pPr>
              <a:defRPr>
                <a:solidFill>
                  <a:schemeClr val="tx1"/>
                </a:solidFill>
                <a:latin typeface="Segoe UI Semilight" panose="020B0402040204020203" pitchFamily="34" charset="0"/>
              </a:defRPr>
            </a:lvl1pPr>
            <a:lvl2pPr marL="742950" indent="-285750">
              <a:defRPr>
                <a:solidFill>
                  <a:schemeClr val="tx1"/>
                </a:solidFill>
                <a:latin typeface="Segoe UI Semilight" panose="020B0402040204020203" pitchFamily="34" charset="0"/>
              </a:defRPr>
            </a:lvl2pPr>
            <a:lvl3pPr marL="1143000" indent="-228600">
              <a:defRPr>
                <a:solidFill>
                  <a:schemeClr val="tx1"/>
                </a:solidFill>
                <a:latin typeface="Segoe UI Semilight" panose="020B0402040204020203" pitchFamily="34" charset="0"/>
              </a:defRPr>
            </a:lvl3pPr>
            <a:lvl4pPr marL="1600200" indent="-228600">
              <a:defRPr>
                <a:solidFill>
                  <a:schemeClr val="tx1"/>
                </a:solidFill>
                <a:latin typeface="Segoe UI Semilight" panose="020B0402040204020203" pitchFamily="34" charset="0"/>
              </a:defRPr>
            </a:lvl4pPr>
            <a:lvl5pPr marL="2057400" indent="-228600">
              <a:defRPr>
                <a:solidFill>
                  <a:schemeClr val="tx1"/>
                </a:solidFill>
                <a:latin typeface="Segoe UI Semilight" panose="020B0402040204020203" pitchFamily="34" charset="0"/>
              </a:defRPr>
            </a:lvl5pPr>
            <a:lvl6pPr marL="2514600" indent="-228600" defTabSz="931863" fontAlgn="base">
              <a:spcBef>
                <a:spcPct val="0"/>
              </a:spcBef>
              <a:spcAft>
                <a:spcPct val="0"/>
              </a:spcAft>
              <a:defRPr>
                <a:solidFill>
                  <a:schemeClr val="tx1"/>
                </a:solidFill>
                <a:latin typeface="Segoe UI Semilight" panose="020B0402040204020203" pitchFamily="34" charset="0"/>
              </a:defRPr>
            </a:lvl6pPr>
            <a:lvl7pPr marL="2971800" indent="-228600" defTabSz="931863" fontAlgn="base">
              <a:spcBef>
                <a:spcPct val="0"/>
              </a:spcBef>
              <a:spcAft>
                <a:spcPct val="0"/>
              </a:spcAft>
              <a:defRPr>
                <a:solidFill>
                  <a:schemeClr val="tx1"/>
                </a:solidFill>
                <a:latin typeface="Segoe UI Semilight" panose="020B0402040204020203" pitchFamily="34" charset="0"/>
              </a:defRPr>
            </a:lvl7pPr>
            <a:lvl8pPr marL="3429000" indent="-228600" defTabSz="931863" fontAlgn="base">
              <a:spcBef>
                <a:spcPct val="0"/>
              </a:spcBef>
              <a:spcAft>
                <a:spcPct val="0"/>
              </a:spcAft>
              <a:defRPr>
                <a:solidFill>
                  <a:schemeClr val="tx1"/>
                </a:solidFill>
                <a:latin typeface="Segoe UI Semilight" panose="020B0402040204020203" pitchFamily="34" charset="0"/>
              </a:defRPr>
            </a:lvl8pPr>
            <a:lvl9pPr marL="3886200" indent="-228600" defTabSz="931863" fontAlgn="base">
              <a:spcBef>
                <a:spcPct val="0"/>
              </a:spcBef>
              <a:spcAft>
                <a:spcPct val="0"/>
              </a:spcAft>
              <a:defRPr>
                <a:solidFill>
                  <a:schemeClr val="tx1"/>
                </a:solidFill>
                <a:latin typeface="Segoe UI Semilight" panose="020B0402040204020203" pitchFamily="34" charset="0"/>
              </a:defRPr>
            </a:lvl9pPr>
          </a:lstStyle>
          <a:p>
            <a:pPr defTabSz="931863" fontAlgn="base">
              <a:spcBef>
                <a:spcPct val="0"/>
              </a:spcBef>
              <a:spcAft>
                <a:spcPct val="0"/>
              </a:spcAft>
            </a:pPr>
            <a:endParaRPr lang="sl-SI" altLang="sl-SI">
              <a:solidFill>
                <a:srgbClr val="000000"/>
              </a:solidFill>
              <a:latin typeface="Segoe UI" panose="020B0502040204020203" pitchFamily="34" charset="0"/>
            </a:endParaRPr>
          </a:p>
        </p:txBody>
      </p:sp>
    </p:spTree>
    <p:extLst>
      <p:ext uri="{BB962C8B-B14F-4D97-AF65-F5344CB8AC3E}">
        <p14:creationId xmlns:p14="http://schemas.microsoft.com/office/powerpoint/2010/main" val="2811537741"/>
      </p:ext>
    </p:extLst>
  </p:cSld>
  <p:clrMapOvr>
    <a:masterClrMapping/>
  </p:clrMapOvr>
</p:notes>
</file>

<file path=ppt/notesSlides/notesSlide40.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48130" name="Slide Image Placeholder 1">
            <a:extLst>
              <a:ext uri="{FF2B5EF4-FFF2-40B4-BE49-F238E27FC236}">
                <a16:creationId xmlns:a16="http://schemas.microsoft.com/office/drawing/2014/main" id="{8CE894FB-770D-4E07-B060-C743B75A3B4B}"/>
              </a:ext>
            </a:extLst>
          </p:cNvPr>
          <p:cNvSpPr>
            <a:spLocks noGrp="1" noRot="1" noChangeAspect="1" noChangeArrowheads="1" noTextEdit="1"/>
          </p:cNvSpPr>
          <p:nvPr>
            <p:ph type="sldImg"/>
          </p:nvPr>
        </p:nvSpPr>
        <p:spPr bwMode="auto">
          <a:noFill/>
          <a:ln>
            <a:solidFill>
              <a:srgbClr val="000000"/>
            </a:solidFill>
            <a:miter lim="800000"/>
            <a:headEnd/>
            <a:tailEnd/>
          </a:ln>
          <a:extLst>
            <a:ext uri="{909E8E84-426E-40DD-AFC4-6F175D3DCCD1}">
              <a14:hiddenFill xmlns:a14="http://schemas.microsoft.com/office/drawing/2010/main">
                <a:solidFill>
                  <a:srgbClr val="FFFFFF"/>
                </a:solidFill>
              </a14:hiddenFill>
            </a:ext>
          </a:extLst>
        </p:spPr>
      </p:sp>
      <p:sp>
        <p:nvSpPr>
          <p:cNvPr id="48131" name="Notes Placeholder 2">
            <a:extLst>
              <a:ext uri="{FF2B5EF4-FFF2-40B4-BE49-F238E27FC236}">
                <a16:creationId xmlns:a16="http://schemas.microsoft.com/office/drawing/2014/main" id="{48A55F09-EC1B-40AE-B73C-936B996D0DC9}"/>
              </a:ext>
            </a:extLst>
          </p:cNvPr>
          <p:cNvSpPr>
            <a:spLocks noGrp="1" noChangeArrowheads="1"/>
          </p:cNvSpPr>
          <p:nvPr>
            <p:ph type="body" idx="1"/>
          </p:nvPr>
        </p:nvSpPr>
        <p:spPr bwMode="auto">
          <a:noFill/>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wrap="square" numCol="1" anchor="t" anchorCtr="0" compatLnSpc="1">
            <a:prstTxWarp prst="textNoShape">
              <a:avLst/>
            </a:prstTxWarp>
          </a:bodyPr>
          <a:lstStyle/>
          <a:p>
            <a:pPr>
              <a:spcBef>
                <a:spcPct val="0"/>
              </a:spcBef>
            </a:pPr>
            <a:endParaRPr lang="sl-SI" altLang="sl-SI"/>
          </a:p>
        </p:txBody>
      </p:sp>
      <p:sp>
        <p:nvSpPr>
          <p:cNvPr id="48132" name="Date Placeholder 3">
            <a:extLst>
              <a:ext uri="{FF2B5EF4-FFF2-40B4-BE49-F238E27FC236}">
                <a16:creationId xmlns:a16="http://schemas.microsoft.com/office/drawing/2014/main" id="{E82AD5CB-E671-4B2D-888A-922427F13F80}"/>
              </a:ext>
            </a:extLst>
          </p:cNvPr>
          <p:cNvSpPr>
            <a:spLocks noGrp="1" noChangeArrowheads="1"/>
          </p:cNvSpPr>
          <p:nvPr>
            <p:ph type="dt" sz="quarter" idx="1"/>
          </p:nvPr>
        </p:nvSpPr>
        <p:spPr bwMode="auto">
          <a:noFill/>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wrap="square" numCol="1" anchor="t" anchorCtr="0" compatLnSpc="1">
            <a:prstTxWarp prst="textNoShape">
              <a:avLst/>
            </a:prstTxWarp>
          </a:bodyPr>
          <a:lstStyle>
            <a:lvl1pPr>
              <a:defRPr>
                <a:solidFill>
                  <a:schemeClr val="tx1"/>
                </a:solidFill>
                <a:latin typeface="Segoe UI Semilight" panose="020B0402040204020203" pitchFamily="34" charset="0"/>
              </a:defRPr>
            </a:lvl1pPr>
            <a:lvl2pPr marL="742950" indent="-285750">
              <a:defRPr>
                <a:solidFill>
                  <a:schemeClr val="tx1"/>
                </a:solidFill>
                <a:latin typeface="Segoe UI Semilight" panose="020B0402040204020203" pitchFamily="34" charset="0"/>
              </a:defRPr>
            </a:lvl2pPr>
            <a:lvl3pPr marL="1143000" indent="-228600">
              <a:defRPr>
                <a:solidFill>
                  <a:schemeClr val="tx1"/>
                </a:solidFill>
                <a:latin typeface="Segoe UI Semilight" panose="020B0402040204020203" pitchFamily="34" charset="0"/>
              </a:defRPr>
            </a:lvl3pPr>
            <a:lvl4pPr marL="1600200" indent="-228600">
              <a:defRPr>
                <a:solidFill>
                  <a:schemeClr val="tx1"/>
                </a:solidFill>
                <a:latin typeface="Segoe UI Semilight" panose="020B0402040204020203" pitchFamily="34" charset="0"/>
              </a:defRPr>
            </a:lvl4pPr>
            <a:lvl5pPr marL="2057400" indent="-228600">
              <a:defRPr>
                <a:solidFill>
                  <a:schemeClr val="tx1"/>
                </a:solidFill>
                <a:latin typeface="Segoe UI Semilight" panose="020B0402040204020203" pitchFamily="34" charset="0"/>
              </a:defRPr>
            </a:lvl5pPr>
            <a:lvl6pPr marL="2514600" indent="-228600" defTabSz="931863" fontAlgn="base">
              <a:spcBef>
                <a:spcPct val="0"/>
              </a:spcBef>
              <a:spcAft>
                <a:spcPct val="0"/>
              </a:spcAft>
              <a:defRPr>
                <a:solidFill>
                  <a:schemeClr val="tx1"/>
                </a:solidFill>
                <a:latin typeface="Segoe UI Semilight" panose="020B0402040204020203" pitchFamily="34" charset="0"/>
              </a:defRPr>
            </a:lvl6pPr>
            <a:lvl7pPr marL="2971800" indent="-228600" defTabSz="931863" fontAlgn="base">
              <a:spcBef>
                <a:spcPct val="0"/>
              </a:spcBef>
              <a:spcAft>
                <a:spcPct val="0"/>
              </a:spcAft>
              <a:defRPr>
                <a:solidFill>
                  <a:schemeClr val="tx1"/>
                </a:solidFill>
                <a:latin typeface="Segoe UI Semilight" panose="020B0402040204020203" pitchFamily="34" charset="0"/>
              </a:defRPr>
            </a:lvl7pPr>
            <a:lvl8pPr marL="3429000" indent="-228600" defTabSz="931863" fontAlgn="base">
              <a:spcBef>
                <a:spcPct val="0"/>
              </a:spcBef>
              <a:spcAft>
                <a:spcPct val="0"/>
              </a:spcAft>
              <a:defRPr>
                <a:solidFill>
                  <a:schemeClr val="tx1"/>
                </a:solidFill>
                <a:latin typeface="Segoe UI Semilight" panose="020B0402040204020203" pitchFamily="34" charset="0"/>
              </a:defRPr>
            </a:lvl8pPr>
            <a:lvl9pPr marL="3886200" indent="-228600" defTabSz="931863" fontAlgn="base">
              <a:spcBef>
                <a:spcPct val="0"/>
              </a:spcBef>
              <a:spcAft>
                <a:spcPct val="0"/>
              </a:spcAft>
              <a:defRPr>
                <a:solidFill>
                  <a:schemeClr val="tx1"/>
                </a:solidFill>
                <a:latin typeface="Segoe UI Semilight" panose="020B0402040204020203" pitchFamily="34" charset="0"/>
              </a:defRPr>
            </a:lvl9pPr>
          </a:lstStyle>
          <a:p>
            <a:pPr defTabSz="931863" fontAlgn="base">
              <a:spcBef>
                <a:spcPct val="0"/>
              </a:spcBef>
              <a:spcAft>
                <a:spcPct val="0"/>
              </a:spcAft>
            </a:pPr>
            <a:fld id="{ECBAA1E6-4FCD-42C0-9B37-ECA2911D5FFA}" type="datetime8">
              <a:rPr lang="en-US" altLang="sl-SI">
                <a:solidFill>
                  <a:srgbClr val="000000"/>
                </a:solidFill>
                <a:latin typeface="Segoe UI" panose="020B0502040204020203" pitchFamily="34" charset="0"/>
              </a:rPr>
              <a:pPr defTabSz="931863" fontAlgn="base">
                <a:spcBef>
                  <a:spcPct val="0"/>
                </a:spcBef>
                <a:spcAft>
                  <a:spcPct val="0"/>
                </a:spcAft>
              </a:pPr>
              <a:t>5/14/2017 4:29 PM</a:t>
            </a:fld>
            <a:endParaRPr lang="en-US" altLang="sl-SI">
              <a:solidFill>
                <a:srgbClr val="000000"/>
              </a:solidFill>
              <a:latin typeface="Segoe UI" panose="020B0502040204020203" pitchFamily="34" charset="0"/>
            </a:endParaRPr>
          </a:p>
        </p:txBody>
      </p:sp>
      <p:sp>
        <p:nvSpPr>
          <p:cNvPr id="48133" name="Slide Number Placeholder 6">
            <a:extLst>
              <a:ext uri="{FF2B5EF4-FFF2-40B4-BE49-F238E27FC236}">
                <a16:creationId xmlns:a16="http://schemas.microsoft.com/office/drawing/2014/main" id="{BEA2BAC5-74BF-45FC-9E0C-9F4A653B572B}"/>
              </a:ext>
            </a:extLst>
          </p:cNvPr>
          <p:cNvSpPr>
            <a:spLocks noGrp="1" noChangeArrowheads="1"/>
          </p:cNvSpPr>
          <p:nvPr>
            <p:ph type="sldNum" sz="quarter" idx="5"/>
          </p:nvPr>
        </p:nvSpPr>
        <p:spPr bwMode="auto">
          <a:xfrm>
            <a:off x="6172200" y="8685213"/>
            <a:ext cx="684213" cy="457200"/>
          </a:xfrm>
          <a:noFill/>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wrap="square" numCol="1" anchorCtr="0" compatLnSpc="1">
            <a:prstTxWarp prst="textNoShape">
              <a:avLst/>
            </a:prstTxWarp>
          </a:bodyPr>
          <a:lstStyle>
            <a:lvl1pPr>
              <a:defRPr>
                <a:solidFill>
                  <a:schemeClr val="tx1"/>
                </a:solidFill>
                <a:latin typeface="Segoe UI Semilight" panose="020B0402040204020203" pitchFamily="34" charset="0"/>
              </a:defRPr>
            </a:lvl1pPr>
            <a:lvl2pPr marL="742950" indent="-285750">
              <a:defRPr>
                <a:solidFill>
                  <a:schemeClr val="tx1"/>
                </a:solidFill>
                <a:latin typeface="Segoe UI Semilight" panose="020B0402040204020203" pitchFamily="34" charset="0"/>
              </a:defRPr>
            </a:lvl2pPr>
            <a:lvl3pPr marL="1143000" indent="-228600">
              <a:defRPr>
                <a:solidFill>
                  <a:schemeClr val="tx1"/>
                </a:solidFill>
                <a:latin typeface="Segoe UI Semilight" panose="020B0402040204020203" pitchFamily="34" charset="0"/>
              </a:defRPr>
            </a:lvl3pPr>
            <a:lvl4pPr marL="1600200" indent="-228600">
              <a:defRPr>
                <a:solidFill>
                  <a:schemeClr val="tx1"/>
                </a:solidFill>
                <a:latin typeface="Segoe UI Semilight" panose="020B0402040204020203" pitchFamily="34" charset="0"/>
              </a:defRPr>
            </a:lvl4pPr>
            <a:lvl5pPr marL="2057400" indent="-228600">
              <a:defRPr>
                <a:solidFill>
                  <a:schemeClr val="tx1"/>
                </a:solidFill>
                <a:latin typeface="Segoe UI Semilight" panose="020B0402040204020203" pitchFamily="34" charset="0"/>
              </a:defRPr>
            </a:lvl5pPr>
            <a:lvl6pPr marL="2514600" indent="-228600" defTabSz="931863" fontAlgn="base">
              <a:spcBef>
                <a:spcPct val="0"/>
              </a:spcBef>
              <a:spcAft>
                <a:spcPct val="0"/>
              </a:spcAft>
              <a:defRPr>
                <a:solidFill>
                  <a:schemeClr val="tx1"/>
                </a:solidFill>
                <a:latin typeface="Segoe UI Semilight" panose="020B0402040204020203" pitchFamily="34" charset="0"/>
              </a:defRPr>
            </a:lvl6pPr>
            <a:lvl7pPr marL="2971800" indent="-228600" defTabSz="931863" fontAlgn="base">
              <a:spcBef>
                <a:spcPct val="0"/>
              </a:spcBef>
              <a:spcAft>
                <a:spcPct val="0"/>
              </a:spcAft>
              <a:defRPr>
                <a:solidFill>
                  <a:schemeClr val="tx1"/>
                </a:solidFill>
                <a:latin typeface="Segoe UI Semilight" panose="020B0402040204020203" pitchFamily="34" charset="0"/>
              </a:defRPr>
            </a:lvl7pPr>
            <a:lvl8pPr marL="3429000" indent="-228600" defTabSz="931863" fontAlgn="base">
              <a:spcBef>
                <a:spcPct val="0"/>
              </a:spcBef>
              <a:spcAft>
                <a:spcPct val="0"/>
              </a:spcAft>
              <a:defRPr>
                <a:solidFill>
                  <a:schemeClr val="tx1"/>
                </a:solidFill>
                <a:latin typeface="Segoe UI Semilight" panose="020B0402040204020203" pitchFamily="34" charset="0"/>
              </a:defRPr>
            </a:lvl8pPr>
            <a:lvl9pPr marL="3886200" indent="-228600" defTabSz="931863" fontAlgn="base">
              <a:spcBef>
                <a:spcPct val="0"/>
              </a:spcBef>
              <a:spcAft>
                <a:spcPct val="0"/>
              </a:spcAft>
              <a:defRPr>
                <a:solidFill>
                  <a:schemeClr val="tx1"/>
                </a:solidFill>
                <a:latin typeface="Segoe UI Semilight" panose="020B0402040204020203" pitchFamily="34" charset="0"/>
              </a:defRPr>
            </a:lvl9pPr>
          </a:lstStyle>
          <a:p>
            <a:pPr defTabSz="931863" fontAlgn="base">
              <a:spcBef>
                <a:spcPct val="0"/>
              </a:spcBef>
              <a:spcAft>
                <a:spcPct val="0"/>
              </a:spcAft>
            </a:pPr>
            <a:fld id="{CE0A8059-3F78-4FF3-A69F-CF4F6DB845C8}" type="slidenum">
              <a:rPr lang="en-US" altLang="sl-SI">
                <a:solidFill>
                  <a:srgbClr val="000000"/>
                </a:solidFill>
                <a:latin typeface="Segoe UI" panose="020B0502040204020203" pitchFamily="34" charset="0"/>
              </a:rPr>
              <a:pPr defTabSz="931863" fontAlgn="base">
                <a:spcBef>
                  <a:spcPct val="0"/>
                </a:spcBef>
                <a:spcAft>
                  <a:spcPct val="0"/>
                </a:spcAft>
              </a:pPr>
              <a:t>40</a:t>
            </a:fld>
            <a:endParaRPr lang="en-US" altLang="sl-SI">
              <a:solidFill>
                <a:srgbClr val="000000"/>
              </a:solidFill>
              <a:latin typeface="Segoe UI" panose="020B0502040204020203" pitchFamily="34" charset="0"/>
            </a:endParaRPr>
          </a:p>
        </p:txBody>
      </p:sp>
      <p:sp>
        <p:nvSpPr>
          <p:cNvPr id="6" name="Footer Placeholder 5">
            <a:extLst>
              <a:ext uri="{FF2B5EF4-FFF2-40B4-BE49-F238E27FC236}">
                <a16:creationId xmlns:a16="http://schemas.microsoft.com/office/drawing/2014/main" id="{1CCF50E2-A7F0-45AD-9130-967E59E08045}"/>
              </a:ext>
            </a:extLst>
          </p:cNvPr>
          <p:cNvSpPr>
            <a:spLocks noGrp="1"/>
          </p:cNvSpPr>
          <p:nvPr>
            <p:ph type="ftr" sz="quarter" idx="4"/>
          </p:nvPr>
        </p:nvSpPr>
        <p:spPr>
          <a:xfrm>
            <a:off x="0" y="8686800"/>
            <a:ext cx="5920740" cy="355964"/>
          </a:xfrm>
        </p:spPr>
        <p:txBody>
          <a:bodyPr/>
          <a:lstStyle/>
          <a:p>
            <a:pPr>
              <a:defRPr/>
            </a:pPr>
            <a:r>
              <a:rPr lang="en-US"/>
              <a:t>© Microsoft Corporation. All rights reserved. MICROSOFT MAKES NO WARRANTIES, EXPRESS, IMPLIED OR STATUTORY, AS TO THE INFORMATION IN THIS PRESENTATION.</a:t>
            </a:r>
            <a:endParaRPr lang="en-US" dirty="0"/>
          </a:p>
        </p:txBody>
      </p:sp>
      <p:sp>
        <p:nvSpPr>
          <p:cNvPr id="48135" name="Header Placeholder 8">
            <a:extLst>
              <a:ext uri="{FF2B5EF4-FFF2-40B4-BE49-F238E27FC236}">
                <a16:creationId xmlns:a16="http://schemas.microsoft.com/office/drawing/2014/main" id="{66DF02B0-73E2-48C5-97CF-DFF0C12CB761}"/>
              </a:ext>
            </a:extLst>
          </p:cNvPr>
          <p:cNvSpPr>
            <a:spLocks noGrp="1" noChangeArrowheads="1"/>
          </p:cNvSpPr>
          <p:nvPr>
            <p:ph type="hdr" sz="quarter"/>
          </p:nvPr>
        </p:nvSpPr>
        <p:spPr bwMode="auto">
          <a:noFill/>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wrap="square" numCol="1" anchor="t" anchorCtr="0" compatLnSpc="1">
            <a:prstTxWarp prst="textNoShape">
              <a:avLst/>
            </a:prstTxWarp>
          </a:bodyPr>
          <a:lstStyle>
            <a:lvl1pPr>
              <a:defRPr>
                <a:solidFill>
                  <a:schemeClr val="tx1"/>
                </a:solidFill>
                <a:latin typeface="Segoe UI Semilight" panose="020B0402040204020203" pitchFamily="34" charset="0"/>
              </a:defRPr>
            </a:lvl1pPr>
            <a:lvl2pPr marL="742950" indent="-285750">
              <a:defRPr>
                <a:solidFill>
                  <a:schemeClr val="tx1"/>
                </a:solidFill>
                <a:latin typeface="Segoe UI Semilight" panose="020B0402040204020203" pitchFamily="34" charset="0"/>
              </a:defRPr>
            </a:lvl2pPr>
            <a:lvl3pPr marL="1143000" indent="-228600">
              <a:defRPr>
                <a:solidFill>
                  <a:schemeClr val="tx1"/>
                </a:solidFill>
                <a:latin typeface="Segoe UI Semilight" panose="020B0402040204020203" pitchFamily="34" charset="0"/>
              </a:defRPr>
            </a:lvl3pPr>
            <a:lvl4pPr marL="1600200" indent="-228600">
              <a:defRPr>
                <a:solidFill>
                  <a:schemeClr val="tx1"/>
                </a:solidFill>
                <a:latin typeface="Segoe UI Semilight" panose="020B0402040204020203" pitchFamily="34" charset="0"/>
              </a:defRPr>
            </a:lvl4pPr>
            <a:lvl5pPr marL="2057400" indent="-228600">
              <a:defRPr>
                <a:solidFill>
                  <a:schemeClr val="tx1"/>
                </a:solidFill>
                <a:latin typeface="Segoe UI Semilight" panose="020B0402040204020203" pitchFamily="34" charset="0"/>
              </a:defRPr>
            </a:lvl5pPr>
            <a:lvl6pPr marL="2514600" indent="-228600" defTabSz="931863" fontAlgn="base">
              <a:spcBef>
                <a:spcPct val="0"/>
              </a:spcBef>
              <a:spcAft>
                <a:spcPct val="0"/>
              </a:spcAft>
              <a:defRPr>
                <a:solidFill>
                  <a:schemeClr val="tx1"/>
                </a:solidFill>
                <a:latin typeface="Segoe UI Semilight" panose="020B0402040204020203" pitchFamily="34" charset="0"/>
              </a:defRPr>
            </a:lvl6pPr>
            <a:lvl7pPr marL="2971800" indent="-228600" defTabSz="931863" fontAlgn="base">
              <a:spcBef>
                <a:spcPct val="0"/>
              </a:spcBef>
              <a:spcAft>
                <a:spcPct val="0"/>
              </a:spcAft>
              <a:defRPr>
                <a:solidFill>
                  <a:schemeClr val="tx1"/>
                </a:solidFill>
                <a:latin typeface="Segoe UI Semilight" panose="020B0402040204020203" pitchFamily="34" charset="0"/>
              </a:defRPr>
            </a:lvl7pPr>
            <a:lvl8pPr marL="3429000" indent="-228600" defTabSz="931863" fontAlgn="base">
              <a:spcBef>
                <a:spcPct val="0"/>
              </a:spcBef>
              <a:spcAft>
                <a:spcPct val="0"/>
              </a:spcAft>
              <a:defRPr>
                <a:solidFill>
                  <a:schemeClr val="tx1"/>
                </a:solidFill>
                <a:latin typeface="Segoe UI Semilight" panose="020B0402040204020203" pitchFamily="34" charset="0"/>
              </a:defRPr>
            </a:lvl8pPr>
            <a:lvl9pPr marL="3886200" indent="-228600" defTabSz="931863" fontAlgn="base">
              <a:spcBef>
                <a:spcPct val="0"/>
              </a:spcBef>
              <a:spcAft>
                <a:spcPct val="0"/>
              </a:spcAft>
              <a:defRPr>
                <a:solidFill>
                  <a:schemeClr val="tx1"/>
                </a:solidFill>
                <a:latin typeface="Segoe UI Semilight" panose="020B0402040204020203" pitchFamily="34" charset="0"/>
              </a:defRPr>
            </a:lvl9pPr>
          </a:lstStyle>
          <a:p>
            <a:pPr defTabSz="931863" fontAlgn="base">
              <a:spcBef>
                <a:spcPct val="0"/>
              </a:spcBef>
              <a:spcAft>
                <a:spcPct val="0"/>
              </a:spcAft>
            </a:pPr>
            <a:endParaRPr lang="sl-SI" altLang="sl-SI">
              <a:solidFill>
                <a:srgbClr val="000000"/>
              </a:solidFill>
              <a:latin typeface="Segoe UI" panose="020B0502040204020203" pitchFamily="34" charset="0"/>
            </a:endParaRPr>
          </a:p>
        </p:txBody>
      </p:sp>
    </p:spTree>
    <p:extLst>
      <p:ext uri="{BB962C8B-B14F-4D97-AF65-F5344CB8AC3E}">
        <p14:creationId xmlns:p14="http://schemas.microsoft.com/office/powerpoint/2010/main" val="2194118097"/>
      </p:ext>
    </p:extLst>
  </p:cSld>
  <p:clrMapOvr>
    <a:masterClrMapping/>
  </p:clrMapOvr>
</p:notes>
</file>

<file path=ppt/notesSlides/notesSlide41.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48130" name="Slide Image Placeholder 1">
            <a:extLst>
              <a:ext uri="{FF2B5EF4-FFF2-40B4-BE49-F238E27FC236}">
                <a16:creationId xmlns:a16="http://schemas.microsoft.com/office/drawing/2014/main" id="{8CE894FB-770D-4E07-B060-C743B75A3B4B}"/>
              </a:ext>
            </a:extLst>
          </p:cNvPr>
          <p:cNvSpPr>
            <a:spLocks noGrp="1" noRot="1" noChangeAspect="1" noChangeArrowheads="1" noTextEdit="1"/>
          </p:cNvSpPr>
          <p:nvPr>
            <p:ph type="sldImg"/>
          </p:nvPr>
        </p:nvSpPr>
        <p:spPr bwMode="auto">
          <a:noFill/>
          <a:ln>
            <a:solidFill>
              <a:srgbClr val="000000"/>
            </a:solidFill>
            <a:miter lim="800000"/>
            <a:headEnd/>
            <a:tailEnd/>
          </a:ln>
          <a:extLst>
            <a:ext uri="{909E8E84-426E-40DD-AFC4-6F175D3DCCD1}">
              <a14:hiddenFill xmlns:a14="http://schemas.microsoft.com/office/drawing/2010/main">
                <a:solidFill>
                  <a:srgbClr val="FFFFFF"/>
                </a:solidFill>
              </a14:hiddenFill>
            </a:ext>
          </a:extLst>
        </p:spPr>
      </p:sp>
      <p:sp>
        <p:nvSpPr>
          <p:cNvPr id="48131" name="Notes Placeholder 2">
            <a:extLst>
              <a:ext uri="{FF2B5EF4-FFF2-40B4-BE49-F238E27FC236}">
                <a16:creationId xmlns:a16="http://schemas.microsoft.com/office/drawing/2014/main" id="{48A55F09-EC1B-40AE-B73C-936B996D0DC9}"/>
              </a:ext>
            </a:extLst>
          </p:cNvPr>
          <p:cNvSpPr>
            <a:spLocks noGrp="1" noChangeArrowheads="1"/>
          </p:cNvSpPr>
          <p:nvPr>
            <p:ph type="body" idx="1"/>
          </p:nvPr>
        </p:nvSpPr>
        <p:spPr bwMode="auto">
          <a:noFill/>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wrap="square" numCol="1" anchor="t" anchorCtr="0" compatLnSpc="1">
            <a:prstTxWarp prst="textNoShape">
              <a:avLst/>
            </a:prstTxWarp>
          </a:bodyPr>
          <a:lstStyle/>
          <a:p>
            <a:pPr>
              <a:spcBef>
                <a:spcPct val="0"/>
              </a:spcBef>
            </a:pPr>
            <a:endParaRPr lang="sl-SI" altLang="sl-SI"/>
          </a:p>
        </p:txBody>
      </p:sp>
      <p:sp>
        <p:nvSpPr>
          <p:cNvPr id="48132" name="Date Placeholder 3">
            <a:extLst>
              <a:ext uri="{FF2B5EF4-FFF2-40B4-BE49-F238E27FC236}">
                <a16:creationId xmlns:a16="http://schemas.microsoft.com/office/drawing/2014/main" id="{E82AD5CB-E671-4B2D-888A-922427F13F80}"/>
              </a:ext>
            </a:extLst>
          </p:cNvPr>
          <p:cNvSpPr>
            <a:spLocks noGrp="1" noChangeArrowheads="1"/>
          </p:cNvSpPr>
          <p:nvPr>
            <p:ph type="dt" sz="quarter" idx="1"/>
          </p:nvPr>
        </p:nvSpPr>
        <p:spPr bwMode="auto">
          <a:noFill/>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wrap="square" numCol="1" anchor="t" anchorCtr="0" compatLnSpc="1">
            <a:prstTxWarp prst="textNoShape">
              <a:avLst/>
            </a:prstTxWarp>
          </a:bodyPr>
          <a:lstStyle>
            <a:lvl1pPr>
              <a:defRPr>
                <a:solidFill>
                  <a:schemeClr val="tx1"/>
                </a:solidFill>
                <a:latin typeface="Segoe UI Semilight" panose="020B0402040204020203" pitchFamily="34" charset="0"/>
              </a:defRPr>
            </a:lvl1pPr>
            <a:lvl2pPr marL="742950" indent="-285750">
              <a:defRPr>
                <a:solidFill>
                  <a:schemeClr val="tx1"/>
                </a:solidFill>
                <a:latin typeface="Segoe UI Semilight" panose="020B0402040204020203" pitchFamily="34" charset="0"/>
              </a:defRPr>
            </a:lvl2pPr>
            <a:lvl3pPr marL="1143000" indent="-228600">
              <a:defRPr>
                <a:solidFill>
                  <a:schemeClr val="tx1"/>
                </a:solidFill>
                <a:latin typeface="Segoe UI Semilight" panose="020B0402040204020203" pitchFamily="34" charset="0"/>
              </a:defRPr>
            </a:lvl3pPr>
            <a:lvl4pPr marL="1600200" indent="-228600">
              <a:defRPr>
                <a:solidFill>
                  <a:schemeClr val="tx1"/>
                </a:solidFill>
                <a:latin typeface="Segoe UI Semilight" panose="020B0402040204020203" pitchFamily="34" charset="0"/>
              </a:defRPr>
            </a:lvl4pPr>
            <a:lvl5pPr marL="2057400" indent="-228600">
              <a:defRPr>
                <a:solidFill>
                  <a:schemeClr val="tx1"/>
                </a:solidFill>
                <a:latin typeface="Segoe UI Semilight" panose="020B0402040204020203" pitchFamily="34" charset="0"/>
              </a:defRPr>
            </a:lvl5pPr>
            <a:lvl6pPr marL="2514600" indent="-228600" defTabSz="931863" fontAlgn="base">
              <a:spcBef>
                <a:spcPct val="0"/>
              </a:spcBef>
              <a:spcAft>
                <a:spcPct val="0"/>
              </a:spcAft>
              <a:defRPr>
                <a:solidFill>
                  <a:schemeClr val="tx1"/>
                </a:solidFill>
                <a:latin typeface="Segoe UI Semilight" panose="020B0402040204020203" pitchFamily="34" charset="0"/>
              </a:defRPr>
            </a:lvl6pPr>
            <a:lvl7pPr marL="2971800" indent="-228600" defTabSz="931863" fontAlgn="base">
              <a:spcBef>
                <a:spcPct val="0"/>
              </a:spcBef>
              <a:spcAft>
                <a:spcPct val="0"/>
              </a:spcAft>
              <a:defRPr>
                <a:solidFill>
                  <a:schemeClr val="tx1"/>
                </a:solidFill>
                <a:latin typeface="Segoe UI Semilight" panose="020B0402040204020203" pitchFamily="34" charset="0"/>
              </a:defRPr>
            </a:lvl7pPr>
            <a:lvl8pPr marL="3429000" indent="-228600" defTabSz="931863" fontAlgn="base">
              <a:spcBef>
                <a:spcPct val="0"/>
              </a:spcBef>
              <a:spcAft>
                <a:spcPct val="0"/>
              </a:spcAft>
              <a:defRPr>
                <a:solidFill>
                  <a:schemeClr val="tx1"/>
                </a:solidFill>
                <a:latin typeface="Segoe UI Semilight" panose="020B0402040204020203" pitchFamily="34" charset="0"/>
              </a:defRPr>
            </a:lvl8pPr>
            <a:lvl9pPr marL="3886200" indent="-228600" defTabSz="931863" fontAlgn="base">
              <a:spcBef>
                <a:spcPct val="0"/>
              </a:spcBef>
              <a:spcAft>
                <a:spcPct val="0"/>
              </a:spcAft>
              <a:defRPr>
                <a:solidFill>
                  <a:schemeClr val="tx1"/>
                </a:solidFill>
                <a:latin typeface="Segoe UI Semilight" panose="020B0402040204020203" pitchFamily="34" charset="0"/>
              </a:defRPr>
            </a:lvl9pPr>
          </a:lstStyle>
          <a:p>
            <a:pPr defTabSz="931863" fontAlgn="base">
              <a:spcBef>
                <a:spcPct val="0"/>
              </a:spcBef>
              <a:spcAft>
                <a:spcPct val="0"/>
              </a:spcAft>
            </a:pPr>
            <a:fld id="{ECBAA1E6-4FCD-42C0-9B37-ECA2911D5FFA}" type="datetime8">
              <a:rPr lang="en-US" altLang="sl-SI">
                <a:solidFill>
                  <a:srgbClr val="000000"/>
                </a:solidFill>
                <a:latin typeface="Segoe UI" panose="020B0502040204020203" pitchFamily="34" charset="0"/>
              </a:rPr>
              <a:pPr defTabSz="931863" fontAlgn="base">
                <a:spcBef>
                  <a:spcPct val="0"/>
                </a:spcBef>
                <a:spcAft>
                  <a:spcPct val="0"/>
                </a:spcAft>
              </a:pPr>
              <a:t>5/14/2017 4:29 PM</a:t>
            </a:fld>
            <a:endParaRPr lang="en-US" altLang="sl-SI">
              <a:solidFill>
                <a:srgbClr val="000000"/>
              </a:solidFill>
              <a:latin typeface="Segoe UI" panose="020B0502040204020203" pitchFamily="34" charset="0"/>
            </a:endParaRPr>
          </a:p>
        </p:txBody>
      </p:sp>
      <p:sp>
        <p:nvSpPr>
          <p:cNvPr id="48133" name="Slide Number Placeholder 6">
            <a:extLst>
              <a:ext uri="{FF2B5EF4-FFF2-40B4-BE49-F238E27FC236}">
                <a16:creationId xmlns:a16="http://schemas.microsoft.com/office/drawing/2014/main" id="{BEA2BAC5-74BF-45FC-9E0C-9F4A653B572B}"/>
              </a:ext>
            </a:extLst>
          </p:cNvPr>
          <p:cNvSpPr>
            <a:spLocks noGrp="1" noChangeArrowheads="1"/>
          </p:cNvSpPr>
          <p:nvPr>
            <p:ph type="sldNum" sz="quarter" idx="5"/>
          </p:nvPr>
        </p:nvSpPr>
        <p:spPr bwMode="auto">
          <a:xfrm>
            <a:off x="6172200" y="8685213"/>
            <a:ext cx="684213" cy="457200"/>
          </a:xfrm>
          <a:noFill/>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wrap="square" numCol="1" anchorCtr="0" compatLnSpc="1">
            <a:prstTxWarp prst="textNoShape">
              <a:avLst/>
            </a:prstTxWarp>
          </a:bodyPr>
          <a:lstStyle>
            <a:lvl1pPr>
              <a:defRPr>
                <a:solidFill>
                  <a:schemeClr val="tx1"/>
                </a:solidFill>
                <a:latin typeface="Segoe UI Semilight" panose="020B0402040204020203" pitchFamily="34" charset="0"/>
              </a:defRPr>
            </a:lvl1pPr>
            <a:lvl2pPr marL="742950" indent="-285750">
              <a:defRPr>
                <a:solidFill>
                  <a:schemeClr val="tx1"/>
                </a:solidFill>
                <a:latin typeface="Segoe UI Semilight" panose="020B0402040204020203" pitchFamily="34" charset="0"/>
              </a:defRPr>
            </a:lvl2pPr>
            <a:lvl3pPr marL="1143000" indent="-228600">
              <a:defRPr>
                <a:solidFill>
                  <a:schemeClr val="tx1"/>
                </a:solidFill>
                <a:latin typeface="Segoe UI Semilight" panose="020B0402040204020203" pitchFamily="34" charset="0"/>
              </a:defRPr>
            </a:lvl3pPr>
            <a:lvl4pPr marL="1600200" indent="-228600">
              <a:defRPr>
                <a:solidFill>
                  <a:schemeClr val="tx1"/>
                </a:solidFill>
                <a:latin typeface="Segoe UI Semilight" panose="020B0402040204020203" pitchFamily="34" charset="0"/>
              </a:defRPr>
            </a:lvl4pPr>
            <a:lvl5pPr marL="2057400" indent="-228600">
              <a:defRPr>
                <a:solidFill>
                  <a:schemeClr val="tx1"/>
                </a:solidFill>
                <a:latin typeface="Segoe UI Semilight" panose="020B0402040204020203" pitchFamily="34" charset="0"/>
              </a:defRPr>
            </a:lvl5pPr>
            <a:lvl6pPr marL="2514600" indent="-228600" defTabSz="931863" fontAlgn="base">
              <a:spcBef>
                <a:spcPct val="0"/>
              </a:spcBef>
              <a:spcAft>
                <a:spcPct val="0"/>
              </a:spcAft>
              <a:defRPr>
                <a:solidFill>
                  <a:schemeClr val="tx1"/>
                </a:solidFill>
                <a:latin typeface="Segoe UI Semilight" panose="020B0402040204020203" pitchFamily="34" charset="0"/>
              </a:defRPr>
            </a:lvl6pPr>
            <a:lvl7pPr marL="2971800" indent="-228600" defTabSz="931863" fontAlgn="base">
              <a:spcBef>
                <a:spcPct val="0"/>
              </a:spcBef>
              <a:spcAft>
                <a:spcPct val="0"/>
              </a:spcAft>
              <a:defRPr>
                <a:solidFill>
                  <a:schemeClr val="tx1"/>
                </a:solidFill>
                <a:latin typeface="Segoe UI Semilight" panose="020B0402040204020203" pitchFamily="34" charset="0"/>
              </a:defRPr>
            </a:lvl7pPr>
            <a:lvl8pPr marL="3429000" indent="-228600" defTabSz="931863" fontAlgn="base">
              <a:spcBef>
                <a:spcPct val="0"/>
              </a:spcBef>
              <a:spcAft>
                <a:spcPct val="0"/>
              </a:spcAft>
              <a:defRPr>
                <a:solidFill>
                  <a:schemeClr val="tx1"/>
                </a:solidFill>
                <a:latin typeface="Segoe UI Semilight" panose="020B0402040204020203" pitchFamily="34" charset="0"/>
              </a:defRPr>
            </a:lvl8pPr>
            <a:lvl9pPr marL="3886200" indent="-228600" defTabSz="931863" fontAlgn="base">
              <a:spcBef>
                <a:spcPct val="0"/>
              </a:spcBef>
              <a:spcAft>
                <a:spcPct val="0"/>
              </a:spcAft>
              <a:defRPr>
                <a:solidFill>
                  <a:schemeClr val="tx1"/>
                </a:solidFill>
                <a:latin typeface="Segoe UI Semilight" panose="020B0402040204020203" pitchFamily="34" charset="0"/>
              </a:defRPr>
            </a:lvl9pPr>
          </a:lstStyle>
          <a:p>
            <a:pPr defTabSz="931863" fontAlgn="base">
              <a:spcBef>
                <a:spcPct val="0"/>
              </a:spcBef>
              <a:spcAft>
                <a:spcPct val="0"/>
              </a:spcAft>
            </a:pPr>
            <a:fld id="{CE0A8059-3F78-4FF3-A69F-CF4F6DB845C8}" type="slidenum">
              <a:rPr lang="en-US" altLang="sl-SI">
                <a:solidFill>
                  <a:srgbClr val="000000"/>
                </a:solidFill>
                <a:latin typeface="Segoe UI" panose="020B0502040204020203" pitchFamily="34" charset="0"/>
              </a:rPr>
              <a:pPr defTabSz="931863" fontAlgn="base">
                <a:spcBef>
                  <a:spcPct val="0"/>
                </a:spcBef>
                <a:spcAft>
                  <a:spcPct val="0"/>
                </a:spcAft>
              </a:pPr>
              <a:t>41</a:t>
            </a:fld>
            <a:endParaRPr lang="en-US" altLang="sl-SI">
              <a:solidFill>
                <a:srgbClr val="000000"/>
              </a:solidFill>
              <a:latin typeface="Segoe UI" panose="020B0502040204020203" pitchFamily="34" charset="0"/>
            </a:endParaRPr>
          </a:p>
        </p:txBody>
      </p:sp>
      <p:sp>
        <p:nvSpPr>
          <p:cNvPr id="6" name="Footer Placeholder 5">
            <a:extLst>
              <a:ext uri="{FF2B5EF4-FFF2-40B4-BE49-F238E27FC236}">
                <a16:creationId xmlns:a16="http://schemas.microsoft.com/office/drawing/2014/main" id="{1CCF50E2-A7F0-45AD-9130-967E59E08045}"/>
              </a:ext>
            </a:extLst>
          </p:cNvPr>
          <p:cNvSpPr>
            <a:spLocks noGrp="1"/>
          </p:cNvSpPr>
          <p:nvPr>
            <p:ph type="ftr" sz="quarter" idx="4"/>
          </p:nvPr>
        </p:nvSpPr>
        <p:spPr>
          <a:xfrm>
            <a:off x="0" y="8686800"/>
            <a:ext cx="5920740" cy="355964"/>
          </a:xfrm>
        </p:spPr>
        <p:txBody>
          <a:bodyPr/>
          <a:lstStyle/>
          <a:p>
            <a:pPr>
              <a:defRPr/>
            </a:pPr>
            <a:r>
              <a:rPr lang="en-US"/>
              <a:t>© Microsoft Corporation. All rights reserved. MICROSOFT MAKES NO WARRANTIES, EXPRESS, IMPLIED OR STATUTORY, AS TO THE INFORMATION IN THIS PRESENTATION.</a:t>
            </a:r>
            <a:endParaRPr lang="en-US" dirty="0"/>
          </a:p>
        </p:txBody>
      </p:sp>
      <p:sp>
        <p:nvSpPr>
          <p:cNvPr id="48135" name="Header Placeholder 8">
            <a:extLst>
              <a:ext uri="{FF2B5EF4-FFF2-40B4-BE49-F238E27FC236}">
                <a16:creationId xmlns:a16="http://schemas.microsoft.com/office/drawing/2014/main" id="{66DF02B0-73E2-48C5-97CF-DFF0C12CB761}"/>
              </a:ext>
            </a:extLst>
          </p:cNvPr>
          <p:cNvSpPr>
            <a:spLocks noGrp="1" noChangeArrowheads="1"/>
          </p:cNvSpPr>
          <p:nvPr>
            <p:ph type="hdr" sz="quarter"/>
          </p:nvPr>
        </p:nvSpPr>
        <p:spPr bwMode="auto">
          <a:noFill/>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wrap="square" numCol="1" anchor="t" anchorCtr="0" compatLnSpc="1">
            <a:prstTxWarp prst="textNoShape">
              <a:avLst/>
            </a:prstTxWarp>
          </a:bodyPr>
          <a:lstStyle>
            <a:lvl1pPr>
              <a:defRPr>
                <a:solidFill>
                  <a:schemeClr val="tx1"/>
                </a:solidFill>
                <a:latin typeface="Segoe UI Semilight" panose="020B0402040204020203" pitchFamily="34" charset="0"/>
              </a:defRPr>
            </a:lvl1pPr>
            <a:lvl2pPr marL="742950" indent="-285750">
              <a:defRPr>
                <a:solidFill>
                  <a:schemeClr val="tx1"/>
                </a:solidFill>
                <a:latin typeface="Segoe UI Semilight" panose="020B0402040204020203" pitchFamily="34" charset="0"/>
              </a:defRPr>
            </a:lvl2pPr>
            <a:lvl3pPr marL="1143000" indent="-228600">
              <a:defRPr>
                <a:solidFill>
                  <a:schemeClr val="tx1"/>
                </a:solidFill>
                <a:latin typeface="Segoe UI Semilight" panose="020B0402040204020203" pitchFamily="34" charset="0"/>
              </a:defRPr>
            </a:lvl3pPr>
            <a:lvl4pPr marL="1600200" indent="-228600">
              <a:defRPr>
                <a:solidFill>
                  <a:schemeClr val="tx1"/>
                </a:solidFill>
                <a:latin typeface="Segoe UI Semilight" panose="020B0402040204020203" pitchFamily="34" charset="0"/>
              </a:defRPr>
            </a:lvl4pPr>
            <a:lvl5pPr marL="2057400" indent="-228600">
              <a:defRPr>
                <a:solidFill>
                  <a:schemeClr val="tx1"/>
                </a:solidFill>
                <a:latin typeface="Segoe UI Semilight" panose="020B0402040204020203" pitchFamily="34" charset="0"/>
              </a:defRPr>
            </a:lvl5pPr>
            <a:lvl6pPr marL="2514600" indent="-228600" defTabSz="931863" fontAlgn="base">
              <a:spcBef>
                <a:spcPct val="0"/>
              </a:spcBef>
              <a:spcAft>
                <a:spcPct val="0"/>
              </a:spcAft>
              <a:defRPr>
                <a:solidFill>
                  <a:schemeClr val="tx1"/>
                </a:solidFill>
                <a:latin typeface="Segoe UI Semilight" panose="020B0402040204020203" pitchFamily="34" charset="0"/>
              </a:defRPr>
            </a:lvl6pPr>
            <a:lvl7pPr marL="2971800" indent="-228600" defTabSz="931863" fontAlgn="base">
              <a:spcBef>
                <a:spcPct val="0"/>
              </a:spcBef>
              <a:spcAft>
                <a:spcPct val="0"/>
              </a:spcAft>
              <a:defRPr>
                <a:solidFill>
                  <a:schemeClr val="tx1"/>
                </a:solidFill>
                <a:latin typeface="Segoe UI Semilight" panose="020B0402040204020203" pitchFamily="34" charset="0"/>
              </a:defRPr>
            </a:lvl7pPr>
            <a:lvl8pPr marL="3429000" indent="-228600" defTabSz="931863" fontAlgn="base">
              <a:spcBef>
                <a:spcPct val="0"/>
              </a:spcBef>
              <a:spcAft>
                <a:spcPct val="0"/>
              </a:spcAft>
              <a:defRPr>
                <a:solidFill>
                  <a:schemeClr val="tx1"/>
                </a:solidFill>
                <a:latin typeface="Segoe UI Semilight" panose="020B0402040204020203" pitchFamily="34" charset="0"/>
              </a:defRPr>
            </a:lvl8pPr>
            <a:lvl9pPr marL="3886200" indent="-228600" defTabSz="931863" fontAlgn="base">
              <a:spcBef>
                <a:spcPct val="0"/>
              </a:spcBef>
              <a:spcAft>
                <a:spcPct val="0"/>
              </a:spcAft>
              <a:defRPr>
                <a:solidFill>
                  <a:schemeClr val="tx1"/>
                </a:solidFill>
                <a:latin typeface="Segoe UI Semilight" panose="020B0402040204020203" pitchFamily="34" charset="0"/>
              </a:defRPr>
            </a:lvl9pPr>
          </a:lstStyle>
          <a:p>
            <a:pPr defTabSz="931863" fontAlgn="base">
              <a:spcBef>
                <a:spcPct val="0"/>
              </a:spcBef>
              <a:spcAft>
                <a:spcPct val="0"/>
              </a:spcAft>
            </a:pPr>
            <a:endParaRPr lang="sl-SI" altLang="sl-SI">
              <a:solidFill>
                <a:srgbClr val="000000"/>
              </a:solidFill>
              <a:latin typeface="Segoe UI" panose="020B0502040204020203" pitchFamily="34" charset="0"/>
            </a:endParaRPr>
          </a:p>
        </p:txBody>
      </p:sp>
    </p:spTree>
    <p:extLst>
      <p:ext uri="{BB962C8B-B14F-4D97-AF65-F5344CB8AC3E}">
        <p14:creationId xmlns:p14="http://schemas.microsoft.com/office/powerpoint/2010/main" val="3200240751"/>
      </p:ext>
    </p:extLst>
  </p:cSld>
  <p:clrMapOvr>
    <a:masterClrMapping/>
  </p:clrMapOvr>
</p:notes>
</file>

<file path=ppt/notesSlides/notesSlide42.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48130" name="Slide Image Placeholder 1">
            <a:extLst>
              <a:ext uri="{FF2B5EF4-FFF2-40B4-BE49-F238E27FC236}">
                <a16:creationId xmlns:a16="http://schemas.microsoft.com/office/drawing/2014/main" id="{8CE894FB-770D-4E07-B060-C743B75A3B4B}"/>
              </a:ext>
            </a:extLst>
          </p:cNvPr>
          <p:cNvSpPr>
            <a:spLocks noGrp="1" noRot="1" noChangeAspect="1" noChangeArrowheads="1" noTextEdit="1"/>
          </p:cNvSpPr>
          <p:nvPr>
            <p:ph type="sldImg"/>
          </p:nvPr>
        </p:nvSpPr>
        <p:spPr bwMode="auto">
          <a:noFill/>
          <a:ln>
            <a:solidFill>
              <a:srgbClr val="000000"/>
            </a:solidFill>
            <a:miter lim="800000"/>
            <a:headEnd/>
            <a:tailEnd/>
          </a:ln>
          <a:extLst>
            <a:ext uri="{909E8E84-426E-40DD-AFC4-6F175D3DCCD1}">
              <a14:hiddenFill xmlns:a14="http://schemas.microsoft.com/office/drawing/2010/main">
                <a:solidFill>
                  <a:srgbClr val="FFFFFF"/>
                </a:solidFill>
              </a14:hiddenFill>
            </a:ext>
          </a:extLst>
        </p:spPr>
      </p:sp>
      <p:sp>
        <p:nvSpPr>
          <p:cNvPr id="48131" name="Notes Placeholder 2">
            <a:extLst>
              <a:ext uri="{FF2B5EF4-FFF2-40B4-BE49-F238E27FC236}">
                <a16:creationId xmlns:a16="http://schemas.microsoft.com/office/drawing/2014/main" id="{48A55F09-EC1B-40AE-B73C-936B996D0DC9}"/>
              </a:ext>
            </a:extLst>
          </p:cNvPr>
          <p:cNvSpPr>
            <a:spLocks noGrp="1" noChangeArrowheads="1"/>
          </p:cNvSpPr>
          <p:nvPr>
            <p:ph type="body" idx="1"/>
          </p:nvPr>
        </p:nvSpPr>
        <p:spPr bwMode="auto">
          <a:noFill/>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wrap="square" numCol="1" anchor="t" anchorCtr="0" compatLnSpc="1">
            <a:prstTxWarp prst="textNoShape">
              <a:avLst/>
            </a:prstTxWarp>
          </a:bodyPr>
          <a:lstStyle/>
          <a:p>
            <a:pPr>
              <a:spcBef>
                <a:spcPct val="0"/>
              </a:spcBef>
            </a:pPr>
            <a:endParaRPr lang="sl-SI" altLang="sl-SI"/>
          </a:p>
        </p:txBody>
      </p:sp>
      <p:sp>
        <p:nvSpPr>
          <p:cNvPr id="48132" name="Date Placeholder 3">
            <a:extLst>
              <a:ext uri="{FF2B5EF4-FFF2-40B4-BE49-F238E27FC236}">
                <a16:creationId xmlns:a16="http://schemas.microsoft.com/office/drawing/2014/main" id="{E82AD5CB-E671-4B2D-888A-922427F13F80}"/>
              </a:ext>
            </a:extLst>
          </p:cNvPr>
          <p:cNvSpPr>
            <a:spLocks noGrp="1" noChangeArrowheads="1"/>
          </p:cNvSpPr>
          <p:nvPr>
            <p:ph type="dt" sz="quarter" idx="1"/>
          </p:nvPr>
        </p:nvSpPr>
        <p:spPr bwMode="auto">
          <a:noFill/>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wrap="square" numCol="1" anchor="t" anchorCtr="0" compatLnSpc="1">
            <a:prstTxWarp prst="textNoShape">
              <a:avLst/>
            </a:prstTxWarp>
          </a:bodyPr>
          <a:lstStyle>
            <a:lvl1pPr>
              <a:defRPr>
                <a:solidFill>
                  <a:schemeClr val="tx1"/>
                </a:solidFill>
                <a:latin typeface="Segoe UI Semilight" panose="020B0402040204020203" pitchFamily="34" charset="0"/>
              </a:defRPr>
            </a:lvl1pPr>
            <a:lvl2pPr marL="742950" indent="-285750">
              <a:defRPr>
                <a:solidFill>
                  <a:schemeClr val="tx1"/>
                </a:solidFill>
                <a:latin typeface="Segoe UI Semilight" panose="020B0402040204020203" pitchFamily="34" charset="0"/>
              </a:defRPr>
            </a:lvl2pPr>
            <a:lvl3pPr marL="1143000" indent="-228600">
              <a:defRPr>
                <a:solidFill>
                  <a:schemeClr val="tx1"/>
                </a:solidFill>
                <a:latin typeface="Segoe UI Semilight" panose="020B0402040204020203" pitchFamily="34" charset="0"/>
              </a:defRPr>
            </a:lvl3pPr>
            <a:lvl4pPr marL="1600200" indent="-228600">
              <a:defRPr>
                <a:solidFill>
                  <a:schemeClr val="tx1"/>
                </a:solidFill>
                <a:latin typeface="Segoe UI Semilight" panose="020B0402040204020203" pitchFamily="34" charset="0"/>
              </a:defRPr>
            </a:lvl4pPr>
            <a:lvl5pPr marL="2057400" indent="-228600">
              <a:defRPr>
                <a:solidFill>
                  <a:schemeClr val="tx1"/>
                </a:solidFill>
                <a:latin typeface="Segoe UI Semilight" panose="020B0402040204020203" pitchFamily="34" charset="0"/>
              </a:defRPr>
            </a:lvl5pPr>
            <a:lvl6pPr marL="2514600" indent="-228600" defTabSz="931863" fontAlgn="base">
              <a:spcBef>
                <a:spcPct val="0"/>
              </a:spcBef>
              <a:spcAft>
                <a:spcPct val="0"/>
              </a:spcAft>
              <a:defRPr>
                <a:solidFill>
                  <a:schemeClr val="tx1"/>
                </a:solidFill>
                <a:latin typeface="Segoe UI Semilight" panose="020B0402040204020203" pitchFamily="34" charset="0"/>
              </a:defRPr>
            </a:lvl6pPr>
            <a:lvl7pPr marL="2971800" indent="-228600" defTabSz="931863" fontAlgn="base">
              <a:spcBef>
                <a:spcPct val="0"/>
              </a:spcBef>
              <a:spcAft>
                <a:spcPct val="0"/>
              </a:spcAft>
              <a:defRPr>
                <a:solidFill>
                  <a:schemeClr val="tx1"/>
                </a:solidFill>
                <a:latin typeface="Segoe UI Semilight" panose="020B0402040204020203" pitchFamily="34" charset="0"/>
              </a:defRPr>
            </a:lvl7pPr>
            <a:lvl8pPr marL="3429000" indent="-228600" defTabSz="931863" fontAlgn="base">
              <a:spcBef>
                <a:spcPct val="0"/>
              </a:spcBef>
              <a:spcAft>
                <a:spcPct val="0"/>
              </a:spcAft>
              <a:defRPr>
                <a:solidFill>
                  <a:schemeClr val="tx1"/>
                </a:solidFill>
                <a:latin typeface="Segoe UI Semilight" panose="020B0402040204020203" pitchFamily="34" charset="0"/>
              </a:defRPr>
            </a:lvl8pPr>
            <a:lvl9pPr marL="3886200" indent="-228600" defTabSz="931863" fontAlgn="base">
              <a:spcBef>
                <a:spcPct val="0"/>
              </a:spcBef>
              <a:spcAft>
                <a:spcPct val="0"/>
              </a:spcAft>
              <a:defRPr>
                <a:solidFill>
                  <a:schemeClr val="tx1"/>
                </a:solidFill>
                <a:latin typeface="Segoe UI Semilight" panose="020B0402040204020203" pitchFamily="34" charset="0"/>
              </a:defRPr>
            </a:lvl9pPr>
          </a:lstStyle>
          <a:p>
            <a:pPr defTabSz="931863" fontAlgn="base">
              <a:spcBef>
                <a:spcPct val="0"/>
              </a:spcBef>
              <a:spcAft>
                <a:spcPct val="0"/>
              </a:spcAft>
            </a:pPr>
            <a:fld id="{ECBAA1E6-4FCD-42C0-9B37-ECA2911D5FFA}" type="datetime8">
              <a:rPr lang="en-US" altLang="sl-SI">
                <a:solidFill>
                  <a:srgbClr val="000000"/>
                </a:solidFill>
                <a:latin typeface="Segoe UI" panose="020B0502040204020203" pitchFamily="34" charset="0"/>
              </a:rPr>
              <a:pPr defTabSz="931863" fontAlgn="base">
                <a:spcBef>
                  <a:spcPct val="0"/>
                </a:spcBef>
                <a:spcAft>
                  <a:spcPct val="0"/>
                </a:spcAft>
              </a:pPr>
              <a:t>5/14/2017 4:29 PM</a:t>
            </a:fld>
            <a:endParaRPr lang="en-US" altLang="sl-SI">
              <a:solidFill>
                <a:srgbClr val="000000"/>
              </a:solidFill>
              <a:latin typeface="Segoe UI" panose="020B0502040204020203" pitchFamily="34" charset="0"/>
            </a:endParaRPr>
          </a:p>
        </p:txBody>
      </p:sp>
      <p:sp>
        <p:nvSpPr>
          <p:cNvPr id="48133" name="Slide Number Placeholder 6">
            <a:extLst>
              <a:ext uri="{FF2B5EF4-FFF2-40B4-BE49-F238E27FC236}">
                <a16:creationId xmlns:a16="http://schemas.microsoft.com/office/drawing/2014/main" id="{BEA2BAC5-74BF-45FC-9E0C-9F4A653B572B}"/>
              </a:ext>
            </a:extLst>
          </p:cNvPr>
          <p:cNvSpPr>
            <a:spLocks noGrp="1" noChangeArrowheads="1"/>
          </p:cNvSpPr>
          <p:nvPr>
            <p:ph type="sldNum" sz="quarter" idx="5"/>
          </p:nvPr>
        </p:nvSpPr>
        <p:spPr bwMode="auto">
          <a:xfrm>
            <a:off x="6172200" y="8685213"/>
            <a:ext cx="684213" cy="457200"/>
          </a:xfrm>
          <a:noFill/>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wrap="square" numCol="1" anchorCtr="0" compatLnSpc="1">
            <a:prstTxWarp prst="textNoShape">
              <a:avLst/>
            </a:prstTxWarp>
          </a:bodyPr>
          <a:lstStyle>
            <a:lvl1pPr>
              <a:defRPr>
                <a:solidFill>
                  <a:schemeClr val="tx1"/>
                </a:solidFill>
                <a:latin typeface="Segoe UI Semilight" panose="020B0402040204020203" pitchFamily="34" charset="0"/>
              </a:defRPr>
            </a:lvl1pPr>
            <a:lvl2pPr marL="742950" indent="-285750">
              <a:defRPr>
                <a:solidFill>
                  <a:schemeClr val="tx1"/>
                </a:solidFill>
                <a:latin typeface="Segoe UI Semilight" panose="020B0402040204020203" pitchFamily="34" charset="0"/>
              </a:defRPr>
            </a:lvl2pPr>
            <a:lvl3pPr marL="1143000" indent="-228600">
              <a:defRPr>
                <a:solidFill>
                  <a:schemeClr val="tx1"/>
                </a:solidFill>
                <a:latin typeface="Segoe UI Semilight" panose="020B0402040204020203" pitchFamily="34" charset="0"/>
              </a:defRPr>
            </a:lvl3pPr>
            <a:lvl4pPr marL="1600200" indent="-228600">
              <a:defRPr>
                <a:solidFill>
                  <a:schemeClr val="tx1"/>
                </a:solidFill>
                <a:latin typeface="Segoe UI Semilight" panose="020B0402040204020203" pitchFamily="34" charset="0"/>
              </a:defRPr>
            </a:lvl4pPr>
            <a:lvl5pPr marL="2057400" indent="-228600">
              <a:defRPr>
                <a:solidFill>
                  <a:schemeClr val="tx1"/>
                </a:solidFill>
                <a:latin typeface="Segoe UI Semilight" panose="020B0402040204020203" pitchFamily="34" charset="0"/>
              </a:defRPr>
            </a:lvl5pPr>
            <a:lvl6pPr marL="2514600" indent="-228600" defTabSz="931863" fontAlgn="base">
              <a:spcBef>
                <a:spcPct val="0"/>
              </a:spcBef>
              <a:spcAft>
                <a:spcPct val="0"/>
              </a:spcAft>
              <a:defRPr>
                <a:solidFill>
                  <a:schemeClr val="tx1"/>
                </a:solidFill>
                <a:latin typeface="Segoe UI Semilight" panose="020B0402040204020203" pitchFamily="34" charset="0"/>
              </a:defRPr>
            </a:lvl6pPr>
            <a:lvl7pPr marL="2971800" indent="-228600" defTabSz="931863" fontAlgn="base">
              <a:spcBef>
                <a:spcPct val="0"/>
              </a:spcBef>
              <a:spcAft>
                <a:spcPct val="0"/>
              </a:spcAft>
              <a:defRPr>
                <a:solidFill>
                  <a:schemeClr val="tx1"/>
                </a:solidFill>
                <a:latin typeface="Segoe UI Semilight" panose="020B0402040204020203" pitchFamily="34" charset="0"/>
              </a:defRPr>
            </a:lvl7pPr>
            <a:lvl8pPr marL="3429000" indent="-228600" defTabSz="931863" fontAlgn="base">
              <a:spcBef>
                <a:spcPct val="0"/>
              </a:spcBef>
              <a:spcAft>
                <a:spcPct val="0"/>
              </a:spcAft>
              <a:defRPr>
                <a:solidFill>
                  <a:schemeClr val="tx1"/>
                </a:solidFill>
                <a:latin typeface="Segoe UI Semilight" panose="020B0402040204020203" pitchFamily="34" charset="0"/>
              </a:defRPr>
            </a:lvl8pPr>
            <a:lvl9pPr marL="3886200" indent="-228600" defTabSz="931863" fontAlgn="base">
              <a:spcBef>
                <a:spcPct val="0"/>
              </a:spcBef>
              <a:spcAft>
                <a:spcPct val="0"/>
              </a:spcAft>
              <a:defRPr>
                <a:solidFill>
                  <a:schemeClr val="tx1"/>
                </a:solidFill>
                <a:latin typeface="Segoe UI Semilight" panose="020B0402040204020203" pitchFamily="34" charset="0"/>
              </a:defRPr>
            </a:lvl9pPr>
          </a:lstStyle>
          <a:p>
            <a:pPr defTabSz="931863" fontAlgn="base">
              <a:spcBef>
                <a:spcPct val="0"/>
              </a:spcBef>
              <a:spcAft>
                <a:spcPct val="0"/>
              </a:spcAft>
            </a:pPr>
            <a:fld id="{CE0A8059-3F78-4FF3-A69F-CF4F6DB845C8}" type="slidenum">
              <a:rPr lang="en-US" altLang="sl-SI">
                <a:solidFill>
                  <a:srgbClr val="000000"/>
                </a:solidFill>
                <a:latin typeface="Segoe UI" panose="020B0502040204020203" pitchFamily="34" charset="0"/>
              </a:rPr>
              <a:pPr defTabSz="931863" fontAlgn="base">
                <a:spcBef>
                  <a:spcPct val="0"/>
                </a:spcBef>
                <a:spcAft>
                  <a:spcPct val="0"/>
                </a:spcAft>
              </a:pPr>
              <a:t>42</a:t>
            </a:fld>
            <a:endParaRPr lang="en-US" altLang="sl-SI">
              <a:solidFill>
                <a:srgbClr val="000000"/>
              </a:solidFill>
              <a:latin typeface="Segoe UI" panose="020B0502040204020203" pitchFamily="34" charset="0"/>
            </a:endParaRPr>
          </a:p>
        </p:txBody>
      </p:sp>
      <p:sp>
        <p:nvSpPr>
          <p:cNvPr id="6" name="Footer Placeholder 5">
            <a:extLst>
              <a:ext uri="{FF2B5EF4-FFF2-40B4-BE49-F238E27FC236}">
                <a16:creationId xmlns:a16="http://schemas.microsoft.com/office/drawing/2014/main" id="{1CCF50E2-A7F0-45AD-9130-967E59E08045}"/>
              </a:ext>
            </a:extLst>
          </p:cNvPr>
          <p:cNvSpPr>
            <a:spLocks noGrp="1"/>
          </p:cNvSpPr>
          <p:nvPr>
            <p:ph type="ftr" sz="quarter" idx="4"/>
          </p:nvPr>
        </p:nvSpPr>
        <p:spPr>
          <a:xfrm>
            <a:off x="0" y="8686800"/>
            <a:ext cx="5920740" cy="355964"/>
          </a:xfrm>
        </p:spPr>
        <p:txBody>
          <a:bodyPr/>
          <a:lstStyle/>
          <a:p>
            <a:pPr>
              <a:defRPr/>
            </a:pPr>
            <a:r>
              <a:rPr lang="en-US"/>
              <a:t>© Microsoft Corporation. All rights reserved. MICROSOFT MAKES NO WARRANTIES, EXPRESS, IMPLIED OR STATUTORY, AS TO THE INFORMATION IN THIS PRESENTATION.</a:t>
            </a:r>
            <a:endParaRPr lang="en-US" dirty="0"/>
          </a:p>
        </p:txBody>
      </p:sp>
      <p:sp>
        <p:nvSpPr>
          <p:cNvPr id="48135" name="Header Placeholder 8">
            <a:extLst>
              <a:ext uri="{FF2B5EF4-FFF2-40B4-BE49-F238E27FC236}">
                <a16:creationId xmlns:a16="http://schemas.microsoft.com/office/drawing/2014/main" id="{66DF02B0-73E2-48C5-97CF-DFF0C12CB761}"/>
              </a:ext>
            </a:extLst>
          </p:cNvPr>
          <p:cNvSpPr>
            <a:spLocks noGrp="1" noChangeArrowheads="1"/>
          </p:cNvSpPr>
          <p:nvPr>
            <p:ph type="hdr" sz="quarter"/>
          </p:nvPr>
        </p:nvSpPr>
        <p:spPr bwMode="auto">
          <a:noFill/>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wrap="square" numCol="1" anchor="t" anchorCtr="0" compatLnSpc="1">
            <a:prstTxWarp prst="textNoShape">
              <a:avLst/>
            </a:prstTxWarp>
          </a:bodyPr>
          <a:lstStyle>
            <a:lvl1pPr>
              <a:defRPr>
                <a:solidFill>
                  <a:schemeClr val="tx1"/>
                </a:solidFill>
                <a:latin typeface="Segoe UI Semilight" panose="020B0402040204020203" pitchFamily="34" charset="0"/>
              </a:defRPr>
            </a:lvl1pPr>
            <a:lvl2pPr marL="742950" indent="-285750">
              <a:defRPr>
                <a:solidFill>
                  <a:schemeClr val="tx1"/>
                </a:solidFill>
                <a:latin typeface="Segoe UI Semilight" panose="020B0402040204020203" pitchFamily="34" charset="0"/>
              </a:defRPr>
            </a:lvl2pPr>
            <a:lvl3pPr marL="1143000" indent="-228600">
              <a:defRPr>
                <a:solidFill>
                  <a:schemeClr val="tx1"/>
                </a:solidFill>
                <a:latin typeface="Segoe UI Semilight" panose="020B0402040204020203" pitchFamily="34" charset="0"/>
              </a:defRPr>
            </a:lvl3pPr>
            <a:lvl4pPr marL="1600200" indent="-228600">
              <a:defRPr>
                <a:solidFill>
                  <a:schemeClr val="tx1"/>
                </a:solidFill>
                <a:latin typeface="Segoe UI Semilight" panose="020B0402040204020203" pitchFamily="34" charset="0"/>
              </a:defRPr>
            </a:lvl4pPr>
            <a:lvl5pPr marL="2057400" indent="-228600">
              <a:defRPr>
                <a:solidFill>
                  <a:schemeClr val="tx1"/>
                </a:solidFill>
                <a:latin typeface="Segoe UI Semilight" panose="020B0402040204020203" pitchFamily="34" charset="0"/>
              </a:defRPr>
            </a:lvl5pPr>
            <a:lvl6pPr marL="2514600" indent="-228600" defTabSz="931863" fontAlgn="base">
              <a:spcBef>
                <a:spcPct val="0"/>
              </a:spcBef>
              <a:spcAft>
                <a:spcPct val="0"/>
              </a:spcAft>
              <a:defRPr>
                <a:solidFill>
                  <a:schemeClr val="tx1"/>
                </a:solidFill>
                <a:latin typeface="Segoe UI Semilight" panose="020B0402040204020203" pitchFamily="34" charset="0"/>
              </a:defRPr>
            </a:lvl6pPr>
            <a:lvl7pPr marL="2971800" indent="-228600" defTabSz="931863" fontAlgn="base">
              <a:spcBef>
                <a:spcPct val="0"/>
              </a:spcBef>
              <a:spcAft>
                <a:spcPct val="0"/>
              </a:spcAft>
              <a:defRPr>
                <a:solidFill>
                  <a:schemeClr val="tx1"/>
                </a:solidFill>
                <a:latin typeface="Segoe UI Semilight" panose="020B0402040204020203" pitchFamily="34" charset="0"/>
              </a:defRPr>
            </a:lvl7pPr>
            <a:lvl8pPr marL="3429000" indent="-228600" defTabSz="931863" fontAlgn="base">
              <a:spcBef>
                <a:spcPct val="0"/>
              </a:spcBef>
              <a:spcAft>
                <a:spcPct val="0"/>
              </a:spcAft>
              <a:defRPr>
                <a:solidFill>
                  <a:schemeClr val="tx1"/>
                </a:solidFill>
                <a:latin typeface="Segoe UI Semilight" panose="020B0402040204020203" pitchFamily="34" charset="0"/>
              </a:defRPr>
            </a:lvl8pPr>
            <a:lvl9pPr marL="3886200" indent="-228600" defTabSz="931863" fontAlgn="base">
              <a:spcBef>
                <a:spcPct val="0"/>
              </a:spcBef>
              <a:spcAft>
                <a:spcPct val="0"/>
              </a:spcAft>
              <a:defRPr>
                <a:solidFill>
                  <a:schemeClr val="tx1"/>
                </a:solidFill>
                <a:latin typeface="Segoe UI Semilight" panose="020B0402040204020203" pitchFamily="34" charset="0"/>
              </a:defRPr>
            </a:lvl9pPr>
          </a:lstStyle>
          <a:p>
            <a:pPr defTabSz="931863" fontAlgn="base">
              <a:spcBef>
                <a:spcPct val="0"/>
              </a:spcBef>
              <a:spcAft>
                <a:spcPct val="0"/>
              </a:spcAft>
            </a:pPr>
            <a:endParaRPr lang="sl-SI" altLang="sl-SI">
              <a:solidFill>
                <a:srgbClr val="000000"/>
              </a:solidFill>
              <a:latin typeface="Segoe UI" panose="020B0502040204020203" pitchFamily="34" charset="0"/>
            </a:endParaRPr>
          </a:p>
        </p:txBody>
      </p:sp>
    </p:spTree>
    <p:extLst>
      <p:ext uri="{BB962C8B-B14F-4D97-AF65-F5344CB8AC3E}">
        <p14:creationId xmlns:p14="http://schemas.microsoft.com/office/powerpoint/2010/main" val="1639091354"/>
      </p:ext>
    </p:extLst>
  </p:cSld>
  <p:clrMapOvr>
    <a:masterClrMapping/>
  </p:clrMapOvr>
</p:notes>
</file>

<file path=ppt/notesSlides/notesSlide43.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48130" name="Slide Image Placeholder 1">
            <a:extLst>
              <a:ext uri="{FF2B5EF4-FFF2-40B4-BE49-F238E27FC236}">
                <a16:creationId xmlns:a16="http://schemas.microsoft.com/office/drawing/2014/main" id="{8CE894FB-770D-4E07-B060-C743B75A3B4B}"/>
              </a:ext>
            </a:extLst>
          </p:cNvPr>
          <p:cNvSpPr>
            <a:spLocks noGrp="1" noRot="1" noChangeAspect="1" noChangeArrowheads="1" noTextEdit="1"/>
          </p:cNvSpPr>
          <p:nvPr>
            <p:ph type="sldImg"/>
          </p:nvPr>
        </p:nvSpPr>
        <p:spPr bwMode="auto">
          <a:noFill/>
          <a:ln>
            <a:solidFill>
              <a:srgbClr val="000000"/>
            </a:solidFill>
            <a:miter lim="800000"/>
            <a:headEnd/>
            <a:tailEnd/>
          </a:ln>
          <a:extLst>
            <a:ext uri="{909E8E84-426E-40DD-AFC4-6F175D3DCCD1}">
              <a14:hiddenFill xmlns:a14="http://schemas.microsoft.com/office/drawing/2010/main">
                <a:solidFill>
                  <a:srgbClr val="FFFFFF"/>
                </a:solidFill>
              </a14:hiddenFill>
            </a:ext>
          </a:extLst>
        </p:spPr>
      </p:sp>
      <p:sp>
        <p:nvSpPr>
          <p:cNvPr id="48131" name="Notes Placeholder 2">
            <a:extLst>
              <a:ext uri="{FF2B5EF4-FFF2-40B4-BE49-F238E27FC236}">
                <a16:creationId xmlns:a16="http://schemas.microsoft.com/office/drawing/2014/main" id="{48A55F09-EC1B-40AE-B73C-936B996D0DC9}"/>
              </a:ext>
            </a:extLst>
          </p:cNvPr>
          <p:cNvSpPr>
            <a:spLocks noGrp="1" noChangeArrowheads="1"/>
          </p:cNvSpPr>
          <p:nvPr>
            <p:ph type="body" idx="1"/>
          </p:nvPr>
        </p:nvSpPr>
        <p:spPr bwMode="auto">
          <a:noFill/>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wrap="square" numCol="1" anchor="t" anchorCtr="0" compatLnSpc="1">
            <a:prstTxWarp prst="textNoShape">
              <a:avLst/>
            </a:prstTxWarp>
          </a:bodyPr>
          <a:lstStyle/>
          <a:p>
            <a:pPr>
              <a:spcBef>
                <a:spcPct val="0"/>
              </a:spcBef>
            </a:pPr>
            <a:endParaRPr lang="sl-SI" altLang="sl-SI"/>
          </a:p>
        </p:txBody>
      </p:sp>
      <p:sp>
        <p:nvSpPr>
          <p:cNvPr id="48132" name="Date Placeholder 3">
            <a:extLst>
              <a:ext uri="{FF2B5EF4-FFF2-40B4-BE49-F238E27FC236}">
                <a16:creationId xmlns:a16="http://schemas.microsoft.com/office/drawing/2014/main" id="{E82AD5CB-E671-4B2D-888A-922427F13F80}"/>
              </a:ext>
            </a:extLst>
          </p:cNvPr>
          <p:cNvSpPr>
            <a:spLocks noGrp="1" noChangeArrowheads="1"/>
          </p:cNvSpPr>
          <p:nvPr>
            <p:ph type="dt" sz="quarter" idx="1"/>
          </p:nvPr>
        </p:nvSpPr>
        <p:spPr bwMode="auto">
          <a:noFill/>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wrap="square" numCol="1" anchor="t" anchorCtr="0" compatLnSpc="1">
            <a:prstTxWarp prst="textNoShape">
              <a:avLst/>
            </a:prstTxWarp>
          </a:bodyPr>
          <a:lstStyle>
            <a:lvl1pPr>
              <a:defRPr>
                <a:solidFill>
                  <a:schemeClr val="tx1"/>
                </a:solidFill>
                <a:latin typeface="Segoe UI Semilight" panose="020B0402040204020203" pitchFamily="34" charset="0"/>
              </a:defRPr>
            </a:lvl1pPr>
            <a:lvl2pPr marL="742950" indent="-285750">
              <a:defRPr>
                <a:solidFill>
                  <a:schemeClr val="tx1"/>
                </a:solidFill>
                <a:latin typeface="Segoe UI Semilight" panose="020B0402040204020203" pitchFamily="34" charset="0"/>
              </a:defRPr>
            </a:lvl2pPr>
            <a:lvl3pPr marL="1143000" indent="-228600">
              <a:defRPr>
                <a:solidFill>
                  <a:schemeClr val="tx1"/>
                </a:solidFill>
                <a:latin typeface="Segoe UI Semilight" panose="020B0402040204020203" pitchFamily="34" charset="0"/>
              </a:defRPr>
            </a:lvl3pPr>
            <a:lvl4pPr marL="1600200" indent="-228600">
              <a:defRPr>
                <a:solidFill>
                  <a:schemeClr val="tx1"/>
                </a:solidFill>
                <a:latin typeface="Segoe UI Semilight" panose="020B0402040204020203" pitchFamily="34" charset="0"/>
              </a:defRPr>
            </a:lvl4pPr>
            <a:lvl5pPr marL="2057400" indent="-228600">
              <a:defRPr>
                <a:solidFill>
                  <a:schemeClr val="tx1"/>
                </a:solidFill>
                <a:latin typeface="Segoe UI Semilight" panose="020B0402040204020203" pitchFamily="34" charset="0"/>
              </a:defRPr>
            </a:lvl5pPr>
            <a:lvl6pPr marL="2514600" indent="-228600" defTabSz="931863" fontAlgn="base">
              <a:spcBef>
                <a:spcPct val="0"/>
              </a:spcBef>
              <a:spcAft>
                <a:spcPct val="0"/>
              </a:spcAft>
              <a:defRPr>
                <a:solidFill>
                  <a:schemeClr val="tx1"/>
                </a:solidFill>
                <a:latin typeface="Segoe UI Semilight" panose="020B0402040204020203" pitchFamily="34" charset="0"/>
              </a:defRPr>
            </a:lvl6pPr>
            <a:lvl7pPr marL="2971800" indent="-228600" defTabSz="931863" fontAlgn="base">
              <a:spcBef>
                <a:spcPct val="0"/>
              </a:spcBef>
              <a:spcAft>
                <a:spcPct val="0"/>
              </a:spcAft>
              <a:defRPr>
                <a:solidFill>
                  <a:schemeClr val="tx1"/>
                </a:solidFill>
                <a:latin typeface="Segoe UI Semilight" panose="020B0402040204020203" pitchFamily="34" charset="0"/>
              </a:defRPr>
            </a:lvl7pPr>
            <a:lvl8pPr marL="3429000" indent="-228600" defTabSz="931863" fontAlgn="base">
              <a:spcBef>
                <a:spcPct val="0"/>
              </a:spcBef>
              <a:spcAft>
                <a:spcPct val="0"/>
              </a:spcAft>
              <a:defRPr>
                <a:solidFill>
                  <a:schemeClr val="tx1"/>
                </a:solidFill>
                <a:latin typeface="Segoe UI Semilight" panose="020B0402040204020203" pitchFamily="34" charset="0"/>
              </a:defRPr>
            </a:lvl8pPr>
            <a:lvl9pPr marL="3886200" indent="-228600" defTabSz="931863" fontAlgn="base">
              <a:spcBef>
                <a:spcPct val="0"/>
              </a:spcBef>
              <a:spcAft>
                <a:spcPct val="0"/>
              </a:spcAft>
              <a:defRPr>
                <a:solidFill>
                  <a:schemeClr val="tx1"/>
                </a:solidFill>
                <a:latin typeface="Segoe UI Semilight" panose="020B0402040204020203" pitchFamily="34" charset="0"/>
              </a:defRPr>
            </a:lvl9pPr>
          </a:lstStyle>
          <a:p>
            <a:pPr defTabSz="931863" fontAlgn="base">
              <a:spcBef>
                <a:spcPct val="0"/>
              </a:spcBef>
              <a:spcAft>
                <a:spcPct val="0"/>
              </a:spcAft>
            </a:pPr>
            <a:fld id="{ECBAA1E6-4FCD-42C0-9B37-ECA2911D5FFA}" type="datetime8">
              <a:rPr lang="en-US" altLang="sl-SI">
                <a:solidFill>
                  <a:srgbClr val="000000"/>
                </a:solidFill>
                <a:latin typeface="Segoe UI" panose="020B0502040204020203" pitchFamily="34" charset="0"/>
              </a:rPr>
              <a:pPr defTabSz="931863" fontAlgn="base">
                <a:spcBef>
                  <a:spcPct val="0"/>
                </a:spcBef>
                <a:spcAft>
                  <a:spcPct val="0"/>
                </a:spcAft>
              </a:pPr>
              <a:t>5/14/2017 4:29 PM</a:t>
            </a:fld>
            <a:endParaRPr lang="en-US" altLang="sl-SI">
              <a:solidFill>
                <a:srgbClr val="000000"/>
              </a:solidFill>
              <a:latin typeface="Segoe UI" panose="020B0502040204020203" pitchFamily="34" charset="0"/>
            </a:endParaRPr>
          </a:p>
        </p:txBody>
      </p:sp>
      <p:sp>
        <p:nvSpPr>
          <p:cNvPr id="48133" name="Slide Number Placeholder 6">
            <a:extLst>
              <a:ext uri="{FF2B5EF4-FFF2-40B4-BE49-F238E27FC236}">
                <a16:creationId xmlns:a16="http://schemas.microsoft.com/office/drawing/2014/main" id="{BEA2BAC5-74BF-45FC-9E0C-9F4A653B572B}"/>
              </a:ext>
            </a:extLst>
          </p:cNvPr>
          <p:cNvSpPr>
            <a:spLocks noGrp="1" noChangeArrowheads="1"/>
          </p:cNvSpPr>
          <p:nvPr>
            <p:ph type="sldNum" sz="quarter" idx="5"/>
          </p:nvPr>
        </p:nvSpPr>
        <p:spPr bwMode="auto">
          <a:xfrm>
            <a:off x="6172200" y="8685213"/>
            <a:ext cx="684213" cy="457200"/>
          </a:xfrm>
          <a:noFill/>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wrap="square" numCol="1" anchorCtr="0" compatLnSpc="1">
            <a:prstTxWarp prst="textNoShape">
              <a:avLst/>
            </a:prstTxWarp>
          </a:bodyPr>
          <a:lstStyle>
            <a:lvl1pPr>
              <a:defRPr>
                <a:solidFill>
                  <a:schemeClr val="tx1"/>
                </a:solidFill>
                <a:latin typeface="Segoe UI Semilight" panose="020B0402040204020203" pitchFamily="34" charset="0"/>
              </a:defRPr>
            </a:lvl1pPr>
            <a:lvl2pPr marL="742950" indent="-285750">
              <a:defRPr>
                <a:solidFill>
                  <a:schemeClr val="tx1"/>
                </a:solidFill>
                <a:latin typeface="Segoe UI Semilight" panose="020B0402040204020203" pitchFamily="34" charset="0"/>
              </a:defRPr>
            </a:lvl2pPr>
            <a:lvl3pPr marL="1143000" indent="-228600">
              <a:defRPr>
                <a:solidFill>
                  <a:schemeClr val="tx1"/>
                </a:solidFill>
                <a:latin typeface="Segoe UI Semilight" panose="020B0402040204020203" pitchFamily="34" charset="0"/>
              </a:defRPr>
            </a:lvl3pPr>
            <a:lvl4pPr marL="1600200" indent="-228600">
              <a:defRPr>
                <a:solidFill>
                  <a:schemeClr val="tx1"/>
                </a:solidFill>
                <a:latin typeface="Segoe UI Semilight" panose="020B0402040204020203" pitchFamily="34" charset="0"/>
              </a:defRPr>
            </a:lvl4pPr>
            <a:lvl5pPr marL="2057400" indent="-228600">
              <a:defRPr>
                <a:solidFill>
                  <a:schemeClr val="tx1"/>
                </a:solidFill>
                <a:latin typeface="Segoe UI Semilight" panose="020B0402040204020203" pitchFamily="34" charset="0"/>
              </a:defRPr>
            </a:lvl5pPr>
            <a:lvl6pPr marL="2514600" indent="-228600" defTabSz="931863" fontAlgn="base">
              <a:spcBef>
                <a:spcPct val="0"/>
              </a:spcBef>
              <a:spcAft>
                <a:spcPct val="0"/>
              </a:spcAft>
              <a:defRPr>
                <a:solidFill>
                  <a:schemeClr val="tx1"/>
                </a:solidFill>
                <a:latin typeface="Segoe UI Semilight" panose="020B0402040204020203" pitchFamily="34" charset="0"/>
              </a:defRPr>
            </a:lvl6pPr>
            <a:lvl7pPr marL="2971800" indent="-228600" defTabSz="931863" fontAlgn="base">
              <a:spcBef>
                <a:spcPct val="0"/>
              </a:spcBef>
              <a:spcAft>
                <a:spcPct val="0"/>
              </a:spcAft>
              <a:defRPr>
                <a:solidFill>
                  <a:schemeClr val="tx1"/>
                </a:solidFill>
                <a:latin typeface="Segoe UI Semilight" panose="020B0402040204020203" pitchFamily="34" charset="0"/>
              </a:defRPr>
            </a:lvl7pPr>
            <a:lvl8pPr marL="3429000" indent="-228600" defTabSz="931863" fontAlgn="base">
              <a:spcBef>
                <a:spcPct val="0"/>
              </a:spcBef>
              <a:spcAft>
                <a:spcPct val="0"/>
              </a:spcAft>
              <a:defRPr>
                <a:solidFill>
                  <a:schemeClr val="tx1"/>
                </a:solidFill>
                <a:latin typeface="Segoe UI Semilight" panose="020B0402040204020203" pitchFamily="34" charset="0"/>
              </a:defRPr>
            </a:lvl8pPr>
            <a:lvl9pPr marL="3886200" indent="-228600" defTabSz="931863" fontAlgn="base">
              <a:spcBef>
                <a:spcPct val="0"/>
              </a:spcBef>
              <a:spcAft>
                <a:spcPct val="0"/>
              </a:spcAft>
              <a:defRPr>
                <a:solidFill>
                  <a:schemeClr val="tx1"/>
                </a:solidFill>
                <a:latin typeface="Segoe UI Semilight" panose="020B0402040204020203" pitchFamily="34" charset="0"/>
              </a:defRPr>
            </a:lvl9pPr>
          </a:lstStyle>
          <a:p>
            <a:pPr defTabSz="931863" fontAlgn="base">
              <a:spcBef>
                <a:spcPct val="0"/>
              </a:spcBef>
              <a:spcAft>
                <a:spcPct val="0"/>
              </a:spcAft>
            </a:pPr>
            <a:fld id="{CE0A8059-3F78-4FF3-A69F-CF4F6DB845C8}" type="slidenum">
              <a:rPr lang="en-US" altLang="sl-SI">
                <a:solidFill>
                  <a:srgbClr val="000000"/>
                </a:solidFill>
                <a:latin typeface="Segoe UI" panose="020B0502040204020203" pitchFamily="34" charset="0"/>
              </a:rPr>
              <a:pPr defTabSz="931863" fontAlgn="base">
                <a:spcBef>
                  <a:spcPct val="0"/>
                </a:spcBef>
                <a:spcAft>
                  <a:spcPct val="0"/>
                </a:spcAft>
              </a:pPr>
              <a:t>43</a:t>
            </a:fld>
            <a:endParaRPr lang="en-US" altLang="sl-SI">
              <a:solidFill>
                <a:srgbClr val="000000"/>
              </a:solidFill>
              <a:latin typeface="Segoe UI" panose="020B0502040204020203" pitchFamily="34" charset="0"/>
            </a:endParaRPr>
          </a:p>
        </p:txBody>
      </p:sp>
      <p:sp>
        <p:nvSpPr>
          <p:cNvPr id="6" name="Footer Placeholder 5">
            <a:extLst>
              <a:ext uri="{FF2B5EF4-FFF2-40B4-BE49-F238E27FC236}">
                <a16:creationId xmlns:a16="http://schemas.microsoft.com/office/drawing/2014/main" id="{1CCF50E2-A7F0-45AD-9130-967E59E08045}"/>
              </a:ext>
            </a:extLst>
          </p:cNvPr>
          <p:cNvSpPr>
            <a:spLocks noGrp="1"/>
          </p:cNvSpPr>
          <p:nvPr>
            <p:ph type="ftr" sz="quarter" idx="4"/>
          </p:nvPr>
        </p:nvSpPr>
        <p:spPr>
          <a:xfrm>
            <a:off x="0" y="8686800"/>
            <a:ext cx="5920740" cy="355964"/>
          </a:xfrm>
        </p:spPr>
        <p:txBody>
          <a:bodyPr/>
          <a:lstStyle/>
          <a:p>
            <a:pPr>
              <a:defRPr/>
            </a:pPr>
            <a:r>
              <a:rPr lang="en-US"/>
              <a:t>© Microsoft Corporation. All rights reserved. MICROSOFT MAKES NO WARRANTIES, EXPRESS, IMPLIED OR STATUTORY, AS TO THE INFORMATION IN THIS PRESENTATION.</a:t>
            </a:r>
            <a:endParaRPr lang="en-US" dirty="0"/>
          </a:p>
        </p:txBody>
      </p:sp>
      <p:sp>
        <p:nvSpPr>
          <p:cNvPr id="48135" name="Header Placeholder 8">
            <a:extLst>
              <a:ext uri="{FF2B5EF4-FFF2-40B4-BE49-F238E27FC236}">
                <a16:creationId xmlns:a16="http://schemas.microsoft.com/office/drawing/2014/main" id="{66DF02B0-73E2-48C5-97CF-DFF0C12CB761}"/>
              </a:ext>
            </a:extLst>
          </p:cNvPr>
          <p:cNvSpPr>
            <a:spLocks noGrp="1" noChangeArrowheads="1"/>
          </p:cNvSpPr>
          <p:nvPr>
            <p:ph type="hdr" sz="quarter"/>
          </p:nvPr>
        </p:nvSpPr>
        <p:spPr bwMode="auto">
          <a:noFill/>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wrap="square" numCol="1" anchor="t" anchorCtr="0" compatLnSpc="1">
            <a:prstTxWarp prst="textNoShape">
              <a:avLst/>
            </a:prstTxWarp>
          </a:bodyPr>
          <a:lstStyle>
            <a:lvl1pPr>
              <a:defRPr>
                <a:solidFill>
                  <a:schemeClr val="tx1"/>
                </a:solidFill>
                <a:latin typeface="Segoe UI Semilight" panose="020B0402040204020203" pitchFamily="34" charset="0"/>
              </a:defRPr>
            </a:lvl1pPr>
            <a:lvl2pPr marL="742950" indent="-285750">
              <a:defRPr>
                <a:solidFill>
                  <a:schemeClr val="tx1"/>
                </a:solidFill>
                <a:latin typeface="Segoe UI Semilight" panose="020B0402040204020203" pitchFamily="34" charset="0"/>
              </a:defRPr>
            </a:lvl2pPr>
            <a:lvl3pPr marL="1143000" indent="-228600">
              <a:defRPr>
                <a:solidFill>
                  <a:schemeClr val="tx1"/>
                </a:solidFill>
                <a:latin typeface="Segoe UI Semilight" panose="020B0402040204020203" pitchFamily="34" charset="0"/>
              </a:defRPr>
            </a:lvl3pPr>
            <a:lvl4pPr marL="1600200" indent="-228600">
              <a:defRPr>
                <a:solidFill>
                  <a:schemeClr val="tx1"/>
                </a:solidFill>
                <a:latin typeface="Segoe UI Semilight" panose="020B0402040204020203" pitchFamily="34" charset="0"/>
              </a:defRPr>
            </a:lvl4pPr>
            <a:lvl5pPr marL="2057400" indent="-228600">
              <a:defRPr>
                <a:solidFill>
                  <a:schemeClr val="tx1"/>
                </a:solidFill>
                <a:latin typeface="Segoe UI Semilight" panose="020B0402040204020203" pitchFamily="34" charset="0"/>
              </a:defRPr>
            </a:lvl5pPr>
            <a:lvl6pPr marL="2514600" indent="-228600" defTabSz="931863" fontAlgn="base">
              <a:spcBef>
                <a:spcPct val="0"/>
              </a:spcBef>
              <a:spcAft>
                <a:spcPct val="0"/>
              </a:spcAft>
              <a:defRPr>
                <a:solidFill>
                  <a:schemeClr val="tx1"/>
                </a:solidFill>
                <a:latin typeface="Segoe UI Semilight" panose="020B0402040204020203" pitchFamily="34" charset="0"/>
              </a:defRPr>
            </a:lvl6pPr>
            <a:lvl7pPr marL="2971800" indent="-228600" defTabSz="931863" fontAlgn="base">
              <a:spcBef>
                <a:spcPct val="0"/>
              </a:spcBef>
              <a:spcAft>
                <a:spcPct val="0"/>
              </a:spcAft>
              <a:defRPr>
                <a:solidFill>
                  <a:schemeClr val="tx1"/>
                </a:solidFill>
                <a:latin typeface="Segoe UI Semilight" panose="020B0402040204020203" pitchFamily="34" charset="0"/>
              </a:defRPr>
            </a:lvl7pPr>
            <a:lvl8pPr marL="3429000" indent="-228600" defTabSz="931863" fontAlgn="base">
              <a:spcBef>
                <a:spcPct val="0"/>
              </a:spcBef>
              <a:spcAft>
                <a:spcPct val="0"/>
              </a:spcAft>
              <a:defRPr>
                <a:solidFill>
                  <a:schemeClr val="tx1"/>
                </a:solidFill>
                <a:latin typeface="Segoe UI Semilight" panose="020B0402040204020203" pitchFamily="34" charset="0"/>
              </a:defRPr>
            </a:lvl8pPr>
            <a:lvl9pPr marL="3886200" indent="-228600" defTabSz="931863" fontAlgn="base">
              <a:spcBef>
                <a:spcPct val="0"/>
              </a:spcBef>
              <a:spcAft>
                <a:spcPct val="0"/>
              </a:spcAft>
              <a:defRPr>
                <a:solidFill>
                  <a:schemeClr val="tx1"/>
                </a:solidFill>
                <a:latin typeface="Segoe UI Semilight" panose="020B0402040204020203" pitchFamily="34" charset="0"/>
              </a:defRPr>
            </a:lvl9pPr>
          </a:lstStyle>
          <a:p>
            <a:pPr defTabSz="931863" fontAlgn="base">
              <a:spcBef>
                <a:spcPct val="0"/>
              </a:spcBef>
              <a:spcAft>
                <a:spcPct val="0"/>
              </a:spcAft>
            </a:pPr>
            <a:endParaRPr lang="sl-SI" altLang="sl-SI">
              <a:solidFill>
                <a:srgbClr val="000000"/>
              </a:solidFill>
              <a:latin typeface="Segoe UI" panose="020B0502040204020203" pitchFamily="34" charset="0"/>
            </a:endParaRPr>
          </a:p>
        </p:txBody>
      </p:sp>
    </p:spTree>
    <p:extLst>
      <p:ext uri="{BB962C8B-B14F-4D97-AF65-F5344CB8AC3E}">
        <p14:creationId xmlns:p14="http://schemas.microsoft.com/office/powerpoint/2010/main" val="4063897916"/>
      </p:ext>
    </p:extLst>
  </p:cSld>
  <p:clrMapOvr>
    <a:masterClrMapping/>
  </p:clrMapOvr>
</p:notes>
</file>

<file path=ppt/notesSlides/notesSlide44.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48130" name="Slide Image Placeholder 1">
            <a:extLst>
              <a:ext uri="{FF2B5EF4-FFF2-40B4-BE49-F238E27FC236}">
                <a16:creationId xmlns:a16="http://schemas.microsoft.com/office/drawing/2014/main" id="{8CE894FB-770D-4E07-B060-C743B75A3B4B}"/>
              </a:ext>
            </a:extLst>
          </p:cNvPr>
          <p:cNvSpPr>
            <a:spLocks noGrp="1" noRot="1" noChangeAspect="1" noChangeArrowheads="1" noTextEdit="1"/>
          </p:cNvSpPr>
          <p:nvPr>
            <p:ph type="sldImg"/>
          </p:nvPr>
        </p:nvSpPr>
        <p:spPr bwMode="auto">
          <a:noFill/>
          <a:ln>
            <a:solidFill>
              <a:srgbClr val="000000"/>
            </a:solidFill>
            <a:miter lim="800000"/>
            <a:headEnd/>
            <a:tailEnd/>
          </a:ln>
          <a:extLst>
            <a:ext uri="{909E8E84-426E-40DD-AFC4-6F175D3DCCD1}">
              <a14:hiddenFill xmlns:a14="http://schemas.microsoft.com/office/drawing/2010/main">
                <a:solidFill>
                  <a:srgbClr val="FFFFFF"/>
                </a:solidFill>
              </a14:hiddenFill>
            </a:ext>
          </a:extLst>
        </p:spPr>
      </p:sp>
      <p:sp>
        <p:nvSpPr>
          <p:cNvPr id="48131" name="Notes Placeholder 2">
            <a:extLst>
              <a:ext uri="{FF2B5EF4-FFF2-40B4-BE49-F238E27FC236}">
                <a16:creationId xmlns:a16="http://schemas.microsoft.com/office/drawing/2014/main" id="{48A55F09-EC1B-40AE-B73C-936B996D0DC9}"/>
              </a:ext>
            </a:extLst>
          </p:cNvPr>
          <p:cNvSpPr>
            <a:spLocks noGrp="1" noChangeArrowheads="1"/>
          </p:cNvSpPr>
          <p:nvPr>
            <p:ph type="body" idx="1"/>
          </p:nvPr>
        </p:nvSpPr>
        <p:spPr bwMode="auto">
          <a:noFill/>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wrap="square" numCol="1" anchor="t" anchorCtr="0" compatLnSpc="1">
            <a:prstTxWarp prst="textNoShape">
              <a:avLst/>
            </a:prstTxWarp>
          </a:bodyPr>
          <a:lstStyle/>
          <a:p>
            <a:pPr>
              <a:spcBef>
                <a:spcPct val="0"/>
              </a:spcBef>
            </a:pPr>
            <a:endParaRPr lang="sl-SI" altLang="sl-SI"/>
          </a:p>
        </p:txBody>
      </p:sp>
      <p:sp>
        <p:nvSpPr>
          <p:cNvPr id="48132" name="Date Placeholder 3">
            <a:extLst>
              <a:ext uri="{FF2B5EF4-FFF2-40B4-BE49-F238E27FC236}">
                <a16:creationId xmlns:a16="http://schemas.microsoft.com/office/drawing/2014/main" id="{E82AD5CB-E671-4B2D-888A-922427F13F80}"/>
              </a:ext>
            </a:extLst>
          </p:cNvPr>
          <p:cNvSpPr>
            <a:spLocks noGrp="1" noChangeArrowheads="1"/>
          </p:cNvSpPr>
          <p:nvPr>
            <p:ph type="dt" sz="quarter" idx="1"/>
          </p:nvPr>
        </p:nvSpPr>
        <p:spPr bwMode="auto">
          <a:noFill/>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wrap="square" numCol="1" anchor="t" anchorCtr="0" compatLnSpc="1">
            <a:prstTxWarp prst="textNoShape">
              <a:avLst/>
            </a:prstTxWarp>
          </a:bodyPr>
          <a:lstStyle>
            <a:lvl1pPr>
              <a:defRPr>
                <a:solidFill>
                  <a:schemeClr val="tx1"/>
                </a:solidFill>
                <a:latin typeface="Segoe UI Semilight" panose="020B0402040204020203" pitchFamily="34" charset="0"/>
              </a:defRPr>
            </a:lvl1pPr>
            <a:lvl2pPr marL="742950" indent="-285750">
              <a:defRPr>
                <a:solidFill>
                  <a:schemeClr val="tx1"/>
                </a:solidFill>
                <a:latin typeface="Segoe UI Semilight" panose="020B0402040204020203" pitchFamily="34" charset="0"/>
              </a:defRPr>
            </a:lvl2pPr>
            <a:lvl3pPr marL="1143000" indent="-228600">
              <a:defRPr>
                <a:solidFill>
                  <a:schemeClr val="tx1"/>
                </a:solidFill>
                <a:latin typeface="Segoe UI Semilight" panose="020B0402040204020203" pitchFamily="34" charset="0"/>
              </a:defRPr>
            </a:lvl3pPr>
            <a:lvl4pPr marL="1600200" indent="-228600">
              <a:defRPr>
                <a:solidFill>
                  <a:schemeClr val="tx1"/>
                </a:solidFill>
                <a:latin typeface="Segoe UI Semilight" panose="020B0402040204020203" pitchFamily="34" charset="0"/>
              </a:defRPr>
            </a:lvl4pPr>
            <a:lvl5pPr marL="2057400" indent="-228600">
              <a:defRPr>
                <a:solidFill>
                  <a:schemeClr val="tx1"/>
                </a:solidFill>
                <a:latin typeface="Segoe UI Semilight" panose="020B0402040204020203" pitchFamily="34" charset="0"/>
              </a:defRPr>
            </a:lvl5pPr>
            <a:lvl6pPr marL="2514600" indent="-228600" defTabSz="931863" fontAlgn="base">
              <a:spcBef>
                <a:spcPct val="0"/>
              </a:spcBef>
              <a:spcAft>
                <a:spcPct val="0"/>
              </a:spcAft>
              <a:defRPr>
                <a:solidFill>
                  <a:schemeClr val="tx1"/>
                </a:solidFill>
                <a:latin typeface="Segoe UI Semilight" panose="020B0402040204020203" pitchFamily="34" charset="0"/>
              </a:defRPr>
            </a:lvl6pPr>
            <a:lvl7pPr marL="2971800" indent="-228600" defTabSz="931863" fontAlgn="base">
              <a:spcBef>
                <a:spcPct val="0"/>
              </a:spcBef>
              <a:spcAft>
                <a:spcPct val="0"/>
              </a:spcAft>
              <a:defRPr>
                <a:solidFill>
                  <a:schemeClr val="tx1"/>
                </a:solidFill>
                <a:latin typeface="Segoe UI Semilight" panose="020B0402040204020203" pitchFamily="34" charset="0"/>
              </a:defRPr>
            </a:lvl7pPr>
            <a:lvl8pPr marL="3429000" indent="-228600" defTabSz="931863" fontAlgn="base">
              <a:spcBef>
                <a:spcPct val="0"/>
              </a:spcBef>
              <a:spcAft>
                <a:spcPct val="0"/>
              </a:spcAft>
              <a:defRPr>
                <a:solidFill>
                  <a:schemeClr val="tx1"/>
                </a:solidFill>
                <a:latin typeface="Segoe UI Semilight" panose="020B0402040204020203" pitchFamily="34" charset="0"/>
              </a:defRPr>
            </a:lvl8pPr>
            <a:lvl9pPr marL="3886200" indent="-228600" defTabSz="931863" fontAlgn="base">
              <a:spcBef>
                <a:spcPct val="0"/>
              </a:spcBef>
              <a:spcAft>
                <a:spcPct val="0"/>
              </a:spcAft>
              <a:defRPr>
                <a:solidFill>
                  <a:schemeClr val="tx1"/>
                </a:solidFill>
                <a:latin typeface="Segoe UI Semilight" panose="020B0402040204020203" pitchFamily="34" charset="0"/>
              </a:defRPr>
            </a:lvl9pPr>
          </a:lstStyle>
          <a:p>
            <a:pPr defTabSz="931863" fontAlgn="base">
              <a:spcBef>
                <a:spcPct val="0"/>
              </a:spcBef>
              <a:spcAft>
                <a:spcPct val="0"/>
              </a:spcAft>
            </a:pPr>
            <a:fld id="{ECBAA1E6-4FCD-42C0-9B37-ECA2911D5FFA}" type="datetime8">
              <a:rPr lang="en-US" altLang="sl-SI">
                <a:solidFill>
                  <a:srgbClr val="000000"/>
                </a:solidFill>
                <a:latin typeface="Segoe UI" panose="020B0502040204020203" pitchFamily="34" charset="0"/>
              </a:rPr>
              <a:pPr defTabSz="931863" fontAlgn="base">
                <a:spcBef>
                  <a:spcPct val="0"/>
                </a:spcBef>
                <a:spcAft>
                  <a:spcPct val="0"/>
                </a:spcAft>
              </a:pPr>
              <a:t>5/14/2017 4:29 PM</a:t>
            </a:fld>
            <a:endParaRPr lang="en-US" altLang="sl-SI">
              <a:solidFill>
                <a:srgbClr val="000000"/>
              </a:solidFill>
              <a:latin typeface="Segoe UI" panose="020B0502040204020203" pitchFamily="34" charset="0"/>
            </a:endParaRPr>
          </a:p>
        </p:txBody>
      </p:sp>
      <p:sp>
        <p:nvSpPr>
          <p:cNvPr id="48133" name="Slide Number Placeholder 6">
            <a:extLst>
              <a:ext uri="{FF2B5EF4-FFF2-40B4-BE49-F238E27FC236}">
                <a16:creationId xmlns:a16="http://schemas.microsoft.com/office/drawing/2014/main" id="{BEA2BAC5-74BF-45FC-9E0C-9F4A653B572B}"/>
              </a:ext>
            </a:extLst>
          </p:cNvPr>
          <p:cNvSpPr>
            <a:spLocks noGrp="1" noChangeArrowheads="1"/>
          </p:cNvSpPr>
          <p:nvPr>
            <p:ph type="sldNum" sz="quarter" idx="5"/>
          </p:nvPr>
        </p:nvSpPr>
        <p:spPr bwMode="auto">
          <a:xfrm>
            <a:off x="6172200" y="8685213"/>
            <a:ext cx="684213" cy="457200"/>
          </a:xfrm>
          <a:noFill/>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wrap="square" numCol="1" anchorCtr="0" compatLnSpc="1">
            <a:prstTxWarp prst="textNoShape">
              <a:avLst/>
            </a:prstTxWarp>
          </a:bodyPr>
          <a:lstStyle>
            <a:lvl1pPr>
              <a:defRPr>
                <a:solidFill>
                  <a:schemeClr val="tx1"/>
                </a:solidFill>
                <a:latin typeface="Segoe UI Semilight" panose="020B0402040204020203" pitchFamily="34" charset="0"/>
              </a:defRPr>
            </a:lvl1pPr>
            <a:lvl2pPr marL="742950" indent="-285750">
              <a:defRPr>
                <a:solidFill>
                  <a:schemeClr val="tx1"/>
                </a:solidFill>
                <a:latin typeface="Segoe UI Semilight" panose="020B0402040204020203" pitchFamily="34" charset="0"/>
              </a:defRPr>
            </a:lvl2pPr>
            <a:lvl3pPr marL="1143000" indent="-228600">
              <a:defRPr>
                <a:solidFill>
                  <a:schemeClr val="tx1"/>
                </a:solidFill>
                <a:latin typeface="Segoe UI Semilight" panose="020B0402040204020203" pitchFamily="34" charset="0"/>
              </a:defRPr>
            </a:lvl3pPr>
            <a:lvl4pPr marL="1600200" indent="-228600">
              <a:defRPr>
                <a:solidFill>
                  <a:schemeClr val="tx1"/>
                </a:solidFill>
                <a:latin typeface="Segoe UI Semilight" panose="020B0402040204020203" pitchFamily="34" charset="0"/>
              </a:defRPr>
            </a:lvl4pPr>
            <a:lvl5pPr marL="2057400" indent="-228600">
              <a:defRPr>
                <a:solidFill>
                  <a:schemeClr val="tx1"/>
                </a:solidFill>
                <a:latin typeface="Segoe UI Semilight" panose="020B0402040204020203" pitchFamily="34" charset="0"/>
              </a:defRPr>
            </a:lvl5pPr>
            <a:lvl6pPr marL="2514600" indent="-228600" defTabSz="931863" fontAlgn="base">
              <a:spcBef>
                <a:spcPct val="0"/>
              </a:spcBef>
              <a:spcAft>
                <a:spcPct val="0"/>
              </a:spcAft>
              <a:defRPr>
                <a:solidFill>
                  <a:schemeClr val="tx1"/>
                </a:solidFill>
                <a:latin typeface="Segoe UI Semilight" panose="020B0402040204020203" pitchFamily="34" charset="0"/>
              </a:defRPr>
            </a:lvl6pPr>
            <a:lvl7pPr marL="2971800" indent="-228600" defTabSz="931863" fontAlgn="base">
              <a:spcBef>
                <a:spcPct val="0"/>
              </a:spcBef>
              <a:spcAft>
                <a:spcPct val="0"/>
              </a:spcAft>
              <a:defRPr>
                <a:solidFill>
                  <a:schemeClr val="tx1"/>
                </a:solidFill>
                <a:latin typeface="Segoe UI Semilight" panose="020B0402040204020203" pitchFamily="34" charset="0"/>
              </a:defRPr>
            </a:lvl7pPr>
            <a:lvl8pPr marL="3429000" indent="-228600" defTabSz="931863" fontAlgn="base">
              <a:spcBef>
                <a:spcPct val="0"/>
              </a:spcBef>
              <a:spcAft>
                <a:spcPct val="0"/>
              </a:spcAft>
              <a:defRPr>
                <a:solidFill>
                  <a:schemeClr val="tx1"/>
                </a:solidFill>
                <a:latin typeface="Segoe UI Semilight" panose="020B0402040204020203" pitchFamily="34" charset="0"/>
              </a:defRPr>
            </a:lvl8pPr>
            <a:lvl9pPr marL="3886200" indent="-228600" defTabSz="931863" fontAlgn="base">
              <a:spcBef>
                <a:spcPct val="0"/>
              </a:spcBef>
              <a:spcAft>
                <a:spcPct val="0"/>
              </a:spcAft>
              <a:defRPr>
                <a:solidFill>
                  <a:schemeClr val="tx1"/>
                </a:solidFill>
                <a:latin typeface="Segoe UI Semilight" panose="020B0402040204020203" pitchFamily="34" charset="0"/>
              </a:defRPr>
            </a:lvl9pPr>
          </a:lstStyle>
          <a:p>
            <a:pPr defTabSz="931863" fontAlgn="base">
              <a:spcBef>
                <a:spcPct val="0"/>
              </a:spcBef>
              <a:spcAft>
                <a:spcPct val="0"/>
              </a:spcAft>
            </a:pPr>
            <a:fld id="{CE0A8059-3F78-4FF3-A69F-CF4F6DB845C8}" type="slidenum">
              <a:rPr lang="en-US" altLang="sl-SI">
                <a:solidFill>
                  <a:srgbClr val="000000"/>
                </a:solidFill>
                <a:latin typeface="Segoe UI" panose="020B0502040204020203" pitchFamily="34" charset="0"/>
              </a:rPr>
              <a:pPr defTabSz="931863" fontAlgn="base">
                <a:spcBef>
                  <a:spcPct val="0"/>
                </a:spcBef>
                <a:spcAft>
                  <a:spcPct val="0"/>
                </a:spcAft>
              </a:pPr>
              <a:t>44</a:t>
            </a:fld>
            <a:endParaRPr lang="en-US" altLang="sl-SI">
              <a:solidFill>
                <a:srgbClr val="000000"/>
              </a:solidFill>
              <a:latin typeface="Segoe UI" panose="020B0502040204020203" pitchFamily="34" charset="0"/>
            </a:endParaRPr>
          </a:p>
        </p:txBody>
      </p:sp>
      <p:sp>
        <p:nvSpPr>
          <p:cNvPr id="6" name="Footer Placeholder 5">
            <a:extLst>
              <a:ext uri="{FF2B5EF4-FFF2-40B4-BE49-F238E27FC236}">
                <a16:creationId xmlns:a16="http://schemas.microsoft.com/office/drawing/2014/main" id="{1CCF50E2-A7F0-45AD-9130-967E59E08045}"/>
              </a:ext>
            </a:extLst>
          </p:cNvPr>
          <p:cNvSpPr>
            <a:spLocks noGrp="1"/>
          </p:cNvSpPr>
          <p:nvPr>
            <p:ph type="ftr" sz="quarter" idx="4"/>
          </p:nvPr>
        </p:nvSpPr>
        <p:spPr>
          <a:xfrm>
            <a:off x="0" y="8686800"/>
            <a:ext cx="5920740" cy="355964"/>
          </a:xfrm>
        </p:spPr>
        <p:txBody>
          <a:bodyPr/>
          <a:lstStyle/>
          <a:p>
            <a:pPr>
              <a:defRPr/>
            </a:pPr>
            <a:r>
              <a:rPr lang="en-US"/>
              <a:t>© Microsoft Corporation. All rights reserved. MICROSOFT MAKES NO WARRANTIES, EXPRESS, IMPLIED OR STATUTORY, AS TO THE INFORMATION IN THIS PRESENTATION.</a:t>
            </a:r>
            <a:endParaRPr lang="en-US" dirty="0"/>
          </a:p>
        </p:txBody>
      </p:sp>
      <p:sp>
        <p:nvSpPr>
          <p:cNvPr id="48135" name="Header Placeholder 8">
            <a:extLst>
              <a:ext uri="{FF2B5EF4-FFF2-40B4-BE49-F238E27FC236}">
                <a16:creationId xmlns:a16="http://schemas.microsoft.com/office/drawing/2014/main" id="{66DF02B0-73E2-48C5-97CF-DFF0C12CB761}"/>
              </a:ext>
            </a:extLst>
          </p:cNvPr>
          <p:cNvSpPr>
            <a:spLocks noGrp="1" noChangeArrowheads="1"/>
          </p:cNvSpPr>
          <p:nvPr>
            <p:ph type="hdr" sz="quarter"/>
          </p:nvPr>
        </p:nvSpPr>
        <p:spPr bwMode="auto">
          <a:noFill/>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wrap="square" numCol="1" anchor="t" anchorCtr="0" compatLnSpc="1">
            <a:prstTxWarp prst="textNoShape">
              <a:avLst/>
            </a:prstTxWarp>
          </a:bodyPr>
          <a:lstStyle>
            <a:lvl1pPr>
              <a:defRPr>
                <a:solidFill>
                  <a:schemeClr val="tx1"/>
                </a:solidFill>
                <a:latin typeface="Segoe UI Semilight" panose="020B0402040204020203" pitchFamily="34" charset="0"/>
              </a:defRPr>
            </a:lvl1pPr>
            <a:lvl2pPr marL="742950" indent="-285750">
              <a:defRPr>
                <a:solidFill>
                  <a:schemeClr val="tx1"/>
                </a:solidFill>
                <a:latin typeface="Segoe UI Semilight" panose="020B0402040204020203" pitchFamily="34" charset="0"/>
              </a:defRPr>
            </a:lvl2pPr>
            <a:lvl3pPr marL="1143000" indent="-228600">
              <a:defRPr>
                <a:solidFill>
                  <a:schemeClr val="tx1"/>
                </a:solidFill>
                <a:latin typeface="Segoe UI Semilight" panose="020B0402040204020203" pitchFamily="34" charset="0"/>
              </a:defRPr>
            </a:lvl3pPr>
            <a:lvl4pPr marL="1600200" indent="-228600">
              <a:defRPr>
                <a:solidFill>
                  <a:schemeClr val="tx1"/>
                </a:solidFill>
                <a:latin typeface="Segoe UI Semilight" panose="020B0402040204020203" pitchFamily="34" charset="0"/>
              </a:defRPr>
            </a:lvl4pPr>
            <a:lvl5pPr marL="2057400" indent="-228600">
              <a:defRPr>
                <a:solidFill>
                  <a:schemeClr val="tx1"/>
                </a:solidFill>
                <a:latin typeface="Segoe UI Semilight" panose="020B0402040204020203" pitchFamily="34" charset="0"/>
              </a:defRPr>
            </a:lvl5pPr>
            <a:lvl6pPr marL="2514600" indent="-228600" defTabSz="931863" fontAlgn="base">
              <a:spcBef>
                <a:spcPct val="0"/>
              </a:spcBef>
              <a:spcAft>
                <a:spcPct val="0"/>
              </a:spcAft>
              <a:defRPr>
                <a:solidFill>
                  <a:schemeClr val="tx1"/>
                </a:solidFill>
                <a:latin typeface="Segoe UI Semilight" panose="020B0402040204020203" pitchFamily="34" charset="0"/>
              </a:defRPr>
            </a:lvl6pPr>
            <a:lvl7pPr marL="2971800" indent="-228600" defTabSz="931863" fontAlgn="base">
              <a:spcBef>
                <a:spcPct val="0"/>
              </a:spcBef>
              <a:spcAft>
                <a:spcPct val="0"/>
              </a:spcAft>
              <a:defRPr>
                <a:solidFill>
                  <a:schemeClr val="tx1"/>
                </a:solidFill>
                <a:latin typeface="Segoe UI Semilight" panose="020B0402040204020203" pitchFamily="34" charset="0"/>
              </a:defRPr>
            </a:lvl7pPr>
            <a:lvl8pPr marL="3429000" indent="-228600" defTabSz="931863" fontAlgn="base">
              <a:spcBef>
                <a:spcPct val="0"/>
              </a:spcBef>
              <a:spcAft>
                <a:spcPct val="0"/>
              </a:spcAft>
              <a:defRPr>
                <a:solidFill>
                  <a:schemeClr val="tx1"/>
                </a:solidFill>
                <a:latin typeface="Segoe UI Semilight" panose="020B0402040204020203" pitchFamily="34" charset="0"/>
              </a:defRPr>
            </a:lvl8pPr>
            <a:lvl9pPr marL="3886200" indent="-228600" defTabSz="931863" fontAlgn="base">
              <a:spcBef>
                <a:spcPct val="0"/>
              </a:spcBef>
              <a:spcAft>
                <a:spcPct val="0"/>
              </a:spcAft>
              <a:defRPr>
                <a:solidFill>
                  <a:schemeClr val="tx1"/>
                </a:solidFill>
                <a:latin typeface="Segoe UI Semilight" panose="020B0402040204020203" pitchFamily="34" charset="0"/>
              </a:defRPr>
            </a:lvl9pPr>
          </a:lstStyle>
          <a:p>
            <a:pPr defTabSz="931863" fontAlgn="base">
              <a:spcBef>
                <a:spcPct val="0"/>
              </a:spcBef>
              <a:spcAft>
                <a:spcPct val="0"/>
              </a:spcAft>
            </a:pPr>
            <a:endParaRPr lang="sl-SI" altLang="sl-SI">
              <a:solidFill>
                <a:srgbClr val="000000"/>
              </a:solidFill>
              <a:latin typeface="Segoe UI" panose="020B0502040204020203" pitchFamily="34" charset="0"/>
            </a:endParaRPr>
          </a:p>
        </p:txBody>
      </p:sp>
    </p:spTree>
    <p:extLst>
      <p:ext uri="{BB962C8B-B14F-4D97-AF65-F5344CB8AC3E}">
        <p14:creationId xmlns:p14="http://schemas.microsoft.com/office/powerpoint/2010/main" val="3990892153"/>
      </p:ext>
    </p:extLst>
  </p:cSld>
  <p:clrMapOvr>
    <a:masterClrMapping/>
  </p:clrMapOvr>
</p:notes>
</file>

<file path=ppt/notesSlides/notesSlide45.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48130" name="Slide Image Placeholder 1">
            <a:extLst>
              <a:ext uri="{FF2B5EF4-FFF2-40B4-BE49-F238E27FC236}">
                <a16:creationId xmlns:a16="http://schemas.microsoft.com/office/drawing/2014/main" id="{8CE894FB-770D-4E07-B060-C743B75A3B4B}"/>
              </a:ext>
            </a:extLst>
          </p:cNvPr>
          <p:cNvSpPr>
            <a:spLocks noGrp="1" noRot="1" noChangeAspect="1" noChangeArrowheads="1" noTextEdit="1"/>
          </p:cNvSpPr>
          <p:nvPr>
            <p:ph type="sldImg"/>
          </p:nvPr>
        </p:nvSpPr>
        <p:spPr bwMode="auto">
          <a:noFill/>
          <a:ln>
            <a:solidFill>
              <a:srgbClr val="000000"/>
            </a:solidFill>
            <a:miter lim="800000"/>
            <a:headEnd/>
            <a:tailEnd/>
          </a:ln>
          <a:extLst>
            <a:ext uri="{909E8E84-426E-40DD-AFC4-6F175D3DCCD1}">
              <a14:hiddenFill xmlns:a14="http://schemas.microsoft.com/office/drawing/2010/main">
                <a:solidFill>
                  <a:srgbClr val="FFFFFF"/>
                </a:solidFill>
              </a14:hiddenFill>
            </a:ext>
          </a:extLst>
        </p:spPr>
      </p:sp>
      <p:sp>
        <p:nvSpPr>
          <p:cNvPr id="48131" name="Notes Placeholder 2">
            <a:extLst>
              <a:ext uri="{FF2B5EF4-FFF2-40B4-BE49-F238E27FC236}">
                <a16:creationId xmlns:a16="http://schemas.microsoft.com/office/drawing/2014/main" id="{48A55F09-EC1B-40AE-B73C-936B996D0DC9}"/>
              </a:ext>
            </a:extLst>
          </p:cNvPr>
          <p:cNvSpPr>
            <a:spLocks noGrp="1" noChangeArrowheads="1"/>
          </p:cNvSpPr>
          <p:nvPr>
            <p:ph type="body" idx="1"/>
          </p:nvPr>
        </p:nvSpPr>
        <p:spPr bwMode="auto">
          <a:noFill/>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wrap="square" numCol="1" anchor="t" anchorCtr="0" compatLnSpc="1">
            <a:prstTxWarp prst="textNoShape">
              <a:avLst/>
            </a:prstTxWarp>
          </a:bodyPr>
          <a:lstStyle/>
          <a:p>
            <a:pPr>
              <a:spcBef>
                <a:spcPct val="0"/>
              </a:spcBef>
            </a:pPr>
            <a:endParaRPr lang="sl-SI" altLang="sl-SI"/>
          </a:p>
        </p:txBody>
      </p:sp>
      <p:sp>
        <p:nvSpPr>
          <p:cNvPr id="48132" name="Date Placeholder 3">
            <a:extLst>
              <a:ext uri="{FF2B5EF4-FFF2-40B4-BE49-F238E27FC236}">
                <a16:creationId xmlns:a16="http://schemas.microsoft.com/office/drawing/2014/main" id="{E82AD5CB-E671-4B2D-888A-922427F13F80}"/>
              </a:ext>
            </a:extLst>
          </p:cNvPr>
          <p:cNvSpPr>
            <a:spLocks noGrp="1" noChangeArrowheads="1"/>
          </p:cNvSpPr>
          <p:nvPr>
            <p:ph type="dt" sz="quarter" idx="1"/>
          </p:nvPr>
        </p:nvSpPr>
        <p:spPr bwMode="auto">
          <a:noFill/>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wrap="square" numCol="1" anchor="t" anchorCtr="0" compatLnSpc="1">
            <a:prstTxWarp prst="textNoShape">
              <a:avLst/>
            </a:prstTxWarp>
          </a:bodyPr>
          <a:lstStyle>
            <a:lvl1pPr>
              <a:defRPr>
                <a:solidFill>
                  <a:schemeClr val="tx1"/>
                </a:solidFill>
                <a:latin typeface="Segoe UI Semilight" panose="020B0402040204020203" pitchFamily="34" charset="0"/>
              </a:defRPr>
            </a:lvl1pPr>
            <a:lvl2pPr marL="742950" indent="-285750">
              <a:defRPr>
                <a:solidFill>
                  <a:schemeClr val="tx1"/>
                </a:solidFill>
                <a:latin typeface="Segoe UI Semilight" panose="020B0402040204020203" pitchFamily="34" charset="0"/>
              </a:defRPr>
            </a:lvl2pPr>
            <a:lvl3pPr marL="1143000" indent="-228600">
              <a:defRPr>
                <a:solidFill>
                  <a:schemeClr val="tx1"/>
                </a:solidFill>
                <a:latin typeface="Segoe UI Semilight" panose="020B0402040204020203" pitchFamily="34" charset="0"/>
              </a:defRPr>
            </a:lvl3pPr>
            <a:lvl4pPr marL="1600200" indent="-228600">
              <a:defRPr>
                <a:solidFill>
                  <a:schemeClr val="tx1"/>
                </a:solidFill>
                <a:latin typeface="Segoe UI Semilight" panose="020B0402040204020203" pitchFamily="34" charset="0"/>
              </a:defRPr>
            </a:lvl4pPr>
            <a:lvl5pPr marL="2057400" indent="-228600">
              <a:defRPr>
                <a:solidFill>
                  <a:schemeClr val="tx1"/>
                </a:solidFill>
                <a:latin typeface="Segoe UI Semilight" panose="020B0402040204020203" pitchFamily="34" charset="0"/>
              </a:defRPr>
            </a:lvl5pPr>
            <a:lvl6pPr marL="2514600" indent="-228600" defTabSz="931863" fontAlgn="base">
              <a:spcBef>
                <a:spcPct val="0"/>
              </a:spcBef>
              <a:spcAft>
                <a:spcPct val="0"/>
              </a:spcAft>
              <a:defRPr>
                <a:solidFill>
                  <a:schemeClr val="tx1"/>
                </a:solidFill>
                <a:latin typeface="Segoe UI Semilight" panose="020B0402040204020203" pitchFamily="34" charset="0"/>
              </a:defRPr>
            </a:lvl6pPr>
            <a:lvl7pPr marL="2971800" indent="-228600" defTabSz="931863" fontAlgn="base">
              <a:spcBef>
                <a:spcPct val="0"/>
              </a:spcBef>
              <a:spcAft>
                <a:spcPct val="0"/>
              </a:spcAft>
              <a:defRPr>
                <a:solidFill>
                  <a:schemeClr val="tx1"/>
                </a:solidFill>
                <a:latin typeface="Segoe UI Semilight" panose="020B0402040204020203" pitchFamily="34" charset="0"/>
              </a:defRPr>
            </a:lvl7pPr>
            <a:lvl8pPr marL="3429000" indent="-228600" defTabSz="931863" fontAlgn="base">
              <a:spcBef>
                <a:spcPct val="0"/>
              </a:spcBef>
              <a:spcAft>
                <a:spcPct val="0"/>
              </a:spcAft>
              <a:defRPr>
                <a:solidFill>
                  <a:schemeClr val="tx1"/>
                </a:solidFill>
                <a:latin typeface="Segoe UI Semilight" panose="020B0402040204020203" pitchFamily="34" charset="0"/>
              </a:defRPr>
            </a:lvl8pPr>
            <a:lvl9pPr marL="3886200" indent="-228600" defTabSz="931863" fontAlgn="base">
              <a:spcBef>
                <a:spcPct val="0"/>
              </a:spcBef>
              <a:spcAft>
                <a:spcPct val="0"/>
              </a:spcAft>
              <a:defRPr>
                <a:solidFill>
                  <a:schemeClr val="tx1"/>
                </a:solidFill>
                <a:latin typeface="Segoe UI Semilight" panose="020B0402040204020203" pitchFamily="34" charset="0"/>
              </a:defRPr>
            </a:lvl9pPr>
          </a:lstStyle>
          <a:p>
            <a:pPr defTabSz="931863" fontAlgn="base">
              <a:spcBef>
                <a:spcPct val="0"/>
              </a:spcBef>
              <a:spcAft>
                <a:spcPct val="0"/>
              </a:spcAft>
            </a:pPr>
            <a:fld id="{ECBAA1E6-4FCD-42C0-9B37-ECA2911D5FFA}" type="datetime8">
              <a:rPr lang="en-US" altLang="sl-SI">
                <a:solidFill>
                  <a:srgbClr val="000000"/>
                </a:solidFill>
                <a:latin typeface="Segoe UI" panose="020B0502040204020203" pitchFamily="34" charset="0"/>
              </a:rPr>
              <a:pPr defTabSz="931863" fontAlgn="base">
                <a:spcBef>
                  <a:spcPct val="0"/>
                </a:spcBef>
                <a:spcAft>
                  <a:spcPct val="0"/>
                </a:spcAft>
              </a:pPr>
              <a:t>5/14/2017 4:29 PM</a:t>
            </a:fld>
            <a:endParaRPr lang="en-US" altLang="sl-SI">
              <a:solidFill>
                <a:srgbClr val="000000"/>
              </a:solidFill>
              <a:latin typeface="Segoe UI" panose="020B0502040204020203" pitchFamily="34" charset="0"/>
            </a:endParaRPr>
          </a:p>
        </p:txBody>
      </p:sp>
      <p:sp>
        <p:nvSpPr>
          <p:cNvPr id="48133" name="Slide Number Placeholder 6">
            <a:extLst>
              <a:ext uri="{FF2B5EF4-FFF2-40B4-BE49-F238E27FC236}">
                <a16:creationId xmlns:a16="http://schemas.microsoft.com/office/drawing/2014/main" id="{BEA2BAC5-74BF-45FC-9E0C-9F4A653B572B}"/>
              </a:ext>
            </a:extLst>
          </p:cNvPr>
          <p:cNvSpPr>
            <a:spLocks noGrp="1" noChangeArrowheads="1"/>
          </p:cNvSpPr>
          <p:nvPr>
            <p:ph type="sldNum" sz="quarter" idx="5"/>
          </p:nvPr>
        </p:nvSpPr>
        <p:spPr bwMode="auto">
          <a:xfrm>
            <a:off x="6172200" y="8685213"/>
            <a:ext cx="684213" cy="457200"/>
          </a:xfrm>
          <a:noFill/>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wrap="square" numCol="1" anchorCtr="0" compatLnSpc="1">
            <a:prstTxWarp prst="textNoShape">
              <a:avLst/>
            </a:prstTxWarp>
          </a:bodyPr>
          <a:lstStyle>
            <a:lvl1pPr>
              <a:defRPr>
                <a:solidFill>
                  <a:schemeClr val="tx1"/>
                </a:solidFill>
                <a:latin typeface="Segoe UI Semilight" panose="020B0402040204020203" pitchFamily="34" charset="0"/>
              </a:defRPr>
            </a:lvl1pPr>
            <a:lvl2pPr marL="742950" indent="-285750">
              <a:defRPr>
                <a:solidFill>
                  <a:schemeClr val="tx1"/>
                </a:solidFill>
                <a:latin typeface="Segoe UI Semilight" panose="020B0402040204020203" pitchFamily="34" charset="0"/>
              </a:defRPr>
            </a:lvl2pPr>
            <a:lvl3pPr marL="1143000" indent="-228600">
              <a:defRPr>
                <a:solidFill>
                  <a:schemeClr val="tx1"/>
                </a:solidFill>
                <a:latin typeface="Segoe UI Semilight" panose="020B0402040204020203" pitchFamily="34" charset="0"/>
              </a:defRPr>
            </a:lvl3pPr>
            <a:lvl4pPr marL="1600200" indent="-228600">
              <a:defRPr>
                <a:solidFill>
                  <a:schemeClr val="tx1"/>
                </a:solidFill>
                <a:latin typeface="Segoe UI Semilight" panose="020B0402040204020203" pitchFamily="34" charset="0"/>
              </a:defRPr>
            </a:lvl4pPr>
            <a:lvl5pPr marL="2057400" indent="-228600">
              <a:defRPr>
                <a:solidFill>
                  <a:schemeClr val="tx1"/>
                </a:solidFill>
                <a:latin typeface="Segoe UI Semilight" panose="020B0402040204020203" pitchFamily="34" charset="0"/>
              </a:defRPr>
            </a:lvl5pPr>
            <a:lvl6pPr marL="2514600" indent="-228600" defTabSz="931863" fontAlgn="base">
              <a:spcBef>
                <a:spcPct val="0"/>
              </a:spcBef>
              <a:spcAft>
                <a:spcPct val="0"/>
              </a:spcAft>
              <a:defRPr>
                <a:solidFill>
                  <a:schemeClr val="tx1"/>
                </a:solidFill>
                <a:latin typeface="Segoe UI Semilight" panose="020B0402040204020203" pitchFamily="34" charset="0"/>
              </a:defRPr>
            </a:lvl6pPr>
            <a:lvl7pPr marL="2971800" indent="-228600" defTabSz="931863" fontAlgn="base">
              <a:spcBef>
                <a:spcPct val="0"/>
              </a:spcBef>
              <a:spcAft>
                <a:spcPct val="0"/>
              </a:spcAft>
              <a:defRPr>
                <a:solidFill>
                  <a:schemeClr val="tx1"/>
                </a:solidFill>
                <a:latin typeface="Segoe UI Semilight" panose="020B0402040204020203" pitchFamily="34" charset="0"/>
              </a:defRPr>
            </a:lvl7pPr>
            <a:lvl8pPr marL="3429000" indent="-228600" defTabSz="931863" fontAlgn="base">
              <a:spcBef>
                <a:spcPct val="0"/>
              </a:spcBef>
              <a:spcAft>
                <a:spcPct val="0"/>
              </a:spcAft>
              <a:defRPr>
                <a:solidFill>
                  <a:schemeClr val="tx1"/>
                </a:solidFill>
                <a:latin typeface="Segoe UI Semilight" panose="020B0402040204020203" pitchFamily="34" charset="0"/>
              </a:defRPr>
            </a:lvl8pPr>
            <a:lvl9pPr marL="3886200" indent="-228600" defTabSz="931863" fontAlgn="base">
              <a:spcBef>
                <a:spcPct val="0"/>
              </a:spcBef>
              <a:spcAft>
                <a:spcPct val="0"/>
              </a:spcAft>
              <a:defRPr>
                <a:solidFill>
                  <a:schemeClr val="tx1"/>
                </a:solidFill>
                <a:latin typeface="Segoe UI Semilight" panose="020B0402040204020203" pitchFamily="34" charset="0"/>
              </a:defRPr>
            </a:lvl9pPr>
          </a:lstStyle>
          <a:p>
            <a:pPr defTabSz="931863" fontAlgn="base">
              <a:spcBef>
                <a:spcPct val="0"/>
              </a:spcBef>
              <a:spcAft>
                <a:spcPct val="0"/>
              </a:spcAft>
            </a:pPr>
            <a:fld id="{CE0A8059-3F78-4FF3-A69F-CF4F6DB845C8}" type="slidenum">
              <a:rPr lang="en-US" altLang="sl-SI">
                <a:solidFill>
                  <a:srgbClr val="000000"/>
                </a:solidFill>
                <a:latin typeface="Segoe UI" panose="020B0502040204020203" pitchFamily="34" charset="0"/>
              </a:rPr>
              <a:pPr defTabSz="931863" fontAlgn="base">
                <a:spcBef>
                  <a:spcPct val="0"/>
                </a:spcBef>
                <a:spcAft>
                  <a:spcPct val="0"/>
                </a:spcAft>
              </a:pPr>
              <a:t>45</a:t>
            </a:fld>
            <a:endParaRPr lang="en-US" altLang="sl-SI">
              <a:solidFill>
                <a:srgbClr val="000000"/>
              </a:solidFill>
              <a:latin typeface="Segoe UI" panose="020B0502040204020203" pitchFamily="34" charset="0"/>
            </a:endParaRPr>
          </a:p>
        </p:txBody>
      </p:sp>
      <p:sp>
        <p:nvSpPr>
          <p:cNvPr id="6" name="Footer Placeholder 5">
            <a:extLst>
              <a:ext uri="{FF2B5EF4-FFF2-40B4-BE49-F238E27FC236}">
                <a16:creationId xmlns:a16="http://schemas.microsoft.com/office/drawing/2014/main" id="{1CCF50E2-A7F0-45AD-9130-967E59E08045}"/>
              </a:ext>
            </a:extLst>
          </p:cNvPr>
          <p:cNvSpPr>
            <a:spLocks noGrp="1"/>
          </p:cNvSpPr>
          <p:nvPr>
            <p:ph type="ftr" sz="quarter" idx="4"/>
          </p:nvPr>
        </p:nvSpPr>
        <p:spPr>
          <a:xfrm>
            <a:off x="0" y="8686800"/>
            <a:ext cx="5920740" cy="355964"/>
          </a:xfrm>
        </p:spPr>
        <p:txBody>
          <a:bodyPr/>
          <a:lstStyle/>
          <a:p>
            <a:pPr>
              <a:defRPr/>
            </a:pPr>
            <a:r>
              <a:rPr lang="en-US"/>
              <a:t>© Microsoft Corporation. All rights reserved. MICROSOFT MAKES NO WARRANTIES, EXPRESS, IMPLIED OR STATUTORY, AS TO THE INFORMATION IN THIS PRESENTATION.</a:t>
            </a:r>
            <a:endParaRPr lang="en-US" dirty="0"/>
          </a:p>
        </p:txBody>
      </p:sp>
      <p:sp>
        <p:nvSpPr>
          <p:cNvPr id="48135" name="Header Placeholder 8">
            <a:extLst>
              <a:ext uri="{FF2B5EF4-FFF2-40B4-BE49-F238E27FC236}">
                <a16:creationId xmlns:a16="http://schemas.microsoft.com/office/drawing/2014/main" id="{66DF02B0-73E2-48C5-97CF-DFF0C12CB761}"/>
              </a:ext>
            </a:extLst>
          </p:cNvPr>
          <p:cNvSpPr>
            <a:spLocks noGrp="1" noChangeArrowheads="1"/>
          </p:cNvSpPr>
          <p:nvPr>
            <p:ph type="hdr" sz="quarter"/>
          </p:nvPr>
        </p:nvSpPr>
        <p:spPr bwMode="auto">
          <a:noFill/>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wrap="square" numCol="1" anchor="t" anchorCtr="0" compatLnSpc="1">
            <a:prstTxWarp prst="textNoShape">
              <a:avLst/>
            </a:prstTxWarp>
          </a:bodyPr>
          <a:lstStyle>
            <a:lvl1pPr>
              <a:defRPr>
                <a:solidFill>
                  <a:schemeClr val="tx1"/>
                </a:solidFill>
                <a:latin typeface="Segoe UI Semilight" panose="020B0402040204020203" pitchFamily="34" charset="0"/>
              </a:defRPr>
            </a:lvl1pPr>
            <a:lvl2pPr marL="742950" indent="-285750">
              <a:defRPr>
                <a:solidFill>
                  <a:schemeClr val="tx1"/>
                </a:solidFill>
                <a:latin typeface="Segoe UI Semilight" panose="020B0402040204020203" pitchFamily="34" charset="0"/>
              </a:defRPr>
            </a:lvl2pPr>
            <a:lvl3pPr marL="1143000" indent="-228600">
              <a:defRPr>
                <a:solidFill>
                  <a:schemeClr val="tx1"/>
                </a:solidFill>
                <a:latin typeface="Segoe UI Semilight" panose="020B0402040204020203" pitchFamily="34" charset="0"/>
              </a:defRPr>
            </a:lvl3pPr>
            <a:lvl4pPr marL="1600200" indent="-228600">
              <a:defRPr>
                <a:solidFill>
                  <a:schemeClr val="tx1"/>
                </a:solidFill>
                <a:latin typeface="Segoe UI Semilight" panose="020B0402040204020203" pitchFamily="34" charset="0"/>
              </a:defRPr>
            </a:lvl4pPr>
            <a:lvl5pPr marL="2057400" indent="-228600">
              <a:defRPr>
                <a:solidFill>
                  <a:schemeClr val="tx1"/>
                </a:solidFill>
                <a:latin typeface="Segoe UI Semilight" panose="020B0402040204020203" pitchFamily="34" charset="0"/>
              </a:defRPr>
            </a:lvl5pPr>
            <a:lvl6pPr marL="2514600" indent="-228600" defTabSz="931863" fontAlgn="base">
              <a:spcBef>
                <a:spcPct val="0"/>
              </a:spcBef>
              <a:spcAft>
                <a:spcPct val="0"/>
              </a:spcAft>
              <a:defRPr>
                <a:solidFill>
                  <a:schemeClr val="tx1"/>
                </a:solidFill>
                <a:latin typeface="Segoe UI Semilight" panose="020B0402040204020203" pitchFamily="34" charset="0"/>
              </a:defRPr>
            </a:lvl6pPr>
            <a:lvl7pPr marL="2971800" indent="-228600" defTabSz="931863" fontAlgn="base">
              <a:spcBef>
                <a:spcPct val="0"/>
              </a:spcBef>
              <a:spcAft>
                <a:spcPct val="0"/>
              </a:spcAft>
              <a:defRPr>
                <a:solidFill>
                  <a:schemeClr val="tx1"/>
                </a:solidFill>
                <a:latin typeface="Segoe UI Semilight" panose="020B0402040204020203" pitchFamily="34" charset="0"/>
              </a:defRPr>
            </a:lvl7pPr>
            <a:lvl8pPr marL="3429000" indent="-228600" defTabSz="931863" fontAlgn="base">
              <a:spcBef>
                <a:spcPct val="0"/>
              </a:spcBef>
              <a:spcAft>
                <a:spcPct val="0"/>
              </a:spcAft>
              <a:defRPr>
                <a:solidFill>
                  <a:schemeClr val="tx1"/>
                </a:solidFill>
                <a:latin typeface="Segoe UI Semilight" panose="020B0402040204020203" pitchFamily="34" charset="0"/>
              </a:defRPr>
            </a:lvl8pPr>
            <a:lvl9pPr marL="3886200" indent="-228600" defTabSz="931863" fontAlgn="base">
              <a:spcBef>
                <a:spcPct val="0"/>
              </a:spcBef>
              <a:spcAft>
                <a:spcPct val="0"/>
              </a:spcAft>
              <a:defRPr>
                <a:solidFill>
                  <a:schemeClr val="tx1"/>
                </a:solidFill>
                <a:latin typeface="Segoe UI Semilight" panose="020B0402040204020203" pitchFamily="34" charset="0"/>
              </a:defRPr>
            </a:lvl9pPr>
          </a:lstStyle>
          <a:p>
            <a:pPr defTabSz="931863" fontAlgn="base">
              <a:spcBef>
                <a:spcPct val="0"/>
              </a:spcBef>
              <a:spcAft>
                <a:spcPct val="0"/>
              </a:spcAft>
            </a:pPr>
            <a:endParaRPr lang="sl-SI" altLang="sl-SI">
              <a:solidFill>
                <a:srgbClr val="000000"/>
              </a:solidFill>
              <a:latin typeface="Segoe UI" panose="020B0502040204020203" pitchFamily="34" charset="0"/>
            </a:endParaRPr>
          </a:p>
        </p:txBody>
      </p:sp>
    </p:spTree>
    <p:extLst>
      <p:ext uri="{BB962C8B-B14F-4D97-AF65-F5344CB8AC3E}">
        <p14:creationId xmlns:p14="http://schemas.microsoft.com/office/powerpoint/2010/main" val="2066904730"/>
      </p:ext>
    </p:extLst>
  </p:cSld>
  <p:clrMapOvr>
    <a:masterClrMapping/>
  </p:clrMapOvr>
</p:notes>
</file>

<file path=ppt/notesSlides/notesSlide46.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48130" name="Slide Image Placeholder 1">
            <a:extLst>
              <a:ext uri="{FF2B5EF4-FFF2-40B4-BE49-F238E27FC236}">
                <a16:creationId xmlns:a16="http://schemas.microsoft.com/office/drawing/2014/main" id="{8CE894FB-770D-4E07-B060-C743B75A3B4B}"/>
              </a:ext>
            </a:extLst>
          </p:cNvPr>
          <p:cNvSpPr>
            <a:spLocks noGrp="1" noRot="1" noChangeAspect="1" noChangeArrowheads="1" noTextEdit="1"/>
          </p:cNvSpPr>
          <p:nvPr>
            <p:ph type="sldImg"/>
          </p:nvPr>
        </p:nvSpPr>
        <p:spPr bwMode="auto">
          <a:noFill/>
          <a:ln>
            <a:solidFill>
              <a:srgbClr val="000000"/>
            </a:solidFill>
            <a:miter lim="800000"/>
            <a:headEnd/>
            <a:tailEnd/>
          </a:ln>
          <a:extLst>
            <a:ext uri="{909E8E84-426E-40DD-AFC4-6F175D3DCCD1}">
              <a14:hiddenFill xmlns:a14="http://schemas.microsoft.com/office/drawing/2010/main">
                <a:solidFill>
                  <a:srgbClr val="FFFFFF"/>
                </a:solidFill>
              </a14:hiddenFill>
            </a:ext>
          </a:extLst>
        </p:spPr>
      </p:sp>
      <p:sp>
        <p:nvSpPr>
          <p:cNvPr id="48131" name="Notes Placeholder 2">
            <a:extLst>
              <a:ext uri="{FF2B5EF4-FFF2-40B4-BE49-F238E27FC236}">
                <a16:creationId xmlns:a16="http://schemas.microsoft.com/office/drawing/2014/main" id="{48A55F09-EC1B-40AE-B73C-936B996D0DC9}"/>
              </a:ext>
            </a:extLst>
          </p:cNvPr>
          <p:cNvSpPr>
            <a:spLocks noGrp="1" noChangeArrowheads="1"/>
          </p:cNvSpPr>
          <p:nvPr>
            <p:ph type="body" idx="1"/>
          </p:nvPr>
        </p:nvSpPr>
        <p:spPr bwMode="auto">
          <a:noFill/>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wrap="square" numCol="1" anchor="t" anchorCtr="0" compatLnSpc="1">
            <a:prstTxWarp prst="textNoShape">
              <a:avLst/>
            </a:prstTxWarp>
          </a:bodyPr>
          <a:lstStyle/>
          <a:p>
            <a:pPr>
              <a:spcBef>
                <a:spcPct val="0"/>
              </a:spcBef>
            </a:pPr>
            <a:endParaRPr lang="sl-SI" altLang="sl-SI"/>
          </a:p>
        </p:txBody>
      </p:sp>
      <p:sp>
        <p:nvSpPr>
          <p:cNvPr id="48132" name="Date Placeholder 3">
            <a:extLst>
              <a:ext uri="{FF2B5EF4-FFF2-40B4-BE49-F238E27FC236}">
                <a16:creationId xmlns:a16="http://schemas.microsoft.com/office/drawing/2014/main" id="{E82AD5CB-E671-4B2D-888A-922427F13F80}"/>
              </a:ext>
            </a:extLst>
          </p:cNvPr>
          <p:cNvSpPr>
            <a:spLocks noGrp="1" noChangeArrowheads="1"/>
          </p:cNvSpPr>
          <p:nvPr>
            <p:ph type="dt" sz="quarter" idx="1"/>
          </p:nvPr>
        </p:nvSpPr>
        <p:spPr bwMode="auto">
          <a:noFill/>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wrap="square" numCol="1" anchor="t" anchorCtr="0" compatLnSpc="1">
            <a:prstTxWarp prst="textNoShape">
              <a:avLst/>
            </a:prstTxWarp>
          </a:bodyPr>
          <a:lstStyle>
            <a:lvl1pPr>
              <a:defRPr>
                <a:solidFill>
                  <a:schemeClr val="tx1"/>
                </a:solidFill>
                <a:latin typeface="Segoe UI Semilight" panose="020B0402040204020203" pitchFamily="34" charset="0"/>
              </a:defRPr>
            </a:lvl1pPr>
            <a:lvl2pPr marL="742950" indent="-285750">
              <a:defRPr>
                <a:solidFill>
                  <a:schemeClr val="tx1"/>
                </a:solidFill>
                <a:latin typeface="Segoe UI Semilight" panose="020B0402040204020203" pitchFamily="34" charset="0"/>
              </a:defRPr>
            </a:lvl2pPr>
            <a:lvl3pPr marL="1143000" indent="-228600">
              <a:defRPr>
                <a:solidFill>
                  <a:schemeClr val="tx1"/>
                </a:solidFill>
                <a:latin typeface="Segoe UI Semilight" panose="020B0402040204020203" pitchFamily="34" charset="0"/>
              </a:defRPr>
            </a:lvl3pPr>
            <a:lvl4pPr marL="1600200" indent="-228600">
              <a:defRPr>
                <a:solidFill>
                  <a:schemeClr val="tx1"/>
                </a:solidFill>
                <a:latin typeface="Segoe UI Semilight" panose="020B0402040204020203" pitchFamily="34" charset="0"/>
              </a:defRPr>
            </a:lvl4pPr>
            <a:lvl5pPr marL="2057400" indent="-228600">
              <a:defRPr>
                <a:solidFill>
                  <a:schemeClr val="tx1"/>
                </a:solidFill>
                <a:latin typeface="Segoe UI Semilight" panose="020B0402040204020203" pitchFamily="34" charset="0"/>
              </a:defRPr>
            </a:lvl5pPr>
            <a:lvl6pPr marL="2514600" indent="-228600" defTabSz="931863" fontAlgn="base">
              <a:spcBef>
                <a:spcPct val="0"/>
              </a:spcBef>
              <a:spcAft>
                <a:spcPct val="0"/>
              </a:spcAft>
              <a:defRPr>
                <a:solidFill>
                  <a:schemeClr val="tx1"/>
                </a:solidFill>
                <a:latin typeface="Segoe UI Semilight" panose="020B0402040204020203" pitchFamily="34" charset="0"/>
              </a:defRPr>
            </a:lvl6pPr>
            <a:lvl7pPr marL="2971800" indent="-228600" defTabSz="931863" fontAlgn="base">
              <a:spcBef>
                <a:spcPct val="0"/>
              </a:spcBef>
              <a:spcAft>
                <a:spcPct val="0"/>
              </a:spcAft>
              <a:defRPr>
                <a:solidFill>
                  <a:schemeClr val="tx1"/>
                </a:solidFill>
                <a:latin typeface="Segoe UI Semilight" panose="020B0402040204020203" pitchFamily="34" charset="0"/>
              </a:defRPr>
            </a:lvl7pPr>
            <a:lvl8pPr marL="3429000" indent="-228600" defTabSz="931863" fontAlgn="base">
              <a:spcBef>
                <a:spcPct val="0"/>
              </a:spcBef>
              <a:spcAft>
                <a:spcPct val="0"/>
              </a:spcAft>
              <a:defRPr>
                <a:solidFill>
                  <a:schemeClr val="tx1"/>
                </a:solidFill>
                <a:latin typeface="Segoe UI Semilight" panose="020B0402040204020203" pitchFamily="34" charset="0"/>
              </a:defRPr>
            </a:lvl8pPr>
            <a:lvl9pPr marL="3886200" indent="-228600" defTabSz="931863" fontAlgn="base">
              <a:spcBef>
                <a:spcPct val="0"/>
              </a:spcBef>
              <a:spcAft>
                <a:spcPct val="0"/>
              </a:spcAft>
              <a:defRPr>
                <a:solidFill>
                  <a:schemeClr val="tx1"/>
                </a:solidFill>
                <a:latin typeface="Segoe UI Semilight" panose="020B0402040204020203" pitchFamily="34" charset="0"/>
              </a:defRPr>
            </a:lvl9pPr>
          </a:lstStyle>
          <a:p>
            <a:pPr defTabSz="931863" fontAlgn="base">
              <a:spcBef>
                <a:spcPct val="0"/>
              </a:spcBef>
              <a:spcAft>
                <a:spcPct val="0"/>
              </a:spcAft>
            </a:pPr>
            <a:fld id="{ECBAA1E6-4FCD-42C0-9B37-ECA2911D5FFA}" type="datetime8">
              <a:rPr lang="en-US" altLang="sl-SI">
                <a:solidFill>
                  <a:srgbClr val="000000"/>
                </a:solidFill>
                <a:latin typeface="Segoe UI" panose="020B0502040204020203" pitchFamily="34" charset="0"/>
              </a:rPr>
              <a:pPr defTabSz="931863" fontAlgn="base">
                <a:spcBef>
                  <a:spcPct val="0"/>
                </a:spcBef>
                <a:spcAft>
                  <a:spcPct val="0"/>
                </a:spcAft>
              </a:pPr>
              <a:t>5/14/2017 4:29 PM</a:t>
            </a:fld>
            <a:endParaRPr lang="en-US" altLang="sl-SI">
              <a:solidFill>
                <a:srgbClr val="000000"/>
              </a:solidFill>
              <a:latin typeface="Segoe UI" panose="020B0502040204020203" pitchFamily="34" charset="0"/>
            </a:endParaRPr>
          </a:p>
        </p:txBody>
      </p:sp>
      <p:sp>
        <p:nvSpPr>
          <p:cNvPr id="48133" name="Slide Number Placeholder 6">
            <a:extLst>
              <a:ext uri="{FF2B5EF4-FFF2-40B4-BE49-F238E27FC236}">
                <a16:creationId xmlns:a16="http://schemas.microsoft.com/office/drawing/2014/main" id="{BEA2BAC5-74BF-45FC-9E0C-9F4A653B572B}"/>
              </a:ext>
            </a:extLst>
          </p:cNvPr>
          <p:cNvSpPr>
            <a:spLocks noGrp="1" noChangeArrowheads="1"/>
          </p:cNvSpPr>
          <p:nvPr>
            <p:ph type="sldNum" sz="quarter" idx="5"/>
          </p:nvPr>
        </p:nvSpPr>
        <p:spPr bwMode="auto">
          <a:xfrm>
            <a:off x="6172200" y="8685213"/>
            <a:ext cx="684213" cy="457200"/>
          </a:xfrm>
          <a:noFill/>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wrap="square" numCol="1" anchorCtr="0" compatLnSpc="1">
            <a:prstTxWarp prst="textNoShape">
              <a:avLst/>
            </a:prstTxWarp>
          </a:bodyPr>
          <a:lstStyle>
            <a:lvl1pPr>
              <a:defRPr>
                <a:solidFill>
                  <a:schemeClr val="tx1"/>
                </a:solidFill>
                <a:latin typeface="Segoe UI Semilight" panose="020B0402040204020203" pitchFamily="34" charset="0"/>
              </a:defRPr>
            </a:lvl1pPr>
            <a:lvl2pPr marL="742950" indent="-285750">
              <a:defRPr>
                <a:solidFill>
                  <a:schemeClr val="tx1"/>
                </a:solidFill>
                <a:latin typeface="Segoe UI Semilight" panose="020B0402040204020203" pitchFamily="34" charset="0"/>
              </a:defRPr>
            </a:lvl2pPr>
            <a:lvl3pPr marL="1143000" indent="-228600">
              <a:defRPr>
                <a:solidFill>
                  <a:schemeClr val="tx1"/>
                </a:solidFill>
                <a:latin typeface="Segoe UI Semilight" panose="020B0402040204020203" pitchFamily="34" charset="0"/>
              </a:defRPr>
            </a:lvl3pPr>
            <a:lvl4pPr marL="1600200" indent="-228600">
              <a:defRPr>
                <a:solidFill>
                  <a:schemeClr val="tx1"/>
                </a:solidFill>
                <a:latin typeface="Segoe UI Semilight" panose="020B0402040204020203" pitchFamily="34" charset="0"/>
              </a:defRPr>
            </a:lvl4pPr>
            <a:lvl5pPr marL="2057400" indent="-228600">
              <a:defRPr>
                <a:solidFill>
                  <a:schemeClr val="tx1"/>
                </a:solidFill>
                <a:latin typeface="Segoe UI Semilight" panose="020B0402040204020203" pitchFamily="34" charset="0"/>
              </a:defRPr>
            </a:lvl5pPr>
            <a:lvl6pPr marL="2514600" indent="-228600" defTabSz="931863" fontAlgn="base">
              <a:spcBef>
                <a:spcPct val="0"/>
              </a:spcBef>
              <a:spcAft>
                <a:spcPct val="0"/>
              </a:spcAft>
              <a:defRPr>
                <a:solidFill>
                  <a:schemeClr val="tx1"/>
                </a:solidFill>
                <a:latin typeface="Segoe UI Semilight" panose="020B0402040204020203" pitchFamily="34" charset="0"/>
              </a:defRPr>
            </a:lvl6pPr>
            <a:lvl7pPr marL="2971800" indent="-228600" defTabSz="931863" fontAlgn="base">
              <a:spcBef>
                <a:spcPct val="0"/>
              </a:spcBef>
              <a:spcAft>
                <a:spcPct val="0"/>
              </a:spcAft>
              <a:defRPr>
                <a:solidFill>
                  <a:schemeClr val="tx1"/>
                </a:solidFill>
                <a:latin typeface="Segoe UI Semilight" panose="020B0402040204020203" pitchFamily="34" charset="0"/>
              </a:defRPr>
            </a:lvl7pPr>
            <a:lvl8pPr marL="3429000" indent="-228600" defTabSz="931863" fontAlgn="base">
              <a:spcBef>
                <a:spcPct val="0"/>
              </a:spcBef>
              <a:spcAft>
                <a:spcPct val="0"/>
              </a:spcAft>
              <a:defRPr>
                <a:solidFill>
                  <a:schemeClr val="tx1"/>
                </a:solidFill>
                <a:latin typeface="Segoe UI Semilight" panose="020B0402040204020203" pitchFamily="34" charset="0"/>
              </a:defRPr>
            </a:lvl8pPr>
            <a:lvl9pPr marL="3886200" indent="-228600" defTabSz="931863" fontAlgn="base">
              <a:spcBef>
                <a:spcPct val="0"/>
              </a:spcBef>
              <a:spcAft>
                <a:spcPct val="0"/>
              </a:spcAft>
              <a:defRPr>
                <a:solidFill>
                  <a:schemeClr val="tx1"/>
                </a:solidFill>
                <a:latin typeface="Segoe UI Semilight" panose="020B0402040204020203" pitchFamily="34" charset="0"/>
              </a:defRPr>
            </a:lvl9pPr>
          </a:lstStyle>
          <a:p>
            <a:pPr defTabSz="931863" fontAlgn="base">
              <a:spcBef>
                <a:spcPct val="0"/>
              </a:spcBef>
              <a:spcAft>
                <a:spcPct val="0"/>
              </a:spcAft>
            </a:pPr>
            <a:fld id="{CE0A8059-3F78-4FF3-A69F-CF4F6DB845C8}" type="slidenum">
              <a:rPr lang="en-US" altLang="sl-SI">
                <a:solidFill>
                  <a:srgbClr val="000000"/>
                </a:solidFill>
                <a:latin typeface="Segoe UI" panose="020B0502040204020203" pitchFamily="34" charset="0"/>
              </a:rPr>
              <a:pPr defTabSz="931863" fontAlgn="base">
                <a:spcBef>
                  <a:spcPct val="0"/>
                </a:spcBef>
                <a:spcAft>
                  <a:spcPct val="0"/>
                </a:spcAft>
              </a:pPr>
              <a:t>46</a:t>
            </a:fld>
            <a:endParaRPr lang="en-US" altLang="sl-SI">
              <a:solidFill>
                <a:srgbClr val="000000"/>
              </a:solidFill>
              <a:latin typeface="Segoe UI" panose="020B0502040204020203" pitchFamily="34" charset="0"/>
            </a:endParaRPr>
          </a:p>
        </p:txBody>
      </p:sp>
      <p:sp>
        <p:nvSpPr>
          <p:cNvPr id="6" name="Footer Placeholder 5">
            <a:extLst>
              <a:ext uri="{FF2B5EF4-FFF2-40B4-BE49-F238E27FC236}">
                <a16:creationId xmlns:a16="http://schemas.microsoft.com/office/drawing/2014/main" id="{1CCF50E2-A7F0-45AD-9130-967E59E08045}"/>
              </a:ext>
            </a:extLst>
          </p:cNvPr>
          <p:cNvSpPr>
            <a:spLocks noGrp="1"/>
          </p:cNvSpPr>
          <p:nvPr>
            <p:ph type="ftr" sz="quarter" idx="4"/>
          </p:nvPr>
        </p:nvSpPr>
        <p:spPr>
          <a:xfrm>
            <a:off x="0" y="8686800"/>
            <a:ext cx="5920740" cy="355964"/>
          </a:xfrm>
        </p:spPr>
        <p:txBody>
          <a:bodyPr/>
          <a:lstStyle/>
          <a:p>
            <a:pPr>
              <a:defRPr/>
            </a:pPr>
            <a:r>
              <a:rPr lang="en-US"/>
              <a:t>© Microsoft Corporation. All rights reserved. MICROSOFT MAKES NO WARRANTIES, EXPRESS, IMPLIED OR STATUTORY, AS TO THE INFORMATION IN THIS PRESENTATION.</a:t>
            </a:r>
            <a:endParaRPr lang="en-US" dirty="0"/>
          </a:p>
        </p:txBody>
      </p:sp>
      <p:sp>
        <p:nvSpPr>
          <p:cNvPr id="48135" name="Header Placeholder 8">
            <a:extLst>
              <a:ext uri="{FF2B5EF4-FFF2-40B4-BE49-F238E27FC236}">
                <a16:creationId xmlns:a16="http://schemas.microsoft.com/office/drawing/2014/main" id="{66DF02B0-73E2-48C5-97CF-DFF0C12CB761}"/>
              </a:ext>
            </a:extLst>
          </p:cNvPr>
          <p:cNvSpPr>
            <a:spLocks noGrp="1" noChangeArrowheads="1"/>
          </p:cNvSpPr>
          <p:nvPr>
            <p:ph type="hdr" sz="quarter"/>
          </p:nvPr>
        </p:nvSpPr>
        <p:spPr bwMode="auto">
          <a:noFill/>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wrap="square" numCol="1" anchor="t" anchorCtr="0" compatLnSpc="1">
            <a:prstTxWarp prst="textNoShape">
              <a:avLst/>
            </a:prstTxWarp>
          </a:bodyPr>
          <a:lstStyle>
            <a:lvl1pPr>
              <a:defRPr>
                <a:solidFill>
                  <a:schemeClr val="tx1"/>
                </a:solidFill>
                <a:latin typeface="Segoe UI Semilight" panose="020B0402040204020203" pitchFamily="34" charset="0"/>
              </a:defRPr>
            </a:lvl1pPr>
            <a:lvl2pPr marL="742950" indent="-285750">
              <a:defRPr>
                <a:solidFill>
                  <a:schemeClr val="tx1"/>
                </a:solidFill>
                <a:latin typeface="Segoe UI Semilight" panose="020B0402040204020203" pitchFamily="34" charset="0"/>
              </a:defRPr>
            </a:lvl2pPr>
            <a:lvl3pPr marL="1143000" indent="-228600">
              <a:defRPr>
                <a:solidFill>
                  <a:schemeClr val="tx1"/>
                </a:solidFill>
                <a:latin typeface="Segoe UI Semilight" panose="020B0402040204020203" pitchFamily="34" charset="0"/>
              </a:defRPr>
            </a:lvl3pPr>
            <a:lvl4pPr marL="1600200" indent="-228600">
              <a:defRPr>
                <a:solidFill>
                  <a:schemeClr val="tx1"/>
                </a:solidFill>
                <a:latin typeface="Segoe UI Semilight" panose="020B0402040204020203" pitchFamily="34" charset="0"/>
              </a:defRPr>
            </a:lvl4pPr>
            <a:lvl5pPr marL="2057400" indent="-228600">
              <a:defRPr>
                <a:solidFill>
                  <a:schemeClr val="tx1"/>
                </a:solidFill>
                <a:latin typeface="Segoe UI Semilight" panose="020B0402040204020203" pitchFamily="34" charset="0"/>
              </a:defRPr>
            </a:lvl5pPr>
            <a:lvl6pPr marL="2514600" indent="-228600" defTabSz="931863" fontAlgn="base">
              <a:spcBef>
                <a:spcPct val="0"/>
              </a:spcBef>
              <a:spcAft>
                <a:spcPct val="0"/>
              </a:spcAft>
              <a:defRPr>
                <a:solidFill>
                  <a:schemeClr val="tx1"/>
                </a:solidFill>
                <a:latin typeface="Segoe UI Semilight" panose="020B0402040204020203" pitchFamily="34" charset="0"/>
              </a:defRPr>
            </a:lvl6pPr>
            <a:lvl7pPr marL="2971800" indent="-228600" defTabSz="931863" fontAlgn="base">
              <a:spcBef>
                <a:spcPct val="0"/>
              </a:spcBef>
              <a:spcAft>
                <a:spcPct val="0"/>
              </a:spcAft>
              <a:defRPr>
                <a:solidFill>
                  <a:schemeClr val="tx1"/>
                </a:solidFill>
                <a:latin typeface="Segoe UI Semilight" panose="020B0402040204020203" pitchFamily="34" charset="0"/>
              </a:defRPr>
            </a:lvl7pPr>
            <a:lvl8pPr marL="3429000" indent="-228600" defTabSz="931863" fontAlgn="base">
              <a:spcBef>
                <a:spcPct val="0"/>
              </a:spcBef>
              <a:spcAft>
                <a:spcPct val="0"/>
              </a:spcAft>
              <a:defRPr>
                <a:solidFill>
                  <a:schemeClr val="tx1"/>
                </a:solidFill>
                <a:latin typeface="Segoe UI Semilight" panose="020B0402040204020203" pitchFamily="34" charset="0"/>
              </a:defRPr>
            </a:lvl8pPr>
            <a:lvl9pPr marL="3886200" indent="-228600" defTabSz="931863" fontAlgn="base">
              <a:spcBef>
                <a:spcPct val="0"/>
              </a:spcBef>
              <a:spcAft>
                <a:spcPct val="0"/>
              </a:spcAft>
              <a:defRPr>
                <a:solidFill>
                  <a:schemeClr val="tx1"/>
                </a:solidFill>
                <a:latin typeface="Segoe UI Semilight" panose="020B0402040204020203" pitchFamily="34" charset="0"/>
              </a:defRPr>
            </a:lvl9pPr>
          </a:lstStyle>
          <a:p>
            <a:pPr defTabSz="931863" fontAlgn="base">
              <a:spcBef>
                <a:spcPct val="0"/>
              </a:spcBef>
              <a:spcAft>
                <a:spcPct val="0"/>
              </a:spcAft>
            </a:pPr>
            <a:endParaRPr lang="sl-SI" altLang="sl-SI">
              <a:solidFill>
                <a:srgbClr val="000000"/>
              </a:solidFill>
              <a:latin typeface="Segoe UI" panose="020B0502040204020203" pitchFamily="34" charset="0"/>
            </a:endParaRPr>
          </a:p>
        </p:txBody>
      </p:sp>
    </p:spTree>
    <p:extLst>
      <p:ext uri="{BB962C8B-B14F-4D97-AF65-F5344CB8AC3E}">
        <p14:creationId xmlns:p14="http://schemas.microsoft.com/office/powerpoint/2010/main" val="507268515"/>
      </p:ext>
    </p:extLst>
  </p:cSld>
  <p:clrMapOvr>
    <a:masterClrMapping/>
  </p:clrMapOvr>
</p:notes>
</file>

<file path=ppt/notesSlides/notesSlide47.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156674" name="Slide Image Placeholder 1">
            <a:extLst>
              <a:ext uri="{FF2B5EF4-FFF2-40B4-BE49-F238E27FC236}">
                <a16:creationId xmlns:a16="http://schemas.microsoft.com/office/drawing/2014/main" id="{775714FE-0952-4AAB-88F6-F52AD5124822}"/>
              </a:ext>
            </a:extLst>
          </p:cNvPr>
          <p:cNvSpPr>
            <a:spLocks noGrp="1" noRot="1" noChangeAspect="1" noChangeArrowheads="1" noTextEdit="1"/>
          </p:cNvSpPr>
          <p:nvPr>
            <p:ph type="sldImg"/>
          </p:nvPr>
        </p:nvSpPr>
        <p:spPr bwMode="auto">
          <a:noFill/>
          <a:ln>
            <a:solidFill>
              <a:srgbClr val="000000"/>
            </a:solidFill>
            <a:miter lim="800000"/>
            <a:headEnd/>
            <a:tailEnd/>
          </a:ln>
          <a:extLst>
            <a:ext uri="{909E8E84-426E-40DD-AFC4-6F175D3DCCD1}">
              <a14:hiddenFill xmlns:a14="http://schemas.microsoft.com/office/drawing/2010/main">
                <a:solidFill>
                  <a:srgbClr val="FFFFFF"/>
                </a:solidFill>
              </a14:hiddenFill>
            </a:ext>
          </a:extLst>
        </p:spPr>
      </p:sp>
      <p:sp>
        <p:nvSpPr>
          <p:cNvPr id="156675" name="Notes Placeholder 2">
            <a:extLst>
              <a:ext uri="{FF2B5EF4-FFF2-40B4-BE49-F238E27FC236}">
                <a16:creationId xmlns:a16="http://schemas.microsoft.com/office/drawing/2014/main" id="{F951DCBB-8051-49B4-B90C-80A97CF24998}"/>
              </a:ext>
            </a:extLst>
          </p:cNvPr>
          <p:cNvSpPr>
            <a:spLocks noGrp="1" noChangeArrowheads="1"/>
          </p:cNvSpPr>
          <p:nvPr>
            <p:ph type="body" idx="1"/>
          </p:nvPr>
        </p:nvSpPr>
        <p:spPr bwMode="auto">
          <a:noFill/>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wrap="square" numCol="1" anchor="t" anchorCtr="0" compatLnSpc="1">
            <a:prstTxWarp prst="textNoShape">
              <a:avLst/>
            </a:prstTxWarp>
          </a:bodyPr>
          <a:lstStyle/>
          <a:p>
            <a:pPr>
              <a:spcBef>
                <a:spcPct val="0"/>
              </a:spcBef>
            </a:pPr>
            <a:endParaRPr lang="sl-SI" altLang="sl-SI"/>
          </a:p>
        </p:txBody>
      </p:sp>
      <p:sp>
        <p:nvSpPr>
          <p:cNvPr id="156676" name="Header Placeholder 3">
            <a:extLst>
              <a:ext uri="{FF2B5EF4-FFF2-40B4-BE49-F238E27FC236}">
                <a16:creationId xmlns:a16="http://schemas.microsoft.com/office/drawing/2014/main" id="{05AF1882-6478-4FF6-ABCB-C26306F5ABB8}"/>
              </a:ext>
            </a:extLst>
          </p:cNvPr>
          <p:cNvSpPr>
            <a:spLocks noGrp="1" noChangeArrowheads="1"/>
          </p:cNvSpPr>
          <p:nvPr>
            <p:ph type="hdr" sz="quarter"/>
          </p:nvPr>
        </p:nvSpPr>
        <p:spPr bwMode="auto">
          <a:noFill/>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wrap="square" numCol="1" anchor="t" anchorCtr="0" compatLnSpc="1">
            <a:prstTxWarp prst="textNoShape">
              <a:avLst/>
            </a:prstTxWarp>
          </a:bodyPr>
          <a:lstStyle>
            <a:lvl1pPr>
              <a:defRPr>
                <a:solidFill>
                  <a:schemeClr val="tx1"/>
                </a:solidFill>
                <a:latin typeface="Segoe UI Semilight" panose="020B0402040204020203" pitchFamily="34" charset="0"/>
              </a:defRPr>
            </a:lvl1pPr>
            <a:lvl2pPr marL="742950" indent="-285750">
              <a:defRPr>
                <a:solidFill>
                  <a:schemeClr val="tx1"/>
                </a:solidFill>
                <a:latin typeface="Segoe UI Semilight" panose="020B0402040204020203" pitchFamily="34" charset="0"/>
              </a:defRPr>
            </a:lvl2pPr>
            <a:lvl3pPr marL="1143000" indent="-228600">
              <a:defRPr>
                <a:solidFill>
                  <a:schemeClr val="tx1"/>
                </a:solidFill>
                <a:latin typeface="Segoe UI Semilight" panose="020B0402040204020203" pitchFamily="34" charset="0"/>
              </a:defRPr>
            </a:lvl3pPr>
            <a:lvl4pPr marL="1600200" indent="-228600">
              <a:defRPr>
                <a:solidFill>
                  <a:schemeClr val="tx1"/>
                </a:solidFill>
                <a:latin typeface="Segoe UI Semilight" panose="020B0402040204020203" pitchFamily="34" charset="0"/>
              </a:defRPr>
            </a:lvl4pPr>
            <a:lvl5pPr marL="2057400" indent="-228600">
              <a:defRPr>
                <a:solidFill>
                  <a:schemeClr val="tx1"/>
                </a:solidFill>
                <a:latin typeface="Segoe UI Semilight" panose="020B0402040204020203" pitchFamily="34" charset="0"/>
              </a:defRPr>
            </a:lvl5pPr>
            <a:lvl6pPr marL="2514600" indent="-228600" defTabSz="931863" fontAlgn="base">
              <a:spcBef>
                <a:spcPct val="0"/>
              </a:spcBef>
              <a:spcAft>
                <a:spcPct val="0"/>
              </a:spcAft>
              <a:defRPr>
                <a:solidFill>
                  <a:schemeClr val="tx1"/>
                </a:solidFill>
                <a:latin typeface="Segoe UI Semilight" panose="020B0402040204020203" pitchFamily="34" charset="0"/>
              </a:defRPr>
            </a:lvl6pPr>
            <a:lvl7pPr marL="2971800" indent="-228600" defTabSz="931863" fontAlgn="base">
              <a:spcBef>
                <a:spcPct val="0"/>
              </a:spcBef>
              <a:spcAft>
                <a:spcPct val="0"/>
              </a:spcAft>
              <a:defRPr>
                <a:solidFill>
                  <a:schemeClr val="tx1"/>
                </a:solidFill>
                <a:latin typeface="Segoe UI Semilight" panose="020B0402040204020203" pitchFamily="34" charset="0"/>
              </a:defRPr>
            </a:lvl7pPr>
            <a:lvl8pPr marL="3429000" indent="-228600" defTabSz="931863" fontAlgn="base">
              <a:spcBef>
                <a:spcPct val="0"/>
              </a:spcBef>
              <a:spcAft>
                <a:spcPct val="0"/>
              </a:spcAft>
              <a:defRPr>
                <a:solidFill>
                  <a:schemeClr val="tx1"/>
                </a:solidFill>
                <a:latin typeface="Segoe UI Semilight" panose="020B0402040204020203" pitchFamily="34" charset="0"/>
              </a:defRPr>
            </a:lvl8pPr>
            <a:lvl9pPr marL="3886200" indent="-228600" defTabSz="931863" fontAlgn="base">
              <a:spcBef>
                <a:spcPct val="0"/>
              </a:spcBef>
              <a:spcAft>
                <a:spcPct val="0"/>
              </a:spcAft>
              <a:defRPr>
                <a:solidFill>
                  <a:schemeClr val="tx1"/>
                </a:solidFill>
                <a:latin typeface="Segoe UI Semilight" panose="020B0402040204020203" pitchFamily="34" charset="0"/>
              </a:defRPr>
            </a:lvl9pPr>
          </a:lstStyle>
          <a:p>
            <a:pPr defTabSz="931863" fontAlgn="base">
              <a:spcBef>
                <a:spcPct val="0"/>
              </a:spcBef>
              <a:spcAft>
                <a:spcPct val="0"/>
              </a:spcAft>
            </a:pPr>
            <a:endParaRPr lang="sl-SI" altLang="sl-SI">
              <a:latin typeface="Segoe UI" panose="020B0502040204020203" pitchFamily="34" charset="0"/>
            </a:endParaRPr>
          </a:p>
        </p:txBody>
      </p:sp>
      <p:sp>
        <p:nvSpPr>
          <p:cNvPr id="5" name="Footer Placeholder 4">
            <a:extLst>
              <a:ext uri="{FF2B5EF4-FFF2-40B4-BE49-F238E27FC236}">
                <a16:creationId xmlns:a16="http://schemas.microsoft.com/office/drawing/2014/main" id="{DB784AF1-CC84-4437-ACF2-3566601E224A}"/>
              </a:ext>
            </a:extLst>
          </p:cNvPr>
          <p:cNvSpPr>
            <a:spLocks noGrp="1"/>
          </p:cNvSpPr>
          <p:nvPr>
            <p:ph type="ftr" sz="quarter" idx="4"/>
          </p:nvPr>
        </p:nvSpPr>
        <p:spPr>
          <a:xfrm>
            <a:off x="0" y="8686800"/>
            <a:ext cx="5920740" cy="355964"/>
          </a:xfrm>
        </p:spPr>
        <p:txBody>
          <a:bodyPr/>
          <a:lstStyle/>
          <a:p>
            <a:pPr>
              <a:defRPr/>
            </a:pPr>
            <a:r>
              <a:rPr lang="en-US"/>
              <a:t>© Microsoft Corporation. All rights reserved. MICROSOFT MAKES NO WARRANTIES, EXPRESS, IMPLIED OR STATUTORY, AS TO THE INFORMATION IN THIS PRESENTATION.</a:t>
            </a:r>
            <a:endParaRPr lang="en-US" dirty="0"/>
          </a:p>
        </p:txBody>
      </p:sp>
      <p:sp>
        <p:nvSpPr>
          <p:cNvPr id="156678" name="Date Placeholder 5">
            <a:extLst>
              <a:ext uri="{FF2B5EF4-FFF2-40B4-BE49-F238E27FC236}">
                <a16:creationId xmlns:a16="http://schemas.microsoft.com/office/drawing/2014/main" id="{DC4FA646-A912-4D5F-8BE3-480A0D112406}"/>
              </a:ext>
            </a:extLst>
          </p:cNvPr>
          <p:cNvSpPr>
            <a:spLocks noGrp="1" noChangeArrowheads="1"/>
          </p:cNvSpPr>
          <p:nvPr>
            <p:ph type="dt" sz="quarter" idx="1"/>
          </p:nvPr>
        </p:nvSpPr>
        <p:spPr bwMode="auto">
          <a:noFill/>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wrap="square" numCol="1" anchor="t" anchorCtr="0" compatLnSpc="1">
            <a:prstTxWarp prst="textNoShape">
              <a:avLst/>
            </a:prstTxWarp>
          </a:bodyPr>
          <a:lstStyle>
            <a:lvl1pPr>
              <a:defRPr>
                <a:solidFill>
                  <a:schemeClr val="tx1"/>
                </a:solidFill>
                <a:latin typeface="Segoe UI Semilight" panose="020B0402040204020203" pitchFamily="34" charset="0"/>
              </a:defRPr>
            </a:lvl1pPr>
            <a:lvl2pPr marL="742950" indent="-285750">
              <a:defRPr>
                <a:solidFill>
                  <a:schemeClr val="tx1"/>
                </a:solidFill>
                <a:latin typeface="Segoe UI Semilight" panose="020B0402040204020203" pitchFamily="34" charset="0"/>
              </a:defRPr>
            </a:lvl2pPr>
            <a:lvl3pPr marL="1143000" indent="-228600">
              <a:defRPr>
                <a:solidFill>
                  <a:schemeClr val="tx1"/>
                </a:solidFill>
                <a:latin typeface="Segoe UI Semilight" panose="020B0402040204020203" pitchFamily="34" charset="0"/>
              </a:defRPr>
            </a:lvl3pPr>
            <a:lvl4pPr marL="1600200" indent="-228600">
              <a:defRPr>
                <a:solidFill>
                  <a:schemeClr val="tx1"/>
                </a:solidFill>
                <a:latin typeface="Segoe UI Semilight" panose="020B0402040204020203" pitchFamily="34" charset="0"/>
              </a:defRPr>
            </a:lvl4pPr>
            <a:lvl5pPr marL="2057400" indent="-228600">
              <a:defRPr>
                <a:solidFill>
                  <a:schemeClr val="tx1"/>
                </a:solidFill>
                <a:latin typeface="Segoe UI Semilight" panose="020B0402040204020203" pitchFamily="34" charset="0"/>
              </a:defRPr>
            </a:lvl5pPr>
            <a:lvl6pPr marL="2514600" indent="-228600" defTabSz="931863" fontAlgn="base">
              <a:spcBef>
                <a:spcPct val="0"/>
              </a:spcBef>
              <a:spcAft>
                <a:spcPct val="0"/>
              </a:spcAft>
              <a:defRPr>
                <a:solidFill>
                  <a:schemeClr val="tx1"/>
                </a:solidFill>
                <a:latin typeface="Segoe UI Semilight" panose="020B0402040204020203" pitchFamily="34" charset="0"/>
              </a:defRPr>
            </a:lvl6pPr>
            <a:lvl7pPr marL="2971800" indent="-228600" defTabSz="931863" fontAlgn="base">
              <a:spcBef>
                <a:spcPct val="0"/>
              </a:spcBef>
              <a:spcAft>
                <a:spcPct val="0"/>
              </a:spcAft>
              <a:defRPr>
                <a:solidFill>
                  <a:schemeClr val="tx1"/>
                </a:solidFill>
                <a:latin typeface="Segoe UI Semilight" panose="020B0402040204020203" pitchFamily="34" charset="0"/>
              </a:defRPr>
            </a:lvl7pPr>
            <a:lvl8pPr marL="3429000" indent="-228600" defTabSz="931863" fontAlgn="base">
              <a:spcBef>
                <a:spcPct val="0"/>
              </a:spcBef>
              <a:spcAft>
                <a:spcPct val="0"/>
              </a:spcAft>
              <a:defRPr>
                <a:solidFill>
                  <a:schemeClr val="tx1"/>
                </a:solidFill>
                <a:latin typeface="Segoe UI Semilight" panose="020B0402040204020203" pitchFamily="34" charset="0"/>
              </a:defRPr>
            </a:lvl8pPr>
            <a:lvl9pPr marL="3886200" indent="-228600" defTabSz="931863" fontAlgn="base">
              <a:spcBef>
                <a:spcPct val="0"/>
              </a:spcBef>
              <a:spcAft>
                <a:spcPct val="0"/>
              </a:spcAft>
              <a:defRPr>
                <a:solidFill>
                  <a:schemeClr val="tx1"/>
                </a:solidFill>
                <a:latin typeface="Segoe UI Semilight" panose="020B0402040204020203" pitchFamily="34" charset="0"/>
              </a:defRPr>
            </a:lvl9pPr>
          </a:lstStyle>
          <a:p>
            <a:pPr defTabSz="931863" fontAlgn="base">
              <a:spcBef>
                <a:spcPct val="0"/>
              </a:spcBef>
              <a:spcAft>
                <a:spcPct val="0"/>
              </a:spcAft>
            </a:pPr>
            <a:fld id="{E6A9BFAD-84E2-4611-AB49-051997AD612A}" type="datetime8">
              <a:rPr lang="en-US" altLang="sl-SI">
                <a:latin typeface="Segoe UI" panose="020B0502040204020203" pitchFamily="34" charset="0"/>
              </a:rPr>
              <a:pPr defTabSz="931863" fontAlgn="base">
                <a:spcBef>
                  <a:spcPct val="0"/>
                </a:spcBef>
                <a:spcAft>
                  <a:spcPct val="0"/>
                </a:spcAft>
              </a:pPr>
              <a:t>5/14/2017 4:29 PM</a:t>
            </a:fld>
            <a:endParaRPr lang="en-US" altLang="sl-SI">
              <a:latin typeface="Segoe UI" panose="020B0502040204020203" pitchFamily="34" charset="0"/>
            </a:endParaRPr>
          </a:p>
        </p:txBody>
      </p:sp>
      <p:sp>
        <p:nvSpPr>
          <p:cNvPr id="156679" name="Slide Number Placeholder 6">
            <a:extLst>
              <a:ext uri="{FF2B5EF4-FFF2-40B4-BE49-F238E27FC236}">
                <a16:creationId xmlns:a16="http://schemas.microsoft.com/office/drawing/2014/main" id="{89DE8521-27FF-4EE3-9369-BD6C97A210F9}"/>
              </a:ext>
            </a:extLst>
          </p:cNvPr>
          <p:cNvSpPr>
            <a:spLocks noGrp="1" noChangeArrowheads="1"/>
          </p:cNvSpPr>
          <p:nvPr>
            <p:ph type="sldNum" sz="quarter" idx="5"/>
          </p:nvPr>
        </p:nvSpPr>
        <p:spPr bwMode="auto">
          <a:noFill/>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wrap="square" numCol="1" anchorCtr="0" compatLnSpc="1">
            <a:prstTxWarp prst="textNoShape">
              <a:avLst/>
            </a:prstTxWarp>
          </a:bodyPr>
          <a:lstStyle>
            <a:lvl1pPr>
              <a:defRPr>
                <a:solidFill>
                  <a:schemeClr val="tx1"/>
                </a:solidFill>
                <a:latin typeface="Segoe UI Semilight" panose="020B0402040204020203" pitchFamily="34" charset="0"/>
              </a:defRPr>
            </a:lvl1pPr>
            <a:lvl2pPr marL="742950" indent="-285750">
              <a:defRPr>
                <a:solidFill>
                  <a:schemeClr val="tx1"/>
                </a:solidFill>
                <a:latin typeface="Segoe UI Semilight" panose="020B0402040204020203" pitchFamily="34" charset="0"/>
              </a:defRPr>
            </a:lvl2pPr>
            <a:lvl3pPr marL="1143000" indent="-228600">
              <a:defRPr>
                <a:solidFill>
                  <a:schemeClr val="tx1"/>
                </a:solidFill>
                <a:latin typeface="Segoe UI Semilight" panose="020B0402040204020203" pitchFamily="34" charset="0"/>
              </a:defRPr>
            </a:lvl3pPr>
            <a:lvl4pPr marL="1600200" indent="-228600">
              <a:defRPr>
                <a:solidFill>
                  <a:schemeClr val="tx1"/>
                </a:solidFill>
                <a:latin typeface="Segoe UI Semilight" panose="020B0402040204020203" pitchFamily="34" charset="0"/>
              </a:defRPr>
            </a:lvl4pPr>
            <a:lvl5pPr marL="2057400" indent="-228600">
              <a:defRPr>
                <a:solidFill>
                  <a:schemeClr val="tx1"/>
                </a:solidFill>
                <a:latin typeface="Segoe UI Semilight" panose="020B0402040204020203" pitchFamily="34" charset="0"/>
              </a:defRPr>
            </a:lvl5pPr>
            <a:lvl6pPr marL="2514600" indent="-228600" defTabSz="931863" fontAlgn="base">
              <a:spcBef>
                <a:spcPct val="0"/>
              </a:spcBef>
              <a:spcAft>
                <a:spcPct val="0"/>
              </a:spcAft>
              <a:defRPr>
                <a:solidFill>
                  <a:schemeClr val="tx1"/>
                </a:solidFill>
                <a:latin typeface="Segoe UI Semilight" panose="020B0402040204020203" pitchFamily="34" charset="0"/>
              </a:defRPr>
            </a:lvl6pPr>
            <a:lvl7pPr marL="2971800" indent="-228600" defTabSz="931863" fontAlgn="base">
              <a:spcBef>
                <a:spcPct val="0"/>
              </a:spcBef>
              <a:spcAft>
                <a:spcPct val="0"/>
              </a:spcAft>
              <a:defRPr>
                <a:solidFill>
                  <a:schemeClr val="tx1"/>
                </a:solidFill>
                <a:latin typeface="Segoe UI Semilight" panose="020B0402040204020203" pitchFamily="34" charset="0"/>
              </a:defRPr>
            </a:lvl7pPr>
            <a:lvl8pPr marL="3429000" indent="-228600" defTabSz="931863" fontAlgn="base">
              <a:spcBef>
                <a:spcPct val="0"/>
              </a:spcBef>
              <a:spcAft>
                <a:spcPct val="0"/>
              </a:spcAft>
              <a:defRPr>
                <a:solidFill>
                  <a:schemeClr val="tx1"/>
                </a:solidFill>
                <a:latin typeface="Segoe UI Semilight" panose="020B0402040204020203" pitchFamily="34" charset="0"/>
              </a:defRPr>
            </a:lvl8pPr>
            <a:lvl9pPr marL="3886200" indent="-228600" defTabSz="931863" fontAlgn="base">
              <a:spcBef>
                <a:spcPct val="0"/>
              </a:spcBef>
              <a:spcAft>
                <a:spcPct val="0"/>
              </a:spcAft>
              <a:defRPr>
                <a:solidFill>
                  <a:schemeClr val="tx1"/>
                </a:solidFill>
                <a:latin typeface="Segoe UI Semilight" panose="020B0402040204020203" pitchFamily="34" charset="0"/>
              </a:defRPr>
            </a:lvl9pPr>
          </a:lstStyle>
          <a:p>
            <a:pPr defTabSz="931863" fontAlgn="base">
              <a:spcBef>
                <a:spcPct val="0"/>
              </a:spcBef>
              <a:spcAft>
                <a:spcPct val="0"/>
              </a:spcAft>
            </a:pPr>
            <a:fld id="{2D05E915-C669-4A41-A9F6-082B42D028BE}" type="slidenum">
              <a:rPr lang="en-US" altLang="sl-SI">
                <a:latin typeface="Segoe UI" panose="020B0502040204020203" pitchFamily="34" charset="0"/>
              </a:rPr>
              <a:pPr defTabSz="931863" fontAlgn="base">
                <a:spcBef>
                  <a:spcPct val="0"/>
                </a:spcBef>
                <a:spcAft>
                  <a:spcPct val="0"/>
                </a:spcAft>
              </a:pPr>
              <a:t>47</a:t>
            </a:fld>
            <a:endParaRPr lang="en-US" altLang="sl-SI">
              <a:latin typeface="Segoe UI" panose="020B0502040204020203" pitchFamily="34" charset="0"/>
            </a:endParaRPr>
          </a:p>
        </p:txBody>
      </p:sp>
    </p:spTree>
  </p:cSld>
  <p:clrMapOvr>
    <a:masterClrMapping/>
  </p:clrMapOvr>
</p:notes>
</file>

<file path=ppt/notesSlides/notesSlide48.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162818" name="Slide Image Placeholder 1">
            <a:extLst>
              <a:ext uri="{FF2B5EF4-FFF2-40B4-BE49-F238E27FC236}">
                <a16:creationId xmlns:a16="http://schemas.microsoft.com/office/drawing/2014/main" id="{44A5772F-22F8-4E04-B87F-4DABC4C1E87B}"/>
              </a:ext>
            </a:extLst>
          </p:cNvPr>
          <p:cNvSpPr>
            <a:spLocks noGrp="1" noRot="1" noChangeAspect="1" noChangeArrowheads="1" noTextEdit="1"/>
          </p:cNvSpPr>
          <p:nvPr>
            <p:ph type="sldImg"/>
          </p:nvPr>
        </p:nvSpPr>
        <p:spPr bwMode="auto">
          <a:noFill/>
          <a:ln>
            <a:solidFill>
              <a:srgbClr val="000000"/>
            </a:solidFill>
            <a:miter lim="800000"/>
            <a:headEnd/>
            <a:tailEnd/>
          </a:ln>
          <a:extLst>
            <a:ext uri="{909E8E84-426E-40DD-AFC4-6F175D3DCCD1}">
              <a14:hiddenFill xmlns:a14="http://schemas.microsoft.com/office/drawing/2010/main">
                <a:solidFill>
                  <a:srgbClr val="FFFFFF"/>
                </a:solidFill>
              </a14:hiddenFill>
            </a:ext>
          </a:extLst>
        </p:spPr>
      </p:sp>
      <p:sp>
        <p:nvSpPr>
          <p:cNvPr id="162819" name="Notes Placeholder 2">
            <a:extLst>
              <a:ext uri="{FF2B5EF4-FFF2-40B4-BE49-F238E27FC236}">
                <a16:creationId xmlns:a16="http://schemas.microsoft.com/office/drawing/2014/main" id="{57ADC6FE-69EA-483E-ABD1-B77501A023E7}"/>
              </a:ext>
            </a:extLst>
          </p:cNvPr>
          <p:cNvSpPr>
            <a:spLocks noGrp="1" noChangeArrowheads="1"/>
          </p:cNvSpPr>
          <p:nvPr>
            <p:ph type="body" idx="1"/>
          </p:nvPr>
        </p:nvSpPr>
        <p:spPr bwMode="auto">
          <a:noFill/>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wrap="square" numCol="1" anchor="t" anchorCtr="0" compatLnSpc="1">
            <a:prstTxWarp prst="textNoShape">
              <a:avLst/>
            </a:prstTxWarp>
          </a:bodyPr>
          <a:lstStyle/>
          <a:p>
            <a:pPr>
              <a:spcBef>
                <a:spcPct val="0"/>
              </a:spcBef>
            </a:pPr>
            <a:endParaRPr lang="en-CA" altLang="sl-SI" dirty="0"/>
          </a:p>
        </p:txBody>
      </p:sp>
      <p:sp>
        <p:nvSpPr>
          <p:cNvPr id="162820" name="Date Placeholder 5">
            <a:extLst>
              <a:ext uri="{FF2B5EF4-FFF2-40B4-BE49-F238E27FC236}">
                <a16:creationId xmlns:a16="http://schemas.microsoft.com/office/drawing/2014/main" id="{E1B799E2-8D95-4323-9547-DD4296848A84}"/>
              </a:ext>
            </a:extLst>
          </p:cNvPr>
          <p:cNvSpPr>
            <a:spLocks noGrp="1" noChangeArrowheads="1"/>
          </p:cNvSpPr>
          <p:nvPr>
            <p:ph type="dt" sz="quarter" idx="1"/>
          </p:nvPr>
        </p:nvSpPr>
        <p:spPr bwMode="auto">
          <a:noFill/>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wrap="square" numCol="1" anchor="t" anchorCtr="0" compatLnSpc="1">
            <a:prstTxWarp prst="textNoShape">
              <a:avLst/>
            </a:prstTxWarp>
          </a:bodyPr>
          <a:lstStyle>
            <a:lvl1pPr>
              <a:defRPr>
                <a:solidFill>
                  <a:schemeClr val="tx1"/>
                </a:solidFill>
                <a:latin typeface="Segoe UI Semilight" panose="020B0402040204020203" pitchFamily="34" charset="0"/>
              </a:defRPr>
            </a:lvl1pPr>
            <a:lvl2pPr marL="742950" indent="-285750">
              <a:defRPr>
                <a:solidFill>
                  <a:schemeClr val="tx1"/>
                </a:solidFill>
                <a:latin typeface="Segoe UI Semilight" panose="020B0402040204020203" pitchFamily="34" charset="0"/>
              </a:defRPr>
            </a:lvl2pPr>
            <a:lvl3pPr marL="1143000" indent="-228600">
              <a:defRPr>
                <a:solidFill>
                  <a:schemeClr val="tx1"/>
                </a:solidFill>
                <a:latin typeface="Segoe UI Semilight" panose="020B0402040204020203" pitchFamily="34" charset="0"/>
              </a:defRPr>
            </a:lvl3pPr>
            <a:lvl4pPr marL="1600200" indent="-228600">
              <a:defRPr>
                <a:solidFill>
                  <a:schemeClr val="tx1"/>
                </a:solidFill>
                <a:latin typeface="Segoe UI Semilight" panose="020B0402040204020203" pitchFamily="34" charset="0"/>
              </a:defRPr>
            </a:lvl4pPr>
            <a:lvl5pPr marL="2057400" indent="-228600">
              <a:defRPr>
                <a:solidFill>
                  <a:schemeClr val="tx1"/>
                </a:solidFill>
                <a:latin typeface="Segoe UI Semilight" panose="020B0402040204020203" pitchFamily="34" charset="0"/>
              </a:defRPr>
            </a:lvl5pPr>
            <a:lvl6pPr marL="2514600" indent="-228600" defTabSz="931863" fontAlgn="base">
              <a:spcBef>
                <a:spcPct val="0"/>
              </a:spcBef>
              <a:spcAft>
                <a:spcPct val="0"/>
              </a:spcAft>
              <a:defRPr>
                <a:solidFill>
                  <a:schemeClr val="tx1"/>
                </a:solidFill>
                <a:latin typeface="Segoe UI Semilight" panose="020B0402040204020203" pitchFamily="34" charset="0"/>
              </a:defRPr>
            </a:lvl6pPr>
            <a:lvl7pPr marL="2971800" indent="-228600" defTabSz="931863" fontAlgn="base">
              <a:spcBef>
                <a:spcPct val="0"/>
              </a:spcBef>
              <a:spcAft>
                <a:spcPct val="0"/>
              </a:spcAft>
              <a:defRPr>
                <a:solidFill>
                  <a:schemeClr val="tx1"/>
                </a:solidFill>
                <a:latin typeface="Segoe UI Semilight" panose="020B0402040204020203" pitchFamily="34" charset="0"/>
              </a:defRPr>
            </a:lvl7pPr>
            <a:lvl8pPr marL="3429000" indent="-228600" defTabSz="931863" fontAlgn="base">
              <a:spcBef>
                <a:spcPct val="0"/>
              </a:spcBef>
              <a:spcAft>
                <a:spcPct val="0"/>
              </a:spcAft>
              <a:defRPr>
                <a:solidFill>
                  <a:schemeClr val="tx1"/>
                </a:solidFill>
                <a:latin typeface="Segoe UI Semilight" panose="020B0402040204020203" pitchFamily="34" charset="0"/>
              </a:defRPr>
            </a:lvl8pPr>
            <a:lvl9pPr marL="3886200" indent="-228600" defTabSz="931863" fontAlgn="base">
              <a:spcBef>
                <a:spcPct val="0"/>
              </a:spcBef>
              <a:spcAft>
                <a:spcPct val="0"/>
              </a:spcAft>
              <a:defRPr>
                <a:solidFill>
                  <a:schemeClr val="tx1"/>
                </a:solidFill>
                <a:latin typeface="Segoe UI Semilight" panose="020B0402040204020203" pitchFamily="34" charset="0"/>
              </a:defRPr>
            </a:lvl9pPr>
          </a:lstStyle>
          <a:p>
            <a:pPr defTabSz="931863" fontAlgn="base">
              <a:spcBef>
                <a:spcPct val="0"/>
              </a:spcBef>
              <a:spcAft>
                <a:spcPct val="0"/>
              </a:spcAft>
            </a:pPr>
            <a:fld id="{B1DF7C6B-1612-4B00-ADCD-5A4385015C3F}" type="datetime8">
              <a:rPr lang="en-US" altLang="sl-SI">
                <a:latin typeface="Segoe UI" panose="020B0502040204020203" pitchFamily="34" charset="0"/>
              </a:rPr>
              <a:pPr defTabSz="931863" fontAlgn="base">
                <a:spcBef>
                  <a:spcPct val="0"/>
                </a:spcBef>
                <a:spcAft>
                  <a:spcPct val="0"/>
                </a:spcAft>
              </a:pPr>
              <a:t>5/14/2017 4:29 PM</a:t>
            </a:fld>
            <a:endParaRPr lang="en-US" altLang="sl-SI">
              <a:latin typeface="Segoe UI" panose="020B0502040204020203" pitchFamily="34" charset="0"/>
            </a:endParaRPr>
          </a:p>
        </p:txBody>
      </p:sp>
      <p:sp>
        <p:nvSpPr>
          <p:cNvPr id="162821" name="Slide Number Placeholder 6">
            <a:extLst>
              <a:ext uri="{FF2B5EF4-FFF2-40B4-BE49-F238E27FC236}">
                <a16:creationId xmlns:a16="http://schemas.microsoft.com/office/drawing/2014/main" id="{995F8EFF-70B3-4001-AEB0-E06B6AC36D9F}"/>
              </a:ext>
            </a:extLst>
          </p:cNvPr>
          <p:cNvSpPr>
            <a:spLocks noGrp="1" noChangeArrowheads="1"/>
          </p:cNvSpPr>
          <p:nvPr>
            <p:ph type="sldNum" sz="quarter" idx="5"/>
          </p:nvPr>
        </p:nvSpPr>
        <p:spPr bwMode="auto">
          <a:noFill/>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wrap="square" numCol="1" anchorCtr="0" compatLnSpc="1">
            <a:prstTxWarp prst="textNoShape">
              <a:avLst/>
            </a:prstTxWarp>
          </a:bodyPr>
          <a:lstStyle>
            <a:lvl1pPr>
              <a:defRPr>
                <a:solidFill>
                  <a:schemeClr val="tx1"/>
                </a:solidFill>
                <a:latin typeface="Segoe UI Semilight" panose="020B0402040204020203" pitchFamily="34" charset="0"/>
              </a:defRPr>
            </a:lvl1pPr>
            <a:lvl2pPr marL="742950" indent="-285750">
              <a:defRPr>
                <a:solidFill>
                  <a:schemeClr val="tx1"/>
                </a:solidFill>
                <a:latin typeface="Segoe UI Semilight" panose="020B0402040204020203" pitchFamily="34" charset="0"/>
              </a:defRPr>
            </a:lvl2pPr>
            <a:lvl3pPr marL="1143000" indent="-228600">
              <a:defRPr>
                <a:solidFill>
                  <a:schemeClr val="tx1"/>
                </a:solidFill>
                <a:latin typeface="Segoe UI Semilight" panose="020B0402040204020203" pitchFamily="34" charset="0"/>
              </a:defRPr>
            </a:lvl3pPr>
            <a:lvl4pPr marL="1600200" indent="-228600">
              <a:defRPr>
                <a:solidFill>
                  <a:schemeClr val="tx1"/>
                </a:solidFill>
                <a:latin typeface="Segoe UI Semilight" panose="020B0402040204020203" pitchFamily="34" charset="0"/>
              </a:defRPr>
            </a:lvl4pPr>
            <a:lvl5pPr marL="2057400" indent="-228600">
              <a:defRPr>
                <a:solidFill>
                  <a:schemeClr val="tx1"/>
                </a:solidFill>
                <a:latin typeface="Segoe UI Semilight" panose="020B0402040204020203" pitchFamily="34" charset="0"/>
              </a:defRPr>
            </a:lvl5pPr>
            <a:lvl6pPr marL="2514600" indent="-228600" defTabSz="931863" fontAlgn="base">
              <a:spcBef>
                <a:spcPct val="0"/>
              </a:spcBef>
              <a:spcAft>
                <a:spcPct val="0"/>
              </a:spcAft>
              <a:defRPr>
                <a:solidFill>
                  <a:schemeClr val="tx1"/>
                </a:solidFill>
                <a:latin typeface="Segoe UI Semilight" panose="020B0402040204020203" pitchFamily="34" charset="0"/>
              </a:defRPr>
            </a:lvl6pPr>
            <a:lvl7pPr marL="2971800" indent="-228600" defTabSz="931863" fontAlgn="base">
              <a:spcBef>
                <a:spcPct val="0"/>
              </a:spcBef>
              <a:spcAft>
                <a:spcPct val="0"/>
              </a:spcAft>
              <a:defRPr>
                <a:solidFill>
                  <a:schemeClr val="tx1"/>
                </a:solidFill>
                <a:latin typeface="Segoe UI Semilight" panose="020B0402040204020203" pitchFamily="34" charset="0"/>
              </a:defRPr>
            </a:lvl7pPr>
            <a:lvl8pPr marL="3429000" indent="-228600" defTabSz="931863" fontAlgn="base">
              <a:spcBef>
                <a:spcPct val="0"/>
              </a:spcBef>
              <a:spcAft>
                <a:spcPct val="0"/>
              </a:spcAft>
              <a:defRPr>
                <a:solidFill>
                  <a:schemeClr val="tx1"/>
                </a:solidFill>
                <a:latin typeface="Segoe UI Semilight" panose="020B0402040204020203" pitchFamily="34" charset="0"/>
              </a:defRPr>
            </a:lvl8pPr>
            <a:lvl9pPr marL="3886200" indent="-228600" defTabSz="931863" fontAlgn="base">
              <a:spcBef>
                <a:spcPct val="0"/>
              </a:spcBef>
              <a:spcAft>
                <a:spcPct val="0"/>
              </a:spcAft>
              <a:defRPr>
                <a:solidFill>
                  <a:schemeClr val="tx1"/>
                </a:solidFill>
                <a:latin typeface="Segoe UI Semilight" panose="020B0402040204020203" pitchFamily="34" charset="0"/>
              </a:defRPr>
            </a:lvl9pPr>
          </a:lstStyle>
          <a:p>
            <a:pPr defTabSz="931863" fontAlgn="base">
              <a:spcBef>
                <a:spcPct val="0"/>
              </a:spcBef>
              <a:spcAft>
                <a:spcPct val="0"/>
              </a:spcAft>
            </a:pPr>
            <a:fld id="{C8FCFD14-C2CA-4DAA-8677-442D5F06C0F6}" type="slidenum">
              <a:rPr lang="en-US" altLang="sl-SI">
                <a:latin typeface="Segoe UI" panose="020B0502040204020203" pitchFamily="34" charset="0"/>
              </a:rPr>
              <a:pPr defTabSz="931863" fontAlgn="base">
                <a:spcBef>
                  <a:spcPct val="0"/>
                </a:spcBef>
                <a:spcAft>
                  <a:spcPct val="0"/>
                </a:spcAft>
              </a:pPr>
              <a:t>48</a:t>
            </a:fld>
            <a:endParaRPr lang="en-US" altLang="sl-SI">
              <a:latin typeface="Segoe UI" panose="020B0502040204020203" pitchFamily="34" charset="0"/>
            </a:endParaRPr>
          </a:p>
        </p:txBody>
      </p:sp>
      <p:sp>
        <p:nvSpPr>
          <p:cNvPr id="162822" name="Header Placeholder 3">
            <a:extLst>
              <a:ext uri="{FF2B5EF4-FFF2-40B4-BE49-F238E27FC236}">
                <a16:creationId xmlns:a16="http://schemas.microsoft.com/office/drawing/2014/main" id="{21E31AA9-621F-44B0-96AE-A820F7EC63CE}"/>
              </a:ext>
            </a:extLst>
          </p:cNvPr>
          <p:cNvSpPr>
            <a:spLocks noGrp="1" noChangeArrowheads="1"/>
          </p:cNvSpPr>
          <p:nvPr>
            <p:ph type="hdr" sz="quarter"/>
          </p:nvPr>
        </p:nvSpPr>
        <p:spPr bwMode="auto">
          <a:noFill/>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wrap="square" numCol="1" anchor="t" anchorCtr="0" compatLnSpc="1">
            <a:prstTxWarp prst="textNoShape">
              <a:avLst/>
            </a:prstTxWarp>
          </a:bodyPr>
          <a:lstStyle>
            <a:lvl1pPr>
              <a:defRPr>
                <a:solidFill>
                  <a:schemeClr val="tx1"/>
                </a:solidFill>
                <a:latin typeface="Segoe UI Semilight" panose="020B0402040204020203" pitchFamily="34" charset="0"/>
              </a:defRPr>
            </a:lvl1pPr>
            <a:lvl2pPr marL="742950" indent="-285750">
              <a:defRPr>
                <a:solidFill>
                  <a:schemeClr val="tx1"/>
                </a:solidFill>
                <a:latin typeface="Segoe UI Semilight" panose="020B0402040204020203" pitchFamily="34" charset="0"/>
              </a:defRPr>
            </a:lvl2pPr>
            <a:lvl3pPr marL="1143000" indent="-228600">
              <a:defRPr>
                <a:solidFill>
                  <a:schemeClr val="tx1"/>
                </a:solidFill>
                <a:latin typeface="Segoe UI Semilight" panose="020B0402040204020203" pitchFamily="34" charset="0"/>
              </a:defRPr>
            </a:lvl3pPr>
            <a:lvl4pPr marL="1600200" indent="-228600">
              <a:defRPr>
                <a:solidFill>
                  <a:schemeClr val="tx1"/>
                </a:solidFill>
                <a:latin typeface="Segoe UI Semilight" panose="020B0402040204020203" pitchFamily="34" charset="0"/>
              </a:defRPr>
            </a:lvl4pPr>
            <a:lvl5pPr marL="2057400" indent="-228600">
              <a:defRPr>
                <a:solidFill>
                  <a:schemeClr val="tx1"/>
                </a:solidFill>
                <a:latin typeface="Segoe UI Semilight" panose="020B0402040204020203" pitchFamily="34" charset="0"/>
              </a:defRPr>
            </a:lvl5pPr>
            <a:lvl6pPr marL="2514600" indent="-228600" defTabSz="931863" fontAlgn="base">
              <a:spcBef>
                <a:spcPct val="0"/>
              </a:spcBef>
              <a:spcAft>
                <a:spcPct val="0"/>
              </a:spcAft>
              <a:defRPr>
                <a:solidFill>
                  <a:schemeClr val="tx1"/>
                </a:solidFill>
                <a:latin typeface="Segoe UI Semilight" panose="020B0402040204020203" pitchFamily="34" charset="0"/>
              </a:defRPr>
            </a:lvl6pPr>
            <a:lvl7pPr marL="2971800" indent="-228600" defTabSz="931863" fontAlgn="base">
              <a:spcBef>
                <a:spcPct val="0"/>
              </a:spcBef>
              <a:spcAft>
                <a:spcPct val="0"/>
              </a:spcAft>
              <a:defRPr>
                <a:solidFill>
                  <a:schemeClr val="tx1"/>
                </a:solidFill>
                <a:latin typeface="Segoe UI Semilight" panose="020B0402040204020203" pitchFamily="34" charset="0"/>
              </a:defRPr>
            </a:lvl7pPr>
            <a:lvl8pPr marL="3429000" indent="-228600" defTabSz="931863" fontAlgn="base">
              <a:spcBef>
                <a:spcPct val="0"/>
              </a:spcBef>
              <a:spcAft>
                <a:spcPct val="0"/>
              </a:spcAft>
              <a:defRPr>
                <a:solidFill>
                  <a:schemeClr val="tx1"/>
                </a:solidFill>
                <a:latin typeface="Segoe UI Semilight" panose="020B0402040204020203" pitchFamily="34" charset="0"/>
              </a:defRPr>
            </a:lvl8pPr>
            <a:lvl9pPr marL="3886200" indent="-228600" defTabSz="931863" fontAlgn="base">
              <a:spcBef>
                <a:spcPct val="0"/>
              </a:spcBef>
              <a:spcAft>
                <a:spcPct val="0"/>
              </a:spcAft>
              <a:defRPr>
                <a:solidFill>
                  <a:schemeClr val="tx1"/>
                </a:solidFill>
                <a:latin typeface="Segoe UI Semilight" panose="020B0402040204020203" pitchFamily="34" charset="0"/>
              </a:defRPr>
            </a:lvl9pPr>
          </a:lstStyle>
          <a:p>
            <a:pPr defTabSz="931863" fontAlgn="base">
              <a:spcBef>
                <a:spcPct val="0"/>
              </a:spcBef>
              <a:spcAft>
                <a:spcPct val="0"/>
              </a:spcAft>
            </a:pPr>
            <a:endParaRPr lang="sl-SI" altLang="sl-SI">
              <a:latin typeface="Segoe UI" panose="020B0502040204020203" pitchFamily="34" charset="0"/>
            </a:endParaRPr>
          </a:p>
        </p:txBody>
      </p:sp>
      <p:sp>
        <p:nvSpPr>
          <p:cNvPr id="5" name="Footer Placeholder 4">
            <a:extLst>
              <a:ext uri="{FF2B5EF4-FFF2-40B4-BE49-F238E27FC236}">
                <a16:creationId xmlns:a16="http://schemas.microsoft.com/office/drawing/2014/main" id="{353EAAEF-BF90-416C-B20B-DF41D705FE91}"/>
              </a:ext>
            </a:extLst>
          </p:cNvPr>
          <p:cNvSpPr>
            <a:spLocks noGrp="1"/>
          </p:cNvSpPr>
          <p:nvPr>
            <p:ph type="ftr" sz="quarter" idx="4"/>
          </p:nvPr>
        </p:nvSpPr>
        <p:spPr>
          <a:xfrm>
            <a:off x="0" y="8686800"/>
            <a:ext cx="5920740" cy="355964"/>
          </a:xfrm>
        </p:spPr>
        <p:txBody>
          <a:bodyPr/>
          <a:lstStyle/>
          <a:p>
            <a:pPr defTabSz="941586">
              <a:defRPr/>
            </a:pPr>
            <a:r>
              <a:rPr lang="en-US" dirty="0"/>
              <a:t>© 2014 Microsoft Corporation. All rights reserved. Microsoft, Windows, and other product names are or may be registered trademarks and/or trademarks in the U.S. and/or other countries.</a:t>
            </a:r>
          </a:p>
          <a:p>
            <a:pPr defTabSz="941586">
              <a:defRPr/>
            </a:pPr>
            <a:r>
              <a:rPr lang="en-US" dirty="0"/>
              <a:t>The information herein is for informational purposes only and represents the current view of Microsoft Corporation as of the date of this presentation.  Because Microsoft must respond to changing market conditions, it should not be interpreted to be a commitment on the part of Microsoft, and Microsoft cannot guarantee the accuracy of any information provided after the date of this presentation.  MICROSOFT MAKES NO WARRANTIES, EXPRESS, IMPLIED OR STATUTORY, AS TO THE INFORMATION IN THIS PRESENTATION.</a:t>
            </a:r>
          </a:p>
        </p:txBody>
      </p:sp>
    </p:spTree>
  </p:cSld>
  <p:clrMapOvr>
    <a:masterClrMapping/>
  </p:clrMapOvr>
</p:notes>
</file>

<file path=ppt/notesSlides/notesSlide49.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165890" name="Slide Image Placeholder 1">
            <a:extLst>
              <a:ext uri="{FF2B5EF4-FFF2-40B4-BE49-F238E27FC236}">
                <a16:creationId xmlns:a16="http://schemas.microsoft.com/office/drawing/2014/main" id="{20C3F594-975D-4676-A884-86B7BEFA2E13}"/>
              </a:ext>
            </a:extLst>
          </p:cNvPr>
          <p:cNvSpPr>
            <a:spLocks noGrp="1" noRot="1" noChangeAspect="1" noChangeArrowheads="1" noTextEdit="1"/>
          </p:cNvSpPr>
          <p:nvPr>
            <p:ph type="sldImg"/>
          </p:nvPr>
        </p:nvSpPr>
        <p:spPr bwMode="auto">
          <a:noFill/>
          <a:ln>
            <a:solidFill>
              <a:srgbClr val="000000"/>
            </a:solidFill>
            <a:miter lim="800000"/>
            <a:headEnd/>
            <a:tailEnd/>
          </a:ln>
          <a:extLst>
            <a:ext uri="{909E8E84-426E-40DD-AFC4-6F175D3DCCD1}">
              <a14:hiddenFill xmlns:a14="http://schemas.microsoft.com/office/drawing/2010/main">
                <a:solidFill>
                  <a:srgbClr val="FFFFFF"/>
                </a:solidFill>
              </a14:hiddenFill>
            </a:ext>
          </a:extLst>
        </p:spPr>
      </p:sp>
      <p:sp>
        <p:nvSpPr>
          <p:cNvPr id="165891" name="Notes Placeholder 2">
            <a:extLst>
              <a:ext uri="{FF2B5EF4-FFF2-40B4-BE49-F238E27FC236}">
                <a16:creationId xmlns:a16="http://schemas.microsoft.com/office/drawing/2014/main" id="{C6EE3199-EBB0-4BB8-BF39-7474AC6D0A8D}"/>
              </a:ext>
            </a:extLst>
          </p:cNvPr>
          <p:cNvSpPr>
            <a:spLocks noGrp="1" noChangeArrowheads="1"/>
          </p:cNvSpPr>
          <p:nvPr>
            <p:ph type="body" idx="1"/>
          </p:nvPr>
        </p:nvSpPr>
        <p:spPr bwMode="auto">
          <a:noFill/>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wrap="square" numCol="1" anchor="t" anchorCtr="0" compatLnSpc="1">
            <a:prstTxWarp prst="textNoShape">
              <a:avLst/>
            </a:prstTxWarp>
          </a:bodyPr>
          <a:lstStyle/>
          <a:p>
            <a:pPr>
              <a:spcBef>
                <a:spcPct val="0"/>
              </a:spcBef>
            </a:pPr>
            <a:endParaRPr lang="sl-SI" altLang="sl-SI"/>
          </a:p>
        </p:txBody>
      </p:sp>
      <p:sp>
        <p:nvSpPr>
          <p:cNvPr id="165892" name="Header Placeholder 3">
            <a:extLst>
              <a:ext uri="{FF2B5EF4-FFF2-40B4-BE49-F238E27FC236}">
                <a16:creationId xmlns:a16="http://schemas.microsoft.com/office/drawing/2014/main" id="{E55CED55-EF13-4112-A8F2-2209BBCFA7A1}"/>
              </a:ext>
            </a:extLst>
          </p:cNvPr>
          <p:cNvSpPr>
            <a:spLocks noGrp="1" noChangeArrowheads="1"/>
          </p:cNvSpPr>
          <p:nvPr>
            <p:ph type="hdr" sz="quarter"/>
          </p:nvPr>
        </p:nvSpPr>
        <p:spPr bwMode="auto">
          <a:noFill/>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wrap="square" numCol="1" anchor="t" anchorCtr="0" compatLnSpc="1">
            <a:prstTxWarp prst="textNoShape">
              <a:avLst/>
            </a:prstTxWarp>
          </a:bodyPr>
          <a:lstStyle>
            <a:lvl1pPr>
              <a:defRPr>
                <a:solidFill>
                  <a:schemeClr val="tx1"/>
                </a:solidFill>
                <a:latin typeface="Segoe UI Semilight" panose="020B0402040204020203" pitchFamily="34" charset="0"/>
              </a:defRPr>
            </a:lvl1pPr>
            <a:lvl2pPr marL="742950" indent="-285750">
              <a:defRPr>
                <a:solidFill>
                  <a:schemeClr val="tx1"/>
                </a:solidFill>
                <a:latin typeface="Segoe UI Semilight" panose="020B0402040204020203" pitchFamily="34" charset="0"/>
              </a:defRPr>
            </a:lvl2pPr>
            <a:lvl3pPr marL="1143000" indent="-228600">
              <a:defRPr>
                <a:solidFill>
                  <a:schemeClr val="tx1"/>
                </a:solidFill>
                <a:latin typeface="Segoe UI Semilight" panose="020B0402040204020203" pitchFamily="34" charset="0"/>
              </a:defRPr>
            </a:lvl3pPr>
            <a:lvl4pPr marL="1600200" indent="-228600">
              <a:defRPr>
                <a:solidFill>
                  <a:schemeClr val="tx1"/>
                </a:solidFill>
                <a:latin typeface="Segoe UI Semilight" panose="020B0402040204020203" pitchFamily="34" charset="0"/>
              </a:defRPr>
            </a:lvl4pPr>
            <a:lvl5pPr marL="2057400" indent="-228600">
              <a:defRPr>
                <a:solidFill>
                  <a:schemeClr val="tx1"/>
                </a:solidFill>
                <a:latin typeface="Segoe UI Semilight" panose="020B0402040204020203" pitchFamily="34" charset="0"/>
              </a:defRPr>
            </a:lvl5pPr>
            <a:lvl6pPr marL="2514600" indent="-228600" defTabSz="931863" fontAlgn="base">
              <a:spcBef>
                <a:spcPct val="0"/>
              </a:spcBef>
              <a:spcAft>
                <a:spcPct val="0"/>
              </a:spcAft>
              <a:defRPr>
                <a:solidFill>
                  <a:schemeClr val="tx1"/>
                </a:solidFill>
                <a:latin typeface="Segoe UI Semilight" panose="020B0402040204020203" pitchFamily="34" charset="0"/>
              </a:defRPr>
            </a:lvl6pPr>
            <a:lvl7pPr marL="2971800" indent="-228600" defTabSz="931863" fontAlgn="base">
              <a:spcBef>
                <a:spcPct val="0"/>
              </a:spcBef>
              <a:spcAft>
                <a:spcPct val="0"/>
              </a:spcAft>
              <a:defRPr>
                <a:solidFill>
                  <a:schemeClr val="tx1"/>
                </a:solidFill>
                <a:latin typeface="Segoe UI Semilight" panose="020B0402040204020203" pitchFamily="34" charset="0"/>
              </a:defRPr>
            </a:lvl7pPr>
            <a:lvl8pPr marL="3429000" indent="-228600" defTabSz="931863" fontAlgn="base">
              <a:spcBef>
                <a:spcPct val="0"/>
              </a:spcBef>
              <a:spcAft>
                <a:spcPct val="0"/>
              </a:spcAft>
              <a:defRPr>
                <a:solidFill>
                  <a:schemeClr val="tx1"/>
                </a:solidFill>
                <a:latin typeface="Segoe UI Semilight" panose="020B0402040204020203" pitchFamily="34" charset="0"/>
              </a:defRPr>
            </a:lvl8pPr>
            <a:lvl9pPr marL="3886200" indent="-228600" defTabSz="931863" fontAlgn="base">
              <a:spcBef>
                <a:spcPct val="0"/>
              </a:spcBef>
              <a:spcAft>
                <a:spcPct val="0"/>
              </a:spcAft>
              <a:defRPr>
                <a:solidFill>
                  <a:schemeClr val="tx1"/>
                </a:solidFill>
                <a:latin typeface="Segoe UI Semilight" panose="020B0402040204020203" pitchFamily="34" charset="0"/>
              </a:defRPr>
            </a:lvl9pPr>
          </a:lstStyle>
          <a:p>
            <a:pPr defTabSz="931863" fontAlgn="base">
              <a:spcBef>
                <a:spcPct val="0"/>
              </a:spcBef>
              <a:spcAft>
                <a:spcPct val="0"/>
              </a:spcAft>
            </a:pPr>
            <a:endParaRPr lang="sl-SI" altLang="sl-SI">
              <a:solidFill>
                <a:srgbClr val="000000"/>
              </a:solidFill>
              <a:latin typeface="Segoe UI" panose="020B0502040204020203" pitchFamily="34" charset="0"/>
            </a:endParaRPr>
          </a:p>
        </p:txBody>
      </p:sp>
      <p:sp>
        <p:nvSpPr>
          <p:cNvPr id="165893" name="Date Placeholder 4">
            <a:extLst>
              <a:ext uri="{FF2B5EF4-FFF2-40B4-BE49-F238E27FC236}">
                <a16:creationId xmlns:a16="http://schemas.microsoft.com/office/drawing/2014/main" id="{B5ABE5F3-FE37-4BC4-B33E-BD3D2DF2ED49}"/>
              </a:ext>
            </a:extLst>
          </p:cNvPr>
          <p:cNvSpPr>
            <a:spLocks noGrp="1" noChangeArrowheads="1"/>
          </p:cNvSpPr>
          <p:nvPr>
            <p:ph type="dt" sz="quarter" idx="1"/>
          </p:nvPr>
        </p:nvSpPr>
        <p:spPr bwMode="auto">
          <a:noFill/>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wrap="square" numCol="1" anchor="t" anchorCtr="0" compatLnSpc="1">
            <a:prstTxWarp prst="textNoShape">
              <a:avLst/>
            </a:prstTxWarp>
          </a:bodyPr>
          <a:lstStyle>
            <a:lvl1pPr>
              <a:defRPr>
                <a:solidFill>
                  <a:schemeClr val="tx1"/>
                </a:solidFill>
                <a:latin typeface="Segoe UI Semilight" panose="020B0402040204020203" pitchFamily="34" charset="0"/>
              </a:defRPr>
            </a:lvl1pPr>
            <a:lvl2pPr marL="742950" indent="-285750">
              <a:defRPr>
                <a:solidFill>
                  <a:schemeClr val="tx1"/>
                </a:solidFill>
                <a:latin typeface="Segoe UI Semilight" panose="020B0402040204020203" pitchFamily="34" charset="0"/>
              </a:defRPr>
            </a:lvl2pPr>
            <a:lvl3pPr marL="1143000" indent="-228600">
              <a:defRPr>
                <a:solidFill>
                  <a:schemeClr val="tx1"/>
                </a:solidFill>
                <a:latin typeface="Segoe UI Semilight" panose="020B0402040204020203" pitchFamily="34" charset="0"/>
              </a:defRPr>
            </a:lvl3pPr>
            <a:lvl4pPr marL="1600200" indent="-228600">
              <a:defRPr>
                <a:solidFill>
                  <a:schemeClr val="tx1"/>
                </a:solidFill>
                <a:latin typeface="Segoe UI Semilight" panose="020B0402040204020203" pitchFamily="34" charset="0"/>
              </a:defRPr>
            </a:lvl4pPr>
            <a:lvl5pPr marL="2057400" indent="-228600">
              <a:defRPr>
                <a:solidFill>
                  <a:schemeClr val="tx1"/>
                </a:solidFill>
                <a:latin typeface="Segoe UI Semilight" panose="020B0402040204020203" pitchFamily="34" charset="0"/>
              </a:defRPr>
            </a:lvl5pPr>
            <a:lvl6pPr marL="2514600" indent="-228600" defTabSz="931863" fontAlgn="base">
              <a:spcBef>
                <a:spcPct val="0"/>
              </a:spcBef>
              <a:spcAft>
                <a:spcPct val="0"/>
              </a:spcAft>
              <a:defRPr>
                <a:solidFill>
                  <a:schemeClr val="tx1"/>
                </a:solidFill>
                <a:latin typeface="Segoe UI Semilight" panose="020B0402040204020203" pitchFamily="34" charset="0"/>
              </a:defRPr>
            </a:lvl6pPr>
            <a:lvl7pPr marL="2971800" indent="-228600" defTabSz="931863" fontAlgn="base">
              <a:spcBef>
                <a:spcPct val="0"/>
              </a:spcBef>
              <a:spcAft>
                <a:spcPct val="0"/>
              </a:spcAft>
              <a:defRPr>
                <a:solidFill>
                  <a:schemeClr val="tx1"/>
                </a:solidFill>
                <a:latin typeface="Segoe UI Semilight" panose="020B0402040204020203" pitchFamily="34" charset="0"/>
              </a:defRPr>
            </a:lvl7pPr>
            <a:lvl8pPr marL="3429000" indent="-228600" defTabSz="931863" fontAlgn="base">
              <a:spcBef>
                <a:spcPct val="0"/>
              </a:spcBef>
              <a:spcAft>
                <a:spcPct val="0"/>
              </a:spcAft>
              <a:defRPr>
                <a:solidFill>
                  <a:schemeClr val="tx1"/>
                </a:solidFill>
                <a:latin typeface="Segoe UI Semilight" panose="020B0402040204020203" pitchFamily="34" charset="0"/>
              </a:defRPr>
            </a:lvl8pPr>
            <a:lvl9pPr marL="3886200" indent="-228600" defTabSz="931863" fontAlgn="base">
              <a:spcBef>
                <a:spcPct val="0"/>
              </a:spcBef>
              <a:spcAft>
                <a:spcPct val="0"/>
              </a:spcAft>
              <a:defRPr>
                <a:solidFill>
                  <a:schemeClr val="tx1"/>
                </a:solidFill>
                <a:latin typeface="Segoe UI Semilight" panose="020B0402040204020203" pitchFamily="34" charset="0"/>
              </a:defRPr>
            </a:lvl9pPr>
          </a:lstStyle>
          <a:p>
            <a:pPr defTabSz="931863" fontAlgn="base">
              <a:spcBef>
                <a:spcPct val="0"/>
              </a:spcBef>
              <a:spcAft>
                <a:spcPct val="0"/>
              </a:spcAft>
            </a:pPr>
            <a:fld id="{5EEC6597-8DAC-4613-A059-F243497F06CB}" type="datetime8">
              <a:rPr lang="en-US" altLang="sl-SI">
                <a:solidFill>
                  <a:srgbClr val="000000"/>
                </a:solidFill>
                <a:latin typeface="Segoe UI" panose="020B0502040204020203" pitchFamily="34" charset="0"/>
              </a:rPr>
              <a:pPr defTabSz="931863" fontAlgn="base">
                <a:spcBef>
                  <a:spcPct val="0"/>
                </a:spcBef>
                <a:spcAft>
                  <a:spcPct val="0"/>
                </a:spcAft>
              </a:pPr>
              <a:t>5/14/2017 4:29 PM</a:t>
            </a:fld>
            <a:endParaRPr lang="en-US" altLang="sl-SI">
              <a:solidFill>
                <a:srgbClr val="000000"/>
              </a:solidFill>
              <a:latin typeface="Segoe UI" panose="020B0502040204020203" pitchFamily="34" charset="0"/>
            </a:endParaRPr>
          </a:p>
        </p:txBody>
      </p:sp>
      <p:sp>
        <p:nvSpPr>
          <p:cNvPr id="165894" name="Slide Number Placeholder 6">
            <a:extLst>
              <a:ext uri="{FF2B5EF4-FFF2-40B4-BE49-F238E27FC236}">
                <a16:creationId xmlns:a16="http://schemas.microsoft.com/office/drawing/2014/main" id="{293FEBA8-ED56-4030-AEAA-814CDA19A0B6}"/>
              </a:ext>
            </a:extLst>
          </p:cNvPr>
          <p:cNvSpPr>
            <a:spLocks noGrp="1" noChangeArrowheads="1"/>
          </p:cNvSpPr>
          <p:nvPr>
            <p:ph type="sldNum" sz="quarter" idx="5"/>
          </p:nvPr>
        </p:nvSpPr>
        <p:spPr bwMode="auto">
          <a:noFill/>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wrap="square" numCol="1" anchorCtr="0" compatLnSpc="1">
            <a:prstTxWarp prst="textNoShape">
              <a:avLst/>
            </a:prstTxWarp>
          </a:bodyPr>
          <a:lstStyle>
            <a:lvl1pPr>
              <a:defRPr>
                <a:solidFill>
                  <a:schemeClr val="tx1"/>
                </a:solidFill>
                <a:latin typeface="Segoe UI Semilight" panose="020B0402040204020203" pitchFamily="34" charset="0"/>
              </a:defRPr>
            </a:lvl1pPr>
            <a:lvl2pPr marL="742950" indent="-285750">
              <a:defRPr>
                <a:solidFill>
                  <a:schemeClr val="tx1"/>
                </a:solidFill>
                <a:latin typeface="Segoe UI Semilight" panose="020B0402040204020203" pitchFamily="34" charset="0"/>
              </a:defRPr>
            </a:lvl2pPr>
            <a:lvl3pPr marL="1143000" indent="-228600">
              <a:defRPr>
                <a:solidFill>
                  <a:schemeClr val="tx1"/>
                </a:solidFill>
                <a:latin typeface="Segoe UI Semilight" panose="020B0402040204020203" pitchFamily="34" charset="0"/>
              </a:defRPr>
            </a:lvl3pPr>
            <a:lvl4pPr marL="1600200" indent="-228600">
              <a:defRPr>
                <a:solidFill>
                  <a:schemeClr val="tx1"/>
                </a:solidFill>
                <a:latin typeface="Segoe UI Semilight" panose="020B0402040204020203" pitchFamily="34" charset="0"/>
              </a:defRPr>
            </a:lvl4pPr>
            <a:lvl5pPr marL="2057400" indent="-228600">
              <a:defRPr>
                <a:solidFill>
                  <a:schemeClr val="tx1"/>
                </a:solidFill>
                <a:latin typeface="Segoe UI Semilight" panose="020B0402040204020203" pitchFamily="34" charset="0"/>
              </a:defRPr>
            </a:lvl5pPr>
            <a:lvl6pPr marL="2514600" indent="-228600" defTabSz="931863" fontAlgn="base">
              <a:spcBef>
                <a:spcPct val="0"/>
              </a:spcBef>
              <a:spcAft>
                <a:spcPct val="0"/>
              </a:spcAft>
              <a:defRPr>
                <a:solidFill>
                  <a:schemeClr val="tx1"/>
                </a:solidFill>
                <a:latin typeface="Segoe UI Semilight" panose="020B0402040204020203" pitchFamily="34" charset="0"/>
              </a:defRPr>
            </a:lvl6pPr>
            <a:lvl7pPr marL="2971800" indent="-228600" defTabSz="931863" fontAlgn="base">
              <a:spcBef>
                <a:spcPct val="0"/>
              </a:spcBef>
              <a:spcAft>
                <a:spcPct val="0"/>
              </a:spcAft>
              <a:defRPr>
                <a:solidFill>
                  <a:schemeClr val="tx1"/>
                </a:solidFill>
                <a:latin typeface="Segoe UI Semilight" panose="020B0402040204020203" pitchFamily="34" charset="0"/>
              </a:defRPr>
            </a:lvl7pPr>
            <a:lvl8pPr marL="3429000" indent="-228600" defTabSz="931863" fontAlgn="base">
              <a:spcBef>
                <a:spcPct val="0"/>
              </a:spcBef>
              <a:spcAft>
                <a:spcPct val="0"/>
              </a:spcAft>
              <a:defRPr>
                <a:solidFill>
                  <a:schemeClr val="tx1"/>
                </a:solidFill>
                <a:latin typeface="Segoe UI Semilight" panose="020B0402040204020203" pitchFamily="34" charset="0"/>
              </a:defRPr>
            </a:lvl8pPr>
            <a:lvl9pPr marL="3886200" indent="-228600" defTabSz="931863" fontAlgn="base">
              <a:spcBef>
                <a:spcPct val="0"/>
              </a:spcBef>
              <a:spcAft>
                <a:spcPct val="0"/>
              </a:spcAft>
              <a:defRPr>
                <a:solidFill>
                  <a:schemeClr val="tx1"/>
                </a:solidFill>
                <a:latin typeface="Segoe UI Semilight" panose="020B0402040204020203" pitchFamily="34" charset="0"/>
              </a:defRPr>
            </a:lvl9pPr>
          </a:lstStyle>
          <a:p>
            <a:pPr defTabSz="931863" fontAlgn="base">
              <a:spcBef>
                <a:spcPct val="0"/>
              </a:spcBef>
              <a:spcAft>
                <a:spcPct val="0"/>
              </a:spcAft>
            </a:pPr>
            <a:fld id="{35BAC1B2-8DF9-43EF-8F62-E68E62B8C7E5}" type="slidenum">
              <a:rPr lang="en-US" altLang="sl-SI">
                <a:solidFill>
                  <a:srgbClr val="000000"/>
                </a:solidFill>
                <a:latin typeface="Segoe UI" panose="020B0502040204020203" pitchFamily="34" charset="0"/>
              </a:rPr>
              <a:pPr defTabSz="931863" fontAlgn="base">
                <a:spcBef>
                  <a:spcPct val="0"/>
                </a:spcBef>
                <a:spcAft>
                  <a:spcPct val="0"/>
                </a:spcAft>
              </a:pPr>
              <a:t>49</a:t>
            </a:fld>
            <a:endParaRPr lang="en-US" altLang="sl-SI">
              <a:solidFill>
                <a:srgbClr val="000000"/>
              </a:solidFill>
              <a:latin typeface="Segoe UI" panose="020B0502040204020203" pitchFamily="34" charset="0"/>
            </a:endParaRPr>
          </a:p>
        </p:txBody>
      </p:sp>
      <p:sp>
        <p:nvSpPr>
          <p:cNvPr id="6" name="Footer Placeholder 5">
            <a:extLst>
              <a:ext uri="{FF2B5EF4-FFF2-40B4-BE49-F238E27FC236}">
                <a16:creationId xmlns:a16="http://schemas.microsoft.com/office/drawing/2014/main" id="{9780CA0D-6291-48F5-A8C8-0432479D3A5D}"/>
              </a:ext>
            </a:extLst>
          </p:cNvPr>
          <p:cNvSpPr>
            <a:spLocks noGrp="1"/>
          </p:cNvSpPr>
          <p:nvPr>
            <p:ph type="ftr" sz="quarter" idx="4"/>
          </p:nvPr>
        </p:nvSpPr>
        <p:spPr>
          <a:xfrm>
            <a:off x="0" y="8686800"/>
            <a:ext cx="5920740" cy="355964"/>
          </a:xfrm>
        </p:spPr>
        <p:txBody>
          <a:bodyPr/>
          <a:lstStyle/>
          <a:p>
            <a:pPr>
              <a:defRPr/>
            </a:pPr>
            <a:r>
              <a:rPr lang="en-US"/>
              <a:t>© Microsoft Corporation. All rights reserved. MICROSOFT MAKES NO WARRANTIES, EXPRESS, IMPLIED OR STATUTORY, AS TO THE INFORMATION IN THIS PRESENTATION.</a:t>
            </a:r>
            <a:endParaRPr lang="en-US" dirty="0"/>
          </a:p>
        </p:txBody>
      </p:sp>
    </p:spTree>
  </p:cSld>
  <p:clrMapOvr>
    <a:masterClrMapping/>
  </p:clrMapOvr>
</p:notes>
</file>

<file path=ppt/slideLayouts/_rels/slideLayout1.xml.rels><?xml version="1.0" encoding="UTF-8" standalone="yes"?>
<Relationships xmlns="http://schemas.openxmlformats.org/package/2006/relationships"><Relationship Id="rId3" Type="http://schemas.openxmlformats.org/officeDocument/2006/relationships/image" Target="../media/image1.emf"/><Relationship Id="rId2" Type="http://schemas.openxmlformats.org/officeDocument/2006/relationships/slideMaster" Target="../slideMasters/slideMaster1.xml"/><Relationship Id="rId1" Type="http://schemas.openxmlformats.org/officeDocument/2006/relationships/themeOverride" Target="../theme/themeOverride1.xml"/><Relationship Id="rId6" Type="http://schemas.openxmlformats.org/officeDocument/2006/relationships/image" Target="../media/image4.png"/><Relationship Id="rId5" Type="http://schemas.openxmlformats.org/officeDocument/2006/relationships/image" Target="../media/image3.emf"/><Relationship Id="rId4" Type="http://schemas.openxmlformats.org/officeDocument/2006/relationships/image" Target="../media/image2.emf"/></Relationships>
</file>

<file path=ppt/slideLayouts/_rels/slideLayout2.xml.rels><?xml version="1.0" encoding="UTF-8" standalone="yes"?>
<Relationships xmlns="http://schemas.openxmlformats.org/package/2006/relationships"><Relationship Id="rId3" Type="http://schemas.openxmlformats.org/officeDocument/2006/relationships/image" Target="../media/image2.emf"/><Relationship Id="rId2" Type="http://schemas.openxmlformats.org/officeDocument/2006/relationships/image" Target="../media/image5.jpeg"/><Relationship Id="rId1" Type="http://schemas.openxmlformats.org/officeDocument/2006/relationships/slideMaster" Target="../slideMasters/slideMaster1.xml"/><Relationship Id="rId6" Type="http://schemas.openxmlformats.org/officeDocument/2006/relationships/image" Target="../media/image8.emf"/><Relationship Id="rId5" Type="http://schemas.openxmlformats.org/officeDocument/2006/relationships/image" Target="../media/image7.emf"/><Relationship Id="rId4" Type="http://schemas.openxmlformats.org/officeDocument/2006/relationships/image" Target="../media/image6.emf"/></Relationships>
</file>

<file path=ppt/slideLayouts/_rels/slideLayout3.xml.rels><?xml version="1.0" encoding="UTF-8" standalone="yes"?>
<Relationships xmlns="http://schemas.openxmlformats.org/package/2006/relationships"><Relationship Id="rId3" Type="http://schemas.openxmlformats.org/officeDocument/2006/relationships/image" Target="../media/image10.png"/><Relationship Id="rId2" Type="http://schemas.openxmlformats.org/officeDocument/2006/relationships/image" Target="../media/image9.emf"/><Relationship Id="rId1" Type="http://schemas.openxmlformats.org/officeDocument/2006/relationships/slideMaster" Target="../slideMasters/slideMaster1.xml"/></Relationships>
</file>

<file path=ppt/slideLayouts/_rels/slideLayout4.xml.rels><?xml version="1.0" encoding="UTF-8" standalone="yes"?>
<Relationships xmlns="http://schemas.openxmlformats.org/package/2006/relationships"><Relationship Id="rId3" Type="http://schemas.openxmlformats.org/officeDocument/2006/relationships/image" Target="../media/image10.png"/><Relationship Id="rId2" Type="http://schemas.openxmlformats.org/officeDocument/2006/relationships/image" Target="../media/image9.emf"/><Relationship Id="rId1" Type="http://schemas.openxmlformats.org/officeDocument/2006/relationships/slideMaster" Target="../slideMasters/slideMaster1.xml"/></Relationships>
</file>

<file path=ppt/slideLayouts/_rels/slideLayout5.xml.rels><?xml version="1.0" encoding="UTF-8" standalone="yes"?>
<Relationships xmlns="http://schemas.openxmlformats.org/package/2006/relationships"><Relationship Id="rId3" Type="http://schemas.openxmlformats.org/officeDocument/2006/relationships/image" Target="../media/image11.emf"/><Relationship Id="rId2" Type="http://schemas.openxmlformats.org/officeDocument/2006/relationships/image" Target="../media/image9.emf"/><Relationship Id="rId1" Type="http://schemas.openxmlformats.org/officeDocument/2006/relationships/slideMaster" Target="../slideMasters/slideMaster1.xml"/><Relationship Id="rId4" Type="http://schemas.openxmlformats.org/officeDocument/2006/relationships/image" Target="../media/image10.png"/></Relationships>
</file>

<file path=ppt/slideLayouts/_rels/slideLayout6.xml.rels><?xml version="1.0" encoding="UTF-8" standalone="yes"?>
<Relationships xmlns="http://schemas.openxmlformats.org/package/2006/relationships"><Relationship Id="rId3" Type="http://schemas.openxmlformats.org/officeDocument/2006/relationships/image" Target="../media/image10.png"/><Relationship Id="rId2" Type="http://schemas.openxmlformats.org/officeDocument/2006/relationships/image" Target="../media/image9.emf"/><Relationship Id="rId1" Type="http://schemas.openxmlformats.org/officeDocument/2006/relationships/slideMaster" Target="../slideMasters/slideMaster1.xml"/></Relationships>
</file>

<file path=ppt/slideLayouts/_rels/slideLayout7.xml.rels><?xml version="1.0" encoding="UTF-8" standalone="yes"?>
<Relationships xmlns="http://schemas.openxmlformats.org/package/2006/relationships"><Relationship Id="rId3" Type="http://schemas.openxmlformats.org/officeDocument/2006/relationships/image" Target="../media/image10.png"/><Relationship Id="rId2" Type="http://schemas.openxmlformats.org/officeDocument/2006/relationships/image" Target="../media/image9.emf"/><Relationship Id="rId1" Type="http://schemas.openxmlformats.org/officeDocument/2006/relationships/slideMaster" Target="../slideMasters/slideMaster1.xml"/></Relationships>
</file>

<file path=ppt/slideLayouts/_rels/slideLayout8.xml.rels><?xml version="1.0" encoding="UTF-8" standalone="yes"?>
<Relationships xmlns="http://schemas.openxmlformats.org/package/2006/relationships"><Relationship Id="rId3" Type="http://schemas.openxmlformats.org/officeDocument/2006/relationships/image" Target="../media/image11.emf"/><Relationship Id="rId2" Type="http://schemas.openxmlformats.org/officeDocument/2006/relationships/slideMaster" Target="../slideMasters/slideMaster1.xml"/><Relationship Id="rId1" Type="http://schemas.openxmlformats.org/officeDocument/2006/relationships/themeOverride" Target="../theme/themeOverride2.xml"/><Relationship Id="rId4" Type="http://schemas.openxmlformats.org/officeDocument/2006/relationships/image" Target="../media/image2.emf"/></Relationships>
</file>

<file path=ppt/slideLayouts/_rels/slideLayout9.xml.rels><?xml version="1.0" encoding="UTF-8" standalone="yes"?>
<Relationships xmlns="http://schemas.openxmlformats.org/package/2006/relationships"><Relationship Id="rId3" Type="http://schemas.openxmlformats.org/officeDocument/2006/relationships/image" Target="../media/image11.emf"/><Relationship Id="rId2" Type="http://schemas.openxmlformats.org/officeDocument/2006/relationships/slideMaster" Target="../slideMasters/slideMaster1.xml"/><Relationship Id="rId1" Type="http://schemas.openxmlformats.org/officeDocument/2006/relationships/themeOverride" Target="../theme/themeOverride3.xml"/><Relationship Id="rId4" Type="http://schemas.openxmlformats.org/officeDocument/2006/relationships/image" Target="../media/image2.emf"/></Relationships>
</file>

<file path=ppt/slideLayouts/_rels/slideLayout10.xml.rels><?xml version="1.0" encoding="UTF-8" standalone="yes"?>
<Relationships xmlns="http://schemas.openxmlformats.org/package/2006/relationships"><Relationship Id="rId3" Type="http://schemas.openxmlformats.org/officeDocument/2006/relationships/image" Target="../media/image11.emf"/><Relationship Id="rId2" Type="http://schemas.openxmlformats.org/officeDocument/2006/relationships/slideMaster" Target="../slideMasters/slideMaster1.xml"/><Relationship Id="rId1" Type="http://schemas.openxmlformats.org/officeDocument/2006/relationships/themeOverride" Target="../theme/themeOverride4.xml"/><Relationship Id="rId4" Type="http://schemas.openxmlformats.org/officeDocument/2006/relationships/image" Target="../media/image2.emf"/></Relationships>
</file>

<file path=ppt/slideLayouts/_rels/slideLayout11.xml.rels><?xml version="1.0" encoding="UTF-8" standalone="yes"?>
<Relationships xmlns="http://schemas.openxmlformats.org/package/2006/relationships"><Relationship Id="rId3" Type="http://schemas.openxmlformats.org/officeDocument/2006/relationships/image" Target="../media/image11.emf"/><Relationship Id="rId2" Type="http://schemas.openxmlformats.org/officeDocument/2006/relationships/slideMaster" Target="../slideMasters/slideMaster1.xml"/><Relationship Id="rId1" Type="http://schemas.openxmlformats.org/officeDocument/2006/relationships/themeOverride" Target="../theme/themeOverride5.xml"/><Relationship Id="rId4" Type="http://schemas.openxmlformats.org/officeDocument/2006/relationships/image" Target="../media/image2.emf"/></Relationships>
</file>

<file path=ppt/slideLayouts/_rels/slideLayout12.xml.rels><?xml version="1.0" encoding="UTF-8" standalone="yes"?>
<Relationships xmlns="http://schemas.openxmlformats.org/package/2006/relationships"><Relationship Id="rId3" Type="http://schemas.openxmlformats.org/officeDocument/2006/relationships/image" Target="../media/image11.emf"/><Relationship Id="rId2" Type="http://schemas.openxmlformats.org/officeDocument/2006/relationships/slideMaster" Target="../slideMasters/slideMaster1.xml"/><Relationship Id="rId1" Type="http://schemas.openxmlformats.org/officeDocument/2006/relationships/themeOverride" Target="../theme/themeOverride6.xml"/><Relationship Id="rId4" Type="http://schemas.openxmlformats.org/officeDocument/2006/relationships/image" Target="../media/image2.emf"/></Relationships>
</file>

<file path=ppt/slideLayouts/_rels/slideLayout13.xml.rels><?xml version="1.0" encoding="UTF-8" standalone="yes"?>
<Relationships xmlns="http://schemas.openxmlformats.org/package/2006/relationships"><Relationship Id="rId3" Type="http://schemas.openxmlformats.org/officeDocument/2006/relationships/image" Target="../media/image11.emf"/><Relationship Id="rId2" Type="http://schemas.openxmlformats.org/officeDocument/2006/relationships/slideMaster" Target="../slideMasters/slideMaster1.xml"/><Relationship Id="rId1" Type="http://schemas.openxmlformats.org/officeDocument/2006/relationships/themeOverride" Target="../theme/themeOverride7.xml"/><Relationship Id="rId4" Type="http://schemas.openxmlformats.org/officeDocument/2006/relationships/image" Target="../media/image2.emf"/></Relationships>
</file>

<file path=ppt/slideLayouts/_rels/slideLayout14.xml.rels><?xml version="1.0" encoding="UTF-8" standalone="yes"?>
<Relationships xmlns="http://schemas.openxmlformats.org/package/2006/relationships"><Relationship Id="rId3" Type="http://schemas.openxmlformats.org/officeDocument/2006/relationships/image" Target="../media/image12.jpg"/><Relationship Id="rId2" Type="http://schemas.openxmlformats.org/officeDocument/2006/relationships/image" Target="../media/image9.emf"/><Relationship Id="rId1" Type="http://schemas.openxmlformats.org/officeDocument/2006/relationships/slideMaster" Target="../slideMasters/slideMaster1.xml"/></Relationships>
</file>

<file path=ppt/slideLayouts/_rels/slideLayout15.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16.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17.xml.rels><?xml version="1.0" encoding="UTF-8" standalone="yes"?>
<Relationships xmlns="http://schemas.openxmlformats.org/package/2006/relationships"><Relationship Id="rId3" Type="http://schemas.openxmlformats.org/officeDocument/2006/relationships/image" Target="../media/image13.emf"/><Relationship Id="rId2" Type="http://schemas.openxmlformats.org/officeDocument/2006/relationships/slideMaster" Target="../slideMasters/slideMaster1.xml"/><Relationship Id="rId1" Type="http://schemas.openxmlformats.org/officeDocument/2006/relationships/themeOverride" Target="../theme/themeOverride8.xml"/><Relationship Id="rId4" Type="http://schemas.openxmlformats.org/officeDocument/2006/relationships/image" Target="../media/image3.emf"/></Relationships>
</file>

<file path=ppt/slideLayouts/slideLayout1.xml><?xml version="1.0" encoding="utf-8"?>
<p:sldLayout xmlns:a="http://schemas.openxmlformats.org/drawingml/2006/main" xmlns:r="http://schemas.openxmlformats.org/officeDocument/2006/relationships" xmlns:p="http://schemas.openxmlformats.org/presentationml/2006/main" preserve="1" userDrawn="1">
  <p:cSld name="Title Slide 3">
    <p:bg>
      <p:bgPr>
        <a:solidFill>
          <a:srgbClr val="00254A"/>
        </a:solidFill>
        <a:effectLst/>
      </p:bgPr>
    </p:bg>
    <p:spTree>
      <p:nvGrpSpPr>
        <p:cNvPr id="1" name=""/>
        <p:cNvGrpSpPr/>
        <p:nvPr/>
      </p:nvGrpSpPr>
      <p:grpSpPr>
        <a:xfrm>
          <a:off x="0" y="0"/>
          <a:ext cx="0" cy="0"/>
          <a:chOff x="0" y="0"/>
          <a:chExt cx="0" cy="0"/>
        </a:xfrm>
      </p:grpSpPr>
      <p:pic>
        <p:nvPicPr>
          <p:cNvPr id="2" name="Picture 4">
            <a:extLst>
              <a:ext uri="{FF2B5EF4-FFF2-40B4-BE49-F238E27FC236}">
                <a16:creationId xmlns:a16="http://schemas.microsoft.com/office/drawing/2014/main" id="{48886337-BF3C-4DA3-BF7F-45BCE26E0160}"/>
              </a:ext>
            </a:extLst>
          </p:cNvPr>
          <p:cNvPicPr>
            <a:picLocks noChangeAspect="1" noChangeArrowheads="1"/>
          </p:cNvPicPr>
          <p:nvPr userDrawn="1"/>
        </p:nvPicPr>
        <p:blipFill>
          <a:blip r:embed="rId3">
            <a:extLst>
              <a:ext uri="{28A0092B-C50C-407E-A947-70E740481C1C}">
                <a14:useLocalDpi xmlns:a14="http://schemas.microsoft.com/office/drawing/2010/main" val="0"/>
              </a:ext>
            </a:extLst>
          </a:blip>
          <a:srcRect/>
          <a:stretch>
            <a:fillRect/>
          </a:stretch>
        </p:blipFill>
        <p:spPr bwMode="auto">
          <a:xfrm>
            <a:off x="0" y="0"/>
            <a:ext cx="12436475" cy="6994525"/>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pic>
      <p:pic>
        <p:nvPicPr>
          <p:cNvPr id="3" name="Picture 5">
            <a:extLst>
              <a:ext uri="{FF2B5EF4-FFF2-40B4-BE49-F238E27FC236}">
                <a16:creationId xmlns:a16="http://schemas.microsoft.com/office/drawing/2014/main" id="{E77523DB-DAC0-42A8-ACD7-996CE6B922A7}"/>
              </a:ext>
            </a:extLst>
          </p:cNvPr>
          <p:cNvPicPr>
            <a:picLocks noChangeAspect="1" noChangeArrowheads="1"/>
          </p:cNvPicPr>
          <p:nvPr userDrawn="1"/>
        </p:nvPicPr>
        <p:blipFill>
          <a:blip r:embed="rId4">
            <a:extLst>
              <a:ext uri="{28A0092B-C50C-407E-A947-70E740481C1C}">
                <a14:useLocalDpi xmlns:a14="http://schemas.microsoft.com/office/drawing/2010/main" val="0"/>
              </a:ext>
            </a:extLst>
          </a:blip>
          <a:srcRect/>
          <a:stretch>
            <a:fillRect/>
          </a:stretch>
        </p:blipFill>
        <p:spPr bwMode="auto">
          <a:xfrm>
            <a:off x="10466388" y="473075"/>
            <a:ext cx="1536700" cy="330200"/>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pic>
      <p:pic>
        <p:nvPicPr>
          <p:cNvPr id="4" name="Picture 6">
            <a:extLst>
              <a:ext uri="{FF2B5EF4-FFF2-40B4-BE49-F238E27FC236}">
                <a16:creationId xmlns:a16="http://schemas.microsoft.com/office/drawing/2014/main" id="{5CACB402-8412-495C-A350-3F37B165A0A3}"/>
              </a:ext>
            </a:extLst>
          </p:cNvPr>
          <p:cNvPicPr>
            <a:picLocks noChangeAspect="1" noChangeArrowheads="1"/>
          </p:cNvPicPr>
          <p:nvPr userDrawn="1"/>
        </p:nvPicPr>
        <p:blipFill>
          <a:blip r:embed="rId5">
            <a:extLst>
              <a:ext uri="{28A0092B-C50C-407E-A947-70E740481C1C}">
                <a14:useLocalDpi xmlns:a14="http://schemas.microsoft.com/office/drawing/2010/main" val="0"/>
              </a:ext>
            </a:extLst>
          </a:blip>
          <a:srcRect/>
          <a:stretch>
            <a:fillRect/>
          </a:stretch>
        </p:blipFill>
        <p:spPr bwMode="auto">
          <a:xfrm>
            <a:off x="385763" y="401638"/>
            <a:ext cx="1806575" cy="1800225"/>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pic>
      <p:pic>
        <p:nvPicPr>
          <p:cNvPr id="5" name="Picture 7">
            <a:extLst>
              <a:ext uri="{FF2B5EF4-FFF2-40B4-BE49-F238E27FC236}">
                <a16:creationId xmlns:a16="http://schemas.microsoft.com/office/drawing/2014/main" id="{AE49E63E-C1AD-4B6F-871F-0AF653899A6C}"/>
              </a:ext>
            </a:extLst>
          </p:cNvPr>
          <p:cNvPicPr>
            <a:picLocks noChangeAspect="1" noChangeArrowheads="1"/>
          </p:cNvPicPr>
          <p:nvPr userDrawn="1"/>
        </p:nvPicPr>
        <p:blipFill>
          <a:blip r:embed="rId6">
            <a:extLst>
              <a:ext uri="{28A0092B-C50C-407E-A947-70E740481C1C}">
                <a14:useLocalDpi xmlns:a14="http://schemas.microsoft.com/office/drawing/2010/main" val="0"/>
              </a:ext>
            </a:extLst>
          </a:blip>
          <a:srcRect/>
          <a:stretch>
            <a:fillRect/>
          </a:stretch>
        </p:blipFill>
        <p:spPr bwMode="auto">
          <a:xfrm>
            <a:off x="917575" y="3617913"/>
            <a:ext cx="10629900" cy="3375025"/>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pic>
    </p:spTree>
    <p:extLst>
      <p:ext uri="{BB962C8B-B14F-4D97-AF65-F5344CB8AC3E}">
        <p14:creationId xmlns:p14="http://schemas.microsoft.com/office/powerpoint/2010/main" val="3589212176"/>
      </p:ext>
    </p:extLst>
  </p:cSld>
  <p:clrMapOvr>
    <a:overrideClrMapping bg1="dk1" tx1="lt1" bg2="dk2" tx2="lt2" accent1="accent1" accent2="accent2" accent3="accent3" accent4="accent4" accent5="accent5" accent6="accent6" hlink="hlink" folHlink="folHlink"/>
  </p:clrMapOvr>
  <p:transition spd="slow">
    <p:fade/>
  </p:transition>
</p:sldLayout>
</file>

<file path=ppt/slideLayouts/slideLayout2.xml><?xml version="1.0" encoding="utf-8"?>
<p:sldLayout xmlns:a="http://schemas.openxmlformats.org/drawingml/2006/main" xmlns:r="http://schemas.openxmlformats.org/officeDocument/2006/relationships" xmlns:p="http://schemas.openxmlformats.org/presentationml/2006/main" preserve="1" userDrawn="1">
  <p:cSld name="Title square photo 3">
    <p:spTree>
      <p:nvGrpSpPr>
        <p:cNvPr id="1" name=""/>
        <p:cNvGrpSpPr/>
        <p:nvPr/>
      </p:nvGrpSpPr>
      <p:grpSpPr>
        <a:xfrm>
          <a:off x="0" y="0"/>
          <a:ext cx="0" cy="0"/>
          <a:chOff x="0" y="0"/>
          <a:chExt cx="0" cy="0"/>
        </a:xfrm>
      </p:grpSpPr>
      <p:pic>
        <p:nvPicPr>
          <p:cNvPr id="4" name="Picture 4">
            <a:extLst>
              <a:ext uri="{FF2B5EF4-FFF2-40B4-BE49-F238E27FC236}">
                <a16:creationId xmlns:a16="http://schemas.microsoft.com/office/drawing/2014/main" id="{4A78D9D5-FE06-4C93-90AE-A294145F29F7}"/>
              </a:ext>
            </a:extLst>
          </p:cNvPr>
          <p:cNvPicPr>
            <a:picLocks noChangeAspect="1" noChangeArrowheads="1"/>
          </p:cNvPicPr>
          <p:nvPr userDrawn="1"/>
        </p:nvPicPr>
        <p:blipFill>
          <a:blip r:embed="rId2">
            <a:extLst>
              <a:ext uri="{28A0092B-C50C-407E-A947-70E740481C1C}">
                <a14:useLocalDpi xmlns:a14="http://schemas.microsoft.com/office/drawing/2010/main" val="0"/>
              </a:ext>
            </a:extLst>
          </a:blip>
          <a:srcRect/>
          <a:stretch>
            <a:fillRect/>
          </a:stretch>
        </p:blipFill>
        <p:spPr bwMode="auto">
          <a:xfrm>
            <a:off x="0" y="0"/>
            <a:ext cx="12436475" cy="6994525"/>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pic>
      <p:pic>
        <p:nvPicPr>
          <p:cNvPr id="5" name="Picture 5">
            <a:extLst>
              <a:ext uri="{FF2B5EF4-FFF2-40B4-BE49-F238E27FC236}">
                <a16:creationId xmlns:a16="http://schemas.microsoft.com/office/drawing/2014/main" id="{A0BA4DC7-93C7-4411-B68D-4E5DB1FFE09C}"/>
              </a:ext>
            </a:extLst>
          </p:cNvPr>
          <p:cNvPicPr>
            <a:picLocks noChangeAspect="1" noChangeArrowheads="1"/>
          </p:cNvPicPr>
          <p:nvPr userDrawn="1"/>
        </p:nvPicPr>
        <p:blipFill>
          <a:blip r:embed="rId3">
            <a:extLst>
              <a:ext uri="{28A0092B-C50C-407E-A947-70E740481C1C}">
                <a14:useLocalDpi xmlns:a14="http://schemas.microsoft.com/office/drawing/2010/main" val="0"/>
              </a:ext>
            </a:extLst>
          </a:blip>
          <a:srcRect/>
          <a:stretch>
            <a:fillRect/>
          </a:stretch>
        </p:blipFill>
        <p:spPr bwMode="auto">
          <a:xfrm>
            <a:off x="10539413" y="328613"/>
            <a:ext cx="1536700" cy="330200"/>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pic>
      <p:pic>
        <p:nvPicPr>
          <p:cNvPr id="6" name="Picture 6">
            <a:extLst>
              <a:ext uri="{FF2B5EF4-FFF2-40B4-BE49-F238E27FC236}">
                <a16:creationId xmlns:a16="http://schemas.microsoft.com/office/drawing/2014/main" id="{4C726418-70C6-49C7-8AB6-8DE0C0642645}"/>
              </a:ext>
            </a:extLst>
          </p:cNvPr>
          <p:cNvPicPr>
            <a:picLocks noChangeAspect="1" noChangeArrowheads="1"/>
          </p:cNvPicPr>
          <p:nvPr userDrawn="1"/>
        </p:nvPicPr>
        <p:blipFill>
          <a:blip r:embed="rId4">
            <a:extLst>
              <a:ext uri="{28A0092B-C50C-407E-A947-70E740481C1C}">
                <a14:useLocalDpi xmlns:a14="http://schemas.microsoft.com/office/drawing/2010/main" val="0"/>
              </a:ext>
            </a:extLst>
          </a:blip>
          <a:srcRect/>
          <a:stretch>
            <a:fillRect/>
          </a:stretch>
        </p:blipFill>
        <p:spPr bwMode="auto">
          <a:xfrm>
            <a:off x="601663" y="6234113"/>
            <a:ext cx="1524000" cy="406400"/>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pic>
      <p:pic>
        <p:nvPicPr>
          <p:cNvPr id="7" name="Picture 7">
            <a:extLst>
              <a:ext uri="{FF2B5EF4-FFF2-40B4-BE49-F238E27FC236}">
                <a16:creationId xmlns:a16="http://schemas.microsoft.com/office/drawing/2014/main" id="{49D10B2C-0355-44B7-AF14-0F0E5CE39D70}"/>
              </a:ext>
            </a:extLst>
          </p:cNvPr>
          <p:cNvPicPr>
            <a:picLocks noChangeAspect="1" noChangeArrowheads="1"/>
          </p:cNvPicPr>
          <p:nvPr userDrawn="1"/>
        </p:nvPicPr>
        <p:blipFill>
          <a:blip r:embed="rId5">
            <a:extLst>
              <a:ext uri="{28A0092B-C50C-407E-A947-70E740481C1C}">
                <a14:useLocalDpi xmlns:a14="http://schemas.microsoft.com/office/drawing/2010/main" val="0"/>
              </a:ext>
            </a:extLst>
          </a:blip>
          <a:srcRect/>
          <a:stretch>
            <a:fillRect/>
          </a:stretch>
        </p:blipFill>
        <p:spPr bwMode="auto">
          <a:xfrm>
            <a:off x="457200" y="328613"/>
            <a:ext cx="1663700" cy="1524000"/>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pic>
      <p:pic>
        <p:nvPicPr>
          <p:cNvPr id="8" name="Picture 8">
            <a:extLst>
              <a:ext uri="{FF2B5EF4-FFF2-40B4-BE49-F238E27FC236}">
                <a16:creationId xmlns:a16="http://schemas.microsoft.com/office/drawing/2014/main" id="{F8BC018E-D1EA-43CC-9ABB-3E6448CBF0ED}"/>
              </a:ext>
            </a:extLst>
          </p:cNvPr>
          <p:cNvPicPr>
            <a:picLocks noChangeAspect="1" noChangeArrowheads="1"/>
          </p:cNvPicPr>
          <p:nvPr userDrawn="1"/>
        </p:nvPicPr>
        <p:blipFill>
          <a:blip r:embed="rId6">
            <a:extLst>
              <a:ext uri="{28A0092B-C50C-407E-A947-70E740481C1C}">
                <a14:useLocalDpi xmlns:a14="http://schemas.microsoft.com/office/drawing/2010/main" val="0"/>
              </a:ext>
            </a:extLst>
          </a:blip>
          <a:srcRect/>
          <a:stretch>
            <a:fillRect/>
          </a:stretch>
        </p:blipFill>
        <p:spPr bwMode="auto">
          <a:xfrm>
            <a:off x="7658100" y="1625600"/>
            <a:ext cx="4446588" cy="4657725"/>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pic>
      <p:sp>
        <p:nvSpPr>
          <p:cNvPr id="9" name="Title 1"/>
          <p:cNvSpPr>
            <a:spLocks noGrp="1"/>
          </p:cNvSpPr>
          <p:nvPr>
            <p:ph type="title"/>
          </p:nvPr>
        </p:nvSpPr>
        <p:spPr bwMode="auto">
          <a:xfrm>
            <a:off x="274702" y="2814105"/>
            <a:ext cx="4937760" cy="1835285"/>
          </a:xfrm>
          <a:noFill/>
        </p:spPr>
        <p:txBody>
          <a:bodyPr anchorCtr="0"/>
          <a:lstStyle>
            <a:lvl1pPr>
              <a:defRPr sz="4800" spc="-100" baseline="0">
                <a:solidFill>
                  <a:srgbClr val="F26522"/>
                </a:solidFill>
              </a:defRPr>
            </a:lvl1pPr>
          </a:lstStyle>
          <a:p>
            <a:r>
              <a:rPr lang="en-US"/>
              <a:t>Click to edit Master title style</a:t>
            </a:r>
            <a:endParaRPr lang="en-US" dirty="0"/>
          </a:p>
        </p:txBody>
      </p:sp>
      <p:sp>
        <p:nvSpPr>
          <p:cNvPr id="3" name="Text Placeholder 2"/>
          <p:cNvSpPr>
            <a:spLocks noGrp="1"/>
          </p:cNvSpPr>
          <p:nvPr>
            <p:ph type="body" sz="quarter" idx="14"/>
          </p:nvPr>
        </p:nvSpPr>
        <p:spPr bwMode="auto">
          <a:xfrm>
            <a:off x="273050" y="3954463"/>
            <a:ext cx="4937760" cy="731528"/>
          </a:xfrm>
        </p:spPr>
        <p:txBody>
          <a:bodyPr lIns="164592" tIns="109728" rIns="164592" bIns="109728">
            <a:noAutofit/>
          </a:bodyPr>
          <a:lstStyle>
            <a:lvl1pPr marL="0" indent="0">
              <a:spcBef>
                <a:spcPts val="0"/>
              </a:spcBef>
              <a:buNone/>
              <a:defRPr lang="en-US" sz="3200" kern="1200" spc="0" baseline="0" dirty="0">
                <a:gradFill>
                  <a:gsLst>
                    <a:gs pos="91000">
                      <a:schemeClr val="tx1"/>
                    </a:gs>
                    <a:gs pos="0">
                      <a:schemeClr val="tx1"/>
                    </a:gs>
                  </a:gsLst>
                  <a:lin ang="5400000" scaled="0"/>
                </a:gradFill>
                <a:latin typeface="+mn-lt"/>
                <a:ea typeface="+mn-ea"/>
                <a:cs typeface="+mn-cs"/>
              </a:defRPr>
            </a:lvl1pPr>
          </a:lstStyle>
          <a:p>
            <a:pPr lvl="0"/>
            <a:r>
              <a:rPr lang="en-US"/>
              <a:t>Edit Master text styles</a:t>
            </a:r>
          </a:p>
        </p:txBody>
      </p:sp>
    </p:spTree>
    <p:extLst>
      <p:ext uri="{BB962C8B-B14F-4D97-AF65-F5344CB8AC3E}">
        <p14:creationId xmlns:p14="http://schemas.microsoft.com/office/powerpoint/2010/main" val="1871119617"/>
      </p:ext>
    </p:extLst>
  </p:cSld>
  <p:clrMapOvr>
    <a:overrideClrMapping bg1="lt1" tx1="dk1" bg2="lt2" tx2="dk2" accent1="accent1" accent2="accent2" accent3="accent3" accent4="accent4" accent5="accent5" accent6="accent6" hlink="hlink" folHlink="folHlink"/>
  </p:clrMapOvr>
  <p:transition spd="med">
    <p:fade/>
  </p:transition>
</p:sldLayout>
</file>

<file path=ppt/slideLayouts/slideLayout3.xml><?xml version="1.0" encoding="utf-8"?>
<p:sldLayout xmlns:a="http://schemas.openxmlformats.org/drawingml/2006/main" xmlns:r="http://schemas.openxmlformats.org/officeDocument/2006/relationships" xmlns:p="http://schemas.openxmlformats.org/presentationml/2006/main" preserve="1" userDrawn="1">
  <p:cSld name="Title &amp; Non-bulleted text">
    <p:spTree>
      <p:nvGrpSpPr>
        <p:cNvPr id="1" name=""/>
        <p:cNvGrpSpPr/>
        <p:nvPr/>
      </p:nvGrpSpPr>
      <p:grpSpPr>
        <a:xfrm>
          <a:off x="0" y="0"/>
          <a:ext cx="0" cy="0"/>
          <a:chOff x="0" y="0"/>
          <a:chExt cx="0" cy="0"/>
        </a:xfrm>
      </p:grpSpPr>
      <p:pic>
        <p:nvPicPr>
          <p:cNvPr id="5" name="Picture 4">
            <a:extLst>
              <a:ext uri="{FF2B5EF4-FFF2-40B4-BE49-F238E27FC236}">
                <a16:creationId xmlns:a16="http://schemas.microsoft.com/office/drawing/2014/main" id="{A24FECCD-A194-4EDA-ABA2-7F7FD7FA1DF3}"/>
              </a:ext>
            </a:extLst>
          </p:cNvPr>
          <p:cNvPicPr>
            <a:picLocks noChangeAspect="1" noChangeArrowheads="1"/>
          </p:cNvPicPr>
          <p:nvPr userDrawn="1"/>
        </p:nvPicPr>
        <p:blipFill>
          <a:blip r:embed="rId2">
            <a:extLst>
              <a:ext uri="{28A0092B-C50C-407E-A947-70E740481C1C}">
                <a14:useLocalDpi xmlns:a14="http://schemas.microsoft.com/office/drawing/2010/main" val="0"/>
              </a:ext>
            </a:extLst>
          </a:blip>
          <a:srcRect/>
          <a:stretch>
            <a:fillRect/>
          </a:stretch>
        </p:blipFill>
        <p:spPr bwMode="auto">
          <a:xfrm>
            <a:off x="11045825" y="5800725"/>
            <a:ext cx="1076325" cy="957263"/>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pic>
      <p:sp>
        <p:nvSpPr>
          <p:cNvPr id="6" name="TextBox 5">
            <a:extLst>
              <a:ext uri="{FF2B5EF4-FFF2-40B4-BE49-F238E27FC236}">
                <a16:creationId xmlns:a16="http://schemas.microsoft.com/office/drawing/2014/main" id="{B52C6083-F8B2-4EDE-81D9-B26A3A4907F7}"/>
              </a:ext>
            </a:extLst>
          </p:cNvPr>
          <p:cNvSpPr txBox="1">
            <a:spLocks noChangeArrowheads="1"/>
          </p:cNvSpPr>
          <p:nvPr userDrawn="1"/>
        </p:nvSpPr>
        <p:spPr bwMode="auto">
          <a:xfrm>
            <a:off x="5370513" y="6450013"/>
            <a:ext cx="1695450" cy="461962"/>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lIns="182880" tIns="146304" rIns="182880" bIns="146304">
            <a:spAutoFit/>
          </a:bodyPr>
          <a:lstStyle>
            <a:lvl1pPr>
              <a:defRPr>
                <a:solidFill>
                  <a:schemeClr val="tx1"/>
                </a:solidFill>
                <a:latin typeface="Segoe UI Semilight" panose="020B0402040204020203" pitchFamily="34" charset="0"/>
              </a:defRPr>
            </a:lvl1pPr>
            <a:lvl2pPr marL="742950" indent="-285750">
              <a:defRPr>
                <a:solidFill>
                  <a:schemeClr val="tx1"/>
                </a:solidFill>
                <a:latin typeface="Segoe UI Semilight" panose="020B0402040204020203" pitchFamily="34" charset="0"/>
              </a:defRPr>
            </a:lvl2pPr>
            <a:lvl3pPr marL="1143000" indent="-228600">
              <a:defRPr>
                <a:solidFill>
                  <a:schemeClr val="tx1"/>
                </a:solidFill>
                <a:latin typeface="Segoe UI Semilight" panose="020B0402040204020203" pitchFamily="34" charset="0"/>
              </a:defRPr>
            </a:lvl3pPr>
            <a:lvl4pPr marL="1600200" indent="-228600">
              <a:defRPr>
                <a:solidFill>
                  <a:schemeClr val="tx1"/>
                </a:solidFill>
                <a:latin typeface="Segoe UI Semilight" panose="020B0402040204020203" pitchFamily="34" charset="0"/>
              </a:defRPr>
            </a:lvl4pPr>
            <a:lvl5pPr marL="2057400" indent="-228600">
              <a:defRPr>
                <a:solidFill>
                  <a:schemeClr val="tx1"/>
                </a:solidFill>
                <a:latin typeface="Segoe UI Semilight" panose="020B0402040204020203" pitchFamily="34" charset="0"/>
              </a:defRPr>
            </a:lvl5pPr>
            <a:lvl6pPr marL="2514600" indent="-228600" defTabSz="931863" fontAlgn="base">
              <a:spcBef>
                <a:spcPct val="0"/>
              </a:spcBef>
              <a:spcAft>
                <a:spcPct val="0"/>
              </a:spcAft>
              <a:defRPr>
                <a:solidFill>
                  <a:schemeClr val="tx1"/>
                </a:solidFill>
                <a:latin typeface="Segoe UI Semilight" panose="020B0402040204020203" pitchFamily="34" charset="0"/>
              </a:defRPr>
            </a:lvl6pPr>
            <a:lvl7pPr marL="2971800" indent="-228600" defTabSz="931863" fontAlgn="base">
              <a:spcBef>
                <a:spcPct val="0"/>
              </a:spcBef>
              <a:spcAft>
                <a:spcPct val="0"/>
              </a:spcAft>
              <a:defRPr>
                <a:solidFill>
                  <a:schemeClr val="tx1"/>
                </a:solidFill>
                <a:latin typeface="Segoe UI Semilight" panose="020B0402040204020203" pitchFamily="34" charset="0"/>
              </a:defRPr>
            </a:lvl7pPr>
            <a:lvl8pPr marL="3429000" indent="-228600" defTabSz="931863" fontAlgn="base">
              <a:spcBef>
                <a:spcPct val="0"/>
              </a:spcBef>
              <a:spcAft>
                <a:spcPct val="0"/>
              </a:spcAft>
              <a:defRPr>
                <a:solidFill>
                  <a:schemeClr val="tx1"/>
                </a:solidFill>
                <a:latin typeface="Segoe UI Semilight" panose="020B0402040204020203" pitchFamily="34" charset="0"/>
              </a:defRPr>
            </a:lvl8pPr>
            <a:lvl9pPr marL="3886200" indent="-228600" defTabSz="931863" fontAlgn="base">
              <a:spcBef>
                <a:spcPct val="0"/>
              </a:spcBef>
              <a:spcAft>
                <a:spcPct val="0"/>
              </a:spcAft>
              <a:defRPr>
                <a:solidFill>
                  <a:schemeClr val="tx1"/>
                </a:solidFill>
                <a:latin typeface="Segoe UI Semilight" panose="020B0402040204020203" pitchFamily="34" charset="0"/>
              </a:defRPr>
            </a:lvl9pPr>
          </a:lstStyle>
          <a:p>
            <a:pPr eaLnBrk="1" hangingPunct="1">
              <a:lnSpc>
                <a:spcPct val="90000"/>
              </a:lnSpc>
              <a:spcAft>
                <a:spcPts val="600"/>
              </a:spcAft>
            </a:pPr>
            <a:r>
              <a:rPr lang="en-US" altLang="sl-SI" sz="1100">
                <a:solidFill>
                  <a:srgbClr val="E4491C"/>
                </a:solidFill>
                <a:latin typeface="Segoe UI Light" panose="020B0502040204020203" pitchFamily="34" charset="0"/>
              </a:rPr>
              <a:t>Reach us with #ntk17</a:t>
            </a:r>
            <a:endParaRPr lang="hr-HR" altLang="sl-SI" sz="1100">
              <a:solidFill>
                <a:srgbClr val="E4491C"/>
              </a:solidFill>
              <a:latin typeface="Segoe UI Light" panose="020B0502040204020203" pitchFamily="34" charset="0"/>
            </a:endParaRPr>
          </a:p>
        </p:txBody>
      </p:sp>
      <p:pic>
        <p:nvPicPr>
          <p:cNvPr id="7" name="Picture 6">
            <a:extLst>
              <a:ext uri="{FF2B5EF4-FFF2-40B4-BE49-F238E27FC236}">
                <a16:creationId xmlns:a16="http://schemas.microsoft.com/office/drawing/2014/main" id="{19E9720E-09AB-4EF3-B143-B5B303A5F9F1}"/>
              </a:ext>
            </a:extLst>
          </p:cNvPr>
          <p:cNvPicPr>
            <a:picLocks noChangeAspect="1" noChangeArrowheads="1"/>
          </p:cNvPicPr>
          <p:nvPr userDrawn="1"/>
        </p:nvPicPr>
        <p:blipFill>
          <a:blip r:embed="rId3">
            <a:extLst>
              <a:ext uri="{28A0092B-C50C-407E-A947-70E740481C1C}">
                <a14:useLocalDpi xmlns:a14="http://schemas.microsoft.com/office/drawing/2010/main" val="0"/>
              </a:ext>
            </a:extLst>
          </a:blip>
          <a:srcRect/>
          <a:stretch>
            <a:fillRect/>
          </a:stretch>
        </p:blipFill>
        <p:spPr bwMode="auto">
          <a:xfrm>
            <a:off x="274638" y="6294438"/>
            <a:ext cx="1465262" cy="539750"/>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pic>
      <p:sp>
        <p:nvSpPr>
          <p:cNvPr id="2" name="Title 1"/>
          <p:cNvSpPr>
            <a:spLocks noGrp="1"/>
          </p:cNvSpPr>
          <p:nvPr>
            <p:ph type="title"/>
          </p:nvPr>
        </p:nvSpPr>
        <p:spPr/>
        <p:txBody>
          <a:bodyPr/>
          <a:lstStyle>
            <a:lvl1pPr>
              <a:defRPr>
                <a:solidFill>
                  <a:srgbClr val="E4491C"/>
                </a:solidFill>
              </a:defRPr>
            </a:lvl1pPr>
          </a:lstStyle>
          <a:p>
            <a:r>
              <a:rPr lang="sl-SI"/>
              <a:t>Uredite slog naslova matrice</a:t>
            </a:r>
            <a:endParaRPr lang="en-US" dirty="0"/>
          </a:p>
        </p:txBody>
      </p:sp>
      <p:sp>
        <p:nvSpPr>
          <p:cNvPr id="4" name="Text Placeholder 3"/>
          <p:cNvSpPr>
            <a:spLocks noGrp="1"/>
          </p:cNvSpPr>
          <p:nvPr>
            <p:ph type="body" sz="quarter" idx="10"/>
          </p:nvPr>
        </p:nvSpPr>
        <p:spPr>
          <a:xfrm>
            <a:off x="274638" y="1212850"/>
            <a:ext cx="11888787" cy="2308324"/>
          </a:xfrm>
        </p:spPr>
        <p:txBody>
          <a:bodyPr/>
          <a:lstStyle>
            <a:lvl1pPr marL="0" indent="0">
              <a:buNone/>
              <a:defRPr/>
            </a:lvl1pPr>
            <a:lvl2pPr marL="228600" indent="0">
              <a:buNone/>
              <a:defRPr/>
            </a:lvl2pPr>
            <a:lvl3pPr marL="457200" indent="0">
              <a:buNone/>
              <a:defRPr/>
            </a:lvl3pPr>
            <a:lvl4pPr marL="685800" indent="0">
              <a:buNone/>
              <a:defRPr/>
            </a:lvl4pPr>
            <a:lvl5pPr marL="914400" indent="0">
              <a:buNone/>
              <a:defRPr/>
            </a:lvl5pPr>
          </a:lstStyle>
          <a:p>
            <a:pPr lvl="0"/>
            <a:r>
              <a:rPr lang="sl-SI"/>
              <a:t>Uredite sloge besedila matrice</a:t>
            </a:r>
          </a:p>
          <a:p>
            <a:pPr lvl="1"/>
            <a:r>
              <a:rPr lang="sl-SI"/>
              <a:t>Druga raven</a:t>
            </a:r>
          </a:p>
          <a:p>
            <a:pPr lvl="2"/>
            <a:r>
              <a:rPr lang="sl-SI"/>
              <a:t>Tretja raven</a:t>
            </a:r>
          </a:p>
          <a:p>
            <a:pPr lvl="3"/>
            <a:r>
              <a:rPr lang="sl-SI"/>
              <a:t>Četrta raven</a:t>
            </a:r>
          </a:p>
          <a:p>
            <a:pPr lvl="4"/>
            <a:r>
              <a:rPr lang="sl-SI"/>
              <a:t>Peta raven</a:t>
            </a:r>
            <a:endParaRPr lang="en-US" dirty="0"/>
          </a:p>
        </p:txBody>
      </p:sp>
    </p:spTree>
    <p:extLst>
      <p:ext uri="{BB962C8B-B14F-4D97-AF65-F5344CB8AC3E}">
        <p14:creationId xmlns:p14="http://schemas.microsoft.com/office/powerpoint/2010/main" val="807171158"/>
      </p:ext>
    </p:extLst>
  </p:cSld>
  <p:clrMapOvr>
    <a:masterClrMapping/>
  </p:clrMapOvr>
  <p:transition>
    <p:fade/>
  </p:transition>
</p:sldLayout>
</file>

<file path=ppt/slideLayouts/slideLayout4.xml><?xml version="1.0" encoding="utf-8"?>
<p:sldLayout xmlns:a="http://schemas.openxmlformats.org/drawingml/2006/main" xmlns:r="http://schemas.openxmlformats.org/officeDocument/2006/relationships" xmlns:p="http://schemas.openxmlformats.org/presentationml/2006/main" preserve="1" userDrawn="1">
  <p:cSld name="Naslov in vsebina">
    <p:spTree>
      <p:nvGrpSpPr>
        <p:cNvPr id="1" name=""/>
        <p:cNvGrpSpPr/>
        <p:nvPr/>
      </p:nvGrpSpPr>
      <p:grpSpPr>
        <a:xfrm>
          <a:off x="0" y="0"/>
          <a:ext cx="0" cy="0"/>
          <a:chOff x="0" y="0"/>
          <a:chExt cx="0" cy="0"/>
        </a:xfrm>
      </p:grpSpPr>
      <p:pic>
        <p:nvPicPr>
          <p:cNvPr id="4" name="Picture 4">
            <a:extLst>
              <a:ext uri="{FF2B5EF4-FFF2-40B4-BE49-F238E27FC236}">
                <a16:creationId xmlns:a16="http://schemas.microsoft.com/office/drawing/2014/main" id="{51E1F6D4-2A8B-4952-9510-6C7738CB0258}"/>
              </a:ext>
            </a:extLst>
          </p:cNvPr>
          <p:cNvPicPr>
            <a:picLocks noChangeAspect="1" noChangeArrowheads="1"/>
          </p:cNvPicPr>
          <p:nvPr userDrawn="1"/>
        </p:nvPicPr>
        <p:blipFill>
          <a:blip r:embed="rId2">
            <a:extLst>
              <a:ext uri="{28A0092B-C50C-407E-A947-70E740481C1C}">
                <a14:useLocalDpi xmlns:a14="http://schemas.microsoft.com/office/drawing/2010/main" val="0"/>
              </a:ext>
            </a:extLst>
          </a:blip>
          <a:srcRect/>
          <a:stretch>
            <a:fillRect/>
          </a:stretch>
        </p:blipFill>
        <p:spPr bwMode="auto">
          <a:xfrm>
            <a:off x="11045825" y="5800725"/>
            <a:ext cx="1076325" cy="957263"/>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pic>
      <p:sp>
        <p:nvSpPr>
          <p:cNvPr id="5" name="TextBox 5">
            <a:extLst>
              <a:ext uri="{FF2B5EF4-FFF2-40B4-BE49-F238E27FC236}">
                <a16:creationId xmlns:a16="http://schemas.microsoft.com/office/drawing/2014/main" id="{371E996F-07A2-4395-BC7C-AD411DF7D32D}"/>
              </a:ext>
            </a:extLst>
          </p:cNvPr>
          <p:cNvSpPr txBox="1">
            <a:spLocks noChangeArrowheads="1"/>
          </p:cNvSpPr>
          <p:nvPr userDrawn="1"/>
        </p:nvSpPr>
        <p:spPr bwMode="auto">
          <a:xfrm>
            <a:off x="5370513" y="6450013"/>
            <a:ext cx="1695450" cy="461962"/>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lIns="182880" tIns="146304" rIns="182880" bIns="146304">
            <a:spAutoFit/>
          </a:bodyPr>
          <a:lstStyle>
            <a:lvl1pPr>
              <a:defRPr>
                <a:solidFill>
                  <a:schemeClr val="tx1"/>
                </a:solidFill>
                <a:latin typeface="Segoe UI Semilight" panose="020B0402040204020203" pitchFamily="34" charset="0"/>
              </a:defRPr>
            </a:lvl1pPr>
            <a:lvl2pPr marL="742950" indent="-285750">
              <a:defRPr>
                <a:solidFill>
                  <a:schemeClr val="tx1"/>
                </a:solidFill>
                <a:latin typeface="Segoe UI Semilight" panose="020B0402040204020203" pitchFamily="34" charset="0"/>
              </a:defRPr>
            </a:lvl2pPr>
            <a:lvl3pPr marL="1143000" indent="-228600">
              <a:defRPr>
                <a:solidFill>
                  <a:schemeClr val="tx1"/>
                </a:solidFill>
                <a:latin typeface="Segoe UI Semilight" panose="020B0402040204020203" pitchFamily="34" charset="0"/>
              </a:defRPr>
            </a:lvl3pPr>
            <a:lvl4pPr marL="1600200" indent="-228600">
              <a:defRPr>
                <a:solidFill>
                  <a:schemeClr val="tx1"/>
                </a:solidFill>
                <a:latin typeface="Segoe UI Semilight" panose="020B0402040204020203" pitchFamily="34" charset="0"/>
              </a:defRPr>
            </a:lvl4pPr>
            <a:lvl5pPr marL="2057400" indent="-228600">
              <a:defRPr>
                <a:solidFill>
                  <a:schemeClr val="tx1"/>
                </a:solidFill>
                <a:latin typeface="Segoe UI Semilight" panose="020B0402040204020203" pitchFamily="34" charset="0"/>
              </a:defRPr>
            </a:lvl5pPr>
            <a:lvl6pPr marL="2514600" indent="-228600" defTabSz="931863" fontAlgn="base">
              <a:spcBef>
                <a:spcPct val="0"/>
              </a:spcBef>
              <a:spcAft>
                <a:spcPct val="0"/>
              </a:spcAft>
              <a:defRPr>
                <a:solidFill>
                  <a:schemeClr val="tx1"/>
                </a:solidFill>
                <a:latin typeface="Segoe UI Semilight" panose="020B0402040204020203" pitchFamily="34" charset="0"/>
              </a:defRPr>
            </a:lvl6pPr>
            <a:lvl7pPr marL="2971800" indent="-228600" defTabSz="931863" fontAlgn="base">
              <a:spcBef>
                <a:spcPct val="0"/>
              </a:spcBef>
              <a:spcAft>
                <a:spcPct val="0"/>
              </a:spcAft>
              <a:defRPr>
                <a:solidFill>
                  <a:schemeClr val="tx1"/>
                </a:solidFill>
                <a:latin typeface="Segoe UI Semilight" panose="020B0402040204020203" pitchFamily="34" charset="0"/>
              </a:defRPr>
            </a:lvl7pPr>
            <a:lvl8pPr marL="3429000" indent="-228600" defTabSz="931863" fontAlgn="base">
              <a:spcBef>
                <a:spcPct val="0"/>
              </a:spcBef>
              <a:spcAft>
                <a:spcPct val="0"/>
              </a:spcAft>
              <a:defRPr>
                <a:solidFill>
                  <a:schemeClr val="tx1"/>
                </a:solidFill>
                <a:latin typeface="Segoe UI Semilight" panose="020B0402040204020203" pitchFamily="34" charset="0"/>
              </a:defRPr>
            </a:lvl8pPr>
            <a:lvl9pPr marL="3886200" indent="-228600" defTabSz="931863" fontAlgn="base">
              <a:spcBef>
                <a:spcPct val="0"/>
              </a:spcBef>
              <a:spcAft>
                <a:spcPct val="0"/>
              </a:spcAft>
              <a:defRPr>
                <a:solidFill>
                  <a:schemeClr val="tx1"/>
                </a:solidFill>
                <a:latin typeface="Segoe UI Semilight" panose="020B0402040204020203" pitchFamily="34" charset="0"/>
              </a:defRPr>
            </a:lvl9pPr>
          </a:lstStyle>
          <a:p>
            <a:pPr eaLnBrk="1" hangingPunct="1">
              <a:lnSpc>
                <a:spcPct val="90000"/>
              </a:lnSpc>
              <a:spcAft>
                <a:spcPts val="600"/>
              </a:spcAft>
            </a:pPr>
            <a:r>
              <a:rPr lang="en-US" altLang="sl-SI" sz="1100">
                <a:solidFill>
                  <a:srgbClr val="E4491C"/>
                </a:solidFill>
                <a:latin typeface="Segoe UI Light" panose="020B0502040204020203" pitchFamily="34" charset="0"/>
              </a:rPr>
              <a:t>Reach us with #ntk17</a:t>
            </a:r>
            <a:endParaRPr lang="hr-HR" altLang="sl-SI" sz="1100">
              <a:solidFill>
                <a:srgbClr val="E4491C"/>
              </a:solidFill>
              <a:latin typeface="Segoe UI Light" panose="020B0502040204020203" pitchFamily="34" charset="0"/>
            </a:endParaRPr>
          </a:p>
        </p:txBody>
      </p:sp>
      <p:pic>
        <p:nvPicPr>
          <p:cNvPr id="7" name="Picture 6">
            <a:extLst>
              <a:ext uri="{FF2B5EF4-FFF2-40B4-BE49-F238E27FC236}">
                <a16:creationId xmlns:a16="http://schemas.microsoft.com/office/drawing/2014/main" id="{7276711B-3AC1-4753-8C7E-4524381F7374}"/>
              </a:ext>
            </a:extLst>
          </p:cNvPr>
          <p:cNvPicPr>
            <a:picLocks noChangeAspect="1" noChangeArrowheads="1"/>
          </p:cNvPicPr>
          <p:nvPr userDrawn="1"/>
        </p:nvPicPr>
        <p:blipFill>
          <a:blip r:embed="rId3">
            <a:extLst>
              <a:ext uri="{28A0092B-C50C-407E-A947-70E740481C1C}">
                <a14:useLocalDpi xmlns:a14="http://schemas.microsoft.com/office/drawing/2010/main" val="0"/>
              </a:ext>
            </a:extLst>
          </a:blip>
          <a:srcRect/>
          <a:stretch>
            <a:fillRect/>
          </a:stretch>
        </p:blipFill>
        <p:spPr bwMode="auto">
          <a:xfrm>
            <a:off x="274638" y="6294438"/>
            <a:ext cx="1465262" cy="539750"/>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pic>
      <p:sp>
        <p:nvSpPr>
          <p:cNvPr id="6" name="Title 5"/>
          <p:cNvSpPr>
            <a:spLocks noGrp="1"/>
          </p:cNvSpPr>
          <p:nvPr>
            <p:ph type="title"/>
          </p:nvPr>
        </p:nvSpPr>
        <p:spPr/>
        <p:txBody>
          <a:bodyPr/>
          <a:lstStyle>
            <a:lvl1pPr>
              <a:defRPr>
                <a:solidFill>
                  <a:srgbClr val="E4491C"/>
                </a:solidFill>
              </a:defRPr>
            </a:lvl1pPr>
          </a:lstStyle>
          <a:p>
            <a:r>
              <a:rPr lang="sl-SI"/>
              <a:t>Uredite slog naslova matrice</a:t>
            </a:r>
            <a:endParaRPr lang="en-US" dirty="0"/>
          </a:p>
        </p:txBody>
      </p:sp>
      <p:sp>
        <p:nvSpPr>
          <p:cNvPr id="3" name="Text Placeholder 2"/>
          <p:cNvSpPr>
            <a:spLocks noGrp="1"/>
          </p:cNvSpPr>
          <p:nvPr>
            <p:ph type="body" sz="quarter" idx="10"/>
          </p:nvPr>
        </p:nvSpPr>
        <p:spPr>
          <a:xfrm>
            <a:off x="274702" y="1211287"/>
            <a:ext cx="11888787" cy="4446215"/>
          </a:xfrm>
        </p:spPr>
        <p:txBody>
          <a:bodyPr/>
          <a:lstStyle/>
          <a:p>
            <a:pPr lvl="0"/>
            <a:r>
              <a:rPr lang="sl-SI"/>
              <a:t>Uredite sloge besedila matrice</a:t>
            </a:r>
          </a:p>
          <a:p>
            <a:pPr lvl="1"/>
            <a:r>
              <a:rPr lang="sl-SI"/>
              <a:t>Druga raven</a:t>
            </a:r>
          </a:p>
          <a:p>
            <a:pPr lvl="2"/>
            <a:r>
              <a:rPr lang="sl-SI"/>
              <a:t>Tretja raven</a:t>
            </a:r>
          </a:p>
          <a:p>
            <a:pPr lvl="3"/>
            <a:r>
              <a:rPr lang="sl-SI"/>
              <a:t>Četrta raven</a:t>
            </a:r>
          </a:p>
          <a:p>
            <a:pPr lvl="4"/>
            <a:r>
              <a:rPr lang="sl-SI"/>
              <a:t>Peta raven</a:t>
            </a:r>
            <a:endParaRPr lang="en-US" dirty="0"/>
          </a:p>
        </p:txBody>
      </p:sp>
    </p:spTree>
    <p:extLst>
      <p:ext uri="{BB962C8B-B14F-4D97-AF65-F5344CB8AC3E}">
        <p14:creationId xmlns:p14="http://schemas.microsoft.com/office/powerpoint/2010/main" val="1796213641"/>
      </p:ext>
    </p:extLst>
  </p:cSld>
  <p:clrMapOvr>
    <a:masterClrMapping/>
  </p:clrMapOvr>
  <p:transition>
    <p:fade/>
  </p:transition>
</p:sldLayout>
</file>

<file path=ppt/slideLayouts/slideLayout5.xml><?xml version="1.0" encoding="utf-8"?>
<p:sldLayout xmlns:a="http://schemas.openxmlformats.org/drawingml/2006/main" xmlns:r="http://schemas.openxmlformats.org/officeDocument/2006/relationships" xmlns:p="http://schemas.openxmlformats.org/presentationml/2006/main" preserve="1" userDrawn="1">
  <p:cSld name="Two Column Non-bulleted text">
    <p:spTree>
      <p:nvGrpSpPr>
        <p:cNvPr id="1" name=""/>
        <p:cNvGrpSpPr/>
        <p:nvPr/>
      </p:nvGrpSpPr>
      <p:grpSpPr>
        <a:xfrm>
          <a:off x="0" y="0"/>
          <a:ext cx="0" cy="0"/>
          <a:chOff x="0" y="0"/>
          <a:chExt cx="0" cy="0"/>
        </a:xfrm>
      </p:grpSpPr>
      <p:pic>
        <p:nvPicPr>
          <p:cNvPr id="6" name="Picture 4">
            <a:extLst>
              <a:ext uri="{FF2B5EF4-FFF2-40B4-BE49-F238E27FC236}">
                <a16:creationId xmlns:a16="http://schemas.microsoft.com/office/drawing/2014/main" id="{F834551F-5274-4B83-AD32-583C74A14157}"/>
              </a:ext>
            </a:extLst>
          </p:cNvPr>
          <p:cNvPicPr>
            <a:picLocks noChangeAspect="1" noChangeArrowheads="1"/>
          </p:cNvPicPr>
          <p:nvPr userDrawn="1"/>
        </p:nvPicPr>
        <p:blipFill>
          <a:blip r:embed="rId2">
            <a:extLst>
              <a:ext uri="{28A0092B-C50C-407E-A947-70E740481C1C}">
                <a14:useLocalDpi xmlns:a14="http://schemas.microsoft.com/office/drawing/2010/main" val="0"/>
              </a:ext>
            </a:extLst>
          </a:blip>
          <a:srcRect/>
          <a:stretch>
            <a:fillRect/>
          </a:stretch>
        </p:blipFill>
        <p:spPr bwMode="auto">
          <a:xfrm>
            <a:off x="11045825" y="5800725"/>
            <a:ext cx="1076325" cy="957263"/>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pic>
      <p:pic>
        <p:nvPicPr>
          <p:cNvPr id="7" name="Picture 5">
            <a:extLst>
              <a:ext uri="{FF2B5EF4-FFF2-40B4-BE49-F238E27FC236}">
                <a16:creationId xmlns:a16="http://schemas.microsoft.com/office/drawing/2014/main" id="{FB2A618B-6509-4ED5-9687-941951CC3B51}"/>
              </a:ext>
            </a:extLst>
          </p:cNvPr>
          <p:cNvPicPr>
            <a:picLocks noChangeAspect="1" noChangeArrowheads="1"/>
          </p:cNvPicPr>
          <p:nvPr userDrawn="1"/>
        </p:nvPicPr>
        <p:blipFill>
          <a:blip r:embed="rId3">
            <a:extLst>
              <a:ext uri="{28A0092B-C50C-407E-A947-70E740481C1C}">
                <a14:useLocalDpi xmlns:a14="http://schemas.microsoft.com/office/drawing/2010/main" val="0"/>
              </a:ext>
            </a:extLst>
          </a:blip>
          <a:srcRect/>
          <a:stretch>
            <a:fillRect/>
          </a:stretch>
        </p:blipFill>
        <p:spPr bwMode="auto">
          <a:xfrm>
            <a:off x="8739188" y="5778500"/>
            <a:ext cx="1366837" cy="1216025"/>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pic>
      <p:sp>
        <p:nvSpPr>
          <p:cNvPr id="8" name="TextBox 6">
            <a:extLst>
              <a:ext uri="{FF2B5EF4-FFF2-40B4-BE49-F238E27FC236}">
                <a16:creationId xmlns:a16="http://schemas.microsoft.com/office/drawing/2014/main" id="{60CBAADB-D178-4949-BA81-BC85C5B1EABB}"/>
              </a:ext>
            </a:extLst>
          </p:cNvPr>
          <p:cNvSpPr txBox="1">
            <a:spLocks noChangeArrowheads="1"/>
          </p:cNvSpPr>
          <p:nvPr userDrawn="1"/>
        </p:nvSpPr>
        <p:spPr bwMode="auto">
          <a:xfrm>
            <a:off x="5370513" y="6450013"/>
            <a:ext cx="1695450" cy="461962"/>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lIns="182880" tIns="146304" rIns="182880" bIns="146304">
            <a:spAutoFit/>
          </a:bodyPr>
          <a:lstStyle>
            <a:lvl1pPr>
              <a:defRPr>
                <a:solidFill>
                  <a:schemeClr val="tx1"/>
                </a:solidFill>
                <a:latin typeface="Segoe UI Semilight" panose="020B0402040204020203" pitchFamily="34" charset="0"/>
              </a:defRPr>
            </a:lvl1pPr>
            <a:lvl2pPr marL="742950" indent="-285750">
              <a:defRPr>
                <a:solidFill>
                  <a:schemeClr val="tx1"/>
                </a:solidFill>
                <a:latin typeface="Segoe UI Semilight" panose="020B0402040204020203" pitchFamily="34" charset="0"/>
              </a:defRPr>
            </a:lvl2pPr>
            <a:lvl3pPr marL="1143000" indent="-228600">
              <a:defRPr>
                <a:solidFill>
                  <a:schemeClr val="tx1"/>
                </a:solidFill>
                <a:latin typeface="Segoe UI Semilight" panose="020B0402040204020203" pitchFamily="34" charset="0"/>
              </a:defRPr>
            </a:lvl3pPr>
            <a:lvl4pPr marL="1600200" indent="-228600">
              <a:defRPr>
                <a:solidFill>
                  <a:schemeClr val="tx1"/>
                </a:solidFill>
                <a:latin typeface="Segoe UI Semilight" panose="020B0402040204020203" pitchFamily="34" charset="0"/>
              </a:defRPr>
            </a:lvl4pPr>
            <a:lvl5pPr marL="2057400" indent="-228600">
              <a:defRPr>
                <a:solidFill>
                  <a:schemeClr val="tx1"/>
                </a:solidFill>
                <a:latin typeface="Segoe UI Semilight" panose="020B0402040204020203" pitchFamily="34" charset="0"/>
              </a:defRPr>
            </a:lvl5pPr>
            <a:lvl6pPr marL="2514600" indent="-228600" defTabSz="931863" fontAlgn="base">
              <a:spcBef>
                <a:spcPct val="0"/>
              </a:spcBef>
              <a:spcAft>
                <a:spcPct val="0"/>
              </a:spcAft>
              <a:defRPr>
                <a:solidFill>
                  <a:schemeClr val="tx1"/>
                </a:solidFill>
                <a:latin typeface="Segoe UI Semilight" panose="020B0402040204020203" pitchFamily="34" charset="0"/>
              </a:defRPr>
            </a:lvl6pPr>
            <a:lvl7pPr marL="2971800" indent="-228600" defTabSz="931863" fontAlgn="base">
              <a:spcBef>
                <a:spcPct val="0"/>
              </a:spcBef>
              <a:spcAft>
                <a:spcPct val="0"/>
              </a:spcAft>
              <a:defRPr>
                <a:solidFill>
                  <a:schemeClr val="tx1"/>
                </a:solidFill>
                <a:latin typeface="Segoe UI Semilight" panose="020B0402040204020203" pitchFamily="34" charset="0"/>
              </a:defRPr>
            </a:lvl7pPr>
            <a:lvl8pPr marL="3429000" indent="-228600" defTabSz="931863" fontAlgn="base">
              <a:spcBef>
                <a:spcPct val="0"/>
              </a:spcBef>
              <a:spcAft>
                <a:spcPct val="0"/>
              </a:spcAft>
              <a:defRPr>
                <a:solidFill>
                  <a:schemeClr val="tx1"/>
                </a:solidFill>
                <a:latin typeface="Segoe UI Semilight" panose="020B0402040204020203" pitchFamily="34" charset="0"/>
              </a:defRPr>
            </a:lvl8pPr>
            <a:lvl9pPr marL="3886200" indent="-228600" defTabSz="931863" fontAlgn="base">
              <a:spcBef>
                <a:spcPct val="0"/>
              </a:spcBef>
              <a:spcAft>
                <a:spcPct val="0"/>
              </a:spcAft>
              <a:defRPr>
                <a:solidFill>
                  <a:schemeClr val="tx1"/>
                </a:solidFill>
                <a:latin typeface="Segoe UI Semilight" panose="020B0402040204020203" pitchFamily="34" charset="0"/>
              </a:defRPr>
            </a:lvl9pPr>
          </a:lstStyle>
          <a:p>
            <a:pPr eaLnBrk="1" hangingPunct="1">
              <a:lnSpc>
                <a:spcPct val="90000"/>
              </a:lnSpc>
              <a:spcAft>
                <a:spcPts val="600"/>
              </a:spcAft>
            </a:pPr>
            <a:r>
              <a:rPr lang="en-US" altLang="sl-SI" sz="1100">
                <a:solidFill>
                  <a:srgbClr val="E4491C"/>
                </a:solidFill>
                <a:latin typeface="Segoe UI Light" panose="020B0502040204020203" pitchFamily="34" charset="0"/>
              </a:rPr>
              <a:t>Reach us with #ntk17</a:t>
            </a:r>
            <a:endParaRPr lang="hr-HR" altLang="sl-SI" sz="1100">
              <a:solidFill>
                <a:srgbClr val="E4491C"/>
              </a:solidFill>
              <a:latin typeface="Segoe UI Light" panose="020B0502040204020203" pitchFamily="34" charset="0"/>
            </a:endParaRPr>
          </a:p>
        </p:txBody>
      </p:sp>
      <p:pic>
        <p:nvPicPr>
          <p:cNvPr id="9" name="Picture 7">
            <a:extLst>
              <a:ext uri="{FF2B5EF4-FFF2-40B4-BE49-F238E27FC236}">
                <a16:creationId xmlns:a16="http://schemas.microsoft.com/office/drawing/2014/main" id="{E7C8E5D8-535F-48A9-BBE8-84A26DC78E71}"/>
              </a:ext>
            </a:extLst>
          </p:cNvPr>
          <p:cNvPicPr>
            <a:picLocks noChangeAspect="1" noChangeArrowheads="1"/>
          </p:cNvPicPr>
          <p:nvPr userDrawn="1"/>
        </p:nvPicPr>
        <p:blipFill>
          <a:blip r:embed="rId4">
            <a:extLst>
              <a:ext uri="{28A0092B-C50C-407E-A947-70E740481C1C}">
                <a14:useLocalDpi xmlns:a14="http://schemas.microsoft.com/office/drawing/2010/main" val="0"/>
              </a:ext>
            </a:extLst>
          </a:blip>
          <a:srcRect/>
          <a:stretch>
            <a:fillRect/>
          </a:stretch>
        </p:blipFill>
        <p:spPr bwMode="auto">
          <a:xfrm>
            <a:off x="274638" y="6294438"/>
            <a:ext cx="1465262" cy="539750"/>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pic>
      <p:sp>
        <p:nvSpPr>
          <p:cNvPr id="2" name="Title 1"/>
          <p:cNvSpPr>
            <a:spLocks noGrp="1"/>
          </p:cNvSpPr>
          <p:nvPr>
            <p:ph type="title"/>
          </p:nvPr>
        </p:nvSpPr>
        <p:spPr/>
        <p:txBody>
          <a:bodyPr/>
          <a:lstStyle>
            <a:lvl1pPr>
              <a:defRPr>
                <a:solidFill>
                  <a:srgbClr val="E4491C"/>
                </a:solidFill>
              </a:defRPr>
            </a:lvl1pPr>
          </a:lstStyle>
          <a:p>
            <a:r>
              <a:rPr lang="sl-SI"/>
              <a:t>Uredite slog naslova matrice</a:t>
            </a:r>
            <a:endParaRPr lang="en-US" dirty="0"/>
          </a:p>
        </p:txBody>
      </p:sp>
      <p:sp>
        <p:nvSpPr>
          <p:cNvPr id="4" name="Text Placeholder 3"/>
          <p:cNvSpPr>
            <a:spLocks noGrp="1"/>
          </p:cNvSpPr>
          <p:nvPr>
            <p:ph type="body" sz="quarter" idx="10"/>
          </p:nvPr>
        </p:nvSpPr>
        <p:spPr>
          <a:xfrm>
            <a:off x="274639" y="1211287"/>
            <a:ext cx="5486399" cy="2157514"/>
          </a:xfrm>
        </p:spPr>
        <p:txBody>
          <a:bodyPr/>
          <a:lstStyle>
            <a:lvl1pPr marL="0" indent="0">
              <a:spcBef>
                <a:spcPts val="1224"/>
              </a:spcBef>
              <a:buClr>
                <a:schemeClr val="tx1"/>
              </a:buClr>
              <a:buFont typeface="Wingdings" panose="05000000000000000000" pitchFamily="2" charset="2"/>
              <a:buNone/>
              <a:defRPr sz="3000" b="0">
                <a:latin typeface="+mn-lt"/>
              </a:defRPr>
            </a:lvl1pPr>
            <a:lvl2pPr marL="255588" indent="0">
              <a:buFont typeface="Wingdings" panose="05000000000000000000" pitchFamily="2" charset="2"/>
              <a:buNone/>
              <a:defRPr sz="2400" b="0"/>
            </a:lvl2pPr>
            <a:lvl3pPr marL="450850" indent="0">
              <a:buFont typeface="Wingdings" panose="05000000000000000000" pitchFamily="2" charset="2"/>
              <a:buNone/>
              <a:tabLst/>
              <a:defRPr sz="2200" b="0"/>
            </a:lvl3pPr>
            <a:lvl4pPr marL="652462" indent="0">
              <a:buFont typeface="Wingdings" panose="05000000000000000000" pitchFamily="2" charset="2"/>
              <a:buNone/>
              <a:defRPr sz="2200" b="0"/>
            </a:lvl4pPr>
            <a:lvl5pPr marL="854075" indent="0">
              <a:buFont typeface="Wingdings" panose="05000000000000000000" pitchFamily="2" charset="2"/>
              <a:buNone/>
              <a:tabLst/>
              <a:defRPr sz="2200" b="0"/>
            </a:lvl5pPr>
          </a:lstStyle>
          <a:p>
            <a:pPr lvl="0"/>
            <a:r>
              <a:rPr lang="sl-SI"/>
              <a:t>Uredite sloge besedila matrice</a:t>
            </a:r>
          </a:p>
          <a:p>
            <a:pPr lvl="1"/>
            <a:r>
              <a:rPr lang="sl-SI"/>
              <a:t>Druga raven</a:t>
            </a:r>
          </a:p>
          <a:p>
            <a:pPr lvl="2"/>
            <a:r>
              <a:rPr lang="sl-SI"/>
              <a:t>Tretja raven</a:t>
            </a:r>
          </a:p>
          <a:p>
            <a:pPr lvl="3"/>
            <a:r>
              <a:rPr lang="sl-SI"/>
              <a:t>Četrta raven</a:t>
            </a:r>
          </a:p>
          <a:p>
            <a:pPr lvl="4"/>
            <a:r>
              <a:rPr lang="sl-SI"/>
              <a:t>Peta raven</a:t>
            </a:r>
            <a:endParaRPr lang="en-US" dirty="0"/>
          </a:p>
        </p:txBody>
      </p:sp>
      <p:sp>
        <p:nvSpPr>
          <p:cNvPr id="5" name="Text Placeholder 3"/>
          <p:cNvSpPr>
            <a:spLocks noGrp="1"/>
          </p:cNvSpPr>
          <p:nvPr>
            <p:ph type="body" sz="quarter" idx="11"/>
          </p:nvPr>
        </p:nvSpPr>
        <p:spPr>
          <a:xfrm>
            <a:off x="6675439" y="1211287"/>
            <a:ext cx="5486399" cy="2123658"/>
          </a:xfrm>
        </p:spPr>
        <p:txBody>
          <a:bodyPr/>
          <a:lstStyle>
            <a:lvl1pPr marL="0" indent="0">
              <a:spcBef>
                <a:spcPts val="1224"/>
              </a:spcBef>
              <a:buClr>
                <a:schemeClr val="tx1"/>
              </a:buClr>
              <a:buFont typeface="Arial" panose="020B0604020202020204" pitchFamily="34" charset="0"/>
              <a:buNone/>
              <a:defRPr lang="en-US" sz="3000" b="0" kern="1200" spc="0" baseline="0" dirty="0">
                <a:gradFill>
                  <a:gsLst>
                    <a:gs pos="1250">
                      <a:schemeClr val="tx1"/>
                    </a:gs>
                    <a:gs pos="100000">
                      <a:schemeClr val="tx1"/>
                    </a:gs>
                  </a:gsLst>
                  <a:lin ang="5400000" scaled="0"/>
                </a:gradFill>
                <a:latin typeface="+mn-lt"/>
                <a:ea typeface="+mn-ea"/>
                <a:cs typeface="+mn-cs"/>
              </a:defRPr>
            </a:lvl1pPr>
            <a:lvl2pPr marL="255588" indent="0">
              <a:buFont typeface="Arial" panose="020B0604020202020204" pitchFamily="34" charset="0"/>
              <a:buNone/>
              <a:defRPr lang="en-US" sz="2400" b="0" kern="1200" spc="0" baseline="0" dirty="0">
                <a:gradFill>
                  <a:gsLst>
                    <a:gs pos="1250">
                      <a:schemeClr val="tx1"/>
                    </a:gs>
                    <a:gs pos="100000">
                      <a:schemeClr val="tx1"/>
                    </a:gs>
                  </a:gsLst>
                  <a:lin ang="5400000" scaled="0"/>
                </a:gradFill>
                <a:latin typeface="+mn-lt"/>
                <a:ea typeface="+mn-ea"/>
                <a:cs typeface="+mn-cs"/>
              </a:defRPr>
            </a:lvl2pPr>
            <a:lvl3pPr marL="450850" indent="0">
              <a:buFont typeface="Arial" panose="020B0604020202020204" pitchFamily="34" charset="0"/>
              <a:buNone/>
              <a:tabLst/>
              <a:defRPr lang="en-US" sz="2200" b="0" kern="1200" spc="0" baseline="0" dirty="0">
                <a:gradFill>
                  <a:gsLst>
                    <a:gs pos="1250">
                      <a:schemeClr val="tx1"/>
                    </a:gs>
                    <a:gs pos="100000">
                      <a:schemeClr val="tx1"/>
                    </a:gs>
                  </a:gsLst>
                  <a:lin ang="5400000" scaled="0"/>
                </a:gradFill>
                <a:latin typeface="+mn-lt"/>
                <a:ea typeface="+mn-ea"/>
                <a:cs typeface="+mn-cs"/>
              </a:defRPr>
            </a:lvl3pPr>
            <a:lvl4pPr marL="652462" indent="0">
              <a:buFont typeface="Arial" panose="020B0604020202020204" pitchFamily="34" charset="0"/>
              <a:buNone/>
              <a:defRPr lang="en-US" sz="2200" b="0" kern="1200" spc="0" baseline="0" dirty="0">
                <a:gradFill>
                  <a:gsLst>
                    <a:gs pos="1250">
                      <a:schemeClr val="tx1"/>
                    </a:gs>
                    <a:gs pos="100000">
                      <a:schemeClr val="tx1"/>
                    </a:gs>
                  </a:gsLst>
                  <a:lin ang="5400000" scaled="0"/>
                </a:gradFill>
                <a:latin typeface="+mn-lt"/>
                <a:ea typeface="+mn-ea"/>
                <a:cs typeface="+mn-cs"/>
              </a:defRPr>
            </a:lvl4pPr>
            <a:lvl5pPr marL="854075" indent="0">
              <a:buFont typeface="Arial" panose="020B0604020202020204" pitchFamily="34" charset="0"/>
              <a:buNone/>
              <a:tabLst/>
              <a:defRPr lang="en-US" sz="2200" b="0" kern="1200" spc="0" baseline="0" dirty="0">
                <a:gradFill>
                  <a:gsLst>
                    <a:gs pos="1250">
                      <a:schemeClr val="tx1"/>
                    </a:gs>
                    <a:gs pos="100000">
                      <a:schemeClr val="tx1"/>
                    </a:gs>
                  </a:gsLst>
                  <a:lin ang="5400000" scaled="0"/>
                </a:gradFill>
                <a:latin typeface="+mn-lt"/>
                <a:ea typeface="+mn-ea"/>
                <a:cs typeface="+mn-cs"/>
              </a:defRPr>
            </a:lvl5pPr>
          </a:lstStyle>
          <a:p>
            <a:pPr lvl="0"/>
            <a:r>
              <a:rPr lang="sl-SI"/>
              <a:t>Uredite sloge besedila matrice</a:t>
            </a:r>
          </a:p>
          <a:p>
            <a:pPr lvl="1"/>
            <a:r>
              <a:rPr lang="sl-SI"/>
              <a:t>Druga raven</a:t>
            </a:r>
          </a:p>
          <a:p>
            <a:pPr lvl="2"/>
            <a:r>
              <a:rPr lang="sl-SI"/>
              <a:t>Tretja raven</a:t>
            </a:r>
          </a:p>
          <a:p>
            <a:pPr lvl="3"/>
            <a:r>
              <a:rPr lang="sl-SI"/>
              <a:t>Četrta raven</a:t>
            </a:r>
          </a:p>
          <a:p>
            <a:pPr lvl="4"/>
            <a:r>
              <a:rPr lang="sl-SI"/>
              <a:t>Peta raven</a:t>
            </a:r>
            <a:endParaRPr lang="en-US" dirty="0"/>
          </a:p>
        </p:txBody>
      </p:sp>
    </p:spTree>
    <p:extLst>
      <p:ext uri="{BB962C8B-B14F-4D97-AF65-F5344CB8AC3E}">
        <p14:creationId xmlns:p14="http://schemas.microsoft.com/office/powerpoint/2010/main" val="2917548877"/>
      </p:ext>
    </p:extLst>
  </p:cSld>
  <p:clrMapOvr>
    <a:masterClrMapping/>
  </p:clrMapOvr>
  <p:transition>
    <p:fade/>
  </p:transition>
</p:sldLayout>
</file>

<file path=ppt/slideLayouts/slideLayout6.xml><?xml version="1.0" encoding="utf-8"?>
<p:sldLayout xmlns:a="http://schemas.openxmlformats.org/drawingml/2006/main" xmlns:r="http://schemas.openxmlformats.org/officeDocument/2006/relationships" xmlns:p="http://schemas.openxmlformats.org/presentationml/2006/main" preserve="1" userDrawn="1">
  <p:cSld name="Two Column Bullet text">
    <p:spTree>
      <p:nvGrpSpPr>
        <p:cNvPr id="1" name=""/>
        <p:cNvGrpSpPr/>
        <p:nvPr/>
      </p:nvGrpSpPr>
      <p:grpSpPr>
        <a:xfrm>
          <a:off x="0" y="0"/>
          <a:ext cx="0" cy="0"/>
          <a:chOff x="0" y="0"/>
          <a:chExt cx="0" cy="0"/>
        </a:xfrm>
      </p:grpSpPr>
      <p:pic>
        <p:nvPicPr>
          <p:cNvPr id="6" name="Picture 4">
            <a:extLst>
              <a:ext uri="{FF2B5EF4-FFF2-40B4-BE49-F238E27FC236}">
                <a16:creationId xmlns:a16="http://schemas.microsoft.com/office/drawing/2014/main" id="{7FEDDFC5-37E3-4937-B763-20F19E55DB1B}"/>
              </a:ext>
            </a:extLst>
          </p:cNvPr>
          <p:cNvPicPr>
            <a:picLocks noChangeAspect="1" noChangeArrowheads="1"/>
          </p:cNvPicPr>
          <p:nvPr userDrawn="1"/>
        </p:nvPicPr>
        <p:blipFill>
          <a:blip r:embed="rId2">
            <a:extLst>
              <a:ext uri="{28A0092B-C50C-407E-A947-70E740481C1C}">
                <a14:useLocalDpi xmlns:a14="http://schemas.microsoft.com/office/drawing/2010/main" val="0"/>
              </a:ext>
            </a:extLst>
          </a:blip>
          <a:srcRect/>
          <a:stretch>
            <a:fillRect/>
          </a:stretch>
        </p:blipFill>
        <p:spPr bwMode="auto">
          <a:xfrm>
            <a:off x="11045825" y="5800725"/>
            <a:ext cx="1076325" cy="957263"/>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pic>
      <p:sp>
        <p:nvSpPr>
          <p:cNvPr id="7" name="TextBox 5">
            <a:extLst>
              <a:ext uri="{FF2B5EF4-FFF2-40B4-BE49-F238E27FC236}">
                <a16:creationId xmlns:a16="http://schemas.microsoft.com/office/drawing/2014/main" id="{82FD0FD1-B504-4E57-BA37-83FC0EEED638}"/>
              </a:ext>
            </a:extLst>
          </p:cNvPr>
          <p:cNvSpPr txBox="1">
            <a:spLocks noChangeArrowheads="1"/>
          </p:cNvSpPr>
          <p:nvPr userDrawn="1"/>
        </p:nvSpPr>
        <p:spPr bwMode="auto">
          <a:xfrm>
            <a:off x="5370513" y="6450013"/>
            <a:ext cx="1695450" cy="461962"/>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lIns="182880" tIns="146304" rIns="182880" bIns="146304">
            <a:spAutoFit/>
          </a:bodyPr>
          <a:lstStyle>
            <a:lvl1pPr>
              <a:defRPr>
                <a:solidFill>
                  <a:schemeClr val="tx1"/>
                </a:solidFill>
                <a:latin typeface="Segoe UI Semilight" panose="020B0402040204020203" pitchFamily="34" charset="0"/>
              </a:defRPr>
            </a:lvl1pPr>
            <a:lvl2pPr marL="742950" indent="-285750">
              <a:defRPr>
                <a:solidFill>
                  <a:schemeClr val="tx1"/>
                </a:solidFill>
                <a:latin typeface="Segoe UI Semilight" panose="020B0402040204020203" pitchFamily="34" charset="0"/>
              </a:defRPr>
            </a:lvl2pPr>
            <a:lvl3pPr marL="1143000" indent="-228600">
              <a:defRPr>
                <a:solidFill>
                  <a:schemeClr val="tx1"/>
                </a:solidFill>
                <a:latin typeface="Segoe UI Semilight" panose="020B0402040204020203" pitchFamily="34" charset="0"/>
              </a:defRPr>
            </a:lvl3pPr>
            <a:lvl4pPr marL="1600200" indent="-228600">
              <a:defRPr>
                <a:solidFill>
                  <a:schemeClr val="tx1"/>
                </a:solidFill>
                <a:latin typeface="Segoe UI Semilight" panose="020B0402040204020203" pitchFamily="34" charset="0"/>
              </a:defRPr>
            </a:lvl4pPr>
            <a:lvl5pPr marL="2057400" indent="-228600">
              <a:defRPr>
                <a:solidFill>
                  <a:schemeClr val="tx1"/>
                </a:solidFill>
                <a:latin typeface="Segoe UI Semilight" panose="020B0402040204020203" pitchFamily="34" charset="0"/>
              </a:defRPr>
            </a:lvl5pPr>
            <a:lvl6pPr marL="2514600" indent="-228600" defTabSz="931863" fontAlgn="base">
              <a:spcBef>
                <a:spcPct val="0"/>
              </a:spcBef>
              <a:spcAft>
                <a:spcPct val="0"/>
              </a:spcAft>
              <a:defRPr>
                <a:solidFill>
                  <a:schemeClr val="tx1"/>
                </a:solidFill>
                <a:latin typeface="Segoe UI Semilight" panose="020B0402040204020203" pitchFamily="34" charset="0"/>
              </a:defRPr>
            </a:lvl6pPr>
            <a:lvl7pPr marL="2971800" indent="-228600" defTabSz="931863" fontAlgn="base">
              <a:spcBef>
                <a:spcPct val="0"/>
              </a:spcBef>
              <a:spcAft>
                <a:spcPct val="0"/>
              </a:spcAft>
              <a:defRPr>
                <a:solidFill>
                  <a:schemeClr val="tx1"/>
                </a:solidFill>
                <a:latin typeface="Segoe UI Semilight" panose="020B0402040204020203" pitchFamily="34" charset="0"/>
              </a:defRPr>
            </a:lvl7pPr>
            <a:lvl8pPr marL="3429000" indent="-228600" defTabSz="931863" fontAlgn="base">
              <a:spcBef>
                <a:spcPct val="0"/>
              </a:spcBef>
              <a:spcAft>
                <a:spcPct val="0"/>
              </a:spcAft>
              <a:defRPr>
                <a:solidFill>
                  <a:schemeClr val="tx1"/>
                </a:solidFill>
                <a:latin typeface="Segoe UI Semilight" panose="020B0402040204020203" pitchFamily="34" charset="0"/>
              </a:defRPr>
            </a:lvl8pPr>
            <a:lvl9pPr marL="3886200" indent="-228600" defTabSz="931863" fontAlgn="base">
              <a:spcBef>
                <a:spcPct val="0"/>
              </a:spcBef>
              <a:spcAft>
                <a:spcPct val="0"/>
              </a:spcAft>
              <a:defRPr>
                <a:solidFill>
                  <a:schemeClr val="tx1"/>
                </a:solidFill>
                <a:latin typeface="Segoe UI Semilight" panose="020B0402040204020203" pitchFamily="34" charset="0"/>
              </a:defRPr>
            </a:lvl9pPr>
          </a:lstStyle>
          <a:p>
            <a:pPr eaLnBrk="1" hangingPunct="1">
              <a:lnSpc>
                <a:spcPct val="90000"/>
              </a:lnSpc>
              <a:spcAft>
                <a:spcPts val="600"/>
              </a:spcAft>
            </a:pPr>
            <a:r>
              <a:rPr lang="en-US" altLang="sl-SI" sz="1100">
                <a:solidFill>
                  <a:srgbClr val="E4491C"/>
                </a:solidFill>
                <a:latin typeface="Segoe UI Light" panose="020B0502040204020203" pitchFamily="34" charset="0"/>
              </a:rPr>
              <a:t>Reach us with #ntk17</a:t>
            </a:r>
            <a:endParaRPr lang="hr-HR" altLang="sl-SI" sz="1100">
              <a:solidFill>
                <a:srgbClr val="E4491C"/>
              </a:solidFill>
              <a:latin typeface="Segoe UI Light" panose="020B0502040204020203" pitchFamily="34" charset="0"/>
            </a:endParaRPr>
          </a:p>
        </p:txBody>
      </p:sp>
      <p:pic>
        <p:nvPicPr>
          <p:cNvPr id="8" name="Picture 6">
            <a:extLst>
              <a:ext uri="{FF2B5EF4-FFF2-40B4-BE49-F238E27FC236}">
                <a16:creationId xmlns:a16="http://schemas.microsoft.com/office/drawing/2014/main" id="{CC6F3EE0-D566-4786-A49B-5362F17E80F5}"/>
              </a:ext>
            </a:extLst>
          </p:cNvPr>
          <p:cNvPicPr>
            <a:picLocks noChangeAspect="1" noChangeArrowheads="1"/>
          </p:cNvPicPr>
          <p:nvPr userDrawn="1"/>
        </p:nvPicPr>
        <p:blipFill>
          <a:blip r:embed="rId3">
            <a:extLst>
              <a:ext uri="{28A0092B-C50C-407E-A947-70E740481C1C}">
                <a14:useLocalDpi xmlns:a14="http://schemas.microsoft.com/office/drawing/2010/main" val="0"/>
              </a:ext>
            </a:extLst>
          </a:blip>
          <a:srcRect/>
          <a:stretch>
            <a:fillRect/>
          </a:stretch>
        </p:blipFill>
        <p:spPr bwMode="auto">
          <a:xfrm>
            <a:off x="274638" y="6294438"/>
            <a:ext cx="1465262" cy="539750"/>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pic>
      <p:sp>
        <p:nvSpPr>
          <p:cNvPr id="2" name="Title 1"/>
          <p:cNvSpPr>
            <a:spLocks noGrp="1"/>
          </p:cNvSpPr>
          <p:nvPr>
            <p:ph type="title"/>
          </p:nvPr>
        </p:nvSpPr>
        <p:spPr/>
        <p:txBody>
          <a:bodyPr/>
          <a:lstStyle>
            <a:lvl1pPr>
              <a:defRPr>
                <a:solidFill>
                  <a:srgbClr val="E4491C"/>
                </a:solidFill>
              </a:defRPr>
            </a:lvl1pPr>
          </a:lstStyle>
          <a:p>
            <a:r>
              <a:rPr lang="sl-SI"/>
              <a:t>Uredite slog naslova matrice</a:t>
            </a:r>
            <a:endParaRPr lang="en-US" dirty="0"/>
          </a:p>
        </p:txBody>
      </p:sp>
      <p:sp>
        <p:nvSpPr>
          <p:cNvPr id="4" name="Text Placeholder 3"/>
          <p:cNvSpPr>
            <a:spLocks noGrp="1"/>
          </p:cNvSpPr>
          <p:nvPr>
            <p:ph type="body" sz="quarter" idx="10"/>
          </p:nvPr>
        </p:nvSpPr>
        <p:spPr>
          <a:xfrm>
            <a:off x="274639" y="1211287"/>
            <a:ext cx="5486399" cy="2157514"/>
          </a:xfrm>
        </p:spPr>
        <p:txBody>
          <a:bodyPr/>
          <a:lstStyle>
            <a:lvl1pPr marL="231775" indent="-231775">
              <a:spcBef>
                <a:spcPts val="1224"/>
              </a:spcBef>
              <a:buClr>
                <a:schemeClr val="tx1"/>
              </a:buClr>
              <a:buFont typeface="Wingdings" panose="05000000000000000000" pitchFamily="2" charset="2"/>
              <a:buChar char=""/>
              <a:defRPr sz="3000" b="0">
                <a:latin typeface="+mn-lt"/>
              </a:defRPr>
            </a:lvl1pPr>
            <a:lvl2pPr marL="427038" indent="-171450">
              <a:buFont typeface="Wingdings" panose="05000000000000000000" pitchFamily="2" charset="2"/>
              <a:buChar char=""/>
              <a:defRPr sz="2400" b="0"/>
            </a:lvl2pPr>
            <a:lvl3pPr marL="639763" indent="-188913">
              <a:buFont typeface="Wingdings" panose="05000000000000000000" pitchFamily="2" charset="2"/>
              <a:buChar char=""/>
              <a:tabLst/>
              <a:defRPr sz="2200" b="0"/>
            </a:lvl3pPr>
            <a:lvl4pPr marL="828675" indent="-176213">
              <a:buFont typeface="Wingdings" panose="05000000000000000000" pitchFamily="2" charset="2"/>
              <a:buChar char=""/>
              <a:defRPr sz="2200" b="0"/>
            </a:lvl4pPr>
            <a:lvl5pPr marL="1023938" indent="-169863">
              <a:buFont typeface="Wingdings" panose="05000000000000000000" pitchFamily="2" charset="2"/>
              <a:buChar char=""/>
              <a:tabLst/>
              <a:defRPr sz="2200" b="0"/>
            </a:lvl5pPr>
          </a:lstStyle>
          <a:p>
            <a:pPr lvl="0"/>
            <a:r>
              <a:rPr lang="sl-SI"/>
              <a:t>Uredite sloge besedila matrice</a:t>
            </a:r>
          </a:p>
          <a:p>
            <a:pPr lvl="1"/>
            <a:r>
              <a:rPr lang="sl-SI"/>
              <a:t>Druga raven</a:t>
            </a:r>
          </a:p>
          <a:p>
            <a:pPr lvl="2"/>
            <a:r>
              <a:rPr lang="sl-SI"/>
              <a:t>Tretja raven</a:t>
            </a:r>
          </a:p>
          <a:p>
            <a:pPr lvl="3"/>
            <a:r>
              <a:rPr lang="sl-SI"/>
              <a:t>Četrta raven</a:t>
            </a:r>
          </a:p>
          <a:p>
            <a:pPr lvl="4"/>
            <a:r>
              <a:rPr lang="sl-SI"/>
              <a:t>Peta raven</a:t>
            </a:r>
            <a:endParaRPr lang="en-US" dirty="0"/>
          </a:p>
        </p:txBody>
      </p:sp>
      <p:sp>
        <p:nvSpPr>
          <p:cNvPr id="5" name="Text Placeholder 3"/>
          <p:cNvSpPr>
            <a:spLocks noGrp="1"/>
          </p:cNvSpPr>
          <p:nvPr>
            <p:ph type="body" sz="quarter" idx="11"/>
          </p:nvPr>
        </p:nvSpPr>
        <p:spPr>
          <a:xfrm>
            <a:off x="6675439" y="1211287"/>
            <a:ext cx="5486399" cy="2123658"/>
          </a:xfrm>
        </p:spPr>
        <p:txBody>
          <a:bodyPr/>
          <a:lstStyle>
            <a:lvl1pPr marL="287338" indent="-287338">
              <a:spcBef>
                <a:spcPts val="1224"/>
              </a:spcBef>
              <a:buClr>
                <a:schemeClr val="tx1"/>
              </a:buClr>
              <a:buFont typeface="Arial" pitchFamily="34" charset="0"/>
              <a:buChar char="•"/>
              <a:defRPr lang="en-US" sz="3000" b="0" kern="1200" spc="0" baseline="0" dirty="0">
                <a:gradFill>
                  <a:gsLst>
                    <a:gs pos="1250">
                      <a:schemeClr val="tx1"/>
                    </a:gs>
                    <a:gs pos="100000">
                      <a:schemeClr val="tx1"/>
                    </a:gs>
                  </a:gsLst>
                  <a:lin ang="5400000" scaled="0"/>
                </a:gradFill>
                <a:latin typeface="+mn-lt"/>
                <a:ea typeface="+mn-ea"/>
                <a:cs typeface="+mn-cs"/>
              </a:defRPr>
            </a:lvl1pPr>
            <a:lvl2pPr marL="598488" indent="-342900">
              <a:defRPr lang="en-US" sz="2400" b="0" kern="1200" spc="0" baseline="0" dirty="0">
                <a:gradFill>
                  <a:gsLst>
                    <a:gs pos="1250">
                      <a:schemeClr val="tx1"/>
                    </a:gs>
                    <a:gs pos="100000">
                      <a:schemeClr val="tx1"/>
                    </a:gs>
                  </a:gsLst>
                  <a:lin ang="5400000" scaled="0"/>
                </a:gradFill>
                <a:latin typeface="+mn-lt"/>
                <a:ea typeface="+mn-ea"/>
                <a:cs typeface="+mn-cs"/>
              </a:defRPr>
            </a:lvl2pPr>
            <a:lvl3pPr marL="793750" indent="-342900">
              <a:tabLst/>
              <a:defRPr lang="en-US" sz="2200" b="0" kern="1200" spc="0" baseline="0" dirty="0">
                <a:gradFill>
                  <a:gsLst>
                    <a:gs pos="1250">
                      <a:schemeClr val="tx1"/>
                    </a:gs>
                    <a:gs pos="100000">
                      <a:schemeClr val="tx1"/>
                    </a:gs>
                  </a:gsLst>
                  <a:lin ang="5400000" scaled="0"/>
                </a:gradFill>
                <a:latin typeface="+mn-lt"/>
                <a:ea typeface="+mn-ea"/>
                <a:cs typeface="+mn-cs"/>
              </a:defRPr>
            </a:lvl3pPr>
            <a:lvl4pPr marL="995362" indent="-342900">
              <a:defRPr lang="en-US" sz="2200" b="0" kern="1200" spc="0" baseline="0" dirty="0">
                <a:gradFill>
                  <a:gsLst>
                    <a:gs pos="1250">
                      <a:schemeClr val="tx1"/>
                    </a:gs>
                    <a:gs pos="100000">
                      <a:schemeClr val="tx1"/>
                    </a:gs>
                  </a:gsLst>
                  <a:lin ang="5400000" scaled="0"/>
                </a:gradFill>
                <a:latin typeface="+mn-lt"/>
                <a:ea typeface="+mn-ea"/>
                <a:cs typeface="+mn-cs"/>
              </a:defRPr>
            </a:lvl4pPr>
            <a:lvl5pPr marL="1196975" indent="-342900">
              <a:tabLst/>
              <a:defRPr lang="en-US" sz="2200" b="0" kern="1200" spc="0" baseline="0" dirty="0">
                <a:gradFill>
                  <a:gsLst>
                    <a:gs pos="1250">
                      <a:schemeClr val="tx1"/>
                    </a:gs>
                    <a:gs pos="100000">
                      <a:schemeClr val="tx1"/>
                    </a:gs>
                  </a:gsLst>
                  <a:lin ang="5400000" scaled="0"/>
                </a:gradFill>
                <a:latin typeface="+mn-lt"/>
                <a:ea typeface="+mn-ea"/>
                <a:cs typeface="+mn-cs"/>
              </a:defRPr>
            </a:lvl5pPr>
          </a:lstStyle>
          <a:p>
            <a:pPr lvl="0"/>
            <a:r>
              <a:rPr lang="sl-SI"/>
              <a:t>Uredite sloge besedila matrice</a:t>
            </a:r>
          </a:p>
          <a:p>
            <a:pPr lvl="1"/>
            <a:r>
              <a:rPr lang="sl-SI"/>
              <a:t>Druga raven</a:t>
            </a:r>
          </a:p>
          <a:p>
            <a:pPr lvl="2"/>
            <a:r>
              <a:rPr lang="sl-SI"/>
              <a:t>Tretja raven</a:t>
            </a:r>
          </a:p>
          <a:p>
            <a:pPr lvl="3"/>
            <a:r>
              <a:rPr lang="sl-SI"/>
              <a:t>Četrta raven</a:t>
            </a:r>
          </a:p>
          <a:p>
            <a:pPr lvl="4"/>
            <a:r>
              <a:rPr lang="sl-SI"/>
              <a:t>Peta raven</a:t>
            </a:r>
            <a:endParaRPr lang="en-US" dirty="0"/>
          </a:p>
        </p:txBody>
      </p:sp>
    </p:spTree>
    <p:extLst>
      <p:ext uri="{BB962C8B-B14F-4D97-AF65-F5344CB8AC3E}">
        <p14:creationId xmlns:p14="http://schemas.microsoft.com/office/powerpoint/2010/main" val="400485842"/>
      </p:ext>
    </p:extLst>
  </p:cSld>
  <p:clrMapOvr>
    <a:masterClrMapping/>
  </p:clrMapOvr>
  <p:transition>
    <p:fade/>
  </p:transition>
</p:sldLayout>
</file>

<file path=ppt/slideLayouts/slideLayout7.xml><?xml version="1.0" encoding="utf-8"?>
<p:sldLayout xmlns:a="http://schemas.openxmlformats.org/drawingml/2006/main" xmlns:r="http://schemas.openxmlformats.org/officeDocument/2006/relationships" xmlns:p="http://schemas.openxmlformats.org/presentationml/2006/main" preserve="1" userDrawn="1">
  <p:cSld name="Samo naslov">
    <p:spTree>
      <p:nvGrpSpPr>
        <p:cNvPr id="1" name=""/>
        <p:cNvGrpSpPr/>
        <p:nvPr/>
      </p:nvGrpSpPr>
      <p:grpSpPr>
        <a:xfrm>
          <a:off x="0" y="0"/>
          <a:ext cx="0" cy="0"/>
          <a:chOff x="0" y="0"/>
          <a:chExt cx="0" cy="0"/>
        </a:xfrm>
      </p:grpSpPr>
      <p:pic>
        <p:nvPicPr>
          <p:cNvPr id="3" name="Picture 4">
            <a:extLst>
              <a:ext uri="{FF2B5EF4-FFF2-40B4-BE49-F238E27FC236}">
                <a16:creationId xmlns:a16="http://schemas.microsoft.com/office/drawing/2014/main" id="{FB0742A6-1CA1-4DD7-BB40-D8F7C610E970}"/>
              </a:ext>
            </a:extLst>
          </p:cNvPr>
          <p:cNvPicPr>
            <a:picLocks noChangeAspect="1" noChangeArrowheads="1"/>
          </p:cNvPicPr>
          <p:nvPr userDrawn="1"/>
        </p:nvPicPr>
        <p:blipFill>
          <a:blip r:embed="rId2">
            <a:extLst>
              <a:ext uri="{28A0092B-C50C-407E-A947-70E740481C1C}">
                <a14:useLocalDpi xmlns:a14="http://schemas.microsoft.com/office/drawing/2010/main" val="0"/>
              </a:ext>
            </a:extLst>
          </a:blip>
          <a:srcRect/>
          <a:stretch>
            <a:fillRect/>
          </a:stretch>
        </p:blipFill>
        <p:spPr bwMode="auto">
          <a:xfrm>
            <a:off x="11045825" y="5800725"/>
            <a:ext cx="1076325" cy="957263"/>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pic>
      <p:sp>
        <p:nvSpPr>
          <p:cNvPr id="4" name="TextBox 5">
            <a:extLst>
              <a:ext uri="{FF2B5EF4-FFF2-40B4-BE49-F238E27FC236}">
                <a16:creationId xmlns:a16="http://schemas.microsoft.com/office/drawing/2014/main" id="{F535E558-DE72-4B63-87B5-6E1890458A7E}"/>
              </a:ext>
            </a:extLst>
          </p:cNvPr>
          <p:cNvSpPr txBox="1">
            <a:spLocks noChangeArrowheads="1"/>
          </p:cNvSpPr>
          <p:nvPr userDrawn="1"/>
        </p:nvSpPr>
        <p:spPr bwMode="auto">
          <a:xfrm>
            <a:off x="5370513" y="6450013"/>
            <a:ext cx="1695450" cy="461962"/>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lIns="182880" tIns="146304" rIns="182880" bIns="146304">
            <a:spAutoFit/>
          </a:bodyPr>
          <a:lstStyle>
            <a:lvl1pPr>
              <a:defRPr>
                <a:solidFill>
                  <a:schemeClr val="tx1"/>
                </a:solidFill>
                <a:latin typeface="Segoe UI Semilight" panose="020B0402040204020203" pitchFamily="34" charset="0"/>
              </a:defRPr>
            </a:lvl1pPr>
            <a:lvl2pPr marL="742950" indent="-285750">
              <a:defRPr>
                <a:solidFill>
                  <a:schemeClr val="tx1"/>
                </a:solidFill>
                <a:latin typeface="Segoe UI Semilight" panose="020B0402040204020203" pitchFamily="34" charset="0"/>
              </a:defRPr>
            </a:lvl2pPr>
            <a:lvl3pPr marL="1143000" indent="-228600">
              <a:defRPr>
                <a:solidFill>
                  <a:schemeClr val="tx1"/>
                </a:solidFill>
                <a:latin typeface="Segoe UI Semilight" panose="020B0402040204020203" pitchFamily="34" charset="0"/>
              </a:defRPr>
            </a:lvl3pPr>
            <a:lvl4pPr marL="1600200" indent="-228600">
              <a:defRPr>
                <a:solidFill>
                  <a:schemeClr val="tx1"/>
                </a:solidFill>
                <a:latin typeface="Segoe UI Semilight" panose="020B0402040204020203" pitchFamily="34" charset="0"/>
              </a:defRPr>
            </a:lvl4pPr>
            <a:lvl5pPr marL="2057400" indent="-228600">
              <a:defRPr>
                <a:solidFill>
                  <a:schemeClr val="tx1"/>
                </a:solidFill>
                <a:latin typeface="Segoe UI Semilight" panose="020B0402040204020203" pitchFamily="34" charset="0"/>
              </a:defRPr>
            </a:lvl5pPr>
            <a:lvl6pPr marL="2514600" indent="-228600" defTabSz="931863" fontAlgn="base">
              <a:spcBef>
                <a:spcPct val="0"/>
              </a:spcBef>
              <a:spcAft>
                <a:spcPct val="0"/>
              </a:spcAft>
              <a:defRPr>
                <a:solidFill>
                  <a:schemeClr val="tx1"/>
                </a:solidFill>
                <a:latin typeface="Segoe UI Semilight" panose="020B0402040204020203" pitchFamily="34" charset="0"/>
              </a:defRPr>
            </a:lvl6pPr>
            <a:lvl7pPr marL="2971800" indent="-228600" defTabSz="931863" fontAlgn="base">
              <a:spcBef>
                <a:spcPct val="0"/>
              </a:spcBef>
              <a:spcAft>
                <a:spcPct val="0"/>
              </a:spcAft>
              <a:defRPr>
                <a:solidFill>
                  <a:schemeClr val="tx1"/>
                </a:solidFill>
                <a:latin typeface="Segoe UI Semilight" panose="020B0402040204020203" pitchFamily="34" charset="0"/>
              </a:defRPr>
            </a:lvl7pPr>
            <a:lvl8pPr marL="3429000" indent="-228600" defTabSz="931863" fontAlgn="base">
              <a:spcBef>
                <a:spcPct val="0"/>
              </a:spcBef>
              <a:spcAft>
                <a:spcPct val="0"/>
              </a:spcAft>
              <a:defRPr>
                <a:solidFill>
                  <a:schemeClr val="tx1"/>
                </a:solidFill>
                <a:latin typeface="Segoe UI Semilight" panose="020B0402040204020203" pitchFamily="34" charset="0"/>
              </a:defRPr>
            </a:lvl8pPr>
            <a:lvl9pPr marL="3886200" indent="-228600" defTabSz="931863" fontAlgn="base">
              <a:spcBef>
                <a:spcPct val="0"/>
              </a:spcBef>
              <a:spcAft>
                <a:spcPct val="0"/>
              </a:spcAft>
              <a:defRPr>
                <a:solidFill>
                  <a:schemeClr val="tx1"/>
                </a:solidFill>
                <a:latin typeface="Segoe UI Semilight" panose="020B0402040204020203" pitchFamily="34" charset="0"/>
              </a:defRPr>
            </a:lvl9pPr>
          </a:lstStyle>
          <a:p>
            <a:pPr eaLnBrk="1" hangingPunct="1">
              <a:lnSpc>
                <a:spcPct val="90000"/>
              </a:lnSpc>
              <a:spcAft>
                <a:spcPts val="600"/>
              </a:spcAft>
            </a:pPr>
            <a:r>
              <a:rPr lang="en-US" altLang="sl-SI" sz="1100">
                <a:solidFill>
                  <a:srgbClr val="E4491C"/>
                </a:solidFill>
                <a:latin typeface="Segoe UI Light" panose="020B0502040204020203" pitchFamily="34" charset="0"/>
              </a:rPr>
              <a:t>Reach us with #ntk17</a:t>
            </a:r>
            <a:endParaRPr lang="hr-HR" altLang="sl-SI" sz="1100">
              <a:solidFill>
                <a:srgbClr val="E4491C"/>
              </a:solidFill>
              <a:latin typeface="Segoe UI Light" panose="020B0502040204020203" pitchFamily="34" charset="0"/>
            </a:endParaRPr>
          </a:p>
        </p:txBody>
      </p:sp>
      <p:pic>
        <p:nvPicPr>
          <p:cNvPr id="5" name="Picture 6">
            <a:extLst>
              <a:ext uri="{FF2B5EF4-FFF2-40B4-BE49-F238E27FC236}">
                <a16:creationId xmlns:a16="http://schemas.microsoft.com/office/drawing/2014/main" id="{2C63BBD4-68F8-403A-8FFB-F3CE8E1708C7}"/>
              </a:ext>
            </a:extLst>
          </p:cNvPr>
          <p:cNvPicPr>
            <a:picLocks noChangeAspect="1" noChangeArrowheads="1"/>
          </p:cNvPicPr>
          <p:nvPr userDrawn="1"/>
        </p:nvPicPr>
        <p:blipFill>
          <a:blip r:embed="rId3">
            <a:extLst>
              <a:ext uri="{28A0092B-C50C-407E-A947-70E740481C1C}">
                <a14:useLocalDpi xmlns:a14="http://schemas.microsoft.com/office/drawing/2010/main" val="0"/>
              </a:ext>
            </a:extLst>
          </a:blip>
          <a:srcRect/>
          <a:stretch>
            <a:fillRect/>
          </a:stretch>
        </p:blipFill>
        <p:spPr bwMode="auto">
          <a:xfrm>
            <a:off x="274638" y="6294438"/>
            <a:ext cx="1465262" cy="539750"/>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pic>
      <p:sp>
        <p:nvSpPr>
          <p:cNvPr id="2" name="Title 1"/>
          <p:cNvSpPr>
            <a:spLocks noGrp="1"/>
          </p:cNvSpPr>
          <p:nvPr>
            <p:ph type="title"/>
          </p:nvPr>
        </p:nvSpPr>
        <p:spPr/>
        <p:txBody>
          <a:bodyPr/>
          <a:lstStyle>
            <a:lvl1pPr>
              <a:defRPr>
                <a:solidFill>
                  <a:srgbClr val="E4491C"/>
                </a:solidFill>
              </a:defRPr>
            </a:lvl1pPr>
          </a:lstStyle>
          <a:p>
            <a:r>
              <a:rPr lang="sl-SI"/>
              <a:t>Uredite slog naslova matrice</a:t>
            </a:r>
            <a:endParaRPr lang="en-US" dirty="0"/>
          </a:p>
        </p:txBody>
      </p:sp>
    </p:spTree>
    <p:extLst>
      <p:ext uri="{BB962C8B-B14F-4D97-AF65-F5344CB8AC3E}">
        <p14:creationId xmlns:p14="http://schemas.microsoft.com/office/powerpoint/2010/main" val="237152522"/>
      </p:ext>
    </p:extLst>
  </p:cSld>
  <p:clrMapOvr>
    <a:masterClrMapping/>
  </p:clrMapOvr>
  <p:transition>
    <p:fade/>
  </p:transition>
</p:sldLayout>
</file>

<file path=ppt/slideLayouts/slideLayout8.xml><?xml version="1.0" encoding="utf-8"?>
<p:sldLayout xmlns:a="http://schemas.openxmlformats.org/drawingml/2006/main" xmlns:r="http://schemas.openxmlformats.org/officeDocument/2006/relationships" xmlns:p="http://schemas.openxmlformats.org/presentationml/2006/main" preserve="1" userDrawn="1">
  <p:cSld name="Demo slide">
    <p:bg>
      <p:bgPr>
        <a:solidFill>
          <a:srgbClr val="FFC000"/>
        </a:solidFill>
        <a:effectLst/>
      </p:bgPr>
    </p:bg>
    <p:spTree>
      <p:nvGrpSpPr>
        <p:cNvPr id="1" name=""/>
        <p:cNvGrpSpPr/>
        <p:nvPr/>
      </p:nvGrpSpPr>
      <p:grpSpPr>
        <a:xfrm>
          <a:off x="0" y="0"/>
          <a:ext cx="0" cy="0"/>
          <a:chOff x="0" y="0"/>
          <a:chExt cx="0" cy="0"/>
        </a:xfrm>
      </p:grpSpPr>
      <p:pic>
        <p:nvPicPr>
          <p:cNvPr id="4" name="Picture 4">
            <a:extLst>
              <a:ext uri="{FF2B5EF4-FFF2-40B4-BE49-F238E27FC236}">
                <a16:creationId xmlns:a16="http://schemas.microsoft.com/office/drawing/2014/main" id="{09DB8AB3-205E-4E4C-BA1E-8D1DCCA58786}"/>
              </a:ext>
            </a:extLst>
          </p:cNvPr>
          <p:cNvPicPr>
            <a:picLocks noChangeAspect="1" noChangeArrowheads="1"/>
          </p:cNvPicPr>
          <p:nvPr userDrawn="1"/>
        </p:nvPicPr>
        <p:blipFill>
          <a:blip r:embed="rId3">
            <a:extLst>
              <a:ext uri="{28A0092B-C50C-407E-A947-70E740481C1C}">
                <a14:useLocalDpi xmlns:a14="http://schemas.microsoft.com/office/drawing/2010/main" val="0"/>
              </a:ext>
            </a:extLst>
          </a:blip>
          <a:srcRect/>
          <a:stretch>
            <a:fillRect/>
          </a:stretch>
        </p:blipFill>
        <p:spPr bwMode="auto">
          <a:xfrm>
            <a:off x="11114088" y="5800725"/>
            <a:ext cx="1081087" cy="960438"/>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pic>
      <p:pic>
        <p:nvPicPr>
          <p:cNvPr id="6" name="Picture 5">
            <a:extLst>
              <a:ext uri="{FF2B5EF4-FFF2-40B4-BE49-F238E27FC236}">
                <a16:creationId xmlns:a16="http://schemas.microsoft.com/office/drawing/2014/main" id="{2FE32701-3545-47FC-8088-71B77D8D9FAB}"/>
              </a:ext>
            </a:extLst>
          </p:cNvPr>
          <p:cNvPicPr>
            <a:picLocks noChangeAspect="1" noChangeArrowheads="1"/>
          </p:cNvPicPr>
          <p:nvPr userDrawn="1"/>
        </p:nvPicPr>
        <p:blipFill>
          <a:blip r:embed="rId4">
            <a:extLst>
              <a:ext uri="{28A0092B-C50C-407E-A947-70E740481C1C}">
                <a14:useLocalDpi xmlns:a14="http://schemas.microsoft.com/office/drawing/2010/main" val="0"/>
              </a:ext>
            </a:extLst>
          </a:blip>
          <a:srcRect/>
          <a:stretch>
            <a:fillRect/>
          </a:stretch>
        </p:blipFill>
        <p:spPr bwMode="auto">
          <a:xfrm>
            <a:off x="385763" y="6454775"/>
            <a:ext cx="1433512" cy="307975"/>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pic>
      <p:sp>
        <p:nvSpPr>
          <p:cNvPr id="2" name="Title 1"/>
          <p:cNvSpPr>
            <a:spLocks noGrp="1"/>
          </p:cNvSpPr>
          <p:nvPr>
            <p:ph type="title"/>
          </p:nvPr>
        </p:nvSpPr>
        <p:spPr>
          <a:xfrm>
            <a:off x="274638" y="2125677"/>
            <a:ext cx="10056812" cy="1181862"/>
          </a:xfrm>
          <a:noFill/>
        </p:spPr>
        <p:txBody>
          <a:bodyPr anchorCtr="0">
            <a:spAutoFit/>
          </a:bodyPr>
          <a:lstStyle>
            <a:lvl1pPr>
              <a:defRPr sz="7200" spc="-100" baseline="0">
                <a:gradFill>
                  <a:gsLst>
                    <a:gs pos="0">
                      <a:schemeClr val="tx1"/>
                    </a:gs>
                    <a:gs pos="100000">
                      <a:schemeClr val="tx1"/>
                    </a:gs>
                  </a:gsLst>
                  <a:lin ang="5400000" scaled="0"/>
                </a:gradFill>
              </a:defRPr>
            </a:lvl1pPr>
          </a:lstStyle>
          <a:p>
            <a:r>
              <a:rPr lang="en-US"/>
              <a:t>Click to edit Master title style</a:t>
            </a:r>
            <a:endParaRPr lang="en-US" dirty="0"/>
          </a:p>
        </p:txBody>
      </p:sp>
      <p:sp>
        <p:nvSpPr>
          <p:cNvPr id="5" name="Text Placeholder 4"/>
          <p:cNvSpPr>
            <a:spLocks noGrp="1"/>
          </p:cNvSpPr>
          <p:nvPr>
            <p:ph type="body" sz="quarter" idx="12"/>
          </p:nvPr>
        </p:nvSpPr>
        <p:spPr>
          <a:xfrm>
            <a:off x="274638" y="3954463"/>
            <a:ext cx="10058401" cy="738664"/>
          </a:xfrm>
          <a:noFill/>
        </p:spPr>
        <p:txBody>
          <a:bodyPr lIns="182880" tIns="146304" rIns="182880" bIns="146304"/>
          <a:lstStyle>
            <a:lvl1pPr marL="0" indent="0">
              <a:spcBef>
                <a:spcPts val="0"/>
              </a:spcBef>
              <a:buNone/>
              <a:defRPr sz="3200" spc="0" baseline="0">
                <a:gradFill>
                  <a:gsLst>
                    <a:gs pos="0">
                      <a:schemeClr val="tx1"/>
                    </a:gs>
                    <a:gs pos="100000">
                      <a:schemeClr val="tx1"/>
                    </a:gs>
                  </a:gsLst>
                  <a:lin ang="5400000" scaled="0"/>
                </a:gradFill>
                <a:latin typeface="+mj-lt"/>
              </a:defRPr>
            </a:lvl1pPr>
          </a:lstStyle>
          <a:p>
            <a:pPr lvl="0"/>
            <a:r>
              <a:rPr lang="en-US"/>
              <a:t>Edit Master text styles</a:t>
            </a:r>
          </a:p>
        </p:txBody>
      </p:sp>
    </p:spTree>
    <p:extLst>
      <p:ext uri="{BB962C8B-B14F-4D97-AF65-F5344CB8AC3E}">
        <p14:creationId xmlns:p14="http://schemas.microsoft.com/office/powerpoint/2010/main" val="2584024704"/>
      </p:ext>
    </p:extLst>
  </p:cSld>
  <p:clrMapOvr>
    <a:overrideClrMapping bg1="dk1" tx1="lt1" bg2="dk2" tx2="lt2" accent1="accent1" accent2="accent2" accent3="accent3" accent4="accent4" accent5="accent5" accent6="accent6" hlink="hlink" folHlink="folHlink"/>
  </p:clrMapOvr>
  <p:transition spd="slow">
    <p:fade/>
  </p:transition>
</p:sldLayout>
</file>

<file path=ppt/slideLayouts/slideLayout9.xml><?xml version="1.0" encoding="utf-8"?>
<p:sldLayout xmlns:a="http://schemas.openxmlformats.org/drawingml/2006/main" xmlns:r="http://schemas.openxmlformats.org/officeDocument/2006/relationships" xmlns:p="http://schemas.openxmlformats.org/presentationml/2006/main" preserve="1" userDrawn="1">
  <p:cSld name="Video slide">
    <p:bg>
      <p:bgPr>
        <a:solidFill>
          <a:srgbClr val="FFC000"/>
        </a:solidFill>
        <a:effectLst/>
      </p:bgPr>
    </p:bg>
    <p:spTree>
      <p:nvGrpSpPr>
        <p:cNvPr id="1" name=""/>
        <p:cNvGrpSpPr/>
        <p:nvPr/>
      </p:nvGrpSpPr>
      <p:grpSpPr>
        <a:xfrm>
          <a:off x="0" y="0"/>
          <a:ext cx="0" cy="0"/>
          <a:chOff x="0" y="0"/>
          <a:chExt cx="0" cy="0"/>
        </a:xfrm>
      </p:grpSpPr>
      <p:pic>
        <p:nvPicPr>
          <p:cNvPr id="3" name="Picture 4">
            <a:extLst>
              <a:ext uri="{FF2B5EF4-FFF2-40B4-BE49-F238E27FC236}">
                <a16:creationId xmlns:a16="http://schemas.microsoft.com/office/drawing/2014/main" id="{07A67569-4D3E-4235-8429-41ACEE019488}"/>
              </a:ext>
            </a:extLst>
          </p:cNvPr>
          <p:cNvPicPr>
            <a:picLocks noChangeAspect="1" noChangeArrowheads="1"/>
          </p:cNvPicPr>
          <p:nvPr userDrawn="1"/>
        </p:nvPicPr>
        <p:blipFill>
          <a:blip r:embed="rId3">
            <a:extLst>
              <a:ext uri="{28A0092B-C50C-407E-A947-70E740481C1C}">
                <a14:useLocalDpi xmlns:a14="http://schemas.microsoft.com/office/drawing/2010/main" val="0"/>
              </a:ext>
            </a:extLst>
          </a:blip>
          <a:srcRect/>
          <a:stretch>
            <a:fillRect/>
          </a:stretch>
        </p:blipFill>
        <p:spPr bwMode="auto">
          <a:xfrm>
            <a:off x="11114088" y="5800725"/>
            <a:ext cx="1081087" cy="960438"/>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pic>
      <p:pic>
        <p:nvPicPr>
          <p:cNvPr id="4" name="Picture 5">
            <a:extLst>
              <a:ext uri="{FF2B5EF4-FFF2-40B4-BE49-F238E27FC236}">
                <a16:creationId xmlns:a16="http://schemas.microsoft.com/office/drawing/2014/main" id="{146BC83E-1370-4425-9A6F-DE13E978A7FF}"/>
              </a:ext>
            </a:extLst>
          </p:cNvPr>
          <p:cNvPicPr>
            <a:picLocks noChangeAspect="1" noChangeArrowheads="1"/>
          </p:cNvPicPr>
          <p:nvPr userDrawn="1"/>
        </p:nvPicPr>
        <p:blipFill>
          <a:blip r:embed="rId4">
            <a:extLst>
              <a:ext uri="{28A0092B-C50C-407E-A947-70E740481C1C}">
                <a14:useLocalDpi xmlns:a14="http://schemas.microsoft.com/office/drawing/2010/main" val="0"/>
              </a:ext>
            </a:extLst>
          </a:blip>
          <a:srcRect/>
          <a:stretch>
            <a:fillRect/>
          </a:stretch>
        </p:blipFill>
        <p:spPr bwMode="auto">
          <a:xfrm>
            <a:off x="385763" y="6454775"/>
            <a:ext cx="1433512" cy="307975"/>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pic>
      <p:sp>
        <p:nvSpPr>
          <p:cNvPr id="2" name="Title 1"/>
          <p:cNvSpPr>
            <a:spLocks noGrp="1"/>
          </p:cNvSpPr>
          <p:nvPr>
            <p:ph type="title"/>
          </p:nvPr>
        </p:nvSpPr>
        <p:spPr>
          <a:xfrm>
            <a:off x="274639" y="2125677"/>
            <a:ext cx="10056812" cy="1181862"/>
          </a:xfrm>
          <a:noFill/>
        </p:spPr>
        <p:txBody>
          <a:bodyPr anchorCtr="0">
            <a:spAutoFit/>
          </a:bodyPr>
          <a:lstStyle>
            <a:lvl1pPr>
              <a:defRPr lang="en-US" sz="7200" b="0" kern="1200" cap="none" spc="-100" baseline="0" dirty="0">
                <a:ln w="3175">
                  <a:noFill/>
                </a:ln>
                <a:gradFill>
                  <a:gsLst>
                    <a:gs pos="0">
                      <a:schemeClr val="tx1"/>
                    </a:gs>
                    <a:gs pos="100000">
                      <a:schemeClr val="tx1"/>
                    </a:gs>
                  </a:gsLst>
                  <a:lin ang="5400000" scaled="0"/>
                </a:gradFill>
                <a:effectLst/>
                <a:latin typeface="+mj-lt"/>
                <a:ea typeface="+mn-ea"/>
                <a:cs typeface="Segoe UI" pitchFamily="34" charset="0"/>
              </a:defRPr>
            </a:lvl1pPr>
          </a:lstStyle>
          <a:p>
            <a:r>
              <a:rPr lang="en-US"/>
              <a:t>Click to edit Master title style</a:t>
            </a:r>
            <a:endParaRPr lang="en-US" dirty="0"/>
          </a:p>
        </p:txBody>
      </p:sp>
    </p:spTree>
    <p:extLst>
      <p:ext uri="{BB962C8B-B14F-4D97-AF65-F5344CB8AC3E}">
        <p14:creationId xmlns:p14="http://schemas.microsoft.com/office/powerpoint/2010/main" val="1414973474"/>
      </p:ext>
    </p:extLst>
  </p:cSld>
  <p:clrMapOvr>
    <a:overrideClrMapping bg1="dk1" tx1="lt1" bg2="dk2" tx2="lt2" accent1="accent1" accent2="accent2" accent3="accent3" accent4="accent4" accent5="accent5" accent6="accent6" hlink="hlink" folHlink="folHlink"/>
  </p:clrMapOvr>
  <p:transition spd="slow">
    <p:fade/>
  </p:transition>
</p:sldLayout>
</file>

<file path=ppt/slideLayouts/slideLayout10.xml><?xml version="1.0" encoding="utf-8"?>
<p:sldLayout xmlns:a="http://schemas.openxmlformats.org/drawingml/2006/main" xmlns:r="http://schemas.openxmlformats.org/officeDocument/2006/relationships" xmlns:p="http://schemas.openxmlformats.org/presentationml/2006/main" preserve="1" userDrawn="1">
  <p:cSld name="Section Title Accent Color 1">
    <p:bg>
      <p:bgPr>
        <a:solidFill>
          <a:srgbClr val="FFC000"/>
        </a:solidFill>
        <a:effectLst/>
      </p:bgPr>
    </p:bg>
    <p:spTree>
      <p:nvGrpSpPr>
        <p:cNvPr id="1" name=""/>
        <p:cNvGrpSpPr/>
        <p:nvPr/>
      </p:nvGrpSpPr>
      <p:grpSpPr>
        <a:xfrm>
          <a:off x="0" y="0"/>
          <a:ext cx="0" cy="0"/>
          <a:chOff x="0" y="0"/>
          <a:chExt cx="0" cy="0"/>
        </a:xfrm>
      </p:grpSpPr>
      <p:pic>
        <p:nvPicPr>
          <p:cNvPr id="3" name="Picture 4">
            <a:extLst>
              <a:ext uri="{FF2B5EF4-FFF2-40B4-BE49-F238E27FC236}">
                <a16:creationId xmlns:a16="http://schemas.microsoft.com/office/drawing/2014/main" id="{605619F2-18D2-47B1-8C80-5C0192C4FC70}"/>
              </a:ext>
            </a:extLst>
          </p:cNvPr>
          <p:cNvPicPr>
            <a:picLocks noChangeAspect="1" noChangeArrowheads="1"/>
          </p:cNvPicPr>
          <p:nvPr userDrawn="1"/>
        </p:nvPicPr>
        <p:blipFill>
          <a:blip r:embed="rId3">
            <a:extLst>
              <a:ext uri="{28A0092B-C50C-407E-A947-70E740481C1C}">
                <a14:useLocalDpi xmlns:a14="http://schemas.microsoft.com/office/drawing/2010/main" val="0"/>
              </a:ext>
            </a:extLst>
          </a:blip>
          <a:srcRect/>
          <a:stretch>
            <a:fillRect/>
          </a:stretch>
        </p:blipFill>
        <p:spPr bwMode="auto">
          <a:xfrm>
            <a:off x="11114088" y="5800725"/>
            <a:ext cx="1081087" cy="960438"/>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pic>
      <p:pic>
        <p:nvPicPr>
          <p:cNvPr id="4" name="Picture 5">
            <a:extLst>
              <a:ext uri="{FF2B5EF4-FFF2-40B4-BE49-F238E27FC236}">
                <a16:creationId xmlns:a16="http://schemas.microsoft.com/office/drawing/2014/main" id="{4D1406E5-D47A-41C5-8992-83BE6B5319E9}"/>
              </a:ext>
            </a:extLst>
          </p:cNvPr>
          <p:cNvPicPr>
            <a:picLocks noChangeAspect="1" noChangeArrowheads="1"/>
          </p:cNvPicPr>
          <p:nvPr userDrawn="1"/>
        </p:nvPicPr>
        <p:blipFill>
          <a:blip r:embed="rId4">
            <a:extLst>
              <a:ext uri="{28A0092B-C50C-407E-A947-70E740481C1C}">
                <a14:useLocalDpi xmlns:a14="http://schemas.microsoft.com/office/drawing/2010/main" val="0"/>
              </a:ext>
            </a:extLst>
          </a:blip>
          <a:srcRect/>
          <a:stretch>
            <a:fillRect/>
          </a:stretch>
        </p:blipFill>
        <p:spPr bwMode="auto">
          <a:xfrm>
            <a:off x="385763" y="6454775"/>
            <a:ext cx="1433512" cy="307975"/>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pic>
      <p:sp>
        <p:nvSpPr>
          <p:cNvPr id="2" name="Title 1"/>
          <p:cNvSpPr>
            <a:spLocks noGrp="1"/>
          </p:cNvSpPr>
          <p:nvPr>
            <p:ph type="title"/>
          </p:nvPr>
        </p:nvSpPr>
        <p:spPr>
          <a:xfrm>
            <a:off x="274638" y="2125662"/>
            <a:ext cx="11887200" cy="1181862"/>
          </a:xfrm>
          <a:noFill/>
        </p:spPr>
        <p:txBody>
          <a:bodyPr anchorCtr="0">
            <a:spAutoFit/>
          </a:bodyPr>
          <a:lstStyle>
            <a:lvl1pPr>
              <a:defRPr sz="7200" spc="-100" baseline="0">
                <a:gradFill>
                  <a:gsLst>
                    <a:gs pos="100000">
                      <a:schemeClr val="tx1"/>
                    </a:gs>
                    <a:gs pos="0">
                      <a:schemeClr val="tx1"/>
                    </a:gs>
                  </a:gsLst>
                  <a:lin ang="5400000" scaled="0"/>
                </a:gradFill>
              </a:defRPr>
            </a:lvl1pPr>
          </a:lstStyle>
          <a:p>
            <a:r>
              <a:rPr lang="en-US"/>
              <a:t>Click to edit Master title style</a:t>
            </a:r>
            <a:endParaRPr lang="en-US" dirty="0"/>
          </a:p>
        </p:txBody>
      </p:sp>
    </p:spTree>
    <p:extLst>
      <p:ext uri="{BB962C8B-B14F-4D97-AF65-F5344CB8AC3E}">
        <p14:creationId xmlns:p14="http://schemas.microsoft.com/office/powerpoint/2010/main" val="2717840473"/>
      </p:ext>
    </p:extLst>
  </p:cSld>
  <p:clrMapOvr>
    <a:overrideClrMapping bg1="dk1" tx1="lt1" bg2="dk2" tx2="lt2" accent1="accent1" accent2="accent2" accent3="accent3" accent4="accent4" accent5="accent5" accent6="accent6" hlink="hlink" folHlink="folHlink"/>
  </p:clrMapOvr>
  <p:transition>
    <p:fade/>
  </p:transition>
</p:sldLayout>
</file>

<file path=ppt/slideLayouts/slideLayout11.xml><?xml version="1.0" encoding="utf-8"?>
<p:sldLayout xmlns:a="http://schemas.openxmlformats.org/drawingml/2006/main" xmlns:r="http://schemas.openxmlformats.org/officeDocument/2006/relationships" xmlns:p="http://schemas.openxmlformats.org/presentationml/2006/main" preserve="1" userDrawn="1">
  <p:cSld name="1_Demo slide">
    <p:bg>
      <p:bgPr>
        <a:solidFill>
          <a:srgbClr val="E4491C"/>
        </a:solidFill>
        <a:effectLst/>
      </p:bgPr>
    </p:bg>
    <p:spTree>
      <p:nvGrpSpPr>
        <p:cNvPr id="1" name=""/>
        <p:cNvGrpSpPr/>
        <p:nvPr/>
      </p:nvGrpSpPr>
      <p:grpSpPr>
        <a:xfrm>
          <a:off x="0" y="0"/>
          <a:ext cx="0" cy="0"/>
          <a:chOff x="0" y="0"/>
          <a:chExt cx="0" cy="0"/>
        </a:xfrm>
      </p:grpSpPr>
      <p:pic>
        <p:nvPicPr>
          <p:cNvPr id="4" name="Picture 4">
            <a:extLst>
              <a:ext uri="{FF2B5EF4-FFF2-40B4-BE49-F238E27FC236}">
                <a16:creationId xmlns:a16="http://schemas.microsoft.com/office/drawing/2014/main" id="{A3A994C1-558C-4A12-9450-A06C580625E5}"/>
              </a:ext>
            </a:extLst>
          </p:cNvPr>
          <p:cNvPicPr>
            <a:picLocks noChangeAspect="1" noChangeArrowheads="1"/>
          </p:cNvPicPr>
          <p:nvPr userDrawn="1"/>
        </p:nvPicPr>
        <p:blipFill>
          <a:blip r:embed="rId3">
            <a:extLst>
              <a:ext uri="{28A0092B-C50C-407E-A947-70E740481C1C}">
                <a14:useLocalDpi xmlns:a14="http://schemas.microsoft.com/office/drawing/2010/main" val="0"/>
              </a:ext>
            </a:extLst>
          </a:blip>
          <a:srcRect/>
          <a:stretch>
            <a:fillRect/>
          </a:stretch>
        </p:blipFill>
        <p:spPr bwMode="auto">
          <a:xfrm>
            <a:off x="11114088" y="5800725"/>
            <a:ext cx="1081087" cy="960438"/>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pic>
      <p:pic>
        <p:nvPicPr>
          <p:cNvPr id="6" name="Picture 5">
            <a:extLst>
              <a:ext uri="{FF2B5EF4-FFF2-40B4-BE49-F238E27FC236}">
                <a16:creationId xmlns:a16="http://schemas.microsoft.com/office/drawing/2014/main" id="{1665AB37-1283-4AE8-8A33-DDB38C774EBC}"/>
              </a:ext>
            </a:extLst>
          </p:cNvPr>
          <p:cNvPicPr>
            <a:picLocks noChangeAspect="1" noChangeArrowheads="1"/>
          </p:cNvPicPr>
          <p:nvPr userDrawn="1"/>
        </p:nvPicPr>
        <p:blipFill>
          <a:blip r:embed="rId4">
            <a:extLst>
              <a:ext uri="{28A0092B-C50C-407E-A947-70E740481C1C}">
                <a14:useLocalDpi xmlns:a14="http://schemas.microsoft.com/office/drawing/2010/main" val="0"/>
              </a:ext>
            </a:extLst>
          </a:blip>
          <a:srcRect/>
          <a:stretch>
            <a:fillRect/>
          </a:stretch>
        </p:blipFill>
        <p:spPr bwMode="auto">
          <a:xfrm>
            <a:off x="385763" y="6454775"/>
            <a:ext cx="1433512" cy="307975"/>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pic>
      <p:sp>
        <p:nvSpPr>
          <p:cNvPr id="2" name="Title 1"/>
          <p:cNvSpPr>
            <a:spLocks noGrp="1"/>
          </p:cNvSpPr>
          <p:nvPr>
            <p:ph type="title"/>
          </p:nvPr>
        </p:nvSpPr>
        <p:spPr>
          <a:xfrm>
            <a:off x="274638" y="2125677"/>
            <a:ext cx="10056812" cy="1181862"/>
          </a:xfrm>
          <a:noFill/>
        </p:spPr>
        <p:txBody>
          <a:bodyPr anchorCtr="0">
            <a:spAutoFit/>
          </a:bodyPr>
          <a:lstStyle>
            <a:lvl1pPr>
              <a:defRPr sz="7200" spc="-100" baseline="0">
                <a:gradFill>
                  <a:gsLst>
                    <a:gs pos="0">
                      <a:schemeClr val="tx1"/>
                    </a:gs>
                    <a:gs pos="100000">
                      <a:schemeClr val="tx1"/>
                    </a:gs>
                  </a:gsLst>
                  <a:lin ang="5400000" scaled="0"/>
                </a:gradFill>
              </a:defRPr>
            </a:lvl1pPr>
          </a:lstStyle>
          <a:p>
            <a:r>
              <a:rPr lang="en-US"/>
              <a:t>Click to edit Master title style</a:t>
            </a:r>
            <a:endParaRPr lang="en-US" dirty="0"/>
          </a:p>
        </p:txBody>
      </p:sp>
      <p:sp>
        <p:nvSpPr>
          <p:cNvPr id="5" name="Text Placeholder 4"/>
          <p:cNvSpPr>
            <a:spLocks noGrp="1"/>
          </p:cNvSpPr>
          <p:nvPr>
            <p:ph type="body" sz="quarter" idx="12"/>
          </p:nvPr>
        </p:nvSpPr>
        <p:spPr>
          <a:xfrm>
            <a:off x="274638" y="3954463"/>
            <a:ext cx="10058401" cy="738664"/>
          </a:xfrm>
          <a:noFill/>
        </p:spPr>
        <p:txBody>
          <a:bodyPr lIns="182880" tIns="146304" rIns="182880" bIns="146304"/>
          <a:lstStyle>
            <a:lvl1pPr marL="0" indent="0">
              <a:spcBef>
                <a:spcPts val="0"/>
              </a:spcBef>
              <a:buNone/>
              <a:defRPr sz="3200" spc="0" baseline="0">
                <a:gradFill>
                  <a:gsLst>
                    <a:gs pos="0">
                      <a:schemeClr val="tx1"/>
                    </a:gs>
                    <a:gs pos="100000">
                      <a:schemeClr val="tx1"/>
                    </a:gs>
                  </a:gsLst>
                  <a:lin ang="5400000" scaled="0"/>
                </a:gradFill>
                <a:latin typeface="+mj-lt"/>
              </a:defRPr>
            </a:lvl1pPr>
          </a:lstStyle>
          <a:p>
            <a:pPr lvl="0"/>
            <a:r>
              <a:rPr lang="en-US"/>
              <a:t>Edit Master text styles</a:t>
            </a:r>
          </a:p>
        </p:txBody>
      </p:sp>
    </p:spTree>
    <p:extLst>
      <p:ext uri="{BB962C8B-B14F-4D97-AF65-F5344CB8AC3E}">
        <p14:creationId xmlns:p14="http://schemas.microsoft.com/office/powerpoint/2010/main" val="6239739"/>
      </p:ext>
    </p:extLst>
  </p:cSld>
  <p:clrMapOvr>
    <a:overrideClrMapping bg1="dk1" tx1="lt1" bg2="dk2" tx2="lt2" accent1="accent1" accent2="accent2" accent3="accent3" accent4="accent4" accent5="accent5" accent6="accent6" hlink="hlink" folHlink="folHlink"/>
  </p:clrMapOvr>
  <p:transition spd="slow">
    <p:fade/>
  </p:transition>
</p:sldLayout>
</file>

<file path=ppt/slideLayouts/slideLayout12.xml><?xml version="1.0" encoding="utf-8"?>
<p:sldLayout xmlns:a="http://schemas.openxmlformats.org/drawingml/2006/main" xmlns:r="http://schemas.openxmlformats.org/officeDocument/2006/relationships" xmlns:p="http://schemas.openxmlformats.org/presentationml/2006/main" preserve="1" userDrawn="1">
  <p:cSld name="1_Video slide">
    <p:bg>
      <p:bgPr>
        <a:solidFill>
          <a:srgbClr val="E4491C"/>
        </a:solidFill>
        <a:effectLst/>
      </p:bgPr>
    </p:bg>
    <p:spTree>
      <p:nvGrpSpPr>
        <p:cNvPr id="1" name=""/>
        <p:cNvGrpSpPr/>
        <p:nvPr/>
      </p:nvGrpSpPr>
      <p:grpSpPr>
        <a:xfrm>
          <a:off x="0" y="0"/>
          <a:ext cx="0" cy="0"/>
          <a:chOff x="0" y="0"/>
          <a:chExt cx="0" cy="0"/>
        </a:xfrm>
      </p:grpSpPr>
      <p:pic>
        <p:nvPicPr>
          <p:cNvPr id="3" name="Picture 4">
            <a:extLst>
              <a:ext uri="{FF2B5EF4-FFF2-40B4-BE49-F238E27FC236}">
                <a16:creationId xmlns:a16="http://schemas.microsoft.com/office/drawing/2014/main" id="{8ADF3E40-872E-4D15-826D-796E6E8BA97E}"/>
              </a:ext>
            </a:extLst>
          </p:cNvPr>
          <p:cNvPicPr>
            <a:picLocks noChangeAspect="1" noChangeArrowheads="1"/>
          </p:cNvPicPr>
          <p:nvPr userDrawn="1"/>
        </p:nvPicPr>
        <p:blipFill>
          <a:blip r:embed="rId3">
            <a:extLst>
              <a:ext uri="{28A0092B-C50C-407E-A947-70E740481C1C}">
                <a14:useLocalDpi xmlns:a14="http://schemas.microsoft.com/office/drawing/2010/main" val="0"/>
              </a:ext>
            </a:extLst>
          </a:blip>
          <a:srcRect/>
          <a:stretch>
            <a:fillRect/>
          </a:stretch>
        </p:blipFill>
        <p:spPr bwMode="auto">
          <a:xfrm>
            <a:off x="11114088" y="5800725"/>
            <a:ext cx="1081087" cy="960438"/>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pic>
      <p:pic>
        <p:nvPicPr>
          <p:cNvPr id="4" name="Picture 5">
            <a:extLst>
              <a:ext uri="{FF2B5EF4-FFF2-40B4-BE49-F238E27FC236}">
                <a16:creationId xmlns:a16="http://schemas.microsoft.com/office/drawing/2014/main" id="{2FEAC6C3-D4EF-4CF7-A974-27F4274446C0}"/>
              </a:ext>
            </a:extLst>
          </p:cNvPr>
          <p:cNvPicPr>
            <a:picLocks noChangeAspect="1" noChangeArrowheads="1"/>
          </p:cNvPicPr>
          <p:nvPr userDrawn="1"/>
        </p:nvPicPr>
        <p:blipFill>
          <a:blip r:embed="rId4">
            <a:extLst>
              <a:ext uri="{28A0092B-C50C-407E-A947-70E740481C1C}">
                <a14:useLocalDpi xmlns:a14="http://schemas.microsoft.com/office/drawing/2010/main" val="0"/>
              </a:ext>
            </a:extLst>
          </a:blip>
          <a:srcRect/>
          <a:stretch>
            <a:fillRect/>
          </a:stretch>
        </p:blipFill>
        <p:spPr bwMode="auto">
          <a:xfrm>
            <a:off x="385763" y="6454775"/>
            <a:ext cx="1433512" cy="307975"/>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pic>
      <p:sp>
        <p:nvSpPr>
          <p:cNvPr id="2" name="Title 1"/>
          <p:cNvSpPr>
            <a:spLocks noGrp="1"/>
          </p:cNvSpPr>
          <p:nvPr>
            <p:ph type="title"/>
          </p:nvPr>
        </p:nvSpPr>
        <p:spPr>
          <a:xfrm>
            <a:off x="274639" y="2125677"/>
            <a:ext cx="10056812" cy="1181862"/>
          </a:xfrm>
          <a:noFill/>
        </p:spPr>
        <p:txBody>
          <a:bodyPr anchorCtr="0">
            <a:spAutoFit/>
          </a:bodyPr>
          <a:lstStyle>
            <a:lvl1pPr>
              <a:defRPr lang="en-US" sz="7200" b="0" kern="1200" cap="none" spc="-100" baseline="0" dirty="0">
                <a:ln w="3175">
                  <a:noFill/>
                </a:ln>
                <a:gradFill>
                  <a:gsLst>
                    <a:gs pos="0">
                      <a:schemeClr val="tx1"/>
                    </a:gs>
                    <a:gs pos="100000">
                      <a:schemeClr val="tx1"/>
                    </a:gs>
                  </a:gsLst>
                  <a:lin ang="5400000" scaled="0"/>
                </a:gradFill>
                <a:effectLst/>
                <a:latin typeface="+mj-lt"/>
                <a:ea typeface="+mn-ea"/>
                <a:cs typeface="Segoe UI" pitchFamily="34" charset="0"/>
              </a:defRPr>
            </a:lvl1pPr>
          </a:lstStyle>
          <a:p>
            <a:r>
              <a:rPr lang="en-US"/>
              <a:t>Click to edit Master title style</a:t>
            </a:r>
            <a:endParaRPr lang="en-US" dirty="0"/>
          </a:p>
        </p:txBody>
      </p:sp>
    </p:spTree>
    <p:extLst>
      <p:ext uri="{BB962C8B-B14F-4D97-AF65-F5344CB8AC3E}">
        <p14:creationId xmlns:p14="http://schemas.microsoft.com/office/powerpoint/2010/main" val="425324143"/>
      </p:ext>
    </p:extLst>
  </p:cSld>
  <p:clrMapOvr>
    <a:overrideClrMapping bg1="dk1" tx1="lt1" bg2="dk2" tx2="lt2" accent1="accent1" accent2="accent2" accent3="accent3" accent4="accent4" accent5="accent5" accent6="accent6" hlink="hlink" folHlink="folHlink"/>
  </p:clrMapOvr>
  <p:transition spd="slow">
    <p:fade/>
  </p:transition>
</p:sldLayout>
</file>

<file path=ppt/slideLayouts/slideLayout13.xml><?xml version="1.0" encoding="utf-8"?>
<p:sldLayout xmlns:a="http://schemas.openxmlformats.org/drawingml/2006/main" xmlns:r="http://schemas.openxmlformats.org/officeDocument/2006/relationships" xmlns:p="http://schemas.openxmlformats.org/presentationml/2006/main" preserve="1" userDrawn="1">
  <p:cSld name="1_Section Title Accent Color 1">
    <p:bg>
      <p:bgPr>
        <a:solidFill>
          <a:srgbClr val="E4491C"/>
        </a:solidFill>
        <a:effectLst/>
      </p:bgPr>
    </p:bg>
    <p:spTree>
      <p:nvGrpSpPr>
        <p:cNvPr id="1" name=""/>
        <p:cNvGrpSpPr/>
        <p:nvPr/>
      </p:nvGrpSpPr>
      <p:grpSpPr>
        <a:xfrm>
          <a:off x="0" y="0"/>
          <a:ext cx="0" cy="0"/>
          <a:chOff x="0" y="0"/>
          <a:chExt cx="0" cy="0"/>
        </a:xfrm>
      </p:grpSpPr>
      <p:pic>
        <p:nvPicPr>
          <p:cNvPr id="3" name="Picture 4">
            <a:extLst>
              <a:ext uri="{FF2B5EF4-FFF2-40B4-BE49-F238E27FC236}">
                <a16:creationId xmlns:a16="http://schemas.microsoft.com/office/drawing/2014/main" id="{C3A22817-D8E1-44D4-BF0A-5E4FC9982E3B}"/>
              </a:ext>
            </a:extLst>
          </p:cNvPr>
          <p:cNvPicPr>
            <a:picLocks noChangeAspect="1" noChangeArrowheads="1"/>
          </p:cNvPicPr>
          <p:nvPr userDrawn="1"/>
        </p:nvPicPr>
        <p:blipFill>
          <a:blip r:embed="rId3">
            <a:extLst>
              <a:ext uri="{28A0092B-C50C-407E-A947-70E740481C1C}">
                <a14:useLocalDpi xmlns:a14="http://schemas.microsoft.com/office/drawing/2010/main" val="0"/>
              </a:ext>
            </a:extLst>
          </a:blip>
          <a:srcRect/>
          <a:stretch>
            <a:fillRect/>
          </a:stretch>
        </p:blipFill>
        <p:spPr bwMode="auto">
          <a:xfrm>
            <a:off x="11114088" y="5800725"/>
            <a:ext cx="1081087" cy="960438"/>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pic>
      <p:pic>
        <p:nvPicPr>
          <p:cNvPr id="4" name="Picture 5">
            <a:extLst>
              <a:ext uri="{FF2B5EF4-FFF2-40B4-BE49-F238E27FC236}">
                <a16:creationId xmlns:a16="http://schemas.microsoft.com/office/drawing/2014/main" id="{2622CDBD-50BE-40B4-874C-B15A95F7BA71}"/>
              </a:ext>
            </a:extLst>
          </p:cNvPr>
          <p:cNvPicPr>
            <a:picLocks noChangeAspect="1" noChangeArrowheads="1"/>
          </p:cNvPicPr>
          <p:nvPr userDrawn="1"/>
        </p:nvPicPr>
        <p:blipFill>
          <a:blip r:embed="rId4">
            <a:extLst>
              <a:ext uri="{28A0092B-C50C-407E-A947-70E740481C1C}">
                <a14:useLocalDpi xmlns:a14="http://schemas.microsoft.com/office/drawing/2010/main" val="0"/>
              </a:ext>
            </a:extLst>
          </a:blip>
          <a:srcRect/>
          <a:stretch>
            <a:fillRect/>
          </a:stretch>
        </p:blipFill>
        <p:spPr bwMode="auto">
          <a:xfrm>
            <a:off x="385763" y="6454775"/>
            <a:ext cx="1433512" cy="307975"/>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pic>
      <p:sp>
        <p:nvSpPr>
          <p:cNvPr id="2" name="Title 1"/>
          <p:cNvSpPr>
            <a:spLocks noGrp="1"/>
          </p:cNvSpPr>
          <p:nvPr>
            <p:ph type="title"/>
          </p:nvPr>
        </p:nvSpPr>
        <p:spPr>
          <a:xfrm>
            <a:off x="274638" y="2125662"/>
            <a:ext cx="11887200" cy="1181862"/>
          </a:xfrm>
          <a:noFill/>
        </p:spPr>
        <p:txBody>
          <a:bodyPr anchorCtr="0">
            <a:spAutoFit/>
          </a:bodyPr>
          <a:lstStyle>
            <a:lvl1pPr>
              <a:defRPr sz="7200" spc="-100" baseline="0">
                <a:gradFill>
                  <a:gsLst>
                    <a:gs pos="100000">
                      <a:schemeClr val="tx1"/>
                    </a:gs>
                    <a:gs pos="0">
                      <a:schemeClr val="tx1"/>
                    </a:gs>
                  </a:gsLst>
                  <a:lin ang="5400000" scaled="0"/>
                </a:gradFill>
              </a:defRPr>
            </a:lvl1pPr>
          </a:lstStyle>
          <a:p>
            <a:r>
              <a:rPr lang="en-US"/>
              <a:t>Click to edit Master title style</a:t>
            </a:r>
            <a:endParaRPr lang="en-US" dirty="0"/>
          </a:p>
        </p:txBody>
      </p:sp>
    </p:spTree>
    <p:extLst>
      <p:ext uri="{BB962C8B-B14F-4D97-AF65-F5344CB8AC3E}">
        <p14:creationId xmlns:p14="http://schemas.microsoft.com/office/powerpoint/2010/main" val="3908717553"/>
      </p:ext>
    </p:extLst>
  </p:cSld>
  <p:clrMapOvr>
    <a:overrideClrMapping bg1="dk1" tx1="lt1" bg2="dk2" tx2="lt2" accent1="accent1" accent2="accent2" accent3="accent3" accent4="accent4" accent5="accent5" accent6="accent6" hlink="hlink" folHlink="folHlink"/>
  </p:clrMapOvr>
  <p:transition>
    <p:fade/>
  </p:transition>
</p:sldLayout>
</file>

<file path=ppt/slideLayouts/slideLayout14.xml><?xml version="1.0" encoding="utf-8"?>
<p:sldLayout xmlns:a="http://schemas.openxmlformats.org/drawingml/2006/main" xmlns:r="http://schemas.openxmlformats.org/officeDocument/2006/relationships" xmlns:p="http://schemas.openxmlformats.org/presentationml/2006/main" preserve="1" userDrawn="1">
  <p:cSld name="Square Right Photo Layout">
    <p:spTree>
      <p:nvGrpSpPr>
        <p:cNvPr id="1" name=""/>
        <p:cNvGrpSpPr/>
        <p:nvPr/>
      </p:nvGrpSpPr>
      <p:grpSpPr>
        <a:xfrm>
          <a:off x="0" y="0"/>
          <a:ext cx="0" cy="0"/>
          <a:chOff x="0" y="0"/>
          <a:chExt cx="0" cy="0"/>
        </a:xfrm>
      </p:grpSpPr>
      <p:pic>
        <p:nvPicPr>
          <p:cNvPr id="4" name="Picture 4">
            <a:extLst>
              <a:ext uri="{FF2B5EF4-FFF2-40B4-BE49-F238E27FC236}">
                <a16:creationId xmlns:a16="http://schemas.microsoft.com/office/drawing/2014/main" id="{73676B9B-6F10-46B6-9474-2B949E8E7817}"/>
              </a:ext>
            </a:extLst>
          </p:cNvPr>
          <p:cNvPicPr>
            <a:picLocks noChangeAspect="1" noChangeArrowheads="1"/>
          </p:cNvPicPr>
          <p:nvPr userDrawn="1"/>
        </p:nvPicPr>
        <p:blipFill>
          <a:blip r:embed="rId2">
            <a:extLst>
              <a:ext uri="{28A0092B-C50C-407E-A947-70E740481C1C}">
                <a14:useLocalDpi xmlns:a14="http://schemas.microsoft.com/office/drawing/2010/main" val="0"/>
              </a:ext>
            </a:extLst>
          </a:blip>
          <a:srcRect/>
          <a:stretch>
            <a:fillRect/>
          </a:stretch>
        </p:blipFill>
        <p:spPr bwMode="auto">
          <a:xfrm>
            <a:off x="385763" y="5800725"/>
            <a:ext cx="1076325" cy="957263"/>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pic>
      <p:sp>
        <p:nvSpPr>
          <p:cNvPr id="2" name="Title 1"/>
          <p:cNvSpPr>
            <a:spLocks noGrp="1"/>
          </p:cNvSpPr>
          <p:nvPr>
            <p:ph type="title"/>
          </p:nvPr>
        </p:nvSpPr>
        <p:spPr>
          <a:xfrm>
            <a:off x="274639" y="2740132"/>
            <a:ext cx="4892040" cy="1514261"/>
          </a:xfrm>
        </p:spPr>
        <p:txBody>
          <a:bodyPr anchor="ctr">
            <a:spAutoFit/>
          </a:bodyPr>
          <a:lstStyle>
            <a:lvl1pPr>
              <a:defRPr sz="4800" baseline="0">
                <a:gradFill>
                  <a:gsLst>
                    <a:gs pos="1250">
                      <a:schemeClr val="tx1"/>
                    </a:gs>
                    <a:gs pos="100000">
                      <a:schemeClr val="tx1"/>
                    </a:gs>
                  </a:gsLst>
                  <a:lin ang="5400000" scaled="0"/>
                </a:gradFill>
              </a:defRPr>
            </a:lvl1pPr>
          </a:lstStyle>
          <a:p>
            <a:r>
              <a:rPr lang="en-US"/>
              <a:t>Click to edit Master title style</a:t>
            </a:r>
            <a:endParaRPr lang="en-US" dirty="0"/>
          </a:p>
        </p:txBody>
      </p:sp>
      <p:sp>
        <p:nvSpPr>
          <p:cNvPr id="6" name="Picture Placeholder 4"/>
          <p:cNvSpPr>
            <a:spLocks noGrp="1" noChangeAspect="1"/>
          </p:cNvSpPr>
          <p:nvPr>
            <p:ph type="pic" sz="quarter" idx="10"/>
          </p:nvPr>
        </p:nvSpPr>
        <p:spPr bwMode="ltGray">
          <a:xfrm>
            <a:off x="5441315" y="0"/>
            <a:ext cx="6995160" cy="6992587"/>
          </a:xfrm>
          <a:prstGeom prst="rect">
            <a:avLst/>
          </a:prstGeom>
          <a:blipFill>
            <a:blip r:embed="rId3"/>
            <a:stretch>
              <a:fillRect/>
            </a:stretch>
          </a:blipFill>
        </p:spPr>
        <p:txBody>
          <a:bodyPr tIns="548640" anchor="ctr" anchorCtr="0">
            <a:noAutofit/>
          </a:bodyPr>
          <a:lstStyle>
            <a:lvl1pPr marL="0" indent="0" algn="ctr">
              <a:buNone/>
              <a:defRPr sz="1600" b="1" cap="none" baseline="0">
                <a:gradFill>
                  <a:gsLst>
                    <a:gs pos="0">
                      <a:srgbClr val="FFFFFF"/>
                    </a:gs>
                    <a:gs pos="27000">
                      <a:srgbClr val="FFFFFF"/>
                    </a:gs>
                  </a:gsLst>
                  <a:lin ang="5400000" scaled="0"/>
                </a:gradFill>
                <a:latin typeface="+mn-lt"/>
              </a:defRPr>
            </a:lvl1pPr>
          </a:lstStyle>
          <a:p>
            <a:pPr lvl="0"/>
            <a:r>
              <a:rPr lang="sl-SI" noProof="0"/>
              <a:t>Kliknite ikono, če želite dodati sliko</a:t>
            </a:r>
            <a:endParaRPr lang="en-US" noProof="0" dirty="0"/>
          </a:p>
        </p:txBody>
      </p:sp>
    </p:spTree>
    <p:extLst>
      <p:ext uri="{BB962C8B-B14F-4D97-AF65-F5344CB8AC3E}">
        <p14:creationId xmlns:p14="http://schemas.microsoft.com/office/powerpoint/2010/main" val="997937479"/>
      </p:ext>
    </p:extLst>
  </p:cSld>
  <p:clrMapOvr>
    <a:masterClrMapping/>
  </p:clrMapOvr>
  <p:transition>
    <p:fade/>
  </p:transition>
</p:sldLayout>
</file>

<file path=ppt/slideLayouts/slideLayout15.xml><?xml version="1.0" encoding="utf-8"?>
<p:sldLayout xmlns:a="http://schemas.openxmlformats.org/drawingml/2006/main" xmlns:r="http://schemas.openxmlformats.org/officeDocument/2006/relationships" xmlns:p="http://schemas.openxmlformats.org/presentationml/2006/main" preserve="1" userDrawn="1">
  <p:cSld name="Prazen">
    <p:spTree>
      <p:nvGrpSpPr>
        <p:cNvPr id="1" name=""/>
        <p:cNvGrpSpPr/>
        <p:nvPr/>
      </p:nvGrpSpPr>
      <p:grpSpPr>
        <a:xfrm>
          <a:off x="0" y="0"/>
          <a:ext cx="0" cy="0"/>
          <a:chOff x="0" y="0"/>
          <a:chExt cx="0" cy="0"/>
        </a:xfrm>
      </p:grpSpPr>
    </p:spTree>
    <p:extLst>
      <p:ext uri="{BB962C8B-B14F-4D97-AF65-F5344CB8AC3E}">
        <p14:creationId xmlns:p14="http://schemas.microsoft.com/office/powerpoint/2010/main" val="3648048649"/>
      </p:ext>
    </p:extLst>
  </p:cSld>
  <p:clrMapOvr>
    <a:masterClrMapping/>
  </p:clrMapOvr>
  <p:transition>
    <p:fade/>
  </p:transition>
</p:sldLayout>
</file>

<file path=ppt/slideLayouts/slideLayout16.xml><?xml version="1.0" encoding="utf-8"?>
<p:sldLayout xmlns:a="http://schemas.openxmlformats.org/drawingml/2006/main" xmlns:r="http://schemas.openxmlformats.org/officeDocument/2006/relationships" xmlns:p="http://schemas.openxmlformats.org/presentationml/2006/main" preserve="1" userDrawn="1">
  <p:cSld name="Developer Code Layout">
    <p:spTree>
      <p:nvGrpSpPr>
        <p:cNvPr id="1" name=""/>
        <p:cNvGrpSpPr/>
        <p:nvPr/>
      </p:nvGrpSpPr>
      <p:grpSpPr>
        <a:xfrm>
          <a:off x="0" y="0"/>
          <a:ext cx="0" cy="0"/>
          <a:chOff x="0" y="0"/>
          <a:chExt cx="0" cy="0"/>
        </a:xfrm>
      </p:grpSpPr>
      <p:sp>
        <p:nvSpPr>
          <p:cNvPr id="4" name="Rectangle 3">
            <a:extLst>
              <a:ext uri="{FF2B5EF4-FFF2-40B4-BE49-F238E27FC236}">
                <a16:creationId xmlns:a16="http://schemas.microsoft.com/office/drawing/2014/main" id="{7B0E2B4E-C63D-44F6-A854-B20C8C8D8A3B}"/>
              </a:ext>
            </a:extLst>
          </p:cNvPr>
          <p:cNvSpPr/>
          <p:nvPr userDrawn="1"/>
        </p:nvSpPr>
        <p:spPr bwMode="hidden">
          <a:xfrm>
            <a:off x="0" y="1212850"/>
            <a:ext cx="12436475" cy="5781675"/>
          </a:xfrm>
          <a:prstGeom prst="rect">
            <a:avLst/>
          </a:prstGeom>
          <a:solidFill>
            <a:srgbClr val="FFFFFF"/>
          </a:solidFill>
          <a:ln>
            <a:noFill/>
            <a:headEnd type="none" w="med" len="med"/>
            <a:tailEnd type="none" w="med" len="med"/>
          </a:ln>
          <a:effectLst/>
        </p:spPr>
        <p:style>
          <a:lnRef idx="1">
            <a:schemeClr val="accent2"/>
          </a:lnRef>
          <a:fillRef idx="3">
            <a:schemeClr val="accent2"/>
          </a:fillRef>
          <a:effectRef idx="2">
            <a:schemeClr val="accent2"/>
          </a:effectRef>
          <a:fontRef idx="minor">
            <a:schemeClr val="lt1"/>
          </a:fontRef>
        </p:style>
        <p:txBody>
          <a:bodyPr lIns="46639" tIns="46639" rIns="46639" bIns="46639" anchor="ctr"/>
          <a:lstStyle/>
          <a:p>
            <a:pPr algn="ctr" defTabSz="932472" eaLnBrk="1" hangingPunct="1">
              <a:defRPr/>
            </a:pPr>
            <a:endParaRPr lang="en-US" dirty="0">
              <a:gradFill>
                <a:gsLst>
                  <a:gs pos="0">
                    <a:srgbClr val="FFFFFF"/>
                  </a:gs>
                  <a:gs pos="100000">
                    <a:srgbClr val="FFFFFF"/>
                  </a:gs>
                </a:gsLst>
                <a:lin ang="5400000" scaled="0"/>
              </a:gradFill>
              <a:ea typeface="Segoe UI" pitchFamily="34" charset="0"/>
              <a:cs typeface="Segoe UI" pitchFamily="34" charset="0"/>
            </a:endParaRPr>
          </a:p>
        </p:txBody>
      </p:sp>
      <p:sp>
        <p:nvSpPr>
          <p:cNvPr id="2" name="Title 1"/>
          <p:cNvSpPr>
            <a:spLocks noGrp="1"/>
          </p:cNvSpPr>
          <p:nvPr>
            <p:ph type="title"/>
          </p:nvPr>
        </p:nvSpPr>
        <p:spPr/>
        <p:txBody>
          <a:bodyPr/>
          <a:lstStyle>
            <a:lvl1pPr>
              <a:defRPr baseline="0"/>
            </a:lvl1pPr>
          </a:lstStyle>
          <a:p>
            <a:r>
              <a:rPr lang="en-US"/>
              <a:t>Click to edit Master title style</a:t>
            </a:r>
            <a:endParaRPr lang="en-US" dirty="0"/>
          </a:p>
        </p:txBody>
      </p:sp>
      <p:sp>
        <p:nvSpPr>
          <p:cNvPr id="5" name="Text Placeholder 4"/>
          <p:cNvSpPr>
            <a:spLocks noGrp="1"/>
          </p:cNvSpPr>
          <p:nvPr>
            <p:ph type="body" sz="quarter" idx="10"/>
          </p:nvPr>
        </p:nvSpPr>
        <p:spPr>
          <a:xfrm>
            <a:off x="274638" y="1221157"/>
            <a:ext cx="11887199" cy="1995931"/>
          </a:xfrm>
        </p:spPr>
        <p:txBody>
          <a:bodyPr/>
          <a:lstStyle>
            <a:lvl1pPr marL="0" indent="0">
              <a:buNone/>
              <a:defRPr sz="3300">
                <a:gradFill>
                  <a:gsLst>
                    <a:gs pos="8718">
                      <a:srgbClr val="353535"/>
                    </a:gs>
                    <a:gs pos="34000">
                      <a:srgbClr val="353535"/>
                    </a:gs>
                  </a:gsLst>
                  <a:lin ang="5400000" scaled="0"/>
                </a:gradFill>
                <a:latin typeface="Consolas" panose="020B0609020204030204" pitchFamily="49" charset="0"/>
                <a:cs typeface="Consolas" panose="020B0609020204030204" pitchFamily="49" charset="0"/>
              </a:defRPr>
            </a:lvl1pPr>
            <a:lvl2pPr marL="346553" indent="0">
              <a:buNone/>
              <a:defRPr>
                <a:gradFill>
                  <a:gsLst>
                    <a:gs pos="8718">
                      <a:srgbClr val="353535"/>
                    </a:gs>
                    <a:gs pos="34000">
                      <a:srgbClr val="353535"/>
                    </a:gs>
                  </a:gsLst>
                  <a:lin ang="5400000" scaled="0"/>
                </a:gradFill>
                <a:latin typeface="Consolas" panose="020B0609020204030204" pitchFamily="49" charset="0"/>
                <a:cs typeface="Consolas" panose="020B0609020204030204" pitchFamily="49" charset="0"/>
              </a:defRPr>
            </a:lvl2pPr>
            <a:lvl3pPr marL="584607" indent="0">
              <a:buNone/>
              <a:defRPr>
                <a:gradFill>
                  <a:gsLst>
                    <a:gs pos="8718">
                      <a:srgbClr val="353535"/>
                    </a:gs>
                    <a:gs pos="34000">
                      <a:srgbClr val="353535"/>
                    </a:gs>
                  </a:gsLst>
                  <a:lin ang="5400000" scaled="0"/>
                </a:gradFill>
                <a:latin typeface="Consolas" panose="020B0609020204030204" pitchFamily="49" charset="0"/>
                <a:cs typeface="Consolas" panose="020B0609020204030204" pitchFamily="49" charset="0"/>
              </a:defRPr>
            </a:lvl3pPr>
            <a:lvl4pPr marL="814563" indent="0">
              <a:buNone/>
              <a:defRPr>
                <a:gradFill>
                  <a:gsLst>
                    <a:gs pos="8718">
                      <a:srgbClr val="353535"/>
                    </a:gs>
                    <a:gs pos="34000">
                      <a:srgbClr val="353535"/>
                    </a:gs>
                  </a:gsLst>
                  <a:lin ang="5400000" scaled="0"/>
                </a:gradFill>
                <a:latin typeface="Consolas" panose="020B0609020204030204" pitchFamily="49" charset="0"/>
                <a:cs typeface="Consolas" panose="020B0609020204030204" pitchFamily="49" charset="0"/>
              </a:defRPr>
            </a:lvl4pPr>
            <a:lvl5pPr marL="1050997" indent="0">
              <a:buNone/>
              <a:defRPr>
                <a:gradFill>
                  <a:gsLst>
                    <a:gs pos="8718">
                      <a:srgbClr val="353535"/>
                    </a:gs>
                    <a:gs pos="34000">
                      <a:srgbClr val="353535"/>
                    </a:gs>
                  </a:gsLst>
                  <a:lin ang="5400000" scaled="0"/>
                </a:gradFill>
                <a:latin typeface="Consolas" panose="020B0609020204030204" pitchFamily="49" charset="0"/>
                <a:cs typeface="Consolas" panose="020B0609020204030204" pitchFamily="49" charset="0"/>
              </a:defRPr>
            </a:lvl5pPr>
          </a:lstStyle>
          <a:p>
            <a:pPr lvl="0"/>
            <a:r>
              <a:rPr lang="sl-SI"/>
              <a:t>Uredite sloge besedila matrice</a:t>
            </a:r>
          </a:p>
          <a:p>
            <a:pPr lvl="1"/>
            <a:r>
              <a:rPr lang="sl-SI"/>
              <a:t>Druga raven</a:t>
            </a:r>
          </a:p>
          <a:p>
            <a:pPr lvl="2"/>
            <a:r>
              <a:rPr lang="sl-SI"/>
              <a:t>Tretja raven</a:t>
            </a:r>
          </a:p>
          <a:p>
            <a:pPr lvl="3"/>
            <a:r>
              <a:rPr lang="sl-SI"/>
              <a:t>Četrta raven</a:t>
            </a:r>
          </a:p>
          <a:p>
            <a:pPr lvl="4"/>
            <a:r>
              <a:rPr lang="sl-SI"/>
              <a:t>Peta raven</a:t>
            </a:r>
            <a:endParaRPr lang="en-US" dirty="0"/>
          </a:p>
        </p:txBody>
      </p:sp>
    </p:spTree>
    <p:extLst>
      <p:ext uri="{BB962C8B-B14F-4D97-AF65-F5344CB8AC3E}">
        <p14:creationId xmlns:p14="http://schemas.microsoft.com/office/powerpoint/2010/main" val="1111270869"/>
      </p:ext>
    </p:extLst>
  </p:cSld>
  <p:clrMapOvr>
    <a:masterClrMapping/>
  </p:clrMapOvr>
  <p:transition>
    <p:fade/>
  </p:transition>
</p:sldLayout>
</file>

<file path=ppt/slideLayouts/slideLayout17.xml><?xml version="1.0" encoding="utf-8"?>
<p:sldLayout xmlns:a="http://schemas.openxmlformats.org/drawingml/2006/main" xmlns:r="http://schemas.openxmlformats.org/officeDocument/2006/relationships" xmlns:p="http://schemas.openxmlformats.org/presentationml/2006/main" preserve="1" userDrawn="1">
  <p:cSld name="Closing logo slide">
    <p:bg>
      <p:bgPr>
        <a:solidFill>
          <a:srgbClr val="7F7F7F"/>
        </a:solidFill>
        <a:effectLst/>
      </p:bgPr>
    </p:bg>
    <p:spTree>
      <p:nvGrpSpPr>
        <p:cNvPr id="1" name=""/>
        <p:cNvGrpSpPr/>
        <p:nvPr/>
      </p:nvGrpSpPr>
      <p:grpSpPr>
        <a:xfrm>
          <a:off x="0" y="0"/>
          <a:ext cx="0" cy="0"/>
          <a:chOff x="0" y="0"/>
          <a:chExt cx="0" cy="0"/>
        </a:xfrm>
      </p:grpSpPr>
      <p:sp>
        <p:nvSpPr>
          <p:cNvPr id="2" name="Text Box 3">
            <a:extLst>
              <a:ext uri="{FF2B5EF4-FFF2-40B4-BE49-F238E27FC236}">
                <a16:creationId xmlns:a16="http://schemas.microsoft.com/office/drawing/2014/main" id="{4C3138FE-E9B9-425B-8ADF-25BFF6C6F22A}"/>
              </a:ext>
            </a:extLst>
          </p:cNvPr>
          <p:cNvSpPr txBox="1">
            <a:spLocks noChangeArrowheads="1"/>
          </p:cNvSpPr>
          <p:nvPr userDrawn="1"/>
        </p:nvSpPr>
        <p:spPr bwMode="blackWhite">
          <a:xfrm>
            <a:off x="274639" y="6220609"/>
            <a:ext cx="4572000" cy="477054"/>
          </a:xfrm>
          <a:prstGeom prst="rect">
            <a:avLst/>
          </a:prstGeom>
          <a:noFill/>
          <a:ln w="12700">
            <a:noFill/>
            <a:miter lim="800000"/>
            <a:headEnd type="none" w="sm" len="sm"/>
            <a:tailEnd type="none" w="sm" len="sm"/>
          </a:ln>
          <a:effectLst/>
        </p:spPr>
        <p:txBody>
          <a:bodyPr lIns="182880" tIns="182880" rIns="182880" bIns="182880">
            <a:spAutoFit/>
          </a:bodyPr>
          <a:lstStyle/>
          <a:p>
            <a:pPr defTabSz="932290" fontAlgn="auto">
              <a:spcBef>
                <a:spcPts val="0"/>
              </a:spcBef>
              <a:spcAft>
                <a:spcPts val="0"/>
              </a:spcAft>
              <a:defRPr/>
            </a:pPr>
            <a:r>
              <a:rPr lang="en-US" sz="700" dirty="0">
                <a:gradFill>
                  <a:gsLst>
                    <a:gs pos="0">
                      <a:schemeClr val="tx1"/>
                    </a:gs>
                    <a:gs pos="100000">
                      <a:schemeClr val="tx1"/>
                    </a:gs>
                  </a:gsLst>
                  <a:lin ang="5400000" scaled="0"/>
                </a:gradFill>
                <a:latin typeface="+mn-lt"/>
                <a:cs typeface="Segoe UI" pitchFamily="34" charset="0"/>
              </a:rPr>
              <a:t>© Copyright Microsoft Corporation. All rights reserved. </a:t>
            </a:r>
          </a:p>
        </p:txBody>
      </p:sp>
      <p:pic>
        <p:nvPicPr>
          <p:cNvPr id="3" name="Picture 5">
            <a:extLst>
              <a:ext uri="{FF2B5EF4-FFF2-40B4-BE49-F238E27FC236}">
                <a16:creationId xmlns:a16="http://schemas.microsoft.com/office/drawing/2014/main" id="{1C54FC1E-78E0-414A-9C2E-41FCC75074CF}"/>
              </a:ext>
            </a:extLst>
          </p:cNvPr>
          <p:cNvPicPr>
            <a:picLocks noChangeAspect="1" noChangeArrowheads="1"/>
          </p:cNvPicPr>
          <p:nvPr userDrawn="1"/>
        </p:nvPicPr>
        <p:blipFill>
          <a:blip r:embed="rId3">
            <a:extLst>
              <a:ext uri="{28A0092B-C50C-407E-A947-70E740481C1C}">
                <a14:useLocalDpi xmlns:a14="http://schemas.microsoft.com/office/drawing/2010/main" val="0"/>
              </a:ext>
            </a:extLst>
          </a:blip>
          <a:srcRect/>
          <a:stretch>
            <a:fillRect/>
          </a:stretch>
        </p:blipFill>
        <p:spPr bwMode="black">
          <a:xfrm>
            <a:off x="457200" y="479425"/>
            <a:ext cx="1482725" cy="311150"/>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pic>
      <p:pic>
        <p:nvPicPr>
          <p:cNvPr id="4" name="Picture 6">
            <a:extLst>
              <a:ext uri="{FF2B5EF4-FFF2-40B4-BE49-F238E27FC236}">
                <a16:creationId xmlns:a16="http://schemas.microsoft.com/office/drawing/2014/main" id="{60FA0B2F-BCF4-4145-B91D-9DDFE10A886A}"/>
              </a:ext>
            </a:extLst>
          </p:cNvPr>
          <p:cNvPicPr>
            <a:picLocks noChangeAspect="1" noChangeArrowheads="1"/>
          </p:cNvPicPr>
          <p:nvPr userDrawn="1"/>
        </p:nvPicPr>
        <p:blipFill>
          <a:blip r:embed="rId4">
            <a:extLst>
              <a:ext uri="{28A0092B-C50C-407E-A947-70E740481C1C}">
                <a14:useLocalDpi xmlns:a14="http://schemas.microsoft.com/office/drawing/2010/main" val="0"/>
              </a:ext>
            </a:extLst>
          </a:blip>
          <a:srcRect/>
          <a:stretch>
            <a:fillRect/>
          </a:stretch>
        </p:blipFill>
        <p:spPr bwMode="auto">
          <a:xfrm>
            <a:off x="10250488" y="401638"/>
            <a:ext cx="1808162" cy="1800225"/>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pic>
    </p:spTree>
    <p:extLst>
      <p:ext uri="{BB962C8B-B14F-4D97-AF65-F5344CB8AC3E}">
        <p14:creationId xmlns:p14="http://schemas.microsoft.com/office/powerpoint/2010/main" val="2062704342"/>
      </p:ext>
    </p:extLst>
  </p:cSld>
  <p:clrMapOvr>
    <a:overrideClrMapping bg1="dk1" tx1="lt1" bg2="dk2" tx2="lt2" accent1="accent1" accent2="accent2" accent3="accent3" accent4="accent4" accent5="accent5" accent6="accent6" hlink="hlink" folHlink="folHlink"/>
  </p:clrMapOvr>
  <p:transition>
    <p:fade/>
  </p:transition>
</p:sldLayout>
</file>

<file path=ppt/slideMasters/_rels/slideMaster1.xml.rels><?xml version="1.0" encoding="UTF-8" standalone="yes"?>
<Relationships xmlns="http://schemas.openxmlformats.org/package/2006/relationships"><Relationship Id="rId8" Type="http://schemas.openxmlformats.org/officeDocument/2006/relationships/slideLayout" Target="../slideLayouts/slideLayout8.xml"/><Relationship Id="rId13" Type="http://schemas.openxmlformats.org/officeDocument/2006/relationships/slideLayout" Target="../slideLayouts/slideLayout13.xml"/><Relationship Id="rId18" Type="http://schemas.openxmlformats.org/officeDocument/2006/relationships/theme" Target="../theme/theme1.xml"/><Relationship Id="rId3" Type="http://schemas.openxmlformats.org/officeDocument/2006/relationships/slideLayout" Target="../slideLayouts/slideLayout3.xml"/><Relationship Id="rId7" Type="http://schemas.openxmlformats.org/officeDocument/2006/relationships/slideLayout" Target="../slideLayouts/slideLayout7.xml"/><Relationship Id="rId12" Type="http://schemas.openxmlformats.org/officeDocument/2006/relationships/slideLayout" Target="../slideLayouts/slideLayout12.xml"/><Relationship Id="rId17" Type="http://schemas.openxmlformats.org/officeDocument/2006/relationships/slideLayout" Target="../slideLayouts/slideLayout17.xml"/><Relationship Id="rId2" Type="http://schemas.openxmlformats.org/officeDocument/2006/relationships/slideLayout" Target="../slideLayouts/slideLayout2.xml"/><Relationship Id="rId16" Type="http://schemas.openxmlformats.org/officeDocument/2006/relationships/slideLayout" Target="../slideLayouts/slideLayout16.xml"/><Relationship Id="rId1" Type="http://schemas.openxmlformats.org/officeDocument/2006/relationships/slideLayout" Target="../slideLayouts/slideLayout1.xml"/><Relationship Id="rId6" Type="http://schemas.openxmlformats.org/officeDocument/2006/relationships/slideLayout" Target="../slideLayouts/slideLayout6.xml"/><Relationship Id="rId11" Type="http://schemas.openxmlformats.org/officeDocument/2006/relationships/slideLayout" Target="../slideLayouts/slideLayout11.xml"/><Relationship Id="rId5" Type="http://schemas.openxmlformats.org/officeDocument/2006/relationships/slideLayout" Target="../slideLayouts/slideLayout5.xml"/><Relationship Id="rId15" Type="http://schemas.openxmlformats.org/officeDocument/2006/relationships/slideLayout" Target="../slideLayouts/slideLayout15.xml"/><Relationship Id="rId10" Type="http://schemas.openxmlformats.org/officeDocument/2006/relationships/slideLayout" Target="../slideLayouts/slideLayout10.xml"/><Relationship Id="rId4" Type="http://schemas.openxmlformats.org/officeDocument/2006/relationships/slideLayout" Target="../slideLayouts/slideLayout4.xml"/><Relationship Id="rId9" Type="http://schemas.openxmlformats.org/officeDocument/2006/relationships/slideLayout" Target="../slideLayouts/slideLayout9.xml"/><Relationship Id="rId14" Type="http://schemas.openxmlformats.org/officeDocument/2006/relationships/slideLayout" Target="../slideLayouts/slideLayout14.xml"/></Relationships>
</file>

<file path=ppt/slideMasters/slideMaster1.xml><?xml version="1.0" encoding="utf-8"?>
<p:sldMaster xmlns:a="http://schemas.openxmlformats.org/drawingml/2006/main" xmlns:r="http://schemas.openxmlformats.org/officeDocument/2006/relationships" xmlns:p="http://schemas.openxmlformats.org/presentationml/2006/main" preserve="1">
  <p:cSld>
    <p:bg>
      <p:bgPr>
        <a:solidFill>
          <a:schemeClr val="bg1"/>
        </a:solidFill>
        <a:effectLst/>
      </p:bgPr>
    </p:bg>
    <p:spTree>
      <p:nvGrpSpPr>
        <p:cNvPr id="1" name=""/>
        <p:cNvGrpSpPr/>
        <p:nvPr/>
      </p:nvGrpSpPr>
      <p:grpSpPr>
        <a:xfrm>
          <a:off x="0" y="0"/>
          <a:ext cx="0" cy="0"/>
          <a:chOff x="0" y="0"/>
          <a:chExt cx="0" cy="0"/>
        </a:xfrm>
      </p:grpSpPr>
      <p:sp>
        <p:nvSpPr>
          <p:cNvPr id="2" name="Title Placeholder 1">
            <a:extLst>
              <a:ext uri="{FF2B5EF4-FFF2-40B4-BE49-F238E27FC236}">
                <a16:creationId xmlns:a16="http://schemas.microsoft.com/office/drawing/2014/main" id="{DF56ECF7-4D7B-452A-9937-E1251D45B0AA}"/>
              </a:ext>
            </a:extLst>
          </p:cNvPr>
          <p:cNvSpPr>
            <a:spLocks noGrp="1"/>
          </p:cNvSpPr>
          <p:nvPr>
            <p:ph type="title"/>
          </p:nvPr>
        </p:nvSpPr>
        <p:spPr>
          <a:xfrm>
            <a:off x="274638" y="295275"/>
            <a:ext cx="11888787" cy="917575"/>
          </a:xfrm>
          <a:prstGeom prst="rect">
            <a:avLst/>
          </a:prstGeom>
        </p:spPr>
        <p:txBody>
          <a:bodyPr vert="horz" wrap="square" lIns="146304" tIns="91440" rIns="146304" bIns="91440" rtlCol="0" anchor="t">
            <a:noAutofit/>
          </a:bodyPr>
          <a:lstStyle/>
          <a:p>
            <a:r>
              <a:rPr lang="sl-SI"/>
              <a:t>Uredite slog naslova matrice</a:t>
            </a:r>
            <a:endParaRPr lang="en-US" dirty="0"/>
          </a:p>
        </p:txBody>
      </p:sp>
      <p:sp>
        <p:nvSpPr>
          <p:cNvPr id="4" name="Text Placeholder 3">
            <a:extLst>
              <a:ext uri="{FF2B5EF4-FFF2-40B4-BE49-F238E27FC236}">
                <a16:creationId xmlns:a16="http://schemas.microsoft.com/office/drawing/2014/main" id="{1CE8DEA2-5B6F-4CB0-94BB-E9559EF1FD14}"/>
              </a:ext>
            </a:extLst>
          </p:cNvPr>
          <p:cNvSpPr>
            <a:spLocks noGrp="1"/>
          </p:cNvSpPr>
          <p:nvPr>
            <p:ph type="body" idx="1"/>
          </p:nvPr>
        </p:nvSpPr>
        <p:spPr>
          <a:xfrm>
            <a:off x="274638" y="1212850"/>
            <a:ext cx="11887200" cy="2308225"/>
          </a:xfrm>
          <a:prstGeom prst="rect">
            <a:avLst/>
          </a:prstGeom>
        </p:spPr>
        <p:txBody>
          <a:bodyPr vert="horz" wrap="square" lIns="146304" tIns="91440" rIns="146304" bIns="91440" rtlCol="0">
            <a:spAutoFit/>
          </a:bodyPr>
          <a:lstStyle/>
          <a:p>
            <a:pPr lvl="0"/>
            <a:r>
              <a:rPr lang="en-US"/>
              <a:t>Edit Master text styles</a:t>
            </a:r>
          </a:p>
          <a:p>
            <a:pPr lvl="1"/>
            <a:r>
              <a:rPr lang="en-US"/>
              <a:t>Second level</a:t>
            </a:r>
          </a:p>
          <a:p>
            <a:pPr lvl="2"/>
            <a:r>
              <a:rPr lang="en-US"/>
              <a:t>Third level</a:t>
            </a:r>
          </a:p>
          <a:p>
            <a:pPr lvl="3"/>
            <a:r>
              <a:rPr lang="en-US"/>
              <a:t>Fourth level</a:t>
            </a:r>
          </a:p>
          <a:p>
            <a:pPr lvl="4"/>
            <a:r>
              <a:rPr lang="en-US"/>
              <a:t>Fifth level</a:t>
            </a:r>
            <a:endParaRPr lang="en-US" dirty="0"/>
          </a:p>
        </p:txBody>
      </p:sp>
    </p:spTree>
  </p:cSld>
  <p:clrMap bg1="lt1" tx1="dk1" bg2="lt2" tx2="dk2" accent1="accent1" accent2="accent2" accent3="accent3" accent4="accent4" accent5="accent5" accent6="accent6" hlink="hlink" folHlink="folHlink"/>
  <p:sldLayoutIdLst>
    <p:sldLayoutId id="2147484594" r:id="rId1"/>
    <p:sldLayoutId id="2147484596" r:id="rId2"/>
    <p:sldLayoutId id="2147484597" r:id="rId3"/>
    <p:sldLayoutId id="2147484598" r:id="rId4"/>
    <p:sldLayoutId id="2147484599" r:id="rId5"/>
    <p:sldLayoutId id="2147484600" r:id="rId6"/>
    <p:sldLayoutId id="2147484601" r:id="rId7"/>
    <p:sldLayoutId id="2147484602" r:id="rId8"/>
    <p:sldLayoutId id="2147484603" r:id="rId9"/>
    <p:sldLayoutId id="2147484604" r:id="rId10"/>
    <p:sldLayoutId id="2147484605" r:id="rId11"/>
    <p:sldLayoutId id="2147484606" r:id="rId12"/>
    <p:sldLayoutId id="2147484607" r:id="rId13"/>
    <p:sldLayoutId id="2147484608" r:id="rId14"/>
    <p:sldLayoutId id="2147484588" r:id="rId15"/>
    <p:sldLayoutId id="2147484609" r:id="rId16"/>
    <p:sldLayoutId id="2147484610" r:id="rId17"/>
  </p:sldLayoutIdLst>
  <p:transition>
    <p:fade/>
  </p:transition>
  <p:txStyles>
    <p:titleStyle>
      <a:lvl1pPr algn="l" defTabSz="931863" rtl="0" fontAlgn="base">
        <a:lnSpc>
          <a:spcPct val="90000"/>
        </a:lnSpc>
        <a:spcBef>
          <a:spcPct val="0"/>
        </a:spcBef>
        <a:spcAft>
          <a:spcPct val="0"/>
        </a:spcAft>
        <a:defRPr lang="en-US" sz="4800" kern="1200" spc="-102" dirty="0">
          <a:ln w="3175">
            <a:noFill/>
          </a:ln>
          <a:gradFill>
            <a:gsLst>
              <a:gs pos="1250">
                <a:schemeClr val="tx1"/>
              </a:gs>
              <a:gs pos="100000">
                <a:schemeClr val="tx1"/>
              </a:gs>
            </a:gsLst>
            <a:lin ang="5400000" scaled="0"/>
          </a:gradFill>
          <a:latin typeface="+mj-lt"/>
          <a:ea typeface="+mn-ea"/>
          <a:cs typeface="Segoe UI" pitchFamily="34" charset="0"/>
        </a:defRPr>
      </a:lvl1pPr>
      <a:lvl2pPr algn="l" defTabSz="931863" rtl="0" fontAlgn="base">
        <a:lnSpc>
          <a:spcPct val="90000"/>
        </a:lnSpc>
        <a:spcBef>
          <a:spcPct val="0"/>
        </a:spcBef>
        <a:spcAft>
          <a:spcPct val="0"/>
        </a:spcAft>
        <a:defRPr sz="4800">
          <a:solidFill>
            <a:schemeClr val="tx1"/>
          </a:solidFill>
          <a:latin typeface="Segoe UI Light" panose="020B0502040204020203" pitchFamily="34" charset="0"/>
          <a:cs typeface="Segoe UI" panose="020B0502040204020203" pitchFamily="34" charset="0"/>
        </a:defRPr>
      </a:lvl2pPr>
      <a:lvl3pPr algn="l" defTabSz="931863" rtl="0" fontAlgn="base">
        <a:lnSpc>
          <a:spcPct val="90000"/>
        </a:lnSpc>
        <a:spcBef>
          <a:spcPct val="0"/>
        </a:spcBef>
        <a:spcAft>
          <a:spcPct val="0"/>
        </a:spcAft>
        <a:defRPr sz="4800">
          <a:solidFill>
            <a:schemeClr val="tx1"/>
          </a:solidFill>
          <a:latin typeface="Segoe UI Light" panose="020B0502040204020203" pitchFamily="34" charset="0"/>
          <a:cs typeface="Segoe UI" panose="020B0502040204020203" pitchFamily="34" charset="0"/>
        </a:defRPr>
      </a:lvl3pPr>
      <a:lvl4pPr algn="l" defTabSz="931863" rtl="0" fontAlgn="base">
        <a:lnSpc>
          <a:spcPct val="90000"/>
        </a:lnSpc>
        <a:spcBef>
          <a:spcPct val="0"/>
        </a:spcBef>
        <a:spcAft>
          <a:spcPct val="0"/>
        </a:spcAft>
        <a:defRPr sz="4800">
          <a:solidFill>
            <a:schemeClr val="tx1"/>
          </a:solidFill>
          <a:latin typeface="Segoe UI Light" panose="020B0502040204020203" pitchFamily="34" charset="0"/>
          <a:cs typeface="Segoe UI" panose="020B0502040204020203" pitchFamily="34" charset="0"/>
        </a:defRPr>
      </a:lvl4pPr>
      <a:lvl5pPr algn="l" defTabSz="931863" rtl="0" fontAlgn="base">
        <a:lnSpc>
          <a:spcPct val="90000"/>
        </a:lnSpc>
        <a:spcBef>
          <a:spcPct val="0"/>
        </a:spcBef>
        <a:spcAft>
          <a:spcPct val="0"/>
        </a:spcAft>
        <a:defRPr sz="4800">
          <a:solidFill>
            <a:schemeClr val="tx1"/>
          </a:solidFill>
          <a:latin typeface="Segoe UI Light" panose="020B0502040204020203" pitchFamily="34" charset="0"/>
          <a:cs typeface="Segoe UI" panose="020B0502040204020203" pitchFamily="34" charset="0"/>
        </a:defRPr>
      </a:lvl5pPr>
      <a:lvl6pPr marL="457200" algn="l" defTabSz="931863" rtl="0" fontAlgn="base">
        <a:lnSpc>
          <a:spcPct val="90000"/>
        </a:lnSpc>
        <a:spcBef>
          <a:spcPct val="0"/>
        </a:spcBef>
        <a:spcAft>
          <a:spcPct val="0"/>
        </a:spcAft>
        <a:defRPr sz="4800">
          <a:solidFill>
            <a:schemeClr val="tx1"/>
          </a:solidFill>
          <a:latin typeface="Segoe UI Light" panose="020B0502040204020203" pitchFamily="34" charset="0"/>
          <a:cs typeface="Segoe UI" panose="020B0502040204020203" pitchFamily="34" charset="0"/>
        </a:defRPr>
      </a:lvl6pPr>
      <a:lvl7pPr marL="914400" algn="l" defTabSz="931863" rtl="0" fontAlgn="base">
        <a:lnSpc>
          <a:spcPct val="90000"/>
        </a:lnSpc>
        <a:spcBef>
          <a:spcPct val="0"/>
        </a:spcBef>
        <a:spcAft>
          <a:spcPct val="0"/>
        </a:spcAft>
        <a:defRPr sz="4800">
          <a:solidFill>
            <a:schemeClr val="tx1"/>
          </a:solidFill>
          <a:latin typeface="Segoe UI Light" panose="020B0502040204020203" pitchFamily="34" charset="0"/>
          <a:cs typeface="Segoe UI" panose="020B0502040204020203" pitchFamily="34" charset="0"/>
        </a:defRPr>
      </a:lvl7pPr>
      <a:lvl8pPr marL="1371600" algn="l" defTabSz="931863" rtl="0" fontAlgn="base">
        <a:lnSpc>
          <a:spcPct val="90000"/>
        </a:lnSpc>
        <a:spcBef>
          <a:spcPct val="0"/>
        </a:spcBef>
        <a:spcAft>
          <a:spcPct val="0"/>
        </a:spcAft>
        <a:defRPr sz="4800">
          <a:solidFill>
            <a:schemeClr val="tx1"/>
          </a:solidFill>
          <a:latin typeface="Segoe UI Light" panose="020B0502040204020203" pitchFamily="34" charset="0"/>
          <a:cs typeface="Segoe UI" panose="020B0502040204020203" pitchFamily="34" charset="0"/>
        </a:defRPr>
      </a:lvl8pPr>
      <a:lvl9pPr marL="1828800" algn="l" defTabSz="931863" rtl="0" fontAlgn="base">
        <a:lnSpc>
          <a:spcPct val="90000"/>
        </a:lnSpc>
        <a:spcBef>
          <a:spcPct val="0"/>
        </a:spcBef>
        <a:spcAft>
          <a:spcPct val="0"/>
        </a:spcAft>
        <a:defRPr sz="4800">
          <a:solidFill>
            <a:schemeClr val="tx1"/>
          </a:solidFill>
          <a:latin typeface="Segoe UI Light" panose="020B0502040204020203" pitchFamily="34" charset="0"/>
          <a:cs typeface="Segoe UI" panose="020B0502040204020203" pitchFamily="34" charset="0"/>
        </a:defRPr>
      </a:lvl9pPr>
    </p:titleStyle>
    <p:bodyStyle>
      <a:lvl1pPr marL="228600" indent="-228600" algn="l" defTabSz="931863" rtl="0" fontAlgn="base">
        <a:lnSpc>
          <a:spcPct val="90000"/>
        </a:lnSpc>
        <a:spcBef>
          <a:spcPct val="20000"/>
        </a:spcBef>
        <a:spcAft>
          <a:spcPct val="0"/>
        </a:spcAft>
        <a:buSzPct val="90000"/>
        <a:buFont typeface="Wingdings" panose="05000000000000000000" pitchFamily="2" charset="2"/>
        <a:buChar char=""/>
        <a:defRPr sz="3600" kern="1200">
          <a:gradFill>
            <a:gsLst>
              <a:gs pos="1250">
                <a:schemeClr val="tx1"/>
              </a:gs>
              <a:gs pos="100000">
                <a:schemeClr val="tx1"/>
              </a:gs>
            </a:gsLst>
            <a:lin ang="5400000" scaled="0"/>
          </a:gradFill>
          <a:latin typeface="+mj-lt"/>
          <a:ea typeface="+mn-ea"/>
          <a:cs typeface="+mn-cs"/>
        </a:defRPr>
      </a:lvl1pPr>
      <a:lvl2pPr marL="457200" indent="-228600" algn="l" defTabSz="931863" rtl="0" fontAlgn="base">
        <a:lnSpc>
          <a:spcPct val="90000"/>
        </a:lnSpc>
        <a:spcBef>
          <a:spcPct val="20000"/>
        </a:spcBef>
        <a:spcAft>
          <a:spcPct val="0"/>
        </a:spcAft>
        <a:buSzPct val="90000"/>
        <a:buFont typeface="Wingdings" panose="05000000000000000000" pitchFamily="2" charset="2"/>
        <a:buChar char=""/>
        <a:defRPr sz="2800" kern="1200">
          <a:gradFill>
            <a:gsLst>
              <a:gs pos="1250">
                <a:schemeClr val="tx1"/>
              </a:gs>
              <a:gs pos="100000">
                <a:schemeClr val="tx1"/>
              </a:gs>
            </a:gsLst>
            <a:lin ang="5400000" scaled="0"/>
          </a:gradFill>
          <a:latin typeface="+mn-lt"/>
          <a:ea typeface="+mn-ea"/>
          <a:cs typeface="+mn-cs"/>
        </a:defRPr>
      </a:lvl2pPr>
      <a:lvl3pPr marL="685800" indent="-228600" algn="l" defTabSz="931863" rtl="0" fontAlgn="base">
        <a:lnSpc>
          <a:spcPct val="90000"/>
        </a:lnSpc>
        <a:spcBef>
          <a:spcPct val="20000"/>
        </a:spcBef>
        <a:spcAft>
          <a:spcPct val="0"/>
        </a:spcAft>
        <a:buSzPct val="90000"/>
        <a:buFont typeface="Wingdings" panose="05000000000000000000" pitchFamily="2" charset="2"/>
        <a:buChar char=""/>
        <a:defRPr sz="2400" kern="1200">
          <a:gradFill>
            <a:gsLst>
              <a:gs pos="1250">
                <a:schemeClr val="tx1"/>
              </a:gs>
              <a:gs pos="100000">
                <a:schemeClr val="tx1"/>
              </a:gs>
            </a:gsLst>
            <a:lin ang="5400000" scaled="0"/>
          </a:gradFill>
          <a:latin typeface="+mn-lt"/>
          <a:ea typeface="+mn-ea"/>
          <a:cs typeface="+mn-cs"/>
        </a:defRPr>
      </a:lvl3pPr>
      <a:lvl4pPr marL="914400" indent="-228600" algn="l" defTabSz="931863" rtl="0" fontAlgn="base">
        <a:lnSpc>
          <a:spcPct val="90000"/>
        </a:lnSpc>
        <a:spcBef>
          <a:spcPct val="20000"/>
        </a:spcBef>
        <a:spcAft>
          <a:spcPct val="0"/>
        </a:spcAft>
        <a:buSzPct val="90000"/>
        <a:buFont typeface="Wingdings" panose="05000000000000000000" pitchFamily="2" charset="2"/>
        <a:buChar char=""/>
        <a:defRPr sz="2200" kern="1200">
          <a:gradFill>
            <a:gsLst>
              <a:gs pos="1250">
                <a:schemeClr val="tx1"/>
              </a:gs>
              <a:gs pos="100000">
                <a:schemeClr val="tx1"/>
              </a:gs>
            </a:gsLst>
            <a:lin ang="5400000" scaled="0"/>
          </a:gradFill>
          <a:latin typeface="+mn-lt"/>
          <a:ea typeface="+mn-ea"/>
          <a:cs typeface="+mn-cs"/>
        </a:defRPr>
      </a:lvl4pPr>
      <a:lvl5pPr marL="1143000" indent="-228600" algn="l" defTabSz="931863" rtl="0" fontAlgn="base">
        <a:lnSpc>
          <a:spcPct val="90000"/>
        </a:lnSpc>
        <a:spcBef>
          <a:spcPct val="20000"/>
        </a:spcBef>
        <a:spcAft>
          <a:spcPct val="0"/>
        </a:spcAft>
        <a:buSzPct val="90000"/>
        <a:buFont typeface="Wingdings" panose="05000000000000000000" pitchFamily="2" charset="2"/>
        <a:buChar char=""/>
        <a:defRPr sz="2200" kern="1200">
          <a:gradFill>
            <a:gsLst>
              <a:gs pos="1250">
                <a:schemeClr val="tx1"/>
              </a:gs>
              <a:gs pos="100000">
                <a:schemeClr val="tx1"/>
              </a:gs>
            </a:gsLst>
            <a:lin ang="5400000" scaled="0"/>
          </a:gradFill>
          <a:latin typeface="+mn-lt"/>
          <a:ea typeface="+mn-ea"/>
          <a:cs typeface="+mn-cs"/>
        </a:defRPr>
      </a:lvl5pPr>
      <a:lvl6pPr marL="2565040" indent="-233186" algn="l" defTabSz="932742" rtl="0" eaLnBrk="1" latinLnBrk="0" hangingPunct="1">
        <a:spcBef>
          <a:spcPct val="20000"/>
        </a:spcBef>
        <a:buFont typeface="Arial" pitchFamily="34" charset="0"/>
        <a:buChar char="•"/>
        <a:defRPr sz="2000" kern="1200">
          <a:solidFill>
            <a:schemeClr val="tx1"/>
          </a:solidFill>
          <a:latin typeface="+mn-lt"/>
          <a:ea typeface="+mn-ea"/>
          <a:cs typeface="+mn-cs"/>
        </a:defRPr>
      </a:lvl6pPr>
      <a:lvl7pPr marL="3031412" indent="-233186" algn="l" defTabSz="932742" rtl="0" eaLnBrk="1" latinLnBrk="0" hangingPunct="1">
        <a:spcBef>
          <a:spcPct val="20000"/>
        </a:spcBef>
        <a:buFont typeface="Arial" pitchFamily="34" charset="0"/>
        <a:buChar char="•"/>
        <a:defRPr sz="2000" kern="1200">
          <a:solidFill>
            <a:schemeClr val="tx1"/>
          </a:solidFill>
          <a:latin typeface="+mn-lt"/>
          <a:ea typeface="+mn-ea"/>
          <a:cs typeface="+mn-cs"/>
        </a:defRPr>
      </a:lvl7pPr>
      <a:lvl8pPr marL="3497783" indent="-233186" algn="l" defTabSz="932742" rtl="0" eaLnBrk="1" latinLnBrk="0" hangingPunct="1">
        <a:spcBef>
          <a:spcPct val="20000"/>
        </a:spcBef>
        <a:buFont typeface="Arial" pitchFamily="34" charset="0"/>
        <a:buChar char="•"/>
        <a:defRPr sz="2000" kern="1200">
          <a:solidFill>
            <a:schemeClr val="tx1"/>
          </a:solidFill>
          <a:latin typeface="+mn-lt"/>
          <a:ea typeface="+mn-ea"/>
          <a:cs typeface="+mn-cs"/>
        </a:defRPr>
      </a:lvl8pPr>
      <a:lvl9pPr marL="3964155" indent="-233186" algn="l" defTabSz="932742" rtl="0" eaLnBrk="1" latinLnBrk="0" hangingPunct="1">
        <a:spcBef>
          <a:spcPct val="20000"/>
        </a:spcBef>
        <a:buFont typeface="Arial" pitchFamily="34" charset="0"/>
        <a:buChar char="•"/>
        <a:defRPr sz="2000" kern="1200">
          <a:solidFill>
            <a:schemeClr val="tx1"/>
          </a:solidFill>
          <a:latin typeface="+mn-lt"/>
          <a:ea typeface="+mn-ea"/>
          <a:cs typeface="+mn-cs"/>
        </a:defRPr>
      </a:lvl9pPr>
    </p:bodyStyle>
    <p:otherStyle>
      <a:defPPr>
        <a:defRPr lang="en-US"/>
      </a:defPPr>
      <a:lvl1pPr marL="0" algn="l" defTabSz="932742" rtl="0" eaLnBrk="1" latinLnBrk="0" hangingPunct="1">
        <a:defRPr sz="1800" kern="1200">
          <a:solidFill>
            <a:schemeClr val="tx1"/>
          </a:solidFill>
          <a:latin typeface="+mn-lt"/>
          <a:ea typeface="+mn-ea"/>
          <a:cs typeface="+mn-cs"/>
        </a:defRPr>
      </a:lvl1pPr>
      <a:lvl2pPr marL="466371" algn="l" defTabSz="932742" rtl="0" eaLnBrk="1" latinLnBrk="0" hangingPunct="1">
        <a:defRPr sz="1800" kern="1200">
          <a:solidFill>
            <a:schemeClr val="tx1"/>
          </a:solidFill>
          <a:latin typeface="+mn-lt"/>
          <a:ea typeface="+mn-ea"/>
          <a:cs typeface="+mn-cs"/>
        </a:defRPr>
      </a:lvl2pPr>
      <a:lvl3pPr marL="932742" algn="l" defTabSz="932742" rtl="0" eaLnBrk="1" latinLnBrk="0" hangingPunct="1">
        <a:defRPr sz="1800" kern="1200">
          <a:solidFill>
            <a:schemeClr val="tx1"/>
          </a:solidFill>
          <a:latin typeface="+mn-lt"/>
          <a:ea typeface="+mn-ea"/>
          <a:cs typeface="+mn-cs"/>
        </a:defRPr>
      </a:lvl3pPr>
      <a:lvl4pPr marL="1399113" algn="l" defTabSz="932742" rtl="0" eaLnBrk="1" latinLnBrk="0" hangingPunct="1">
        <a:defRPr sz="1800" kern="1200">
          <a:solidFill>
            <a:schemeClr val="tx1"/>
          </a:solidFill>
          <a:latin typeface="+mn-lt"/>
          <a:ea typeface="+mn-ea"/>
          <a:cs typeface="+mn-cs"/>
        </a:defRPr>
      </a:lvl4pPr>
      <a:lvl5pPr marL="1865484" algn="l" defTabSz="932742" rtl="0" eaLnBrk="1" latinLnBrk="0" hangingPunct="1">
        <a:defRPr sz="1800" kern="1200">
          <a:solidFill>
            <a:schemeClr val="tx1"/>
          </a:solidFill>
          <a:latin typeface="+mn-lt"/>
          <a:ea typeface="+mn-ea"/>
          <a:cs typeface="+mn-cs"/>
        </a:defRPr>
      </a:lvl5pPr>
      <a:lvl6pPr marL="2331856" algn="l" defTabSz="932742" rtl="0" eaLnBrk="1" latinLnBrk="0" hangingPunct="1">
        <a:defRPr sz="1800" kern="1200">
          <a:solidFill>
            <a:schemeClr val="tx1"/>
          </a:solidFill>
          <a:latin typeface="+mn-lt"/>
          <a:ea typeface="+mn-ea"/>
          <a:cs typeface="+mn-cs"/>
        </a:defRPr>
      </a:lvl6pPr>
      <a:lvl7pPr marL="2798226" algn="l" defTabSz="932742" rtl="0" eaLnBrk="1" latinLnBrk="0" hangingPunct="1">
        <a:defRPr sz="1800" kern="1200">
          <a:solidFill>
            <a:schemeClr val="tx1"/>
          </a:solidFill>
          <a:latin typeface="+mn-lt"/>
          <a:ea typeface="+mn-ea"/>
          <a:cs typeface="+mn-cs"/>
        </a:defRPr>
      </a:lvl7pPr>
      <a:lvl8pPr marL="3264597" algn="l" defTabSz="932742" rtl="0" eaLnBrk="1" latinLnBrk="0" hangingPunct="1">
        <a:defRPr sz="1800" kern="1200">
          <a:solidFill>
            <a:schemeClr val="tx1"/>
          </a:solidFill>
          <a:latin typeface="+mn-lt"/>
          <a:ea typeface="+mn-ea"/>
          <a:cs typeface="+mn-cs"/>
        </a:defRPr>
      </a:lvl8pPr>
      <a:lvl9pPr marL="3730969" algn="l" defTabSz="932742" rtl="0" eaLnBrk="1" latinLnBrk="0" hangingPunct="1">
        <a:defRPr sz="1800" kern="1200">
          <a:solidFill>
            <a:schemeClr val="tx1"/>
          </a:solidFill>
          <a:latin typeface="+mn-lt"/>
          <a:ea typeface="+mn-ea"/>
          <a:cs typeface="+mn-cs"/>
        </a:defRPr>
      </a:lvl9pPr>
    </p:otherStyle>
  </p:txStyles>
</p:sldMaster>
</file>

<file path=ppt/slides/_rels/slide1.xml.rels><?xml version="1.0" encoding="UTF-8" standalone="yes"?>
<Relationships xmlns="http://schemas.openxmlformats.org/package/2006/relationships"><Relationship Id="rId2" Type="http://schemas.openxmlformats.org/officeDocument/2006/relationships/notesSlide" Target="../notesSlides/notesSlide1.xml"/><Relationship Id="rId1" Type="http://schemas.openxmlformats.org/officeDocument/2006/relationships/slideLayout" Target="../slideLayouts/slideLayout1.xml"/></Relationships>
</file>

<file path=ppt/slides/_rels/slide2.xml.rels><?xml version="1.0" encoding="UTF-8" standalone="yes"?>
<Relationships xmlns="http://schemas.openxmlformats.org/package/2006/relationships"><Relationship Id="rId2" Type="http://schemas.openxmlformats.org/officeDocument/2006/relationships/notesSlide" Target="../notesSlides/notesSlide2.xml"/><Relationship Id="rId1" Type="http://schemas.openxmlformats.org/officeDocument/2006/relationships/slideLayout" Target="../slideLayouts/slideLayout2.xml"/></Relationships>
</file>

<file path=ppt/slides/_rels/slide3.xml.rels><?xml version="1.0" encoding="UTF-8" standalone="yes"?>
<Relationships xmlns="http://schemas.openxmlformats.org/package/2006/relationships"><Relationship Id="rId2" Type="http://schemas.openxmlformats.org/officeDocument/2006/relationships/notesSlide" Target="../notesSlides/notesSlide3.xml"/><Relationship Id="rId1" Type="http://schemas.openxmlformats.org/officeDocument/2006/relationships/slideLayout" Target="../slideLayouts/slideLayout4.xml"/></Relationships>
</file>

<file path=ppt/slides/_rels/slide4.xml.rels><?xml version="1.0" encoding="UTF-8" standalone="yes"?>
<Relationships xmlns="http://schemas.openxmlformats.org/package/2006/relationships"><Relationship Id="rId8" Type="http://schemas.openxmlformats.org/officeDocument/2006/relationships/image" Target="../media/image18.png"/><Relationship Id="rId3" Type="http://schemas.openxmlformats.org/officeDocument/2006/relationships/image" Target="../media/image14.png"/><Relationship Id="rId7" Type="http://schemas.openxmlformats.org/officeDocument/2006/relationships/image" Target="../media/image17.png"/><Relationship Id="rId2" Type="http://schemas.openxmlformats.org/officeDocument/2006/relationships/notesSlide" Target="../notesSlides/notesSlide4.xml"/><Relationship Id="rId1" Type="http://schemas.openxmlformats.org/officeDocument/2006/relationships/slideLayout" Target="../slideLayouts/slideLayout3.xml"/><Relationship Id="rId6" Type="http://schemas.openxmlformats.org/officeDocument/2006/relationships/hyperlink" Target="http://dev.voxmobile.com/wp-content/uploads/2011/03/android_logo.png" TargetMode="External"/><Relationship Id="rId5" Type="http://schemas.openxmlformats.org/officeDocument/2006/relationships/image" Target="../media/image16.png"/><Relationship Id="rId10" Type="http://schemas.openxmlformats.org/officeDocument/2006/relationships/image" Target="../media/image20.png"/><Relationship Id="rId4" Type="http://schemas.openxmlformats.org/officeDocument/2006/relationships/image" Target="../media/image15.png"/><Relationship Id="rId9" Type="http://schemas.openxmlformats.org/officeDocument/2006/relationships/image" Target="../media/image19.png"/></Relationships>
</file>

<file path=ppt/slides/_rels/slide5.xml.rels><?xml version="1.0" encoding="UTF-8" standalone="yes"?>
<Relationships xmlns="http://schemas.openxmlformats.org/package/2006/relationships"><Relationship Id="rId3" Type="http://schemas.openxmlformats.org/officeDocument/2006/relationships/image" Target="../media/image21.emf"/><Relationship Id="rId7" Type="http://schemas.openxmlformats.org/officeDocument/2006/relationships/image" Target="../media/image25.emf"/><Relationship Id="rId2" Type="http://schemas.openxmlformats.org/officeDocument/2006/relationships/notesSlide" Target="../notesSlides/notesSlide5.xml"/><Relationship Id="rId1" Type="http://schemas.openxmlformats.org/officeDocument/2006/relationships/slideLayout" Target="../slideLayouts/slideLayout3.xml"/><Relationship Id="rId6" Type="http://schemas.openxmlformats.org/officeDocument/2006/relationships/image" Target="../media/image24.emf"/><Relationship Id="rId5" Type="http://schemas.openxmlformats.org/officeDocument/2006/relationships/image" Target="../media/image23.emf"/><Relationship Id="rId4" Type="http://schemas.openxmlformats.org/officeDocument/2006/relationships/image" Target="../media/image22.emf"/></Relationships>
</file>

<file path=ppt/slides/_rels/slide6.xml.rels><?xml version="1.0" encoding="UTF-8" standalone="yes"?>
<Relationships xmlns="http://schemas.openxmlformats.org/package/2006/relationships"><Relationship Id="rId3" Type="http://schemas.openxmlformats.org/officeDocument/2006/relationships/notesSlide" Target="../notesSlides/notesSlide6.xml"/><Relationship Id="rId2" Type="http://schemas.openxmlformats.org/officeDocument/2006/relationships/slideLayout" Target="../slideLayouts/slideLayout3.xml"/><Relationship Id="rId1" Type="http://schemas.openxmlformats.org/officeDocument/2006/relationships/vmlDrawing" Target="../drawings/vmlDrawing1.vml"/><Relationship Id="rId5" Type="http://schemas.openxmlformats.org/officeDocument/2006/relationships/image" Target="../media/image26.png"/><Relationship Id="rId4" Type="http://schemas.openxmlformats.org/officeDocument/2006/relationships/oleObject" Target="../embeddings/oleObject1.bin"/></Relationships>
</file>

<file path=ppt/slides/_rels/slide7.xml.rels><?xml version="1.0" encoding="UTF-8" standalone="yes"?>
<Relationships xmlns="http://schemas.openxmlformats.org/package/2006/relationships"><Relationship Id="rId3" Type="http://schemas.openxmlformats.org/officeDocument/2006/relationships/image" Target="../media/image27.png"/><Relationship Id="rId2" Type="http://schemas.openxmlformats.org/officeDocument/2006/relationships/notesSlide" Target="../notesSlides/notesSlide7.xml"/><Relationship Id="rId1" Type="http://schemas.openxmlformats.org/officeDocument/2006/relationships/slideLayout" Target="../slideLayouts/slideLayout3.xml"/></Relationships>
</file>

<file path=ppt/slides/_rels/slide8.xml.rels><?xml version="1.0" encoding="UTF-8" standalone="yes"?>
<Relationships xmlns="http://schemas.openxmlformats.org/package/2006/relationships"><Relationship Id="rId3" Type="http://schemas.openxmlformats.org/officeDocument/2006/relationships/image" Target="../media/image28.emf"/><Relationship Id="rId2" Type="http://schemas.openxmlformats.org/officeDocument/2006/relationships/notesSlide" Target="../notesSlides/notesSlide8.xml"/><Relationship Id="rId1" Type="http://schemas.openxmlformats.org/officeDocument/2006/relationships/slideLayout" Target="../slideLayouts/slideLayout3.xml"/><Relationship Id="rId4" Type="http://schemas.openxmlformats.org/officeDocument/2006/relationships/image" Target="../media/image29.emf"/></Relationships>
</file>

<file path=ppt/slides/_rels/slide9.xml.rels><?xml version="1.0" encoding="UTF-8" standalone="yes"?>
<Relationships xmlns="http://schemas.openxmlformats.org/package/2006/relationships"><Relationship Id="rId2" Type="http://schemas.openxmlformats.org/officeDocument/2006/relationships/notesSlide" Target="../notesSlides/notesSlide9.xml"/><Relationship Id="rId1" Type="http://schemas.openxmlformats.org/officeDocument/2006/relationships/slideLayout" Target="../slideLayouts/slideLayout10.xml"/></Relationships>
</file>

<file path=ppt/slides/_rels/slide10.xml.rels><?xml version="1.0" encoding="UTF-8" standalone="yes"?>
<Relationships xmlns="http://schemas.openxmlformats.org/package/2006/relationships"><Relationship Id="rId3" Type="http://schemas.openxmlformats.org/officeDocument/2006/relationships/image" Target="../media/image30.png"/><Relationship Id="rId2" Type="http://schemas.openxmlformats.org/officeDocument/2006/relationships/notesSlide" Target="../notesSlides/notesSlide10.xml"/><Relationship Id="rId1" Type="http://schemas.openxmlformats.org/officeDocument/2006/relationships/slideLayout" Target="../slideLayouts/slideLayout3.xml"/><Relationship Id="rId6" Type="http://schemas.openxmlformats.org/officeDocument/2006/relationships/image" Target="../media/image33.png"/><Relationship Id="rId5" Type="http://schemas.openxmlformats.org/officeDocument/2006/relationships/image" Target="../media/image32.png"/><Relationship Id="rId4" Type="http://schemas.openxmlformats.org/officeDocument/2006/relationships/image" Target="../media/image31.png"/></Relationships>
</file>

<file path=ppt/slides/_rels/slide11.xml.rels><?xml version="1.0" encoding="UTF-8" standalone="yes"?>
<Relationships xmlns="http://schemas.openxmlformats.org/package/2006/relationships"><Relationship Id="rId2" Type="http://schemas.openxmlformats.org/officeDocument/2006/relationships/notesSlide" Target="../notesSlides/notesSlide11.xml"/><Relationship Id="rId1" Type="http://schemas.openxmlformats.org/officeDocument/2006/relationships/slideLayout" Target="../slideLayouts/slideLayout3.xml"/></Relationships>
</file>

<file path=ppt/slides/_rels/slide12.xml.rels><?xml version="1.0" encoding="UTF-8" standalone="yes"?>
<Relationships xmlns="http://schemas.openxmlformats.org/package/2006/relationships"><Relationship Id="rId3" Type="http://schemas.openxmlformats.org/officeDocument/2006/relationships/hyperlink" Target="http://agilemanifesto.org/iso/sl/manifesto.html" TargetMode="External"/><Relationship Id="rId2" Type="http://schemas.openxmlformats.org/officeDocument/2006/relationships/notesSlide" Target="../notesSlides/notesSlide12.xml"/><Relationship Id="rId1" Type="http://schemas.openxmlformats.org/officeDocument/2006/relationships/slideLayout" Target="../slideLayouts/slideLayout3.xml"/><Relationship Id="rId4" Type="http://schemas.openxmlformats.org/officeDocument/2006/relationships/hyperlink" Target="http://agilemanifesto.org/iso/sl/principles.html" TargetMode="External"/></Relationships>
</file>

<file path=ppt/slides/_rels/slide13.xml.rels><?xml version="1.0" encoding="UTF-8" standalone="yes"?>
<Relationships xmlns="http://schemas.openxmlformats.org/package/2006/relationships"><Relationship Id="rId2" Type="http://schemas.openxmlformats.org/officeDocument/2006/relationships/notesSlide" Target="../notesSlides/notesSlide13.xml"/><Relationship Id="rId1" Type="http://schemas.openxmlformats.org/officeDocument/2006/relationships/slideLayout" Target="../slideLayouts/slideLayout10.xml"/></Relationships>
</file>

<file path=ppt/slides/_rels/slide14.xml.rels><?xml version="1.0" encoding="UTF-8" standalone="yes"?>
<Relationships xmlns="http://schemas.openxmlformats.org/package/2006/relationships"><Relationship Id="rId3" Type="http://schemas.openxmlformats.org/officeDocument/2006/relationships/image" Target="../media/image34.png"/><Relationship Id="rId2" Type="http://schemas.openxmlformats.org/officeDocument/2006/relationships/notesSlide" Target="../notesSlides/notesSlide14.xml"/><Relationship Id="rId1" Type="http://schemas.openxmlformats.org/officeDocument/2006/relationships/slideLayout" Target="../slideLayouts/slideLayout4.xml"/><Relationship Id="rId4" Type="http://schemas.openxmlformats.org/officeDocument/2006/relationships/image" Target="../media/image35.emf"/></Relationships>
</file>

<file path=ppt/slides/_rels/slide15.xml.rels><?xml version="1.0" encoding="UTF-8" standalone="yes"?>
<Relationships xmlns="http://schemas.openxmlformats.org/package/2006/relationships"><Relationship Id="rId3" Type="http://schemas.openxmlformats.org/officeDocument/2006/relationships/image" Target="../media/image36.emf"/><Relationship Id="rId2" Type="http://schemas.openxmlformats.org/officeDocument/2006/relationships/notesSlide" Target="../notesSlides/notesSlide15.xml"/><Relationship Id="rId1" Type="http://schemas.openxmlformats.org/officeDocument/2006/relationships/slideLayout" Target="../slideLayouts/slideLayout4.xml"/></Relationships>
</file>

<file path=ppt/slides/_rels/slide16.xml.rels><?xml version="1.0" encoding="UTF-8" standalone="yes"?>
<Relationships xmlns="http://schemas.openxmlformats.org/package/2006/relationships"><Relationship Id="rId3" Type="http://schemas.openxmlformats.org/officeDocument/2006/relationships/image" Target="../media/image37.png"/><Relationship Id="rId2" Type="http://schemas.openxmlformats.org/officeDocument/2006/relationships/notesSlide" Target="../notesSlides/notesSlide16.xml"/><Relationship Id="rId1" Type="http://schemas.openxmlformats.org/officeDocument/2006/relationships/slideLayout" Target="../slideLayouts/slideLayout4.xml"/></Relationships>
</file>

<file path=ppt/slides/_rels/slide17.xml.rels><?xml version="1.0" encoding="UTF-8" standalone="yes"?>
<Relationships xmlns="http://schemas.openxmlformats.org/package/2006/relationships"><Relationship Id="rId3" Type="http://schemas.openxmlformats.org/officeDocument/2006/relationships/image" Target="../media/image38.png"/><Relationship Id="rId2" Type="http://schemas.openxmlformats.org/officeDocument/2006/relationships/notesSlide" Target="../notesSlides/notesSlide17.xml"/><Relationship Id="rId1" Type="http://schemas.openxmlformats.org/officeDocument/2006/relationships/slideLayout" Target="../slideLayouts/slideLayout7.xml"/><Relationship Id="rId4" Type="http://schemas.openxmlformats.org/officeDocument/2006/relationships/image" Target="../media/image39.png"/></Relationships>
</file>

<file path=ppt/slides/_rels/slide18.xml.rels><?xml version="1.0" encoding="UTF-8" standalone="yes"?>
<Relationships xmlns="http://schemas.openxmlformats.org/package/2006/relationships"><Relationship Id="rId2" Type="http://schemas.openxmlformats.org/officeDocument/2006/relationships/notesSlide" Target="../notesSlides/notesSlide18.xml"/><Relationship Id="rId1" Type="http://schemas.openxmlformats.org/officeDocument/2006/relationships/slideLayout" Target="../slideLayouts/slideLayout7.xml"/></Relationships>
</file>

<file path=ppt/slides/_rels/slide19.xml.rels><?xml version="1.0" encoding="UTF-8" standalone="yes"?>
<Relationships xmlns="http://schemas.openxmlformats.org/package/2006/relationships"><Relationship Id="rId3" Type="http://schemas.openxmlformats.org/officeDocument/2006/relationships/image" Target="../media/image40.emf"/><Relationship Id="rId2" Type="http://schemas.openxmlformats.org/officeDocument/2006/relationships/notesSlide" Target="../notesSlides/notesSlide19.xml"/><Relationship Id="rId1" Type="http://schemas.openxmlformats.org/officeDocument/2006/relationships/slideLayout" Target="../slideLayouts/slideLayout4.xml"/><Relationship Id="rId6" Type="http://schemas.openxmlformats.org/officeDocument/2006/relationships/image" Target="../media/image42.emf"/><Relationship Id="rId5" Type="http://schemas.openxmlformats.org/officeDocument/2006/relationships/image" Target="../media/image22.emf"/><Relationship Id="rId4" Type="http://schemas.openxmlformats.org/officeDocument/2006/relationships/image" Target="../media/image41.emf"/></Relationships>
</file>

<file path=ppt/slides/_rels/slide20.xml.rels><?xml version="1.0" encoding="UTF-8" standalone="yes"?>
<Relationships xmlns="http://schemas.openxmlformats.org/package/2006/relationships"><Relationship Id="rId2" Type="http://schemas.openxmlformats.org/officeDocument/2006/relationships/notesSlide" Target="../notesSlides/notesSlide20.xml"/><Relationship Id="rId1" Type="http://schemas.openxmlformats.org/officeDocument/2006/relationships/slideLayout" Target="../slideLayouts/slideLayout7.xml"/></Relationships>
</file>

<file path=ppt/slides/_rels/slide21.xml.rels><?xml version="1.0" encoding="UTF-8" standalone="yes"?>
<Relationships xmlns="http://schemas.openxmlformats.org/package/2006/relationships"><Relationship Id="rId2" Type="http://schemas.openxmlformats.org/officeDocument/2006/relationships/notesSlide" Target="../notesSlides/notesSlide21.xml"/><Relationship Id="rId1" Type="http://schemas.openxmlformats.org/officeDocument/2006/relationships/slideLayout" Target="../slideLayouts/slideLayout7.xml"/></Relationships>
</file>

<file path=ppt/slides/_rels/slide22.xml.rels><?xml version="1.0" encoding="UTF-8" standalone="yes"?>
<Relationships xmlns="http://schemas.openxmlformats.org/package/2006/relationships"><Relationship Id="rId2" Type="http://schemas.openxmlformats.org/officeDocument/2006/relationships/notesSlide" Target="../notesSlides/notesSlide22.xml"/><Relationship Id="rId1" Type="http://schemas.openxmlformats.org/officeDocument/2006/relationships/slideLayout" Target="../slideLayouts/slideLayout7.xml"/></Relationships>
</file>

<file path=ppt/slides/_rels/slide23.xml.rels><?xml version="1.0" encoding="UTF-8" standalone="yes"?>
<Relationships xmlns="http://schemas.openxmlformats.org/package/2006/relationships"><Relationship Id="rId2" Type="http://schemas.openxmlformats.org/officeDocument/2006/relationships/notesSlide" Target="../notesSlides/notesSlide23.xml"/><Relationship Id="rId1" Type="http://schemas.openxmlformats.org/officeDocument/2006/relationships/slideLayout" Target="../slideLayouts/slideLayout10.xml"/></Relationships>
</file>

<file path=ppt/slides/_rels/slide24.xml.rels><?xml version="1.0" encoding="UTF-8" standalone="yes"?>
<Relationships xmlns="http://schemas.openxmlformats.org/package/2006/relationships"><Relationship Id="rId8" Type="http://schemas.openxmlformats.org/officeDocument/2006/relationships/image" Target="../media/image44.emf"/><Relationship Id="rId3" Type="http://schemas.openxmlformats.org/officeDocument/2006/relationships/image" Target="../media/image40.emf"/><Relationship Id="rId7" Type="http://schemas.openxmlformats.org/officeDocument/2006/relationships/image" Target="../media/image43.emf"/><Relationship Id="rId12" Type="http://schemas.openxmlformats.org/officeDocument/2006/relationships/image" Target="../media/image48.emf"/><Relationship Id="rId2" Type="http://schemas.openxmlformats.org/officeDocument/2006/relationships/notesSlide" Target="../notesSlides/notesSlide24.xml"/><Relationship Id="rId1" Type="http://schemas.openxmlformats.org/officeDocument/2006/relationships/slideLayout" Target="../slideLayouts/slideLayout4.xml"/><Relationship Id="rId6" Type="http://schemas.openxmlformats.org/officeDocument/2006/relationships/image" Target="../media/image42.emf"/><Relationship Id="rId11" Type="http://schemas.openxmlformats.org/officeDocument/2006/relationships/image" Target="../media/image47.emf"/><Relationship Id="rId5" Type="http://schemas.openxmlformats.org/officeDocument/2006/relationships/image" Target="../media/image22.emf"/><Relationship Id="rId10" Type="http://schemas.openxmlformats.org/officeDocument/2006/relationships/image" Target="../media/image46.emf"/><Relationship Id="rId4" Type="http://schemas.openxmlformats.org/officeDocument/2006/relationships/image" Target="../media/image41.emf"/><Relationship Id="rId9" Type="http://schemas.openxmlformats.org/officeDocument/2006/relationships/image" Target="../media/image45.emf"/></Relationships>
</file>

<file path=ppt/slides/_rels/slide25.xml.rels><?xml version="1.0" encoding="UTF-8" standalone="yes"?>
<Relationships xmlns="http://schemas.openxmlformats.org/package/2006/relationships"><Relationship Id="rId8" Type="http://schemas.openxmlformats.org/officeDocument/2006/relationships/image" Target="../media/image50.emf"/><Relationship Id="rId3" Type="http://schemas.openxmlformats.org/officeDocument/2006/relationships/image" Target="../media/image40.emf"/><Relationship Id="rId7" Type="http://schemas.openxmlformats.org/officeDocument/2006/relationships/image" Target="../media/image49.emf"/><Relationship Id="rId2" Type="http://schemas.openxmlformats.org/officeDocument/2006/relationships/notesSlide" Target="../notesSlides/notesSlide25.xml"/><Relationship Id="rId1" Type="http://schemas.openxmlformats.org/officeDocument/2006/relationships/slideLayout" Target="../slideLayouts/slideLayout4.xml"/><Relationship Id="rId6" Type="http://schemas.openxmlformats.org/officeDocument/2006/relationships/image" Target="../media/image42.emf"/><Relationship Id="rId11" Type="http://schemas.openxmlformats.org/officeDocument/2006/relationships/image" Target="../media/image53.emf"/><Relationship Id="rId5" Type="http://schemas.openxmlformats.org/officeDocument/2006/relationships/image" Target="../media/image22.emf"/><Relationship Id="rId10" Type="http://schemas.openxmlformats.org/officeDocument/2006/relationships/image" Target="../media/image52.emf"/><Relationship Id="rId4" Type="http://schemas.openxmlformats.org/officeDocument/2006/relationships/image" Target="../media/image41.emf"/><Relationship Id="rId9" Type="http://schemas.openxmlformats.org/officeDocument/2006/relationships/image" Target="../media/image51.emf"/></Relationships>
</file>

<file path=ppt/slides/_rels/slide26.xml.rels><?xml version="1.0" encoding="UTF-8" standalone="yes"?>
<Relationships xmlns="http://schemas.openxmlformats.org/package/2006/relationships"><Relationship Id="rId8" Type="http://schemas.openxmlformats.org/officeDocument/2006/relationships/image" Target="../media/image55.emf"/><Relationship Id="rId3" Type="http://schemas.openxmlformats.org/officeDocument/2006/relationships/image" Target="../media/image40.emf"/><Relationship Id="rId7" Type="http://schemas.openxmlformats.org/officeDocument/2006/relationships/image" Target="../media/image54.emf"/><Relationship Id="rId2" Type="http://schemas.openxmlformats.org/officeDocument/2006/relationships/notesSlide" Target="../notesSlides/notesSlide26.xml"/><Relationship Id="rId1" Type="http://schemas.openxmlformats.org/officeDocument/2006/relationships/slideLayout" Target="../slideLayouts/slideLayout4.xml"/><Relationship Id="rId6" Type="http://schemas.openxmlformats.org/officeDocument/2006/relationships/image" Target="../media/image42.emf"/><Relationship Id="rId11" Type="http://schemas.openxmlformats.org/officeDocument/2006/relationships/image" Target="../media/image28.emf"/><Relationship Id="rId5" Type="http://schemas.openxmlformats.org/officeDocument/2006/relationships/image" Target="../media/image22.emf"/><Relationship Id="rId10" Type="http://schemas.openxmlformats.org/officeDocument/2006/relationships/image" Target="../media/image57.emf"/><Relationship Id="rId4" Type="http://schemas.openxmlformats.org/officeDocument/2006/relationships/image" Target="../media/image41.emf"/><Relationship Id="rId9" Type="http://schemas.openxmlformats.org/officeDocument/2006/relationships/image" Target="../media/image56.emf"/></Relationships>
</file>

<file path=ppt/slides/_rels/slide27.xml.rels><?xml version="1.0" encoding="UTF-8" standalone="yes"?>
<Relationships xmlns="http://schemas.openxmlformats.org/package/2006/relationships"><Relationship Id="rId8" Type="http://schemas.openxmlformats.org/officeDocument/2006/relationships/hyperlink" Target="http://web.mit.edu/kerberos/dialogue.html" TargetMode="External"/><Relationship Id="rId3" Type="http://schemas.openxmlformats.org/officeDocument/2006/relationships/image" Target="../media/image40.emf"/><Relationship Id="rId7" Type="http://schemas.openxmlformats.org/officeDocument/2006/relationships/image" Target="../media/image58.emf"/><Relationship Id="rId2" Type="http://schemas.openxmlformats.org/officeDocument/2006/relationships/notesSlide" Target="../notesSlides/notesSlide27.xml"/><Relationship Id="rId1" Type="http://schemas.openxmlformats.org/officeDocument/2006/relationships/slideLayout" Target="../slideLayouts/slideLayout4.xml"/><Relationship Id="rId6" Type="http://schemas.openxmlformats.org/officeDocument/2006/relationships/image" Target="../media/image42.emf"/><Relationship Id="rId5" Type="http://schemas.openxmlformats.org/officeDocument/2006/relationships/image" Target="../media/image22.emf"/><Relationship Id="rId10" Type="http://schemas.openxmlformats.org/officeDocument/2006/relationships/image" Target="../media/image59.png"/><Relationship Id="rId4" Type="http://schemas.openxmlformats.org/officeDocument/2006/relationships/image" Target="../media/image41.emf"/><Relationship Id="rId9" Type="http://schemas.openxmlformats.org/officeDocument/2006/relationships/image" Target="../media/image28.emf"/></Relationships>
</file>

<file path=ppt/slides/_rels/slide28.xml.rels><?xml version="1.0" encoding="UTF-8" standalone="yes"?>
<Relationships xmlns="http://schemas.openxmlformats.org/package/2006/relationships"><Relationship Id="rId8" Type="http://schemas.openxmlformats.org/officeDocument/2006/relationships/image" Target="../media/image61.emf"/><Relationship Id="rId3" Type="http://schemas.openxmlformats.org/officeDocument/2006/relationships/image" Target="../media/image40.emf"/><Relationship Id="rId7" Type="http://schemas.openxmlformats.org/officeDocument/2006/relationships/image" Target="../media/image60.emf"/><Relationship Id="rId12" Type="http://schemas.openxmlformats.org/officeDocument/2006/relationships/image" Target="../media/image64.emf"/><Relationship Id="rId2" Type="http://schemas.openxmlformats.org/officeDocument/2006/relationships/notesSlide" Target="../notesSlides/notesSlide28.xml"/><Relationship Id="rId1" Type="http://schemas.openxmlformats.org/officeDocument/2006/relationships/slideLayout" Target="../slideLayouts/slideLayout4.xml"/><Relationship Id="rId6" Type="http://schemas.openxmlformats.org/officeDocument/2006/relationships/image" Target="../media/image42.emf"/><Relationship Id="rId11" Type="http://schemas.openxmlformats.org/officeDocument/2006/relationships/image" Target="../media/image63.emf"/><Relationship Id="rId5" Type="http://schemas.openxmlformats.org/officeDocument/2006/relationships/image" Target="../media/image22.emf"/><Relationship Id="rId10" Type="http://schemas.openxmlformats.org/officeDocument/2006/relationships/image" Target="../media/image57.emf"/><Relationship Id="rId4" Type="http://schemas.openxmlformats.org/officeDocument/2006/relationships/image" Target="../media/image41.emf"/><Relationship Id="rId9" Type="http://schemas.openxmlformats.org/officeDocument/2006/relationships/image" Target="../media/image62.emf"/></Relationships>
</file>

<file path=ppt/slides/_rels/slide29.xml.rels><?xml version="1.0" encoding="UTF-8" standalone="yes"?>
<Relationships xmlns="http://schemas.openxmlformats.org/package/2006/relationships"><Relationship Id="rId8" Type="http://schemas.openxmlformats.org/officeDocument/2006/relationships/image" Target="../media/image65.emf"/><Relationship Id="rId3" Type="http://schemas.openxmlformats.org/officeDocument/2006/relationships/image" Target="../media/image40.emf"/><Relationship Id="rId7" Type="http://schemas.openxmlformats.org/officeDocument/2006/relationships/image" Target="../media/image53.emf"/><Relationship Id="rId2" Type="http://schemas.openxmlformats.org/officeDocument/2006/relationships/notesSlide" Target="../notesSlides/notesSlide29.xml"/><Relationship Id="rId1" Type="http://schemas.openxmlformats.org/officeDocument/2006/relationships/slideLayout" Target="../slideLayouts/slideLayout4.xml"/><Relationship Id="rId6" Type="http://schemas.openxmlformats.org/officeDocument/2006/relationships/image" Target="../media/image42.emf"/><Relationship Id="rId5" Type="http://schemas.openxmlformats.org/officeDocument/2006/relationships/image" Target="../media/image22.emf"/><Relationship Id="rId10" Type="http://schemas.openxmlformats.org/officeDocument/2006/relationships/image" Target="../media/image50.emf"/><Relationship Id="rId4" Type="http://schemas.openxmlformats.org/officeDocument/2006/relationships/image" Target="../media/image41.emf"/><Relationship Id="rId9" Type="http://schemas.openxmlformats.org/officeDocument/2006/relationships/image" Target="../media/image57.emf"/></Relationships>
</file>

<file path=ppt/slides/_rels/slide30.xml.rels><?xml version="1.0" encoding="UTF-8" standalone="yes"?>
<Relationships xmlns="http://schemas.openxmlformats.org/package/2006/relationships"><Relationship Id="rId8" Type="http://schemas.openxmlformats.org/officeDocument/2006/relationships/image" Target="../media/image55.emf"/><Relationship Id="rId3" Type="http://schemas.openxmlformats.org/officeDocument/2006/relationships/image" Target="../media/image40.emf"/><Relationship Id="rId7" Type="http://schemas.openxmlformats.org/officeDocument/2006/relationships/image" Target="../media/image54.emf"/><Relationship Id="rId2" Type="http://schemas.openxmlformats.org/officeDocument/2006/relationships/notesSlide" Target="../notesSlides/notesSlide30.xml"/><Relationship Id="rId1" Type="http://schemas.openxmlformats.org/officeDocument/2006/relationships/slideLayout" Target="../slideLayouts/slideLayout4.xml"/><Relationship Id="rId6" Type="http://schemas.openxmlformats.org/officeDocument/2006/relationships/image" Target="../media/image42.emf"/><Relationship Id="rId11" Type="http://schemas.openxmlformats.org/officeDocument/2006/relationships/image" Target="../media/image28.emf"/><Relationship Id="rId5" Type="http://schemas.openxmlformats.org/officeDocument/2006/relationships/image" Target="../media/image22.emf"/><Relationship Id="rId10" Type="http://schemas.openxmlformats.org/officeDocument/2006/relationships/image" Target="../media/image57.emf"/><Relationship Id="rId4" Type="http://schemas.openxmlformats.org/officeDocument/2006/relationships/image" Target="../media/image41.emf"/><Relationship Id="rId9" Type="http://schemas.openxmlformats.org/officeDocument/2006/relationships/image" Target="../media/image56.emf"/></Relationships>
</file>

<file path=ppt/slides/_rels/slide31.xml.rels><?xml version="1.0" encoding="UTF-8" standalone="yes"?>
<Relationships xmlns="http://schemas.openxmlformats.org/package/2006/relationships"><Relationship Id="rId8" Type="http://schemas.openxmlformats.org/officeDocument/2006/relationships/image" Target="../media/image66.emf"/><Relationship Id="rId3" Type="http://schemas.openxmlformats.org/officeDocument/2006/relationships/image" Target="../media/image40.emf"/><Relationship Id="rId7" Type="http://schemas.openxmlformats.org/officeDocument/2006/relationships/image" Target="../media/image60.emf"/><Relationship Id="rId2" Type="http://schemas.openxmlformats.org/officeDocument/2006/relationships/notesSlide" Target="../notesSlides/notesSlide31.xml"/><Relationship Id="rId1" Type="http://schemas.openxmlformats.org/officeDocument/2006/relationships/slideLayout" Target="../slideLayouts/slideLayout4.xml"/><Relationship Id="rId6" Type="http://schemas.openxmlformats.org/officeDocument/2006/relationships/image" Target="../media/image42.emf"/><Relationship Id="rId11" Type="http://schemas.openxmlformats.org/officeDocument/2006/relationships/image" Target="../media/image67.emf"/><Relationship Id="rId5" Type="http://schemas.openxmlformats.org/officeDocument/2006/relationships/image" Target="../media/image22.emf"/><Relationship Id="rId10" Type="http://schemas.openxmlformats.org/officeDocument/2006/relationships/image" Target="../media/image63.emf"/><Relationship Id="rId4" Type="http://schemas.openxmlformats.org/officeDocument/2006/relationships/image" Target="../media/image41.emf"/><Relationship Id="rId9" Type="http://schemas.openxmlformats.org/officeDocument/2006/relationships/image" Target="../media/image57.emf"/></Relationships>
</file>

<file path=ppt/slides/_rels/slide32.xml.rels><?xml version="1.0" encoding="UTF-8" standalone="yes"?>
<Relationships xmlns="http://schemas.openxmlformats.org/package/2006/relationships"><Relationship Id="rId2" Type="http://schemas.openxmlformats.org/officeDocument/2006/relationships/notesSlide" Target="../notesSlides/notesSlide32.xml"/><Relationship Id="rId1" Type="http://schemas.openxmlformats.org/officeDocument/2006/relationships/slideLayout" Target="../slideLayouts/slideLayout4.xml"/></Relationships>
</file>

<file path=ppt/slides/_rels/slide33.xml.rels><?xml version="1.0" encoding="UTF-8" standalone="yes"?>
<Relationships xmlns="http://schemas.openxmlformats.org/package/2006/relationships"><Relationship Id="rId2" Type="http://schemas.openxmlformats.org/officeDocument/2006/relationships/notesSlide" Target="../notesSlides/notesSlide33.xml"/><Relationship Id="rId1" Type="http://schemas.openxmlformats.org/officeDocument/2006/relationships/slideLayout" Target="../slideLayouts/slideLayout4.xml"/></Relationships>
</file>

<file path=ppt/slides/_rels/slide34.xml.rels><?xml version="1.0" encoding="UTF-8" standalone="yes"?>
<Relationships xmlns="http://schemas.openxmlformats.org/package/2006/relationships"><Relationship Id="rId2" Type="http://schemas.openxmlformats.org/officeDocument/2006/relationships/notesSlide" Target="../notesSlides/notesSlide34.xml"/><Relationship Id="rId1" Type="http://schemas.openxmlformats.org/officeDocument/2006/relationships/slideLayout" Target="../slideLayouts/slideLayout4.xml"/></Relationships>
</file>

<file path=ppt/slides/_rels/slide35.xml.rels><?xml version="1.0" encoding="UTF-8" standalone="yes"?>
<Relationships xmlns="http://schemas.openxmlformats.org/package/2006/relationships"><Relationship Id="rId2" Type="http://schemas.openxmlformats.org/officeDocument/2006/relationships/notesSlide" Target="../notesSlides/notesSlide35.xml"/><Relationship Id="rId1" Type="http://schemas.openxmlformats.org/officeDocument/2006/relationships/slideLayout" Target="../slideLayouts/slideLayout4.xml"/></Relationships>
</file>

<file path=ppt/slides/_rels/slide36.xml.rels><?xml version="1.0" encoding="UTF-8" standalone="yes"?>
<Relationships xmlns="http://schemas.openxmlformats.org/package/2006/relationships"><Relationship Id="rId2" Type="http://schemas.openxmlformats.org/officeDocument/2006/relationships/notesSlide" Target="../notesSlides/notesSlide36.xml"/><Relationship Id="rId1" Type="http://schemas.openxmlformats.org/officeDocument/2006/relationships/slideLayout" Target="../slideLayouts/slideLayout4.xml"/></Relationships>
</file>

<file path=ppt/slides/_rels/slide37.xml.rels><?xml version="1.0" encoding="UTF-8" standalone="yes"?>
<Relationships xmlns="http://schemas.openxmlformats.org/package/2006/relationships"><Relationship Id="rId2" Type="http://schemas.openxmlformats.org/officeDocument/2006/relationships/notesSlide" Target="../notesSlides/notesSlide37.xml"/><Relationship Id="rId1" Type="http://schemas.openxmlformats.org/officeDocument/2006/relationships/slideLayout" Target="../slideLayouts/slideLayout4.xml"/></Relationships>
</file>

<file path=ppt/slides/_rels/slide38.xml.rels><?xml version="1.0" encoding="UTF-8" standalone="yes"?>
<Relationships xmlns="http://schemas.openxmlformats.org/package/2006/relationships"><Relationship Id="rId2" Type="http://schemas.openxmlformats.org/officeDocument/2006/relationships/notesSlide" Target="../notesSlides/notesSlide38.xml"/><Relationship Id="rId1" Type="http://schemas.openxmlformats.org/officeDocument/2006/relationships/slideLayout" Target="../slideLayouts/slideLayout4.xml"/></Relationships>
</file>

<file path=ppt/slides/_rels/slide39.xml.rels><?xml version="1.0" encoding="UTF-8" standalone="yes"?>
<Relationships xmlns="http://schemas.openxmlformats.org/package/2006/relationships"><Relationship Id="rId2" Type="http://schemas.openxmlformats.org/officeDocument/2006/relationships/notesSlide" Target="../notesSlides/notesSlide39.xml"/><Relationship Id="rId1" Type="http://schemas.openxmlformats.org/officeDocument/2006/relationships/slideLayout" Target="../slideLayouts/slideLayout4.xml"/></Relationships>
</file>

<file path=ppt/slides/_rels/slide40.xml.rels><?xml version="1.0" encoding="UTF-8" standalone="yes"?>
<Relationships xmlns="http://schemas.openxmlformats.org/package/2006/relationships"><Relationship Id="rId2" Type="http://schemas.openxmlformats.org/officeDocument/2006/relationships/notesSlide" Target="../notesSlides/notesSlide40.xml"/><Relationship Id="rId1" Type="http://schemas.openxmlformats.org/officeDocument/2006/relationships/slideLayout" Target="../slideLayouts/slideLayout4.xml"/></Relationships>
</file>

<file path=ppt/slides/_rels/slide41.xml.rels><?xml version="1.0" encoding="UTF-8" standalone="yes"?>
<Relationships xmlns="http://schemas.openxmlformats.org/package/2006/relationships"><Relationship Id="rId2" Type="http://schemas.openxmlformats.org/officeDocument/2006/relationships/notesSlide" Target="../notesSlides/notesSlide41.xml"/><Relationship Id="rId1" Type="http://schemas.openxmlformats.org/officeDocument/2006/relationships/slideLayout" Target="../slideLayouts/slideLayout4.xml"/></Relationships>
</file>

<file path=ppt/slides/_rels/slide42.xml.rels><?xml version="1.0" encoding="UTF-8" standalone="yes"?>
<Relationships xmlns="http://schemas.openxmlformats.org/package/2006/relationships"><Relationship Id="rId2" Type="http://schemas.openxmlformats.org/officeDocument/2006/relationships/notesSlide" Target="../notesSlides/notesSlide42.xml"/><Relationship Id="rId1" Type="http://schemas.openxmlformats.org/officeDocument/2006/relationships/slideLayout" Target="../slideLayouts/slideLayout4.xml"/></Relationships>
</file>

<file path=ppt/slides/_rels/slide43.xml.rels><?xml version="1.0" encoding="UTF-8" standalone="yes"?>
<Relationships xmlns="http://schemas.openxmlformats.org/package/2006/relationships"><Relationship Id="rId2" Type="http://schemas.openxmlformats.org/officeDocument/2006/relationships/notesSlide" Target="../notesSlides/notesSlide43.xml"/><Relationship Id="rId1" Type="http://schemas.openxmlformats.org/officeDocument/2006/relationships/slideLayout" Target="../slideLayouts/slideLayout4.xml"/></Relationships>
</file>

<file path=ppt/slides/_rels/slide44.xml.rels><?xml version="1.0" encoding="UTF-8" standalone="yes"?>
<Relationships xmlns="http://schemas.openxmlformats.org/package/2006/relationships"><Relationship Id="rId2" Type="http://schemas.openxmlformats.org/officeDocument/2006/relationships/notesSlide" Target="../notesSlides/notesSlide44.xml"/><Relationship Id="rId1" Type="http://schemas.openxmlformats.org/officeDocument/2006/relationships/slideLayout" Target="../slideLayouts/slideLayout4.xml"/></Relationships>
</file>

<file path=ppt/slides/_rels/slide45.xml.rels><?xml version="1.0" encoding="UTF-8" standalone="yes"?>
<Relationships xmlns="http://schemas.openxmlformats.org/package/2006/relationships"><Relationship Id="rId2" Type="http://schemas.openxmlformats.org/officeDocument/2006/relationships/notesSlide" Target="../notesSlides/notesSlide45.xml"/><Relationship Id="rId1" Type="http://schemas.openxmlformats.org/officeDocument/2006/relationships/slideLayout" Target="../slideLayouts/slideLayout4.xml"/></Relationships>
</file>

<file path=ppt/slides/_rels/slide46.xml.rels><?xml version="1.0" encoding="UTF-8" standalone="yes"?>
<Relationships xmlns="http://schemas.openxmlformats.org/package/2006/relationships"><Relationship Id="rId2" Type="http://schemas.openxmlformats.org/officeDocument/2006/relationships/notesSlide" Target="../notesSlides/notesSlide46.xml"/><Relationship Id="rId1" Type="http://schemas.openxmlformats.org/officeDocument/2006/relationships/slideLayout" Target="../slideLayouts/slideLayout4.xml"/></Relationships>
</file>

<file path=ppt/slides/_rels/slide47.xml.rels><?xml version="1.0" encoding="UTF-8" standalone="yes"?>
<Relationships xmlns="http://schemas.openxmlformats.org/package/2006/relationships"><Relationship Id="rId2" Type="http://schemas.openxmlformats.org/officeDocument/2006/relationships/notesSlide" Target="../notesSlides/notesSlide47.xml"/><Relationship Id="rId1" Type="http://schemas.openxmlformats.org/officeDocument/2006/relationships/slideLayout" Target="../slideLayouts/slideLayout10.xml"/></Relationships>
</file>

<file path=ppt/slides/_rels/slide48.xml.rels><?xml version="1.0" encoding="UTF-8" standalone="yes"?>
<Relationships xmlns="http://schemas.openxmlformats.org/package/2006/relationships"><Relationship Id="rId2" Type="http://schemas.openxmlformats.org/officeDocument/2006/relationships/notesSlide" Target="../notesSlides/notesSlide48.xml"/><Relationship Id="rId1" Type="http://schemas.openxmlformats.org/officeDocument/2006/relationships/slideLayout" Target="../slideLayouts/slideLayout7.xml"/></Relationships>
</file>

<file path=ppt/slides/_rels/slide49.xml.rels><?xml version="1.0" encoding="UTF-8" standalone="yes"?>
<Relationships xmlns="http://schemas.openxmlformats.org/package/2006/relationships"><Relationship Id="rId2" Type="http://schemas.openxmlformats.org/officeDocument/2006/relationships/notesSlide" Target="../notesSlides/notesSlide49.xml"/><Relationship Id="rId1" Type="http://schemas.openxmlformats.org/officeDocument/2006/relationships/slideLayout" Target="../slideLayouts/slideLayout17.xml"/></Relationships>
</file>

<file path=ppt/slides/slide1.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Tree>
  </p:cSld>
  <p:clrMapOvr>
    <a:masterClrMapping/>
  </p:clrMapOvr>
  <p:transition spd="slow">
    <p:fade/>
  </p:transition>
</p:sld>
</file>

<file path=ppt/slides/slide2.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4" name="Title 3">
            <a:extLst>
              <a:ext uri="{FF2B5EF4-FFF2-40B4-BE49-F238E27FC236}">
                <a16:creationId xmlns:a16="http://schemas.microsoft.com/office/drawing/2014/main" id="{6A857558-B4DF-4459-877F-339D786561DA}"/>
              </a:ext>
            </a:extLst>
          </p:cNvPr>
          <p:cNvSpPr>
            <a:spLocks noGrp="1"/>
          </p:cNvSpPr>
          <p:nvPr>
            <p:ph type="title"/>
          </p:nvPr>
        </p:nvSpPr>
        <p:spPr>
          <a:xfrm>
            <a:off x="241300" y="2100263"/>
            <a:ext cx="7489825" cy="1468437"/>
          </a:xfrm>
        </p:spPr>
        <p:txBody>
          <a:bodyPr/>
          <a:lstStyle/>
          <a:p>
            <a:pPr defTabSz="932742" fontAlgn="auto">
              <a:spcAft>
                <a:spcPts val="0"/>
              </a:spcAft>
              <a:defRPr/>
            </a:pPr>
            <a:r>
              <a:rPr lang="sl-SI" dirty="0"/>
              <a:t>Zakaj in kdaj v razvoj vključiti </a:t>
            </a:r>
            <a:r>
              <a:rPr lang="sl-SI" dirty="0" err="1"/>
              <a:t>sistemce</a:t>
            </a:r>
            <a:r>
              <a:rPr lang="sl-SI" dirty="0"/>
              <a:t>? </a:t>
            </a:r>
          </a:p>
        </p:txBody>
      </p:sp>
      <p:sp>
        <p:nvSpPr>
          <p:cNvPr id="5" name="Text Placeholder 4">
            <a:extLst>
              <a:ext uri="{FF2B5EF4-FFF2-40B4-BE49-F238E27FC236}">
                <a16:creationId xmlns:a16="http://schemas.microsoft.com/office/drawing/2014/main" id="{06628B02-EF51-4ED3-8749-C057A5515A59}"/>
              </a:ext>
            </a:extLst>
          </p:cNvPr>
          <p:cNvSpPr>
            <a:spLocks noGrp="1"/>
          </p:cNvSpPr>
          <p:nvPr>
            <p:ph type="body" sz="quarter" idx="14"/>
          </p:nvPr>
        </p:nvSpPr>
        <p:spPr>
          <a:xfrm>
            <a:off x="273050" y="3568700"/>
            <a:ext cx="6161088" cy="731838"/>
          </a:xfrm>
        </p:spPr>
        <p:txBody>
          <a:bodyPr/>
          <a:lstStyle/>
          <a:p>
            <a:pPr defTabSz="932742" fontAlgn="auto">
              <a:spcAft>
                <a:spcPts val="0"/>
              </a:spcAft>
              <a:defRPr/>
            </a:pPr>
            <a:r>
              <a:rPr lang="sl-SI" dirty="0">
                <a:solidFill>
                  <a:srgbClr val="FFFFFF"/>
                </a:solidFill>
              </a:rPr>
              <a:t>Boštjan Gspan</a:t>
            </a:r>
          </a:p>
          <a:p>
            <a:pPr defTabSz="932742" fontAlgn="auto">
              <a:spcAft>
                <a:spcPts val="0"/>
              </a:spcAft>
              <a:defRPr/>
            </a:pPr>
            <a:r>
              <a:rPr lang="sl-SI" dirty="0">
                <a:solidFill>
                  <a:srgbClr val="FFFFFF"/>
                </a:solidFill>
              </a:rPr>
              <a:t>Višji MSM svetovalec, Microsoft</a:t>
            </a:r>
          </a:p>
        </p:txBody>
      </p:sp>
    </p:spTree>
  </p:cSld>
  <p:clrMapOvr>
    <a:masterClrMapping/>
  </p:clrMapOvr>
  <p:transition spd="med">
    <p:fade/>
  </p:transition>
</p:sld>
</file>

<file path=ppt/slides/slide3.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17" name="Title 16">
            <a:extLst>
              <a:ext uri="{FF2B5EF4-FFF2-40B4-BE49-F238E27FC236}">
                <a16:creationId xmlns:a16="http://schemas.microsoft.com/office/drawing/2014/main" id="{DBE66F53-7588-4810-BBA5-CABCAA71D181}"/>
              </a:ext>
            </a:extLst>
          </p:cNvPr>
          <p:cNvSpPr>
            <a:spLocks noGrp="1"/>
          </p:cNvSpPr>
          <p:nvPr>
            <p:ph type="title"/>
          </p:nvPr>
        </p:nvSpPr>
        <p:spPr/>
        <p:txBody>
          <a:bodyPr/>
          <a:lstStyle/>
          <a:p>
            <a:pPr defTabSz="932742" fontAlgn="auto">
              <a:spcAft>
                <a:spcPts val="0"/>
              </a:spcAft>
              <a:defRPr/>
            </a:pPr>
            <a:r>
              <a:rPr lang="sl-SI" dirty="0"/>
              <a:t>Potek predavanja</a:t>
            </a:r>
          </a:p>
        </p:txBody>
      </p:sp>
      <p:sp>
        <p:nvSpPr>
          <p:cNvPr id="6" name="Text Placeholder 5">
            <a:extLst>
              <a:ext uri="{FF2B5EF4-FFF2-40B4-BE49-F238E27FC236}">
                <a16:creationId xmlns:a16="http://schemas.microsoft.com/office/drawing/2014/main" id="{78A7666A-85BC-4734-8059-D8D7EF60C63E}"/>
              </a:ext>
            </a:extLst>
          </p:cNvPr>
          <p:cNvSpPr>
            <a:spLocks noGrp="1"/>
          </p:cNvSpPr>
          <p:nvPr>
            <p:ph type="body" sz="quarter" idx="10"/>
          </p:nvPr>
        </p:nvSpPr>
        <p:spPr>
          <a:xfrm>
            <a:off x="274702" y="1211287"/>
            <a:ext cx="11888787" cy="1902059"/>
          </a:xfrm>
        </p:spPr>
        <p:txBody>
          <a:bodyPr/>
          <a:lstStyle/>
          <a:p>
            <a:pPr defTabSz="932742" fontAlgn="auto">
              <a:spcAft>
                <a:spcPts val="0"/>
              </a:spcAft>
              <a:defRPr/>
            </a:pPr>
            <a:r>
              <a:rPr lang="sl-SI" dirty="0"/>
              <a:t>Zakaj?</a:t>
            </a:r>
          </a:p>
          <a:p>
            <a:pPr defTabSz="932742" fontAlgn="auto">
              <a:spcAft>
                <a:spcPts val="0"/>
              </a:spcAft>
              <a:defRPr/>
            </a:pPr>
            <a:r>
              <a:rPr lang="sl-SI" dirty="0"/>
              <a:t>Kdaj?</a:t>
            </a:r>
          </a:p>
          <a:p>
            <a:pPr defTabSz="932742" fontAlgn="auto">
              <a:spcAft>
                <a:spcPts val="0"/>
              </a:spcAft>
              <a:defRPr/>
            </a:pPr>
            <a:r>
              <a:rPr lang="sl-SI" dirty="0"/>
              <a:t>Povzetek</a:t>
            </a:r>
          </a:p>
        </p:txBody>
      </p:sp>
    </p:spTree>
  </p:cSld>
  <p:clrMapOvr>
    <a:masterClrMapping/>
  </p:clrMapOvr>
  <p:transition spd="med">
    <p:fade/>
  </p:transition>
</p:sld>
</file>

<file path=ppt/slides/slide4.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17" name="Title 16">
            <a:extLst>
              <a:ext uri="{FF2B5EF4-FFF2-40B4-BE49-F238E27FC236}">
                <a16:creationId xmlns:a16="http://schemas.microsoft.com/office/drawing/2014/main" id="{AD2D829C-EC34-40AA-A981-C3210D24883F}"/>
              </a:ext>
            </a:extLst>
          </p:cNvPr>
          <p:cNvSpPr>
            <a:spLocks noGrp="1"/>
          </p:cNvSpPr>
          <p:nvPr>
            <p:ph type="title"/>
          </p:nvPr>
        </p:nvSpPr>
        <p:spPr/>
        <p:txBody>
          <a:bodyPr/>
          <a:lstStyle/>
          <a:p>
            <a:pPr defTabSz="932742" fontAlgn="auto">
              <a:spcAft>
                <a:spcPts val="0"/>
              </a:spcAft>
              <a:defRPr/>
            </a:pPr>
            <a:r>
              <a:rPr lang="sl-SI" dirty="0"/>
              <a:t>Želje poslovne strani</a:t>
            </a:r>
          </a:p>
        </p:txBody>
      </p:sp>
      <p:sp>
        <p:nvSpPr>
          <p:cNvPr id="4" name="Rectangle 3">
            <a:extLst>
              <a:ext uri="{FF2B5EF4-FFF2-40B4-BE49-F238E27FC236}">
                <a16:creationId xmlns:a16="http://schemas.microsoft.com/office/drawing/2014/main" id="{206ED681-34E9-43F3-AA86-67FC4A210245}"/>
              </a:ext>
            </a:extLst>
          </p:cNvPr>
          <p:cNvSpPr/>
          <p:nvPr/>
        </p:nvSpPr>
        <p:spPr bwMode="auto">
          <a:xfrm>
            <a:off x="428625" y="1301750"/>
            <a:ext cx="4852988" cy="4456113"/>
          </a:xfrm>
          <a:prstGeom prst="rect">
            <a:avLst/>
          </a:prstGeom>
          <a:solidFill>
            <a:schemeClr val="tx2"/>
          </a:solidFill>
          <a:ln w="9525" cap="flat" cmpd="sng" algn="ctr">
            <a:noFill/>
            <a:prstDash val="solid"/>
            <a:headEnd type="none" w="med" len="med"/>
            <a:tailEnd type="none" w="med" len="med"/>
          </a:ln>
          <a:effectLst/>
        </p:spPr>
        <p:txBody>
          <a:bodyPr lIns="457135" tIns="457135" rIns="182854" bIns="146283"/>
          <a:lstStyle/>
          <a:p>
            <a:pPr defTabSz="932110" eaLnBrk="1" fontAlgn="auto" hangingPunct="1">
              <a:lnSpc>
                <a:spcPct val="90000"/>
              </a:lnSpc>
              <a:spcBef>
                <a:spcPts val="0"/>
              </a:spcBef>
              <a:spcAft>
                <a:spcPts val="0"/>
              </a:spcAft>
              <a:defRPr/>
            </a:pPr>
            <a:endParaRPr lang="sl-SI" kern="0" dirty="0">
              <a:gradFill>
                <a:gsLst>
                  <a:gs pos="84259">
                    <a:srgbClr val="FFFFFF"/>
                  </a:gs>
                  <a:gs pos="52778">
                    <a:srgbClr val="FFFFFF"/>
                  </a:gs>
                </a:gsLst>
                <a:lin ang="5400000" scaled="0"/>
              </a:gradFill>
              <a:latin typeface="Segoe UI"/>
            </a:endParaRPr>
          </a:p>
        </p:txBody>
      </p:sp>
      <p:sp>
        <p:nvSpPr>
          <p:cNvPr id="5" name="Rectangle 4">
            <a:extLst>
              <a:ext uri="{FF2B5EF4-FFF2-40B4-BE49-F238E27FC236}">
                <a16:creationId xmlns:a16="http://schemas.microsoft.com/office/drawing/2014/main" id="{E56B2528-EB37-4213-9DEA-E0C01836B73B}"/>
              </a:ext>
            </a:extLst>
          </p:cNvPr>
          <p:cNvSpPr/>
          <p:nvPr/>
        </p:nvSpPr>
        <p:spPr bwMode="auto">
          <a:xfrm>
            <a:off x="5295900" y="1319213"/>
            <a:ext cx="6035675" cy="4462462"/>
          </a:xfrm>
          <a:prstGeom prst="rect">
            <a:avLst/>
          </a:prstGeom>
          <a:solidFill>
            <a:srgbClr val="ECF1F2"/>
          </a:solidFill>
          <a:ln w="0">
            <a:noFill/>
            <a:prstDash val="solid"/>
            <a:miter lim="800000"/>
            <a:headEnd/>
            <a:tailEnd/>
          </a:ln>
        </p:spPr>
        <p:txBody>
          <a:bodyPr lIns="91427" tIns="45713" rIns="91427" bIns="45713"/>
          <a:lstStyle/>
          <a:p>
            <a:pPr defTabSz="621673" eaLnBrk="1" hangingPunct="1">
              <a:lnSpc>
                <a:spcPct val="90000"/>
              </a:lnSpc>
              <a:defRPr/>
            </a:pPr>
            <a:endParaRPr lang="sl-SI" kern="0" dirty="0">
              <a:solidFill>
                <a:srgbClr val="FFFFFF"/>
              </a:solidFill>
              <a:latin typeface="Calibri" charset="0"/>
              <a:ea typeface="ＭＳ Ｐゴシック" charset="0"/>
            </a:endParaRPr>
          </a:p>
        </p:txBody>
      </p:sp>
      <p:pic>
        <p:nvPicPr>
          <p:cNvPr id="28677" name="Picture 6" descr="clouds.png">
            <a:extLst>
              <a:ext uri="{FF2B5EF4-FFF2-40B4-BE49-F238E27FC236}">
                <a16:creationId xmlns:a16="http://schemas.microsoft.com/office/drawing/2014/main" id="{ECB610D8-B5CF-4A53-AC32-3CB1E2DD477A}"/>
              </a:ext>
            </a:extLst>
          </p:cNvPr>
          <p:cNvPicPr>
            <a:picLocks noChangeAspect="1" noChangeArrowheads="1"/>
          </p:cNvPicPr>
          <p:nvPr/>
        </p:nvPicPr>
        <p:blipFill>
          <a:blip r:embed="rId3">
            <a:extLst>
              <a:ext uri="{28A0092B-C50C-407E-A947-70E740481C1C}">
                <a14:useLocalDpi xmlns:a14="http://schemas.microsoft.com/office/drawing/2010/main" val="0"/>
              </a:ext>
            </a:extLst>
          </a:blip>
          <a:srcRect/>
          <a:stretch>
            <a:fillRect/>
          </a:stretch>
        </p:blipFill>
        <p:spPr bwMode="auto">
          <a:xfrm>
            <a:off x="6289675" y="2673350"/>
            <a:ext cx="1282700" cy="836613"/>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pic>
      <p:pic>
        <p:nvPicPr>
          <p:cNvPr id="28678" name="Picture 7" descr="speedometer-04.png">
            <a:extLst>
              <a:ext uri="{FF2B5EF4-FFF2-40B4-BE49-F238E27FC236}">
                <a16:creationId xmlns:a16="http://schemas.microsoft.com/office/drawing/2014/main" id="{E344D8F3-49A6-4D1F-BE82-4970ABD974C3}"/>
              </a:ext>
            </a:extLst>
          </p:cNvPr>
          <p:cNvPicPr>
            <a:picLocks noChangeAspect="1" noChangeArrowheads="1"/>
          </p:cNvPicPr>
          <p:nvPr/>
        </p:nvPicPr>
        <p:blipFill>
          <a:blip r:embed="rId4">
            <a:extLst>
              <a:ext uri="{28A0092B-C50C-407E-A947-70E740481C1C}">
                <a14:useLocalDpi xmlns:a14="http://schemas.microsoft.com/office/drawing/2010/main" val="0"/>
              </a:ext>
            </a:extLst>
          </a:blip>
          <a:srcRect l="16759" t="6544" r="16759" b="6544"/>
          <a:stretch>
            <a:fillRect/>
          </a:stretch>
        </p:blipFill>
        <p:spPr bwMode="auto">
          <a:xfrm>
            <a:off x="6521450" y="3768725"/>
            <a:ext cx="765175" cy="771525"/>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pic>
      <p:sp>
        <p:nvSpPr>
          <p:cNvPr id="9" name="Rectangle 8">
            <a:extLst>
              <a:ext uri="{FF2B5EF4-FFF2-40B4-BE49-F238E27FC236}">
                <a16:creationId xmlns:a16="http://schemas.microsoft.com/office/drawing/2014/main" id="{48875FBB-4C8E-441B-A7BC-A866E1E2E4D7}"/>
              </a:ext>
            </a:extLst>
          </p:cNvPr>
          <p:cNvSpPr/>
          <p:nvPr/>
        </p:nvSpPr>
        <p:spPr>
          <a:xfrm>
            <a:off x="8298128" y="1871298"/>
            <a:ext cx="2566984" cy="348433"/>
          </a:xfrm>
          <a:prstGeom prst="rect">
            <a:avLst/>
          </a:prstGeom>
          <a:noFill/>
        </p:spPr>
        <p:txBody>
          <a:bodyPr lIns="0" anchor="ctr">
            <a:spAutoFit/>
          </a:bodyPr>
          <a:lstStyle/>
          <a:p>
            <a:pPr defTabSz="914127" eaLnBrk="1" fontAlgn="auto" hangingPunct="1">
              <a:lnSpc>
                <a:spcPct val="90000"/>
              </a:lnSpc>
              <a:spcBef>
                <a:spcPts val="0"/>
              </a:spcBef>
              <a:spcAft>
                <a:spcPts val="0"/>
              </a:spcAft>
              <a:defRPr/>
            </a:pPr>
            <a:r>
              <a:rPr lang="sl-SI" kern="0" spc="-30" dirty="0">
                <a:gradFill>
                  <a:gsLst>
                    <a:gs pos="52778">
                      <a:srgbClr val="3C3C3C"/>
                    </a:gs>
                    <a:gs pos="39000">
                      <a:srgbClr val="3C3C3C"/>
                    </a:gs>
                  </a:gsLst>
                  <a:lin ang="5400000" scaled="0"/>
                </a:gradFill>
                <a:latin typeface="Segoe UI"/>
                <a:ea typeface="ＭＳ Ｐゴシック" charset="0"/>
                <a:cs typeface="Segoe"/>
              </a:rPr>
              <a:t>Več inovacij hitreje</a:t>
            </a:r>
          </a:p>
        </p:txBody>
      </p:sp>
      <p:sp>
        <p:nvSpPr>
          <p:cNvPr id="10" name="Rectangle 9">
            <a:extLst>
              <a:ext uri="{FF2B5EF4-FFF2-40B4-BE49-F238E27FC236}">
                <a16:creationId xmlns:a16="http://schemas.microsoft.com/office/drawing/2014/main" id="{093CBF9C-2CB6-426C-B600-076E9D3D354E}"/>
              </a:ext>
            </a:extLst>
          </p:cNvPr>
          <p:cNvSpPr/>
          <p:nvPr/>
        </p:nvSpPr>
        <p:spPr>
          <a:xfrm>
            <a:off x="8298128" y="2709958"/>
            <a:ext cx="2464954" cy="840230"/>
          </a:xfrm>
          <a:prstGeom prst="rect">
            <a:avLst/>
          </a:prstGeom>
          <a:noFill/>
        </p:spPr>
        <p:txBody>
          <a:bodyPr lIns="0" anchor="ctr">
            <a:spAutoFit/>
          </a:bodyPr>
          <a:lstStyle/>
          <a:p>
            <a:pPr defTabSz="914127" eaLnBrk="1" fontAlgn="auto" hangingPunct="1">
              <a:lnSpc>
                <a:spcPct val="90000"/>
              </a:lnSpc>
              <a:spcBef>
                <a:spcPts val="0"/>
              </a:spcBef>
              <a:spcAft>
                <a:spcPts val="0"/>
              </a:spcAft>
              <a:defRPr/>
            </a:pPr>
            <a:r>
              <a:rPr lang="sl-SI" kern="0" spc="-30" dirty="0">
                <a:gradFill>
                  <a:gsLst>
                    <a:gs pos="52778">
                      <a:srgbClr val="3C3C3C"/>
                    </a:gs>
                    <a:gs pos="39000">
                      <a:srgbClr val="3C3C3C"/>
                    </a:gs>
                  </a:gsLst>
                  <a:lin ang="5400000" scaled="0"/>
                </a:gradFill>
                <a:latin typeface="Segoe UI"/>
                <a:ea typeface="ＭＳ Ｐゴシック" charset="0"/>
                <a:cs typeface="Segoe"/>
              </a:rPr>
              <a:t>Izkoriščanje IT storitev iz (javnega) Oblaka in ekonomije obsega</a:t>
            </a:r>
          </a:p>
        </p:txBody>
      </p:sp>
      <p:sp>
        <p:nvSpPr>
          <p:cNvPr id="11" name="Rectangle 10">
            <a:extLst>
              <a:ext uri="{FF2B5EF4-FFF2-40B4-BE49-F238E27FC236}">
                <a16:creationId xmlns:a16="http://schemas.microsoft.com/office/drawing/2014/main" id="{5E04A1BA-01EA-4F8A-B8E0-ECB926D37CB6}"/>
              </a:ext>
            </a:extLst>
          </p:cNvPr>
          <p:cNvSpPr/>
          <p:nvPr/>
        </p:nvSpPr>
        <p:spPr>
          <a:xfrm>
            <a:off x="8298127" y="3906191"/>
            <a:ext cx="2448453" cy="590931"/>
          </a:xfrm>
          <a:prstGeom prst="rect">
            <a:avLst/>
          </a:prstGeom>
          <a:noFill/>
        </p:spPr>
        <p:txBody>
          <a:bodyPr lIns="0" anchor="ctr">
            <a:spAutoFit/>
          </a:bodyPr>
          <a:lstStyle/>
          <a:p>
            <a:pPr defTabSz="914127" eaLnBrk="1" fontAlgn="auto" hangingPunct="1">
              <a:lnSpc>
                <a:spcPct val="90000"/>
              </a:lnSpc>
              <a:spcBef>
                <a:spcPts val="0"/>
              </a:spcBef>
              <a:spcAft>
                <a:spcPts val="0"/>
              </a:spcAft>
              <a:defRPr/>
            </a:pPr>
            <a:r>
              <a:rPr lang="sl-SI" kern="0" spc="-30" dirty="0">
                <a:gradFill>
                  <a:gsLst>
                    <a:gs pos="52778">
                      <a:srgbClr val="3C3C3C"/>
                    </a:gs>
                    <a:gs pos="39000">
                      <a:srgbClr val="3C3C3C"/>
                    </a:gs>
                  </a:gsLst>
                  <a:lin ang="5400000" scaled="0"/>
                </a:gradFill>
                <a:latin typeface="Segoe UI"/>
                <a:ea typeface="ＭＳ Ｐゴシック" charset="0"/>
                <a:cs typeface="Segoe"/>
              </a:rPr>
              <a:t>Poslovna agilnost in prilagodljivost</a:t>
            </a:r>
          </a:p>
        </p:txBody>
      </p:sp>
      <p:grpSp>
        <p:nvGrpSpPr>
          <p:cNvPr id="28682" name="Group 11">
            <a:extLst>
              <a:ext uri="{FF2B5EF4-FFF2-40B4-BE49-F238E27FC236}">
                <a16:creationId xmlns:a16="http://schemas.microsoft.com/office/drawing/2014/main" id="{DEBF2BB2-776A-4364-97C0-075D95D3A5A9}"/>
              </a:ext>
            </a:extLst>
          </p:cNvPr>
          <p:cNvGrpSpPr>
            <a:grpSpLocks/>
          </p:cNvGrpSpPr>
          <p:nvPr/>
        </p:nvGrpSpPr>
        <p:grpSpPr bwMode="auto">
          <a:xfrm>
            <a:off x="5934075" y="1622425"/>
            <a:ext cx="1935163" cy="831850"/>
            <a:chOff x="6299776" y="1808056"/>
            <a:chExt cx="1896999" cy="815523"/>
          </a:xfrm>
        </p:grpSpPr>
        <p:pic>
          <p:nvPicPr>
            <p:cNvPr id="28878" name="Picture 12" descr="Devices.png">
              <a:extLst>
                <a:ext uri="{FF2B5EF4-FFF2-40B4-BE49-F238E27FC236}">
                  <a16:creationId xmlns:a16="http://schemas.microsoft.com/office/drawing/2014/main" id="{F2176AB1-80A9-4042-AE41-D41CFECC0B27}"/>
                </a:ext>
              </a:extLst>
            </p:cNvPr>
            <p:cNvPicPr>
              <a:picLocks noChangeAspect="1" noChangeArrowheads="1"/>
            </p:cNvPicPr>
            <p:nvPr/>
          </p:nvPicPr>
          <p:blipFill>
            <a:blip r:embed="rId5">
              <a:extLst>
                <a:ext uri="{28A0092B-C50C-407E-A947-70E740481C1C}">
                  <a14:useLocalDpi xmlns:a14="http://schemas.microsoft.com/office/drawing/2010/main" val="0"/>
                </a:ext>
              </a:extLst>
            </a:blip>
            <a:srcRect l="6841" t="25948" r="6696" b="25948"/>
            <a:stretch>
              <a:fillRect/>
            </a:stretch>
          </p:blipFill>
          <p:spPr bwMode="auto">
            <a:xfrm>
              <a:off x="6299776" y="1808056"/>
              <a:ext cx="1896999" cy="815523"/>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pic>
        <p:pic>
          <p:nvPicPr>
            <p:cNvPr id="28879" name="Picture 13" descr="http://dev.voxmobile.com/wp-content/uploads/2011/03/android_logo.png">
              <a:hlinkClick r:id="rId6"/>
              <a:extLst>
                <a:ext uri="{FF2B5EF4-FFF2-40B4-BE49-F238E27FC236}">
                  <a16:creationId xmlns:a16="http://schemas.microsoft.com/office/drawing/2014/main" id="{E136C54C-9B34-4CD6-9FF4-FAF0EF680393}"/>
                </a:ext>
              </a:extLst>
            </p:cNvPr>
            <p:cNvPicPr>
              <a:picLocks noChangeAspect="1" noChangeArrowheads="1"/>
            </p:cNvPicPr>
            <p:nvPr/>
          </p:nvPicPr>
          <p:blipFill>
            <a:blip r:embed="rId7">
              <a:grayscl/>
              <a:biLevel thresh="50000"/>
              <a:extLst>
                <a:ext uri="{28A0092B-C50C-407E-A947-70E740481C1C}">
                  <a14:useLocalDpi xmlns:a14="http://schemas.microsoft.com/office/drawing/2010/main" val="0"/>
                </a:ext>
              </a:extLst>
            </a:blip>
            <a:srcRect l="21198" r="20195"/>
            <a:stretch>
              <a:fillRect/>
            </a:stretch>
          </p:blipFill>
          <p:spPr bwMode="auto">
            <a:xfrm rot="1111125">
              <a:off x="7895015" y="2116808"/>
              <a:ext cx="163938" cy="211596"/>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pic>
        <p:sp>
          <p:nvSpPr>
            <p:cNvPr id="15" name="Freeform 14">
              <a:extLst>
                <a:ext uri="{FF2B5EF4-FFF2-40B4-BE49-F238E27FC236}">
                  <a16:creationId xmlns:a16="http://schemas.microsoft.com/office/drawing/2014/main" id="{69DADAE0-427F-4060-8821-91043E4E0FF4}"/>
                </a:ext>
              </a:extLst>
            </p:cNvPr>
            <p:cNvSpPr>
              <a:spLocks noEditPoints="1"/>
            </p:cNvSpPr>
            <p:nvPr/>
          </p:nvSpPr>
          <p:spPr bwMode="auto">
            <a:xfrm>
              <a:off x="7118333" y="2035282"/>
              <a:ext cx="247435" cy="247459"/>
            </a:xfrm>
            <a:custGeom>
              <a:avLst/>
              <a:gdLst>
                <a:gd name="T0" fmla="*/ 52 w 117"/>
                <a:gd name="T1" fmla="*/ 9 h 117"/>
                <a:gd name="T2" fmla="*/ 117 w 117"/>
                <a:gd name="T3" fmla="*/ 0 h 117"/>
                <a:gd name="T4" fmla="*/ 117 w 117"/>
                <a:gd name="T5" fmla="*/ 57 h 117"/>
                <a:gd name="T6" fmla="*/ 52 w 117"/>
                <a:gd name="T7" fmla="*/ 57 h 117"/>
                <a:gd name="T8" fmla="*/ 52 w 117"/>
                <a:gd name="T9" fmla="*/ 9 h 117"/>
                <a:gd name="T10" fmla="*/ 52 w 117"/>
                <a:gd name="T11" fmla="*/ 9 h 117"/>
                <a:gd name="T12" fmla="*/ 50 w 117"/>
                <a:gd name="T13" fmla="*/ 57 h 117"/>
                <a:gd name="T14" fmla="*/ 50 w 117"/>
                <a:gd name="T15" fmla="*/ 9 h 117"/>
                <a:gd name="T16" fmla="*/ 0 w 117"/>
                <a:gd name="T17" fmla="*/ 16 h 117"/>
                <a:gd name="T18" fmla="*/ 0 w 117"/>
                <a:gd name="T19" fmla="*/ 57 h 117"/>
                <a:gd name="T20" fmla="*/ 50 w 117"/>
                <a:gd name="T21" fmla="*/ 57 h 117"/>
                <a:gd name="T22" fmla="*/ 50 w 117"/>
                <a:gd name="T23" fmla="*/ 57 h 117"/>
                <a:gd name="T24" fmla="*/ 52 w 117"/>
                <a:gd name="T25" fmla="*/ 59 h 117"/>
                <a:gd name="T26" fmla="*/ 52 w 117"/>
                <a:gd name="T27" fmla="*/ 108 h 117"/>
                <a:gd name="T28" fmla="*/ 117 w 117"/>
                <a:gd name="T29" fmla="*/ 117 h 117"/>
                <a:gd name="T30" fmla="*/ 117 w 117"/>
                <a:gd name="T31" fmla="*/ 59 h 117"/>
                <a:gd name="T32" fmla="*/ 52 w 117"/>
                <a:gd name="T33" fmla="*/ 59 h 117"/>
                <a:gd name="T34" fmla="*/ 52 w 117"/>
                <a:gd name="T35" fmla="*/ 59 h 117"/>
                <a:gd name="T36" fmla="*/ 50 w 117"/>
                <a:gd name="T37" fmla="*/ 59 h 117"/>
                <a:gd name="T38" fmla="*/ 0 w 117"/>
                <a:gd name="T39" fmla="*/ 59 h 117"/>
                <a:gd name="T40" fmla="*/ 0 w 117"/>
                <a:gd name="T41" fmla="*/ 100 h 117"/>
                <a:gd name="T42" fmla="*/ 50 w 117"/>
                <a:gd name="T43" fmla="*/ 107 h 117"/>
                <a:gd name="T44" fmla="*/ 50 w 117"/>
                <a:gd name="T45" fmla="*/ 59 h 117"/>
                <a:gd name="T46" fmla="*/ 50 w 117"/>
                <a:gd name="T47" fmla="*/ 59 h 117"/>
              </a:gdLst>
              <a:ahLst/>
              <a:cxnLst>
                <a:cxn ang="0">
                  <a:pos x="T0" y="T1"/>
                </a:cxn>
                <a:cxn ang="0">
                  <a:pos x="T2" y="T3"/>
                </a:cxn>
                <a:cxn ang="0">
                  <a:pos x="T4" y="T5"/>
                </a:cxn>
                <a:cxn ang="0">
                  <a:pos x="T6" y="T7"/>
                </a:cxn>
                <a:cxn ang="0">
                  <a:pos x="T8" y="T9"/>
                </a:cxn>
                <a:cxn ang="0">
                  <a:pos x="T10" y="T11"/>
                </a:cxn>
                <a:cxn ang="0">
                  <a:pos x="T12" y="T13"/>
                </a:cxn>
                <a:cxn ang="0">
                  <a:pos x="T14" y="T15"/>
                </a:cxn>
                <a:cxn ang="0">
                  <a:pos x="T16" y="T17"/>
                </a:cxn>
                <a:cxn ang="0">
                  <a:pos x="T18" y="T19"/>
                </a:cxn>
                <a:cxn ang="0">
                  <a:pos x="T20" y="T21"/>
                </a:cxn>
                <a:cxn ang="0">
                  <a:pos x="T22" y="T23"/>
                </a:cxn>
                <a:cxn ang="0">
                  <a:pos x="T24" y="T25"/>
                </a:cxn>
                <a:cxn ang="0">
                  <a:pos x="T26" y="T27"/>
                </a:cxn>
                <a:cxn ang="0">
                  <a:pos x="T28" y="T29"/>
                </a:cxn>
                <a:cxn ang="0">
                  <a:pos x="T30" y="T31"/>
                </a:cxn>
                <a:cxn ang="0">
                  <a:pos x="T32" y="T33"/>
                </a:cxn>
                <a:cxn ang="0">
                  <a:pos x="T34" y="T35"/>
                </a:cxn>
                <a:cxn ang="0">
                  <a:pos x="T36" y="T37"/>
                </a:cxn>
                <a:cxn ang="0">
                  <a:pos x="T38" y="T39"/>
                </a:cxn>
                <a:cxn ang="0">
                  <a:pos x="T40" y="T41"/>
                </a:cxn>
                <a:cxn ang="0">
                  <a:pos x="T42" y="T43"/>
                </a:cxn>
                <a:cxn ang="0">
                  <a:pos x="T44" y="T45"/>
                </a:cxn>
                <a:cxn ang="0">
                  <a:pos x="T46" y="T47"/>
                </a:cxn>
              </a:cxnLst>
              <a:rect l="0" t="0" r="r" b="b"/>
              <a:pathLst>
                <a:path w="117" h="117">
                  <a:moveTo>
                    <a:pt x="52" y="9"/>
                  </a:moveTo>
                  <a:cubicBezTo>
                    <a:pt x="117" y="0"/>
                    <a:pt x="117" y="0"/>
                    <a:pt x="117" y="0"/>
                  </a:cubicBezTo>
                  <a:cubicBezTo>
                    <a:pt x="117" y="57"/>
                    <a:pt x="117" y="57"/>
                    <a:pt x="117" y="57"/>
                  </a:cubicBezTo>
                  <a:cubicBezTo>
                    <a:pt x="52" y="57"/>
                    <a:pt x="52" y="57"/>
                    <a:pt x="52" y="57"/>
                  </a:cubicBezTo>
                  <a:cubicBezTo>
                    <a:pt x="52" y="9"/>
                    <a:pt x="52" y="9"/>
                    <a:pt x="52" y="9"/>
                  </a:cubicBezTo>
                  <a:cubicBezTo>
                    <a:pt x="52" y="9"/>
                    <a:pt x="52" y="9"/>
                    <a:pt x="52" y="9"/>
                  </a:cubicBezTo>
                  <a:close/>
                  <a:moveTo>
                    <a:pt x="50" y="57"/>
                  </a:moveTo>
                  <a:cubicBezTo>
                    <a:pt x="50" y="9"/>
                    <a:pt x="50" y="9"/>
                    <a:pt x="50" y="9"/>
                  </a:cubicBezTo>
                  <a:cubicBezTo>
                    <a:pt x="0" y="16"/>
                    <a:pt x="0" y="16"/>
                    <a:pt x="0" y="16"/>
                  </a:cubicBezTo>
                  <a:cubicBezTo>
                    <a:pt x="0" y="57"/>
                    <a:pt x="0" y="57"/>
                    <a:pt x="0" y="57"/>
                  </a:cubicBezTo>
                  <a:cubicBezTo>
                    <a:pt x="50" y="57"/>
                    <a:pt x="50" y="57"/>
                    <a:pt x="50" y="57"/>
                  </a:cubicBezTo>
                  <a:cubicBezTo>
                    <a:pt x="50" y="57"/>
                    <a:pt x="50" y="57"/>
                    <a:pt x="50" y="57"/>
                  </a:cubicBezTo>
                  <a:close/>
                  <a:moveTo>
                    <a:pt x="52" y="59"/>
                  </a:moveTo>
                  <a:cubicBezTo>
                    <a:pt x="52" y="108"/>
                    <a:pt x="52" y="108"/>
                    <a:pt x="52" y="108"/>
                  </a:cubicBezTo>
                  <a:cubicBezTo>
                    <a:pt x="117" y="117"/>
                    <a:pt x="117" y="117"/>
                    <a:pt x="117" y="117"/>
                  </a:cubicBezTo>
                  <a:cubicBezTo>
                    <a:pt x="117" y="59"/>
                    <a:pt x="117" y="59"/>
                    <a:pt x="117" y="59"/>
                  </a:cubicBezTo>
                  <a:cubicBezTo>
                    <a:pt x="52" y="59"/>
                    <a:pt x="52" y="59"/>
                    <a:pt x="52" y="59"/>
                  </a:cubicBezTo>
                  <a:cubicBezTo>
                    <a:pt x="52" y="59"/>
                    <a:pt x="52" y="59"/>
                    <a:pt x="52" y="59"/>
                  </a:cubicBezTo>
                  <a:close/>
                  <a:moveTo>
                    <a:pt x="50" y="59"/>
                  </a:moveTo>
                  <a:cubicBezTo>
                    <a:pt x="0" y="59"/>
                    <a:pt x="0" y="59"/>
                    <a:pt x="0" y="59"/>
                  </a:cubicBezTo>
                  <a:cubicBezTo>
                    <a:pt x="0" y="100"/>
                    <a:pt x="0" y="100"/>
                    <a:pt x="0" y="100"/>
                  </a:cubicBezTo>
                  <a:cubicBezTo>
                    <a:pt x="50" y="107"/>
                    <a:pt x="50" y="107"/>
                    <a:pt x="50" y="107"/>
                  </a:cubicBezTo>
                  <a:cubicBezTo>
                    <a:pt x="50" y="59"/>
                    <a:pt x="50" y="59"/>
                    <a:pt x="50" y="59"/>
                  </a:cubicBezTo>
                  <a:cubicBezTo>
                    <a:pt x="50" y="59"/>
                    <a:pt x="50" y="59"/>
                    <a:pt x="50" y="59"/>
                  </a:cubicBezTo>
                  <a:close/>
                </a:path>
              </a:pathLst>
            </a:custGeom>
            <a:solidFill>
              <a:srgbClr val="FFFFFF"/>
            </a:solidFill>
            <a:ln>
              <a:noFill/>
            </a:ln>
            <a:extLst>
              <a:ext uri="{91240B29-F687-4f45-9708-019B960494DF}"/>
            </a:extLst>
          </p:spPr>
          <p:txBody>
            <a:bodyPr lIns="91414" tIns="45706" rIns="91414" bIns="45706"/>
            <a:lstStyle/>
            <a:p>
              <a:pPr defTabSz="914012" eaLnBrk="1" fontAlgn="auto" hangingPunct="1">
                <a:lnSpc>
                  <a:spcPct val="90000"/>
                </a:lnSpc>
                <a:spcBef>
                  <a:spcPts val="0"/>
                </a:spcBef>
                <a:spcAft>
                  <a:spcPts val="0"/>
                </a:spcAft>
                <a:defRPr/>
              </a:pPr>
              <a:endParaRPr lang="sl-SI" sz="1398" kern="0" dirty="0">
                <a:solidFill>
                  <a:srgbClr val="FFFFFF">
                    <a:lumMod val="85000"/>
                    <a:lumOff val="15000"/>
                  </a:srgbClr>
                </a:solidFill>
                <a:latin typeface="Calibri" charset="0"/>
                <a:ea typeface="ＭＳ Ｐゴシック" charset="0"/>
              </a:endParaRPr>
            </a:p>
          </p:txBody>
        </p:sp>
        <p:pic>
          <p:nvPicPr>
            <p:cNvPr id="28881" name="Picture 15">
              <a:extLst>
                <a:ext uri="{FF2B5EF4-FFF2-40B4-BE49-F238E27FC236}">
                  <a16:creationId xmlns:a16="http://schemas.microsoft.com/office/drawing/2014/main" id="{CD551634-39F1-40DD-804B-20B9D6A74FA4}"/>
                </a:ext>
              </a:extLst>
            </p:cNvPr>
            <p:cNvPicPr>
              <a:picLocks noChangeAspect="1" noChangeArrowheads="1"/>
            </p:cNvPicPr>
            <p:nvPr/>
          </p:nvPicPr>
          <p:blipFill>
            <a:blip r:embed="rId8">
              <a:extLst>
                <a:ext uri="{28A0092B-C50C-407E-A947-70E740481C1C}">
                  <a14:useLocalDpi xmlns:a14="http://schemas.microsoft.com/office/drawing/2010/main" val="0"/>
                </a:ext>
              </a:extLst>
            </a:blip>
            <a:srcRect/>
            <a:stretch>
              <a:fillRect/>
            </a:stretch>
          </p:blipFill>
          <p:spPr bwMode="auto">
            <a:xfrm rot="-896569">
              <a:off x="6443180" y="2183559"/>
              <a:ext cx="158730" cy="101530"/>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pic>
      </p:grpSp>
      <p:sp>
        <p:nvSpPr>
          <p:cNvPr id="18" name="Rectangle 17">
            <a:extLst>
              <a:ext uri="{FF2B5EF4-FFF2-40B4-BE49-F238E27FC236}">
                <a16:creationId xmlns:a16="http://schemas.microsoft.com/office/drawing/2014/main" id="{9E6BE9D9-72A8-4E80-93D0-624B0120B381}"/>
              </a:ext>
            </a:extLst>
          </p:cNvPr>
          <p:cNvSpPr/>
          <p:nvPr/>
        </p:nvSpPr>
        <p:spPr>
          <a:xfrm>
            <a:off x="3742547" y="1920933"/>
            <a:ext cx="1160133" cy="254262"/>
          </a:xfrm>
          <a:prstGeom prst="rect">
            <a:avLst/>
          </a:prstGeom>
        </p:spPr>
        <p:txBody>
          <a:bodyPr lIns="0" tIns="0" rIns="0" bIns="0" anchor="ctr">
            <a:spAutoFit/>
          </a:bodyPr>
          <a:lstStyle/>
          <a:p>
            <a:pPr algn="r" defTabSz="932110" eaLnBrk="1" fontAlgn="auto" hangingPunct="1">
              <a:lnSpc>
                <a:spcPct val="90000"/>
              </a:lnSpc>
              <a:spcBef>
                <a:spcPts val="0"/>
              </a:spcBef>
              <a:spcAft>
                <a:spcPts val="0"/>
              </a:spcAft>
              <a:defRPr/>
            </a:pPr>
            <a:r>
              <a:rPr lang="sl-SI" kern="0" spc="-30" dirty="0">
                <a:gradFill>
                  <a:gsLst>
                    <a:gs pos="84259">
                      <a:srgbClr val="FFFFFF"/>
                    </a:gs>
                    <a:gs pos="52778">
                      <a:srgbClr val="FFFFFF"/>
                    </a:gs>
                  </a:gsLst>
                  <a:lin ang="5400000" scaled="0"/>
                </a:gradFill>
                <a:latin typeface="Segoe UI"/>
                <a:ea typeface="ＭＳ Ｐゴシック" charset="0"/>
                <a:cs typeface="Segoe"/>
              </a:rPr>
              <a:t>Inovacije</a:t>
            </a:r>
          </a:p>
        </p:txBody>
      </p:sp>
      <p:grpSp>
        <p:nvGrpSpPr>
          <p:cNvPr id="28684" name="Group 18">
            <a:extLst>
              <a:ext uri="{FF2B5EF4-FFF2-40B4-BE49-F238E27FC236}">
                <a16:creationId xmlns:a16="http://schemas.microsoft.com/office/drawing/2014/main" id="{D070FB58-BF1E-4F5F-B92E-F62DCC9E6A4E}"/>
              </a:ext>
            </a:extLst>
          </p:cNvPr>
          <p:cNvGrpSpPr>
            <a:grpSpLocks/>
          </p:cNvGrpSpPr>
          <p:nvPr/>
        </p:nvGrpSpPr>
        <p:grpSpPr bwMode="auto">
          <a:xfrm>
            <a:off x="5022850" y="1774825"/>
            <a:ext cx="541338" cy="541338"/>
            <a:chOff x="5974543" y="2547004"/>
            <a:chExt cx="654556" cy="654556"/>
          </a:xfrm>
        </p:grpSpPr>
        <p:sp>
          <p:nvSpPr>
            <p:cNvPr id="20" name="Oval 19">
              <a:extLst>
                <a:ext uri="{FF2B5EF4-FFF2-40B4-BE49-F238E27FC236}">
                  <a16:creationId xmlns:a16="http://schemas.microsoft.com/office/drawing/2014/main" id="{52960DA7-E77F-4606-9E97-8C612BF4B758}"/>
                </a:ext>
              </a:extLst>
            </p:cNvPr>
            <p:cNvSpPr/>
            <p:nvPr/>
          </p:nvSpPr>
          <p:spPr bwMode="auto">
            <a:xfrm>
              <a:off x="5974543" y="2547004"/>
              <a:ext cx="654556" cy="654556"/>
            </a:xfrm>
            <a:prstGeom prst="ellipse">
              <a:avLst/>
            </a:prstGeom>
            <a:solidFill>
              <a:srgbClr val="FFFFFF"/>
            </a:solidFill>
            <a:ln w="38100" cap="flat" cmpd="sng" algn="ctr">
              <a:solidFill>
                <a:schemeClr val="accent2"/>
              </a:solidFill>
              <a:prstDash val="solid"/>
              <a:headEnd type="none" w="med" len="med"/>
              <a:tailEnd type="none" w="med" len="med"/>
            </a:ln>
            <a:effectLst/>
          </p:spPr>
          <p:txBody>
            <a:bodyPr lIns="182854" tIns="146283" rIns="182854" bIns="146283"/>
            <a:lstStyle/>
            <a:p>
              <a:pPr algn="ctr" defTabSz="932293" eaLnBrk="1" hangingPunct="1">
                <a:lnSpc>
                  <a:spcPct val="90000"/>
                </a:lnSpc>
                <a:defRPr/>
              </a:pPr>
              <a:endParaRPr lang="sl-SI" sz="2400" kern="0" dirty="0">
                <a:gradFill>
                  <a:gsLst>
                    <a:gs pos="0">
                      <a:srgbClr val="FFFFFF"/>
                    </a:gs>
                    <a:gs pos="100000">
                      <a:srgbClr val="FFFFFF"/>
                    </a:gs>
                  </a:gsLst>
                  <a:lin ang="5400000" scaled="0"/>
                </a:gradFill>
                <a:latin typeface="Segoe UI"/>
                <a:ea typeface="Segoe UI" pitchFamily="34" charset="0"/>
                <a:cs typeface="Segoe UI" pitchFamily="34" charset="0"/>
              </a:endParaRPr>
            </a:p>
          </p:txBody>
        </p:sp>
        <p:sp>
          <p:nvSpPr>
            <p:cNvPr id="21" name="Freeform 17">
              <a:extLst>
                <a:ext uri="{FF2B5EF4-FFF2-40B4-BE49-F238E27FC236}">
                  <a16:creationId xmlns:a16="http://schemas.microsoft.com/office/drawing/2014/main" id="{76933BC0-8C3D-4D44-BB8A-842AE15D30D0}"/>
                </a:ext>
              </a:extLst>
            </p:cNvPr>
            <p:cNvSpPr>
              <a:spLocks noChangeAspect="1"/>
            </p:cNvSpPr>
            <p:nvPr/>
          </p:nvSpPr>
          <p:spPr bwMode="auto">
            <a:xfrm rot="5400000">
              <a:off x="6154978" y="2725520"/>
              <a:ext cx="293687" cy="297525"/>
            </a:xfrm>
            <a:custGeom>
              <a:avLst/>
              <a:gdLst>
                <a:gd name="T0" fmla="*/ 153 w 303"/>
                <a:gd name="T1" fmla="*/ 0 h 306"/>
                <a:gd name="T2" fmla="*/ 0 w 303"/>
                <a:gd name="T3" fmla="*/ 150 h 306"/>
                <a:gd name="T4" fmla="*/ 12 w 303"/>
                <a:gd name="T5" fmla="*/ 164 h 306"/>
                <a:gd name="T6" fmla="*/ 143 w 303"/>
                <a:gd name="T7" fmla="*/ 36 h 306"/>
                <a:gd name="T8" fmla="*/ 143 w 303"/>
                <a:gd name="T9" fmla="*/ 306 h 306"/>
                <a:gd name="T10" fmla="*/ 163 w 303"/>
                <a:gd name="T11" fmla="*/ 306 h 306"/>
                <a:gd name="T12" fmla="*/ 163 w 303"/>
                <a:gd name="T13" fmla="*/ 36 h 306"/>
                <a:gd name="T14" fmla="*/ 291 w 303"/>
                <a:gd name="T15" fmla="*/ 164 h 306"/>
                <a:gd name="T16" fmla="*/ 303 w 303"/>
                <a:gd name="T17" fmla="*/ 150 h 306"/>
                <a:gd name="T18" fmla="*/ 153 w 303"/>
                <a:gd name="T19" fmla="*/ 0 h 306"/>
              </a:gdLst>
              <a:ahLst/>
              <a:cxnLst>
                <a:cxn ang="0">
                  <a:pos x="T0" y="T1"/>
                </a:cxn>
                <a:cxn ang="0">
                  <a:pos x="T2" y="T3"/>
                </a:cxn>
                <a:cxn ang="0">
                  <a:pos x="T4" y="T5"/>
                </a:cxn>
                <a:cxn ang="0">
                  <a:pos x="T6" y="T7"/>
                </a:cxn>
                <a:cxn ang="0">
                  <a:pos x="T8" y="T9"/>
                </a:cxn>
                <a:cxn ang="0">
                  <a:pos x="T10" y="T11"/>
                </a:cxn>
                <a:cxn ang="0">
                  <a:pos x="T12" y="T13"/>
                </a:cxn>
                <a:cxn ang="0">
                  <a:pos x="T14" y="T15"/>
                </a:cxn>
                <a:cxn ang="0">
                  <a:pos x="T16" y="T17"/>
                </a:cxn>
                <a:cxn ang="0">
                  <a:pos x="T18" y="T19"/>
                </a:cxn>
              </a:cxnLst>
              <a:rect l="0" t="0" r="r" b="b"/>
              <a:pathLst>
                <a:path w="303" h="306">
                  <a:moveTo>
                    <a:pt x="153" y="0"/>
                  </a:moveTo>
                  <a:lnTo>
                    <a:pt x="0" y="150"/>
                  </a:lnTo>
                  <a:lnTo>
                    <a:pt x="12" y="164"/>
                  </a:lnTo>
                  <a:lnTo>
                    <a:pt x="143" y="36"/>
                  </a:lnTo>
                  <a:lnTo>
                    <a:pt x="143" y="306"/>
                  </a:lnTo>
                  <a:lnTo>
                    <a:pt x="163" y="306"/>
                  </a:lnTo>
                  <a:lnTo>
                    <a:pt x="163" y="36"/>
                  </a:lnTo>
                  <a:lnTo>
                    <a:pt x="291" y="164"/>
                  </a:lnTo>
                  <a:lnTo>
                    <a:pt x="303" y="150"/>
                  </a:lnTo>
                  <a:lnTo>
                    <a:pt x="153" y="0"/>
                  </a:lnTo>
                  <a:close/>
                </a:path>
              </a:pathLst>
            </a:custGeom>
            <a:solidFill>
              <a:schemeClr val="accent2"/>
            </a:solidFill>
            <a:ln>
              <a:noFill/>
            </a:ln>
          </p:spPr>
          <p:txBody>
            <a:bodyPr lIns="91427" tIns="45713" rIns="91427" bIns="45713"/>
            <a:lstStyle/>
            <a:p>
              <a:pPr defTabSz="621673" eaLnBrk="1" hangingPunct="1">
                <a:defRPr/>
              </a:pPr>
              <a:endParaRPr lang="sl-SI" kern="0" dirty="0">
                <a:solidFill>
                  <a:srgbClr val="FFFFFF"/>
                </a:solidFill>
                <a:latin typeface="Calibri" charset="0"/>
                <a:ea typeface="ＭＳ Ｐゴシック" charset="0"/>
              </a:endParaRPr>
            </a:p>
          </p:txBody>
        </p:sp>
      </p:grpSp>
      <p:sp>
        <p:nvSpPr>
          <p:cNvPr id="22" name="Rectangle 21">
            <a:extLst>
              <a:ext uri="{FF2B5EF4-FFF2-40B4-BE49-F238E27FC236}">
                <a16:creationId xmlns:a16="http://schemas.microsoft.com/office/drawing/2014/main" id="{69ABD0F1-330A-424A-9645-F9BABFAA3DBB}"/>
              </a:ext>
            </a:extLst>
          </p:cNvPr>
          <p:cNvSpPr/>
          <p:nvPr/>
        </p:nvSpPr>
        <p:spPr>
          <a:xfrm>
            <a:off x="4137111" y="2967724"/>
            <a:ext cx="765356" cy="254262"/>
          </a:xfrm>
          <a:prstGeom prst="rect">
            <a:avLst/>
          </a:prstGeom>
        </p:spPr>
        <p:txBody>
          <a:bodyPr lIns="0" tIns="0" rIns="0" bIns="0" anchor="ctr">
            <a:spAutoFit/>
          </a:bodyPr>
          <a:lstStyle/>
          <a:p>
            <a:pPr algn="r" defTabSz="932110" eaLnBrk="1" fontAlgn="auto" hangingPunct="1">
              <a:lnSpc>
                <a:spcPct val="90000"/>
              </a:lnSpc>
              <a:spcBef>
                <a:spcPts val="0"/>
              </a:spcBef>
              <a:spcAft>
                <a:spcPts val="0"/>
              </a:spcAft>
              <a:defRPr/>
            </a:pPr>
            <a:r>
              <a:rPr lang="sl-SI" kern="0" spc="-30" dirty="0">
                <a:gradFill>
                  <a:gsLst>
                    <a:gs pos="84259">
                      <a:srgbClr val="FFFFFF"/>
                    </a:gs>
                    <a:gs pos="52778">
                      <a:srgbClr val="FFFFFF"/>
                    </a:gs>
                  </a:gsLst>
                  <a:lin ang="5400000" scaled="0"/>
                </a:gradFill>
                <a:latin typeface="Segoe UI"/>
                <a:ea typeface="ＭＳ Ｐゴシック" charset="0"/>
                <a:cs typeface="Segoe"/>
              </a:rPr>
              <a:t>Stroški</a:t>
            </a:r>
          </a:p>
        </p:txBody>
      </p:sp>
      <p:grpSp>
        <p:nvGrpSpPr>
          <p:cNvPr id="28686" name="Group 22">
            <a:extLst>
              <a:ext uri="{FF2B5EF4-FFF2-40B4-BE49-F238E27FC236}">
                <a16:creationId xmlns:a16="http://schemas.microsoft.com/office/drawing/2014/main" id="{D6DEDA27-9E06-4E1D-9E0A-3CBEC5623FCC}"/>
              </a:ext>
            </a:extLst>
          </p:cNvPr>
          <p:cNvGrpSpPr>
            <a:grpSpLocks/>
          </p:cNvGrpSpPr>
          <p:nvPr/>
        </p:nvGrpSpPr>
        <p:grpSpPr bwMode="auto">
          <a:xfrm>
            <a:off x="5022850" y="2827338"/>
            <a:ext cx="541338" cy="539750"/>
            <a:chOff x="5974543" y="3625228"/>
            <a:chExt cx="654556" cy="654556"/>
          </a:xfrm>
        </p:grpSpPr>
        <p:sp>
          <p:nvSpPr>
            <p:cNvPr id="24" name="Oval 23">
              <a:extLst>
                <a:ext uri="{FF2B5EF4-FFF2-40B4-BE49-F238E27FC236}">
                  <a16:creationId xmlns:a16="http://schemas.microsoft.com/office/drawing/2014/main" id="{4F764BB8-BD85-4B97-A5C9-923550E17F24}"/>
                </a:ext>
              </a:extLst>
            </p:cNvPr>
            <p:cNvSpPr/>
            <p:nvPr/>
          </p:nvSpPr>
          <p:spPr bwMode="auto">
            <a:xfrm>
              <a:off x="5974543" y="3625228"/>
              <a:ext cx="654556" cy="654556"/>
            </a:xfrm>
            <a:prstGeom prst="ellipse">
              <a:avLst/>
            </a:prstGeom>
            <a:solidFill>
              <a:srgbClr val="FFFFFF"/>
            </a:solidFill>
            <a:ln w="38100" cap="flat" cmpd="sng" algn="ctr">
              <a:solidFill>
                <a:schemeClr val="accent2"/>
              </a:solidFill>
              <a:prstDash val="solid"/>
              <a:headEnd type="none" w="med" len="med"/>
              <a:tailEnd type="none" w="med" len="med"/>
            </a:ln>
            <a:effectLst/>
          </p:spPr>
          <p:txBody>
            <a:bodyPr lIns="182854" tIns="146283" rIns="182854" bIns="146283"/>
            <a:lstStyle/>
            <a:p>
              <a:pPr algn="ctr" defTabSz="932293" eaLnBrk="1" hangingPunct="1">
                <a:lnSpc>
                  <a:spcPct val="90000"/>
                </a:lnSpc>
                <a:defRPr/>
              </a:pPr>
              <a:endParaRPr lang="sl-SI" sz="2400" kern="0" dirty="0">
                <a:gradFill>
                  <a:gsLst>
                    <a:gs pos="0">
                      <a:srgbClr val="FFFFFF"/>
                    </a:gs>
                    <a:gs pos="100000">
                      <a:srgbClr val="FFFFFF"/>
                    </a:gs>
                  </a:gsLst>
                  <a:lin ang="5400000" scaled="0"/>
                </a:gradFill>
                <a:latin typeface="Segoe UI"/>
                <a:ea typeface="Segoe UI" pitchFamily="34" charset="0"/>
                <a:cs typeface="Segoe UI" pitchFamily="34" charset="0"/>
              </a:endParaRPr>
            </a:p>
          </p:txBody>
        </p:sp>
        <p:sp>
          <p:nvSpPr>
            <p:cNvPr id="25" name="Freeform 17">
              <a:extLst>
                <a:ext uri="{FF2B5EF4-FFF2-40B4-BE49-F238E27FC236}">
                  <a16:creationId xmlns:a16="http://schemas.microsoft.com/office/drawing/2014/main" id="{19187EFF-60F3-4714-8355-3E4B9533C136}"/>
                </a:ext>
              </a:extLst>
            </p:cNvPr>
            <p:cNvSpPr>
              <a:spLocks noChangeAspect="1"/>
            </p:cNvSpPr>
            <p:nvPr/>
          </p:nvSpPr>
          <p:spPr bwMode="auto">
            <a:xfrm rot="5400000">
              <a:off x="6153583" y="3803744"/>
              <a:ext cx="296475" cy="297525"/>
            </a:xfrm>
            <a:custGeom>
              <a:avLst/>
              <a:gdLst>
                <a:gd name="T0" fmla="*/ 153 w 303"/>
                <a:gd name="T1" fmla="*/ 0 h 306"/>
                <a:gd name="T2" fmla="*/ 0 w 303"/>
                <a:gd name="T3" fmla="*/ 150 h 306"/>
                <a:gd name="T4" fmla="*/ 12 w 303"/>
                <a:gd name="T5" fmla="*/ 164 h 306"/>
                <a:gd name="T6" fmla="*/ 143 w 303"/>
                <a:gd name="T7" fmla="*/ 36 h 306"/>
                <a:gd name="T8" fmla="*/ 143 w 303"/>
                <a:gd name="T9" fmla="*/ 306 h 306"/>
                <a:gd name="T10" fmla="*/ 163 w 303"/>
                <a:gd name="T11" fmla="*/ 306 h 306"/>
                <a:gd name="T12" fmla="*/ 163 w 303"/>
                <a:gd name="T13" fmla="*/ 36 h 306"/>
                <a:gd name="T14" fmla="*/ 291 w 303"/>
                <a:gd name="T15" fmla="*/ 164 h 306"/>
                <a:gd name="T16" fmla="*/ 303 w 303"/>
                <a:gd name="T17" fmla="*/ 150 h 306"/>
                <a:gd name="T18" fmla="*/ 153 w 303"/>
                <a:gd name="T19" fmla="*/ 0 h 306"/>
              </a:gdLst>
              <a:ahLst/>
              <a:cxnLst>
                <a:cxn ang="0">
                  <a:pos x="T0" y="T1"/>
                </a:cxn>
                <a:cxn ang="0">
                  <a:pos x="T2" y="T3"/>
                </a:cxn>
                <a:cxn ang="0">
                  <a:pos x="T4" y="T5"/>
                </a:cxn>
                <a:cxn ang="0">
                  <a:pos x="T6" y="T7"/>
                </a:cxn>
                <a:cxn ang="0">
                  <a:pos x="T8" y="T9"/>
                </a:cxn>
                <a:cxn ang="0">
                  <a:pos x="T10" y="T11"/>
                </a:cxn>
                <a:cxn ang="0">
                  <a:pos x="T12" y="T13"/>
                </a:cxn>
                <a:cxn ang="0">
                  <a:pos x="T14" y="T15"/>
                </a:cxn>
                <a:cxn ang="0">
                  <a:pos x="T16" y="T17"/>
                </a:cxn>
                <a:cxn ang="0">
                  <a:pos x="T18" y="T19"/>
                </a:cxn>
              </a:cxnLst>
              <a:rect l="0" t="0" r="r" b="b"/>
              <a:pathLst>
                <a:path w="303" h="306">
                  <a:moveTo>
                    <a:pt x="153" y="0"/>
                  </a:moveTo>
                  <a:lnTo>
                    <a:pt x="0" y="150"/>
                  </a:lnTo>
                  <a:lnTo>
                    <a:pt x="12" y="164"/>
                  </a:lnTo>
                  <a:lnTo>
                    <a:pt x="143" y="36"/>
                  </a:lnTo>
                  <a:lnTo>
                    <a:pt x="143" y="306"/>
                  </a:lnTo>
                  <a:lnTo>
                    <a:pt x="163" y="306"/>
                  </a:lnTo>
                  <a:lnTo>
                    <a:pt x="163" y="36"/>
                  </a:lnTo>
                  <a:lnTo>
                    <a:pt x="291" y="164"/>
                  </a:lnTo>
                  <a:lnTo>
                    <a:pt x="303" y="150"/>
                  </a:lnTo>
                  <a:lnTo>
                    <a:pt x="153" y="0"/>
                  </a:lnTo>
                  <a:close/>
                </a:path>
              </a:pathLst>
            </a:custGeom>
            <a:solidFill>
              <a:schemeClr val="accent2"/>
            </a:solidFill>
            <a:ln>
              <a:noFill/>
            </a:ln>
          </p:spPr>
          <p:txBody>
            <a:bodyPr lIns="91427" tIns="45713" rIns="91427" bIns="45713"/>
            <a:lstStyle/>
            <a:p>
              <a:pPr defTabSz="621673" eaLnBrk="1" hangingPunct="1">
                <a:defRPr/>
              </a:pPr>
              <a:endParaRPr lang="sl-SI" kern="0" dirty="0">
                <a:solidFill>
                  <a:srgbClr val="FFFFFF"/>
                </a:solidFill>
                <a:latin typeface="Calibri" charset="0"/>
                <a:ea typeface="ＭＳ Ｐゴシック" charset="0"/>
              </a:endParaRPr>
            </a:p>
          </p:txBody>
        </p:sp>
      </p:grpSp>
      <p:sp>
        <p:nvSpPr>
          <p:cNvPr id="26" name="Rectangle 25">
            <a:extLst>
              <a:ext uri="{FF2B5EF4-FFF2-40B4-BE49-F238E27FC236}">
                <a16:creationId xmlns:a16="http://schemas.microsoft.com/office/drawing/2014/main" id="{0D9E0697-FE34-4B7A-A231-83D091A15D72}"/>
              </a:ext>
            </a:extLst>
          </p:cNvPr>
          <p:cNvSpPr/>
          <p:nvPr/>
        </p:nvSpPr>
        <p:spPr>
          <a:xfrm>
            <a:off x="4009830" y="4019596"/>
            <a:ext cx="895195" cy="254262"/>
          </a:xfrm>
          <a:prstGeom prst="rect">
            <a:avLst/>
          </a:prstGeom>
        </p:spPr>
        <p:txBody>
          <a:bodyPr lIns="0" tIns="0" rIns="0" bIns="0" anchor="ctr">
            <a:spAutoFit/>
          </a:bodyPr>
          <a:lstStyle/>
          <a:p>
            <a:pPr algn="r" defTabSz="932110" eaLnBrk="1" hangingPunct="1">
              <a:lnSpc>
                <a:spcPct val="90000"/>
              </a:lnSpc>
              <a:defRPr/>
            </a:pPr>
            <a:r>
              <a:rPr lang="sl-SI" kern="0" spc="-30" dirty="0">
                <a:gradFill>
                  <a:gsLst>
                    <a:gs pos="84259">
                      <a:srgbClr val="FFFFFF"/>
                    </a:gs>
                    <a:gs pos="52778">
                      <a:srgbClr val="FFFFFF"/>
                    </a:gs>
                  </a:gsLst>
                  <a:lin ang="5400000" scaled="0"/>
                </a:gradFill>
                <a:latin typeface="Segoe UI"/>
                <a:ea typeface="ＭＳ Ｐゴシック" charset="0"/>
                <a:cs typeface="Segoe"/>
              </a:rPr>
              <a:t>Agilnost</a:t>
            </a:r>
          </a:p>
        </p:txBody>
      </p:sp>
      <p:grpSp>
        <p:nvGrpSpPr>
          <p:cNvPr id="28688" name="Group 26">
            <a:extLst>
              <a:ext uri="{FF2B5EF4-FFF2-40B4-BE49-F238E27FC236}">
                <a16:creationId xmlns:a16="http://schemas.microsoft.com/office/drawing/2014/main" id="{156763CB-41F3-4262-96DF-CCDB47BCE6FF}"/>
              </a:ext>
            </a:extLst>
          </p:cNvPr>
          <p:cNvGrpSpPr>
            <a:grpSpLocks/>
          </p:cNvGrpSpPr>
          <p:nvPr/>
        </p:nvGrpSpPr>
        <p:grpSpPr bwMode="auto">
          <a:xfrm>
            <a:off x="5022850" y="3878263"/>
            <a:ext cx="541338" cy="541337"/>
            <a:chOff x="5974543" y="4703451"/>
            <a:chExt cx="654556" cy="654556"/>
          </a:xfrm>
        </p:grpSpPr>
        <p:sp>
          <p:nvSpPr>
            <p:cNvPr id="28" name="Oval 27">
              <a:extLst>
                <a:ext uri="{FF2B5EF4-FFF2-40B4-BE49-F238E27FC236}">
                  <a16:creationId xmlns:a16="http://schemas.microsoft.com/office/drawing/2014/main" id="{7D028F39-EFB0-4743-AF99-B9A6688C3258}"/>
                </a:ext>
              </a:extLst>
            </p:cNvPr>
            <p:cNvSpPr/>
            <p:nvPr/>
          </p:nvSpPr>
          <p:spPr bwMode="auto">
            <a:xfrm>
              <a:off x="5974543" y="4703451"/>
              <a:ext cx="654556" cy="654556"/>
            </a:xfrm>
            <a:prstGeom prst="ellipse">
              <a:avLst/>
            </a:prstGeom>
            <a:solidFill>
              <a:srgbClr val="FFFFFF"/>
            </a:solidFill>
            <a:ln w="38100" cap="flat" cmpd="sng" algn="ctr">
              <a:solidFill>
                <a:schemeClr val="accent2"/>
              </a:solidFill>
              <a:prstDash val="solid"/>
              <a:headEnd type="none" w="med" len="med"/>
              <a:tailEnd type="none" w="med" len="med"/>
            </a:ln>
            <a:effectLst/>
          </p:spPr>
          <p:txBody>
            <a:bodyPr lIns="182854" tIns="146283" rIns="182854" bIns="146283"/>
            <a:lstStyle/>
            <a:p>
              <a:pPr algn="ctr" defTabSz="932293" eaLnBrk="1" hangingPunct="1">
                <a:lnSpc>
                  <a:spcPct val="90000"/>
                </a:lnSpc>
                <a:defRPr/>
              </a:pPr>
              <a:endParaRPr lang="sl-SI" sz="2400" kern="0" dirty="0">
                <a:solidFill>
                  <a:srgbClr val="B4009E"/>
                </a:solidFill>
                <a:latin typeface="Segoe UI"/>
                <a:ea typeface="Segoe UI" pitchFamily="34" charset="0"/>
                <a:cs typeface="Segoe UI" pitchFamily="34" charset="0"/>
              </a:endParaRPr>
            </a:p>
          </p:txBody>
        </p:sp>
        <p:sp>
          <p:nvSpPr>
            <p:cNvPr id="29" name="Freeform 17">
              <a:extLst>
                <a:ext uri="{FF2B5EF4-FFF2-40B4-BE49-F238E27FC236}">
                  <a16:creationId xmlns:a16="http://schemas.microsoft.com/office/drawing/2014/main" id="{E07D4D53-5787-4C37-937D-2C8214CDC30A}"/>
                </a:ext>
              </a:extLst>
            </p:cNvPr>
            <p:cNvSpPr>
              <a:spLocks noChangeAspect="1"/>
            </p:cNvSpPr>
            <p:nvPr/>
          </p:nvSpPr>
          <p:spPr bwMode="auto">
            <a:xfrm rot="5400000">
              <a:off x="6154977" y="4881967"/>
              <a:ext cx="293686" cy="297525"/>
            </a:xfrm>
            <a:custGeom>
              <a:avLst/>
              <a:gdLst>
                <a:gd name="T0" fmla="*/ 153 w 303"/>
                <a:gd name="T1" fmla="*/ 0 h 306"/>
                <a:gd name="T2" fmla="*/ 0 w 303"/>
                <a:gd name="T3" fmla="*/ 150 h 306"/>
                <a:gd name="T4" fmla="*/ 12 w 303"/>
                <a:gd name="T5" fmla="*/ 164 h 306"/>
                <a:gd name="T6" fmla="*/ 143 w 303"/>
                <a:gd name="T7" fmla="*/ 36 h 306"/>
                <a:gd name="T8" fmla="*/ 143 w 303"/>
                <a:gd name="T9" fmla="*/ 306 h 306"/>
                <a:gd name="T10" fmla="*/ 163 w 303"/>
                <a:gd name="T11" fmla="*/ 306 h 306"/>
                <a:gd name="T12" fmla="*/ 163 w 303"/>
                <a:gd name="T13" fmla="*/ 36 h 306"/>
                <a:gd name="T14" fmla="*/ 291 w 303"/>
                <a:gd name="T15" fmla="*/ 164 h 306"/>
                <a:gd name="T16" fmla="*/ 303 w 303"/>
                <a:gd name="T17" fmla="*/ 150 h 306"/>
                <a:gd name="T18" fmla="*/ 153 w 303"/>
                <a:gd name="T19" fmla="*/ 0 h 306"/>
              </a:gdLst>
              <a:ahLst/>
              <a:cxnLst>
                <a:cxn ang="0">
                  <a:pos x="T0" y="T1"/>
                </a:cxn>
                <a:cxn ang="0">
                  <a:pos x="T2" y="T3"/>
                </a:cxn>
                <a:cxn ang="0">
                  <a:pos x="T4" y="T5"/>
                </a:cxn>
                <a:cxn ang="0">
                  <a:pos x="T6" y="T7"/>
                </a:cxn>
                <a:cxn ang="0">
                  <a:pos x="T8" y="T9"/>
                </a:cxn>
                <a:cxn ang="0">
                  <a:pos x="T10" y="T11"/>
                </a:cxn>
                <a:cxn ang="0">
                  <a:pos x="T12" y="T13"/>
                </a:cxn>
                <a:cxn ang="0">
                  <a:pos x="T14" y="T15"/>
                </a:cxn>
                <a:cxn ang="0">
                  <a:pos x="T16" y="T17"/>
                </a:cxn>
                <a:cxn ang="0">
                  <a:pos x="T18" y="T19"/>
                </a:cxn>
              </a:cxnLst>
              <a:rect l="0" t="0" r="r" b="b"/>
              <a:pathLst>
                <a:path w="303" h="306">
                  <a:moveTo>
                    <a:pt x="153" y="0"/>
                  </a:moveTo>
                  <a:lnTo>
                    <a:pt x="0" y="150"/>
                  </a:lnTo>
                  <a:lnTo>
                    <a:pt x="12" y="164"/>
                  </a:lnTo>
                  <a:lnTo>
                    <a:pt x="143" y="36"/>
                  </a:lnTo>
                  <a:lnTo>
                    <a:pt x="143" y="306"/>
                  </a:lnTo>
                  <a:lnTo>
                    <a:pt x="163" y="306"/>
                  </a:lnTo>
                  <a:lnTo>
                    <a:pt x="163" y="36"/>
                  </a:lnTo>
                  <a:lnTo>
                    <a:pt x="291" y="164"/>
                  </a:lnTo>
                  <a:lnTo>
                    <a:pt x="303" y="150"/>
                  </a:lnTo>
                  <a:lnTo>
                    <a:pt x="153" y="0"/>
                  </a:lnTo>
                  <a:close/>
                </a:path>
              </a:pathLst>
            </a:custGeom>
            <a:solidFill>
              <a:schemeClr val="accent2"/>
            </a:solidFill>
            <a:ln>
              <a:noFill/>
            </a:ln>
          </p:spPr>
          <p:txBody>
            <a:bodyPr lIns="91427" tIns="45713" rIns="91427" bIns="45713"/>
            <a:lstStyle/>
            <a:p>
              <a:pPr defTabSz="621673" eaLnBrk="1" hangingPunct="1">
                <a:defRPr/>
              </a:pPr>
              <a:endParaRPr lang="sl-SI" kern="0" dirty="0">
                <a:solidFill>
                  <a:srgbClr val="FFFFFF"/>
                </a:solidFill>
                <a:latin typeface="Calibri" charset="0"/>
                <a:ea typeface="ＭＳ Ｐゴシック" charset="0"/>
              </a:endParaRPr>
            </a:p>
          </p:txBody>
        </p:sp>
      </p:grpSp>
      <p:grpSp>
        <p:nvGrpSpPr>
          <p:cNvPr id="28689" name="Group 30">
            <a:extLst>
              <a:ext uri="{FF2B5EF4-FFF2-40B4-BE49-F238E27FC236}">
                <a16:creationId xmlns:a16="http://schemas.microsoft.com/office/drawing/2014/main" id="{7931FD49-30FC-4663-9453-75A9D2D9B954}"/>
              </a:ext>
            </a:extLst>
          </p:cNvPr>
          <p:cNvGrpSpPr>
            <a:grpSpLocks/>
          </p:cNvGrpSpPr>
          <p:nvPr/>
        </p:nvGrpSpPr>
        <p:grpSpPr bwMode="auto">
          <a:xfrm>
            <a:off x="5022850" y="4930775"/>
            <a:ext cx="541338" cy="541338"/>
            <a:chOff x="5974543" y="4703451"/>
            <a:chExt cx="654556" cy="654556"/>
          </a:xfrm>
        </p:grpSpPr>
        <p:sp>
          <p:nvSpPr>
            <p:cNvPr id="32" name="Oval 31">
              <a:extLst>
                <a:ext uri="{FF2B5EF4-FFF2-40B4-BE49-F238E27FC236}">
                  <a16:creationId xmlns:a16="http://schemas.microsoft.com/office/drawing/2014/main" id="{11C299AA-824D-4B66-AEE0-2A3B8B393CC3}"/>
                </a:ext>
              </a:extLst>
            </p:cNvPr>
            <p:cNvSpPr/>
            <p:nvPr/>
          </p:nvSpPr>
          <p:spPr bwMode="auto">
            <a:xfrm>
              <a:off x="5974543" y="4703451"/>
              <a:ext cx="654556" cy="654556"/>
            </a:xfrm>
            <a:prstGeom prst="ellipse">
              <a:avLst/>
            </a:prstGeom>
            <a:solidFill>
              <a:srgbClr val="FFFFFF"/>
            </a:solidFill>
            <a:ln w="38100" cap="flat" cmpd="sng" algn="ctr">
              <a:solidFill>
                <a:schemeClr val="accent2"/>
              </a:solidFill>
              <a:prstDash val="solid"/>
              <a:headEnd type="none" w="med" len="med"/>
              <a:tailEnd type="none" w="med" len="med"/>
            </a:ln>
            <a:effectLst/>
          </p:spPr>
          <p:txBody>
            <a:bodyPr lIns="182854" tIns="146283" rIns="182854" bIns="146283"/>
            <a:lstStyle/>
            <a:p>
              <a:pPr algn="ctr" defTabSz="932293" eaLnBrk="1" hangingPunct="1">
                <a:lnSpc>
                  <a:spcPct val="90000"/>
                </a:lnSpc>
                <a:defRPr/>
              </a:pPr>
              <a:endParaRPr lang="sl-SI" sz="2400" kern="0" dirty="0">
                <a:solidFill>
                  <a:srgbClr val="B4009E"/>
                </a:solidFill>
                <a:latin typeface="Segoe UI"/>
                <a:ea typeface="Segoe UI" pitchFamily="34" charset="0"/>
                <a:cs typeface="Segoe UI" pitchFamily="34" charset="0"/>
              </a:endParaRPr>
            </a:p>
          </p:txBody>
        </p:sp>
        <p:sp>
          <p:nvSpPr>
            <p:cNvPr id="33" name="Freeform 17">
              <a:extLst>
                <a:ext uri="{FF2B5EF4-FFF2-40B4-BE49-F238E27FC236}">
                  <a16:creationId xmlns:a16="http://schemas.microsoft.com/office/drawing/2014/main" id="{BAED4E10-6471-4AC3-B3E4-657409330023}"/>
                </a:ext>
              </a:extLst>
            </p:cNvPr>
            <p:cNvSpPr>
              <a:spLocks noChangeAspect="1"/>
            </p:cNvSpPr>
            <p:nvPr/>
          </p:nvSpPr>
          <p:spPr bwMode="auto">
            <a:xfrm rot="5400000">
              <a:off x="6154978" y="4881967"/>
              <a:ext cx="293687" cy="297525"/>
            </a:xfrm>
            <a:custGeom>
              <a:avLst/>
              <a:gdLst>
                <a:gd name="T0" fmla="*/ 153 w 303"/>
                <a:gd name="T1" fmla="*/ 0 h 306"/>
                <a:gd name="T2" fmla="*/ 0 w 303"/>
                <a:gd name="T3" fmla="*/ 150 h 306"/>
                <a:gd name="T4" fmla="*/ 12 w 303"/>
                <a:gd name="T5" fmla="*/ 164 h 306"/>
                <a:gd name="T6" fmla="*/ 143 w 303"/>
                <a:gd name="T7" fmla="*/ 36 h 306"/>
                <a:gd name="T8" fmla="*/ 143 w 303"/>
                <a:gd name="T9" fmla="*/ 306 h 306"/>
                <a:gd name="T10" fmla="*/ 163 w 303"/>
                <a:gd name="T11" fmla="*/ 306 h 306"/>
                <a:gd name="T12" fmla="*/ 163 w 303"/>
                <a:gd name="T13" fmla="*/ 36 h 306"/>
                <a:gd name="T14" fmla="*/ 291 w 303"/>
                <a:gd name="T15" fmla="*/ 164 h 306"/>
                <a:gd name="T16" fmla="*/ 303 w 303"/>
                <a:gd name="T17" fmla="*/ 150 h 306"/>
                <a:gd name="T18" fmla="*/ 153 w 303"/>
                <a:gd name="T19" fmla="*/ 0 h 306"/>
              </a:gdLst>
              <a:ahLst/>
              <a:cxnLst>
                <a:cxn ang="0">
                  <a:pos x="T0" y="T1"/>
                </a:cxn>
                <a:cxn ang="0">
                  <a:pos x="T2" y="T3"/>
                </a:cxn>
                <a:cxn ang="0">
                  <a:pos x="T4" y="T5"/>
                </a:cxn>
                <a:cxn ang="0">
                  <a:pos x="T6" y="T7"/>
                </a:cxn>
                <a:cxn ang="0">
                  <a:pos x="T8" y="T9"/>
                </a:cxn>
                <a:cxn ang="0">
                  <a:pos x="T10" y="T11"/>
                </a:cxn>
                <a:cxn ang="0">
                  <a:pos x="T12" y="T13"/>
                </a:cxn>
                <a:cxn ang="0">
                  <a:pos x="T14" y="T15"/>
                </a:cxn>
                <a:cxn ang="0">
                  <a:pos x="T16" y="T17"/>
                </a:cxn>
                <a:cxn ang="0">
                  <a:pos x="T18" y="T19"/>
                </a:cxn>
              </a:cxnLst>
              <a:rect l="0" t="0" r="r" b="b"/>
              <a:pathLst>
                <a:path w="303" h="306">
                  <a:moveTo>
                    <a:pt x="153" y="0"/>
                  </a:moveTo>
                  <a:lnTo>
                    <a:pt x="0" y="150"/>
                  </a:lnTo>
                  <a:lnTo>
                    <a:pt x="12" y="164"/>
                  </a:lnTo>
                  <a:lnTo>
                    <a:pt x="143" y="36"/>
                  </a:lnTo>
                  <a:lnTo>
                    <a:pt x="143" y="306"/>
                  </a:lnTo>
                  <a:lnTo>
                    <a:pt x="163" y="306"/>
                  </a:lnTo>
                  <a:lnTo>
                    <a:pt x="163" y="36"/>
                  </a:lnTo>
                  <a:lnTo>
                    <a:pt x="291" y="164"/>
                  </a:lnTo>
                  <a:lnTo>
                    <a:pt x="303" y="150"/>
                  </a:lnTo>
                  <a:lnTo>
                    <a:pt x="153" y="0"/>
                  </a:lnTo>
                  <a:close/>
                </a:path>
              </a:pathLst>
            </a:custGeom>
            <a:solidFill>
              <a:schemeClr val="accent2"/>
            </a:solidFill>
            <a:ln>
              <a:noFill/>
            </a:ln>
          </p:spPr>
          <p:txBody>
            <a:bodyPr lIns="91427" tIns="45713" rIns="91427" bIns="45713"/>
            <a:lstStyle/>
            <a:p>
              <a:pPr defTabSz="621673" eaLnBrk="1" hangingPunct="1">
                <a:defRPr/>
              </a:pPr>
              <a:endParaRPr lang="sl-SI" kern="0" dirty="0">
                <a:solidFill>
                  <a:srgbClr val="FFFFFF"/>
                </a:solidFill>
                <a:latin typeface="Calibri" charset="0"/>
                <a:ea typeface="ＭＳ Ｐゴシック" charset="0"/>
              </a:endParaRPr>
            </a:p>
          </p:txBody>
        </p:sp>
      </p:grpSp>
      <p:grpSp>
        <p:nvGrpSpPr>
          <p:cNvPr id="28690" name="Group 33">
            <a:extLst>
              <a:ext uri="{FF2B5EF4-FFF2-40B4-BE49-F238E27FC236}">
                <a16:creationId xmlns:a16="http://schemas.microsoft.com/office/drawing/2014/main" id="{21ED4EB2-EAAE-40AB-97CC-F4243A96F61D}"/>
              </a:ext>
            </a:extLst>
          </p:cNvPr>
          <p:cNvGrpSpPr>
            <a:grpSpLocks/>
          </p:cNvGrpSpPr>
          <p:nvPr/>
        </p:nvGrpSpPr>
        <p:grpSpPr bwMode="auto">
          <a:xfrm>
            <a:off x="6419850" y="4529138"/>
            <a:ext cx="1028700" cy="1344612"/>
            <a:chOff x="6785516" y="4715091"/>
            <a:chExt cx="1008484" cy="1318460"/>
          </a:xfrm>
        </p:grpSpPr>
        <p:sp>
          <p:nvSpPr>
            <p:cNvPr id="35" name="AutoShape 3">
              <a:extLst>
                <a:ext uri="{FF2B5EF4-FFF2-40B4-BE49-F238E27FC236}">
                  <a16:creationId xmlns:a16="http://schemas.microsoft.com/office/drawing/2014/main" id="{D897FB55-EE57-441C-8110-069AFE5B4F33}"/>
                </a:ext>
              </a:extLst>
            </p:cNvPr>
            <p:cNvSpPr>
              <a:spLocks noChangeAspect="1" noChangeArrowheads="1" noTextEdit="1"/>
            </p:cNvSpPr>
            <p:nvPr/>
          </p:nvSpPr>
          <p:spPr bwMode="auto">
            <a:xfrm>
              <a:off x="6785516" y="4715091"/>
              <a:ext cx="1008484" cy="1318460"/>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lIns="93260" tIns="46630" rIns="93260" bIns="46630"/>
            <a:lstStyle/>
            <a:p>
              <a:pPr defTabSz="932597" eaLnBrk="1" fontAlgn="auto" hangingPunct="1">
                <a:spcBef>
                  <a:spcPts val="0"/>
                </a:spcBef>
                <a:spcAft>
                  <a:spcPts val="0"/>
                </a:spcAft>
                <a:defRPr/>
              </a:pPr>
              <a:endParaRPr lang="sl-SI" sz="1836" dirty="0">
                <a:solidFill>
                  <a:srgbClr val="505050"/>
                </a:solidFill>
                <a:latin typeface="Segoe UI"/>
              </a:endParaRPr>
            </a:p>
          </p:txBody>
        </p:sp>
        <p:sp>
          <p:nvSpPr>
            <p:cNvPr id="36" name="Rectangle 6">
              <a:extLst>
                <a:ext uri="{FF2B5EF4-FFF2-40B4-BE49-F238E27FC236}">
                  <a16:creationId xmlns:a16="http://schemas.microsoft.com/office/drawing/2014/main" id="{29407473-149E-4847-899E-072B21A19F28}"/>
                </a:ext>
              </a:extLst>
            </p:cNvPr>
            <p:cNvSpPr>
              <a:spLocks noChangeArrowheads="1"/>
            </p:cNvSpPr>
            <p:nvPr/>
          </p:nvSpPr>
          <p:spPr bwMode="auto">
            <a:xfrm>
              <a:off x="6785516" y="4715091"/>
              <a:ext cx="1008484" cy="1318460"/>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lIns="93260" tIns="46630" rIns="93260" bIns="46630"/>
            <a:lstStyle/>
            <a:p>
              <a:pPr defTabSz="932597" eaLnBrk="1" fontAlgn="auto" hangingPunct="1">
                <a:spcBef>
                  <a:spcPts val="0"/>
                </a:spcBef>
                <a:spcAft>
                  <a:spcPts val="0"/>
                </a:spcAft>
                <a:defRPr/>
              </a:pPr>
              <a:endParaRPr lang="sl-SI" sz="1836" dirty="0">
                <a:solidFill>
                  <a:srgbClr val="505050"/>
                </a:solidFill>
                <a:latin typeface="Segoe UI"/>
              </a:endParaRPr>
            </a:p>
          </p:txBody>
        </p:sp>
        <p:sp>
          <p:nvSpPr>
            <p:cNvPr id="37" name="Freeform 7">
              <a:extLst>
                <a:ext uri="{FF2B5EF4-FFF2-40B4-BE49-F238E27FC236}">
                  <a16:creationId xmlns:a16="http://schemas.microsoft.com/office/drawing/2014/main" id="{3CA037EC-B3ED-4FAC-8632-75EE3D55B35E}"/>
                </a:ext>
              </a:extLst>
            </p:cNvPr>
            <p:cNvSpPr>
              <a:spLocks noEditPoints="1"/>
            </p:cNvSpPr>
            <p:nvPr/>
          </p:nvSpPr>
          <p:spPr bwMode="auto">
            <a:xfrm>
              <a:off x="6880451" y="5659961"/>
              <a:ext cx="820171" cy="45143"/>
            </a:xfrm>
            <a:custGeom>
              <a:avLst/>
              <a:gdLst>
                <a:gd name="T0" fmla="*/ 1733 w 1987"/>
                <a:gd name="T1" fmla="*/ 0 h 105"/>
                <a:gd name="T2" fmla="*/ 1719 w 1987"/>
                <a:gd name="T3" fmla="*/ 0 h 105"/>
                <a:gd name="T4" fmla="*/ 1719 w 1987"/>
                <a:gd name="T5" fmla="*/ 14 h 105"/>
                <a:gd name="T6" fmla="*/ 1733 w 1987"/>
                <a:gd name="T7" fmla="*/ 0 h 105"/>
                <a:gd name="T8" fmla="*/ 1836 w 1987"/>
                <a:gd name="T9" fmla="*/ 0 h 105"/>
                <a:gd name="T10" fmla="*/ 1813 w 1987"/>
                <a:gd name="T11" fmla="*/ 0 h 105"/>
                <a:gd name="T12" fmla="*/ 1813 w 1987"/>
                <a:gd name="T13" fmla="*/ 23 h 105"/>
                <a:gd name="T14" fmla="*/ 1836 w 1987"/>
                <a:gd name="T15" fmla="*/ 0 h 105"/>
                <a:gd name="T16" fmla="*/ 1935 w 1987"/>
                <a:gd name="T17" fmla="*/ 0 h 105"/>
                <a:gd name="T18" fmla="*/ 1917 w 1987"/>
                <a:gd name="T19" fmla="*/ 0 h 105"/>
                <a:gd name="T20" fmla="*/ 1917 w 1987"/>
                <a:gd name="T21" fmla="*/ 53 h 105"/>
                <a:gd name="T22" fmla="*/ 1813 w 1987"/>
                <a:gd name="T23" fmla="*/ 53 h 105"/>
                <a:gd name="T24" fmla="*/ 1719 w 1987"/>
                <a:gd name="T25" fmla="*/ 53 h 105"/>
                <a:gd name="T26" fmla="*/ 1672 w 1987"/>
                <a:gd name="T27" fmla="*/ 53 h 105"/>
                <a:gd name="T28" fmla="*/ 1672 w 1987"/>
                <a:gd name="T29" fmla="*/ 0 h 105"/>
                <a:gd name="T30" fmla="*/ 1456 w 1987"/>
                <a:gd name="T31" fmla="*/ 0 h 105"/>
                <a:gd name="T32" fmla="*/ 1456 w 1987"/>
                <a:gd name="T33" fmla="*/ 53 h 105"/>
                <a:gd name="T34" fmla="*/ 1409 w 1987"/>
                <a:gd name="T35" fmla="*/ 53 h 105"/>
                <a:gd name="T36" fmla="*/ 1409 w 1987"/>
                <a:gd name="T37" fmla="*/ 0 h 105"/>
                <a:gd name="T38" fmla="*/ 1258 w 1987"/>
                <a:gd name="T39" fmla="*/ 0 h 105"/>
                <a:gd name="T40" fmla="*/ 1258 w 1987"/>
                <a:gd name="T41" fmla="*/ 53 h 105"/>
                <a:gd name="T42" fmla="*/ 463 w 1987"/>
                <a:gd name="T43" fmla="*/ 53 h 105"/>
                <a:gd name="T44" fmla="*/ 463 w 1987"/>
                <a:gd name="T45" fmla="*/ 0 h 105"/>
                <a:gd name="T46" fmla="*/ 423 w 1987"/>
                <a:gd name="T47" fmla="*/ 0 h 105"/>
                <a:gd name="T48" fmla="*/ 423 w 1987"/>
                <a:gd name="T49" fmla="*/ 53 h 105"/>
                <a:gd name="T50" fmla="*/ 375 w 1987"/>
                <a:gd name="T51" fmla="*/ 53 h 105"/>
                <a:gd name="T52" fmla="*/ 375 w 1987"/>
                <a:gd name="T53" fmla="*/ 0 h 105"/>
                <a:gd name="T54" fmla="*/ 149 w 1987"/>
                <a:gd name="T55" fmla="*/ 0 h 105"/>
                <a:gd name="T56" fmla="*/ 149 w 1987"/>
                <a:gd name="T57" fmla="*/ 53 h 105"/>
                <a:gd name="T58" fmla="*/ 102 w 1987"/>
                <a:gd name="T59" fmla="*/ 53 h 105"/>
                <a:gd name="T60" fmla="*/ 102 w 1987"/>
                <a:gd name="T61" fmla="*/ 0 h 105"/>
                <a:gd name="T62" fmla="*/ 52 w 1987"/>
                <a:gd name="T63" fmla="*/ 0 h 105"/>
                <a:gd name="T64" fmla="*/ 0 w 1987"/>
                <a:gd name="T65" fmla="*/ 53 h 105"/>
                <a:gd name="T66" fmla="*/ 52 w 1987"/>
                <a:gd name="T67" fmla="*/ 105 h 105"/>
                <a:gd name="T68" fmla="*/ 1935 w 1987"/>
                <a:gd name="T69" fmla="*/ 105 h 105"/>
                <a:gd name="T70" fmla="*/ 1987 w 1987"/>
                <a:gd name="T71" fmla="*/ 53 h 105"/>
                <a:gd name="T72" fmla="*/ 1935 w 1987"/>
                <a:gd name="T73" fmla="*/ 0 h 105"/>
              </a:gdLst>
              <a:ahLst/>
              <a:cxnLst>
                <a:cxn ang="0">
                  <a:pos x="T0" y="T1"/>
                </a:cxn>
                <a:cxn ang="0">
                  <a:pos x="T2" y="T3"/>
                </a:cxn>
                <a:cxn ang="0">
                  <a:pos x="T4" y="T5"/>
                </a:cxn>
                <a:cxn ang="0">
                  <a:pos x="T6" y="T7"/>
                </a:cxn>
                <a:cxn ang="0">
                  <a:pos x="T8" y="T9"/>
                </a:cxn>
                <a:cxn ang="0">
                  <a:pos x="T10" y="T11"/>
                </a:cxn>
                <a:cxn ang="0">
                  <a:pos x="T12" y="T13"/>
                </a:cxn>
                <a:cxn ang="0">
                  <a:pos x="T14" y="T15"/>
                </a:cxn>
                <a:cxn ang="0">
                  <a:pos x="T16" y="T17"/>
                </a:cxn>
                <a:cxn ang="0">
                  <a:pos x="T18" y="T19"/>
                </a:cxn>
                <a:cxn ang="0">
                  <a:pos x="T20" y="T21"/>
                </a:cxn>
                <a:cxn ang="0">
                  <a:pos x="T22" y="T23"/>
                </a:cxn>
                <a:cxn ang="0">
                  <a:pos x="T24" y="T25"/>
                </a:cxn>
                <a:cxn ang="0">
                  <a:pos x="T26" y="T27"/>
                </a:cxn>
                <a:cxn ang="0">
                  <a:pos x="T28" y="T29"/>
                </a:cxn>
                <a:cxn ang="0">
                  <a:pos x="T30" y="T31"/>
                </a:cxn>
                <a:cxn ang="0">
                  <a:pos x="T32" y="T33"/>
                </a:cxn>
                <a:cxn ang="0">
                  <a:pos x="T34" y="T35"/>
                </a:cxn>
                <a:cxn ang="0">
                  <a:pos x="T36" y="T37"/>
                </a:cxn>
                <a:cxn ang="0">
                  <a:pos x="T38" y="T39"/>
                </a:cxn>
                <a:cxn ang="0">
                  <a:pos x="T40" y="T41"/>
                </a:cxn>
                <a:cxn ang="0">
                  <a:pos x="T42" y="T43"/>
                </a:cxn>
                <a:cxn ang="0">
                  <a:pos x="T44" y="T45"/>
                </a:cxn>
                <a:cxn ang="0">
                  <a:pos x="T46" y="T47"/>
                </a:cxn>
                <a:cxn ang="0">
                  <a:pos x="T48" y="T49"/>
                </a:cxn>
                <a:cxn ang="0">
                  <a:pos x="T50" y="T51"/>
                </a:cxn>
                <a:cxn ang="0">
                  <a:pos x="T52" y="T53"/>
                </a:cxn>
                <a:cxn ang="0">
                  <a:pos x="T54" y="T55"/>
                </a:cxn>
                <a:cxn ang="0">
                  <a:pos x="T56" y="T57"/>
                </a:cxn>
                <a:cxn ang="0">
                  <a:pos x="T58" y="T59"/>
                </a:cxn>
                <a:cxn ang="0">
                  <a:pos x="T60" y="T61"/>
                </a:cxn>
                <a:cxn ang="0">
                  <a:pos x="T62" y="T63"/>
                </a:cxn>
                <a:cxn ang="0">
                  <a:pos x="T64" y="T65"/>
                </a:cxn>
                <a:cxn ang="0">
                  <a:pos x="T66" y="T67"/>
                </a:cxn>
                <a:cxn ang="0">
                  <a:pos x="T68" y="T69"/>
                </a:cxn>
                <a:cxn ang="0">
                  <a:pos x="T70" y="T71"/>
                </a:cxn>
                <a:cxn ang="0">
                  <a:pos x="T72" y="T73"/>
                </a:cxn>
              </a:cxnLst>
              <a:rect l="0" t="0" r="r" b="b"/>
              <a:pathLst>
                <a:path w="1987" h="105">
                  <a:moveTo>
                    <a:pt x="1733" y="0"/>
                  </a:moveTo>
                  <a:cubicBezTo>
                    <a:pt x="1719" y="0"/>
                    <a:pt x="1719" y="0"/>
                    <a:pt x="1719" y="0"/>
                  </a:cubicBezTo>
                  <a:cubicBezTo>
                    <a:pt x="1719" y="14"/>
                    <a:pt x="1719" y="14"/>
                    <a:pt x="1719" y="14"/>
                  </a:cubicBezTo>
                  <a:cubicBezTo>
                    <a:pt x="1733" y="0"/>
                    <a:pt x="1733" y="0"/>
                    <a:pt x="1733" y="0"/>
                  </a:cubicBezTo>
                  <a:moveTo>
                    <a:pt x="1836" y="0"/>
                  </a:moveTo>
                  <a:cubicBezTo>
                    <a:pt x="1813" y="0"/>
                    <a:pt x="1813" y="0"/>
                    <a:pt x="1813" y="0"/>
                  </a:cubicBezTo>
                  <a:cubicBezTo>
                    <a:pt x="1813" y="23"/>
                    <a:pt x="1813" y="23"/>
                    <a:pt x="1813" y="23"/>
                  </a:cubicBezTo>
                  <a:cubicBezTo>
                    <a:pt x="1836" y="0"/>
                    <a:pt x="1836" y="0"/>
                    <a:pt x="1836" y="0"/>
                  </a:cubicBezTo>
                  <a:moveTo>
                    <a:pt x="1935" y="0"/>
                  </a:moveTo>
                  <a:cubicBezTo>
                    <a:pt x="1917" y="0"/>
                    <a:pt x="1917" y="0"/>
                    <a:pt x="1917" y="0"/>
                  </a:cubicBezTo>
                  <a:cubicBezTo>
                    <a:pt x="1917" y="53"/>
                    <a:pt x="1917" y="53"/>
                    <a:pt x="1917" y="53"/>
                  </a:cubicBezTo>
                  <a:cubicBezTo>
                    <a:pt x="1813" y="53"/>
                    <a:pt x="1813" y="53"/>
                    <a:pt x="1813" y="53"/>
                  </a:cubicBezTo>
                  <a:cubicBezTo>
                    <a:pt x="1719" y="53"/>
                    <a:pt x="1719" y="53"/>
                    <a:pt x="1719" y="53"/>
                  </a:cubicBezTo>
                  <a:cubicBezTo>
                    <a:pt x="1672" y="53"/>
                    <a:pt x="1672" y="53"/>
                    <a:pt x="1672" y="53"/>
                  </a:cubicBezTo>
                  <a:cubicBezTo>
                    <a:pt x="1672" y="0"/>
                    <a:pt x="1672" y="0"/>
                    <a:pt x="1672" y="0"/>
                  </a:cubicBezTo>
                  <a:cubicBezTo>
                    <a:pt x="1456" y="0"/>
                    <a:pt x="1456" y="0"/>
                    <a:pt x="1456" y="0"/>
                  </a:cubicBezTo>
                  <a:cubicBezTo>
                    <a:pt x="1456" y="53"/>
                    <a:pt x="1456" y="53"/>
                    <a:pt x="1456" y="53"/>
                  </a:cubicBezTo>
                  <a:cubicBezTo>
                    <a:pt x="1409" y="53"/>
                    <a:pt x="1409" y="53"/>
                    <a:pt x="1409" y="53"/>
                  </a:cubicBezTo>
                  <a:cubicBezTo>
                    <a:pt x="1409" y="0"/>
                    <a:pt x="1409" y="0"/>
                    <a:pt x="1409" y="0"/>
                  </a:cubicBezTo>
                  <a:cubicBezTo>
                    <a:pt x="1258" y="0"/>
                    <a:pt x="1258" y="0"/>
                    <a:pt x="1258" y="0"/>
                  </a:cubicBezTo>
                  <a:cubicBezTo>
                    <a:pt x="1258" y="53"/>
                    <a:pt x="1258" y="53"/>
                    <a:pt x="1258" y="53"/>
                  </a:cubicBezTo>
                  <a:cubicBezTo>
                    <a:pt x="463" y="53"/>
                    <a:pt x="463" y="53"/>
                    <a:pt x="463" y="53"/>
                  </a:cubicBezTo>
                  <a:cubicBezTo>
                    <a:pt x="463" y="0"/>
                    <a:pt x="463" y="0"/>
                    <a:pt x="463" y="0"/>
                  </a:cubicBezTo>
                  <a:cubicBezTo>
                    <a:pt x="423" y="0"/>
                    <a:pt x="423" y="0"/>
                    <a:pt x="423" y="0"/>
                  </a:cubicBezTo>
                  <a:cubicBezTo>
                    <a:pt x="423" y="53"/>
                    <a:pt x="423" y="53"/>
                    <a:pt x="423" y="53"/>
                  </a:cubicBezTo>
                  <a:cubicBezTo>
                    <a:pt x="375" y="53"/>
                    <a:pt x="375" y="53"/>
                    <a:pt x="375" y="53"/>
                  </a:cubicBezTo>
                  <a:cubicBezTo>
                    <a:pt x="375" y="0"/>
                    <a:pt x="375" y="0"/>
                    <a:pt x="375" y="0"/>
                  </a:cubicBezTo>
                  <a:cubicBezTo>
                    <a:pt x="149" y="0"/>
                    <a:pt x="149" y="0"/>
                    <a:pt x="149" y="0"/>
                  </a:cubicBezTo>
                  <a:cubicBezTo>
                    <a:pt x="149" y="53"/>
                    <a:pt x="149" y="53"/>
                    <a:pt x="149" y="53"/>
                  </a:cubicBezTo>
                  <a:cubicBezTo>
                    <a:pt x="102" y="53"/>
                    <a:pt x="102" y="53"/>
                    <a:pt x="102" y="53"/>
                  </a:cubicBezTo>
                  <a:cubicBezTo>
                    <a:pt x="102" y="0"/>
                    <a:pt x="102" y="0"/>
                    <a:pt x="102" y="0"/>
                  </a:cubicBezTo>
                  <a:cubicBezTo>
                    <a:pt x="52" y="0"/>
                    <a:pt x="52" y="0"/>
                    <a:pt x="52" y="0"/>
                  </a:cubicBezTo>
                  <a:cubicBezTo>
                    <a:pt x="23" y="0"/>
                    <a:pt x="0" y="24"/>
                    <a:pt x="0" y="53"/>
                  </a:cubicBezTo>
                  <a:cubicBezTo>
                    <a:pt x="0" y="81"/>
                    <a:pt x="23" y="105"/>
                    <a:pt x="52" y="105"/>
                  </a:cubicBezTo>
                  <a:cubicBezTo>
                    <a:pt x="1935" y="105"/>
                    <a:pt x="1935" y="105"/>
                    <a:pt x="1935" y="105"/>
                  </a:cubicBezTo>
                  <a:cubicBezTo>
                    <a:pt x="1964" y="105"/>
                    <a:pt x="1987" y="81"/>
                    <a:pt x="1987" y="53"/>
                  </a:cubicBezTo>
                  <a:cubicBezTo>
                    <a:pt x="1987" y="24"/>
                    <a:pt x="1964" y="0"/>
                    <a:pt x="1935" y="0"/>
                  </a:cubicBezTo>
                </a:path>
              </a:pathLst>
            </a:custGeom>
            <a:solidFill>
              <a:srgbClr val="3F5DB1"/>
            </a:solidFill>
            <a:ln>
              <a:noFill/>
            </a:ln>
            <a:extLst>
              <a:ext uri="{91240B29-F687-4F45-9708-019B960494DF}">
                <a14:hiddenLine xmlns:a14="http://schemas.microsoft.com/office/drawing/2010/main" w="9525">
                  <a:solidFill>
                    <a:srgbClr val="000000"/>
                  </a:solidFill>
                  <a:round/>
                  <a:headEnd/>
                  <a:tailEnd/>
                </a14:hiddenLine>
              </a:ext>
            </a:extLst>
          </p:spPr>
          <p:txBody>
            <a:bodyPr lIns="93260" tIns="46630" rIns="93260" bIns="46630"/>
            <a:lstStyle/>
            <a:p>
              <a:pPr defTabSz="932597" eaLnBrk="1" fontAlgn="auto" hangingPunct="1">
                <a:spcBef>
                  <a:spcPts val="0"/>
                </a:spcBef>
                <a:spcAft>
                  <a:spcPts val="0"/>
                </a:spcAft>
                <a:defRPr/>
              </a:pPr>
              <a:endParaRPr lang="sl-SI" sz="1836" dirty="0">
                <a:solidFill>
                  <a:srgbClr val="505050"/>
                </a:solidFill>
                <a:latin typeface="Segoe UI"/>
              </a:endParaRPr>
            </a:p>
          </p:txBody>
        </p:sp>
        <p:sp>
          <p:nvSpPr>
            <p:cNvPr id="38" name="Freeform 8">
              <a:extLst>
                <a:ext uri="{FF2B5EF4-FFF2-40B4-BE49-F238E27FC236}">
                  <a16:creationId xmlns:a16="http://schemas.microsoft.com/office/drawing/2014/main" id="{2C15B1D3-E14E-4998-8CBE-26F316D44908}"/>
                </a:ext>
              </a:extLst>
            </p:cNvPr>
            <p:cNvSpPr>
              <a:spLocks/>
            </p:cNvSpPr>
            <p:nvPr/>
          </p:nvSpPr>
          <p:spPr bwMode="auto">
            <a:xfrm>
              <a:off x="7087439" y="5059104"/>
              <a:ext cx="473116" cy="381373"/>
            </a:xfrm>
            <a:custGeom>
              <a:avLst/>
              <a:gdLst>
                <a:gd name="T0" fmla="*/ 740 w 1148"/>
                <a:gd name="T1" fmla="*/ 0 h 921"/>
                <a:gd name="T2" fmla="*/ 51 w 1148"/>
                <a:gd name="T3" fmla="*/ 0 h 921"/>
                <a:gd name="T4" fmla="*/ 0 w 1148"/>
                <a:gd name="T5" fmla="*/ 51 h 921"/>
                <a:gd name="T6" fmla="*/ 51 w 1148"/>
                <a:gd name="T7" fmla="*/ 102 h 921"/>
                <a:gd name="T8" fmla="*/ 270 w 1148"/>
                <a:gd name="T9" fmla="*/ 102 h 921"/>
                <a:gd name="T10" fmla="*/ 303 w 1148"/>
                <a:gd name="T11" fmla="*/ 135 h 921"/>
                <a:gd name="T12" fmla="*/ 270 w 1148"/>
                <a:gd name="T13" fmla="*/ 169 h 921"/>
                <a:gd name="T14" fmla="*/ 270 w 1148"/>
                <a:gd name="T15" fmla="*/ 169 h 921"/>
                <a:gd name="T16" fmla="*/ 189 w 1148"/>
                <a:gd name="T17" fmla="*/ 169 h 921"/>
                <a:gd name="T18" fmla="*/ 559 w 1148"/>
                <a:gd name="T19" fmla="*/ 482 h 921"/>
                <a:gd name="T20" fmla="*/ 757 w 1148"/>
                <a:gd name="T21" fmla="*/ 482 h 921"/>
                <a:gd name="T22" fmla="*/ 757 w 1148"/>
                <a:gd name="T23" fmla="*/ 649 h 921"/>
                <a:gd name="T24" fmla="*/ 933 w 1148"/>
                <a:gd name="T25" fmla="*/ 798 h 921"/>
                <a:gd name="T26" fmla="*/ 1007 w 1148"/>
                <a:gd name="T27" fmla="*/ 798 h 921"/>
                <a:gd name="T28" fmla="*/ 1007 w 1148"/>
                <a:gd name="T29" fmla="*/ 860 h 921"/>
                <a:gd name="T30" fmla="*/ 1052 w 1148"/>
                <a:gd name="T31" fmla="*/ 899 h 921"/>
                <a:gd name="T32" fmla="*/ 1007 w 1148"/>
                <a:gd name="T33" fmla="*/ 921 h 921"/>
                <a:gd name="T34" fmla="*/ 1007 w 1148"/>
                <a:gd name="T35" fmla="*/ 921 h 921"/>
                <a:gd name="T36" fmla="*/ 1115 w 1148"/>
                <a:gd name="T37" fmla="*/ 778 h 921"/>
                <a:gd name="T38" fmla="*/ 966 w 1148"/>
                <a:gd name="T39" fmla="*/ 628 h 921"/>
                <a:gd name="T40" fmla="*/ 855 w 1148"/>
                <a:gd name="T41" fmla="*/ 628 h 921"/>
                <a:gd name="T42" fmla="*/ 823 w 1148"/>
                <a:gd name="T43" fmla="*/ 596 h 921"/>
                <a:gd name="T44" fmla="*/ 855 w 1148"/>
                <a:gd name="T45" fmla="*/ 564 h 921"/>
                <a:gd name="T46" fmla="*/ 862 w 1148"/>
                <a:gd name="T47" fmla="*/ 565 h 921"/>
                <a:gd name="T48" fmla="*/ 1040 w 1148"/>
                <a:gd name="T49" fmla="*/ 565 h 921"/>
                <a:gd name="T50" fmla="*/ 1148 w 1148"/>
                <a:gd name="T51" fmla="*/ 457 h 921"/>
                <a:gd name="T52" fmla="*/ 1040 w 1148"/>
                <a:gd name="T53" fmla="*/ 350 h 921"/>
                <a:gd name="T54" fmla="*/ 625 w 1148"/>
                <a:gd name="T55" fmla="*/ 350 h 921"/>
                <a:gd name="T56" fmla="*/ 625 w 1148"/>
                <a:gd name="T57" fmla="*/ 349 h 921"/>
                <a:gd name="T58" fmla="*/ 606 w 1148"/>
                <a:gd name="T59" fmla="*/ 325 h 921"/>
                <a:gd name="T60" fmla="*/ 625 w 1148"/>
                <a:gd name="T61" fmla="*/ 301 h 921"/>
                <a:gd name="T62" fmla="*/ 625 w 1148"/>
                <a:gd name="T63" fmla="*/ 300 h 921"/>
                <a:gd name="T64" fmla="*/ 628 w 1148"/>
                <a:gd name="T65" fmla="*/ 300 h 921"/>
                <a:gd name="T66" fmla="*/ 630 w 1148"/>
                <a:gd name="T67" fmla="*/ 300 h 921"/>
                <a:gd name="T68" fmla="*/ 633 w 1148"/>
                <a:gd name="T69" fmla="*/ 300 h 921"/>
                <a:gd name="T70" fmla="*/ 986 w 1148"/>
                <a:gd name="T71" fmla="*/ 300 h 921"/>
                <a:gd name="T72" fmla="*/ 1069 w 1148"/>
                <a:gd name="T73" fmla="*/ 217 h 921"/>
                <a:gd name="T74" fmla="*/ 986 w 1148"/>
                <a:gd name="T75" fmla="*/ 134 h 921"/>
                <a:gd name="T76" fmla="*/ 551 w 1148"/>
                <a:gd name="T77" fmla="*/ 134 h 921"/>
                <a:gd name="T78" fmla="*/ 551 w 1148"/>
                <a:gd name="T79" fmla="*/ 134 h 921"/>
                <a:gd name="T80" fmla="*/ 535 w 1148"/>
                <a:gd name="T81" fmla="*/ 118 h 921"/>
                <a:gd name="T82" fmla="*/ 551 w 1148"/>
                <a:gd name="T83" fmla="*/ 102 h 921"/>
                <a:gd name="T84" fmla="*/ 740 w 1148"/>
                <a:gd name="T85" fmla="*/ 102 h 921"/>
                <a:gd name="T86" fmla="*/ 791 w 1148"/>
                <a:gd name="T87" fmla="*/ 51 h 921"/>
                <a:gd name="T88" fmla="*/ 740 w 1148"/>
                <a:gd name="T89" fmla="*/ 0 h 921"/>
              </a:gdLst>
              <a:ahLst/>
              <a:cxnLst>
                <a:cxn ang="0">
                  <a:pos x="T0" y="T1"/>
                </a:cxn>
                <a:cxn ang="0">
                  <a:pos x="T2" y="T3"/>
                </a:cxn>
                <a:cxn ang="0">
                  <a:pos x="T4" y="T5"/>
                </a:cxn>
                <a:cxn ang="0">
                  <a:pos x="T6" y="T7"/>
                </a:cxn>
                <a:cxn ang="0">
                  <a:pos x="T8" y="T9"/>
                </a:cxn>
                <a:cxn ang="0">
                  <a:pos x="T10" y="T11"/>
                </a:cxn>
                <a:cxn ang="0">
                  <a:pos x="T12" y="T13"/>
                </a:cxn>
                <a:cxn ang="0">
                  <a:pos x="T14" y="T15"/>
                </a:cxn>
                <a:cxn ang="0">
                  <a:pos x="T16" y="T17"/>
                </a:cxn>
                <a:cxn ang="0">
                  <a:pos x="T18" y="T19"/>
                </a:cxn>
                <a:cxn ang="0">
                  <a:pos x="T20" y="T21"/>
                </a:cxn>
                <a:cxn ang="0">
                  <a:pos x="T22" y="T23"/>
                </a:cxn>
                <a:cxn ang="0">
                  <a:pos x="T24" y="T25"/>
                </a:cxn>
                <a:cxn ang="0">
                  <a:pos x="T26" y="T27"/>
                </a:cxn>
                <a:cxn ang="0">
                  <a:pos x="T28" y="T29"/>
                </a:cxn>
                <a:cxn ang="0">
                  <a:pos x="T30" y="T31"/>
                </a:cxn>
                <a:cxn ang="0">
                  <a:pos x="T32" y="T33"/>
                </a:cxn>
                <a:cxn ang="0">
                  <a:pos x="T34" y="T35"/>
                </a:cxn>
                <a:cxn ang="0">
                  <a:pos x="T36" y="T37"/>
                </a:cxn>
                <a:cxn ang="0">
                  <a:pos x="T38" y="T39"/>
                </a:cxn>
                <a:cxn ang="0">
                  <a:pos x="T40" y="T41"/>
                </a:cxn>
                <a:cxn ang="0">
                  <a:pos x="T42" y="T43"/>
                </a:cxn>
                <a:cxn ang="0">
                  <a:pos x="T44" y="T45"/>
                </a:cxn>
                <a:cxn ang="0">
                  <a:pos x="T46" y="T47"/>
                </a:cxn>
                <a:cxn ang="0">
                  <a:pos x="T48" y="T49"/>
                </a:cxn>
                <a:cxn ang="0">
                  <a:pos x="T50" y="T51"/>
                </a:cxn>
                <a:cxn ang="0">
                  <a:pos x="T52" y="T53"/>
                </a:cxn>
                <a:cxn ang="0">
                  <a:pos x="T54" y="T55"/>
                </a:cxn>
                <a:cxn ang="0">
                  <a:pos x="T56" y="T57"/>
                </a:cxn>
                <a:cxn ang="0">
                  <a:pos x="T58" y="T59"/>
                </a:cxn>
                <a:cxn ang="0">
                  <a:pos x="T60" y="T61"/>
                </a:cxn>
                <a:cxn ang="0">
                  <a:pos x="T62" y="T63"/>
                </a:cxn>
                <a:cxn ang="0">
                  <a:pos x="T64" y="T65"/>
                </a:cxn>
                <a:cxn ang="0">
                  <a:pos x="T66" y="T67"/>
                </a:cxn>
                <a:cxn ang="0">
                  <a:pos x="T68" y="T69"/>
                </a:cxn>
                <a:cxn ang="0">
                  <a:pos x="T70" y="T71"/>
                </a:cxn>
                <a:cxn ang="0">
                  <a:pos x="T72" y="T73"/>
                </a:cxn>
                <a:cxn ang="0">
                  <a:pos x="T74" y="T75"/>
                </a:cxn>
                <a:cxn ang="0">
                  <a:pos x="T76" y="T77"/>
                </a:cxn>
                <a:cxn ang="0">
                  <a:pos x="T78" y="T79"/>
                </a:cxn>
                <a:cxn ang="0">
                  <a:pos x="T80" y="T81"/>
                </a:cxn>
                <a:cxn ang="0">
                  <a:pos x="T82" y="T83"/>
                </a:cxn>
                <a:cxn ang="0">
                  <a:pos x="T84" y="T85"/>
                </a:cxn>
                <a:cxn ang="0">
                  <a:pos x="T86" y="T87"/>
                </a:cxn>
                <a:cxn ang="0">
                  <a:pos x="T88" y="T89"/>
                </a:cxn>
              </a:cxnLst>
              <a:rect l="0" t="0" r="r" b="b"/>
              <a:pathLst>
                <a:path w="1148" h="921">
                  <a:moveTo>
                    <a:pt x="740" y="0"/>
                  </a:moveTo>
                  <a:cubicBezTo>
                    <a:pt x="51" y="0"/>
                    <a:pt x="51" y="0"/>
                    <a:pt x="51" y="0"/>
                  </a:cubicBezTo>
                  <a:cubicBezTo>
                    <a:pt x="23" y="0"/>
                    <a:pt x="0" y="23"/>
                    <a:pt x="0" y="51"/>
                  </a:cubicBezTo>
                  <a:cubicBezTo>
                    <a:pt x="0" y="79"/>
                    <a:pt x="23" y="102"/>
                    <a:pt x="51" y="102"/>
                  </a:cubicBezTo>
                  <a:cubicBezTo>
                    <a:pt x="270" y="102"/>
                    <a:pt x="270" y="102"/>
                    <a:pt x="270" y="102"/>
                  </a:cubicBezTo>
                  <a:cubicBezTo>
                    <a:pt x="289" y="102"/>
                    <a:pt x="303" y="117"/>
                    <a:pt x="303" y="135"/>
                  </a:cubicBezTo>
                  <a:cubicBezTo>
                    <a:pt x="303" y="154"/>
                    <a:pt x="289" y="169"/>
                    <a:pt x="270" y="169"/>
                  </a:cubicBezTo>
                  <a:cubicBezTo>
                    <a:pt x="270" y="169"/>
                    <a:pt x="270" y="169"/>
                    <a:pt x="270" y="169"/>
                  </a:cubicBezTo>
                  <a:cubicBezTo>
                    <a:pt x="189" y="169"/>
                    <a:pt x="189" y="169"/>
                    <a:pt x="189" y="169"/>
                  </a:cubicBezTo>
                  <a:cubicBezTo>
                    <a:pt x="559" y="482"/>
                    <a:pt x="559" y="482"/>
                    <a:pt x="559" y="482"/>
                  </a:cubicBezTo>
                  <a:cubicBezTo>
                    <a:pt x="757" y="482"/>
                    <a:pt x="757" y="482"/>
                    <a:pt x="757" y="482"/>
                  </a:cubicBezTo>
                  <a:cubicBezTo>
                    <a:pt x="757" y="649"/>
                    <a:pt x="757" y="649"/>
                    <a:pt x="757" y="649"/>
                  </a:cubicBezTo>
                  <a:cubicBezTo>
                    <a:pt x="933" y="798"/>
                    <a:pt x="933" y="798"/>
                    <a:pt x="933" y="798"/>
                  </a:cubicBezTo>
                  <a:cubicBezTo>
                    <a:pt x="1007" y="798"/>
                    <a:pt x="1007" y="798"/>
                    <a:pt x="1007" y="798"/>
                  </a:cubicBezTo>
                  <a:cubicBezTo>
                    <a:pt x="1007" y="860"/>
                    <a:pt x="1007" y="860"/>
                    <a:pt x="1007" y="860"/>
                  </a:cubicBezTo>
                  <a:cubicBezTo>
                    <a:pt x="1052" y="899"/>
                    <a:pt x="1052" y="899"/>
                    <a:pt x="1052" y="899"/>
                  </a:cubicBezTo>
                  <a:cubicBezTo>
                    <a:pt x="1039" y="909"/>
                    <a:pt x="1023" y="916"/>
                    <a:pt x="1007" y="921"/>
                  </a:cubicBezTo>
                  <a:cubicBezTo>
                    <a:pt x="1007" y="921"/>
                    <a:pt x="1007" y="921"/>
                    <a:pt x="1007" y="921"/>
                  </a:cubicBezTo>
                  <a:cubicBezTo>
                    <a:pt x="1069" y="904"/>
                    <a:pt x="1115" y="846"/>
                    <a:pt x="1115" y="778"/>
                  </a:cubicBezTo>
                  <a:cubicBezTo>
                    <a:pt x="1115" y="695"/>
                    <a:pt x="1048" y="628"/>
                    <a:pt x="966" y="628"/>
                  </a:cubicBezTo>
                  <a:cubicBezTo>
                    <a:pt x="855" y="628"/>
                    <a:pt x="855" y="628"/>
                    <a:pt x="855" y="628"/>
                  </a:cubicBezTo>
                  <a:cubicBezTo>
                    <a:pt x="838" y="628"/>
                    <a:pt x="823" y="614"/>
                    <a:pt x="823" y="596"/>
                  </a:cubicBezTo>
                  <a:cubicBezTo>
                    <a:pt x="823" y="579"/>
                    <a:pt x="838" y="564"/>
                    <a:pt x="855" y="564"/>
                  </a:cubicBezTo>
                  <a:cubicBezTo>
                    <a:pt x="858" y="564"/>
                    <a:pt x="860" y="564"/>
                    <a:pt x="862" y="565"/>
                  </a:cubicBezTo>
                  <a:cubicBezTo>
                    <a:pt x="1040" y="565"/>
                    <a:pt x="1040" y="565"/>
                    <a:pt x="1040" y="565"/>
                  </a:cubicBezTo>
                  <a:cubicBezTo>
                    <a:pt x="1100" y="565"/>
                    <a:pt x="1148" y="517"/>
                    <a:pt x="1148" y="457"/>
                  </a:cubicBezTo>
                  <a:cubicBezTo>
                    <a:pt x="1148" y="398"/>
                    <a:pt x="1100" y="350"/>
                    <a:pt x="1040" y="350"/>
                  </a:cubicBezTo>
                  <a:cubicBezTo>
                    <a:pt x="625" y="350"/>
                    <a:pt x="625" y="350"/>
                    <a:pt x="625" y="350"/>
                  </a:cubicBezTo>
                  <a:cubicBezTo>
                    <a:pt x="625" y="349"/>
                    <a:pt x="625" y="349"/>
                    <a:pt x="625" y="349"/>
                  </a:cubicBezTo>
                  <a:cubicBezTo>
                    <a:pt x="614" y="347"/>
                    <a:pt x="606" y="337"/>
                    <a:pt x="606" y="325"/>
                  </a:cubicBezTo>
                  <a:cubicBezTo>
                    <a:pt x="606" y="313"/>
                    <a:pt x="614" y="303"/>
                    <a:pt x="625" y="301"/>
                  </a:cubicBezTo>
                  <a:cubicBezTo>
                    <a:pt x="625" y="300"/>
                    <a:pt x="625" y="300"/>
                    <a:pt x="625" y="300"/>
                  </a:cubicBezTo>
                  <a:cubicBezTo>
                    <a:pt x="628" y="300"/>
                    <a:pt x="628" y="300"/>
                    <a:pt x="628" y="300"/>
                  </a:cubicBezTo>
                  <a:cubicBezTo>
                    <a:pt x="629" y="300"/>
                    <a:pt x="629" y="300"/>
                    <a:pt x="630" y="300"/>
                  </a:cubicBezTo>
                  <a:cubicBezTo>
                    <a:pt x="631" y="300"/>
                    <a:pt x="632" y="300"/>
                    <a:pt x="633" y="300"/>
                  </a:cubicBezTo>
                  <a:cubicBezTo>
                    <a:pt x="986" y="300"/>
                    <a:pt x="986" y="300"/>
                    <a:pt x="986" y="300"/>
                  </a:cubicBezTo>
                  <a:cubicBezTo>
                    <a:pt x="1032" y="300"/>
                    <a:pt x="1069" y="263"/>
                    <a:pt x="1069" y="217"/>
                  </a:cubicBezTo>
                  <a:cubicBezTo>
                    <a:pt x="1069" y="171"/>
                    <a:pt x="1032" y="134"/>
                    <a:pt x="986" y="134"/>
                  </a:cubicBezTo>
                  <a:cubicBezTo>
                    <a:pt x="551" y="134"/>
                    <a:pt x="551" y="134"/>
                    <a:pt x="551" y="134"/>
                  </a:cubicBezTo>
                  <a:cubicBezTo>
                    <a:pt x="551" y="134"/>
                    <a:pt x="551" y="134"/>
                    <a:pt x="551" y="134"/>
                  </a:cubicBezTo>
                  <a:cubicBezTo>
                    <a:pt x="542" y="134"/>
                    <a:pt x="535" y="127"/>
                    <a:pt x="535" y="118"/>
                  </a:cubicBezTo>
                  <a:cubicBezTo>
                    <a:pt x="535" y="110"/>
                    <a:pt x="542" y="102"/>
                    <a:pt x="551" y="102"/>
                  </a:cubicBezTo>
                  <a:cubicBezTo>
                    <a:pt x="740" y="102"/>
                    <a:pt x="740" y="102"/>
                    <a:pt x="740" y="102"/>
                  </a:cubicBezTo>
                  <a:cubicBezTo>
                    <a:pt x="768" y="102"/>
                    <a:pt x="791" y="79"/>
                    <a:pt x="791" y="51"/>
                  </a:cubicBezTo>
                  <a:cubicBezTo>
                    <a:pt x="791" y="23"/>
                    <a:pt x="768" y="0"/>
                    <a:pt x="740" y="0"/>
                  </a:cubicBezTo>
                </a:path>
              </a:pathLst>
            </a:custGeom>
            <a:solidFill>
              <a:srgbClr val="3F5DB1"/>
            </a:solidFill>
            <a:ln>
              <a:noFill/>
            </a:ln>
            <a:extLst>
              <a:ext uri="{91240B29-F687-4F45-9708-019B960494DF}">
                <a14:hiddenLine xmlns:a14="http://schemas.microsoft.com/office/drawing/2010/main" w="9525">
                  <a:solidFill>
                    <a:srgbClr val="000000"/>
                  </a:solidFill>
                  <a:round/>
                  <a:headEnd/>
                  <a:tailEnd/>
                </a14:hiddenLine>
              </a:ext>
            </a:extLst>
          </p:spPr>
          <p:txBody>
            <a:bodyPr lIns="93260" tIns="46630" rIns="93260" bIns="46630"/>
            <a:lstStyle/>
            <a:p>
              <a:pPr defTabSz="932597" eaLnBrk="1" fontAlgn="auto" hangingPunct="1">
                <a:spcBef>
                  <a:spcPts val="0"/>
                </a:spcBef>
                <a:spcAft>
                  <a:spcPts val="0"/>
                </a:spcAft>
                <a:defRPr/>
              </a:pPr>
              <a:endParaRPr lang="sl-SI" sz="1836" dirty="0">
                <a:solidFill>
                  <a:srgbClr val="505050"/>
                </a:solidFill>
                <a:latin typeface="Segoe UI"/>
              </a:endParaRPr>
            </a:p>
          </p:txBody>
        </p:sp>
        <p:sp>
          <p:nvSpPr>
            <p:cNvPr id="39" name="Freeform 9">
              <a:extLst>
                <a:ext uri="{FF2B5EF4-FFF2-40B4-BE49-F238E27FC236}">
                  <a16:creationId xmlns:a16="http://schemas.microsoft.com/office/drawing/2014/main" id="{034CEB60-2525-4CD1-AF6F-FF9B090F2052}"/>
                </a:ext>
              </a:extLst>
            </p:cNvPr>
            <p:cNvSpPr>
              <a:spLocks/>
            </p:cNvSpPr>
            <p:nvPr/>
          </p:nvSpPr>
          <p:spPr bwMode="auto">
            <a:xfrm>
              <a:off x="7043862" y="5457600"/>
              <a:ext cx="21788" cy="17123"/>
            </a:xfrm>
            <a:custGeom>
              <a:avLst/>
              <a:gdLst>
                <a:gd name="T0" fmla="*/ 24 w 51"/>
                <a:gd name="T1" fmla="*/ 0 h 40"/>
                <a:gd name="T2" fmla="*/ 0 w 51"/>
                <a:gd name="T3" fmla="*/ 17 h 40"/>
                <a:gd name="T4" fmla="*/ 48 w 51"/>
                <a:gd name="T5" fmla="*/ 40 h 40"/>
                <a:gd name="T6" fmla="*/ 51 w 51"/>
                <a:gd name="T7" fmla="*/ 27 h 40"/>
                <a:gd name="T8" fmla="*/ 24 w 51"/>
                <a:gd name="T9" fmla="*/ 0 h 40"/>
              </a:gdLst>
              <a:ahLst/>
              <a:cxnLst>
                <a:cxn ang="0">
                  <a:pos x="T0" y="T1"/>
                </a:cxn>
                <a:cxn ang="0">
                  <a:pos x="T2" y="T3"/>
                </a:cxn>
                <a:cxn ang="0">
                  <a:pos x="T4" y="T5"/>
                </a:cxn>
                <a:cxn ang="0">
                  <a:pos x="T6" y="T7"/>
                </a:cxn>
                <a:cxn ang="0">
                  <a:pos x="T8" y="T9"/>
                </a:cxn>
              </a:cxnLst>
              <a:rect l="0" t="0" r="r" b="b"/>
              <a:pathLst>
                <a:path w="51" h="40">
                  <a:moveTo>
                    <a:pt x="24" y="0"/>
                  </a:moveTo>
                  <a:cubicBezTo>
                    <a:pt x="12" y="0"/>
                    <a:pt x="3" y="7"/>
                    <a:pt x="0" y="17"/>
                  </a:cubicBezTo>
                  <a:cubicBezTo>
                    <a:pt x="14" y="28"/>
                    <a:pt x="30" y="36"/>
                    <a:pt x="48" y="40"/>
                  </a:cubicBezTo>
                  <a:cubicBezTo>
                    <a:pt x="50" y="36"/>
                    <a:pt x="51" y="32"/>
                    <a:pt x="51" y="27"/>
                  </a:cubicBezTo>
                  <a:cubicBezTo>
                    <a:pt x="51" y="12"/>
                    <a:pt x="40" y="0"/>
                    <a:pt x="24" y="0"/>
                  </a:cubicBezTo>
                </a:path>
              </a:pathLst>
            </a:custGeom>
            <a:solidFill>
              <a:srgbClr val="3C58A8"/>
            </a:solidFill>
            <a:ln>
              <a:noFill/>
            </a:ln>
            <a:extLst>
              <a:ext uri="{91240B29-F687-4F45-9708-019B960494DF}">
                <a14:hiddenLine xmlns:a14="http://schemas.microsoft.com/office/drawing/2010/main" w="9525">
                  <a:solidFill>
                    <a:srgbClr val="000000"/>
                  </a:solidFill>
                  <a:round/>
                  <a:headEnd/>
                  <a:tailEnd/>
                </a14:hiddenLine>
              </a:ext>
            </a:extLst>
          </p:spPr>
          <p:txBody>
            <a:bodyPr lIns="93260" tIns="46630" rIns="93260" bIns="46630"/>
            <a:lstStyle/>
            <a:p>
              <a:pPr defTabSz="932597" eaLnBrk="1" fontAlgn="auto" hangingPunct="1">
                <a:spcBef>
                  <a:spcPts val="0"/>
                </a:spcBef>
                <a:spcAft>
                  <a:spcPts val="0"/>
                </a:spcAft>
                <a:defRPr/>
              </a:pPr>
              <a:endParaRPr lang="sl-SI" sz="1836" dirty="0">
                <a:solidFill>
                  <a:srgbClr val="505050"/>
                </a:solidFill>
                <a:latin typeface="Segoe UI"/>
              </a:endParaRPr>
            </a:p>
          </p:txBody>
        </p:sp>
        <p:sp>
          <p:nvSpPr>
            <p:cNvPr id="40" name="Freeform 10">
              <a:extLst>
                <a:ext uri="{FF2B5EF4-FFF2-40B4-BE49-F238E27FC236}">
                  <a16:creationId xmlns:a16="http://schemas.microsoft.com/office/drawing/2014/main" id="{28FB54FC-A506-48E9-A2DF-CB76F56F9C0C}"/>
                </a:ext>
              </a:extLst>
            </p:cNvPr>
            <p:cNvSpPr>
              <a:spLocks noEditPoints="1"/>
            </p:cNvSpPr>
            <p:nvPr/>
          </p:nvSpPr>
          <p:spPr bwMode="auto">
            <a:xfrm>
              <a:off x="6942703" y="5129153"/>
              <a:ext cx="578945" cy="348684"/>
            </a:xfrm>
            <a:custGeom>
              <a:avLst/>
              <a:gdLst>
                <a:gd name="T0" fmla="*/ 1359 w 1404"/>
                <a:gd name="T1" fmla="*/ 691 h 835"/>
                <a:gd name="T2" fmla="*/ 1359 w 1404"/>
                <a:gd name="T3" fmla="*/ 752 h 835"/>
                <a:gd name="T4" fmla="*/ 1404 w 1404"/>
                <a:gd name="T5" fmla="*/ 730 h 835"/>
                <a:gd name="T6" fmla="*/ 1359 w 1404"/>
                <a:gd name="T7" fmla="*/ 691 h 835"/>
                <a:gd name="T8" fmla="*/ 314 w 1404"/>
                <a:gd name="T9" fmla="*/ 578 h 835"/>
                <a:gd name="T10" fmla="*/ 198 w 1404"/>
                <a:gd name="T11" fmla="*/ 707 h 835"/>
                <a:gd name="T12" fmla="*/ 237 w 1404"/>
                <a:gd name="T13" fmla="*/ 799 h 835"/>
                <a:gd name="T14" fmla="*/ 272 w 1404"/>
                <a:gd name="T15" fmla="*/ 779 h 835"/>
                <a:gd name="T16" fmla="*/ 273 w 1404"/>
                <a:gd name="T17" fmla="*/ 779 h 835"/>
                <a:gd name="T18" fmla="*/ 313 w 1404"/>
                <a:gd name="T19" fmla="*/ 820 h 835"/>
                <a:gd name="T20" fmla="*/ 311 w 1404"/>
                <a:gd name="T21" fmla="*/ 835 h 835"/>
                <a:gd name="T22" fmla="*/ 314 w 1404"/>
                <a:gd name="T23" fmla="*/ 835 h 835"/>
                <a:gd name="T24" fmla="*/ 314 w 1404"/>
                <a:gd name="T25" fmla="*/ 578 h 835"/>
                <a:gd name="T26" fmla="*/ 1109 w 1404"/>
                <a:gd name="T27" fmla="*/ 480 h 835"/>
                <a:gd name="T28" fmla="*/ 1109 w 1404"/>
                <a:gd name="T29" fmla="*/ 629 h 835"/>
                <a:gd name="T30" fmla="*/ 1127 w 1404"/>
                <a:gd name="T31" fmla="*/ 629 h 835"/>
                <a:gd name="T32" fmla="*/ 1127 w 1404"/>
                <a:gd name="T33" fmla="*/ 758 h 835"/>
                <a:gd name="T34" fmla="*/ 1190 w 1404"/>
                <a:gd name="T35" fmla="*/ 758 h 835"/>
                <a:gd name="T36" fmla="*/ 1190 w 1404"/>
                <a:gd name="T37" fmla="*/ 647 h 835"/>
                <a:gd name="T38" fmla="*/ 1208 w 1404"/>
                <a:gd name="T39" fmla="*/ 647 h 835"/>
                <a:gd name="T40" fmla="*/ 1208 w 1404"/>
                <a:gd name="T41" fmla="*/ 629 h 835"/>
                <a:gd name="T42" fmla="*/ 1285 w 1404"/>
                <a:gd name="T43" fmla="*/ 629 h 835"/>
                <a:gd name="T44" fmla="*/ 1109 w 1404"/>
                <a:gd name="T45" fmla="*/ 480 h 835"/>
                <a:gd name="T46" fmla="*/ 541 w 1404"/>
                <a:gd name="T47" fmla="*/ 0 h 835"/>
                <a:gd name="T48" fmla="*/ 184 w 1404"/>
                <a:gd name="T49" fmla="*/ 0 h 835"/>
                <a:gd name="T50" fmla="*/ 184 w 1404"/>
                <a:gd name="T51" fmla="*/ 0 h 835"/>
                <a:gd name="T52" fmla="*/ 184 w 1404"/>
                <a:gd name="T53" fmla="*/ 0 h 835"/>
                <a:gd name="T54" fmla="*/ 0 w 1404"/>
                <a:gd name="T55" fmla="*/ 183 h 835"/>
                <a:gd name="T56" fmla="*/ 184 w 1404"/>
                <a:gd name="T57" fmla="*/ 367 h 835"/>
                <a:gd name="T58" fmla="*/ 314 w 1404"/>
                <a:gd name="T59" fmla="*/ 368 h 835"/>
                <a:gd name="T60" fmla="*/ 314 w 1404"/>
                <a:gd name="T61" fmla="*/ 313 h 835"/>
                <a:gd name="T62" fmla="*/ 714 w 1404"/>
                <a:gd name="T63" fmla="*/ 313 h 835"/>
                <a:gd name="T64" fmla="*/ 911 w 1404"/>
                <a:gd name="T65" fmla="*/ 313 h 835"/>
                <a:gd name="T66" fmla="*/ 541 w 1404"/>
                <a:gd name="T67" fmla="*/ 0 h 835"/>
              </a:gdLst>
              <a:ahLst/>
              <a:cxnLst>
                <a:cxn ang="0">
                  <a:pos x="T0" y="T1"/>
                </a:cxn>
                <a:cxn ang="0">
                  <a:pos x="T2" y="T3"/>
                </a:cxn>
                <a:cxn ang="0">
                  <a:pos x="T4" y="T5"/>
                </a:cxn>
                <a:cxn ang="0">
                  <a:pos x="T6" y="T7"/>
                </a:cxn>
                <a:cxn ang="0">
                  <a:pos x="T8" y="T9"/>
                </a:cxn>
                <a:cxn ang="0">
                  <a:pos x="T10" y="T11"/>
                </a:cxn>
                <a:cxn ang="0">
                  <a:pos x="T12" y="T13"/>
                </a:cxn>
                <a:cxn ang="0">
                  <a:pos x="T14" y="T15"/>
                </a:cxn>
                <a:cxn ang="0">
                  <a:pos x="T16" y="T17"/>
                </a:cxn>
                <a:cxn ang="0">
                  <a:pos x="T18" y="T19"/>
                </a:cxn>
                <a:cxn ang="0">
                  <a:pos x="T20" y="T21"/>
                </a:cxn>
                <a:cxn ang="0">
                  <a:pos x="T22" y="T23"/>
                </a:cxn>
                <a:cxn ang="0">
                  <a:pos x="T24" y="T25"/>
                </a:cxn>
                <a:cxn ang="0">
                  <a:pos x="T26" y="T27"/>
                </a:cxn>
                <a:cxn ang="0">
                  <a:pos x="T28" y="T29"/>
                </a:cxn>
                <a:cxn ang="0">
                  <a:pos x="T30" y="T31"/>
                </a:cxn>
                <a:cxn ang="0">
                  <a:pos x="T32" y="T33"/>
                </a:cxn>
                <a:cxn ang="0">
                  <a:pos x="T34" y="T35"/>
                </a:cxn>
                <a:cxn ang="0">
                  <a:pos x="T36" y="T37"/>
                </a:cxn>
                <a:cxn ang="0">
                  <a:pos x="T38" y="T39"/>
                </a:cxn>
                <a:cxn ang="0">
                  <a:pos x="T40" y="T41"/>
                </a:cxn>
                <a:cxn ang="0">
                  <a:pos x="T42" y="T43"/>
                </a:cxn>
                <a:cxn ang="0">
                  <a:pos x="T44" y="T45"/>
                </a:cxn>
                <a:cxn ang="0">
                  <a:pos x="T46" y="T47"/>
                </a:cxn>
                <a:cxn ang="0">
                  <a:pos x="T48" y="T49"/>
                </a:cxn>
                <a:cxn ang="0">
                  <a:pos x="T50" y="T51"/>
                </a:cxn>
                <a:cxn ang="0">
                  <a:pos x="T52" y="T53"/>
                </a:cxn>
                <a:cxn ang="0">
                  <a:pos x="T54" y="T55"/>
                </a:cxn>
                <a:cxn ang="0">
                  <a:pos x="T56" y="T57"/>
                </a:cxn>
                <a:cxn ang="0">
                  <a:pos x="T58" y="T59"/>
                </a:cxn>
                <a:cxn ang="0">
                  <a:pos x="T60" y="T61"/>
                </a:cxn>
                <a:cxn ang="0">
                  <a:pos x="T62" y="T63"/>
                </a:cxn>
                <a:cxn ang="0">
                  <a:pos x="T64" y="T65"/>
                </a:cxn>
                <a:cxn ang="0">
                  <a:pos x="T66" y="T67"/>
                </a:cxn>
              </a:cxnLst>
              <a:rect l="0" t="0" r="r" b="b"/>
              <a:pathLst>
                <a:path w="1404" h="835">
                  <a:moveTo>
                    <a:pt x="1359" y="691"/>
                  </a:moveTo>
                  <a:cubicBezTo>
                    <a:pt x="1359" y="752"/>
                    <a:pt x="1359" y="752"/>
                    <a:pt x="1359" y="752"/>
                  </a:cubicBezTo>
                  <a:cubicBezTo>
                    <a:pt x="1375" y="747"/>
                    <a:pt x="1391" y="740"/>
                    <a:pt x="1404" y="730"/>
                  </a:cubicBezTo>
                  <a:cubicBezTo>
                    <a:pt x="1359" y="691"/>
                    <a:pt x="1359" y="691"/>
                    <a:pt x="1359" y="691"/>
                  </a:cubicBezTo>
                  <a:moveTo>
                    <a:pt x="314" y="578"/>
                  </a:moveTo>
                  <a:cubicBezTo>
                    <a:pt x="249" y="584"/>
                    <a:pt x="198" y="640"/>
                    <a:pt x="198" y="707"/>
                  </a:cubicBezTo>
                  <a:cubicBezTo>
                    <a:pt x="198" y="743"/>
                    <a:pt x="213" y="775"/>
                    <a:pt x="237" y="799"/>
                  </a:cubicBezTo>
                  <a:cubicBezTo>
                    <a:pt x="243" y="787"/>
                    <a:pt x="256" y="779"/>
                    <a:pt x="272" y="779"/>
                  </a:cubicBezTo>
                  <a:cubicBezTo>
                    <a:pt x="272" y="779"/>
                    <a:pt x="273" y="779"/>
                    <a:pt x="273" y="779"/>
                  </a:cubicBezTo>
                  <a:cubicBezTo>
                    <a:pt x="297" y="779"/>
                    <a:pt x="313" y="795"/>
                    <a:pt x="313" y="820"/>
                  </a:cubicBezTo>
                  <a:cubicBezTo>
                    <a:pt x="313" y="825"/>
                    <a:pt x="312" y="830"/>
                    <a:pt x="311" y="835"/>
                  </a:cubicBezTo>
                  <a:cubicBezTo>
                    <a:pt x="312" y="835"/>
                    <a:pt x="313" y="835"/>
                    <a:pt x="314" y="835"/>
                  </a:cubicBezTo>
                  <a:cubicBezTo>
                    <a:pt x="314" y="578"/>
                    <a:pt x="314" y="578"/>
                    <a:pt x="314" y="578"/>
                  </a:cubicBezTo>
                  <a:moveTo>
                    <a:pt x="1109" y="480"/>
                  </a:moveTo>
                  <a:cubicBezTo>
                    <a:pt x="1109" y="629"/>
                    <a:pt x="1109" y="629"/>
                    <a:pt x="1109" y="629"/>
                  </a:cubicBezTo>
                  <a:cubicBezTo>
                    <a:pt x="1127" y="629"/>
                    <a:pt x="1127" y="629"/>
                    <a:pt x="1127" y="629"/>
                  </a:cubicBezTo>
                  <a:cubicBezTo>
                    <a:pt x="1127" y="758"/>
                    <a:pt x="1127" y="758"/>
                    <a:pt x="1127" y="758"/>
                  </a:cubicBezTo>
                  <a:cubicBezTo>
                    <a:pt x="1190" y="758"/>
                    <a:pt x="1190" y="758"/>
                    <a:pt x="1190" y="758"/>
                  </a:cubicBezTo>
                  <a:cubicBezTo>
                    <a:pt x="1190" y="647"/>
                    <a:pt x="1190" y="647"/>
                    <a:pt x="1190" y="647"/>
                  </a:cubicBezTo>
                  <a:cubicBezTo>
                    <a:pt x="1208" y="647"/>
                    <a:pt x="1208" y="647"/>
                    <a:pt x="1208" y="647"/>
                  </a:cubicBezTo>
                  <a:cubicBezTo>
                    <a:pt x="1208" y="629"/>
                    <a:pt x="1208" y="629"/>
                    <a:pt x="1208" y="629"/>
                  </a:cubicBezTo>
                  <a:cubicBezTo>
                    <a:pt x="1285" y="629"/>
                    <a:pt x="1285" y="629"/>
                    <a:pt x="1285" y="629"/>
                  </a:cubicBezTo>
                  <a:cubicBezTo>
                    <a:pt x="1109" y="480"/>
                    <a:pt x="1109" y="480"/>
                    <a:pt x="1109" y="480"/>
                  </a:cubicBezTo>
                  <a:moveTo>
                    <a:pt x="541" y="0"/>
                  </a:moveTo>
                  <a:cubicBezTo>
                    <a:pt x="184" y="0"/>
                    <a:pt x="184" y="0"/>
                    <a:pt x="184" y="0"/>
                  </a:cubicBezTo>
                  <a:cubicBezTo>
                    <a:pt x="184" y="0"/>
                    <a:pt x="184" y="0"/>
                    <a:pt x="184" y="0"/>
                  </a:cubicBezTo>
                  <a:cubicBezTo>
                    <a:pt x="184" y="0"/>
                    <a:pt x="184" y="0"/>
                    <a:pt x="184" y="0"/>
                  </a:cubicBezTo>
                  <a:cubicBezTo>
                    <a:pt x="82" y="0"/>
                    <a:pt x="0" y="82"/>
                    <a:pt x="0" y="183"/>
                  </a:cubicBezTo>
                  <a:cubicBezTo>
                    <a:pt x="0" y="284"/>
                    <a:pt x="82" y="367"/>
                    <a:pt x="184" y="367"/>
                  </a:cubicBezTo>
                  <a:cubicBezTo>
                    <a:pt x="314" y="368"/>
                    <a:pt x="314" y="368"/>
                    <a:pt x="314" y="368"/>
                  </a:cubicBezTo>
                  <a:cubicBezTo>
                    <a:pt x="314" y="313"/>
                    <a:pt x="314" y="313"/>
                    <a:pt x="314" y="313"/>
                  </a:cubicBezTo>
                  <a:cubicBezTo>
                    <a:pt x="714" y="313"/>
                    <a:pt x="714" y="313"/>
                    <a:pt x="714" y="313"/>
                  </a:cubicBezTo>
                  <a:cubicBezTo>
                    <a:pt x="911" y="313"/>
                    <a:pt x="911" y="313"/>
                    <a:pt x="911" y="313"/>
                  </a:cubicBezTo>
                  <a:cubicBezTo>
                    <a:pt x="541" y="0"/>
                    <a:pt x="541" y="0"/>
                    <a:pt x="541" y="0"/>
                  </a:cubicBezTo>
                </a:path>
              </a:pathLst>
            </a:custGeom>
            <a:solidFill>
              <a:srgbClr val="3C58A8"/>
            </a:solidFill>
            <a:ln>
              <a:noFill/>
            </a:ln>
            <a:extLst>
              <a:ext uri="{91240B29-F687-4F45-9708-019B960494DF}">
                <a14:hiddenLine xmlns:a14="http://schemas.microsoft.com/office/drawing/2010/main" w="9525">
                  <a:solidFill>
                    <a:srgbClr val="000000"/>
                  </a:solidFill>
                  <a:round/>
                  <a:headEnd/>
                  <a:tailEnd/>
                </a14:hiddenLine>
              </a:ext>
            </a:extLst>
          </p:spPr>
          <p:txBody>
            <a:bodyPr lIns="93260" tIns="46630" rIns="93260" bIns="46630"/>
            <a:lstStyle/>
            <a:p>
              <a:pPr defTabSz="932597" eaLnBrk="1" fontAlgn="auto" hangingPunct="1">
                <a:spcBef>
                  <a:spcPts val="0"/>
                </a:spcBef>
                <a:spcAft>
                  <a:spcPts val="0"/>
                </a:spcAft>
                <a:defRPr/>
              </a:pPr>
              <a:endParaRPr lang="sl-SI" sz="1836" dirty="0">
                <a:solidFill>
                  <a:srgbClr val="505050"/>
                </a:solidFill>
                <a:latin typeface="Segoe UI"/>
              </a:endParaRPr>
            </a:p>
          </p:txBody>
        </p:sp>
        <p:sp>
          <p:nvSpPr>
            <p:cNvPr id="41" name="Freeform 11">
              <a:extLst>
                <a:ext uri="{FF2B5EF4-FFF2-40B4-BE49-F238E27FC236}">
                  <a16:creationId xmlns:a16="http://schemas.microsoft.com/office/drawing/2014/main" id="{2C03FF98-5C3F-4C6C-A89E-2E62E0A8C194}"/>
                </a:ext>
              </a:extLst>
            </p:cNvPr>
            <p:cNvSpPr>
              <a:spLocks noEditPoints="1"/>
            </p:cNvSpPr>
            <p:nvPr/>
          </p:nvSpPr>
          <p:spPr bwMode="auto">
            <a:xfrm>
              <a:off x="6950484" y="5398448"/>
              <a:ext cx="34239" cy="34246"/>
            </a:xfrm>
            <a:custGeom>
              <a:avLst/>
              <a:gdLst>
                <a:gd name="T0" fmla="*/ 40 w 81"/>
                <a:gd name="T1" fmla="*/ 1 h 82"/>
                <a:gd name="T2" fmla="*/ 81 w 81"/>
                <a:gd name="T3" fmla="*/ 41 h 82"/>
                <a:gd name="T4" fmla="*/ 40 w 81"/>
                <a:gd name="T5" fmla="*/ 82 h 82"/>
                <a:gd name="T6" fmla="*/ 0 w 81"/>
                <a:gd name="T7" fmla="*/ 42 h 82"/>
                <a:gd name="T8" fmla="*/ 40 w 81"/>
                <a:gd name="T9" fmla="*/ 1 h 82"/>
                <a:gd name="T10" fmla="*/ 40 w 81"/>
                <a:gd name="T11" fmla="*/ 69 h 82"/>
                <a:gd name="T12" fmla="*/ 67 w 81"/>
                <a:gd name="T13" fmla="*/ 41 h 82"/>
                <a:gd name="T14" fmla="*/ 40 w 81"/>
                <a:gd name="T15" fmla="*/ 13 h 82"/>
                <a:gd name="T16" fmla="*/ 14 w 81"/>
                <a:gd name="T17" fmla="*/ 41 h 82"/>
                <a:gd name="T18" fmla="*/ 40 w 81"/>
                <a:gd name="T19" fmla="*/ 69 h 82"/>
              </a:gdLst>
              <a:ahLst/>
              <a:cxnLst>
                <a:cxn ang="0">
                  <a:pos x="T0" y="T1"/>
                </a:cxn>
                <a:cxn ang="0">
                  <a:pos x="T2" y="T3"/>
                </a:cxn>
                <a:cxn ang="0">
                  <a:pos x="T4" y="T5"/>
                </a:cxn>
                <a:cxn ang="0">
                  <a:pos x="T6" y="T7"/>
                </a:cxn>
                <a:cxn ang="0">
                  <a:pos x="T8" y="T9"/>
                </a:cxn>
                <a:cxn ang="0">
                  <a:pos x="T10" y="T11"/>
                </a:cxn>
                <a:cxn ang="0">
                  <a:pos x="T12" y="T13"/>
                </a:cxn>
                <a:cxn ang="0">
                  <a:pos x="T14" y="T15"/>
                </a:cxn>
                <a:cxn ang="0">
                  <a:pos x="T16" y="T17"/>
                </a:cxn>
                <a:cxn ang="0">
                  <a:pos x="T18" y="T19"/>
                </a:cxn>
              </a:cxnLst>
              <a:rect l="0" t="0" r="r" b="b"/>
              <a:pathLst>
                <a:path w="81" h="82">
                  <a:moveTo>
                    <a:pt x="40" y="1"/>
                  </a:moveTo>
                  <a:cubicBezTo>
                    <a:pt x="64" y="0"/>
                    <a:pt x="81" y="17"/>
                    <a:pt x="81" y="41"/>
                  </a:cubicBezTo>
                  <a:cubicBezTo>
                    <a:pt x="81" y="65"/>
                    <a:pt x="64" y="81"/>
                    <a:pt x="40" y="82"/>
                  </a:cubicBezTo>
                  <a:cubicBezTo>
                    <a:pt x="17" y="82"/>
                    <a:pt x="0" y="66"/>
                    <a:pt x="0" y="42"/>
                  </a:cubicBezTo>
                  <a:cubicBezTo>
                    <a:pt x="0" y="17"/>
                    <a:pt x="17" y="1"/>
                    <a:pt x="40" y="1"/>
                  </a:cubicBezTo>
                  <a:close/>
                  <a:moveTo>
                    <a:pt x="40" y="69"/>
                  </a:moveTo>
                  <a:cubicBezTo>
                    <a:pt x="56" y="69"/>
                    <a:pt x="67" y="57"/>
                    <a:pt x="67" y="41"/>
                  </a:cubicBezTo>
                  <a:cubicBezTo>
                    <a:pt x="67" y="25"/>
                    <a:pt x="56" y="13"/>
                    <a:pt x="40" y="13"/>
                  </a:cubicBezTo>
                  <a:cubicBezTo>
                    <a:pt x="25" y="13"/>
                    <a:pt x="14" y="25"/>
                    <a:pt x="14" y="41"/>
                  </a:cubicBezTo>
                  <a:cubicBezTo>
                    <a:pt x="14" y="57"/>
                    <a:pt x="25" y="69"/>
                    <a:pt x="40" y="69"/>
                  </a:cubicBezTo>
                  <a:close/>
                </a:path>
              </a:pathLst>
            </a:custGeom>
            <a:solidFill>
              <a:srgbClr val="FFB900"/>
            </a:solidFill>
            <a:ln>
              <a:noFill/>
            </a:ln>
            <a:extLst>
              <a:ext uri="{91240B29-F687-4F45-9708-019B960494DF}">
                <a14:hiddenLine xmlns:a14="http://schemas.microsoft.com/office/drawing/2010/main" w="9525">
                  <a:solidFill>
                    <a:srgbClr val="000000"/>
                  </a:solidFill>
                  <a:round/>
                  <a:headEnd/>
                  <a:tailEnd/>
                </a14:hiddenLine>
              </a:ext>
            </a:extLst>
          </p:spPr>
          <p:txBody>
            <a:bodyPr lIns="93260" tIns="46630" rIns="93260" bIns="46630"/>
            <a:lstStyle/>
            <a:p>
              <a:pPr defTabSz="932597" eaLnBrk="1" fontAlgn="auto" hangingPunct="1">
                <a:spcBef>
                  <a:spcPts val="0"/>
                </a:spcBef>
                <a:spcAft>
                  <a:spcPts val="0"/>
                </a:spcAft>
                <a:defRPr/>
              </a:pPr>
              <a:endParaRPr lang="sl-SI" sz="1836" dirty="0">
                <a:solidFill>
                  <a:srgbClr val="505050"/>
                </a:solidFill>
                <a:latin typeface="Segoe UI"/>
              </a:endParaRPr>
            </a:p>
          </p:txBody>
        </p:sp>
        <p:sp>
          <p:nvSpPr>
            <p:cNvPr id="42" name="Rectangle 12">
              <a:extLst>
                <a:ext uri="{FF2B5EF4-FFF2-40B4-BE49-F238E27FC236}">
                  <a16:creationId xmlns:a16="http://schemas.microsoft.com/office/drawing/2014/main" id="{6B7D1390-D72C-421C-87DA-06FFEE6D0A1C}"/>
                </a:ext>
              </a:extLst>
            </p:cNvPr>
            <p:cNvSpPr>
              <a:spLocks noChangeArrowheads="1"/>
            </p:cNvSpPr>
            <p:nvPr/>
          </p:nvSpPr>
          <p:spPr bwMode="auto">
            <a:xfrm>
              <a:off x="6989392" y="5401562"/>
              <a:ext cx="6225" cy="31132"/>
            </a:xfrm>
            <a:prstGeom prst="rect">
              <a:avLst/>
            </a:prstGeom>
            <a:solidFill>
              <a:srgbClr val="FFB900"/>
            </a:solidFill>
            <a:ln>
              <a:noFill/>
            </a:ln>
            <a:extLst>
              <a:ext uri="{91240B29-F687-4F45-9708-019B960494DF}">
                <a14:hiddenLine xmlns:a14="http://schemas.microsoft.com/office/drawing/2010/main" w="9525">
                  <a:solidFill>
                    <a:srgbClr val="000000"/>
                  </a:solidFill>
                  <a:miter lim="800000"/>
                  <a:headEnd/>
                  <a:tailEnd/>
                </a14:hiddenLine>
              </a:ext>
            </a:extLst>
          </p:spPr>
          <p:txBody>
            <a:bodyPr lIns="93260" tIns="46630" rIns="93260" bIns="46630"/>
            <a:lstStyle/>
            <a:p>
              <a:pPr defTabSz="932597" eaLnBrk="1" fontAlgn="auto" hangingPunct="1">
                <a:spcBef>
                  <a:spcPts val="0"/>
                </a:spcBef>
                <a:spcAft>
                  <a:spcPts val="0"/>
                </a:spcAft>
                <a:defRPr/>
              </a:pPr>
              <a:endParaRPr lang="sl-SI" sz="1836" dirty="0">
                <a:solidFill>
                  <a:srgbClr val="505050"/>
                </a:solidFill>
                <a:latin typeface="Segoe UI"/>
              </a:endParaRPr>
            </a:p>
          </p:txBody>
        </p:sp>
        <p:sp>
          <p:nvSpPr>
            <p:cNvPr id="43" name="Freeform 13">
              <a:extLst>
                <a:ext uri="{FF2B5EF4-FFF2-40B4-BE49-F238E27FC236}">
                  <a16:creationId xmlns:a16="http://schemas.microsoft.com/office/drawing/2014/main" id="{2AEAD134-9C55-4ECC-9095-9FC1A0EDE545}"/>
                </a:ext>
              </a:extLst>
            </p:cNvPr>
            <p:cNvSpPr>
              <a:spLocks noEditPoints="1"/>
            </p:cNvSpPr>
            <p:nvPr/>
          </p:nvSpPr>
          <p:spPr bwMode="auto">
            <a:xfrm>
              <a:off x="7000286" y="5398448"/>
              <a:ext cx="34239" cy="34246"/>
            </a:xfrm>
            <a:custGeom>
              <a:avLst/>
              <a:gdLst>
                <a:gd name="T0" fmla="*/ 40 w 81"/>
                <a:gd name="T1" fmla="*/ 1 h 82"/>
                <a:gd name="T2" fmla="*/ 81 w 81"/>
                <a:gd name="T3" fmla="*/ 41 h 82"/>
                <a:gd name="T4" fmla="*/ 40 w 81"/>
                <a:gd name="T5" fmla="*/ 82 h 82"/>
                <a:gd name="T6" fmla="*/ 0 w 81"/>
                <a:gd name="T7" fmla="*/ 42 h 82"/>
                <a:gd name="T8" fmla="*/ 40 w 81"/>
                <a:gd name="T9" fmla="*/ 1 h 82"/>
                <a:gd name="T10" fmla="*/ 40 w 81"/>
                <a:gd name="T11" fmla="*/ 69 h 82"/>
                <a:gd name="T12" fmla="*/ 67 w 81"/>
                <a:gd name="T13" fmla="*/ 41 h 82"/>
                <a:gd name="T14" fmla="*/ 40 w 81"/>
                <a:gd name="T15" fmla="*/ 13 h 82"/>
                <a:gd name="T16" fmla="*/ 14 w 81"/>
                <a:gd name="T17" fmla="*/ 41 h 82"/>
                <a:gd name="T18" fmla="*/ 40 w 81"/>
                <a:gd name="T19" fmla="*/ 69 h 82"/>
              </a:gdLst>
              <a:ahLst/>
              <a:cxnLst>
                <a:cxn ang="0">
                  <a:pos x="T0" y="T1"/>
                </a:cxn>
                <a:cxn ang="0">
                  <a:pos x="T2" y="T3"/>
                </a:cxn>
                <a:cxn ang="0">
                  <a:pos x="T4" y="T5"/>
                </a:cxn>
                <a:cxn ang="0">
                  <a:pos x="T6" y="T7"/>
                </a:cxn>
                <a:cxn ang="0">
                  <a:pos x="T8" y="T9"/>
                </a:cxn>
                <a:cxn ang="0">
                  <a:pos x="T10" y="T11"/>
                </a:cxn>
                <a:cxn ang="0">
                  <a:pos x="T12" y="T13"/>
                </a:cxn>
                <a:cxn ang="0">
                  <a:pos x="T14" y="T15"/>
                </a:cxn>
                <a:cxn ang="0">
                  <a:pos x="T16" y="T17"/>
                </a:cxn>
                <a:cxn ang="0">
                  <a:pos x="T18" y="T19"/>
                </a:cxn>
              </a:cxnLst>
              <a:rect l="0" t="0" r="r" b="b"/>
              <a:pathLst>
                <a:path w="81" h="82">
                  <a:moveTo>
                    <a:pt x="40" y="1"/>
                  </a:moveTo>
                  <a:cubicBezTo>
                    <a:pt x="64" y="0"/>
                    <a:pt x="81" y="17"/>
                    <a:pt x="81" y="41"/>
                  </a:cubicBezTo>
                  <a:cubicBezTo>
                    <a:pt x="81" y="65"/>
                    <a:pt x="64" y="81"/>
                    <a:pt x="40" y="82"/>
                  </a:cubicBezTo>
                  <a:cubicBezTo>
                    <a:pt x="17" y="82"/>
                    <a:pt x="0" y="66"/>
                    <a:pt x="0" y="42"/>
                  </a:cubicBezTo>
                  <a:cubicBezTo>
                    <a:pt x="0" y="17"/>
                    <a:pt x="17" y="1"/>
                    <a:pt x="40" y="1"/>
                  </a:cubicBezTo>
                  <a:close/>
                  <a:moveTo>
                    <a:pt x="40" y="69"/>
                  </a:moveTo>
                  <a:cubicBezTo>
                    <a:pt x="56" y="69"/>
                    <a:pt x="67" y="57"/>
                    <a:pt x="67" y="41"/>
                  </a:cubicBezTo>
                  <a:cubicBezTo>
                    <a:pt x="67" y="25"/>
                    <a:pt x="56" y="13"/>
                    <a:pt x="40" y="13"/>
                  </a:cubicBezTo>
                  <a:cubicBezTo>
                    <a:pt x="25" y="13"/>
                    <a:pt x="14" y="25"/>
                    <a:pt x="14" y="41"/>
                  </a:cubicBezTo>
                  <a:cubicBezTo>
                    <a:pt x="14" y="57"/>
                    <a:pt x="25" y="69"/>
                    <a:pt x="40" y="69"/>
                  </a:cubicBezTo>
                  <a:close/>
                </a:path>
              </a:pathLst>
            </a:custGeom>
            <a:solidFill>
              <a:srgbClr val="FFB900"/>
            </a:solidFill>
            <a:ln>
              <a:noFill/>
            </a:ln>
            <a:extLst>
              <a:ext uri="{91240B29-F687-4F45-9708-019B960494DF}">
                <a14:hiddenLine xmlns:a14="http://schemas.microsoft.com/office/drawing/2010/main" w="9525">
                  <a:solidFill>
                    <a:srgbClr val="000000"/>
                  </a:solidFill>
                  <a:round/>
                  <a:headEnd/>
                  <a:tailEnd/>
                </a14:hiddenLine>
              </a:ext>
            </a:extLst>
          </p:spPr>
          <p:txBody>
            <a:bodyPr lIns="93260" tIns="46630" rIns="93260" bIns="46630"/>
            <a:lstStyle/>
            <a:p>
              <a:pPr defTabSz="932597" eaLnBrk="1" fontAlgn="auto" hangingPunct="1">
                <a:spcBef>
                  <a:spcPts val="0"/>
                </a:spcBef>
                <a:spcAft>
                  <a:spcPts val="0"/>
                </a:spcAft>
                <a:defRPr/>
              </a:pPr>
              <a:endParaRPr lang="sl-SI" sz="1836" dirty="0">
                <a:solidFill>
                  <a:srgbClr val="505050"/>
                </a:solidFill>
                <a:latin typeface="Segoe UI"/>
              </a:endParaRPr>
            </a:p>
          </p:txBody>
        </p:sp>
        <p:sp>
          <p:nvSpPr>
            <p:cNvPr id="44" name="Freeform 14">
              <a:extLst>
                <a:ext uri="{FF2B5EF4-FFF2-40B4-BE49-F238E27FC236}">
                  <a16:creationId xmlns:a16="http://schemas.microsoft.com/office/drawing/2014/main" id="{B1328C09-FA0F-4CB7-9084-5877CB8105C1}"/>
                </a:ext>
              </a:extLst>
            </p:cNvPr>
            <p:cNvSpPr>
              <a:spLocks noEditPoints="1"/>
            </p:cNvSpPr>
            <p:nvPr/>
          </p:nvSpPr>
          <p:spPr bwMode="auto">
            <a:xfrm>
              <a:off x="7037637" y="5398448"/>
              <a:ext cx="34239" cy="34246"/>
            </a:xfrm>
            <a:custGeom>
              <a:avLst/>
              <a:gdLst>
                <a:gd name="T0" fmla="*/ 41 w 82"/>
                <a:gd name="T1" fmla="*/ 1 h 82"/>
                <a:gd name="T2" fmla="*/ 82 w 82"/>
                <a:gd name="T3" fmla="*/ 41 h 82"/>
                <a:gd name="T4" fmla="*/ 41 w 82"/>
                <a:gd name="T5" fmla="*/ 82 h 82"/>
                <a:gd name="T6" fmla="*/ 0 w 82"/>
                <a:gd name="T7" fmla="*/ 42 h 82"/>
                <a:gd name="T8" fmla="*/ 41 w 82"/>
                <a:gd name="T9" fmla="*/ 1 h 82"/>
                <a:gd name="T10" fmla="*/ 41 w 82"/>
                <a:gd name="T11" fmla="*/ 69 h 82"/>
                <a:gd name="T12" fmla="*/ 68 w 82"/>
                <a:gd name="T13" fmla="*/ 41 h 82"/>
                <a:gd name="T14" fmla="*/ 41 w 82"/>
                <a:gd name="T15" fmla="*/ 13 h 82"/>
                <a:gd name="T16" fmla="*/ 15 w 82"/>
                <a:gd name="T17" fmla="*/ 41 h 82"/>
                <a:gd name="T18" fmla="*/ 41 w 82"/>
                <a:gd name="T19" fmla="*/ 69 h 82"/>
              </a:gdLst>
              <a:ahLst/>
              <a:cxnLst>
                <a:cxn ang="0">
                  <a:pos x="T0" y="T1"/>
                </a:cxn>
                <a:cxn ang="0">
                  <a:pos x="T2" y="T3"/>
                </a:cxn>
                <a:cxn ang="0">
                  <a:pos x="T4" y="T5"/>
                </a:cxn>
                <a:cxn ang="0">
                  <a:pos x="T6" y="T7"/>
                </a:cxn>
                <a:cxn ang="0">
                  <a:pos x="T8" y="T9"/>
                </a:cxn>
                <a:cxn ang="0">
                  <a:pos x="T10" y="T11"/>
                </a:cxn>
                <a:cxn ang="0">
                  <a:pos x="T12" y="T13"/>
                </a:cxn>
                <a:cxn ang="0">
                  <a:pos x="T14" y="T15"/>
                </a:cxn>
                <a:cxn ang="0">
                  <a:pos x="T16" y="T17"/>
                </a:cxn>
                <a:cxn ang="0">
                  <a:pos x="T18" y="T19"/>
                </a:cxn>
              </a:cxnLst>
              <a:rect l="0" t="0" r="r" b="b"/>
              <a:pathLst>
                <a:path w="82" h="82">
                  <a:moveTo>
                    <a:pt x="41" y="1"/>
                  </a:moveTo>
                  <a:cubicBezTo>
                    <a:pt x="65" y="0"/>
                    <a:pt x="82" y="17"/>
                    <a:pt x="82" y="41"/>
                  </a:cubicBezTo>
                  <a:cubicBezTo>
                    <a:pt x="82" y="65"/>
                    <a:pt x="65" y="81"/>
                    <a:pt x="41" y="82"/>
                  </a:cubicBezTo>
                  <a:cubicBezTo>
                    <a:pt x="17" y="82"/>
                    <a:pt x="0" y="66"/>
                    <a:pt x="0" y="42"/>
                  </a:cubicBezTo>
                  <a:cubicBezTo>
                    <a:pt x="0" y="17"/>
                    <a:pt x="17" y="1"/>
                    <a:pt x="41" y="1"/>
                  </a:cubicBezTo>
                  <a:close/>
                  <a:moveTo>
                    <a:pt x="41" y="69"/>
                  </a:moveTo>
                  <a:cubicBezTo>
                    <a:pt x="57" y="69"/>
                    <a:pt x="68" y="57"/>
                    <a:pt x="68" y="41"/>
                  </a:cubicBezTo>
                  <a:cubicBezTo>
                    <a:pt x="68" y="25"/>
                    <a:pt x="57" y="13"/>
                    <a:pt x="41" y="13"/>
                  </a:cubicBezTo>
                  <a:cubicBezTo>
                    <a:pt x="25" y="13"/>
                    <a:pt x="15" y="25"/>
                    <a:pt x="15" y="41"/>
                  </a:cubicBezTo>
                  <a:cubicBezTo>
                    <a:pt x="15" y="57"/>
                    <a:pt x="25" y="69"/>
                    <a:pt x="41" y="69"/>
                  </a:cubicBezTo>
                  <a:close/>
                </a:path>
              </a:pathLst>
            </a:custGeom>
            <a:solidFill>
              <a:srgbClr val="FFB900"/>
            </a:solidFill>
            <a:ln>
              <a:noFill/>
            </a:ln>
            <a:extLst>
              <a:ext uri="{91240B29-F687-4F45-9708-019B960494DF}">
                <a14:hiddenLine xmlns:a14="http://schemas.microsoft.com/office/drawing/2010/main" w="9525">
                  <a:solidFill>
                    <a:srgbClr val="000000"/>
                  </a:solidFill>
                  <a:round/>
                  <a:headEnd/>
                  <a:tailEnd/>
                </a14:hiddenLine>
              </a:ext>
            </a:extLst>
          </p:spPr>
          <p:txBody>
            <a:bodyPr lIns="93260" tIns="46630" rIns="93260" bIns="46630"/>
            <a:lstStyle/>
            <a:p>
              <a:pPr defTabSz="932597" eaLnBrk="1" fontAlgn="auto" hangingPunct="1">
                <a:spcBef>
                  <a:spcPts val="0"/>
                </a:spcBef>
                <a:spcAft>
                  <a:spcPts val="0"/>
                </a:spcAft>
                <a:defRPr/>
              </a:pPr>
              <a:endParaRPr lang="sl-SI" sz="1836" dirty="0">
                <a:solidFill>
                  <a:srgbClr val="505050"/>
                </a:solidFill>
                <a:latin typeface="Segoe UI"/>
              </a:endParaRPr>
            </a:p>
          </p:txBody>
        </p:sp>
        <p:sp>
          <p:nvSpPr>
            <p:cNvPr id="45" name="Rectangle 15">
              <a:extLst>
                <a:ext uri="{FF2B5EF4-FFF2-40B4-BE49-F238E27FC236}">
                  <a16:creationId xmlns:a16="http://schemas.microsoft.com/office/drawing/2014/main" id="{84F08763-691B-4917-840F-EA150406AEAC}"/>
                </a:ext>
              </a:extLst>
            </p:cNvPr>
            <p:cNvSpPr>
              <a:spLocks noChangeArrowheads="1"/>
            </p:cNvSpPr>
            <p:nvPr/>
          </p:nvSpPr>
          <p:spPr bwMode="auto">
            <a:xfrm>
              <a:off x="6953597" y="5454487"/>
              <a:ext cx="4669" cy="31132"/>
            </a:xfrm>
            <a:prstGeom prst="rect">
              <a:avLst/>
            </a:prstGeom>
            <a:solidFill>
              <a:srgbClr val="FFB900"/>
            </a:solidFill>
            <a:ln>
              <a:noFill/>
            </a:ln>
            <a:extLst>
              <a:ext uri="{91240B29-F687-4F45-9708-019B960494DF}">
                <a14:hiddenLine xmlns:a14="http://schemas.microsoft.com/office/drawing/2010/main" w="9525">
                  <a:solidFill>
                    <a:srgbClr val="000000"/>
                  </a:solidFill>
                  <a:miter lim="800000"/>
                  <a:headEnd/>
                  <a:tailEnd/>
                </a14:hiddenLine>
              </a:ext>
            </a:extLst>
          </p:spPr>
          <p:txBody>
            <a:bodyPr lIns="93260" tIns="46630" rIns="93260" bIns="46630"/>
            <a:lstStyle/>
            <a:p>
              <a:pPr defTabSz="932597" eaLnBrk="1" fontAlgn="auto" hangingPunct="1">
                <a:spcBef>
                  <a:spcPts val="0"/>
                </a:spcBef>
                <a:spcAft>
                  <a:spcPts val="0"/>
                </a:spcAft>
                <a:defRPr/>
              </a:pPr>
              <a:endParaRPr lang="sl-SI" sz="1836" dirty="0">
                <a:solidFill>
                  <a:srgbClr val="505050"/>
                </a:solidFill>
                <a:latin typeface="Segoe UI"/>
              </a:endParaRPr>
            </a:p>
          </p:txBody>
        </p:sp>
        <p:sp>
          <p:nvSpPr>
            <p:cNvPr id="46" name="Rectangle 16">
              <a:extLst>
                <a:ext uri="{FF2B5EF4-FFF2-40B4-BE49-F238E27FC236}">
                  <a16:creationId xmlns:a16="http://schemas.microsoft.com/office/drawing/2014/main" id="{14BE8B48-BE9F-4D28-8AE7-B8DBD4DA4C4E}"/>
                </a:ext>
              </a:extLst>
            </p:cNvPr>
            <p:cNvSpPr>
              <a:spLocks noChangeArrowheads="1"/>
            </p:cNvSpPr>
            <p:nvPr/>
          </p:nvSpPr>
          <p:spPr bwMode="auto">
            <a:xfrm>
              <a:off x="6966047" y="5454487"/>
              <a:ext cx="4669" cy="31132"/>
            </a:xfrm>
            <a:prstGeom prst="rect">
              <a:avLst/>
            </a:prstGeom>
            <a:solidFill>
              <a:srgbClr val="FFB900"/>
            </a:solidFill>
            <a:ln>
              <a:noFill/>
            </a:ln>
            <a:extLst>
              <a:ext uri="{91240B29-F687-4F45-9708-019B960494DF}">
                <a14:hiddenLine xmlns:a14="http://schemas.microsoft.com/office/drawing/2010/main" w="9525">
                  <a:solidFill>
                    <a:srgbClr val="000000"/>
                  </a:solidFill>
                  <a:miter lim="800000"/>
                  <a:headEnd/>
                  <a:tailEnd/>
                </a14:hiddenLine>
              </a:ext>
            </a:extLst>
          </p:spPr>
          <p:txBody>
            <a:bodyPr lIns="93260" tIns="46630" rIns="93260" bIns="46630"/>
            <a:lstStyle/>
            <a:p>
              <a:pPr defTabSz="932597" eaLnBrk="1" fontAlgn="auto" hangingPunct="1">
                <a:spcBef>
                  <a:spcPts val="0"/>
                </a:spcBef>
                <a:spcAft>
                  <a:spcPts val="0"/>
                </a:spcAft>
                <a:defRPr/>
              </a:pPr>
              <a:endParaRPr lang="sl-SI" sz="1836" dirty="0">
                <a:solidFill>
                  <a:srgbClr val="505050"/>
                </a:solidFill>
                <a:latin typeface="Segoe UI"/>
              </a:endParaRPr>
            </a:p>
          </p:txBody>
        </p:sp>
        <p:sp>
          <p:nvSpPr>
            <p:cNvPr id="47" name="Freeform 17">
              <a:extLst>
                <a:ext uri="{FF2B5EF4-FFF2-40B4-BE49-F238E27FC236}">
                  <a16:creationId xmlns:a16="http://schemas.microsoft.com/office/drawing/2014/main" id="{CE70CE2F-CE92-4DCB-AABC-5D5D6D0F758C}"/>
                </a:ext>
              </a:extLst>
            </p:cNvPr>
            <p:cNvSpPr>
              <a:spLocks noEditPoints="1"/>
            </p:cNvSpPr>
            <p:nvPr/>
          </p:nvSpPr>
          <p:spPr bwMode="auto">
            <a:xfrm>
              <a:off x="6976942" y="5454487"/>
              <a:ext cx="34239" cy="31132"/>
            </a:xfrm>
            <a:custGeom>
              <a:avLst/>
              <a:gdLst>
                <a:gd name="T0" fmla="*/ 41 w 82"/>
                <a:gd name="T1" fmla="*/ 0 h 81"/>
                <a:gd name="T2" fmla="*/ 82 w 82"/>
                <a:gd name="T3" fmla="*/ 41 h 81"/>
                <a:gd name="T4" fmla="*/ 41 w 82"/>
                <a:gd name="T5" fmla="*/ 81 h 81"/>
                <a:gd name="T6" fmla="*/ 0 w 82"/>
                <a:gd name="T7" fmla="*/ 41 h 81"/>
                <a:gd name="T8" fmla="*/ 41 w 82"/>
                <a:gd name="T9" fmla="*/ 0 h 81"/>
                <a:gd name="T10" fmla="*/ 41 w 82"/>
                <a:gd name="T11" fmla="*/ 69 h 81"/>
                <a:gd name="T12" fmla="*/ 68 w 82"/>
                <a:gd name="T13" fmla="*/ 40 h 81"/>
                <a:gd name="T14" fmla="*/ 41 w 82"/>
                <a:gd name="T15" fmla="*/ 13 h 81"/>
                <a:gd name="T16" fmla="*/ 15 w 82"/>
                <a:gd name="T17" fmla="*/ 40 h 81"/>
                <a:gd name="T18" fmla="*/ 41 w 82"/>
                <a:gd name="T19" fmla="*/ 69 h 81"/>
              </a:gdLst>
              <a:ahLst/>
              <a:cxnLst>
                <a:cxn ang="0">
                  <a:pos x="T0" y="T1"/>
                </a:cxn>
                <a:cxn ang="0">
                  <a:pos x="T2" y="T3"/>
                </a:cxn>
                <a:cxn ang="0">
                  <a:pos x="T4" y="T5"/>
                </a:cxn>
                <a:cxn ang="0">
                  <a:pos x="T6" y="T7"/>
                </a:cxn>
                <a:cxn ang="0">
                  <a:pos x="T8" y="T9"/>
                </a:cxn>
                <a:cxn ang="0">
                  <a:pos x="T10" y="T11"/>
                </a:cxn>
                <a:cxn ang="0">
                  <a:pos x="T12" y="T13"/>
                </a:cxn>
                <a:cxn ang="0">
                  <a:pos x="T14" y="T15"/>
                </a:cxn>
                <a:cxn ang="0">
                  <a:pos x="T16" y="T17"/>
                </a:cxn>
                <a:cxn ang="0">
                  <a:pos x="T18" y="T19"/>
                </a:cxn>
              </a:cxnLst>
              <a:rect l="0" t="0" r="r" b="b"/>
              <a:pathLst>
                <a:path w="82" h="81">
                  <a:moveTo>
                    <a:pt x="41" y="0"/>
                  </a:moveTo>
                  <a:cubicBezTo>
                    <a:pt x="65" y="0"/>
                    <a:pt x="82" y="16"/>
                    <a:pt x="82" y="41"/>
                  </a:cubicBezTo>
                  <a:cubicBezTo>
                    <a:pt x="82" y="65"/>
                    <a:pt x="65" y="81"/>
                    <a:pt x="41" y="81"/>
                  </a:cubicBezTo>
                  <a:cubicBezTo>
                    <a:pt x="17" y="81"/>
                    <a:pt x="0" y="65"/>
                    <a:pt x="0" y="41"/>
                  </a:cubicBezTo>
                  <a:cubicBezTo>
                    <a:pt x="0" y="17"/>
                    <a:pt x="17" y="0"/>
                    <a:pt x="41" y="0"/>
                  </a:cubicBezTo>
                  <a:close/>
                  <a:moveTo>
                    <a:pt x="41" y="69"/>
                  </a:moveTo>
                  <a:cubicBezTo>
                    <a:pt x="57" y="69"/>
                    <a:pt x="68" y="57"/>
                    <a:pt x="68" y="40"/>
                  </a:cubicBezTo>
                  <a:cubicBezTo>
                    <a:pt x="68" y="25"/>
                    <a:pt x="57" y="13"/>
                    <a:pt x="41" y="13"/>
                  </a:cubicBezTo>
                  <a:cubicBezTo>
                    <a:pt x="25" y="13"/>
                    <a:pt x="15" y="25"/>
                    <a:pt x="15" y="40"/>
                  </a:cubicBezTo>
                  <a:cubicBezTo>
                    <a:pt x="15" y="57"/>
                    <a:pt x="25" y="69"/>
                    <a:pt x="41" y="69"/>
                  </a:cubicBezTo>
                  <a:close/>
                </a:path>
              </a:pathLst>
            </a:custGeom>
            <a:solidFill>
              <a:srgbClr val="FFB900"/>
            </a:solidFill>
            <a:ln>
              <a:noFill/>
            </a:ln>
            <a:extLst>
              <a:ext uri="{91240B29-F687-4F45-9708-019B960494DF}">
                <a14:hiddenLine xmlns:a14="http://schemas.microsoft.com/office/drawing/2010/main" w="9525">
                  <a:solidFill>
                    <a:srgbClr val="000000"/>
                  </a:solidFill>
                  <a:round/>
                  <a:headEnd/>
                  <a:tailEnd/>
                </a14:hiddenLine>
              </a:ext>
            </a:extLst>
          </p:spPr>
          <p:txBody>
            <a:bodyPr lIns="93260" tIns="46630" rIns="93260" bIns="46630"/>
            <a:lstStyle/>
            <a:p>
              <a:pPr defTabSz="932597" eaLnBrk="1" fontAlgn="auto" hangingPunct="1">
                <a:spcBef>
                  <a:spcPts val="0"/>
                </a:spcBef>
                <a:spcAft>
                  <a:spcPts val="0"/>
                </a:spcAft>
                <a:defRPr/>
              </a:pPr>
              <a:endParaRPr lang="sl-SI" sz="1836" dirty="0">
                <a:solidFill>
                  <a:srgbClr val="505050"/>
                </a:solidFill>
                <a:latin typeface="Segoe UI"/>
              </a:endParaRPr>
            </a:p>
          </p:txBody>
        </p:sp>
        <p:sp>
          <p:nvSpPr>
            <p:cNvPr id="48" name="Rectangle 18">
              <a:extLst>
                <a:ext uri="{FF2B5EF4-FFF2-40B4-BE49-F238E27FC236}">
                  <a16:creationId xmlns:a16="http://schemas.microsoft.com/office/drawing/2014/main" id="{344598D5-998F-4CF5-8F0A-B7FF589433FC}"/>
                </a:ext>
              </a:extLst>
            </p:cNvPr>
            <p:cNvSpPr>
              <a:spLocks noChangeArrowheads="1"/>
            </p:cNvSpPr>
            <p:nvPr/>
          </p:nvSpPr>
          <p:spPr bwMode="auto">
            <a:xfrm>
              <a:off x="7014293" y="5454487"/>
              <a:ext cx="6225" cy="31132"/>
            </a:xfrm>
            <a:prstGeom prst="rect">
              <a:avLst/>
            </a:prstGeom>
            <a:solidFill>
              <a:srgbClr val="FFB900"/>
            </a:solidFill>
            <a:ln>
              <a:noFill/>
            </a:ln>
            <a:extLst>
              <a:ext uri="{91240B29-F687-4F45-9708-019B960494DF}">
                <a14:hiddenLine xmlns:a14="http://schemas.microsoft.com/office/drawing/2010/main" w="9525">
                  <a:solidFill>
                    <a:srgbClr val="000000"/>
                  </a:solidFill>
                  <a:miter lim="800000"/>
                  <a:headEnd/>
                  <a:tailEnd/>
                </a14:hiddenLine>
              </a:ext>
            </a:extLst>
          </p:spPr>
          <p:txBody>
            <a:bodyPr lIns="93260" tIns="46630" rIns="93260" bIns="46630"/>
            <a:lstStyle/>
            <a:p>
              <a:pPr defTabSz="932597" eaLnBrk="1" fontAlgn="auto" hangingPunct="1">
                <a:spcBef>
                  <a:spcPts val="0"/>
                </a:spcBef>
                <a:spcAft>
                  <a:spcPts val="0"/>
                </a:spcAft>
                <a:defRPr/>
              </a:pPr>
              <a:endParaRPr lang="sl-SI" sz="1836" dirty="0">
                <a:solidFill>
                  <a:srgbClr val="505050"/>
                </a:solidFill>
                <a:latin typeface="Segoe UI"/>
              </a:endParaRPr>
            </a:p>
          </p:txBody>
        </p:sp>
        <p:sp>
          <p:nvSpPr>
            <p:cNvPr id="49" name="Rectangle 19">
              <a:extLst>
                <a:ext uri="{FF2B5EF4-FFF2-40B4-BE49-F238E27FC236}">
                  <a16:creationId xmlns:a16="http://schemas.microsoft.com/office/drawing/2014/main" id="{7A6BC994-D3BC-45D8-A347-005A85C62622}"/>
                </a:ext>
              </a:extLst>
            </p:cNvPr>
            <p:cNvSpPr>
              <a:spLocks noChangeArrowheads="1"/>
            </p:cNvSpPr>
            <p:nvPr/>
          </p:nvSpPr>
          <p:spPr bwMode="auto">
            <a:xfrm>
              <a:off x="7028299" y="5454487"/>
              <a:ext cx="6225" cy="31132"/>
            </a:xfrm>
            <a:prstGeom prst="rect">
              <a:avLst/>
            </a:prstGeom>
            <a:solidFill>
              <a:srgbClr val="FFB900"/>
            </a:solidFill>
            <a:ln>
              <a:noFill/>
            </a:ln>
            <a:extLst>
              <a:ext uri="{91240B29-F687-4F45-9708-019B960494DF}">
                <a14:hiddenLine xmlns:a14="http://schemas.microsoft.com/office/drawing/2010/main" w="9525">
                  <a:solidFill>
                    <a:srgbClr val="000000"/>
                  </a:solidFill>
                  <a:miter lim="800000"/>
                  <a:headEnd/>
                  <a:tailEnd/>
                </a14:hiddenLine>
              </a:ext>
            </a:extLst>
          </p:spPr>
          <p:txBody>
            <a:bodyPr lIns="93260" tIns="46630" rIns="93260" bIns="46630"/>
            <a:lstStyle/>
            <a:p>
              <a:pPr defTabSz="932597" eaLnBrk="1" fontAlgn="auto" hangingPunct="1">
                <a:spcBef>
                  <a:spcPts val="0"/>
                </a:spcBef>
                <a:spcAft>
                  <a:spcPts val="0"/>
                </a:spcAft>
                <a:defRPr/>
              </a:pPr>
              <a:endParaRPr lang="sl-SI" sz="1836" dirty="0">
                <a:solidFill>
                  <a:srgbClr val="505050"/>
                </a:solidFill>
                <a:latin typeface="Segoe UI"/>
              </a:endParaRPr>
            </a:p>
          </p:txBody>
        </p:sp>
        <p:sp>
          <p:nvSpPr>
            <p:cNvPr id="50" name="Freeform 20">
              <a:extLst>
                <a:ext uri="{FF2B5EF4-FFF2-40B4-BE49-F238E27FC236}">
                  <a16:creationId xmlns:a16="http://schemas.microsoft.com/office/drawing/2014/main" id="{88ACC76B-62C7-401A-A0EF-8B6D6FB3AFB5}"/>
                </a:ext>
              </a:extLst>
            </p:cNvPr>
            <p:cNvSpPr>
              <a:spLocks noEditPoints="1"/>
            </p:cNvSpPr>
            <p:nvPr/>
          </p:nvSpPr>
          <p:spPr bwMode="auto">
            <a:xfrm>
              <a:off x="7037637" y="5454487"/>
              <a:ext cx="34239" cy="31132"/>
            </a:xfrm>
            <a:custGeom>
              <a:avLst/>
              <a:gdLst>
                <a:gd name="T0" fmla="*/ 41 w 82"/>
                <a:gd name="T1" fmla="*/ 0 h 81"/>
                <a:gd name="T2" fmla="*/ 82 w 82"/>
                <a:gd name="T3" fmla="*/ 41 h 81"/>
                <a:gd name="T4" fmla="*/ 41 w 82"/>
                <a:gd name="T5" fmla="*/ 81 h 81"/>
                <a:gd name="T6" fmla="*/ 0 w 82"/>
                <a:gd name="T7" fmla="*/ 41 h 81"/>
                <a:gd name="T8" fmla="*/ 41 w 82"/>
                <a:gd name="T9" fmla="*/ 0 h 81"/>
                <a:gd name="T10" fmla="*/ 41 w 82"/>
                <a:gd name="T11" fmla="*/ 69 h 81"/>
                <a:gd name="T12" fmla="*/ 68 w 82"/>
                <a:gd name="T13" fmla="*/ 40 h 81"/>
                <a:gd name="T14" fmla="*/ 41 w 82"/>
                <a:gd name="T15" fmla="*/ 13 h 81"/>
                <a:gd name="T16" fmla="*/ 15 w 82"/>
                <a:gd name="T17" fmla="*/ 40 h 81"/>
                <a:gd name="T18" fmla="*/ 41 w 82"/>
                <a:gd name="T19" fmla="*/ 69 h 81"/>
              </a:gdLst>
              <a:ahLst/>
              <a:cxnLst>
                <a:cxn ang="0">
                  <a:pos x="T0" y="T1"/>
                </a:cxn>
                <a:cxn ang="0">
                  <a:pos x="T2" y="T3"/>
                </a:cxn>
                <a:cxn ang="0">
                  <a:pos x="T4" y="T5"/>
                </a:cxn>
                <a:cxn ang="0">
                  <a:pos x="T6" y="T7"/>
                </a:cxn>
                <a:cxn ang="0">
                  <a:pos x="T8" y="T9"/>
                </a:cxn>
                <a:cxn ang="0">
                  <a:pos x="T10" y="T11"/>
                </a:cxn>
                <a:cxn ang="0">
                  <a:pos x="T12" y="T13"/>
                </a:cxn>
                <a:cxn ang="0">
                  <a:pos x="T14" y="T15"/>
                </a:cxn>
                <a:cxn ang="0">
                  <a:pos x="T16" y="T17"/>
                </a:cxn>
                <a:cxn ang="0">
                  <a:pos x="T18" y="T19"/>
                </a:cxn>
              </a:cxnLst>
              <a:rect l="0" t="0" r="r" b="b"/>
              <a:pathLst>
                <a:path w="82" h="81">
                  <a:moveTo>
                    <a:pt x="41" y="0"/>
                  </a:moveTo>
                  <a:cubicBezTo>
                    <a:pt x="65" y="0"/>
                    <a:pt x="82" y="16"/>
                    <a:pt x="82" y="41"/>
                  </a:cubicBezTo>
                  <a:cubicBezTo>
                    <a:pt x="82" y="65"/>
                    <a:pt x="65" y="81"/>
                    <a:pt x="41" y="81"/>
                  </a:cubicBezTo>
                  <a:cubicBezTo>
                    <a:pt x="17" y="81"/>
                    <a:pt x="0" y="65"/>
                    <a:pt x="0" y="41"/>
                  </a:cubicBezTo>
                  <a:cubicBezTo>
                    <a:pt x="0" y="17"/>
                    <a:pt x="17" y="0"/>
                    <a:pt x="41" y="0"/>
                  </a:cubicBezTo>
                  <a:moveTo>
                    <a:pt x="41" y="69"/>
                  </a:moveTo>
                  <a:cubicBezTo>
                    <a:pt x="57" y="69"/>
                    <a:pt x="68" y="57"/>
                    <a:pt x="68" y="40"/>
                  </a:cubicBezTo>
                  <a:cubicBezTo>
                    <a:pt x="68" y="25"/>
                    <a:pt x="57" y="13"/>
                    <a:pt x="41" y="13"/>
                  </a:cubicBezTo>
                  <a:cubicBezTo>
                    <a:pt x="25" y="13"/>
                    <a:pt x="15" y="25"/>
                    <a:pt x="15" y="40"/>
                  </a:cubicBezTo>
                  <a:cubicBezTo>
                    <a:pt x="15" y="57"/>
                    <a:pt x="25" y="69"/>
                    <a:pt x="41" y="69"/>
                  </a:cubicBezTo>
                </a:path>
              </a:pathLst>
            </a:custGeom>
            <a:solidFill>
              <a:srgbClr val="FFB900"/>
            </a:solidFill>
            <a:ln>
              <a:noFill/>
            </a:ln>
            <a:extLst>
              <a:ext uri="{91240B29-F687-4F45-9708-019B960494DF}">
                <a14:hiddenLine xmlns:a14="http://schemas.microsoft.com/office/drawing/2010/main" w="9525">
                  <a:solidFill>
                    <a:srgbClr val="000000"/>
                  </a:solidFill>
                  <a:round/>
                  <a:headEnd/>
                  <a:tailEnd/>
                </a14:hiddenLine>
              </a:ext>
            </a:extLst>
          </p:spPr>
          <p:txBody>
            <a:bodyPr lIns="93260" tIns="46630" rIns="93260" bIns="46630"/>
            <a:lstStyle/>
            <a:p>
              <a:pPr defTabSz="932597" eaLnBrk="1" fontAlgn="auto" hangingPunct="1">
                <a:spcBef>
                  <a:spcPts val="0"/>
                </a:spcBef>
                <a:spcAft>
                  <a:spcPts val="0"/>
                </a:spcAft>
                <a:defRPr/>
              </a:pPr>
              <a:endParaRPr lang="sl-SI" sz="1836" dirty="0">
                <a:solidFill>
                  <a:srgbClr val="505050"/>
                </a:solidFill>
                <a:latin typeface="Segoe UI"/>
              </a:endParaRPr>
            </a:p>
          </p:txBody>
        </p:sp>
        <p:sp>
          <p:nvSpPr>
            <p:cNvPr id="51" name="Rectangle 21">
              <a:extLst>
                <a:ext uri="{FF2B5EF4-FFF2-40B4-BE49-F238E27FC236}">
                  <a16:creationId xmlns:a16="http://schemas.microsoft.com/office/drawing/2014/main" id="{2833992F-7036-41E4-83F3-BAFC5C296EB1}"/>
                </a:ext>
              </a:extLst>
            </p:cNvPr>
            <p:cNvSpPr>
              <a:spLocks noChangeArrowheads="1"/>
            </p:cNvSpPr>
            <p:nvPr/>
          </p:nvSpPr>
          <p:spPr bwMode="auto">
            <a:xfrm>
              <a:off x="6924027" y="5496516"/>
              <a:ext cx="18676" cy="186795"/>
            </a:xfrm>
            <a:prstGeom prst="rect">
              <a:avLst/>
            </a:prstGeom>
            <a:solidFill>
              <a:srgbClr val="55D455"/>
            </a:solidFill>
            <a:ln>
              <a:noFill/>
            </a:ln>
            <a:extLst>
              <a:ext uri="{91240B29-F687-4F45-9708-019B960494DF}">
                <a14:hiddenLine xmlns:a14="http://schemas.microsoft.com/office/drawing/2010/main" w="9525">
                  <a:solidFill>
                    <a:srgbClr val="000000"/>
                  </a:solidFill>
                  <a:miter lim="800000"/>
                  <a:headEnd/>
                  <a:tailEnd/>
                </a14:hiddenLine>
              </a:ext>
            </a:extLst>
          </p:spPr>
          <p:txBody>
            <a:bodyPr lIns="93260" tIns="46630" rIns="93260" bIns="46630"/>
            <a:lstStyle/>
            <a:p>
              <a:pPr defTabSz="932597" eaLnBrk="1" fontAlgn="auto" hangingPunct="1">
                <a:spcBef>
                  <a:spcPts val="0"/>
                </a:spcBef>
                <a:spcAft>
                  <a:spcPts val="0"/>
                </a:spcAft>
                <a:defRPr/>
              </a:pPr>
              <a:endParaRPr lang="sl-SI" sz="1836" dirty="0">
                <a:solidFill>
                  <a:srgbClr val="505050"/>
                </a:solidFill>
                <a:latin typeface="Segoe UI"/>
              </a:endParaRPr>
            </a:p>
          </p:txBody>
        </p:sp>
        <p:sp>
          <p:nvSpPr>
            <p:cNvPr id="52" name="Rectangle 22">
              <a:extLst>
                <a:ext uri="{FF2B5EF4-FFF2-40B4-BE49-F238E27FC236}">
                  <a16:creationId xmlns:a16="http://schemas.microsoft.com/office/drawing/2014/main" id="{4096413C-7A43-41EE-A224-39862F552A61}"/>
                </a:ext>
              </a:extLst>
            </p:cNvPr>
            <p:cNvSpPr>
              <a:spLocks noChangeArrowheads="1"/>
            </p:cNvSpPr>
            <p:nvPr/>
          </p:nvSpPr>
          <p:spPr bwMode="auto">
            <a:xfrm>
              <a:off x="6924027" y="5496516"/>
              <a:ext cx="18676" cy="186795"/>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lIns="93260" tIns="46630" rIns="93260" bIns="46630"/>
            <a:lstStyle/>
            <a:p>
              <a:pPr defTabSz="932597" eaLnBrk="1" fontAlgn="auto" hangingPunct="1">
                <a:spcBef>
                  <a:spcPts val="0"/>
                </a:spcBef>
                <a:spcAft>
                  <a:spcPts val="0"/>
                </a:spcAft>
                <a:defRPr/>
              </a:pPr>
              <a:endParaRPr lang="sl-SI" sz="1836" dirty="0">
                <a:solidFill>
                  <a:srgbClr val="505050"/>
                </a:solidFill>
                <a:latin typeface="Segoe UI"/>
              </a:endParaRPr>
            </a:p>
          </p:txBody>
        </p:sp>
        <p:sp>
          <p:nvSpPr>
            <p:cNvPr id="53" name="Freeform 23">
              <a:extLst>
                <a:ext uri="{FF2B5EF4-FFF2-40B4-BE49-F238E27FC236}">
                  <a16:creationId xmlns:a16="http://schemas.microsoft.com/office/drawing/2014/main" id="{B1CAB1BA-5124-475B-8EA5-FD696D9024FF}"/>
                </a:ext>
              </a:extLst>
            </p:cNvPr>
            <p:cNvSpPr>
              <a:spLocks/>
            </p:cNvSpPr>
            <p:nvPr/>
          </p:nvSpPr>
          <p:spPr bwMode="auto">
            <a:xfrm>
              <a:off x="6931808" y="5519865"/>
              <a:ext cx="10895" cy="163446"/>
            </a:xfrm>
            <a:custGeom>
              <a:avLst/>
              <a:gdLst>
                <a:gd name="T0" fmla="*/ 5 w 5"/>
                <a:gd name="T1" fmla="*/ 0 h 77"/>
                <a:gd name="T2" fmla="*/ 0 w 5"/>
                <a:gd name="T3" fmla="*/ 0 h 77"/>
                <a:gd name="T4" fmla="*/ 0 w 5"/>
                <a:gd name="T5" fmla="*/ 77 h 77"/>
                <a:gd name="T6" fmla="*/ 5 w 5"/>
                <a:gd name="T7" fmla="*/ 77 h 77"/>
                <a:gd name="T8" fmla="*/ 5 w 5"/>
                <a:gd name="T9" fmla="*/ 66 h 77"/>
                <a:gd name="T10" fmla="*/ 5 w 5"/>
                <a:gd name="T11" fmla="*/ 0 h 77"/>
              </a:gdLst>
              <a:ahLst/>
              <a:cxnLst>
                <a:cxn ang="0">
                  <a:pos x="T0" y="T1"/>
                </a:cxn>
                <a:cxn ang="0">
                  <a:pos x="T2" y="T3"/>
                </a:cxn>
                <a:cxn ang="0">
                  <a:pos x="T4" y="T5"/>
                </a:cxn>
                <a:cxn ang="0">
                  <a:pos x="T6" y="T7"/>
                </a:cxn>
                <a:cxn ang="0">
                  <a:pos x="T8" y="T9"/>
                </a:cxn>
                <a:cxn ang="0">
                  <a:pos x="T10" y="T11"/>
                </a:cxn>
              </a:cxnLst>
              <a:rect l="0" t="0" r="r" b="b"/>
              <a:pathLst>
                <a:path w="5" h="77">
                  <a:moveTo>
                    <a:pt x="5" y="0"/>
                  </a:moveTo>
                  <a:lnTo>
                    <a:pt x="0" y="0"/>
                  </a:lnTo>
                  <a:lnTo>
                    <a:pt x="0" y="77"/>
                  </a:lnTo>
                  <a:lnTo>
                    <a:pt x="5" y="77"/>
                  </a:lnTo>
                  <a:lnTo>
                    <a:pt x="5" y="66"/>
                  </a:lnTo>
                  <a:lnTo>
                    <a:pt x="5" y="0"/>
                  </a:lnTo>
                  <a:close/>
                </a:path>
              </a:pathLst>
            </a:custGeom>
            <a:solidFill>
              <a:srgbClr val="44AA44"/>
            </a:solidFill>
            <a:ln>
              <a:noFill/>
            </a:ln>
            <a:extLst>
              <a:ext uri="{91240B29-F687-4F45-9708-019B960494DF}">
                <a14:hiddenLine xmlns:a14="http://schemas.microsoft.com/office/drawing/2010/main" w="9525">
                  <a:solidFill>
                    <a:srgbClr val="000000"/>
                  </a:solidFill>
                  <a:round/>
                  <a:headEnd/>
                  <a:tailEnd/>
                </a14:hiddenLine>
              </a:ext>
            </a:extLst>
          </p:spPr>
          <p:txBody>
            <a:bodyPr lIns="93260" tIns="46630" rIns="93260" bIns="46630"/>
            <a:lstStyle/>
            <a:p>
              <a:pPr defTabSz="932597" eaLnBrk="1" fontAlgn="auto" hangingPunct="1">
                <a:spcBef>
                  <a:spcPts val="0"/>
                </a:spcBef>
                <a:spcAft>
                  <a:spcPts val="0"/>
                </a:spcAft>
                <a:defRPr/>
              </a:pPr>
              <a:endParaRPr lang="sl-SI" sz="1836" dirty="0">
                <a:solidFill>
                  <a:srgbClr val="505050"/>
                </a:solidFill>
                <a:latin typeface="Segoe UI"/>
              </a:endParaRPr>
            </a:p>
          </p:txBody>
        </p:sp>
        <p:sp>
          <p:nvSpPr>
            <p:cNvPr id="54" name="Freeform 24">
              <a:extLst>
                <a:ext uri="{FF2B5EF4-FFF2-40B4-BE49-F238E27FC236}">
                  <a16:creationId xmlns:a16="http://schemas.microsoft.com/office/drawing/2014/main" id="{844AA1EC-0BFD-4B75-AF49-B4593AECDD56}"/>
                </a:ext>
              </a:extLst>
            </p:cNvPr>
            <p:cNvSpPr>
              <a:spLocks/>
            </p:cNvSpPr>
            <p:nvPr/>
          </p:nvSpPr>
          <p:spPr bwMode="auto">
            <a:xfrm>
              <a:off x="6931808" y="5519865"/>
              <a:ext cx="10895" cy="163446"/>
            </a:xfrm>
            <a:custGeom>
              <a:avLst/>
              <a:gdLst>
                <a:gd name="T0" fmla="*/ 5 w 5"/>
                <a:gd name="T1" fmla="*/ 0 h 77"/>
                <a:gd name="T2" fmla="*/ 0 w 5"/>
                <a:gd name="T3" fmla="*/ 0 h 77"/>
                <a:gd name="T4" fmla="*/ 0 w 5"/>
                <a:gd name="T5" fmla="*/ 77 h 77"/>
                <a:gd name="T6" fmla="*/ 5 w 5"/>
                <a:gd name="T7" fmla="*/ 77 h 77"/>
                <a:gd name="T8" fmla="*/ 5 w 5"/>
                <a:gd name="T9" fmla="*/ 66 h 77"/>
                <a:gd name="T10" fmla="*/ 5 w 5"/>
                <a:gd name="T11" fmla="*/ 0 h 77"/>
              </a:gdLst>
              <a:ahLst/>
              <a:cxnLst>
                <a:cxn ang="0">
                  <a:pos x="T0" y="T1"/>
                </a:cxn>
                <a:cxn ang="0">
                  <a:pos x="T2" y="T3"/>
                </a:cxn>
                <a:cxn ang="0">
                  <a:pos x="T4" y="T5"/>
                </a:cxn>
                <a:cxn ang="0">
                  <a:pos x="T6" y="T7"/>
                </a:cxn>
                <a:cxn ang="0">
                  <a:pos x="T8" y="T9"/>
                </a:cxn>
                <a:cxn ang="0">
                  <a:pos x="T10" y="T11"/>
                </a:cxn>
              </a:cxnLst>
              <a:rect l="0" t="0" r="r" b="b"/>
              <a:pathLst>
                <a:path w="5" h="77">
                  <a:moveTo>
                    <a:pt x="5" y="0"/>
                  </a:moveTo>
                  <a:lnTo>
                    <a:pt x="0" y="0"/>
                  </a:lnTo>
                  <a:lnTo>
                    <a:pt x="0" y="77"/>
                  </a:lnTo>
                  <a:lnTo>
                    <a:pt x="5" y="77"/>
                  </a:lnTo>
                  <a:lnTo>
                    <a:pt x="5" y="66"/>
                  </a:lnTo>
                  <a:lnTo>
                    <a:pt x="5" y="0"/>
                  </a:lnTo>
                </a:path>
              </a:pathLst>
            </a:cu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round/>
                  <a:headEnd/>
                  <a:tailEnd/>
                </a14:hiddenLine>
              </a:ext>
            </a:extLst>
          </p:spPr>
          <p:txBody>
            <a:bodyPr lIns="93260" tIns="46630" rIns="93260" bIns="46630"/>
            <a:lstStyle/>
            <a:p>
              <a:pPr defTabSz="932597" eaLnBrk="1" fontAlgn="auto" hangingPunct="1">
                <a:spcBef>
                  <a:spcPts val="0"/>
                </a:spcBef>
                <a:spcAft>
                  <a:spcPts val="0"/>
                </a:spcAft>
                <a:defRPr/>
              </a:pPr>
              <a:endParaRPr lang="sl-SI" sz="1836" dirty="0">
                <a:solidFill>
                  <a:srgbClr val="505050"/>
                </a:solidFill>
                <a:latin typeface="Segoe UI"/>
              </a:endParaRPr>
            </a:p>
          </p:txBody>
        </p:sp>
        <p:sp>
          <p:nvSpPr>
            <p:cNvPr id="55" name="Rectangle 25">
              <a:extLst>
                <a:ext uri="{FF2B5EF4-FFF2-40B4-BE49-F238E27FC236}">
                  <a16:creationId xmlns:a16="http://schemas.microsoft.com/office/drawing/2014/main" id="{BC660A20-2F22-4C05-9C22-1F26BAD1CFE4}"/>
                </a:ext>
              </a:extLst>
            </p:cNvPr>
            <p:cNvSpPr>
              <a:spLocks noChangeArrowheads="1"/>
            </p:cNvSpPr>
            <p:nvPr/>
          </p:nvSpPr>
          <p:spPr bwMode="auto">
            <a:xfrm>
              <a:off x="7036081" y="5496516"/>
              <a:ext cx="18676" cy="186795"/>
            </a:xfrm>
            <a:prstGeom prst="rect">
              <a:avLst/>
            </a:prstGeom>
            <a:solidFill>
              <a:srgbClr val="55D455"/>
            </a:solidFill>
            <a:ln>
              <a:noFill/>
            </a:ln>
            <a:extLst>
              <a:ext uri="{91240B29-F687-4F45-9708-019B960494DF}">
                <a14:hiddenLine xmlns:a14="http://schemas.microsoft.com/office/drawing/2010/main" w="9525">
                  <a:solidFill>
                    <a:srgbClr val="000000"/>
                  </a:solidFill>
                  <a:miter lim="800000"/>
                  <a:headEnd/>
                  <a:tailEnd/>
                </a14:hiddenLine>
              </a:ext>
            </a:extLst>
          </p:spPr>
          <p:txBody>
            <a:bodyPr lIns="93260" tIns="46630" rIns="93260" bIns="46630"/>
            <a:lstStyle/>
            <a:p>
              <a:pPr defTabSz="932597" eaLnBrk="1" fontAlgn="auto" hangingPunct="1">
                <a:spcBef>
                  <a:spcPts val="0"/>
                </a:spcBef>
                <a:spcAft>
                  <a:spcPts val="0"/>
                </a:spcAft>
                <a:defRPr/>
              </a:pPr>
              <a:endParaRPr lang="sl-SI" sz="1836" dirty="0">
                <a:solidFill>
                  <a:srgbClr val="505050"/>
                </a:solidFill>
                <a:latin typeface="Segoe UI"/>
              </a:endParaRPr>
            </a:p>
          </p:txBody>
        </p:sp>
        <p:sp>
          <p:nvSpPr>
            <p:cNvPr id="56" name="Rectangle 26">
              <a:extLst>
                <a:ext uri="{FF2B5EF4-FFF2-40B4-BE49-F238E27FC236}">
                  <a16:creationId xmlns:a16="http://schemas.microsoft.com/office/drawing/2014/main" id="{2889C88E-8DEF-4017-AB4F-3225A6001223}"/>
                </a:ext>
              </a:extLst>
            </p:cNvPr>
            <p:cNvSpPr>
              <a:spLocks noChangeArrowheads="1"/>
            </p:cNvSpPr>
            <p:nvPr/>
          </p:nvSpPr>
          <p:spPr bwMode="auto">
            <a:xfrm>
              <a:off x="7036081" y="5496516"/>
              <a:ext cx="18676" cy="186795"/>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lIns="93260" tIns="46630" rIns="93260" bIns="46630"/>
            <a:lstStyle/>
            <a:p>
              <a:pPr defTabSz="932597" eaLnBrk="1" fontAlgn="auto" hangingPunct="1">
                <a:spcBef>
                  <a:spcPts val="0"/>
                </a:spcBef>
                <a:spcAft>
                  <a:spcPts val="0"/>
                </a:spcAft>
                <a:defRPr/>
              </a:pPr>
              <a:endParaRPr lang="sl-SI" sz="1836" dirty="0">
                <a:solidFill>
                  <a:srgbClr val="505050"/>
                </a:solidFill>
                <a:latin typeface="Segoe UI"/>
              </a:endParaRPr>
            </a:p>
          </p:txBody>
        </p:sp>
        <p:sp>
          <p:nvSpPr>
            <p:cNvPr id="57" name="Freeform 27">
              <a:extLst>
                <a:ext uri="{FF2B5EF4-FFF2-40B4-BE49-F238E27FC236}">
                  <a16:creationId xmlns:a16="http://schemas.microsoft.com/office/drawing/2014/main" id="{2AD6DC51-B9FB-4724-A437-7A92076193DE}"/>
                </a:ext>
              </a:extLst>
            </p:cNvPr>
            <p:cNvSpPr>
              <a:spLocks/>
            </p:cNvSpPr>
            <p:nvPr/>
          </p:nvSpPr>
          <p:spPr bwMode="auto">
            <a:xfrm>
              <a:off x="7046975" y="5519865"/>
              <a:ext cx="7782" cy="163446"/>
            </a:xfrm>
            <a:custGeom>
              <a:avLst/>
              <a:gdLst>
                <a:gd name="T0" fmla="*/ 4 w 4"/>
                <a:gd name="T1" fmla="*/ 0 h 77"/>
                <a:gd name="T2" fmla="*/ 0 w 4"/>
                <a:gd name="T3" fmla="*/ 0 h 77"/>
                <a:gd name="T4" fmla="*/ 0 w 4"/>
                <a:gd name="T5" fmla="*/ 77 h 77"/>
                <a:gd name="T6" fmla="*/ 4 w 4"/>
                <a:gd name="T7" fmla="*/ 77 h 77"/>
                <a:gd name="T8" fmla="*/ 4 w 4"/>
                <a:gd name="T9" fmla="*/ 66 h 77"/>
                <a:gd name="T10" fmla="*/ 4 w 4"/>
                <a:gd name="T11" fmla="*/ 0 h 77"/>
              </a:gdLst>
              <a:ahLst/>
              <a:cxnLst>
                <a:cxn ang="0">
                  <a:pos x="T0" y="T1"/>
                </a:cxn>
                <a:cxn ang="0">
                  <a:pos x="T2" y="T3"/>
                </a:cxn>
                <a:cxn ang="0">
                  <a:pos x="T4" y="T5"/>
                </a:cxn>
                <a:cxn ang="0">
                  <a:pos x="T6" y="T7"/>
                </a:cxn>
                <a:cxn ang="0">
                  <a:pos x="T8" y="T9"/>
                </a:cxn>
                <a:cxn ang="0">
                  <a:pos x="T10" y="T11"/>
                </a:cxn>
              </a:cxnLst>
              <a:rect l="0" t="0" r="r" b="b"/>
              <a:pathLst>
                <a:path w="4" h="77">
                  <a:moveTo>
                    <a:pt x="4" y="0"/>
                  </a:moveTo>
                  <a:lnTo>
                    <a:pt x="0" y="0"/>
                  </a:lnTo>
                  <a:lnTo>
                    <a:pt x="0" y="77"/>
                  </a:lnTo>
                  <a:lnTo>
                    <a:pt x="4" y="77"/>
                  </a:lnTo>
                  <a:lnTo>
                    <a:pt x="4" y="66"/>
                  </a:lnTo>
                  <a:lnTo>
                    <a:pt x="4" y="0"/>
                  </a:lnTo>
                  <a:close/>
                </a:path>
              </a:pathLst>
            </a:custGeom>
            <a:solidFill>
              <a:srgbClr val="44AA44"/>
            </a:solidFill>
            <a:ln>
              <a:noFill/>
            </a:ln>
            <a:extLst>
              <a:ext uri="{91240B29-F687-4F45-9708-019B960494DF}">
                <a14:hiddenLine xmlns:a14="http://schemas.microsoft.com/office/drawing/2010/main" w="9525">
                  <a:solidFill>
                    <a:srgbClr val="000000"/>
                  </a:solidFill>
                  <a:round/>
                  <a:headEnd/>
                  <a:tailEnd/>
                </a14:hiddenLine>
              </a:ext>
            </a:extLst>
          </p:spPr>
          <p:txBody>
            <a:bodyPr lIns="93260" tIns="46630" rIns="93260" bIns="46630"/>
            <a:lstStyle/>
            <a:p>
              <a:pPr defTabSz="932597" eaLnBrk="1" fontAlgn="auto" hangingPunct="1">
                <a:spcBef>
                  <a:spcPts val="0"/>
                </a:spcBef>
                <a:spcAft>
                  <a:spcPts val="0"/>
                </a:spcAft>
                <a:defRPr/>
              </a:pPr>
              <a:endParaRPr lang="sl-SI" sz="1836" dirty="0">
                <a:solidFill>
                  <a:srgbClr val="505050"/>
                </a:solidFill>
                <a:latin typeface="Segoe UI"/>
              </a:endParaRPr>
            </a:p>
          </p:txBody>
        </p:sp>
        <p:sp>
          <p:nvSpPr>
            <p:cNvPr id="58" name="Freeform 28">
              <a:extLst>
                <a:ext uri="{FF2B5EF4-FFF2-40B4-BE49-F238E27FC236}">
                  <a16:creationId xmlns:a16="http://schemas.microsoft.com/office/drawing/2014/main" id="{95B91FCA-27BD-40B6-8005-FD51718DEF86}"/>
                </a:ext>
              </a:extLst>
            </p:cNvPr>
            <p:cNvSpPr>
              <a:spLocks/>
            </p:cNvSpPr>
            <p:nvPr/>
          </p:nvSpPr>
          <p:spPr bwMode="auto">
            <a:xfrm>
              <a:off x="7046975" y="5519865"/>
              <a:ext cx="7782" cy="163446"/>
            </a:xfrm>
            <a:custGeom>
              <a:avLst/>
              <a:gdLst>
                <a:gd name="T0" fmla="*/ 4 w 4"/>
                <a:gd name="T1" fmla="*/ 0 h 77"/>
                <a:gd name="T2" fmla="*/ 0 w 4"/>
                <a:gd name="T3" fmla="*/ 0 h 77"/>
                <a:gd name="T4" fmla="*/ 0 w 4"/>
                <a:gd name="T5" fmla="*/ 77 h 77"/>
                <a:gd name="T6" fmla="*/ 4 w 4"/>
                <a:gd name="T7" fmla="*/ 77 h 77"/>
                <a:gd name="T8" fmla="*/ 4 w 4"/>
                <a:gd name="T9" fmla="*/ 66 h 77"/>
                <a:gd name="T10" fmla="*/ 4 w 4"/>
                <a:gd name="T11" fmla="*/ 0 h 77"/>
              </a:gdLst>
              <a:ahLst/>
              <a:cxnLst>
                <a:cxn ang="0">
                  <a:pos x="T0" y="T1"/>
                </a:cxn>
                <a:cxn ang="0">
                  <a:pos x="T2" y="T3"/>
                </a:cxn>
                <a:cxn ang="0">
                  <a:pos x="T4" y="T5"/>
                </a:cxn>
                <a:cxn ang="0">
                  <a:pos x="T6" y="T7"/>
                </a:cxn>
                <a:cxn ang="0">
                  <a:pos x="T8" y="T9"/>
                </a:cxn>
                <a:cxn ang="0">
                  <a:pos x="T10" y="T11"/>
                </a:cxn>
              </a:cxnLst>
              <a:rect l="0" t="0" r="r" b="b"/>
              <a:pathLst>
                <a:path w="4" h="77">
                  <a:moveTo>
                    <a:pt x="4" y="0"/>
                  </a:moveTo>
                  <a:lnTo>
                    <a:pt x="0" y="0"/>
                  </a:lnTo>
                  <a:lnTo>
                    <a:pt x="0" y="77"/>
                  </a:lnTo>
                  <a:lnTo>
                    <a:pt x="4" y="77"/>
                  </a:lnTo>
                  <a:lnTo>
                    <a:pt x="4" y="66"/>
                  </a:lnTo>
                  <a:lnTo>
                    <a:pt x="4" y="0"/>
                  </a:lnTo>
                </a:path>
              </a:pathLst>
            </a:cu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round/>
                  <a:headEnd/>
                  <a:tailEnd/>
                </a14:hiddenLine>
              </a:ext>
            </a:extLst>
          </p:spPr>
          <p:txBody>
            <a:bodyPr lIns="93260" tIns="46630" rIns="93260" bIns="46630"/>
            <a:lstStyle/>
            <a:p>
              <a:pPr defTabSz="932597" eaLnBrk="1" fontAlgn="auto" hangingPunct="1">
                <a:spcBef>
                  <a:spcPts val="0"/>
                </a:spcBef>
                <a:spcAft>
                  <a:spcPts val="0"/>
                </a:spcAft>
                <a:defRPr/>
              </a:pPr>
              <a:endParaRPr lang="sl-SI" sz="1836" dirty="0">
                <a:solidFill>
                  <a:srgbClr val="505050"/>
                </a:solidFill>
                <a:latin typeface="Segoe UI"/>
              </a:endParaRPr>
            </a:p>
          </p:txBody>
        </p:sp>
        <p:sp>
          <p:nvSpPr>
            <p:cNvPr id="59" name="Rectangle 29">
              <a:extLst>
                <a:ext uri="{FF2B5EF4-FFF2-40B4-BE49-F238E27FC236}">
                  <a16:creationId xmlns:a16="http://schemas.microsoft.com/office/drawing/2014/main" id="{96BC1B6D-EA2C-4A14-AC20-D900BC1A09C9}"/>
                </a:ext>
              </a:extLst>
            </p:cNvPr>
            <p:cNvSpPr>
              <a:spLocks noChangeArrowheads="1"/>
            </p:cNvSpPr>
            <p:nvPr/>
          </p:nvSpPr>
          <p:spPr bwMode="auto">
            <a:xfrm>
              <a:off x="6924027" y="5485619"/>
              <a:ext cx="333049" cy="34246"/>
            </a:xfrm>
            <a:prstGeom prst="rect">
              <a:avLst/>
            </a:prstGeom>
            <a:solidFill>
              <a:srgbClr val="55D455"/>
            </a:solidFill>
            <a:ln>
              <a:noFill/>
            </a:ln>
            <a:extLst>
              <a:ext uri="{91240B29-F687-4F45-9708-019B960494DF}">
                <a14:hiddenLine xmlns:a14="http://schemas.microsoft.com/office/drawing/2010/main" w="9525">
                  <a:solidFill>
                    <a:srgbClr val="000000"/>
                  </a:solidFill>
                  <a:miter lim="800000"/>
                  <a:headEnd/>
                  <a:tailEnd/>
                </a14:hiddenLine>
              </a:ext>
            </a:extLst>
          </p:spPr>
          <p:txBody>
            <a:bodyPr lIns="93260" tIns="46630" rIns="93260" bIns="46630"/>
            <a:lstStyle/>
            <a:p>
              <a:pPr defTabSz="932597" eaLnBrk="1" fontAlgn="auto" hangingPunct="1">
                <a:spcBef>
                  <a:spcPts val="0"/>
                </a:spcBef>
                <a:spcAft>
                  <a:spcPts val="0"/>
                </a:spcAft>
                <a:defRPr/>
              </a:pPr>
              <a:endParaRPr lang="sl-SI" sz="1836" dirty="0">
                <a:solidFill>
                  <a:srgbClr val="505050"/>
                </a:solidFill>
                <a:latin typeface="Segoe UI"/>
              </a:endParaRPr>
            </a:p>
          </p:txBody>
        </p:sp>
        <p:sp>
          <p:nvSpPr>
            <p:cNvPr id="60" name="Rectangle 30">
              <a:extLst>
                <a:ext uri="{FF2B5EF4-FFF2-40B4-BE49-F238E27FC236}">
                  <a16:creationId xmlns:a16="http://schemas.microsoft.com/office/drawing/2014/main" id="{3BD0C9E3-A121-42C2-B81B-B83977506150}"/>
                </a:ext>
              </a:extLst>
            </p:cNvPr>
            <p:cNvSpPr>
              <a:spLocks noChangeArrowheads="1"/>
            </p:cNvSpPr>
            <p:nvPr/>
          </p:nvSpPr>
          <p:spPr bwMode="auto">
            <a:xfrm>
              <a:off x="6924027" y="5485619"/>
              <a:ext cx="333049" cy="34246"/>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lIns="93260" tIns="46630" rIns="93260" bIns="46630"/>
            <a:lstStyle/>
            <a:p>
              <a:pPr defTabSz="932597" eaLnBrk="1" fontAlgn="auto" hangingPunct="1">
                <a:spcBef>
                  <a:spcPts val="0"/>
                </a:spcBef>
                <a:spcAft>
                  <a:spcPts val="0"/>
                </a:spcAft>
                <a:defRPr/>
              </a:pPr>
              <a:endParaRPr lang="sl-SI" sz="1836" dirty="0">
                <a:solidFill>
                  <a:srgbClr val="505050"/>
                </a:solidFill>
                <a:latin typeface="Segoe UI"/>
              </a:endParaRPr>
            </a:p>
          </p:txBody>
        </p:sp>
        <p:sp>
          <p:nvSpPr>
            <p:cNvPr id="61" name="Rectangle 31">
              <a:extLst>
                <a:ext uri="{FF2B5EF4-FFF2-40B4-BE49-F238E27FC236}">
                  <a16:creationId xmlns:a16="http://schemas.microsoft.com/office/drawing/2014/main" id="{24918322-9580-4A88-8740-5FED3A812E5A}"/>
                </a:ext>
              </a:extLst>
            </p:cNvPr>
            <p:cNvSpPr>
              <a:spLocks noChangeArrowheads="1"/>
            </p:cNvSpPr>
            <p:nvPr/>
          </p:nvSpPr>
          <p:spPr bwMode="auto">
            <a:xfrm>
              <a:off x="7462508" y="5496516"/>
              <a:ext cx="18676" cy="186795"/>
            </a:xfrm>
            <a:prstGeom prst="rect">
              <a:avLst/>
            </a:prstGeom>
            <a:solidFill>
              <a:srgbClr val="55D455"/>
            </a:solidFill>
            <a:ln>
              <a:noFill/>
            </a:ln>
            <a:extLst>
              <a:ext uri="{91240B29-F687-4F45-9708-019B960494DF}">
                <a14:hiddenLine xmlns:a14="http://schemas.microsoft.com/office/drawing/2010/main" w="9525">
                  <a:solidFill>
                    <a:srgbClr val="000000"/>
                  </a:solidFill>
                  <a:miter lim="800000"/>
                  <a:headEnd/>
                  <a:tailEnd/>
                </a14:hiddenLine>
              </a:ext>
            </a:extLst>
          </p:spPr>
          <p:txBody>
            <a:bodyPr lIns="93260" tIns="46630" rIns="93260" bIns="46630"/>
            <a:lstStyle/>
            <a:p>
              <a:pPr defTabSz="932597" eaLnBrk="1" fontAlgn="auto" hangingPunct="1">
                <a:spcBef>
                  <a:spcPts val="0"/>
                </a:spcBef>
                <a:spcAft>
                  <a:spcPts val="0"/>
                </a:spcAft>
                <a:defRPr/>
              </a:pPr>
              <a:endParaRPr lang="sl-SI" sz="1836" dirty="0">
                <a:solidFill>
                  <a:srgbClr val="505050"/>
                </a:solidFill>
                <a:latin typeface="Segoe UI"/>
              </a:endParaRPr>
            </a:p>
          </p:txBody>
        </p:sp>
        <p:sp>
          <p:nvSpPr>
            <p:cNvPr id="62" name="Rectangle 32">
              <a:extLst>
                <a:ext uri="{FF2B5EF4-FFF2-40B4-BE49-F238E27FC236}">
                  <a16:creationId xmlns:a16="http://schemas.microsoft.com/office/drawing/2014/main" id="{65A1C6D8-D40F-4299-982D-30CB9C2F03F1}"/>
                </a:ext>
              </a:extLst>
            </p:cNvPr>
            <p:cNvSpPr>
              <a:spLocks noChangeArrowheads="1"/>
            </p:cNvSpPr>
            <p:nvPr/>
          </p:nvSpPr>
          <p:spPr bwMode="auto">
            <a:xfrm>
              <a:off x="7462508" y="5496516"/>
              <a:ext cx="18676" cy="186795"/>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lIns="93260" tIns="46630" rIns="93260" bIns="46630"/>
            <a:lstStyle/>
            <a:p>
              <a:pPr defTabSz="932597" eaLnBrk="1" fontAlgn="auto" hangingPunct="1">
                <a:spcBef>
                  <a:spcPts val="0"/>
                </a:spcBef>
                <a:spcAft>
                  <a:spcPts val="0"/>
                </a:spcAft>
                <a:defRPr/>
              </a:pPr>
              <a:endParaRPr lang="sl-SI" sz="1836" dirty="0">
                <a:solidFill>
                  <a:srgbClr val="505050"/>
                </a:solidFill>
                <a:latin typeface="Segoe UI"/>
              </a:endParaRPr>
            </a:p>
          </p:txBody>
        </p:sp>
        <p:sp>
          <p:nvSpPr>
            <p:cNvPr id="63" name="Rectangle 33">
              <a:extLst>
                <a:ext uri="{FF2B5EF4-FFF2-40B4-BE49-F238E27FC236}">
                  <a16:creationId xmlns:a16="http://schemas.microsoft.com/office/drawing/2014/main" id="{1D997B9E-74EB-4CF8-87F3-C2B60E7B7710}"/>
                </a:ext>
              </a:extLst>
            </p:cNvPr>
            <p:cNvSpPr>
              <a:spLocks noChangeArrowheads="1"/>
            </p:cNvSpPr>
            <p:nvPr/>
          </p:nvSpPr>
          <p:spPr bwMode="auto">
            <a:xfrm>
              <a:off x="7571449" y="5496516"/>
              <a:ext cx="18676" cy="186795"/>
            </a:xfrm>
            <a:prstGeom prst="rect">
              <a:avLst/>
            </a:prstGeom>
            <a:solidFill>
              <a:srgbClr val="55D455"/>
            </a:solidFill>
            <a:ln>
              <a:noFill/>
            </a:ln>
            <a:extLst>
              <a:ext uri="{91240B29-F687-4F45-9708-019B960494DF}">
                <a14:hiddenLine xmlns:a14="http://schemas.microsoft.com/office/drawing/2010/main" w="9525">
                  <a:solidFill>
                    <a:srgbClr val="000000"/>
                  </a:solidFill>
                  <a:miter lim="800000"/>
                  <a:headEnd/>
                  <a:tailEnd/>
                </a14:hiddenLine>
              </a:ext>
            </a:extLst>
          </p:spPr>
          <p:txBody>
            <a:bodyPr lIns="93260" tIns="46630" rIns="93260" bIns="46630"/>
            <a:lstStyle/>
            <a:p>
              <a:pPr defTabSz="932597" eaLnBrk="1" fontAlgn="auto" hangingPunct="1">
                <a:spcBef>
                  <a:spcPts val="0"/>
                </a:spcBef>
                <a:spcAft>
                  <a:spcPts val="0"/>
                </a:spcAft>
                <a:defRPr/>
              </a:pPr>
              <a:endParaRPr lang="sl-SI" sz="1836" dirty="0">
                <a:solidFill>
                  <a:srgbClr val="505050"/>
                </a:solidFill>
                <a:latin typeface="Segoe UI"/>
              </a:endParaRPr>
            </a:p>
          </p:txBody>
        </p:sp>
        <p:sp>
          <p:nvSpPr>
            <p:cNvPr id="64" name="Rectangle 34">
              <a:extLst>
                <a:ext uri="{FF2B5EF4-FFF2-40B4-BE49-F238E27FC236}">
                  <a16:creationId xmlns:a16="http://schemas.microsoft.com/office/drawing/2014/main" id="{30C513A0-EF46-4762-9E88-FF78E38A2BCE}"/>
                </a:ext>
              </a:extLst>
            </p:cNvPr>
            <p:cNvSpPr>
              <a:spLocks noChangeArrowheads="1"/>
            </p:cNvSpPr>
            <p:nvPr/>
          </p:nvSpPr>
          <p:spPr bwMode="auto">
            <a:xfrm>
              <a:off x="7571449" y="5496516"/>
              <a:ext cx="18676" cy="186795"/>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lIns="93260" tIns="46630" rIns="93260" bIns="46630"/>
            <a:lstStyle/>
            <a:p>
              <a:pPr defTabSz="932597" eaLnBrk="1" fontAlgn="auto" hangingPunct="1">
                <a:spcBef>
                  <a:spcPts val="0"/>
                </a:spcBef>
                <a:spcAft>
                  <a:spcPts val="0"/>
                </a:spcAft>
                <a:defRPr/>
              </a:pPr>
              <a:endParaRPr lang="sl-SI" sz="1836" dirty="0">
                <a:solidFill>
                  <a:srgbClr val="505050"/>
                </a:solidFill>
                <a:latin typeface="Segoe UI"/>
              </a:endParaRPr>
            </a:p>
          </p:txBody>
        </p:sp>
        <p:sp>
          <p:nvSpPr>
            <p:cNvPr id="65" name="Rectangle 35">
              <a:extLst>
                <a:ext uri="{FF2B5EF4-FFF2-40B4-BE49-F238E27FC236}">
                  <a16:creationId xmlns:a16="http://schemas.microsoft.com/office/drawing/2014/main" id="{D49B0D34-17C0-4270-94D1-2FA69F7ACBCA}"/>
                </a:ext>
              </a:extLst>
            </p:cNvPr>
            <p:cNvSpPr>
              <a:spLocks noChangeArrowheads="1"/>
            </p:cNvSpPr>
            <p:nvPr/>
          </p:nvSpPr>
          <p:spPr bwMode="auto">
            <a:xfrm>
              <a:off x="7071876" y="5258352"/>
              <a:ext cx="326824" cy="424959"/>
            </a:xfrm>
            <a:prstGeom prst="rect">
              <a:avLst/>
            </a:prstGeom>
            <a:solidFill>
              <a:srgbClr val="55D455"/>
            </a:solidFill>
            <a:ln>
              <a:noFill/>
            </a:ln>
            <a:extLst>
              <a:ext uri="{91240B29-F687-4F45-9708-019B960494DF}">
                <a14:hiddenLine xmlns:a14="http://schemas.microsoft.com/office/drawing/2010/main" w="9525">
                  <a:solidFill>
                    <a:srgbClr val="000000"/>
                  </a:solidFill>
                  <a:miter lim="800000"/>
                  <a:headEnd/>
                  <a:tailEnd/>
                </a14:hiddenLine>
              </a:ext>
            </a:extLst>
          </p:spPr>
          <p:txBody>
            <a:bodyPr lIns="93260" tIns="46630" rIns="93260" bIns="46630"/>
            <a:lstStyle/>
            <a:p>
              <a:pPr defTabSz="932597" eaLnBrk="1" fontAlgn="auto" hangingPunct="1">
                <a:spcBef>
                  <a:spcPts val="0"/>
                </a:spcBef>
                <a:spcAft>
                  <a:spcPts val="0"/>
                </a:spcAft>
                <a:defRPr/>
              </a:pPr>
              <a:endParaRPr lang="sl-SI" sz="1836" dirty="0">
                <a:solidFill>
                  <a:srgbClr val="505050"/>
                </a:solidFill>
                <a:latin typeface="Segoe UI"/>
              </a:endParaRPr>
            </a:p>
          </p:txBody>
        </p:sp>
        <p:sp>
          <p:nvSpPr>
            <p:cNvPr id="66" name="Rectangle 36">
              <a:extLst>
                <a:ext uri="{FF2B5EF4-FFF2-40B4-BE49-F238E27FC236}">
                  <a16:creationId xmlns:a16="http://schemas.microsoft.com/office/drawing/2014/main" id="{AA21AB9E-141B-4441-BAE0-8D940A24DA9A}"/>
                </a:ext>
              </a:extLst>
            </p:cNvPr>
            <p:cNvSpPr>
              <a:spLocks noChangeArrowheads="1"/>
            </p:cNvSpPr>
            <p:nvPr/>
          </p:nvSpPr>
          <p:spPr bwMode="auto">
            <a:xfrm>
              <a:off x="7071876" y="5258352"/>
              <a:ext cx="326824" cy="424959"/>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lIns="93260" tIns="46630" rIns="93260" bIns="46630"/>
            <a:lstStyle/>
            <a:p>
              <a:pPr defTabSz="932597" eaLnBrk="1" fontAlgn="auto" hangingPunct="1">
                <a:spcBef>
                  <a:spcPts val="0"/>
                </a:spcBef>
                <a:spcAft>
                  <a:spcPts val="0"/>
                </a:spcAft>
                <a:defRPr/>
              </a:pPr>
              <a:endParaRPr lang="sl-SI" sz="1836" dirty="0">
                <a:solidFill>
                  <a:srgbClr val="505050"/>
                </a:solidFill>
                <a:latin typeface="Segoe UI"/>
              </a:endParaRPr>
            </a:p>
          </p:txBody>
        </p:sp>
        <p:sp>
          <p:nvSpPr>
            <p:cNvPr id="67" name="Rectangle 37">
              <a:extLst>
                <a:ext uri="{FF2B5EF4-FFF2-40B4-BE49-F238E27FC236}">
                  <a16:creationId xmlns:a16="http://schemas.microsoft.com/office/drawing/2014/main" id="{D902C202-12D3-494C-BE4F-E7535F280ECF}"/>
                </a:ext>
              </a:extLst>
            </p:cNvPr>
            <p:cNvSpPr>
              <a:spLocks noChangeArrowheads="1"/>
            </p:cNvSpPr>
            <p:nvPr/>
          </p:nvSpPr>
          <p:spPr bwMode="auto">
            <a:xfrm>
              <a:off x="7257076" y="5343967"/>
              <a:ext cx="122947" cy="29575"/>
            </a:xfrm>
            <a:prstGeom prst="rect">
              <a:avLst/>
            </a:prstGeom>
            <a:solidFill>
              <a:srgbClr val="009E49"/>
            </a:solidFill>
            <a:ln>
              <a:noFill/>
            </a:ln>
            <a:extLst>
              <a:ext uri="{91240B29-F687-4F45-9708-019B960494DF}">
                <a14:hiddenLine xmlns:a14="http://schemas.microsoft.com/office/drawing/2010/main" w="9525">
                  <a:solidFill>
                    <a:srgbClr val="000000"/>
                  </a:solidFill>
                  <a:miter lim="800000"/>
                  <a:headEnd/>
                  <a:tailEnd/>
                </a14:hiddenLine>
              </a:ext>
            </a:extLst>
          </p:spPr>
          <p:txBody>
            <a:bodyPr lIns="93260" tIns="46630" rIns="93260" bIns="46630"/>
            <a:lstStyle/>
            <a:p>
              <a:pPr defTabSz="932597" eaLnBrk="1" fontAlgn="auto" hangingPunct="1">
                <a:spcBef>
                  <a:spcPts val="0"/>
                </a:spcBef>
                <a:spcAft>
                  <a:spcPts val="0"/>
                </a:spcAft>
                <a:defRPr/>
              </a:pPr>
              <a:endParaRPr lang="sl-SI" sz="1836" dirty="0">
                <a:solidFill>
                  <a:srgbClr val="505050"/>
                </a:solidFill>
                <a:latin typeface="Segoe UI"/>
              </a:endParaRPr>
            </a:p>
          </p:txBody>
        </p:sp>
        <p:sp>
          <p:nvSpPr>
            <p:cNvPr id="68" name="Rectangle 38">
              <a:extLst>
                <a:ext uri="{FF2B5EF4-FFF2-40B4-BE49-F238E27FC236}">
                  <a16:creationId xmlns:a16="http://schemas.microsoft.com/office/drawing/2014/main" id="{A0F4A1A2-DE7D-47F5-82A7-EAD8EA576B2A}"/>
                </a:ext>
              </a:extLst>
            </p:cNvPr>
            <p:cNvSpPr>
              <a:spLocks noChangeArrowheads="1"/>
            </p:cNvSpPr>
            <p:nvPr/>
          </p:nvSpPr>
          <p:spPr bwMode="auto">
            <a:xfrm>
              <a:off x="7257076" y="5343967"/>
              <a:ext cx="122947" cy="29575"/>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lIns="93260" tIns="46630" rIns="93260" bIns="46630"/>
            <a:lstStyle/>
            <a:p>
              <a:pPr defTabSz="932597" eaLnBrk="1" fontAlgn="auto" hangingPunct="1">
                <a:spcBef>
                  <a:spcPts val="0"/>
                </a:spcBef>
                <a:spcAft>
                  <a:spcPts val="0"/>
                </a:spcAft>
                <a:defRPr/>
              </a:pPr>
              <a:endParaRPr lang="sl-SI" sz="1836" dirty="0">
                <a:solidFill>
                  <a:srgbClr val="505050"/>
                </a:solidFill>
                <a:latin typeface="Segoe UI"/>
              </a:endParaRPr>
            </a:p>
          </p:txBody>
        </p:sp>
        <p:sp>
          <p:nvSpPr>
            <p:cNvPr id="69" name="Freeform 39">
              <a:extLst>
                <a:ext uri="{FF2B5EF4-FFF2-40B4-BE49-F238E27FC236}">
                  <a16:creationId xmlns:a16="http://schemas.microsoft.com/office/drawing/2014/main" id="{2292559A-62B6-4341-B798-94072D4A08D4}"/>
                </a:ext>
              </a:extLst>
            </p:cNvPr>
            <p:cNvSpPr>
              <a:spLocks noEditPoints="1"/>
            </p:cNvSpPr>
            <p:nvPr/>
          </p:nvSpPr>
          <p:spPr bwMode="auto">
            <a:xfrm>
              <a:off x="7238401" y="5258352"/>
              <a:ext cx="160299" cy="424959"/>
            </a:xfrm>
            <a:custGeom>
              <a:avLst/>
              <a:gdLst>
                <a:gd name="T0" fmla="*/ 76 w 76"/>
                <a:gd name="T1" fmla="*/ 123 h 200"/>
                <a:gd name="T2" fmla="*/ 50 w 76"/>
                <a:gd name="T3" fmla="*/ 123 h 200"/>
                <a:gd name="T4" fmla="*/ 76 w 76"/>
                <a:gd name="T5" fmla="*/ 146 h 200"/>
                <a:gd name="T6" fmla="*/ 76 w 76"/>
                <a:gd name="T7" fmla="*/ 200 h 200"/>
                <a:gd name="T8" fmla="*/ 76 w 76"/>
                <a:gd name="T9" fmla="*/ 200 h 200"/>
                <a:gd name="T10" fmla="*/ 76 w 76"/>
                <a:gd name="T11" fmla="*/ 189 h 200"/>
                <a:gd name="T12" fmla="*/ 76 w 76"/>
                <a:gd name="T13" fmla="*/ 123 h 200"/>
                <a:gd name="T14" fmla="*/ 76 w 76"/>
                <a:gd name="T15" fmla="*/ 104 h 200"/>
                <a:gd name="T16" fmla="*/ 67 w 76"/>
                <a:gd name="T17" fmla="*/ 104 h 200"/>
                <a:gd name="T18" fmla="*/ 67 w 76"/>
                <a:gd name="T19" fmla="*/ 107 h 200"/>
                <a:gd name="T20" fmla="*/ 76 w 76"/>
                <a:gd name="T21" fmla="*/ 107 h 200"/>
                <a:gd name="T22" fmla="*/ 76 w 76"/>
                <a:gd name="T23" fmla="*/ 104 h 200"/>
                <a:gd name="T24" fmla="*/ 9 w 76"/>
                <a:gd name="T25" fmla="*/ 54 h 200"/>
                <a:gd name="T26" fmla="*/ 9 w 76"/>
                <a:gd name="T27" fmla="*/ 40 h 200"/>
                <a:gd name="T28" fmla="*/ 67 w 76"/>
                <a:gd name="T29" fmla="*/ 40 h 200"/>
                <a:gd name="T30" fmla="*/ 67 w 76"/>
                <a:gd name="T31" fmla="*/ 54 h 200"/>
                <a:gd name="T32" fmla="*/ 9 w 76"/>
                <a:gd name="T33" fmla="*/ 54 h 200"/>
                <a:gd name="T34" fmla="*/ 76 w 76"/>
                <a:gd name="T35" fmla="*/ 0 h 200"/>
                <a:gd name="T36" fmla="*/ 38 w 76"/>
                <a:gd name="T37" fmla="*/ 0 h 200"/>
                <a:gd name="T38" fmla="*/ 0 w 76"/>
                <a:gd name="T39" fmla="*/ 0 h 200"/>
                <a:gd name="T40" fmla="*/ 0 w 76"/>
                <a:gd name="T41" fmla="*/ 78 h 200"/>
                <a:gd name="T42" fmla="*/ 9 w 76"/>
                <a:gd name="T43" fmla="*/ 86 h 200"/>
                <a:gd name="T44" fmla="*/ 9 w 76"/>
                <a:gd name="T45" fmla="*/ 59 h 200"/>
                <a:gd name="T46" fmla="*/ 67 w 76"/>
                <a:gd name="T47" fmla="*/ 59 h 200"/>
                <a:gd name="T48" fmla="*/ 67 w 76"/>
                <a:gd name="T49" fmla="*/ 62 h 200"/>
                <a:gd name="T50" fmla="*/ 76 w 76"/>
                <a:gd name="T51" fmla="*/ 62 h 200"/>
                <a:gd name="T52" fmla="*/ 76 w 76"/>
                <a:gd name="T53" fmla="*/ 0 h 200"/>
              </a:gdLst>
              <a:ahLst/>
              <a:cxnLst>
                <a:cxn ang="0">
                  <a:pos x="T0" y="T1"/>
                </a:cxn>
                <a:cxn ang="0">
                  <a:pos x="T2" y="T3"/>
                </a:cxn>
                <a:cxn ang="0">
                  <a:pos x="T4" y="T5"/>
                </a:cxn>
                <a:cxn ang="0">
                  <a:pos x="T6" y="T7"/>
                </a:cxn>
                <a:cxn ang="0">
                  <a:pos x="T8" y="T9"/>
                </a:cxn>
                <a:cxn ang="0">
                  <a:pos x="T10" y="T11"/>
                </a:cxn>
                <a:cxn ang="0">
                  <a:pos x="T12" y="T13"/>
                </a:cxn>
                <a:cxn ang="0">
                  <a:pos x="T14" y="T15"/>
                </a:cxn>
                <a:cxn ang="0">
                  <a:pos x="T16" y="T17"/>
                </a:cxn>
                <a:cxn ang="0">
                  <a:pos x="T18" y="T19"/>
                </a:cxn>
                <a:cxn ang="0">
                  <a:pos x="T20" y="T21"/>
                </a:cxn>
                <a:cxn ang="0">
                  <a:pos x="T22" y="T23"/>
                </a:cxn>
                <a:cxn ang="0">
                  <a:pos x="T24" y="T25"/>
                </a:cxn>
                <a:cxn ang="0">
                  <a:pos x="T26" y="T27"/>
                </a:cxn>
                <a:cxn ang="0">
                  <a:pos x="T28" y="T29"/>
                </a:cxn>
                <a:cxn ang="0">
                  <a:pos x="T30" y="T31"/>
                </a:cxn>
                <a:cxn ang="0">
                  <a:pos x="T32" y="T33"/>
                </a:cxn>
                <a:cxn ang="0">
                  <a:pos x="T34" y="T35"/>
                </a:cxn>
                <a:cxn ang="0">
                  <a:pos x="T36" y="T37"/>
                </a:cxn>
                <a:cxn ang="0">
                  <a:pos x="T38" y="T39"/>
                </a:cxn>
                <a:cxn ang="0">
                  <a:pos x="T40" y="T41"/>
                </a:cxn>
                <a:cxn ang="0">
                  <a:pos x="T42" y="T43"/>
                </a:cxn>
                <a:cxn ang="0">
                  <a:pos x="T44" y="T45"/>
                </a:cxn>
                <a:cxn ang="0">
                  <a:pos x="T46" y="T47"/>
                </a:cxn>
                <a:cxn ang="0">
                  <a:pos x="T48" y="T49"/>
                </a:cxn>
                <a:cxn ang="0">
                  <a:pos x="T50" y="T51"/>
                </a:cxn>
                <a:cxn ang="0">
                  <a:pos x="T52" y="T53"/>
                </a:cxn>
              </a:cxnLst>
              <a:rect l="0" t="0" r="r" b="b"/>
              <a:pathLst>
                <a:path w="76" h="200">
                  <a:moveTo>
                    <a:pt x="76" y="123"/>
                  </a:moveTo>
                  <a:lnTo>
                    <a:pt x="50" y="123"/>
                  </a:lnTo>
                  <a:lnTo>
                    <a:pt x="76" y="146"/>
                  </a:lnTo>
                  <a:lnTo>
                    <a:pt x="76" y="200"/>
                  </a:lnTo>
                  <a:lnTo>
                    <a:pt x="76" y="200"/>
                  </a:lnTo>
                  <a:lnTo>
                    <a:pt x="76" y="189"/>
                  </a:lnTo>
                  <a:lnTo>
                    <a:pt x="76" y="123"/>
                  </a:lnTo>
                  <a:close/>
                  <a:moveTo>
                    <a:pt x="76" y="104"/>
                  </a:moveTo>
                  <a:lnTo>
                    <a:pt x="67" y="104"/>
                  </a:lnTo>
                  <a:lnTo>
                    <a:pt x="67" y="107"/>
                  </a:lnTo>
                  <a:lnTo>
                    <a:pt x="76" y="107"/>
                  </a:lnTo>
                  <a:lnTo>
                    <a:pt x="76" y="104"/>
                  </a:lnTo>
                  <a:close/>
                  <a:moveTo>
                    <a:pt x="9" y="54"/>
                  </a:moveTo>
                  <a:lnTo>
                    <a:pt x="9" y="40"/>
                  </a:lnTo>
                  <a:lnTo>
                    <a:pt x="67" y="40"/>
                  </a:lnTo>
                  <a:lnTo>
                    <a:pt x="67" y="54"/>
                  </a:lnTo>
                  <a:lnTo>
                    <a:pt x="9" y="54"/>
                  </a:lnTo>
                  <a:close/>
                  <a:moveTo>
                    <a:pt x="76" y="0"/>
                  </a:moveTo>
                  <a:lnTo>
                    <a:pt x="38" y="0"/>
                  </a:lnTo>
                  <a:lnTo>
                    <a:pt x="0" y="0"/>
                  </a:lnTo>
                  <a:lnTo>
                    <a:pt x="0" y="78"/>
                  </a:lnTo>
                  <a:lnTo>
                    <a:pt x="9" y="86"/>
                  </a:lnTo>
                  <a:lnTo>
                    <a:pt x="9" y="59"/>
                  </a:lnTo>
                  <a:lnTo>
                    <a:pt x="67" y="59"/>
                  </a:lnTo>
                  <a:lnTo>
                    <a:pt x="67" y="62"/>
                  </a:lnTo>
                  <a:lnTo>
                    <a:pt x="76" y="62"/>
                  </a:lnTo>
                  <a:lnTo>
                    <a:pt x="76" y="0"/>
                  </a:lnTo>
                  <a:close/>
                </a:path>
              </a:pathLst>
            </a:custGeom>
            <a:solidFill>
              <a:srgbClr val="4CBE4C"/>
            </a:solidFill>
            <a:ln>
              <a:noFill/>
            </a:ln>
            <a:extLst>
              <a:ext uri="{91240B29-F687-4F45-9708-019B960494DF}">
                <a14:hiddenLine xmlns:a14="http://schemas.microsoft.com/office/drawing/2010/main" w="9525">
                  <a:solidFill>
                    <a:srgbClr val="000000"/>
                  </a:solidFill>
                  <a:round/>
                  <a:headEnd/>
                  <a:tailEnd/>
                </a14:hiddenLine>
              </a:ext>
            </a:extLst>
          </p:spPr>
          <p:txBody>
            <a:bodyPr lIns="93260" tIns="46630" rIns="93260" bIns="46630"/>
            <a:lstStyle/>
            <a:p>
              <a:pPr defTabSz="932597" eaLnBrk="1" fontAlgn="auto" hangingPunct="1">
                <a:spcBef>
                  <a:spcPts val="0"/>
                </a:spcBef>
                <a:spcAft>
                  <a:spcPts val="0"/>
                </a:spcAft>
                <a:defRPr/>
              </a:pPr>
              <a:endParaRPr lang="sl-SI" sz="1836" dirty="0">
                <a:solidFill>
                  <a:srgbClr val="505050"/>
                </a:solidFill>
                <a:latin typeface="Segoe UI"/>
              </a:endParaRPr>
            </a:p>
          </p:txBody>
        </p:sp>
        <p:sp>
          <p:nvSpPr>
            <p:cNvPr id="70" name="Freeform 40">
              <a:extLst>
                <a:ext uri="{FF2B5EF4-FFF2-40B4-BE49-F238E27FC236}">
                  <a16:creationId xmlns:a16="http://schemas.microsoft.com/office/drawing/2014/main" id="{2773B6B6-7050-4CB9-86A4-073D41C2D903}"/>
                </a:ext>
              </a:extLst>
            </p:cNvPr>
            <p:cNvSpPr>
              <a:spLocks noEditPoints="1"/>
            </p:cNvSpPr>
            <p:nvPr/>
          </p:nvSpPr>
          <p:spPr bwMode="auto">
            <a:xfrm>
              <a:off x="7238401" y="5258352"/>
              <a:ext cx="160299" cy="424959"/>
            </a:xfrm>
            <a:custGeom>
              <a:avLst/>
              <a:gdLst>
                <a:gd name="T0" fmla="*/ 76 w 76"/>
                <a:gd name="T1" fmla="*/ 123 h 200"/>
                <a:gd name="T2" fmla="*/ 50 w 76"/>
                <a:gd name="T3" fmla="*/ 123 h 200"/>
                <a:gd name="T4" fmla="*/ 76 w 76"/>
                <a:gd name="T5" fmla="*/ 146 h 200"/>
                <a:gd name="T6" fmla="*/ 76 w 76"/>
                <a:gd name="T7" fmla="*/ 200 h 200"/>
                <a:gd name="T8" fmla="*/ 76 w 76"/>
                <a:gd name="T9" fmla="*/ 200 h 200"/>
                <a:gd name="T10" fmla="*/ 76 w 76"/>
                <a:gd name="T11" fmla="*/ 189 h 200"/>
                <a:gd name="T12" fmla="*/ 76 w 76"/>
                <a:gd name="T13" fmla="*/ 123 h 200"/>
                <a:gd name="T14" fmla="*/ 76 w 76"/>
                <a:gd name="T15" fmla="*/ 104 h 200"/>
                <a:gd name="T16" fmla="*/ 67 w 76"/>
                <a:gd name="T17" fmla="*/ 104 h 200"/>
                <a:gd name="T18" fmla="*/ 67 w 76"/>
                <a:gd name="T19" fmla="*/ 107 h 200"/>
                <a:gd name="T20" fmla="*/ 76 w 76"/>
                <a:gd name="T21" fmla="*/ 107 h 200"/>
                <a:gd name="T22" fmla="*/ 76 w 76"/>
                <a:gd name="T23" fmla="*/ 104 h 200"/>
                <a:gd name="T24" fmla="*/ 9 w 76"/>
                <a:gd name="T25" fmla="*/ 54 h 200"/>
                <a:gd name="T26" fmla="*/ 9 w 76"/>
                <a:gd name="T27" fmla="*/ 40 h 200"/>
                <a:gd name="T28" fmla="*/ 67 w 76"/>
                <a:gd name="T29" fmla="*/ 40 h 200"/>
                <a:gd name="T30" fmla="*/ 67 w 76"/>
                <a:gd name="T31" fmla="*/ 54 h 200"/>
                <a:gd name="T32" fmla="*/ 9 w 76"/>
                <a:gd name="T33" fmla="*/ 54 h 200"/>
                <a:gd name="T34" fmla="*/ 76 w 76"/>
                <a:gd name="T35" fmla="*/ 0 h 200"/>
                <a:gd name="T36" fmla="*/ 38 w 76"/>
                <a:gd name="T37" fmla="*/ 0 h 200"/>
                <a:gd name="T38" fmla="*/ 0 w 76"/>
                <a:gd name="T39" fmla="*/ 0 h 200"/>
                <a:gd name="T40" fmla="*/ 0 w 76"/>
                <a:gd name="T41" fmla="*/ 78 h 200"/>
                <a:gd name="T42" fmla="*/ 9 w 76"/>
                <a:gd name="T43" fmla="*/ 86 h 200"/>
                <a:gd name="T44" fmla="*/ 9 w 76"/>
                <a:gd name="T45" fmla="*/ 59 h 200"/>
                <a:gd name="T46" fmla="*/ 67 w 76"/>
                <a:gd name="T47" fmla="*/ 59 h 200"/>
                <a:gd name="T48" fmla="*/ 67 w 76"/>
                <a:gd name="T49" fmla="*/ 62 h 200"/>
                <a:gd name="T50" fmla="*/ 76 w 76"/>
                <a:gd name="T51" fmla="*/ 62 h 200"/>
                <a:gd name="T52" fmla="*/ 76 w 76"/>
                <a:gd name="T53" fmla="*/ 0 h 200"/>
              </a:gdLst>
              <a:ahLst/>
              <a:cxnLst>
                <a:cxn ang="0">
                  <a:pos x="T0" y="T1"/>
                </a:cxn>
                <a:cxn ang="0">
                  <a:pos x="T2" y="T3"/>
                </a:cxn>
                <a:cxn ang="0">
                  <a:pos x="T4" y="T5"/>
                </a:cxn>
                <a:cxn ang="0">
                  <a:pos x="T6" y="T7"/>
                </a:cxn>
                <a:cxn ang="0">
                  <a:pos x="T8" y="T9"/>
                </a:cxn>
                <a:cxn ang="0">
                  <a:pos x="T10" y="T11"/>
                </a:cxn>
                <a:cxn ang="0">
                  <a:pos x="T12" y="T13"/>
                </a:cxn>
                <a:cxn ang="0">
                  <a:pos x="T14" y="T15"/>
                </a:cxn>
                <a:cxn ang="0">
                  <a:pos x="T16" y="T17"/>
                </a:cxn>
                <a:cxn ang="0">
                  <a:pos x="T18" y="T19"/>
                </a:cxn>
                <a:cxn ang="0">
                  <a:pos x="T20" y="T21"/>
                </a:cxn>
                <a:cxn ang="0">
                  <a:pos x="T22" y="T23"/>
                </a:cxn>
                <a:cxn ang="0">
                  <a:pos x="T24" y="T25"/>
                </a:cxn>
                <a:cxn ang="0">
                  <a:pos x="T26" y="T27"/>
                </a:cxn>
                <a:cxn ang="0">
                  <a:pos x="T28" y="T29"/>
                </a:cxn>
                <a:cxn ang="0">
                  <a:pos x="T30" y="T31"/>
                </a:cxn>
                <a:cxn ang="0">
                  <a:pos x="T32" y="T33"/>
                </a:cxn>
                <a:cxn ang="0">
                  <a:pos x="T34" y="T35"/>
                </a:cxn>
                <a:cxn ang="0">
                  <a:pos x="T36" y="T37"/>
                </a:cxn>
                <a:cxn ang="0">
                  <a:pos x="T38" y="T39"/>
                </a:cxn>
                <a:cxn ang="0">
                  <a:pos x="T40" y="T41"/>
                </a:cxn>
                <a:cxn ang="0">
                  <a:pos x="T42" y="T43"/>
                </a:cxn>
                <a:cxn ang="0">
                  <a:pos x="T44" y="T45"/>
                </a:cxn>
                <a:cxn ang="0">
                  <a:pos x="T46" y="T47"/>
                </a:cxn>
                <a:cxn ang="0">
                  <a:pos x="T48" y="T49"/>
                </a:cxn>
                <a:cxn ang="0">
                  <a:pos x="T50" y="T51"/>
                </a:cxn>
                <a:cxn ang="0">
                  <a:pos x="T52" y="T53"/>
                </a:cxn>
              </a:cxnLst>
              <a:rect l="0" t="0" r="r" b="b"/>
              <a:pathLst>
                <a:path w="76" h="200">
                  <a:moveTo>
                    <a:pt x="76" y="123"/>
                  </a:moveTo>
                  <a:lnTo>
                    <a:pt x="50" y="123"/>
                  </a:lnTo>
                  <a:lnTo>
                    <a:pt x="76" y="146"/>
                  </a:lnTo>
                  <a:lnTo>
                    <a:pt x="76" y="200"/>
                  </a:lnTo>
                  <a:lnTo>
                    <a:pt x="76" y="200"/>
                  </a:lnTo>
                  <a:lnTo>
                    <a:pt x="76" y="189"/>
                  </a:lnTo>
                  <a:lnTo>
                    <a:pt x="76" y="123"/>
                  </a:lnTo>
                  <a:moveTo>
                    <a:pt x="76" y="104"/>
                  </a:moveTo>
                  <a:lnTo>
                    <a:pt x="67" y="104"/>
                  </a:lnTo>
                  <a:lnTo>
                    <a:pt x="67" y="107"/>
                  </a:lnTo>
                  <a:lnTo>
                    <a:pt x="76" y="107"/>
                  </a:lnTo>
                  <a:lnTo>
                    <a:pt x="76" y="104"/>
                  </a:lnTo>
                  <a:moveTo>
                    <a:pt x="9" y="54"/>
                  </a:moveTo>
                  <a:lnTo>
                    <a:pt x="9" y="40"/>
                  </a:lnTo>
                  <a:lnTo>
                    <a:pt x="67" y="40"/>
                  </a:lnTo>
                  <a:lnTo>
                    <a:pt x="67" y="54"/>
                  </a:lnTo>
                  <a:lnTo>
                    <a:pt x="9" y="54"/>
                  </a:lnTo>
                  <a:moveTo>
                    <a:pt x="76" y="0"/>
                  </a:moveTo>
                  <a:lnTo>
                    <a:pt x="38" y="0"/>
                  </a:lnTo>
                  <a:lnTo>
                    <a:pt x="0" y="0"/>
                  </a:lnTo>
                  <a:lnTo>
                    <a:pt x="0" y="78"/>
                  </a:lnTo>
                  <a:lnTo>
                    <a:pt x="9" y="86"/>
                  </a:lnTo>
                  <a:lnTo>
                    <a:pt x="9" y="59"/>
                  </a:lnTo>
                  <a:lnTo>
                    <a:pt x="67" y="59"/>
                  </a:lnTo>
                  <a:lnTo>
                    <a:pt x="67" y="62"/>
                  </a:lnTo>
                  <a:lnTo>
                    <a:pt x="76" y="62"/>
                  </a:lnTo>
                  <a:lnTo>
                    <a:pt x="76" y="0"/>
                  </a:lnTo>
                </a:path>
              </a:pathLst>
            </a:cu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round/>
                  <a:headEnd/>
                  <a:tailEnd/>
                </a14:hiddenLine>
              </a:ext>
            </a:extLst>
          </p:spPr>
          <p:txBody>
            <a:bodyPr lIns="93260" tIns="46630" rIns="93260" bIns="46630"/>
            <a:lstStyle/>
            <a:p>
              <a:pPr defTabSz="932597" eaLnBrk="1" fontAlgn="auto" hangingPunct="1">
                <a:spcBef>
                  <a:spcPts val="0"/>
                </a:spcBef>
                <a:spcAft>
                  <a:spcPts val="0"/>
                </a:spcAft>
                <a:defRPr/>
              </a:pPr>
              <a:endParaRPr lang="sl-SI" sz="1836" dirty="0">
                <a:solidFill>
                  <a:srgbClr val="505050"/>
                </a:solidFill>
                <a:latin typeface="Segoe UI"/>
              </a:endParaRPr>
            </a:p>
          </p:txBody>
        </p:sp>
        <p:sp>
          <p:nvSpPr>
            <p:cNvPr id="71" name="Rectangle 41">
              <a:extLst>
                <a:ext uri="{FF2B5EF4-FFF2-40B4-BE49-F238E27FC236}">
                  <a16:creationId xmlns:a16="http://schemas.microsoft.com/office/drawing/2014/main" id="{0ECDE4B3-56E8-45AB-BCB9-E925A3D3F284}"/>
                </a:ext>
              </a:extLst>
            </p:cNvPr>
            <p:cNvSpPr>
              <a:spLocks noChangeArrowheads="1"/>
            </p:cNvSpPr>
            <p:nvPr/>
          </p:nvSpPr>
          <p:spPr bwMode="auto">
            <a:xfrm>
              <a:off x="7257076" y="5343967"/>
              <a:ext cx="122947" cy="29575"/>
            </a:xfrm>
            <a:prstGeom prst="rect">
              <a:avLst/>
            </a:prstGeom>
            <a:solidFill>
              <a:srgbClr val="008E42"/>
            </a:solidFill>
            <a:ln>
              <a:noFill/>
            </a:ln>
            <a:extLst>
              <a:ext uri="{91240B29-F687-4F45-9708-019B960494DF}">
                <a14:hiddenLine xmlns:a14="http://schemas.microsoft.com/office/drawing/2010/main" w="9525">
                  <a:solidFill>
                    <a:srgbClr val="000000"/>
                  </a:solidFill>
                  <a:miter lim="800000"/>
                  <a:headEnd/>
                  <a:tailEnd/>
                </a14:hiddenLine>
              </a:ext>
            </a:extLst>
          </p:spPr>
          <p:txBody>
            <a:bodyPr lIns="93260" tIns="46630" rIns="93260" bIns="46630"/>
            <a:lstStyle/>
            <a:p>
              <a:pPr defTabSz="932597" eaLnBrk="1" fontAlgn="auto" hangingPunct="1">
                <a:spcBef>
                  <a:spcPts val="0"/>
                </a:spcBef>
                <a:spcAft>
                  <a:spcPts val="0"/>
                </a:spcAft>
                <a:defRPr/>
              </a:pPr>
              <a:endParaRPr lang="sl-SI" sz="1836" dirty="0">
                <a:solidFill>
                  <a:srgbClr val="505050"/>
                </a:solidFill>
                <a:latin typeface="Segoe UI"/>
              </a:endParaRPr>
            </a:p>
          </p:txBody>
        </p:sp>
        <p:sp>
          <p:nvSpPr>
            <p:cNvPr id="72" name="Rectangle 42">
              <a:extLst>
                <a:ext uri="{FF2B5EF4-FFF2-40B4-BE49-F238E27FC236}">
                  <a16:creationId xmlns:a16="http://schemas.microsoft.com/office/drawing/2014/main" id="{542D2C1C-945C-4D79-8064-7BE3FA85C3BC}"/>
                </a:ext>
              </a:extLst>
            </p:cNvPr>
            <p:cNvSpPr>
              <a:spLocks noChangeArrowheads="1"/>
            </p:cNvSpPr>
            <p:nvPr/>
          </p:nvSpPr>
          <p:spPr bwMode="auto">
            <a:xfrm>
              <a:off x="7257076" y="5343967"/>
              <a:ext cx="122947" cy="29575"/>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lIns="93260" tIns="46630" rIns="93260" bIns="46630"/>
            <a:lstStyle/>
            <a:p>
              <a:pPr defTabSz="932597" eaLnBrk="1" fontAlgn="auto" hangingPunct="1">
                <a:spcBef>
                  <a:spcPts val="0"/>
                </a:spcBef>
                <a:spcAft>
                  <a:spcPts val="0"/>
                </a:spcAft>
                <a:defRPr/>
              </a:pPr>
              <a:endParaRPr lang="sl-SI" sz="1836" dirty="0">
                <a:solidFill>
                  <a:srgbClr val="505050"/>
                </a:solidFill>
                <a:latin typeface="Segoe UI"/>
              </a:endParaRPr>
            </a:p>
          </p:txBody>
        </p:sp>
        <p:sp>
          <p:nvSpPr>
            <p:cNvPr id="73" name="Freeform 43">
              <a:extLst>
                <a:ext uri="{FF2B5EF4-FFF2-40B4-BE49-F238E27FC236}">
                  <a16:creationId xmlns:a16="http://schemas.microsoft.com/office/drawing/2014/main" id="{F82AA7FB-BA8E-421A-B75A-AAEAA831C4E3}"/>
                </a:ext>
              </a:extLst>
            </p:cNvPr>
            <p:cNvSpPr>
              <a:spLocks/>
            </p:cNvSpPr>
            <p:nvPr/>
          </p:nvSpPr>
          <p:spPr bwMode="auto">
            <a:xfrm>
              <a:off x="7238401" y="5424912"/>
              <a:ext cx="160299" cy="258400"/>
            </a:xfrm>
            <a:custGeom>
              <a:avLst/>
              <a:gdLst>
                <a:gd name="T0" fmla="*/ 0 w 76"/>
                <a:gd name="T1" fmla="*/ 0 h 122"/>
                <a:gd name="T2" fmla="*/ 0 w 76"/>
                <a:gd name="T3" fmla="*/ 122 h 122"/>
                <a:gd name="T4" fmla="*/ 76 w 76"/>
                <a:gd name="T5" fmla="*/ 122 h 122"/>
                <a:gd name="T6" fmla="*/ 76 w 76"/>
                <a:gd name="T7" fmla="*/ 68 h 122"/>
                <a:gd name="T8" fmla="*/ 50 w 76"/>
                <a:gd name="T9" fmla="*/ 45 h 122"/>
                <a:gd name="T10" fmla="*/ 9 w 76"/>
                <a:gd name="T11" fmla="*/ 45 h 122"/>
                <a:gd name="T12" fmla="*/ 9 w 76"/>
                <a:gd name="T13" fmla="*/ 29 h 122"/>
                <a:gd name="T14" fmla="*/ 9 w 76"/>
                <a:gd name="T15" fmla="*/ 8 h 122"/>
                <a:gd name="T16" fmla="*/ 0 w 76"/>
                <a:gd name="T17" fmla="*/ 0 h 122"/>
              </a:gdLst>
              <a:ahLst/>
              <a:cxnLst>
                <a:cxn ang="0">
                  <a:pos x="T0" y="T1"/>
                </a:cxn>
                <a:cxn ang="0">
                  <a:pos x="T2" y="T3"/>
                </a:cxn>
                <a:cxn ang="0">
                  <a:pos x="T4" y="T5"/>
                </a:cxn>
                <a:cxn ang="0">
                  <a:pos x="T6" y="T7"/>
                </a:cxn>
                <a:cxn ang="0">
                  <a:pos x="T8" y="T9"/>
                </a:cxn>
                <a:cxn ang="0">
                  <a:pos x="T10" y="T11"/>
                </a:cxn>
                <a:cxn ang="0">
                  <a:pos x="T12" y="T13"/>
                </a:cxn>
                <a:cxn ang="0">
                  <a:pos x="T14" y="T15"/>
                </a:cxn>
                <a:cxn ang="0">
                  <a:pos x="T16" y="T17"/>
                </a:cxn>
              </a:cxnLst>
              <a:rect l="0" t="0" r="r" b="b"/>
              <a:pathLst>
                <a:path w="76" h="122">
                  <a:moveTo>
                    <a:pt x="0" y="0"/>
                  </a:moveTo>
                  <a:lnTo>
                    <a:pt x="0" y="122"/>
                  </a:lnTo>
                  <a:lnTo>
                    <a:pt x="76" y="122"/>
                  </a:lnTo>
                  <a:lnTo>
                    <a:pt x="76" y="68"/>
                  </a:lnTo>
                  <a:lnTo>
                    <a:pt x="50" y="45"/>
                  </a:lnTo>
                  <a:lnTo>
                    <a:pt x="9" y="45"/>
                  </a:lnTo>
                  <a:lnTo>
                    <a:pt x="9" y="29"/>
                  </a:lnTo>
                  <a:lnTo>
                    <a:pt x="9" y="8"/>
                  </a:lnTo>
                  <a:lnTo>
                    <a:pt x="0" y="0"/>
                  </a:lnTo>
                  <a:close/>
                </a:path>
              </a:pathLst>
            </a:custGeom>
            <a:solidFill>
              <a:srgbClr val="44AB44"/>
            </a:solidFill>
            <a:ln>
              <a:noFill/>
            </a:ln>
            <a:extLst>
              <a:ext uri="{91240B29-F687-4F45-9708-019B960494DF}">
                <a14:hiddenLine xmlns:a14="http://schemas.microsoft.com/office/drawing/2010/main" w="9525">
                  <a:solidFill>
                    <a:srgbClr val="000000"/>
                  </a:solidFill>
                  <a:round/>
                  <a:headEnd/>
                  <a:tailEnd/>
                </a14:hiddenLine>
              </a:ext>
            </a:extLst>
          </p:spPr>
          <p:txBody>
            <a:bodyPr lIns="93260" tIns="46630" rIns="93260" bIns="46630"/>
            <a:lstStyle/>
            <a:p>
              <a:pPr defTabSz="932597" eaLnBrk="1" fontAlgn="auto" hangingPunct="1">
                <a:spcBef>
                  <a:spcPts val="0"/>
                </a:spcBef>
                <a:spcAft>
                  <a:spcPts val="0"/>
                </a:spcAft>
                <a:defRPr/>
              </a:pPr>
              <a:endParaRPr lang="sl-SI" sz="1836" dirty="0">
                <a:solidFill>
                  <a:srgbClr val="505050"/>
                </a:solidFill>
                <a:latin typeface="Segoe UI"/>
              </a:endParaRPr>
            </a:p>
          </p:txBody>
        </p:sp>
        <p:sp>
          <p:nvSpPr>
            <p:cNvPr id="74" name="Freeform 44">
              <a:extLst>
                <a:ext uri="{FF2B5EF4-FFF2-40B4-BE49-F238E27FC236}">
                  <a16:creationId xmlns:a16="http://schemas.microsoft.com/office/drawing/2014/main" id="{6DBC0FCF-A3AE-4A26-93D3-654D20EF2E1E}"/>
                </a:ext>
              </a:extLst>
            </p:cNvPr>
            <p:cNvSpPr>
              <a:spLocks/>
            </p:cNvSpPr>
            <p:nvPr/>
          </p:nvSpPr>
          <p:spPr bwMode="auto">
            <a:xfrm>
              <a:off x="7238401" y="5424912"/>
              <a:ext cx="160299" cy="258400"/>
            </a:xfrm>
            <a:custGeom>
              <a:avLst/>
              <a:gdLst>
                <a:gd name="T0" fmla="*/ 0 w 76"/>
                <a:gd name="T1" fmla="*/ 0 h 122"/>
                <a:gd name="T2" fmla="*/ 0 w 76"/>
                <a:gd name="T3" fmla="*/ 122 h 122"/>
                <a:gd name="T4" fmla="*/ 76 w 76"/>
                <a:gd name="T5" fmla="*/ 122 h 122"/>
                <a:gd name="T6" fmla="*/ 76 w 76"/>
                <a:gd name="T7" fmla="*/ 68 h 122"/>
                <a:gd name="T8" fmla="*/ 50 w 76"/>
                <a:gd name="T9" fmla="*/ 45 h 122"/>
                <a:gd name="T10" fmla="*/ 9 w 76"/>
                <a:gd name="T11" fmla="*/ 45 h 122"/>
                <a:gd name="T12" fmla="*/ 9 w 76"/>
                <a:gd name="T13" fmla="*/ 29 h 122"/>
                <a:gd name="T14" fmla="*/ 9 w 76"/>
                <a:gd name="T15" fmla="*/ 8 h 122"/>
                <a:gd name="T16" fmla="*/ 0 w 76"/>
                <a:gd name="T17" fmla="*/ 0 h 122"/>
              </a:gdLst>
              <a:ahLst/>
              <a:cxnLst>
                <a:cxn ang="0">
                  <a:pos x="T0" y="T1"/>
                </a:cxn>
                <a:cxn ang="0">
                  <a:pos x="T2" y="T3"/>
                </a:cxn>
                <a:cxn ang="0">
                  <a:pos x="T4" y="T5"/>
                </a:cxn>
                <a:cxn ang="0">
                  <a:pos x="T6" y="T7"/>
                </a:cxn>
                <a:cxn ang="0">
                  <a:pos x="T8" y="T9"/>
                </a:cxn>
                <a:cxn ang="0">
                  <a:pos x="T10" y="T11"/>
                </a:cxn>
                <a:cxn ang="0">
                  <a:pos x="T12" y="T13"/>
                </a:cxn>
                <a:cxn ang="0">
                  <a:pos x="T14" y="T15"/>
                </a:cxn>
                <a:cxn ang="0">
                  <a:pos x="T16" y="T17"/>
                </a:cxn>
              </a:cxnLst>
              <a:rect l="0" t="0" r="r" b="b"/>
              <a:pathLst>
                <a:path w="76" h="122">
                  <a:moveTo>
                    <a:pt x="0" y="0"/>
                  </a:moveTo>
                  <a:lnTo>
                    <a:pt x="0" y="122"/>
                  </a:lnTo>
                  <a:lnTo>
                    <a:pt x="76" y="122"/>
                  </a:lnTo>
                  <a:lnTo>
                    <a:pt x="76" y="68"/>
                  </a:lnTo>
                  <a:lnTo>
                    <a:pt x="50" y="45"/>
                  </a:lnTo>
                  <a:lnTo>
                    <a:pt x="9" y="45"/>
                  </a:lnTo>
                  <a:lnTo>
                    <a:pt x="9" y="29"/>
                  </a:lnTo>
                  <a:lnTo>
                    <a:pt x="9" y="8"/>
                  </a:lnTo>
                  <a:lnTo>
                    <a:pt x="0" y="0"/>
                  </a:lnTo>
                </a:path>
              </a:pathLst>
            </a:cu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round/>
                  <a:headEnd/>
                  <a:tailEnd/>
                </a14:hiddenLine>
              </a:ext>
            </a:extLst>
          </p:spPr>
          <p:txBody>
            <a:bodyPr lIns="93260" tIns="46630" rIns="93260" bIns="46630"/>
            <a:lstStyle/>
            <a:p>
              <a:pPr defTabSz="932597" eaLnBrk="1" fontAlgn="auto" hangingPunct="1">
                <a:spcBef>
                  <a:spcPts val="0"/>
                </a:spcBef>
                <a:spcAft>
                  <a:spcPts val="0"/>
                </a:spcAft>
                <a:defRPr/>
              </a:pPr>
              <a:endParaRPr lang="sl-SI" sz="1836" dirty="0">
                <a:solidFill>
                  <a:srgbClr val="505050"/>
                </a:solidFill>
                <a:latin typeface="Segoe UI"/>
              </a:endParaRPr>
            </a:p>
          </p:txBody>
        </p:sp>
        <p:sp>
          <p:nvSpPr>
            <p:cNvPr id="75" name="Rectangle 45">
              <a:extLst>
                <a:ext uri="{FF2B5EF4-FFF2-40B4-BE49-F238E27FC236}">
                  <a16:creationId xmlns:a16="http://schemas.microsoft.com/office/drawing/2014/main" id="{4F6EC3AE-B544-4F65-AE2B-FCDE5DDC27CA}"/>
                </a:ext>
              </a:extLst>
            </p:cNvPr>
            <p:cNvSpPr>
              <a:spLocks noChangeArrowheads="1"/>
            </p:cNvSpPr>
            <p:nvPr/>
          </p:nvSpPr>
          <p:spPr bwMode="auto">
            <a:xfrm>
              <a:off x="7257076" y="5384439"/>
              <a:ext cx="122947" cy="101180"/>
            </a:xfrm>
            <a:prstGeom prst="rect">
              <a:avLst/>
            </a:prstGeom>
            <a:solidFill>
              <a:srgbClr val="007233"/>
            </a:solidFill>
            <a:ln>
              <a:noFill/>
            </a:ln>
            <a:extLst>
              <a:ext uri="{91240B29-F687-4F45-9708-019B960494DF}">
                <a14:hiddenLine xmlns:a14="http://schemas.microsoft.com/office/drawing/2010/main" w="9525">
                  <a:solidFill>
                    <a:srgbClr val="000000"/>
                  </a:solidFill>
                  <a:miter lim="800000"/>
                  <a:headEnd/>
                  <a:tailEnd/>
                </a14:hiddenLine>
              </a:ext>
            </a:extLst>
          </p:spPr>
          <p:txBody>
            <a:bodyPr lIns="93260" tIns="46630" rIns="93260" bIns="46630"/>
            <a:lstStyle/>
            <a:p>
              <a:pPr defTabSz="932597" eaLnBrk="1" fontAlgn="auto" hangingPunct="1">
                <a:spcBef>
                  <a:spcPts val="0"/>
                </a:spcBef>
                <a:spcAft>
                  <a:spcPts val="0"/>
                </a:spcAft>
                <a:defRPr/>
              </a:pPr>
              <a:endParaRPr lang="sl-SI" sz="1836" dirty="0">
                <a:solidFill>
                  <a:srgbClr val="505050"/>
                </a:solidFill>
                <a:latin typeface="Segoe UI"/>
              </a:endParaRPr>
            </a:p>
          </p:txBody>
        </p:sp>
        <p:sp>
          <p:nvSpPr>
            <p:cNvPr id="76" name="Rectangle 46">
              <a:extLst>
                <a:ext uri="{FF2B5EF4-FFF2-40B4-BE49-F238E27FC236}">
                  <a16:creationId xmlns:a16="http://schemas.microsoft.com/office/drawing/2014/main" id="{10A162D3-B4BB-41AF-9A53-3AC1F2B91D1F}"/>
                </a:ext>
              </a:extLst>
            </p:cNvPr>
            <p:cNvSpPr>
              <a:spLocks noChangeArrowheads="1"/>
            </p:cNvSpPr>
            <p:nvPr/>
          </p:nvSpPr>
          <p:spPr bwMode="auto">
            <a:xfrm>
              <a:off x="7257076" y="5384439"/>
              <a:ext cx="122947" cy="101180"/>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lIns="93260" tIns="46630" rIns="93260" bIns="46630"/>
            <a:lstStyle/>
            <a:p>
              <a:pPr defTabSz="932597" eaLnBrk="1" fontAlgn="auto" hangingPunct="1">
                <a:spcBef>
                  <a:spcPts val="0"/>
                </a:spcBef>
                <a:spcAft>
                  <a:spcPts val="0"/>
                </a:spcAft>
                <a:defRPr/>
              </a:pPr>
              <a:endParaRPr lang="sl-SI" sz="1836" dirty="0">
                <a:solidFill>
                  <a:srgbClr val="505050"/>
                </a:solidFill>
                <a:latin typeface="Segoe UI"/>
              </a:endParaRPr>
            </a:p>
          </p:txBody>
        </p:sp>
        <p:sp>
          <p:nvSpPr>
            <p:cNvPr id="77" name="Rectangle 47">
              <a:extLst>
                <a:ext uri="{FF2B5EF4-FFF2-40B4-BE49-F238E27FC236}">
                  <a16:creationId xmlns:a16="http://schemas.microsoft.com/office/drawing/2014/main" id="{B1D45DAB-1B8B-40ED-BB54-04E05B9AB7AA}"/>
                </a:ext>
              </a:extLst>
            </p:cNvPr>
            <p:cNvSpPr>
              <a:spLocks noChangeArrowheads="1"/>
            </p:cNvSpPr>
            <p:nvPr/>
          </p:nvSpPr>
          <p:spPr bwMode="auto">
            <a:xfrm>
              <a:off x="7257076" y="5485619"/>
              <a:ext cx="333049" cy="34246"/>
            </a:xfrm>
            <a:prstGeom prst="rect">
              <a:avLst/>
            </a:prstGeom>
            <a:solidFill>
              <a:srgbClr val="55D455"/>
            </a:solidFill>
            <a:ln>
              <a:noFill/>
            </a:ln>
            <a:extLst>
              <a:ext uri="{91240B29-F687-4F45-9708-019B960494DF}">
                <a14:hiddenLine xmlns:a14="http://schemas.microsoft.com/office/drawing/2010/main" w="9525">
                  <a:solidFill>
                    <a:srgbClr val="000000"/>
                  </a:solidFill>
                  <a:miter lim="800000"/>
                  <a:headEnd/>
                  <a:tailEnd/>
                </a14:hiddenLine>
              </a:ext>
            </a:extLst>
          </p:spPr>
          <p:txBody>
            <a:bodyPr lIns="93260" tIns="46630" rIns="93260" bIns="46630"/>
            <a:lstStyle/>
            <a:p>
              <a:pPr defTabSz="932597" eaLnBrk="1" fontAlgn="auto" hangingPunct="1">
                <a:spcBef>
                  <a:spcPts val="0"/>
                </a:spcBef>
                <a:spcAft>
                  <a:spcPts val="0"/>
                </a:spcAft>
                <a:defRPr/>
              </a:pPr>
              <a:endParaRPr lang="sl-SI" sz="1836" dirty="0">
                <a:solidFill>
                  <a:srgbClr val="505050"/>
                </a:solidFill>
                <a:latin typeface="Segoe UI"/>
              </a:endParaRPr>
            </a:p>
          </p:txBody>
        </p:sp>
        <p:sp>
          <p:nvSpPr>
            <p:cNvPr id="78" name="Rectangle 48">
              <a:extLst>
                <a:ext uri="{FF2B5EF4-FFF2-40B4-BE49-F238E27FC236}">
                  <a16:creationId xmlns:a16="http://schemas.microsoft.com/office/drawing/2014/main" id="{B114D7B6-A8E6-4907-A529-B91D0844C1D9}"/>
                </a:ext>
              </a:extLst>
            </p:cNvPr>
            <p:cNvSpPr>
              <a:spLocks noChangeArrowheads="1"/>
            </p:cNvSpPr>
            <p:nvPr/>
          </p:nvSpPr>
          <p:spPr bwMode="auto">
            <a:xfrm>
              <a:off x="7257076" y="5485619"/>
              <a:ext cx="333049" cy="34246"/>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lIns="93260" tIns="46630" rIns="93260" bIns="46630"/>
            <a:lstStyle/>
            <a:p>
              <a:pPr defTabSz="932597" eaLnBrk="1" fontAlgn="auto" hangingPunct="1">
                <a:spcBef>
                  <a:spcPts val="0"/>
                </a:spcBef>
                <a:spcAft>
                  <a:spcPts val="0"/>
                </a:spcAft>
                <a:defRPr/>
              </a:pPr>
              <a:endParaRPr lang="sl-SI" sz="1836" dirty="0">
                <a:solidFill>
                  <a:srgbClr val="505050"/>
                </a:solidFill>
                <a:latin typeface="Segoe UI"/>
              </a:endParaRPr>
            </a:p>
          </p:txBody>
        </p:sp>
        <p:sp>
          <p:nvSpPr>
            <p:cNvPr id="79" name="Freeform 49">
              <a:extLst>
                <a:ext uri="{FF2B5EF4-FFF2-40B4-BE49-F238E27FC236}">
                  <a16:creationId xmlns:a16="http://schemas.microsoft.com/office/drawing/2014/main" id="{10D19066-C978-4AEB-BEAA-94D2BA478012}"/>
                </a:ext>
              </a:extLst>
            </p:cNvPr>
            <p:cNvSpPr>
              <a:spLocks/>
            </p:cNvSpPr>
            <p:nvPr/>
          </p:nvSpPr>
          <p:spPr bwMode="auto">
            <a:xfrm>
              <a:off x="7579230" y="5519865"/>
              <a:ext cx="10895" cy="157220"/>
            </a:xfrm>
            <a:custGeom>
              <a:avLst/>
              <a:gdLst>
                <a:gd name="T0" fmla="*/ 5 w 5"/>
                <a:gd name="T1" fmla="*/ 0 h 74"/>
                <a:gd name="T2" fmla="*/ 0 w 5"/>
                <a:gd name="T3" fmla="*/ 0 h 74"/>
                <a:gd name="T4" fmla="*/ 0 w 5"/>
                <a:gd name="T5" fmla="*/ 74 h 74"/>
                <a:gd name="T6" fmla="*/ 5 w 5"/>
                <a:gd name="T7" fmla="*/ 69 h 74"/>
                <a:gd name="T8" fmla="*/ 5 w 5"/>
                <a:gd name="T9" fmla="*/ 66 h 74"/>
                <a:gd name="T10" fmla="*/ 5 w 5"/>
                <a:gd name="T11" fmla="*/ 0 h 74"/>
              </a:gdLst>
              <a:ahLst/>
              <a:cxnLst>
                <a:cxn ang="0">
                  <a:pos x="T0" y="T1"/>
                </a:cxn>
                <a:cxn ang="0">
                  <a:pos x="T2" y="T3"/>
                </a:cxn>
                <a:cxn ang="0">
                  <a:pos x="T4" y="T5"/>
                </a:cxn>
                <a:cxn ang="0">
                  <a:pos x="T6" y="T7"/>
                </a:cxn>
                <a:cxn ang="0">
                  <a:pos x="T8" y="T9"/>
                </a:cxn>
                <a:cxn ang="0">
                  <a:pos x="T10" y="T11"/>
                </a:cxn>
              </a:cxnLst>
              <a:rect l="0" t="0" r="r" b="b"/>
              <a:pathLst>
                <a:path w="5" h="74">
                  <a:moveTo>
                    <a:pt x="5" y="0"/>
                  </a:moveTo>
                  <a:lnTo>
                    <a:pt x="0" y="0"/>
                  </a:lnTo>
                  <a:lnTo>
                    <a:pt x="0" y="74"/>
                  </a:lnTo>
                  <a:lnTo>
                    <a:pt x="5" y="69"/>
                  </a:lnTo>
                  <a:lnTo>
                    <a:pt x="5" y="66"/>
                  </a:lnTo>
                  <a:lnTo>
                    <a:pt x="5" y="0"/>
                  </a:lnTo>
                  <a:close/>
                </a:path>
              </a:pathLst>
            </a:custGeom>
            <a:solidFill>
              <a:srgbClr val="44AA44"/>
            </a:solidFill>
            <a:ln>
              <a:noFill/>
            </a:ln>
            <a:extLst>
              <a:ext uri="{91240B29-F687-4F45-9708-019B960494DF}">
                <a14:hiddenLine xmlns:a14="http://schemas.microsoft.com/office/drawing/2010/main" w="9525">
                  <a:solidFill>
                    <a:srgbClr val="000000"/>
                  </a:solidFill>
                  <a:round/>
                  <a:headEnd/>
                  <a:tailEnd/>
                </a14:hiddenLine>
              </a:ext>
            </a:extLst>
          </p:spPr>
          <p:txBody>
            <a:bodyPr lIns="93260" tIns="46630" rIns="93260" bIns="46630"/>
            <a:lstStyle/>
            <a:p>
              <a:pPr defTabSz="932597" eaLnBrk="1" fontAlgn="auto" hangingPunct="1">
                <a:spcBef>
                  <a:spcPts val="0"/>
                </a:spcBef>
                <a:spcAft>
                  <a:spcPts val="0"/>
                </a:spcAft>
                <a:defRPr/>
              </a:pPr>
              <a:endParaRPr lang="sl-SI" sz="1836" dirty="0">
                <a:solidFill>
                  <a:srgbClr val="505050"/>
                </a:solidFill>
                <a:latin typeface="Segoe UI"/>
              </a:endParaRPr>
            </a:p>
          </p:txBody>
        </p:sp>
        <p:sp>
          <p:nvSpPr>
            <p:cNvPr id="80" name="Freeform 50">
              <a:extLst>
                <a:ext uri="{FF2B5EF4-FFF2-40B4-BE49-F238E27FC236}">
                  <a16:creationId xmlns:a16="http://schemas.microsoft.com/office/drawing/2014/main" id="{F056C933-7CF1-4E60-A429-C8293786C39E}"/>
                </a:ext>
              </a:extLst>
            </p:cNvPr>
            <p:cNvSpPr>
              <a:spLocks/>
            </p:cNvSpPr>
            <p:nvPr/>
          </p:nvSpPr>
          <p:spPr bwMode="auto">
            <a:xfrm>
              <a:off x="7579230" y="5519865"/>
              <a:ext cx="10895" cy="157220"/>
            </a:xfrm>
            <a:custGeom>
              <a:avLst/>
              <a:gdLst>
                <a:gd name="T0" fmla="*/ 5 w 5"/>
                <a:gd name="T1" fmla="*/ 0 h 74"/>
                <a:gd name="T2" fmla="*/ 0 w 5"/>
                <a:gd name="T3" fmla="*/ 0 h 74"/>
                <a:gd name="T4" fmla="*/ 0 w 5"/>
                <a:gd name="T5" fmla="*/ 74 h 74"/>
                <a:gd name="T6" fmla="*/ 5 w 5"/>
                <a:gd name="T7" fmla="*/ 69 h 74"/>
                <a:gd name="T8" fmla="*/ 5 w 5"/>
                <a:gd name="T9" fmla="*/ 66 h 74"/>
                <a:gd name="T10" fmla="*/ 5 w 5"/>
                <a:gd name="T11" fmla="*/ 0 h 74"/>
              </a:gdLst>
              <a:ahLst/>
              <a:cxnLst>
                <a:cxn ang="0">
                  <a:pos x="T0" y="T1"/>
                </a:cxn>
                <a:cxn ang="0">
                  <a:pos x="T2" y="T3"/>
                </a:cxn>
                <a:cxn ang="0">
                  <a:pos x="T4" y="T5"/>
                </a:cxn>
                <a:cxn ang="0">
                  <a:pos x="T6" y="T7"/>
                </a:cxn>
                <a:cxn ang="0">
                  <a:pos x="T8" y="T9"/>
                </a:cxn>
                <a:cxn ang="0">
                  <a:pos x="T10" y="T11"/>
                </a:cxn>
              </a:cxnLst>
              <a:rect l="0" t="0" r="r" b="b"/>
              <a:pathLst>
                <a:path w="5" h="74">
                  <a:moveTo>
                    <a:pt x="5" y="0"/>
                  </a:moveTo>
                  <a:lnTo>
                    <a:pt x="0" y="0"/>
                  </a:lnTo>
                  <a:lnTo>
                    <a:pt x="0" y="74"/>
                  </a:lnTo>
                  <a:lnTo>
                    <a:pt x="5" y="69"/>
                  </a:lnTo>
                  <a:lnTo>
                    <a:pt x="5" y="66"/>
                  </a:lnTo>
                  <a:lnTo>
                    <a:pt x="5" y="0"/>
                  </a:lnTo>
                </a:path>
              </a:pathLst>
            </a:cu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round/>
                  <a:headEnd/>
                  <a:tailEnd/>
                </a14:hiddenLine>
              </a:ext>
            </a:extLst>
          </p:spPr>
          <p:txBody>
            <a:bodyPr lIns="93260" tIns="46630" rIns="93260" bIns="46630"/>
            <a:lstStyle/>
            <a:p>
              <a:pPr defTabSz="932597" eaLnBrk="1" fontAlgn="auto" hangingPunct="1">
                <a:spcBef>
                  <a:spcPts val="0"/>
                </a:spcBef>
                <a:spcAft>
                  <a:spcPts val="0"/>
                </a:spcAft>
                <a:defRPr/>
              </a:pPr>
              <a:endParaRPr lang="sl-SI" sz="1836" dirty="0">
                <a:solidFill>
                  <a:srgbClr val="505050"/>
                </a:solidFill>
                <a:latin typeface="Segoe UI"/>
              </a:endParaRPr>
            </a:p>
          </p:txBody>
        </p:sp>
        <p:sp>
          <p:nvSpPr>
            <p:cNvPr id="81" name="Freeform 51">
              <a:extLst>
                <a:ext uri="{FF2B5EF4-FFF2-40B4-BE49-F238E27FC236}">
                  <a16:creationId xmlns:a16="http://schemas.microsoft.com/office/drawing/2014/main" id="{BC64A2EC-972D-4F97-802F-19449C58C317}"/>
                </a:ext>
              </a:extLst>
            </p:cNvPr>
            <p:cNvSpPr>
              <a:spLocks/>
            </p:cNvSpPr>
            <p:nvPr/>
          </p:nvSpPr>
          <p:spPr bwMode="auto">
            <a:xfrm>
              <a:off x="7471846" y="5519865"/>
              <a:ext cx="9338" cy="163446"/>
            </a:xfrm>
            <a:custGeom>
              <a:avLst/>
              <a:gdLst>
                <a:gd name="T0" fmla="*/ 5 w 5"/>
                <a:gd name="T1" fmla="*/ 0 h 77"/>
                <a:gd name="T2" fmla="*/ 0 w 5"/>
                <a:gd name="T3" fmla="*/ 0 h 77"/>
                <a:gd name="T4" fmla="*/ 0 w 5"/>
                <a:gd name="T5" fmla="*/ 77 h 77"/>
                <a:gd name="T6" fmla="*/ 5 w 5"/>
                <a:gd name="T7" fmla="*/ 77 h 77"/>
                <a:gd name="T8" fmla="*/ 5 w 5"/>
                <a:gd name="T9" fmla="*/ 66 h 77"/>
                <a:gd name="T10" fmla="*/ 5 w 5"/>
                <a:gd name="T11" fmla="*/ 0 h 77"/>
              </a:gdLst>
              <a:ahLst/>
              <a:cxnLst>
                <a:cxn ang="0">
                  <a:pos x="T0" y="T1"/>
                </a:cxn>
                <a:cxn ang="0">
                  <a:pos x="T2" y="T3"/>
                </a:cxn>
                <a:cxn ang="0">
                  <a:pos x="T4" y="T5"/>
                </a:cxn>
                <a:cxn ang="0">
                  <a:pos x="T6" y="T7"/>
                </a:cxn>
                <a:cxn ang="0">
                  <a:pos x="T8" y="T9"/>
                </a:cxn>
                <a:cxn ang="0">
                  <a:pos x="T10" y="T11"/>
                </a:cxn>
              </a:cxnLst>
              <a:rect l="0" t="0" r="r" b="b"/>
              <a:pathLst>
                <a:path w="5" h="77">
                  <a:moveTo>
                    <a:pt x="5" y="0"/>
                  </a:moveTo>
                  <a:lnTo>
                    <a:pt x="0" y="0"/>
                  </a:lnTo>
                  <a:lnTo>
                    <a:pt x="0" y="77"/>
                  </a:lnTo>
                  <a:lnTo>
                    <a:pt x="5" y="77"/>
                  </a:lnTo>
                  <a:lnTo>
                    <a:pt x="5" y="66"/>
                  </a:lnTo>
                  <a:lnTo>
                    <a:pt x="5" y="0"/>
                  </a:lnTo>
                  <a:close/>
                </a:path>
              </a:pathLst>
            </a:custGeom>
            <a:solidFill>
              <a:srgbClr val="44AA44"/>
            </a:solidFill>
            <a:ln>
              <a:noFill/>
            </a:ln>
            <a:extLst>
              <a:ext uri="{91240B29-F687-4F45-9708-019B960494DF}">
                <a14:hiddenLine xmlns:a14="http://schemas.microsoft.com/office/drawing/2010/main" w="9525">
                  <a:solidFill>
                    <a:srgbClr val="000000"/>
                  </a:solidFill>
                  <a:round/>
                  <a:headEnd/>
                  <a:tailEnd/>
                </a14:hiddenLine>
              </a:ext>
            </a:extLst>
          </p:spPr>
          <p:txBody>
            <a:bodyPr lIns="93260" tIns="46630" rIns="93260" bIns="46630"/>
            <a:lstStyle/>
            <a:p>
              <a:pPr defTabSz="932597" eaLnBrk="1" fontAlgn="auto" hangingPunct="1">
                <a:spcBef>
                  <a:spcPts val="0"/>
                </a:spcBef>
                <a:spcAft>
                  <a:spcPts val="0"/>
                </a:spcAft>
                <a:defRPr/>
              </a:pPr>
              <a:endParaRPr lang="sl-SI" sz="1836" dirty="0">
                <a:solidFill>
                  <a:srgbClr val="505050"/>
                </a:solidFill>
                <a:latin typeface="Segoe UI"/>
              </a:endParaRPr>
            </a:p>
          </p:txBody>
        </p:sp>
        <p:sp>
          <p:nvSpPr>
            <p:cNvPr id="82" name="Freeform 52">
              <a:extLst>
                <a:ext uri="{FF2B5EF4-FFF2-40B4-BE49-F238E27FC236}">
                  <a16:creationId xmlns:a16="http://schemas.microsoft.com/office/drawing/2014/main" id="{0F963BB2-6771-4917-B67A-3F1897FA672D}"/>
                </a:ext>
              </a:extLst>
            </p:cNvPr>
            <p:cNvSpPr>
              <a:spLocks/>
            </p:cNvSpPr>
            <p:nvPr/>
          </p:nvSpPr>
          <p:spPr bwMode="auto">
            <a:xfrm>
              <a:off x="7471846" y="5519865"/>
              <a:ext cx="9338" cy="163446"/>
            </a:xfrm>
            <a:custGeom>
              <a:avLst/>
              <a:gdLst>
                <a:gd name="T0" fmla="*/ 5 w 5"/>
                <a:gd name="T1" fmla="*/ 0 h 77"/>
                <a:gd name="T2" fmla="*/ 0 w 5"/>
                <a:gd name="T3" fmla="*/ 0 h 77"/>
                <a:gd name="T4" fmla="*/ 0 w 5"/>
                <a:gd name="T5" fmla="*/ 77 h 77"/>
                <a:gd name="T6" fmla="*/ 5 w 5"/>
                <a:gd name="T7" fmla="*/ 77 h 77"/>
                <a:gd name="T8" fmla="*/ 5 w 5"/>
                <a:gd name="T9" fmla="*/ 66 h 77"/>
                <a:gd name="T10" fmla="*/ 5 w 5"/>
                <a:gd name="T11" fmla="*/ 0 h 77"/>
              </a:gdLst>
              <a:ahLst/>
              <a:cxnLst>
                <a:cxn ang="0">
                  <a:pos x="T0" y="T1"/>
                </a:cxn>
                <a:cxn ang="0">
                  <a:pos x="T2" y="T3"/>
                </a:cxn>
                <a:cxn ang="0">
                  <a:pos x="T4" y="T5"/>
                </a:cxn>
                <a:cxn ang="0">
                  <a:pos x="T6" y="T7"/>
                </a:cxn>
                <a:cxn ang="0">
                  <a:pos x="T8" y="T9"/>
                </a:cxn>
                <a:cxn ang="0">
                  <a:pos x="T10" y="T11"/>
                </a:cxn>
              </a:cxnLst>
              <a:rect l="0" t="0" r="r" b="b"/>
              <a:pathLst>
                <a:path w="5" h="77">
                  <a:moveTo>
                    <a:pt x="5" y="0"/>
                  </a:moveTo>
                  <a:lnTo>
                    <a:pt x="0" y="0"/>
                  </a:lnTo>
                  <a:lnTo>
                    <a:pt x="0" y="77"/>
                  </a:lnTo>
                  <a:lnTo>
                    <a:pt x="5" y="77"/>
                  </a:lnTo>
                  <a:lnTo>
                    <a:pt x="5" y="66"/>
                  </a:lnTo>
                  <a:lnTo>
                    <a:pt x="5" y="0"/>
                  </a:lnTo>
                </a:path>
              </a:pathLst>
            </a:cu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round/>
                  <a:headEnd/>
                  <a:tailEnd/>
                </a14:hiddenLine>
              </a:ext>
            </a:extLst>
          </p:spPr>
          <p:txBody>
            <a:bodyPr lIns="93260" tIns="46630" rIns="93260" bIns="46630"/>
            <a:lstStyle/>
            <a:p>
              <a:pPr defTabSz="932597" eaLnBrk="1" fontAlgn="auto" hangingPunct="1">
                <a:spcBef>
                  <a:spcPts val="0"/>
                </a:spcBef>
                <a:spcAft>
                  <a:spcPts val="0"/>
                </a:spcAft>
                <a:defRPr/>
              </a:pPr>
              <a:endParaRPr lang="sl-SI" sz="1836" dirty="0">
                <a:solidFill>
                  <a:srgbClr val="505050"/>
                </a:solidFill>
                <a:latin typeface="Segoe UI"/>
              </a:endParaRPr>
            </a:p>
          </p:txBody>
        </p:sp>
        <p:sp>
          <p:nvSpPr>
            <p:cNvPr id="83" name="Freeform 53">
              <a:extLst>
                <a:ext uri="{FF2B5EF4-FFF2-40B4-BE49-F238E27FC236}">
                  <a16:creationId xmlns:a16="http://schemas.microsoft.com/office/drawing/2014/main" id="{4224A210-8DA1-4D9F-800F-1EFA7ACF5509}"/>
                </a:ext>
              </a:extLst>
            </p:cNvPr>
            <p:cNvSpPr>
              <a:spLocks/>
            </p:cNvSpPr>
            <p:nvPr/>
          </p:nvSpPr>
          <p:spPr bwMode="auto">
            <a:xfrm>
              <a:off x="7471846" y="5485619"/>
              <a:ext cx="118279" cy="34246"/>
            </a:xfrm>
            <a:custGeom>
              <a:avLst/>
              <a:gdLst>
                <a:gd name="T0" fmla="*/ 56 w 56"/>
                <a:gd name="T1" fmla="*/ 0 h 16"/>
                <a:gd name="T2" fmla="*/ 0 w 56"/>
                <a:gd name="T3" fmla="*/ 0 h 16"/>
                <a:gd name="T4" fmla="*/ 0 w 56"/>
                <a:gd name="T5" fmla="*/ 16 h 16"/>
                <a:gd name="T6" fmla="*/ 5 w 56"/>
                <a:gd name="T7" fmla="*/ 16 h 16"/>
                <a:gd name="T8" fmla="*/ 51 w 56"/>
                <a:gd name="T9" fmla="*/ 16 h 16"/>
                <a:gd name="T10" fmla="*/ 56 w 56"/>
                <a:gd name="T11" fmla="*/ 16 h 16"/>
                <a:gd name="T12" fmla="*/ 56 w 56"/>
                <a:gd name="T13" fmla="*/ 0 h 16"/>
              </a:gdLst>
              <a:ahLst/>
              <a:cxnLst>
                <a:cxn ang="0">
                  <a:pos x="T0" y="T1"/>
                </a:cxn>
                <a:cxn ang="0">
                  <a:pos x="T2" y="T3"/>
                </a:cxn>
                <a:cxn ang="0">
                  <a:pos x="T4" y="T5"/>
                </a:cxn>
                <a:cxn ang="0">
                  <a:pos x="T6" y="T7"/>
                </a:cxn>
                <a:cxn ang="0">
                  <a:pos x="T8" y="T9"/>
                </a:cxn>
                <a:cxn ang="0">
                  <a:pos x="T10" y="T11"/>
                </a:cxn>
                <a:cxn ang="0">
                  <a:pos x="T12" y="T13"/>
                </a:cxn>
              </a:cxnLst>
              <a:rect l="0" t="0" r="r" b="b"/>
              <a:pathLst>
                <a:path w="56" h="16">
                  <a:moveTo>
                    <a:pt x="56" y="0"/>
                  </a:moveTo>
                  <a:lnTo>
                    <a:pt x="0" y="0"/>
                  </a:lnTo>
                  <a:lnTo>
                    <a:pt x="0" y="16"/>
                  </a:lnTo>
                  <a:lnTo>
                    <a:pt x="5" y="16"/>
                  </a:lnTo>
                  <a:lnTo>
                    <a:pt x="51" y="16"/>
                  </a:lnTo>
                  <a:lnTo>
                    <a:pt x="56" y="16"/>
                  </a:lnTo>
                  <a:lnTo>
                    <a:pt x="56" y="0"/>
                  </a:lnTo>
                  <a:close/>
                </a:path>
              </a:pathLst>
            </a:custGeom>
            <a:solidFill>
              <a:srgbClr val="44AA44"/>
            </a:solidFill>
            <a:ln>
              <a:noFill/>
            </a:ln>
            <a:extLst>
              <a:ext uri="{91240B29-F687-4F45-9708-019B960494DF}">
                <a14:hiddenLine xmlns:a14="http://schemas.microsoft.com/office/drawing/2010/main" w="9525">
                  <a:solidFill>
                    <a:srgbClr val="000000"/>
                  </a:solidFill>
                  <a:round/>
                  <a:headEnd/>
                  <a:tailEnd/>
                </a14:hiddenLine>
              </a:ext>
            </a:extLst>
          </p:spPr>
          <p:txBody>
            <a:bodyPr lIns="93260" tIns="46630" rIns="93260" bIns="46630"/>
            <a:lstStyle/>
            <a:p>
              <a:pPr defTabSz="932597" eaLnBrk="1" fontAlgn="auto" hangingPunct="1">
                <a:spcBef>
                  <a:spcPts val="0"/>
                </a:spcBef>
                <a:spcAft>
                  <a:spcPts val="0"/>
                </a:spcAft>
                <a:defRPr/>
              </a:pPr>
              <a:endParaRPr lang="sl-SI" sz="1836" dirty="0">
                <a:solidFill>
                  <a:srgbClr val="505050"/>
                </a:solidFill>
                <a:latin typeface="Segoe UI"/>
              </a:endParaRPr>
            </a:p>
          </p:txBody>
        </p:sp>
        <p:sp>
          <p:nvSpPr>
            <p:cNvPr id="84" name="Freeform 54">
              <a:extLst>
                <a:ext uri="{FF2B5EF4-FFF2-40B4-BE49-F238E27FC236}">
                  <a16:creationId xmlns:a16="http://schemas.microsoft.com/office/drawing/2014/main" id="{C4E71DCB-1477-4E6B-977F-40946A796CB0}"/>
                </a:ext>
              </a:extLst>
            </p:cNvPr>
            <p:cNvSpPr>
              <a:spLocks/>
            </p:cNvSpPr>
            <p:nvPr/>
          </p:nvSpPr>
          <p:spPr bwMode="auto">
            <a:xfrm>
              <a:off x="7471846" y="5485619"/>
              <a:ext cx="118279" cy="34246"/>
            </a:xfrm>
            <a:custGeom>
              <a:avLst/>
              <a:gdLst>
                <a:gd name="T0" fmla="*/ 56 w 56"/>
                <a:gd name="T1" fmla="*/ 0 h 16"/>
                <a:gd name="T2" fmla="*/ 0 w 56"/>
                <a:gd name="T3" fmla="*/ 0 h 16"/>
                <a:gd name="T4" fmla="*/ 0 w 56"/>
                <a:gd name="T5" fmla="*/ 16 h 16"/>
                <a:gd name="T6" fmla="*/ 5 w 56"/>
                <a:gd name="T7" fmla="*/ 16 h 16"/>
                <a:gd name="T8" fmla="*/ 51 w 56"/>
                <a:gd name="T9" fmla="*/ 16 h 16"/>
                <a:gd name="T10" fmla="*/ 56 w 56"/>
                <a:gd name="T11" fmla="*/ 16 h 16"/>
                <a:gd name="T12" fmla="*/ 56 w 56"/>
                <a:gd name="T13" fmla="*/ 0 h 16"/>
              </a:gdLst>
              <a:ahLst/>
              <a:cxnLst>
                <a:cxn ang="0">
                  <a:pos x="T0" y="T1"/>
                </a:cxn>
                <a:cxn ang="0">
                  <a:pos x="T2" y="T3"/>
                </a:cxn>
                <a:cxn ang="0">
                  <a:pos x="T4" y="T5"/>
                </a:cxn>
                <a:cxn ang="0">
                  <a:pos x="T6" y="T7"/>
                </a:cxn>
                <a:cxn ang="0">
                  <a:pos x="T8" y="T9"/>
                </a:cxn>
                <a:cxn ang="0">
                  <a:pos x="T10" y="T11"/>
                </a:cxn>
                <a:cxn ang="0">
                  <a:pos x="T12" y="T13"/>
                </a:cxn>
              </a:cxnLst>
              <a:rect l="0" t="0" r="r" b="b"/>
              <a:pathLst>
                <a:path w="56" h="16">
                  <a:moveTo>
                    <a:pt x="56" y="0"/>
                  </a:moveTo>
                  <a:lnTo>
                    <a:pt x="0" y="0"/>
                  </a:lnTo>
                  <a:lnTo>
                    <a:pt x="0" y="16"/>
                  </a:lnTo>
                  <a:lnTo>
                    <a:pt x="5" y="16"/>
                  </a:lnTo>
                  <a:lnTo>
                    <a:pt x="51" y="16"/>
                  </a:lnTo>
                  <a:lnTo>
                    <a:pt x="56" y="16"/>
                  </a:lnTo>
                  <a:lnTo>
                    <a:pt x="56" y="0"/>
                  </a:lnTo>
                </a:path>
              </a:pathLst>
            </a:cu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round/>
                  <a:headEnd/>
                  <a:tailEnd/>
                </a14:hiddenLine>
              </a:ext>
            </a:extLst>
          </p:spPr>
          <p:txBody>
            <a:bodyPr lIns="93260" tIns="46630" rIns="93260" bIns="46630"/>
            <a:lstStyle/>
            <a:p>
              <a:pPr defTabSz="932597" eaLnBrk="1" fontAlgn="auto" hangingPunct="1">
                <a:spcBef>
                  <a:spcPts val="0"/>
                </a:spcBef>
                <a:spcAft>
                  <a:spcPts val="0"/>
                </a:spcAft>
                <a:defRPr/>
              </a:pPr>
              <a:endParaRPr lang="sl-SI" sz="1836" dirty="0">
                <a:solidFill>
                  <a:srgbClr val="505050"/>
                </a:solidFill>
                <a:latin typeface="Segoe UI"/>
              </a:endParaRPr>
            </a:p>
          </p:txBody>
        </p:sp>
        <p:sp>
          <p:nvSpPr>
            <p:cNvPr id="85" name="Freeform 55">
              <a:extLst>
                <a:ext uri="{FF2B5EF4-FFF2-40B4-BE49-F238E27FC236}">
                  <a16:creationId xmlns:a16="http://schemas.microsoft.com/office/drawing/2014/main" id="{FAC0D809-4C25-4C8D-A532-D6A9FA79CA60}"/>
                </a:ext>
              </a:extLst>
            </p:cNvPr>
            <p:cNvSpPr>
              <a:spLocks/>
            </p:cNvSpPr>
            <p:nvPr/>
          </p:nvSpPr>
          <p:spPr bwMode="auto">
            <a:xfrm>
              <a:off x="7579230" y="5655292"/>
              <a:ext cx="49802" cy="28019"/>
            </a:xfrm>
            <a:custGeom>
              <a:avLst/>
              <a:gdLst>
                <a:gd name="T0" fmla="*/ 0 w 23"/>
                <a:gd name="T1" fmla="*/ 10 h 13"/>
                <a:gd name="T2" fmla="*/ 10 w 23"/>
                <a:gd name="T3" fmla="*/ 0 h 13"/>
                <a:gd name="T4" fmla="*/ 23 w 23"/>
                <a:gd name="T5" fmla="*/ 0 h 13"/>
                <a:gd name="T6" fmla="*/ 23 w 23"/>
                <a:gd name="T7" fmla="*/ 13 h 13"/>
                <a:gd name="T8" fmla="*/ 0 w 23"/>
                <a:gd name="T9" fmla="*/ 13 h 13"/>
                <a:gd name="T10" fmla="*/ 0 w 23"/>
                <a:gd name="T11" fmla="*/ 10 h 13"/>
              </a:gdLst>
              <a:ahLst/>
              <a:cxnLst>
                <a:cxn ang="0">
                  <a:pos x="T0" y="T1"/>
                </a:cxn>
                <a:cxn ang="0">
                  <a:pos x="T2" y="T3"/>
                </a:cxn>
                <a:cxn ang="0">
                  <a:pos x="T4" y="T5"/>
                </a:cxn>
                <a:cxn ang="0">
                  <a:pos x="T6" y="T7"/>
                </a:cxn>
                <a:cxn ang="0">
                  <a:pos x="T8" y="T9"/>
                </a:cxn>
                <a:cxn ang="0">
                  <a:pos x="T10" y="T11"/>
                </a:cxn>
              </a:cxnLst>
              <a:rect l="0" t="0" r="r" b="b"/>
              <a:pathLst>
                <a:path w="23" h="13">
                  <a:moveTo>
                    <a:pt x="0" y="10"/>
                  </a:moveTo>
                  <a:lnTo>
                    <a:pt x="10" y="0"/>
                  </a:lnTo>
                  <a:lnTo>
                    <a:pt x="23" y="0"/>
                  </a:lnTo>
                  <a:lnTo>
                    <a:pt x="23" y="13"/>
                  </a:lnTo>
                  <a:lnTo>
                    <a:pt x="0" y="13"/>
                  </a:lnTo>
                  <a:lnTo>
                    <a:pt x="0" y="10"/>
                  </a:lnTo>
                  <a:close/>
                </a:path>
              </a:pathLst>
            </a:custGeom>
            <a:solidFill>
              <a:srgbClr val="FFB900"/>
            </a:solidFill>
            <a:ln>
              <a:noFill/>
            </a:ln>
            <a:extLst>
              <a:ext uri="{91240B29-F687-4F45-9708-019B960494DF}">
                <a14:hiddenLine xmlns:a14="http://schemas.microsoft.com/office/drawing/2010/main" w="9525">
                  <a:solidFill>
                    <a:srgbClr val="000000"/>
                  </a:solidFill>
                  <a:round/>
                  <a:headEnd/>
                  <a:tailEnd/>
                </a14:hiddenLine>
              </a:ext>
            </a:extLst>
          </p:spPr>
          <p:txBody>
            <a:bodyPr lIns="93260" tIns="46630" rIns="93260" bIns="46630"/>
            <a:lstStyle/>
            <a:p>
              <a:pPr defTabSz="932597" eaLnBrk="1" fontAlgn="auto" hangingPunct="1">
                <a:spcBef>
                  <a:spcPts val="0"/>
                </a:spcBef>
                <a:spcAft>
                  <a:spcPts val="0"/>
                </a:spcAft>
                <a:defRPr/>
              </a:pPr>
              <a:endParaRPr lang="sl-SI" sz="1836" dirty="0">
                <a:solidFill>
                  <a:srgbClr val="505050"/>
                </a:solidFill>
                <a:latin typeface="Segoe UI"/>
              </a:endParaRPr>
            </a:p>
          </p:txBody>
        </p:sp>
        <p:sp>
          <p:nvSpPr>
            <p:cNvPr id="86" name="Freeform 56">
              <a:extLst>
                <a:ext uri="{FF2B5EF4-FFF2-40B4-BE49-F238E27FC236}">
                  <a16:creationId xmlns:a16="http://schemas.microsoft.com/office/drawing/2014/main" id="{ED476684-4D82-49FD-9F5D-B33AB656440B}"/>
                </a:ext>
              </a:extLst>
            </p:cNvPr>
            <p:cNvSpPr>
              <a:spLocks/>
            </p:cNvSpPr>
            <p:nvPr/>
          </p:nvSpPr>
          <p:spPr bwMode="auto">
            <a:xfrm>
              <a:off x="7579230" y="5655292"/>
              <a:ext cx="49802" cy="28019"/>
            </a:xfrm>
            <a:custGeom>
              <a:avLst/>
              <a:gdLst>
                <a:gd name="T0" fmla="*/ 0 w 23"/>
                <a:gd name="T1" fmla="*/ 10 h 13"/>
                <a:gd name="T2" fmla="*/ 10 w 23"/>
                <a:gd name="T3" fmla="*/ 0 h 13"/>
                <a:gd name="T4" fmla="*/ 23 w 23"/>
                <a:gd name="T5" fmla="*/ 0 h 13"/>
                <a:gd name="T6" fmla="*/ 23 w 23"/>
                <a:gd name="T7" fmla="*/ 13 h 13"/>
                <a:gd name="T8" fmla="*/ 0 w 23"/>
                <a:gd name="T9" fmla="*/ 13 h 13"/>
                <a:gd name="T10" fmla="*/ 0 w 23"/>
                <a:gd name="T11" fmla="*/ 10 h 13"/>
              </a:gdLst>
              <a:ahLst/>
              <a:cxnLst>
                <a:cxn ang="0">
                  <a:pos x="T0" y="T1"/>
                </a:cxn>
                <a:cxn ang="0">
                  <a:pos x="T2" y="T3"/>
                </a:cxn>
                <a:cxn ang="0">
                  <a:pos x="T4" y="T5"/>
                </a:cxn>
                <a:cxn ang="0">
                  <a:pos x="T6" y="T7"/>
                </a:cxn>
                <a:cxn ang="0">
                  <a:pos x="T8" y="T9"/>
                </a:cxn>
                <a:cxn ang="0">
                  <a:pos x="T10" y="T11"/>
                </a:cxn>
              </a:cxnLst>
              <a:rect l="0" t="0" r="r" b="b"/>
              <a:pathLst>
                <a:path w="23" h="13">
                  <a:moveTo>
                    <a:pt x="0" y="10"/>
                  </a:moveTo>
                  <a:lnTo>
                    <a:pt x="10" y="0"/>
                  </a:lnTo>
                  <a:lnTo>
                    <a:pt x="23" y="0"/>
                  </a:lnTo>
                  <a:lnTo>
                    <a:pt x="23" y="13"/>
                  </a:lnTo>
                  <a:lnTo>
                    <a:pt x="0" y="13"/>
                  </a:lnTo>
                  <a:lnTo>
                    <a:pt x="0" y="10"/>
                  </a:lnTo>
                </a:path>
              </a:pathLst>
            </a:cu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round/>
                  <a:headEnd/>
                  <a:tailEnd/>
                </a14:hiddenLine>
              </a:ext>
            </a:extLst>
          </p:spPr>
          <p:txBody>
            <a:bodyPr lIns="93260" tIns="46630" rIns="93260" bIns="46630"/>
            <a:lstStyle/>
            <a:p>
              <a:pPr defTabSz="932597" eaLnBrk="1" fontAlgn="auto" hangingPunct="1">
                <a:spcBef>
                  <a:spcPts val="0"/>
                </a:spcBef>
                <a:spcAft>
                  <a:spcPts val="0"/>
                </a:spcAft>
                <a:defRPr/>
              </a:pPr>
              <a:endParaRPr lang="sl-SI" sz="1836" dirty="0">
                <a:solidFill>
                  <a:srgbClr val="505050"/>
                </a:solidFill>
                <a:latin typeface="Segoe UI"/>
              </a:endParaRPr>
            </a:p>
          </p:txBody>
        </p:sp>
        <p:sp>
          <p:nvSpPr>
            <p:cNvPr id="87" name="Rectangle 57">
              <a:extLst>
                <a:ext uri="{FF2B5EF4-FFF2-40B4-BE49-F238E27FC236}">
                  <a16:creationId xmlns:a16="http://schemas.microsoft.com/office/drawing/2014/main" id="{D3FB962A-944F-4572-9D6C-124548B3EAB5}"/>
                </a:ext>
              </a:extLst>
            </p:cNvPr>
            <p:cNvSpPr>
              <a:spLocks noChangeArrowheads="1"/>
            </p:cNvSpPr>
            <p:nvPr/>
          </p:nvSpPr>
          <p:spPr bwMode="auto">
            <a:xfrm>
              <a:off x="7601018" y="5474723"/>
              <a:ext cx="28013" cy="180568"/>
            </a:xfrm>
            <a:prstGeom prst="rect">
              <a:avLst/>
            </a:prstGeom>
            <a:solidFill>
              <a:srgbClr val="002050"/>
            </a:solidFill>
            <a:ln>
              <a:noFill/>
            </a:ln>
            <a:extLst>
              <a:ext uri="{91240B29-F687-4F45-9708-019B960494DF}">
                <a14:hiddenLine xmlns:a14="http://schemas.microsoft.com/office/drawing/2010/main" w="9525">
                  <a:solidFill>
                    <a:srgbClr val="000000"/>
                  </a:solidFill>
                  <a:miter lim="800000"/>
                  <a:headEnd/>
                  <a:tailEnd/>
                </a14:hiddenLine>
              </a:ext>
            </a:extLst>
          </p:spPr>
          <p:txBody>
            <a:bodyPr lIns="93260" tIns="46630" rIns="93260" bIns="46630"/>
            <a:lstStyle/>
            <a:p>
              <a:pPr defTabSz="932597" eaLnBrk="1" fontAlgn="auto" hangingPunct="1">
                <a:spcBef>
                  <a:spcPts val="0"/>
                </a:spcBef>
                <a:spcAft>
                  <a:spcPts val="0"/>
                </a:spcAft>
                <a:defRPr/>
              </a:pPr>
              <a:endParaRPr lang="sl-SI" sz="1836" dirty="0">
                <a:solidFill>
                  <a:srgbClr val="505050"/>
                </a:solidFill>
                <a:latin typeface="Segoe UI"/>
              </a:endParaRPr>
            </a:p>
          </p:txBody>
        </p:sp>
        <p:sp>
          <p:nvSpPr>
            <p:cNvPr id="88" name="Rectangle 58">
              <a:extLst>
                <a:ext uri="{FF2B5EF4-FFF2-40B4-BE49-F238E27FC236}">
                  <a16:creationId xmlns:a16="http://schemas.microsoft.com/office/drawing/2014/main" id="{D079465E-924C-4DF3-9182-19CBD631884A}"/>
                </a:ext>
              </a:extLst>
            </p:cNvPr>
            <p:cNvSpPr>
              <a:spLocks noChangeArrowheads="1"/>
            </p:cNvSpPr>
            <p:nvPr/>
          </p:nvSpPr>
          <p:spPr bwMode="auto">
            <a:xfrm>
              <a:off x="7601018" y="5474723"/>
              <a:ext cx="28013" cy="180568"/>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lIns="93260" tIns="46630" rIns="93260" bIns="46630"/>
            <a:lstStyle/>
            <a:p>
              <a:pPr defTabSz="932597" eaLnBrk="1" fontAlgn="auto" hangingPunct="1">
                <a:spcBef>
                  <a:spcPts val="0"/>
                </a:spcBef>
                <a:spcAft>
                  <a:spcPts val="0"/>
                </a:spcAft>
                <a:defRPr/>
              </a:pPr>
              <a:endParaRPr lang="sl-SI" sz="1836" dirty="0">
                <a:solidFill>
                  <a:srgbClr val="505050"/>
                </a:solidFill>
                <a:latin typeface="Segoe UI"/>
              </a:endParaRPr>
            </a:p>
          </p:txBody>
        </p:sp>
        <p:sp>
          <p:nvSpPr>
            <p:cNvPr id="89" name="Freeform 59">
              <a:extLst>
                <a:ext uri="{FF2B5EF4-FFF2-40B4-BE49-F238E27FC236}">
                  <a16:creationId xmlns:a16="http://schemas.microsoft.com/office/drawing/2014/main" id="{407F7F06-945D-41BF-BC05-C965E602BCB2}"/>
                </a:ext>
              </a:extLst>
            </p:cNvPr>
            <p:cNvSpPr>
              <a:spLocks/>
            </p:cNvSpPr>
            <p:nvPr/>
          </p:nvSpPr>
          <p:spPr bwMode="auto">
            <a:xfrm>
              <a:off x="7615026" y="5655292"/>
              <a:ext cx="14006" cy="28019"/>
            </a:xfrm>
            <a:custGeom>
              <a:avLst/>
              <a:gdLst>
                <a:gd name="T0" fmla="*/ 6 w 6"/>
                <a:gd name="T1" fmla="*/ 0 h 13"/>
                <a:gd name="T2" fmla="*/ 0 w 6"/>
                <a:gd name="T3" fmla="*/ 0 h 13"/>
                <a:gd name="T4" fmla="*/ 0 w 6"/>
                <a:gd name="T5" fmla="*/ 13 h 13"/>
                <a:gd name="T6" fmla="*/ 6 w 6"/>
                <a:gd name="T7" fmla="*/ 13 h 13"/>
                <a:gd name="T8" fmla="*/ 3 w 6"/>
                <a:gd name="T9" fmla="*/ 13 h 13"/>
                <a:gd name="T10" fmla="*/ 3 w 6"/>
                <a:gd name="T11" fmla="*/ 10 h 13"/>
                <a:gd name="T12" fmla="*/ 6 w 6"/>
                <a:gd name="T13" fmla="*/ 7 h 13"/>
                <a:gd name="T14" fmla="*/ 6 w 6"/>
                <a:gd name="T15" fmla="*/ 0 h 13"/>
              </a:gdLst>
              <a:ahLst/>
              <a:cxnLst>
                <a:cxn ang="0">
                  <a:pos x="T0" y="T1"/>
                </a:cxn>
                <a:cxn ang="0">
                  <a:pos x="T2" y="T3"/>
                </a:cxn>
                <a:cxn ang="0">
                  <a:pos x="T4" y="T5"/>
                </a:cxn>
                <a:cxn ang="0">
                  <a:pos x="T6" y="T7"/>
                </a:cxn>
                <a:cxn ang="0">
                  <a:pos x="T8" y="T9"/>
                </a:cxn>
                <a:cxn ang="0">
                  <a:pos x="T10" y="T11"/>
                </a:cxn>
                <a:cxn ang="0">
                  <a:pos x="T12" y="T13"/>
                </a:cxn>
                <a:cxn ang="0">
                  <a:pos x="T14" y="T15"/>
                </a:cxn>
              </a:cxnLst>
              <a:rect l="0" t="0" r="r" b="b"/>
              <a:pathLst>
                <a:path w="6" h="13">
                  <a:moveTo>
                    <a:pt x="6" y="0"/>
                  </a:moveTo>
                  <a:lnTo>
                    <a:pt x="0" y="0"/>
                  </a:lnTo>
                  <a:lnTo>
                    <a:pt x="0" y="13"/>
                  </a:lnTo>
                  <a:lnTo>
                    <a:pt x="6" y="13"/>
                  </a:lnTo>
                  <a:lnTo>
                    <a:pt x="3" y="13"/>
                  </a:lnTo>
                  <a:lnTo>
                    <a:pt x="3" y="10"/>
                  </a:lnTo>
                  <a:lnTo>
                    <a:pt x="6" y="7"/>
                  </a:lnTo>
                  <a:lnTo>
                    <a:pt x="6" y="0"/>
                  </a:lnTo>
                  <a:close/>
                </a:path>
              </a:pathLst>
            </a:custGeom>
            <a:solidFill>
              <a:srgbClr val="CC9400"/>
            </a:solidFill>
            <a:ln>
              <a:noFill/>
            </a:ln>
            <a:extLst>
              <a:ext uri="{91240B29-F687-4F45-9708-019B960494DF}">
                <a14:hiddenLine xmlns:a14="http://schemas.microsoft.com/office/drawing/2010/main" w="9525">
                  <a:solidFill>
                    <a:srgbClr val="000000"/>
                  </a:solidFill>
                  <a:round/>
                  <a:headEnd/>
                  <a:tailEnd/>
                </a14:hiddenLine>
              </a:ext>
            </a:extLst>
          </p:spPr>
          <p:txBody>
            <a:bodyPr lIns="93260" tIns="46630" rIns="93260" bIns="46630"/>
            <a:lstStyle/>
            <a:p>
              <a:pPr defTabSz="932597" eaLnBrk="1" fontAlgn="auto" hangingPunct="1">
                <a:spcBef>
                  <a:spcPts val="0"/>
                </a:spcBef>
                <a:spcAft>
                  <a:spcPts val="0"/>
                </a:spcAft>
                <a:defRPr/>
              </a:pPr>
              <a:endParaRPr lang="sl-SI" sz="1836" dirty="0">
                <a:solidFill>
                  <a:srgbClr val="505050"/>
                </a:solidFill>
                <a:latin typeface="Segoe UI"/>
              </a:endParaRPr>
            </a:p>
          </p:txBody>
        </p:sp>
        <p:sp>
          <p:nvSpPr>
            <p:cNvPr id="90" name="Freeform 60">
              <a:extLst>
                <a:ext uri="{FF2B5EF4-FFF2-40B4-BE49-F238E27FC236}">
                  <a16:creationId xmlns:a16="http://schemas.microsoft.com/office/drawing/2014/main" id="{157C88B0-CD4D-4A50-AD76-F82764FFC7DB}"/>
                </a:ext>
              </a:extLst>
            </p:cNvPr>
            <p:cNvSpPr>
              <a:spLocks/>
            </p:cNvSpPr>
            <p:nvPr/>
          </p:nvSpPr>
          <p:spPr bwMode="auto">
            <a:xfrm>
              <a:off x="7615026" y="5655292"/>
              <a:ext cx="14006" cy="28019"/>
            </a:xfrm>
            <a:custGeom>
              <a:avLst/>
              <a:gdLst>
                <a:gd name="T0" fmla="*/ 6 w 6"/>
                <a:gd name="T1" fmla="*/ 0 h 13"/>
                <a:gd name="T2" fmla="*/ 0 w 6"/>
                <a:gd name="T3" fmla="*/ 0 h 13"/>
                <a:gd name="T4" fmla="*/ 0 w 6"/>
                <a:gd name="T5" fmla="*/ 13 h 13"/>
                <a:gd name="T6" fmla="*/ 6 w 6"/>
                <a:gd name="T7" fmla="*/ 13 h 13"/>
                <a:gd name="T8" fmla="*/ 3 w 6"/>
                <a:gd name="T9" fmla="*/ 13 h 13"/>
                <a:gd name="T10" fmla="*/ 3 w 6"/>
                <a:gd name="T11" fmla="*/ 10 h 13"/>
                <a:gd name="T12" fmla="*/ 6 w 6"/>
                <a:gd name="T13" fmla="*/ 7 h 13"/>
                <a:gd name="T14" fmla="*/ 6 w 6"/>
                <a:gd name="T15" fmla="*/ 0 h 13"/>
              </a:gdLst>
              <a:ahLst/>
              <a:cxnLst>
                <a:cxn ang="0">
                  <a:pos x="T0" y="T1"/>
                </a:cxn>
                <a:cxn ang="0">
                  <a:pos x="T2" y="T3"/>
                </a:cxn>
                <a:cxn ang="0">
                  <a:pos x="T4" y="T5"/>
                </a:cxn>
                <a:cxn ang="0">
                  <a:pos x="T6" y="T7"/>
                </a:cxn>
                <a:cxn ang="0">
                  <a:pos x="T8" y="T9"/>
                </a:cxn>
                <a:cxn ang="0">
                  <a:pos x="T10" y="T11"/>
                </a:cxn>
                <a:cxn ang="0">
                  <a:pos x="T12" y="T13"/>
                </a:cxn>
                <a:cxn ang="0">
                  <a:pos x="T14" y="T15"/>
                </a:cxn>
              </a:cxnLst>
              <a:rect l="0" t="0" r="r" b="b"/>
              <a:pathLst>
                <a:path w="6" h="13">
                  <a:moveTo>
                    <a:pt x="6" y="0"/>
                  </a:moveTo>
                  <a:lnTo>
                    <a:pt x="0" y="0"/>
                  </a:lnTo>
                  <a:lnTo>
                    <a:pt x="0" y="13"/>
                  </a:lnTo>
                  <a:lnTo>
                    <a:pt x="6" y="13"/>
                  </a:lnTo>
                  <a:lnTo>
                    <a:pt x="3" y="13"/>
                  </a:lnTo>
                  <a:lnTo>
                    <a:pt x="3" y="10"/>
                  </a:lnTo>
                  <a:lnTo>
                    <a:pt x="6" y="7"/>
                  </a:lnTo>
                  <a:lnTo>
                    <a:pt x="6" y="0"/>
                  </a:lnTo>
                </a:path>
              </a:pathLst>
            </a:cu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round/>
                  <a:headEnd/>
                  <a:tailEnd/>
                </a14:hiddenLine>
              </a:ext>
            </a:extLst>
          </p:spPr>
          <p:txBody>
            <a:bodyPr lIns="93260" tIns="46630" rIns="93260" bIns="46630"/>
            <a:lstStyle/>
            <a:p>
              <a:pPr defTabSz="932597" eaLnBrk="1" fontAlgn="auto" hangingPunct="1">
                <a:spcBef>
                  <a:spcPts val="0"/>
                </a:spcBef>
                <a:spcAft>
                  <a:spcPts val="0"/>
                </a:spcAft>
                <a:defRPr/>
              </a:pPr>
              <a:endParaRPr lang="sl-SI" sz="1836" dirty="0">
                <a:solidFill>
                  <a:srgbClr val="505050"/>
                </a:solidFill>
                <a:latin typeface="Segoe UI"/>
              </a:endParaRPr>
            </a:p>
          </p:txBody>
        </p:sp>
        <p:sp>
          <p:nvSpPr>
            <p:cNvPr id="91" name="Rectangle 61">
              <a:extLst>
                <a:ext uri="{FF2B5EF4-FFF2-40B4-BE49-F238E27FC236}">
                  <a16:creationId xmlns:a16="http://schemas.microsoft.com/office/drawing/2014/main" id="{F0E716C9-7B67-4021-A495-31D20005EE6A}"/>
                </a:ext>
              </a:extLst>
            </p:cNvPr>
            <p:cNvSpPr>
              <a:spLocks noChangeArrowheads="1"/>
            </p:cNvSpPr>
            <p:nvPr/>
          </p:nvSpPr>
          <p:spPr bwMode="auto">
            <a:xfrm>
              <a:off x="7615026" y="5484063"/>
              <a:ext cx="14006" cy="171229"/>
            </a:xfrm>
            <a:prstGeom prst="rect">
              <a:avLst/>
            </a:prstGeom>
            <a:solidFill>
              <a:srgbClr val="001A40"/>
            </a:solidFill>
            <a:ln>
              <a:noFill/>
            </a:ln>
            <a:extLst>
              <a:ext uri="{91240B29-F687-4F45-9708-019B960494DF}">
                <a14:hiddenLine xmlns:a14="http://schemas.microsoft.com/office/drawing/2010/main" w="9525">
                  <a:solidFill>
                    <a:srgbClr val="000000"/>
                  </a:solidFill>
                  <a:miter lim="800000"/>
                  <a:headEnd/>
                  <a:tailEnd/>
                </a14:hiddenLine>
              </a:ext>
            </a:extLst>
          </p:spPr>
          <p:txBody>
            <a:bodyPr lIns="93260" tIns="46630" rIns="93260" bIns="46630"/>
            <a:lstStyle/>
            <a:p>
              <a:pPr defTabSz="932597" eaLnBrk="1" fontAlgn="auto" hangingPunct="1">
                <a:spcBef>
                  <a:spcPts val="0"/>
                </a:spcBef>
                <a:spcAft>
                  <a:spcPts val="0"/>
                </a:spcAft>
                <a:defRPr/>
              </a:pPr>
              <a:endParaRPr lang="sl-SI" sz="1836" dirty="0">
                <a:solidFill>
                  <a:srgbClr val="505050"/>
                </a:solidFill>
                <a:latin typeface="Segoe UI"/>
              </a:endParaRPr>
            </a:p>
          </p:txBody>
        </p:sp>
        <p:sp>
          <p:nvSpPr>
            <p:cNvPr id="92" name="Rectangle 62">
              <a:extLst>
                <a:ext uri="{FF2B5EF4-FFF2-40B4-BE49-F238E27FC236}">
                  <a16:creationId xmlns:a16="http://schemas.microsoft.com/office/drawing/2014/main" id="{FF004785-E4EA-4132-97E3-27F42C4E9459}"/>
                </a:ext>
              </a:extLst>
            </p:cNvPr>
            <p:cNvSpPr>
              <a:spLocks noChangeArrowheads="1"/>
            </p:cNvSpPr>
            <p:nvPr/>
          </p:nvSpPr>
          <p:spPr bwMode="auto">
            <a:xfrm>
              <a:off x="7615026" y="5484063"/>
              <a:ext cx="14006" cy="171229"/>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lIns="93260" tIns="46630" rIns="93260" bIns="46630"/>
            <a:lstStyle/>
            <a:p>
              <a:pPr defTabSz="932597" eaLnBrk="1" fontAlgn="auto" hangingPunct="1">
                <a:spcBef>
                  <a:spcPts val="0"/>
                </a:spcBef>
                <a:spcAft>
                  <a:spcPts val="0"/>
                </a:spcAft>
                <a:defRPr/>
              </a:pPr>
              <a:endParaRPr lang="sl-SI" sz="1836" dirty="0">
                <a:solidFill>
                  <a:srgbClr val="505050"/>
                </a:solidFill>
                <a:latin typeface="Segoe UI"/>
              </a:endParaRPr>
            </a:p>
          </p:txBody>
        </p:sp>
        <p:sp>
          <p:nvSpPr>
            <p:cNvPr id="93" name="Rectangle 63">
              <a:extLst>
                <a:ext uri="{FF2B5EF4-FFF2-40B4-BE49-F238E27FC236}">
                  <a16:creationId xmlns:a16="http://schemas.microsoft.com/office/drawing/2014/main" id="{DB2C16AB-3D38-4686-9FC6-306F81BE5AE7}"/>
                </a:ext>
              </a:extLst>
            </p:cNvPr>
            <p:cNvSpPr>
              <a:spLocks noChangeArrowheads="1"/>
            </p:cNvSpPr>
            <p:nvPr/>
          </p:nvSpPr>
          <p:spPr bwMode="auto">
            <a:xfrm>
              <a:off x="7643039" y="5474723"/>
              <a:ext cx="28013" cy="180568"/>
            </a:xfrm>
            <a:prstGeom prst="rect">
              <a:avLst/>
            </a:prstGeom>
            <a:solidFill>
              <a:srgbClr val="002050"/>
            </a:solidFill>
            <a:ln>
              <a:noFill/>
            </a:ln>
            <a:extLst>
              <a:ext uri="{91240B29-F687-4F45-9708-019B960494DF}">
                <a14:hiddenLine xmlns:a14="http://schemas.microsoft.com/office/drawing/2010/main" w="9525">
                  <a:solidFill>
                    <a:srgbClr val="000000"/>
                  </a:solidFill>
                  <a:miter lim="800000"/>
                  <a:headEnd/>
                  <a:tailEnd/>
                </a14:hiddenLine>
              </a:ext>
            </a:extLst>
          </p:spPr>
          <p:txBody>
            <a:bodyPr lIns="93260" tIns="46630" rIns="93260" bIns="46630"/>
            <a:lstStyle/>
            <a:p>
              <a:pPr defTabSz="932597" eaLnBrk="1" fontAlgn="auto" hangingPunct="1">
                <a:spcBef>
                  <a:spcPts val="0"/>
                </a:spcBef>
                <a:spcAft>
                  <a:spcPts val="0"/>
                </a:spcAft>
                <a:defRPr/>
              </a:pPr>
              <a:endParaRPr lang="sl-SI" sz="1836" dirty="0">
                <a:solidFill>
                  <a:srgbClr val="505050"/>
                </a:solidFill>
                <a:latin typeface="Segoe UI"/>
              </a:endParaRPr>
            </a:p>
          </p:txBody>
        </p:sp>
        <p:sp>
          <p:nvSpPr>
            <p:cNvPr id="94" name="Rectangle 64">
              <a:extLst>
                <a:ext uri="{FF2B5EF4-FFF2-40B4-BE49-F238E27FC236}">
                  <a16:creationId xmlns:a16="http://schemas.microsoft.com/office/drawing/2014/main" id="{E942DC52-C67B-4EF8-B3F1-CFEF45FA3F8E}"/>
                </a:ext>
              </a:extLst>
            </p:cNvPr>
            <p:cNvSpPr>
              <a:spLocks noChangeArrowheads="1"/>
            </p:cNvSpPr>
            <p:nvPr/>
          </p:nvSpPr>
          <p:spPr bwMode="auto">
            <a:xfrm>
              <a:off x="7643039" y="5474723"/>
              <a:ext cx="28013" cy="180568"/>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lIns="93260" tIns="46630" rIns="93260" bIns="46630"/>
            <a:lstStyle/>
            <a:p>
              <a:pPr defTabSz="932597" eaLnBrk="1" fontAlgn="auto" hangingPunct="1">
                <a:spcBef>
                  <a:spcPts val="0"/>
                </a:spcBef>
                <a:spcAft>
                  <a:spcPts val="0"/>
                </a:spcAft>
                <a:defRPr/>
              </a:pPr>
              <a:endParaRPr lang="sl-SI" sz="1836" dirty="0">
                <a:solidFill>
                  <a:srgbClr val="505050"/>
                </a:solidFill>
                <a:latin typeface="Segoe UI"/>
              </a:endParaRPr>
            </a:p>
          </p:txBody>
        </p:sp>
        <p:sp>
          <p:nvSpPr>
            <p:cNvPr id="95" name="Freeform 65">
              <a:extLst>
                <a:ext uri="{FF2B5EF4-FFF2-40B4-BE49-F238E27FC236}">
                  <a16:creationId xmlns:a16="http://schemas.microsoft.com/office/drawing/2014/main" id="{37457331-6F23-471F-B6DB-E416AA972A9C}"/>
                </a:ext>
              </a:extLst>
            </p:cNvPr>
            <p:cNvSpPr>
              <a:spLocks/>
            </p:cNvSpPr>
            <p:nvPr/>
          </p:nvSpPr>
          <p:spPr bwMode="auto">
            <a:xfrm>
              <a:off x="7621251" y="5655292"/>
              <a:ext cx="49802" cy="28019"/>
            </a:xfrm>
            <a:custGeom>
              <a:avLst/>
              <a:gdLst>
                <a:gd name="T0" fmla="*/ 0 w 23"/>
                <a:gd name="T1" fmla="*/ 10 h 13"/>
                <a:gd name="T2" fmla="*/ 10 w 23"/>
                <a:gd name="T3" fmla="*/ 0 h 13"/>
                <a:gd name="T4" fmla="*/ 23 w 23"/>
                <a:gd name="T5" fmla="*/ 0 h 13"/>
                <a:gd name="T6" fmla="*/ 23 w 23"/>
                <a:gd name="T7" fmla="*/ 13 h 13"/>
                <a:gd name="T8" fmla="*/ 0 w 23"/>
                <a:gd name="T9" fmla="*/ 13 h 13"/>
                <a:gd name="T10" fmla="*/ 0 w 23"/>
                <a:gd name="T11" fmla="*/ 10 h 13"/>
              </a:gdLst>
              <a:ahLst/>
              <a:cxnLst>
                <a:cxn ang="0">
                  <a:pos x="T0" y="T1"/>
                </a:cxn>
                <a:cxn ang="0">
                  <a:pos x="T2" y="T3"/>
                </a:cxn>
                <a:cxn ang="0">
                  <a:pos x="T4" y="T5"/>
                </a:cxn>
                <a:cxn ang="0">
                  <a:pos x="T6" y="T7"/>
                </a:cxn>
                <a:cxn ang="0">
                  <a:pos x="T8" y="T9"/>
                </a:cxn>
                <a:cxn ang="0">
                  <a:pos x="T10" y="T11"/>
                </a:cxn>
              </a:cxnLst>
              <a:rect l="0" t="0" r="r" b="b"/>
              <a:pathLst>
                <a:path w="23" h="13">
                  <a:moveTo>
                    <a:pt x="0" y="10"/>
                  </a:moveTo>
                  <a:lnTo>
                    <a:pt x="10" y="0"/>
                  </a:lnTo>
                  <a:lnTo>
                    <a:pt x="23" y="0"/>
                  </a:lnTo>
                  <a:lnTo>
                    <a:pt x="23" y="13"/>
                  </a:lnTo>
                  <a:lnTo>
                    <a:pt x="0" y="13"/>
                  </a:lnTo>
                  <a:lnTo>
                    <a:pt x="0" y="10"/>
                  </a:lnTo>
                  <a:close/>
                </a:path>
              </a:pathLst>
            </a:custGeom>
            <a:solidFill>
              <a:srgbClr val="FFB900"/>
            </a:solidFill>
            <a:ln>
              <a:noFill/>
            </a:ln>
            <a:extLst>
              <a:ext uri="{91240B29-F687-4F45-9708-019B960494DF}">
                <a14:hiddenLine xmlns:a14="http://schemas.microsoft.com/office/drawing/2010/main" w="9525">
                  <a:solidFill>
                    <a:srgbClr val="000000"/>
                  </a:solidFill>
                  <a:round/>
                  <a:headEnd/>
                  <a:tailEnd/>
                </a14:hiddenLine>
              </a:ext>
            </a:extLst>
          </p:spPr>
          <p:txBody>
            <a:bodyPr lIns="93260" tIns="46630" rIns="93260" bIns="46630"/>
            <a:lstStyle/>
            <a:p>
              <a:pPr defTabSz="932597" eaLnBrk="1" fontAlgn="auto" hangingPunct="1">
                <a:spcBef>
                  <a:spcPts val="0"/>
                </a:spcBef>
                <a:spcAft>
                  <a:spcPts val="0"/>
                </a:spcAft>
                <a:defRPr/>
              </a:pPr>
              <a:endParaRPr lang="sl-SI" sz="1836" dirty="0">
                <a:solidFill>
                  <a:srgbClr val="505050"/>
                </a:solidFill>
                <a:latin typeface="Segoe UI"/>
              </a:endParaRPr>
            </a:p>
          </p:txBody>
        </p:sp>
        <p:sp>
          <p:nvSpPr>
            <p:cNvPr id="96" name="Freeform 66">
              <a:extLst>
                <a:ext uri="{FF2B5EF4-FFF2-40B4-BE49-F238E27FC236}">
                  <a16:creationId xmlns:a16="http://schemas.microsoft.com/office/drawing/2014/main" id="{10AFB7F8-3FC1-4979-88AE-B722851AB6D4}"/>
                </a:ext>
              </a:extLst>
            </p:cNvPr>
            <p:cNvSpPr>
              <a:spLocks/>
            </p:cNvSpPr>
            <p:nvPr/>
          </p:nvSpPr>
          <p:spPr bwMode="auto">
            <a:xfrm>
              <a:off x="7621251" y="5655292"/>
              <a:ext cx="49802" cy="28019"/>
            </a:xfrm>
            <a:custGeom>
              <a:avLst/>
              <a:gdLst>
                <a:gd name="T0" fmla="*/ 0 w 23"/>
                <a:gd name="T1" fmla="*/ 10 h 13"/>
                <a:gd name="T2" fmla="*/ 10 w 23"/>
                <a:gd name="T3" fmla="*/ 0 h 13"/>
                <a:gd name="T4" fmla="*/ 23 w 23"/>
                <a:gd name="T5" fmla="*/ 0 h 13"/>
                <a:gd name="T6" fmla="*/ 23 w 23"/>
                <a:gd name="T7" fmla="*/ 13 h 13"/>
                <a:gd name="T8" fmla="*/ 0 w 23"/>
                <a:gd name="T9" fmla="*/ 13 h 13"/>
                <a:gd name="T10" fmla="*/ 0 w 23"/>
                <a:gd name="T11" fmla="*/ 10 h 13"/>
              </a:gdLst>
              <a:ahLst/>
              <a:cxnLst>
                <a:cxn ang="0">
                  <a:pos x="T0" y="T1"/>
                </a:cxn>
                <a:cxn ang="0">
                  <a:pos x="T2" y="T3"/>
                </a:cxn>
                <a:cxn ang="0">
                  <a:pos x="T4" y="T5"/>
                </a:cxn>
                <a:cxn ang="0">
                  <a:pos x="T6" y="T7"/>
                </a:cxn>
                <a:cxn ang="0">
                  <a:pos x="T8" y="T9"/>
                </a:cxn>
                <a:cxn ang="0">
                  <a:pos x="T10" y="T11"/>
                </a:cxn>
              </a:cxnLst>
              <a:rect l="0" t="0" r="r" b="b"/>
              <a:pathLst>
                <a:path w="23" h="13">
                  <a:moveTo>
                    <a:pt x="0" y="10"/>
                  </a:moveTo>
                  <a:lnTo>
                    <a:pt x="10" y="0"/>
                  </a:lnTo>
                  <a:lnTo>
                    <a:pt x="23" y="0"/>
                  </a:lnTo>
                  <a:lnTo>
                    <a:pt x="23" y="13"/>
                  </a:lnTo>
                  <a:lnTo>
                    <a:pt x="0" y="13"/>
                  </a:lnTo>
                  <a:lnTo>
                    <a:pt x="0" y="10"/>
                  </a:lnTo>
                </a:path>
              </a:pathLst>
            </a:cu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round/>
                  <a:headEnd/>
                  <a:tailEnd/>
                </a14:hiddenLine>
              </a:ext>
            </a:extLst>
          </p:spPr>
          <p:txBody>
            <a:bodyPr lIns="93260" tIns="46630" rIns="93260" bIns="46630"/>
            <a:lstStyle/>
            <a:p>
              <a:pPr defTabSz="932597" eaLnBrk="1" fontAlgn="auto" hangingPunct="1">
                <a:spcBef>
                  <a:spcPts val="0"/>
                </a:spcBef>
                <a:spcAft>
                  <a:spcPts val="0"/>
                </a:spcAft>
                <a:defRPr/>
              </a:pPr>
              <a:endParaRPr lang="sl-SI" sz="1836" dirty="0">
                <a:solidFill>
                  <a:srgbClr val="505050"/>
                </a:solidFill>
                <a:latin typeface="Segoe UI"/>
              </a:endParaRPr>
            </a:p>
          </p:txBody>
        </p:sp>
        <p:sp>
          <p:nvSpPr>
            <p:cNvPr id="97" name="Rectangle 67">
              <a:extLst>
                <a:ext uri="{FF2B5EF4-FFF2-40B4-BE49-F238E27FC236}">
                  <a16:creationId xmlns:a16="http://schemas.microsoft.com/office/drawing/2014/main" id="{CF683E9C-A6D7-428D-B460-D0D463260D19}"/>
                </a:ext>
              </a:extLst>
            </p:cNvPr>
            <p:cNvSpPr>
              <a:spLocks noChangeArrowheads="1"/>
            </p:cNvSpPr>
            <p:nvPr/>
          </p:nvSpPr>
          <p:spPr bwMode="auto">
            <a:xfrm>
              <a:off x="7658602" y="5484063"/>
              <a:ext cx="12450" cy="171229"/>
            </a:xfrm>
            <a:prstGeom prst="rect">
              <a:avLst/>
            </a:prstGeom>
            <a:solidFill>
              <a:srgbClr val="001A40"/>
            </a:solidFill>
            <a:ln>
              <a:noFill/>
            </a:ln>
            <a:extLst>
              <a:ext uri="{91240B29-F687-4F45-9708-019B960494DF}">
                <a14:hiddenLine xmlns:a14="http://schemas.microsoft.com/office/drawing/2010/main" w="9525">
                  <a:solidFill>
                    <a:srgbClr val="000000"/>
                  </a:solidFill>
                  <a:miter lim="800000"/>
                  <a:headEnd/>
                  <a:tailEnd/>
                </a14:hiddenLine>
              </a:ext>
            </a:extLst>
          </p:spPr>
          <p:txBody>
            <a:bodyPr lIns="93260" tIns="46630" rIns="93260" bIns="46630"/>
            <a:lstStyle/>
            <a:p>
              <a:pPr defTabSz="932597" eaLnBrk="1" fontAlgn="auto" hangingPunct="1">
                <a:spcBef>
                  <a:spcPts val="0"/>
                </a:spcBef>
                <a:spcAft>
                  <a:spcPts val="0"/>
                </a:spcAft>
                <a:defRPr/>
              </a:pPr>
              <a:endParaRPr lang="sl-SI" sz="1836" dirty="0">
                <a:solidFill>
                  <a:srgbClr val="505050"/>
                </a:solidFill>
                <a:latin typeface="Segoe UI"/>
              </a:endParaRPr>
            </a:p>
          </p:txBody>
        </p:sp>
        <p:sp>
          <p:nvSpPr>
            <p:cNvPr id="98" name="Rectangle 68">
              <a:extLst>
                <a:ext uri="{FF2B5EF4-FFF2-40B4-BE49-F238E27FC236}">
                  <a16:creationId xmlns:a16="http://schemas.microsoft.com/office/drawing/2014/main" id="{2D9E2C98-C3EA-4F46-8DD7-0FB8F37589EE}"/>
                </a:ext>
              </a:extLst>
            </p:cNvPr>
            <p:cNvSpPr>
              <a:spLocks noChangeArrowheads="1"/>
            </p:cNvSpPr>
            <p:nvPr/>
          </p:nvSpPr>
          <p:spPr bwMode="auto">
            <a:xfrm>
              <a:off x="7658602" y="5484063"/>
              <a:ext cx="12450" cy="171229"/>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lIns="93260" tIns="46630" rIns="93260" bIns="46630"/>
            <a:lstStyle/>
            <a:p>
              <a:pPr defTabSz="932597" eaLnBrk="1" fontAlgn="auto" hangingPunct="1">
                <a:spcBef>
                  <a:spcPts val="0"/>
                </a:spcBef>
                <a:spcAft>
                  <a:spcPts val="0"/>
                </a:spcAft>
                <a:defRPr/>
              </a:pPr>
              <a:endParaRPr lang="sl-SI" sz="1836" dirty="0">
                <a:solidFill>
                  <a:srgbClr val="505050"/>
                </a:solidFill>
                <a:latin typeface="Segoe UI"/>
              </a:endParaRPr>
            </a:p>
          </p:txBody>
        </p:sp>
        <p:sp>
          <p:nvSpPr>
            <p:cNvPr id="99" name="Freeform 69">
              <a:extLst>
                <a:ext uri="{FF2B5EF4-FFF2-40B4-BE49-F238E27FC236}">
                  <a16:creationId xmlns:a16="http://schemas.microsoft.com/office/drawing/2014/main" id="{7944ADC5-1F06-4330-BFEB-A2BFCFE766AD}"/>
                </a:ext>
              </a:extLst>
            </p:cNvPr>
            <p:cNvSpPr>
              <a:spLocks/>
            </p:cNvSpPr>
            <p:nvPr/>
          </p:nvSpPr>
          <p:spPr bwMode="auto">
            <a:xfrm>
              <a:off x="7658602" y="5655292"/>
              <a:ext cx="12450" cy="28019"/>
            </a:xfrm>
            <a:custGeom>
              <a:avLst/>
              <a:gdLst>
                <a:gd name="T0" fmla="*/ 6 w 6"/>
                <a:gd name="T1" fmla="*/ 0 h 13"/>
                <a:gd name="T2" fmla="*/ 6 w 6"/>
                <a:gd name="T3" fmla="*/ 0 h 13"/>
                <a:gd name="T4" fmla="*/ 0 w 6"/>
                <a:gd name="T5" fmla="*/ 0 h 13"/>
                <a:gd name="T6" fmla="*/ 0 w 6"/>
                <a:gd name="T7" fmla="*/ 13 h 13"/>
                <a:gd name="T8" fmla="*/ 6 w 6"/>
                <a:gd name="T9" fmla="*/ 13 h 13"/>
                <a:gd name="T10" fmla="*/ 6 w 6"/>
                <a:gd name="T11" fmla="*/ 2 h 13"/>
                <a:gd name="T12" fmla="*/ 6 w 6"/>
                <a:gd name="T13" fmla="*/ 0 h 13"/>
              </a:gdLst>
              <a:ahLst/>
              <a:cxnLst>
                <a:cxn ang="0">
                  <a:pos x="T0" y="T1"/>
                </a:cxn>
                <a:cxn ang="0">
                  <a:pos x="T2" y="T3"/>
                </a:cxn>
                <a:cxn ang="0">
                  <a:pos x="T4" y="T5"/>
                </a:cxn>
                <a:cxn ang="0">
                  <a:pos x="T6" y="T7"/>
                </a:cxn>
                <a:cxn ang="0">
                  <a:pos x="T8" y="T9"/>
                </a:cxn>
                <a:cxn ang="0">
                  <a:pos x="T10" y="T11"/>
                </a:cxn>
                <a:cxn ang="0">
                  <a:pos x="T12" y="T13"/>
                </a:cxn>
              </a:cxnLst>
              <a:rect l="0" t="0" r="r" b="b"/>
              <a:pathLst>
                <a:path w="6" h="13">
                  <a:moveTo>
                    <a:pt x="6" y="0"/>
                  </a:moveTo>
                  <a:lnTo>
                    <a:pt x="6" y="0"/>
                  </a:lnTo>
                  <a:lnTo>
                    <a:pt x="0" y="0"/>
                  </a:lnTo>
                  <a:lnTo>
                    <a:pt x="0" y="13"/>
                  </a:lnTo>
                  <a:lnTo>
                    <a:pt x="6" y="13"/>
                  </a:lnTo>
                  <a:lnTo>
                    <a:pt x="6" y="2"/>
                  </a:lnTo>
                  <a:lnTo>
                    <a:pt x="6" y="0"/>
                  </a:lnTo>
                  <a:close/>
                </a:path>
              </a:pathLst>
            </a:custGeom>
            <a:solidFill>
              <a:srgbClr val="CC9400"/>
            </a:solidFill>
            <a:ln>
              <a:noFill/>
            </a:ln>
            <a:extLst>
              <a:ext uri="{91240B29-F687-4F45-9708-019B960494DF}">
                <a14:hiddenLine xmlns:a14="http://schemas.microsoft.com/office/drawing/2010/main" w="9525">
                  <a:solidFill>
                    <a:srgbClr val="000000"/>
                  </a:solidFill>
                  <a:round/>
                  <a:headEnd/>
                  <a:tailEnd/>
                </a14:hiddenLine>
              </a:ext>
            </a:extLst>
          </p:spPr>
          <p:txBody>
            <a:bodyPr lIns="93260" tIns="46630" rIns="93260" bIns="46630"/>
            <a:lstStyle/>
            <a:p>
              <a:pPr defTabSz="932597" eaLnBrk="1" fontAlgn="auto" hangingPunct="1">
                <a:spcBef>
                  <a:spcPts val="0"/>
                </a:spcBef>
                <a:spcAft>
                  <a:spcPts val="0"/>
                </a:spcAft>
                <a:defRPr/>
              </a:pPr>
              <a:endParaRPr lang="sl-SI" sz="1836" dirty="0">
                <a:solidFill>
                  <a:srgbClr val="505050"/>
                </a:solidFill>
                <a:latin typeface="Segoe UI"/>
              </a:endParaRPr>
            </a:p>
          </p:txBody>
        </p:sp>
        <p:sp>
          <p:nvSpPr>
            <p:cNvPr id="100" name="Freeform 70">
              <a:extLst>
                <a:ext uri="{FF2B5EF4-FFF2-40B4-BE49-F238E27FC236}">
                  <a16:creationId xmlns:a16="http://schemas.microsoft.com/office/drawing/2014/main" id="{0EEF4296-C06F-4250-A045-712E90527712}"/>
                </a:ext>
              </a:extLst>
            </p:cNvPr>
            <p:cNvSpPr>
              <a:spLocks/>
            </p:cNvSpPr>
            <p:nvPr/>
          </p:nvSpPr>
          <p:spPr bwMode="auto">
            <a:xfrm>
              <a:off x="7658602" y="5655292"/>
              <a:ext cx="12450" cy="28019"/>
            </a:xfrm>
            <a:custGeom>
              <a:avLst/>
              <a:gdLst>
                <a:gd name="T0" fmla="*/ 6 w 6"/>
                <a:gd name="T1" fmla="*/ 0 h 13"/>
                <a:gd name="T2" fmla="*/ 6 w 6"/>
                <a:gd name="T3" fmla="*/ 0 h 13"/>
                <a:gd name="T4" fmla="*/ 0 w 6"/>
                <a:gd name="T5" fmla="*/ 0 h 13"/>
                <a:gd name="T6" fmla="*/ 0 w 6"/>
                <a:gd name="T7" fmla="*/ 13 h 13"/>
                <a:gd name="T8" fmla="*/ 6 w 6"/>
                <a:gd name="T9" fmla="*/ 13 h 13"/>
                <a:gd name="T10" fmla="*/ 6 w 6"/>
                <a:gd name="T11" fmla="*/ 2 h 13"/>
                <a:gd name="T12" fmla="*/ 6 w 6"/>
                <a:gd name="T13" fmla="*/ 0 h 13"/>
              </a:gdLst>
              <a:ahLst/>
              <a:cxnLst>
                <a:cxn ang="0">
                  <a:pos x="T0" y="T1"/>
                </a:cxn>
                <a:cxn ang="0">
                  <a:pos x="T2" y="T3"/>
                </a:cxn>
                <a:cxn ang="0">
                  <a:pos x="T4" y="T5"/>
                </a:cxn>
                <a:cxn ang="0">
                  <a:pos x="T6" y="T7"/>
                </a:cxn>
                <a:cxn ang="0">
                  <a:pos x="T8" y="T9"/>
                </a:cxn>
                <a:cxn ang="0">
                  <a:pos x="T10" y="T11"/>
                </a:cxn>
                <a:cxn ang="0">
                  <a:pos x="T12" y="T13"/>
                </a:cxn>
              </a:cxnLst>
              <a:rect l="0" t="0" r="r" b="b"/>
              <a:pathLst>
                <a:path w="6" h="13">
                  <a:moveTo>
                    <a:pt x="6" y="0"/>
                  </a:moveTo>
                  <a:lnTo>
                    <a:pt x="6" y="0"/>
                  </a:lnTo>
                  <a:lnTo>
                    <a:pt x="0" y="0"/>
                  </a:lnTo>
                  <a:lnTo>
                    <a:pt x="0" y="13"/>
                  </a:lnTo>
                  <a:lnTo>
                    <a:pt x="6" y="13"/>
                  </a:lnTo>
                  <a:lnTo>
                    <a:pt x="6" y="2"/>
                  </a:lnTo>
                  <a:lnTo>
                    <a:pt x="6" y="0"/>
                  </a:lnTo>
                </a:path>
              </a:pathLst>
            </a:cu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round/>
                  <a:headEnd/>
                  <a:tailEnd/>
                </a14:hiddenLine>
              </a:ext>
            </a:extLst>
          </p:spPr>
          <p:txBody>
            <a:bodyPr lIns="93260" tIns="46630" rIns="93260" bIns="46630"/>
            <a:lstStyle/>
            <a:p>
              <a:pPr defTabSz="932597" eaLnBrk="1" fontAlgn="auto" hangingPunct="1">
                <a:spcBef>
                  <a:spcPts val="0"/>
                </a:spcBef>
                <a:spcAft>
                  <a:spcPts val="0"/>
                </a:spcAft>
                <a:defRPr/>
              </a:pPr>
              <a:endParaRPr lang="sl-SI" sz="1836" dirty="0">
                <a:solidFill>
                  <a:srgbClr val="505050"/>
                </a:solidFill>
                <a:latin typeface="Segoe UI"/>
              </a:endParaRPr>
            </a:p>
          </p:txBody>
        </p:sp>
        <p:sp>
          <p:nvSpPr>
            <p:cNvPr id="101" name="Rectangle 71">
              <a:extLst>
                <a:ext uri="{FF2B5EF4-FFF2-40B4-BE49-F238E27FC236}">
                  <a16:creationId xmlns:a16="http://schemas.microsoft.com/office/drawing/2014/main" id="{AC619E94-B63A-4FD5-9076-0DC9B4455B10}"/>
                </a:ext>
              </a:extLst>
            </p:cNvPr>
            <p:cNvSpPr>
              <a:spLocks noChangeArrowheads="1"/>
            </p:cNvSpPr>
            <p:nvPr/>
          </p:nvSpPr>
          <p:spPr bwMode="auto">
            <a:xfrm>
              <a:off x="7093664" y="5281702"/>
              <a:ext cx="122948" cy="38915"/>
            </a:xfrm>
            <a:prstGeom prst="rect">
              <a:avLst/>
            </a:prstGeom>
            <a:solidFill>
              <a:srgbClr val="007233"/>
            </a:solidFill>
            <a:ln>
              <a:noFill/>
            </a:ln>
            <a:extLst>
              <a:ext uri="{91240B29-F687-4F45-9708-019B960494DF}">
                <a14:hiddenLine xmlns:a14="http://schemas.microsoft.com/office/drawing/2010/main" w="9525">
                  <a:solidFill>
                    <a:srgbClr val="000000"/>
                  </a:solidFill>
                  <a:miter lim="800000"/>
                  <a:headEnd/>
                  <a:tailEnd/>
                </a14:hiddenLine>
              </a:ext>
            </a:extLst>
          </p:spPr>
          <p:txBody>
            <a:bodyPr lIns="93260" tIns="46630" rIns="93260" bIns="46630"/>
            <a:lstStyle/>
            <a:p>
              <a:pPr defTabSz="932597" eaLnBrk="1" fontAlgn="auto" hangingPunct="1">
                <a:spcBef>
                  <a:spcPts val="0"/>
                </a:spcBef>
                <a:spcAft>
                  <a:spcPts val="0"/>
                </a:spcAft>
                <a:defRPr/>
              </a:pPr>
              <a:endParaRPr lang="sl-SI" sz="1836" dirty="0">
                <a:solidFill>
                  <a:srgbClr val="505050"/>
                </a:solidFill>
                <a:latin typeface="Segoe UI"/>
              </a:endParaRPr>
            </a:p>
          </p:txBody>
        </p:sp>
        <p:sp>
          <p:nvSpPr>
            <p:cNvPr id="102" name="Rectangle 72">
              <a:extLst>
                <a:ext uri="{FF2B5EF4-FFF2-40B4-BE49-F238E27FC236}">
                  <a16:creationId xmlns:a16="http://schemas.microsoft.com/office/drawing/2014/main" id="{DAA1E6C6-DB34-4BC8-8519-1CD28DF140E0}"/>
                </a:ext>
              </a:extLst>
            </p:cNvPr>
            <p:cNvSpPr>
              <a:spLocks noChangeArrowheads="1"/>
            </p:cNvSpPr>
            <p:nvPr/>
          </p:nvSpPr>
          <p:spPr bwMode="auto">
            <a:xfrm>
              <a:off x="7093664" y="5281702"/>
              <a:ext cx="10895" cy="38915"/>
            </a:xfrm>
            <a:prstGeom prst="rect">
              <a:avLst/>
            </a:prstGeom>
            <a:solidFill>
              <a:srgbClr val="009E49"/>
            </a:solidFill>
            <a:ln>
              <a:noFill/>
            </a:ln>
            <a:extLst>
              <a:ext uri="{91240B29-F687-4F45-9708-019B960494DF}">
                <a14:hiddenLine xmlns:a14="http://schemas.microsoft.com/office/drawing/2010/main" w="9525">
                  <a:solidFill>
                    <a:srgbClr val="000000"/>
                  </a:solidFill>
                  <a:miter lim="800000"/>
                  <a:headEnd/>
                  <a:tailEnd/>
                </a14:hiddenLine>
              </a:ext>
            </a:extLst>
          </p:spPr>
          <p:txBody>
            <a:bodyPr lIns="93260" tIns="46630" rIns="93260" bIns="46630"/>
            <a:lstStyle/>
            <a:p>
              <a:pPr defTabSz="932597" eaLnBrk="1" fontAlgn="auto" hangingPunct="1">
                <a:spcBef>
                  <a:spcPts val="0"/>
                </a:spcBef>
                <a:spcAft>
                  <a:spcPts val="0"/>
                </a:spcAft>
                <a:defRPr/>
              </a:pPr>
              <a:endParaRPr lang="sl-SI" sz="1836" dirty="0">
                <a:solidFill>
                  <a:srgbClr val="505050"/>
                </a:solidFill>
                <a:latin typeface="Segoe UI"/>
              </a:endParaRPr>
            </a:p>
          </p:txBody>
        </p:sp>
        <p:sp>
          <p:nvSpPr>
            <p:cNvPr id="103" name="Rectangle 73">
              <a:extLst>
                <a:ext uri="{FF2B5EF4-FFF2-40B4-BE49-F238E27FC236}">
                  <a16:creationId xmlns:a16="http://schemas.microsoft.com/office/drawing/2014/main" id="{5554C713-49AE-4353-A7FB-0E9E39560BEB}"/>
                </a:ext>
              </a:extLst>
            </p:cNvPr>
            <p:cNvSpPr>
              <a:spLocks noChangeArrowheads="1"/>
            </p:cNvSpPr>
            <p:nvPr/>
          </p:nvSpPr>
          <p:spPr bwMode="auto">
            <a:xfrm>
              <a:off x="7261745" y="5630386"/>
              <a:ext cx="49802" cy="1556"/>
            </a:xfrm>
            <a:prstGeom prst="rect">
              <a:avLst/>
            </a:prstGeom>
            <a:solidFill>
              <a:srgbClr val="007233"/>
            </a:solidFill>
            <a:ln>
              <a:noFill/>
            </a:ln>
            <a:extLst>
              <a:ext uri="{91240B29-F687-4F45-9708-019B960494DF}">
                <a14:hiddenLine xmlns:a14="http://schemas.microsoft.com/office/drawing/2010/main" w="9525">
                  <a:solidFill>
                    <a:srgbClr val="000000"/>
                  </a:solidFill>
                  <a:miter lim="800000"/>
                  <a:headEnd/>
                  <a:tailEnd/>
                </a14:hiddenLine>
              </a:ext>
            </a:extLst>
          </p:spPr>
          <p:txBody>
            <a:bodyPr lIns="93260" tIns="46630" rIns="93260" bIns="46630"/>
            <a:lstStyle/>
            <a:p>
              <a:pPr defTabSz="932597" eaLnBrk="1" fontAlgn="auto" hangingPunct="1">
                <a:spcBef>
                  <a:spcPts val="0"/>
                </a:spcBef>
                <a:spcAft>
                  <a:spcPts val="0"/>
                </a:spcAft>
                <a:defRPr/>
              </a:pPr>
              <a:endParaRPr lang="sl-SI" sz="1836" dirty="0">
                <a:solidFill>
                  <a:srgbClr val="505050"/>
                </a:solidFill>
                <a:latin typeface="Segoe UI"/>
              </a:endParaRPr>
            </a:p>
          </p:txBody>
        </p:sp>
        <p:sp>
          <p:nvSpPr>
            <p:cNvPr id="104" name="Rectangle 74">
              <a:extLst>
                <a:ext uri="{FF2B5EF4-FFF2-40B4-BE49-F238E27FC236}">
                  <a16:creationId xmlns:a16="http://schemas.microsoft.com/office/drawing/2014/main" id="{C09E7D06-236C-4615-8F2E-D43C4C86CE52}"/>
                </a:ext>
              </a:extLst>
            </p:cNvPr>
            <p:cNvSpPr>
              <a:spLocks noChangeArrowheads="1"/>
            </p:cNvSpPr>
            <p:nvPr/>
          </p:nvSpPr>
          <p:spPr bwMode="auto">
            <a:xfrm>
              <a:off x="7261745" y="5636612"/>
              <a:ext cx="49802" cy="1556"/>
            </a:xfrm>
            <a:prstGeom prst="rect">
              <a:avLst/>
            </a:prstGeom>
            <a:solidFill>
              <a:srgbClr val="007233"/>
            </a:solidFill>
            <a:ln>
              <a:noFill/>
            </a:ln>
            <a:extLst>
              <a:ext uri="{91240B29-F687-4F45-9708-019B960494DF}">
                <a14:hiddenLine xmlns:a14="http://schemas.microsoft.com/office/drawing/2010/main" w="9525">
                  <a:solidFill>
                    <a:srgbClr val="000000"/>
                  </a:solidFill>
                  <a:miter lim="800000"/>
                  <a:headEnd/>
                  <a:tailEnd/>
                </a14:hiddenLine>
              </a:ext>
            </a:extLst>
          </p:spPr>
          <p:txBody>
            <a:bodyPr lIns="93260" tIns="46630" rIns="93260" bIns="46630"/>
            <a:lstStyle/>
            <a:p>
              <a:pPr defTabSz="932597" eaLnBrk="1" fontAlgn="auto" hangingPunct="1">
                <a:spcBef>
                  <a:spcPts val="0"/>
                </a:spcBef>
                <a:spcAft>
                  <a:spcPts val="0"/>
                </a:spcAft>
                <a:defRPr/>
              </a:pPr>
              <a:endParaRPr lang="sl-SI" sz="1836" dirty="0">
                <a:solidFill>
                  <a:srgbClr val="505050"/>
                </a:solidFill>
                <a:latin typeface="Segoe UI"/>
              </a:endParaRPr>
            </a:p>
          </p:txBody>
        </p:sp>
        <p:sp>
          <p:nvSpPr>
            <p:cNvPr id="105" name="Rectangle 75">
              <a:extLst>
                <a:ext uri="{FF2B5EF4-FFF2-40B4-BE49-F238E27FC236}">
                  <a16:creationId xmlns:a16="http://schemas.microsoft.com/office/drawing/2014/main" id="{6E0B5BB6-D3B9-405E-B210-D98651D82FC1}"/>
                </a:ext>
              </a:extLst>
            </p:cNvPr>
            <p:cNvSpPr>
              <a:spLocks noChangeArrowheads="1"/>
            </p:cNvSpPr>
            <p:nvPr/>
          </p:nvSpPr>
          <p:spPr bwMode="auto">
            <a:xfrm>
              <a:off x="7261745" y="5644395"/>
              <a:ext cx="49802" cy="3113"/>
            </a:xfrm>
            <a:prstGeom prst="rect">
              <a:avLst/>
            </a:prstGeom>
            <a:solidFill>
              <a:srgbClr val="007233"/>
            </a:solidFill>
            <a:ln>
              <a:noFill/>
            </a:ln>
            <a:extLst>
              <a:ext uri="{91240B29-F687-4F45-9708-019B960494DF}">
                <a14:hiddenLine xmlns:a14="http://schemas.microsoft.com/office/drawing/2010/main" w="9525">
                  <a:solidFill>
                    <a:srgbClr val="000000"/>
                  </a:solidFill>
                  <a:miter lim="800000"/>
                  <a:headEnd/>
                  <a:tailEnd/>
                </a14:hiddenLine>
              </a:ext>
            </a:extLst>
          </p:spPr>
          <p:txBody>
            <a:bodyPr lIns="93260" tIns="46630" rIns="93260" bIns="46630"/>
            <a:lstStyle/>
            <a:p>
              <a:pPr defTabSz="932597" eaLnBrk="1" fontAlgn="auto" hangingPunct="1">
                <a:spcBef>
                  <a:spcPts val="0"/>
                </a:spcBef>
                <a:spcAft>
                  <a:spcPts val="0"/>
                </a:spcAft>
                <a:defRPr/>
              </a:pPr>
              <a:endParaRPr lang="sl-SI" sz="1836" dirty="0">
                <a:solidFill>
                  <a:srgbClr val="505050"/>
                </a:solidFill>
                <a:latin typeface="Segoe UI"/>
              </a:endParaRPr>
            </a:p>
          </p:txBody>
        </p:sp>
        <p:sp>
          <p:nvSpPr>
            <p:cNvPr id="106" name="Rectangle 76">
              <a:extLst>
                <a:ext uri="{FF2B5EF4-FFF2-40B4-BE49-F238E27FC236}">
                  <a16:creationId xmlns:a16="http://schemas.microsoft.com/office/drawing/2014/main" id="{881D15D1-33A4-4503-B875-B2B7CAB5FFD5}"/>
                </a:ext>
              </a:extLst>
            </p:cNvPr>
            <p:cNvSpPr>
              <a:spLocks noChangeArrowheads="1"/>
            </p:cNvSpPr>
            <p:nvPr/>
          </p:nvSpPr>
          <p:spPr bwMode="auto">
            <a:xfrm>
              <a:off x="7261745" y="5650622"/>
              <a:ext cx="49802" cy="3113"/>
            </a:xfrm>
            <a:prstGeom prst="rect">
              <a:avLst/>
            </a:prstGeom>
            <a:solidFill>
              <a:srgbClr val="007233"/>
            </a:solidFill>
            <a:ln>
              <a:noFill/>
            </a:ln>
            <a:extLst>
              <a:ext uri="{91240B29-F687-4F45-9708-019B960494DF}">
                <a14:hiddenLine xmlns:a14="http://schemas.microsoft.com/office/drawing/2010/main" w="9525">
                  <a:solidFill>
                    <a:srgbClr val="000000"/>
                  </a:solidFill>
                  <a:miter lim="800000"/>
                  <a:headEnd/>
                  <a:tailEnd/>
                </a14:hiddenLine>
              </a:ext>
            </a:extLst>
          </p:spPr>
          <p:txBody>
            <a:bodyPr lIns="93260" tIns="46630" rIns="93260" bIns="46630"/>
            <a:lstStyle/>
            <a:p>
              <a:pPr defTabSz="932597" eaLnBrk="1" fontAlgn="auto" hangingPunct="1">
                <a:spcBef>
                  <a:spcPts val="0"/>
                </a:spcBef>
                <a:spcAft>
                  <a:spcPts val="0"/>
                </a:spcAft>
                <a:defRPr/>
              </a:pPr>
              <a:endParaRPr lang="sl-SI" sz="1836" dirty="0">
                <a:solidFill>
                  <a:srgbClr val="505050"/>
                </a:solidFill>
                <a:latin typeface="Segoe UI"/>
              </a:endParaRPr>
            </a:p>
          </p:txBody>
        </p:sp>
        <p:sp>
          <p:nvSpPr>
            <p:cNvPr id="107" name="Rectangle 77">
              <a:extLst>
                <a:ext uri="{FF2B5EF4-FFF2-40B4-BE49-F238E27FC236}">
                  <a16:creationId xmlns:a16="http://schemas.microsoft.com/office/drawing/2014/main" id="{EF2534D9-E4FA-4451-8605-8E8551E9986B}"/>
                </a:ext>
              </a:extLst>
            </p:cNvPr>
            <p:cNvSpPr>
              <a:spLocks noChangeArrowheads="1"/>
            </p:cNvSpPr>
            <p:nvPr/>
          </p:nvSpPr>
          <p:spPr bwMode="auto">
            <a:xfrm>
              <a:off x="7261745" y="5658405"/>
              <a:ext cx="49802" cy="1556"/>
            </a:xfrm>
            <a:prstGeom prst="rect">
              <a:avLst/>
            </a:prstGeom>
            <a:solidFill>
              <a:srgbClr val="007233"/>
            </a:solidFill>
            <a:ln>
              <a:noFill/>
            </a:ln>
            <a:extLst>
              <a:ext uri="{91240B29-F687-4F45-9708-019B960494DF}">
                <a14:hiddenLine xmlns:a14="http://schemas.microsoft.com/office/drawing/2010/main" w="9525">
                  <a:solidFill>
                    <a:srgbClr val="000000"/>
                  </a:solidFill>
                  <a:miter lim="800000"/>
                  <a:headEnd/>
                  <a:tailEnd/>
                </a14:hiddenLine>
              </a:ext>
            </a:extLst>
          </p:spPr>
          <p:txBody>
            <a:bodyPr lIns="93260" tIns="46630" rIns="93260" bIns="46630"/>
            <a:lstStyle/>
            <a:p>
              <a:pPr defTabSz="932597" eaLnBrk="1" fontAlgn="auto" hangingPunct="1">
                <a:spcBef>
                  <a:spcPts val="0"/>
                </a:spcBef>
                <a:spcAft>
                  <a:spcPts val="0"/>
                </a:spcAft>
                <a:defRPr/>
              </a:pPr>
              <a:endParaRPr lang="sl-SI" sz="1836" dirty="0">
                <a:solidFill>
                  <a:srgbClr val="505050"/>
                </a:solidFill>
                <a:latin typeface="Segoe UI"/>
              </a:endParaRPr>
            </a:p>
          </p:txBody>
        </p:sp>
        <p:sp>
          <p:nvSpPr>
            <p:cNvPr id="108" name="Rectangle 78">
              <a:extLst>
                <a:ext uri="{FF2B5EF4-FFF2-40B4-BE49-F238E27FC236}">
                  <a16:creationId xmlns:a16="http://schemas.microsoft.com/office/drawing/2014/main" id="{8CD93170-7E36-41AD-A8A9-E3DC4B207330}"/>
                </a:ext>
              </a:extLst>
            </p:cNvPr>
            <p:cNvSpPr>
              <a:spLocks noChangeArrowheads="1"/>
            </p:cNvSpPr>
            <p:nvPr/>
          </p:nvSpPr>
          <p:spPr bwMode="auto">
            <a:xfrm>
              <a:off x="7261745" y="5664632"/>
              <a:ext cx="49802" cy="1556"/>
            </a:xfrm>
            <a:prstGeom prst="rect">
              <a:avLst/>
            </a:prstGeom>
            <a:solidFill>
              <a:srgbClr val="007233"/>
            </a:solidFill>
            <a:ln>
              <a:noFill/>
            </a:ln>
            <a:extLst>
              <a:ext uri="{91240B29-F687-4F45-9708-019B960494DF}">
                <a14:hiddenLine xmlns:a14="http://schemas.microsoft.com/office/drawing/2010/main" w="9525">
                  <a:solidFill>
                    <a:srgbClr val="000000"/>
                  </a:solidFill>
                  <a:miter lim="800000"/>
                  <a:headEnd/>
                  <a:tailEnd/>
                </a14:hiddenLine>
              </a:ext>
            </a:extLst>
          </p:spPr>
          <p:txBody>
            <a:bodyPr lIns="93260" tIns="46630" rIns="93260" bIns="46630"/>
            <a:lstStyle/>
            <a:p>
              <a:pPr defTabSz="932597" eaLnBrk="1" fontAlgn="auto" hangingPunct="1">
                <a:spcBef>
                  <a:spcPts val="0"/>
                </a:spcBef>
                <a:spcAft>
                  <a:spcPts val="0"/>
                </a:spcAft>
                <a:defRPr/>
              </a:pPr>
              <a:endParaRPr lang="sl-SI" sz="1836" dirty="0">
                <a:solidFill>
                  <a:srgbClr val="505050"/>
                </a:solidFill>
                <a:latin typeface="Segoe UI"/>
              </a:endParaRPr>
            </a:p>
          </p:txBody>
        </p:sp>
        <p:sp>
          <p:nvSpPr>
            <p:cNvPr id="109" name="Rectangle 79">
              <a:extLst>
                <a:ext uri="{FF2B5EF4-FFF2-40B4-BE49-F238E27FC236}">
                  <a16:creationId xmlns:a16="http://schemas.microsoft.com/office/drawing/2014/main" id="{F14BC406-0FBA-4BD2-B040-718E5193590B}"/>
                </a:ext>
              </a:extLst>
            </p:cNvPr>
            <p:cNvSpPr>
              <a:spLocks noChangeArrowheads="1"/>
            </p:cNvSpPr>
            <p:nvPr/>
          </p:nvSpPr>
          <p:spPr bwMode="auto">
            <a:xfrm>
              <a:off x="7093664" y="5334627"/>
              <a:ext cx="34239" cy="40472"/>
            </a:xfrm>
            <a:prstGeom prst="rect">
              <a:avLst/>
            </a:prstGeom>
            <a:solidFill>
              <a:srgbClr val="009E49"/>
            </a:solidFill>
            <a:ln>
              <a:noFill/>
            </a:ln>
            <a:extLst>
              <a:ext uri="{91240B29-F687-4F45-9708-019B960494DF}">
                <a14:hiddenLine xmlns:a14="http://schemas.microsoft.com/office/drawing/2010/main" w="9525">
                  <a:solidFill>
                    <a:srgbClr val="000000"/>
                  </a:solidFill>
                  <a:miter lim="800000"/>
                  <a:headEnd/>
                  <a:tailEnd/>
                </a14:hiddenLine>
              </a:ext>
            </a:extLst>
          </p:spPr>
          <p:txBody>
            <a:bodyPr lIns="93260" tIns="46630" rIns="93260" bIns="46630"/>
            <a:lstStyle/>
            <a:p>
              <a:pPr defTabSz="932597" eaLnBrk="1" fontAlgn="auto" hangingPunct="1">
                <a:spcBef>
                  <a:spcPts val="0"/>
                </a:spcBef>
                <a:spcAft>
                  <a:spcPts val="0"/>
                </a:spcAft>
                <a:defRPr/>
              </a:pPr>
              <a:endParaRPr lang="sl-SI" sz="1836" dirty="0">
                <a:solidFill>
                  <a:srgbClr val="505050"/>
                </a:solidFill>
                <a:latin typeface="Segoe UI"/>
              </a:endParaRPr>
            </a:p>
          </p:txBody>
        </p:sp>
        <p:sp>
          <p:nvSpPr>
            <p:cNvPr id="110" name="Rectangle 80">
              <a:extLst>
                <a:ext uri="{FF2B5EF4-FFF2-40B4-BE49-F238E27FC236}">
                  <a16:creationId xmlns:a16="http://schemas.microsoft.com/office/drawing/2014/main" id="{CAFBA2F3-7F3D-4591-BC49-775B9BFA64E0}"/>
                </a:ext>
              </a:extLst>
            </p:cNvPr>
            <p:cNvSpPr>
              <a:spLocks noChangeArrowheads="1"/>
            </p:cNvSpPr>
            <p:nvPr/>
          </p:nvSpPr>
          <p:spPr bwMode="auto">
            <a:xfrm>
              <a:off x="7117009" y="5334627"/>
              <a:ext cx="10894" cy="40472"/>
            </a:xfrm>
            <a:prstGeom prst="rect">
              <a:avLst/>
            </a:prstGeom>
            <a:solidFill>
              <a:srgbClr val="007233"/>
            </a:solidFill>
            <a:ln>
              <a:noFill/>
            </a:ln>
            <a:extLst>
              <a:ext uri="{91240B29-F687-4F45-9708-019B960494DF}">
                <a14:hiddenLine xmlns:a14="http://schemas.microsoft.com/office/drawing/2010/main" w="9525">
                  <a:solidFill>
                    <a:srgbClr val="000000"/>
                  </a:solidFill>
                  <a:miter lim="800000"/>
                  <a:headEnd/>
                  <a:tailEnd/>
                </a14:hiddenLine>
              </a:ext>
            </a:extLst>
          </p:spPr>
          <p:txBody>
            <a:bodyPr lIns="93260" tIns="46630" rIns="93260" bIns="46630"/>
            <a:lstStyle/>
            <a:p>
              <a:pPr defTabSz="932597" eaLnBrk="1" fontAlgn="auto" hangingPunct="1">
                <a:spcBef>
                  <a:spcPts val="0"/>
                </a:spcBef>
                <a:spcAft>
                  <a:spcPts val="0"/>
                </a:spcAft>
                <a:defRPr/>
              </a:pPr>
              <a:endParaRPr lang="sl-SI" sz="1836" dirty="0">
                <a:solidFill>
                  <a:srgbClr val="505050"/>
                </a:solidFill>
                <a:latin typeface="Segoe UI"/>
              </a:endParaRPr>
            </a:p>
          </p:txBody>
        </p:sp>
        <p:sp>
          <p:nvSpPr>
            <p:cNvPr id="111" name="Rectangle 81">
              <a:extLst>
                <a:ext uri="{FF2B5EF4-FFF2-40B4-BE49-F238E27FC236}">
                  <a16:creationId xmlns:a16="http://schemas.microsoft.com/office/drawing/2014/main" id="{D62FAFA2-3573-4204-9A26-56E1D279F33B}"/>
                </a:ext>
              </a:extLst>
            </p:cNvPr>
            <p:cNvSpPr>
              <a:spLocks noChangeArrowheads="1"/>
            </p:cNvSpPr>
            <p:nvPr/>
          </p:nvSpPr>
          <p:spPr bwMode="auto">
            <a:xfrm>
              <a:off x="7171479" y="5334627"/>
              <a:ext cx="3113" cy="38915"/>
            </a:xfrm>
            <a:prstGeom prst="rect">
              <a:avLst/>
            </a:prstGeom>
            <a:solidFill>
              <a:srgbClr val="007233"/>
            </a:solidFill>
            <a:ln>
              <a:noFill/>
            </a:ln>
            <a:extLst>
              <a:ext uri="{91240B29-F687-4F45-9708-019B960494DF}">
                <a14:hiddenLine xmlns:a14="http://schemas.microsoft.com/office/drawing/2010/main" w="9525">
                  <a:solidFill>
                    <a:srgbClr val="000000"/>
                  </a:solidFill>
                  <a:miter lim="800000"/>
                  <a:headEnd/>
                  <a:tailEnd/>
                </a14:hiddenLine>
              </a:ext>
            </a:extLst>
          </p:spPr>
          <p:txBody>
            <a:bodyPr lIns="93260" tIns="46630" rIns="93260" bIns="46630"/>
            <a:lstStyle/>
            <a:p>
              <a:pPr defTabSz="932597" eaLnBrk="1" fontAlgn="auto" hangingPunct="1">
                <a:spcBef>
                  <a:spcPts val="0"/>
                </a:spcBef>
                <a:spcAft>
                  <a:spcPts val="0"/>
                </a:spcAft>
                <a:defRPr/>
              </a:pPr>
              <a:endParaRPr lang="sl-SI" sz="1836" dirty="0">
                <a:solidFill>
                  <a:srgbClr val="505050"/>
                </a:solidFill>
                <a:latin typeface="Segoe UI"/>
              </a:endParaRPr>
            </a:p>
          </p:txBody>
        </p:sp>
        <p:sp>
          <p:nvSpPr>
            <p:cNvPr id="112" name="Rectangle 82">
              <a:extLst>
                <a:ext uri="{FF2B5EF4-FFF2-40B4-BE49-F238E27FC236}">
                  <a16:creationId xmlns:a16="http://schemas.microsoft.com/office/drawing/2014/main" id="{858E206F-AE0F-4F00-8FD2-AFEF8D8D0E63}"/>
                </a:ext>
              </a:extLst>
            </p:cNvPr>
            <p:cNvSpPr>
              <a:spLocks noChangeArrowheads="1"/>
            </p:cNvSpPr>
            <p:nvPr/>
          </p:nvSpPr>
          <p:spPr bwMode="auto">
            <a:xfrm>
              <a:off x="7165254" y="5334627"/>
              <a:ext cx="3113" cy="38915"/>
            </a:xfrm>
            <a:prstGeom prst="rect">
              <a:avLst/>
            </a:prstGeom>
            <a:solidFill>
              <a:srgbClr val="007233"/>
            </a:solidFill>
            <a:ln>
              <a:noFill/>
            </a:ln>
            <a:extLst>
              <a:ext uri="{91240B29-F687-4F45-9708-019B960494DF}">
                <a14:hiddenLine xmlns:a14="http://schemas.microsoft.com/office/drawing/2010/main" w="9525">
                  <a:solidFill>
                    <a:srgbClr val="000000"/>
                  </a:solidFill>
                  <a:miter lim="800000"/>
                  <a:headEnd/>
                  <a:tailEnd/>
                </a14:hiddenLine>
              </a:ext>
            </a:extLst>
          </p:spPr>
          <p:txBody>
            <a:bodyPr lIns="93260" tIns="46630" rIns="93260" bIns="46630"/>
            <a:lstStyle/>
            <a:p>
              <a:pPr defTabSz="932597" eaLnBrk="1" fontAlgn="auto" hangingPunct="1">
                <a:spcBef>
                  <a:spcPts val="0"/>
                </a:spcBef>
                <a:spcAft>
                  <a:spcPts val="0"/>
                </a:spcAft>
                <a:defRPr/>
              </a:pPr>
              <a:endParaRPr lang="sl-SI" sz="1836" dirty="0">
                <a:solidFill>
                  <a:srgbClr val="505050"/>
                </a:solidFill>
                <a:latin typeface="Segoe UI"/>
              </a:endParaRPr>
            </a:p>
          </p:txBody>
        </p:sp>
        <p:sp>
          <p:nvSpPr>
            <p:cNvPr id="113" name="Rectangle 83">
              <a:extLst>
                <a:ext uri="{FF2B5EF4-FFF2-40B4-BE49-F238E27FC236}">
                  <a16:creationId xmlns:a16="http://schemas.microsoft.com/office/drawing/2014/main" id="{EB330862-6935-4303-BDEE-A5D8AC309073}"/>
                </a:ext>
              </a:extLst>
            </p:cNvPr>
            <p:cNvSpPr>
              <a:spLocks noChangeArrowheads="1"/>
            </p:cNvSpPr>
            <p:nvPr/>
          </p:nvSpPr>
          <p:spPr bwMode="auto">
            <a:xfrm>
              <a:off x="7159029" y="5334627"/>
              <a:ext cx="1557" cy="38915"/>
            </a:xfrm>
            <a:prstGeom prst="rect">
              <a:avLst/>
            </a:prstGeom>
            <a:solidFill>
              <a:srgbClr val="007233"/>
            </a:solidFill>
            <a:ln>
              <a:noFill/>
            </a:ln>
            <a:extLst>
              <a:ext uri="{91240B29-F687-4F45-9708-019B960494DF}">
                <a14:hiddenLine xmlns:a14="http://schemas.microsoft.com/office/drawing/2010/main" w="9525">
                  <a:solidFill>
                    <a:srgbClr val="000000"/>
                  </a:solidFill>
                  <a:miter lim="800000"/>
                  <a:headEnd/>
                  <a:tailEnd/>
                </a14:hiddenLine>
              </a:ext>
            </a:extLst>
          </p:spPr>
          <p:txBody>
            <a:bodyPr lIns="93260" tIns="46630" rIns="93260" bIns="46630"/>
            <a:lstStyle/>
            <a:p>
              <a:pPr defTabSz="932597" eaLnBrk="1" fontAlgn="auto" hangingPunct="1">
                <a:spcBef>
                  <a:spcPts val="0"/>
                </a:spcBef>
                <a:spcAft>
                  <a:spcPts val="0"/>
                </a:spcAft>
                <a:defRPr/>
              </a:pPr>
              <a:endParaRPr lang="sl-SI" sz="1836" dirty="0">
                <a:solidFill>
                  <a:srgbClr val="505050"/>
                </a:solidFill>
                <a:latin typeface="Segoe UI"/>
              </a:endParaRPr>
            </a:p>
          </p:txBody>
        </p:sp>
        <p:sp>
          <p:nvSpPr>
            <p:cNvPr id="114" name="Rectangle 84">
              <a:extLst>
                <a:ext uri="{FF2B5EF4-FFF2-40B4-BE49-F238E27FC236}">
                  <a16:creationId xmlns:a16="http://schemas.microsoft.com/office/drawing/2014/main" id="{736BC880-4F3A-4D18-AE74-D1EEBABE990D}"/>
                </a:ext>
              </a:extLst>
            </p:cNvPr>
            <p:cNvSpPr>
              <a:spLocks noChangeArrowheads="1"/>
            </p:cNvSpPr>
            <p:nvPr/>
          </p:nvSpPr>
          <p:spPr bwMode="auto">
            <a:xfrm>
              <a:off x="7152803" y="5334627"/>
              <a:ext cx="1557" cy="38915"/>
            </a:xfrm>
            <a:prstGeom prst="rect">
              <a:avLst/>
            </a:prstGeom>
            <a:solidFill>
              <a:srgbClr val="007233"/>
            </a:solidFill>
            <a:ln>
              <a:noFill/>
            </a:ln>
            <a:extLst>
              <a:ext uri="{91240B29-F687-4F45-9708-019B960494DF}">
                <a14:hiddenLine xmlns:a14="http://schemas.microsoft.com/office/drawing/2010/main" w="9525">
                  <a:solidFill>
                    <a:srgbClr val="000000"/>
                  </a:solidFill>
                  <a:miter lim="800000"/>
                  <a:headEnd/>
                  <a:tailEnd/>
                </a14:hiddenLine>
              </a:ext>
            </a:extLst>
          </p:spPr>
          <p:txBody>
            <a:bodyPr lIns="93260" tIns="46630" rIns="93260" bIns="46630"/>
            <a:lstStyle/>
            <a:p>
              <a:pPr defTabSz="932597" eaLnBrk="1" fontAlgn="auto" hangingPunct="1">
                <a:spcBef>
                  <a:spcPts val="0"/>
                </a:spcBef>
                <a:spcAft>
                  <a:spcPts val="0"/>
                </a:spcAft>
                <a:defRPr/>
              </a:pPr>
              <a:endParaRPr lang="sl-SI" sz="1836" dirty="0">
                <a:solidFill>
                  <a:srgbClr val="505050"/>
                </a:solidFill>
                <a:latin typeface="Segoe UI"/>
              </a:endParaRPr>
            </a:p>
          </p:txBody>
        </p:sp>
        <p:sp>
          <p:nvSpPr>
            <p:cNvPr id="115" name="Rectangle 85">
              <a:extLst>
                <a:ext uri="{FF2B5EF4-FFF2-40B4-BE49-F238E27FC236}">
                  <a16:creationId xmlns:a16="http://schemas.microsoft.com/office/drawing/2014/main" id="{D441168F-C180-419A-AA5C-144870BF7EA3}"/>
                </a:ext>
              </a:extLst>
            </p:cNvPr>
            <p:cNvSpPr>
              <a:spLocks noChangeArrowheads="1"/>
            </p:cNvSpPr>
            <p:nvPr/>
          </p:nvSpPr>
          <p:spPr bwMode="auto">
            <a:xfrm>
              <a:off x="7146578" y="5334627"/>
              <a:ext cx="1557" cy="38915"/>
            </a:xfrm>
            <a:prstGeom prst="rect">
              <a:avLst/>
            </a:prstGeom>
            <a:solidFill>
              <a:srgbClr val="007233"/>
            </a:solidFill>
            <a:ln>
              <a:noFill/>
            </a:ln>
            <a:extLst>
              <a:ext uri="{91240B29-F687-4F45-9708-019B960494DF}">
                <a14:hiddenLine xmlns:a14="http://schemas.microsoft.com/office/drawing/2010/main" w="9525">
                  <a:solidFill>
                    <a:srgbClr val="000000"/>
                  </a:solidFill>
                  <a:miter lim="800000"/>
                  <a:headEnd/>
                  <a:tailEnd/>
                </a14:hiddenLine>
              </a:ext>
            </a:extLst>
          </p:spPr>
          <p:txBody>
            <a:bodyPr lIns="93260" tIns="46630" rIns="93260" bIns="46630"/>
            <a:lstStyle/>
            <a:p>
              <a:pPr defTabSz="932597" eaLnBrk="1" fontAlgn="auto" hangingPunct="1">
                <a:spcBef>
                  <a:spcPts val="0"/>
                </a:spcBef>
                <a:spcAft>
                  <a:spcPts val="0"/>
                </a:spcAft>
                <a:defRPr/>
              </a:pPr>
              <a:endParaRPr lang="sl-SI" sz="1836" dirty="0">
                <a:solidFill>
                  <a:srgbClr val="505050"/>
                </a:solidFill>
                <a:latin typeface="Segoe UI"/>
              </a:endParaRPr>
            </a:p>
          </p:txBody>
        </p:sp>
        <p:sp>
          <p:nvSpPr>
            <p:cNvPr id="116" name="Rectangle 86">
              <a:extLst>
                <a:ext uri="{FF2B5EF4-FFF2-40B4-BE49-F238E27FC236}">
                  <a16:creationId xmlns:a16="http://schemas.microsoft.com/office/drawing/2014/main" id="{137FEEAC-6169-45CB-A641-8720A9084E7D}"/>
                </a:ext>
              </a:extLst>
            </p:cNvPr>
            <p:cNvSpPr>
              <a:spLocks noChangeArrowheads="1"/>
            </p:cNvSpPr>
            <p:nvPr/>
          </p:nvSpPr>
          <p:spPr bwMode="auto">
            <a:xfrm>
              <a:off x="7137240" y="5334627"/>
              <a:ext cx="3113" cy="38915"/>
            </a:xfrm>
            <a:prstGeom prst="rect">
              <a:avLst/>
            </a:prstGeom>
            <a:solidFill>
              <a:srgbClr val="007233"/>
            </a:solidFill>
            <a:ln>
              <a:noFill/>
            </a:ln>
            <a:extLst>
              <a:ext uri="{91240B29-F687-4F45-9708-019B960494DF}">
                <a14:hiddenLine xmlns:a14="http://schemas.microsoft.com/office/drawing/2010/main" w="9525">
                  <a:solidFill>
                    <a:srgbClr val="000000"/>
                  </a:solidFill>
                  <a:miter lim="800000"/>
                  <a:headEnd/>
                  <a:tailEnd/>
                </a14:hiddenLine>
              </a:ext>
            </a:extLst>
          </p:spPr>
          <p:txBody>
            <a:bodyPr lIns="93260" tIns="46630" rIns="93260" bIns="46630"/>
            <a:lstStyle/>
            <a:p>
              <a:pPr defTabSz="932597" eaLnBrk="1" fontAlgn="auto" hangingPunct="1">
                <a:spcBef>
                  <a:spcPts val="0"/>
                </a:spcBef>
                <a:spcAft>
                  <a:spcPts val="0"/>
                </a:spcAft>
                <a:defRPr/>
              </a:pPr>
              <a:endParaRPr lang="sl-SI" sz="1836" dirty="0">
                <a:solidFill>
                  <a:srgbClr val="505050"/>
                </a:solidFill>
                <a:latin typeface="Segoe UI"/>
              </a:endParaRPr>
            </a:p>
          </p:txBody>
        </p:sp>
        <p:sp>
          <p:nvSpPr>
            <p:cNvPr id="117" name="Freeform 87">
              <a:extLst>
                <a:ext uri="{FF2B5EF4-FFF2-40B4-BE49-F238E27FC236}">
                  <a16:creationId xmlns:a16="http://schemas.microsoft.com/office/drawing/2014/main" id="{D3A74D4A-694D-48E0-8ACF-0456E8467E53}"/>
                </a:ext>
              </a:extLst>
            </p:cNvPr>
            <p:cNvSpPr>
              <a:spLocks/>
            </p:cNvSpPr>
            <p:nvPr/>
          </p:nvSpPr>
          <p:spPr bwMode="auto">
            <a:xfrm>
              <a:off x="7140353" y="5381326"/>
              <a:ext cx="12450" cy="12453"/>
            </a:xfrm>
            <a:custGeom>
              <a:avLst/>
              <a:gdLst>
                <a:gd name="T0" fmla="*/ 17 w 31"/>
                <a:gd name="T1" fmla="*/ 0 h 28"/>
                <a:gd name="T2" fmla="*/ 0 w 31"/>
                <a:gd name="T3" fmla="*/ 0 h 28"/>
                <a:gd name="T4" fmla="*/ 0 w 31"/>
                <a:gd name="T5" fmla="*/ 28 h 28"/>
                <a:gd name="T6" fmla="*/ 17 w 31"/>
                <a:gd name="T7" fmla="*/ 28 h 28"/>
                <a:gd name="T8" fmla="*/ 31 w 31"/>
                <a:gd name="T9" fmla="*/ 14 h 28"/>
                <a:gd name="T10" fmla="*/ 17 w 31"/>
                <a:gd name="T11" fmla="*/ 0 h 28"/>
              </a:gdLst>
              <a:ahLst/>
              <a:cxnLst>
                <a:cxn ang="0">
                  <a:pos x="T0" y="T1"/>
                </a:cxn>
                <a:cxn ang="0">
                  <a:pos x="T2" y="T3"/>
                </a:cxn>
                <a:cxn ang="0">
                  <a:pos x="T4" y="T5"/>
                </a:cxn>
                <a:cxn ang="0">
                  <a:pos x="T6" y="T7"/>
                </a:cxn>
                <a:cxn ang="0">
                  <a:pos x="T8" y="T9"/>
                </a:cxn>
                <a:cxn ang="0">
                  <a:pos x="T10" y="T11"/>
                </a:cxn>
              </a:cxnLst>
              <a:rect l="0" t="0" r="r" b="b"/>
              <a:pathLst>
                <a:path w="31" h="28">
                  <a:moveTo>
                    <a:pt x="17" y="0"/>
                  </a:moveTo>
                  <a:cubicBezTo>
                    <a:pt x="0" y="0"/>
                    <a:pt x="0" y="0"/>
                    <a:pt x="0" y="0"/>
                  </a:cubicBezTo>
                  <a:cubicBezTo>
                    <a:pt x="0" y="28"/>
                    <a:pt x="0" y="28"/>
                    <a:pt x="0" y="28"/>
                  </a:cubicBezTo>
                  <a:cubicBezTo>
                    <a:pt x="17" y="28"/>
                    <a:pt x="17" y="28"/>
                    <a:pt x="17" y="28"/>
                  </a:cubicBezTo>
                  <a:cubicBezTo>
                    <a:pt x="24" y="28"/>
                    <a:pt x="31" y="22"/>
                    <a:pt x="31" y="14"/>
                  </a:cubicBezTo>
                  <a:cubicBezTo>
                    <a:pt x="31" y="6"/>
                    <a:pt x="24" y="0"/>
                    <a:pt x="17" y="0"/>
                  </a:cubicBezTo>
                  <a:close/>
                </a:path>
              </a:pathLst>
            </a:custGeom>
            <a:solidFill>
              <a:srgbClr val="007233"/>
            </a:solidFill>
            <a:ln>
              <a:noFill/>
            </a:ln>
            <a:extLst>
              <a:ext uri="{91240B29-F687-4F45-9708-019B960494DF}">
                <a14:hiddenLine xmlns:a14="http://schemas.microsoft.com/office/drawing/2010/main" w="9525">
                  <a:solidFill>
                    <a:srgbClr val="000000"/>
                  </a:solidFill>
                  <a:round/>
                  <a:headEnd/>
                  <a:tailEnd/>
                </a14:hiddenLine>
              </a:ext>
            </a:extLst>
          </p:spPr>
          <p:txBody>
            <a:bodyPr lIns="93260" tIns="46630" rIns="93260" bIns="46630"/>
            <a:lstStyle/>
            <a:p>
              <a:pPr defTabSz="932597" eaLnBrk="1" fontAlgn="auto" hangingPunct="1">
                <a:spcBef>
                  <a:spcPts val="0"/>
                </a:spcBef>
                <a:spcAft>
                  <a:spcPts val="0"/>
                </a:spcAft>
                <a:defRPr/>
              </a:pPr>
              <a:endParaRPr lang="sl-SI" sz="1836" dirty="0">
                <a:solidFill>
                  <a:srgbClr val="505050"/>
                </a:solidFill>
                <a:latin typeface="Segoe UI"/>
              </a:endParaRPr>
            </a:p>
          </p:txBody>
        </p:sp>
        <p:sp>
          <p:nvSpPr>
            <p:cNvPr id="118" name="Freeform 88">
              <a:extLst>
                <a:ext uri="{FF2B5EF4-FFF2-40B4-BE49-F238E27FC236}">
                  <a16:creationId xmlns:a16="http://schemas.microsoft.com/office/drawing/2014/main" id="{5E5F3DFF-759A-4278-9B7A-D685B674BC49}"/>
                </a:ext>
              </a:extLst>
            </p:cNvPr>
            <p:cNvSpPr>
              <a:spLocks/>
            </p:cNvSpPr>
            <p:nvPr/>
          </p:nvSpPr>
          <p:spPr bwMode="auto">
            <a:xfrm>
              <a:off x="7160585" y="5381326"/>
              <a:ext cx="14006" cy="12453"/>
            </a:xfrm>
            <a:custGeom>
              <a:avLst/>
              <a:gdLst>
                <a:gd name="T0" fmla="*/ 17 w 31"/>
                <a:gd name="T1" fmla="*/ 0 h 28"/>
                <a:gd name="T2" fmla="*/ 0 w 31"/>
                <a:gd name="T3" fmla="*/ 0 h 28"/>
                <a:gd name="T4" fmla="*/ 0 w 31"/>
                <a:gd name="T5" fmla="*/ 28 h 28"/>
                <a:gd name="T6" fmla="*/ 17 w 31"/>
                <a:gd name="T7" fmla="*/ 28 h 28"/>
                <a:gd name="T8" fmla="*/ 31 w 31"/>
                <a:gd name="T9" fmla="*/ 14 h 28"/>
                <a:gd name="T10" fmla="*/ 17 w 31"/>
                <a:gd name="T11" fmla="*/ 0 h 28"/>
              </a:gdLst>
              <a:ahLst/>
              <a:cxnLst>
                <a:cxn ang="0">
                  <a:pos x="T0" y="T1"/>
                </a:cxn>
                <a:cxn ang="0">
                  <a:pos x="T2" y="T3"/>
                </a:cxn>
                <a:cxn ang="0">
                  <a:pos x="T4" y="T5"/>
                </a:cxn>
                <a:cxn ang="0">
                  <a:pos x="T6" y="T7"/>
                </a:cxn>
                <a:cxn ang="0">
                  <a:pos x="T8" y="T9"/>
                </a:cxn>
                <a:cxn ang="0">
                  <a:pos x="T10" y="T11"/>
                </a:cxn>
              </a:cxnLst>
              <a:rect l="0" t="0" r="r" b="b"/>
              <a:pathLst>
                <a:path w="31" h="28">
                  <a:moveTo>
                    <a:pt x="17" y="0"/>
                  </a:moveTo>
                  <a:cubicBezTo>
                    <a:pt x="0" y="0"/>
                    <a:pt x="0" y="0"/>
                    <a:pt x="0" y="0"/>
                  </a:cubicBezTo>
                  <a:cubicBezTo>
                    <a:pt x="0" y="28"/>
                    <a:pt x="0" y="28"/>
                    <a:pt x="0" y="28"/>
                  </a:cubicBezTo>
                  <a:cubicBezTo>
                    <a:pt x="17" y="28"/>
                    <a:pt x="17" y="28"/>
                    <a:pt x="17" y="28"/>
                  </a:cubicBezTo>
                  <a:cubicBezTo>
                    <a:pt x="24" y="28"/>
                    <a:pt x="31" y="22"/>
                    <a:pt x="31" y="14"/>
                  </a:cubicBezTo>
                  <a:cubicBezTo>
                    <a:pt x="31" y="6"/>
                    <a:pt x="24" y="0"/>
                    <a:pt x="17" y="0"/>
                  </a:cubicBezTo>
                  <a:close/>
                </a:path>
              </a:pathLst>
            </a:custGeom>
            <a:solidFill>
              <a:srgbClr val="007233"/>
            </a:solidFill>
            <a:ln>
              <a:noFill/>
            </a:ln>
            <a:extLst>
              <a:ext uri="{91240B29-F687-4F45-9708-019B960494DF}">
                <a14:hiddenLine xmlns:a14="http://schemas.microsoft.com/office/drawing/2010/main" w="9525">
                  <a:solidFill>
                    <a:srgbClr val="000000"/>
                  </a:solidFill>
                  <a:round/>
                  <a:headEnd/>
                  <a:tailEnd/>
                </a14:hiddenLine>
              </a:ext>
            </a:extLst>
          </p:spPr>
          <p:txBody>
            <a:bodyPr lIns="93260" tIns="46630" rIns="93260" bIns="46630"/>
            <a:lstStyle/>
            <a:p>
              <a:pPr defTabSz="932597" eaLnBrk="1" fontAlgn="auto" hangingPunct="1">
                <a:spcBef>
                  <a:spcPts val="0"/>
                </a:spcBef>
                <a:spcAft>
                  <a:spcPts val="0"/>
                </a:spcAft>
                <a:defRPr/>
              </a:pPr>
              <a:endParaRPr lang="sl-SI" sz="1836" dirty="0">
                <a:solidFill>
                  <a:srgbClr val="505050"/>
                </a:solidFill>
                <a:latin typeface="Segoe UI"/>
              </a:endParaRPr>
            </a:p>
          </p:txBody>
        </p:sp>
        <p:sp>
          <p:nvSpPr>
            <p:cNvPr id="119" name="Freeform 89">
              <a:extLst>
                <a:ext uri="{FF2B5EF4-FFF2-40B4-BE49-F238E27FC236}">
                  <a16:creationId xmlns:a16="http://schemas.microsoft.com/office/drawing/2014/main" id="{FECB6573-350E-4342-9047-6A8A7BEE5FDA}"/>
                </a:ext>
              </a:extLst>
            </p:cNvPr>
            <p:cNvSpPr>
              <a:spLocks/>
            </p:cNvSpPr>
            <p:nvPr/>
          </p:nvSpPr>
          <p:spPr bwMode="auto">
            <a:xfrm>
              <a:off x="7182374" y="5381326"/>
              <a:ext cx="12450" cy="12453"/>
            </a:xfrm>
            <a:custGeom>
              <a:avLst/>
              <a:gdLst>
                <a:gd name="T0" fmla="*/ 16 w 31"/>
                <a:gd name="T1" fmla="*/ 0 h 28"/>
                <a:gd name="T2" fmla="*/ 0 w 31"/>
                <a:gd name="T3" fmla="*/ 0 h 28"/>
                <a:gd name="T4" fmla="*/ 0 w 31"/>
                <a:gd name="T5" fmla="*/ 28 h 28"/>
                <a:gd name="T6" fmla="*/ 16 w 31"/>
                <a:gd name="T7" fmla="*/ 28 h 28"/>
                <a:gd name="T8" fmla="*/ 31 w 31"/>
                <a:gd name="T9" fmla="*/ 14 h 28"/>
                <a:gd name="T10" fmla="*/ 16 w 31"/>
                <a:gd name="T11" fmla="*/ 0 h 28"/>
              </a:gdLst>
              <a:ahLst/>
              <a:cxnLst>
                <a:cxn ang="0">
                  <a:pos x="T0" y="T1"/>
                </a:cxn>
                <a:cxn ang="0">
                  <a:pos x="T2" y="T3"/>
                </a:cxn>
                <a:cxn ang="0">
                  <a:pos x="T4" y="T5"/>
                </a:cxn>
                <a:cxn ang="0">
                  <a:pos x="T6" y="T7"/>
                </a:cxn>
                <a:cxn ang="0">
                  <a:pos x="T8" y="T9"/>
                </a:cxn>
                <a:cxn ang="0">
                  <a:pos x="T10" y="T11"/>
                </a:cxn>
              </a:cxnLst>
              <a:rect l="0" t="0" r="r" b="b"/>
              <a:pathLst>
                <a:path w="31" h="28">
                  <a:moveTo>
                    <a:pt x="16" y="0"/>
                  </a:moveTo>
                  <a:cubicBezTo>
                    <a:pt x="0" y="0"/>
                    <a:pt x="0" y="0"/>
                    <a:pt x="0" y="0"/>
                  </a:cubicBezTo>
                  <a:cubicBezTo>
                    <a:pt x="0" y="28"/>
                    <a:pt x="0" y="28"/>
                    <a:pt x="0" y="28"/>
                  </a:cubicBezTo>
                  <a:cubicBezTo>
                    <a:pt x="16" y="28"/>
                    <a:pt x="16" y="28"/>
                    <a:pt x="16" y="28"/>
                  </a:cubicBezTo>
                  <a:cubicBezTo>
                    <a:pt x="24" y="28"/>
                    <a:pt x="31" y="22"/>
                    <a:pt x="31" y="14"/>
                  </a:cubicBezTo>
                  <a:cubicBezTo>
                    <a:pt x="31" y="6"/>
                    <a:pt x="24" y="0"/>
                    <a:pt x="16" y="0"/>
                  </a:cubicBezTo>
                  <a:close/>
                </a:path>
              </a:pathLst>
            </a:custGeom>
            <a:solidFill>
              <a:srgbClr val="007233"/>
            </a:solidFill>
            <a:ln>
              <a:noFill/>
            </a:ln>
            <a:extLst>
              <a:ext uri="{91240B29-F687-4F45-9708-019B960494DF}">
                <a14:hiddenLine xmlns:a14="http://schemas.microsoft.com/office/drawing/2010/main" w="9525">
                  <a:solidFill>
                    <a:srgbClr val="000000"/>
                  </a:solidFill>
                  <a:round/>
                  <a:headEnd/>
                  <a:tailEnd/>
                </a14:hiddenLine>
              </a:ext>
            </a:extLst>
          </p:spPr>
          <p:txBody>
            <a:bodyPr lIns="93260" tIns="46630" rIns="93260" bIns="46630"/>
            <a:lstStyle/>
            <a:p>
              <a:pPr defTabSz="932597" eaLnBrk="1" fontAlgn="auto" hangingPunct="1">
                <a:spcBef>
                  <a:spcPts val="0"/>
                </a:spcBef>
                <a:spcAft>
                  <a:spcPts val="0"/>
                </a:spcAft>
                <a:defRPr/>
              </a:pPr>
              <a:endParaRPr lang="sl-SI" sz="1836" dirty="0">
                <a:solidFill>
                  <a:srgbClr val="505050"/>
                </a:solidFill>
                <a:latin typeface="Segoe UI"/>
              </a:endParaRPr>
            </a:p>
          </p:txBody>
        </p:sp>
        <p:sp>
          <p:nvSpPr>
            <p:cNvPr id="120" name="Oval 90">
              <a:extLst>
                <a:ext uri="{FF2B5EF4-FFF2-40B4-BE49-F238E27FC236}">
                  <a16:creationId xmlns:a16="http://schemas.microsoft.com/office/drawing/2014/main" id="{F8573C35-4F29-4127-9A88-E51F32847DBB}"/>
                </a:ext>
              </a:extLst>
            </p:cNvPr>
            <p:cNvSpPr>
              <a:spLocks noChangeArrowheads="1"/>
            </p:cNvSpPr>
            <p:nvPr/>
          </p:nvSpPr>
          <p:spPr bwMode="auto">
            <a:xfrm>
              <a:off x="7177704" y="5381326"/>
              <a:ext cx="10895" cy="12453"/>
            </a:xfrm>
            <a:prstGeom prst="ellipse">
              <a:avLst/>
            </a:prstGeom>
            <a:solidFill>
              <a:srgbClr val="009E49"/>
            </a:solidFill>
            <a:ln>
              <a:noFill/>
            </a:ln>
            <a:extLst>
              <a:ext uri="{91240B29-F687-4F45-9708-019B960494DF}">
                <a14:hiddenLine xmlns:a14="http://schemas.microsoft.com/office/drawing/2010/main" w="9525">
                  <a:solidFill>
                    <a:srgbClr val="000000"/>
                  </a:solidFill>
                  <a:round/>
                  <a:headEnd/>
                  <a:tailEnd/>
                </a14:hiddenLine>
              </a:ext>
            </a:extLst>
          </p:spPr>
          <p:txBody>
            <a:bodyPr lIns="93260" tIns="46630" rIns="93260" bIns="46630"/>
            <a:lstStyle/>
            <a:p>
              <a:pPr defTabSz="932597" eaLnBrk="1" fontAlgn="auto" hangingPunct="1">
                <a:spcBef>
                  <a:spcPts val="0"/>
                </a:spcBef>
                <a:spcAft>
                  <a:spcPts val="0"/>
                </a:spcAft>
                <a:defRPr/>
              </a:pPr>
              <a:endParaRPr lang="sl-SI" sz="1836" dirty="0">
                <a:solidFill>
                  <a:srgbClr val="505050"/>
                </a:solidFill>
                <a:latin typeface="Segoe UI"/>
              </a:endParaRPr>
            </a:p>
          </p:txBody>
        </p:sp>
        <p:sp>
          <p:nvSpPr>
            <p:cNvPr id="121" name="Freeform 91">
              <a:extLst>
                <a:ext uri="{FF2B5EF4-FFF2-40B4-BE49-F238E27FC236}">
                  <a16:creationId xmlns:a16="http://schemas.microsoft.com/office/drawing/2014/main" id="{0DEFED79-946F-43D1-9816-92065FFA04D3}"/>
                </a:ext>
              </a:extLst>
            </p:cNvPr>
            <p:cNvSpPr>
              <a:spLocks/>
            </p:cNvSpPr>
            <p:nvPr/>
          </p:nvSpPr>
          <p:spPr bwMode="auto">
            <a:xfrm>
              <a:off x="7101446" y="5434251"/>
              <a:ext cx="102716" cy="179011"/>
            </a:xfrm>
            <a:custGeom>
              <a:avLst/>
              <a:gdLst>
                <a:gd name="T0" fmla="*/ 246 w 246"/>
                <a:gd name="T1" fmla="*/ 115 h 431"/>
                <a:gd name="T2" fmla="*/ 123 w 246"/>
                <a:gd name="T3" fmla="*/ 0 h 431"/>
                <a:gd name="T4" fmla="*/ 0 w 246"/>
                <a:gd name="T5" fmla="*/ 123 h 431"/>
                <a:gd name="T6" fmla="*/ 0 w 246"/>
                <a:gd name="T7" fmla="*/ 431 h 431"/>
                <a:gd name="T8" fmla="*/ 218 w 246"/>
                <a:gd name="T9" fmla="*/ 431 h 431"/>
                <a:gd name="T10" fmla="*/ 215 w 246"/>
                <a:gd name="T11" fmla="*/ 269 h 431"/>
                <a:gd name="T12" fmla="*/ 246 w 246"/>
                <a:gd name="T13" fmla="*/ 269 h 431"/>
                <a:gd name="T14" fmla="*/ 246 w 246"/>
                <a:gd name="T15" fmla="*/ 115 h 431"/>
                <a:gd name="T16" fmla="*/ 246 w 246"/>
                <a:gd name="T17" fmla="*/ 115 h 431"/>
              </a:gdLst>
              <a:ahLst/>
              <a:cxnLst>
                <a:cxn ang="0">
                  <a:pos x="T0" y="T1"/>
                </a:cxn>
                <a:cxn ang="0">
                  <a:pos x="T2" y="T3"/>
                </a:cxn>
                <a:cxn ang="0">
                  <a:pos x="T4" y="T5"/>
                </a:cxn>
                <a:cxn ang="0">
                  <a:pos x="T6" y="T7"/>
                </a:cxn>
                <a:cxn ang="0">
                  <a:pos x="T8" y="T9"/>
                </a:cxn>
                <a:cxn ang="0">
                  <a:pos x="T10" y="T11"/>
                </a:cxn>
                <a:cxn ang="0">
                  <a:pos x="T12" y="T13"/>
                </a:cxn>
                <a:cxn ang="0">
                  <a:pos x="T14" y="T15"/>
                </a:cxn>
                <a:cxn ang="0">
                  <a:pos x="T16" y="T17"/>
                </a:cxn>
              </a:cxnLst>
              <a:rect l="0" t="0" r="r" b="b"/>
              <a:pathLst>
                <a:path w="246" h="431">
                  <a:moveTo>
                    <a:pt x="246" y="115"/>
                  </a:moveTo>
                  <a:cubicBezTo>
                    <a:pt x="242" y="51"/>
                    <a:pt x="189" y="0"/>
                    <a:pt x="123" y="0"/>
                  </a:cubicBezTo>
                  <a:cubicBezTo>
                    <a:pt x="55" y="0"/>
                    <a:pt x="0" y="55"/>
                    <a:pt x="0" y="123"/>
                  </a:cubicBezTo>
                  <a:cubicBezTo>
                    <a:pt x="0" y="431"/>
                    <a:pt x="0" y="431"/>
                    <a:pt x="0" y="431"/>
                  </a:cubicBezTo>
                  <a:cubicBezTo>
                    <a:pt x="218" y="431"/>
                    <a:pt x="218" y="431"/>
                    <a:pt x="218" y="431"/>
                  </a:cubicBezTo>
                  <a:cubicBezTo>
                    <a:pt x="215" y="269"/>
                    <a:pt x="215" y="269"/>
                    <a:pt x="215" y="269"/>
                  </a:cubicBezTo>
                  <a:cubicBezTo>
                    <a:pt x="246" y="269"/>
                    <a:pt x="246" y="269"/>
                    <a:pt x="246" y="269"/>
                  </a:cubicBezTo>
                  <a:cubicBezTo>
                    <a:pt x="246" y="115"/>
                    <a:pt x="246" y="115"/>
                    <a:pt x="246" y="115"/>
                  </a:cubicBezTo>
                  <a:cubicBezTo>
                    <a:pt x="246" y="115"/>
                    <a:pt x="246" y="115"/>
                    <a:pt x="246" y="115"/>
                  </a:cubicBezTo>
                </a:path>
              </a:pathLst>
            </a:custGeom>
            <a:solidFill>
              <a:srgbClr val="FFFFFF"/>
            </a:solidFill>
            <a:ln>
              <a:noFill/>
            </a:ln>
            <a:extLst>
              <a:ext uri="{91240B29-F687-4F45-9708-019B960494DF}">
                <a14:hiddenLine xmlns:a14="http://schemas.microsoft.com/office/drawing/2010/main" w="9525">
                  <a:solidFill>
                    <a:srgbClr val="000000"/>
                  </a:solidFill>
                  <a:round/>
                  <a:headEnd/>
                  <a:tailEnd/>
                </a14:hiddenLine>
              </a:ext>
            </a:extLst>
          </p:spPr>
          <p:txBody>
            <a:bodyPr lIns="93260" tIns="46630" rIns="93260" bIns="46630"/>
            <a:lstStyle/>
            <a:p>
              <a:pPr defTabSz="932597" eaLnBrk="1" fontAlgn="auto" hangingPunct="1">
                <a:spcBef>
                  <a:spcPts val="0"/>
                </a:spcBef>
                <a:spcAft>
                  <a:spcPts val="0"/>
                </a:spcAft>
                <a:defRPr/>
              </a:pPr>
              <a:endParaRPr lang="sl-SI" sz="1836" dirty="0">
                <a:solidFill>
                  <a:srgbClr val="505050"/>
                </a:solidFill>
                <a:latin typeface="Segoe UI"/>
              </a:endParaRPr>
            </a:p>
          </p:txBody>
        </p:sp>
        <p:sp>
          <p:nvSpPr>
            <p:cNvPr id="122" name="Oval 92">
              <a:extLst>
                <a:ext uri="{FF2B5EF4-FFF2-40B4-BE49-F238E27FC236}">
                  <a16:creationId xmlns:a16="http://schemas.microsoft.com/office/drawing/2014/main" id="{EDCF0425-CD00-46FA-BC0B-13718BC59F87}"/>
                </a:ext>
              </a:extLst>
            </p:cNvPr>
            <p:cNvSpPr>
              <a:spLocks noChangeArrowheads="1"/>
            </p:cNvSpPr>
            <p:nvPr/>
          </p:nvSpPr>
          <p:spPr bwMode="auto">
            <a:xfrm>
              <a:off x="7177704" y="5521422"/>
              <a:ext cx="6225" cy="6226"/>
            </a:xfrm>
            <a:prstGeom prst="ellipse">
              <a:avLst/>
            </a:prstGeom>
            <a:solidFill>
              <a:srgbClr val="55D455"/>
            </a:solidFill>
            <a:ln>
              <a:noFill/>
            </a:ln>
            <a:extLst>
              <a:ext uri="{91240B29-F687-4F45-9708-019B960494DF}">
                <a14:hiddenLine xmlns:a14="http://schemas.microsoft.com/office/drawing/2010/main" w="9525">
                  <a:solidFill>
                    <a:srgbClr val="000000"/>
                  </a:solidFill>
                  <a:round/>
                  <a:headEnd/>
                  <a:tailEnd/>
                </a14:hiddenLine>
              </a:ext>
            </a:extLst>
          </p:spPr>
          <p:txBody>
            <a:bodyPr lIns="93260" tIns="46630" rIns="93260" bIns="46630"/>
            <a:lstStyle/>
            <a:p>
              <a:pPr defTabSz="932597" eaLnBrk="1" fontAlgn="auto" hangingPunct="1">
                <a:spcBef>
                  <a:spcPts val="0"/>
                </a:spcBef>
                <a:spcAft>
                  <a:spcPts val="0"/>
                </a:spcAft>
                <a:defRPr/>
              </a:pPr>
              <a:endParaRPr lang="sl-SI" sz="1836" dirty="0">
                <a:solidFill>
                  <a:srgbClr val="505050"/>
                </a:solidFill>
                <a:latin typeface="Segoe UI"/>
              </a:endParaRPr>
            </a:p>
          </p:txBody>
        </p:sp>
        <p:sp>
          <p:nvSpPr>
            <p:cNvPr id="123" name="Oval 93">
              <a:extLst>
                <a:ext uri="{FF2B5EF4-FFF2-40B4-BE49-F238E27FC236}">
                  <a16:creationId xmlns:a16="http://schemas.microsoft.com/office/drawing/2014/main" id="{29DF2B2E-7B03-4A9B-AD18-5ACA4E37F914}"/>
                </a:ext>
              </a:extLst>
            </p:cNvPr>
            <p:cNvSpPr>
              <a:spLocks noChangeArrowheads="1"/>
            </p:cNvSpPr>
            <p:nvPr/>
          </p:nvSpPr>
          <p:spPr bwMode="auto">
            <a:xfrm>
              <a:off x="7113896" y="5445147"/>
              <a:ext cx="77815" cy="79388"/>
            </a:xfrm>
            <a:prstGeom prst="ellipse">
              <a:avLst/>
            </a:prstGeom>
            <a:solidFill>
              <a:srgbClr val="55D455"/>
            </a:solidFill>
            <a:ln>
              <a:noFill/>
            </a:ln>
            <a:extLst>
              <a:ext uri="{91240B29-F687-4F45-9708-019B960494DF}">
                <a14:hiddenLine xmlns:a14="http://schemas.microsoft.com/office/drawing/2010/main" w="9525">
                  <a:solidFill>
                    <a:srgbClr val="000000"/>
                  </a:solidFill>
                  <a:round/>
                  <a:headEnd/>
                  <a:tailEnd/>
                </a14:hiddenLine>
              </a:ext>
            </a:extLst>
          </p:spPr>
          <p:txBody>
            <a:bodyPr lIns="93260" tIns="46630" rIns="93260" bIns="46630"/>
            <a:lstStyle/>
            <a:p>
              <a:pPr defTabSz="932597" eaLnBrk="1" fontAlgn="auto" hangingPunct="1">
                <a:spcBef>
                  <a:spcPts val="0"/>
                </a:spcBef>
                <a:spcAft>
                  <a:spcPts val="0"/>
                </a:spcAft>
                <a:defRPr/>
              </a:pPr>
              <a:endParaRPr lang="sl-SI" sz="1836" dirty="0">
                <a:solidFill>
                  <a:srgbClr val="505050"/>
                </a:solidFill>
                <a:latin typeface="Segoe UI"/>
              </a:endParaRPr>
            </a:p>
          </p:txBody>
        </p:sp>
        <p:sp>
          <p:nvSpPr>
            <p:cNvPr id="124" name="Freeform 94">
              <a:extLst>
                <a:ext uri="{FF2B5EF4-FFF2-40B4-BE49-F238E27FC236}">
                  <a16:creationId xmlns:a16="http://schemas.microsoft.com/office/drawing/2014/main" id="{9EEBA98B-81DC-47F6-B88A-68C3BEB481A8}"/>
                </a:ext>
              </a:extLst>
            </p:cNvPr>
            <p:cNvSpPr>
              <a:spLocks noEditPoints="1"/>
            </p:cNvSpPr>
            <p:nvPr/>
          </p:nvSpPr>
          <p:spPr bwMode="auto">
            <a:xfrm>
              <a:off x="7137240" y="5462270"/>
              <a:ext cx="28013" cy="35802"/>
            </a:xfrm>
            <a:custGeom>
              <a:avLst/>
              <a:gdLst>
                <a:gd name="T0" fmla="*/ 65 w 65"/>
                <a:gd name="T1" fmla="*/ 33 h 86"/>
                <a:gd name="T2" fmla="*/ 33 w 65"/>
                <a:gd name="T3" fmla="*/ 0 h 86"/>
                <a:gd name="T4" fmla="*/ 0 w 65"/>
                <a:gd name="T5" fmla="*/ 33 h 86"/>
                <a:gd name="T6" fmla="*/ 15 w 65"/>
                <a:gd name="T7" fmla="*/ 60 h 86"/>
                <a:gd name="T8" fmla="*/ 22 w 65"/>
                <a:gd name="T9" fmla="*/ 82 h 86"/>
                <a:gd name="T10" fmla="*/ 33 w 65"/>
                <a:gd name="T11" fmla="*/ 86 h 86"/>
                <a:gd name="T12" fmla="*/ 33 w 65"/>
                <a:gd name="T13" fmla="*/ 86 h 86"/>
                <a:gd name="T14" fmla="*/ 33 w 65"/>
                <a:gd name="T15" fmla="*/ 86 h 86"/>
                <a:gd name="T16" fmla="*/ 33 w 65"/>
                <a:gd name="T17" fmla="*/ 86 h 86"/>
                <a:gd name="T18" fmla="*/ 33 w 65"/>
                <a:gd name="T19" fmla="*/ 86 h 86"/>
                <a:gd name="T20" fmla="*/ 44 w 65"/>
                <a:gd name="T21" fmla="*/ 82 h 86"/>
                <a:gd name="T22" fmla="*/ 44 w 65"/>
                <a:gd name="T23" fmla="*/ 82 h 86"/>
                <a:gd name="T24" fmla="*/ 44 w 65"/>
                <a:gd name="T25" fmla="*/ 80 h 86"/>
                <a:gd name="T26" fmla="*/ 51 w 65"/>
                <a:gd name="T27" fmla="*/ 60 h 86"/>
                <a:gd name="T28" fmla="*/ 65 w 65"/>
                <a:gd name="T29" fmla="*/ 33 h 86"/>
                <a:gd name="T30" fmla="*/ 33 w 65"/>
                <a:gd name="T31" fmla="*/ 86 h 86"/>
                <a:gd name="T32" fmla="*/ 33 w 65"/>
                <a:gd name="T33" fmla="*/ 82 h 86"/>
                <a:gd name="T34" fmla="*/ 33 w 65"/>
                <a:gd name="T35" fmla="*/ 82 h 86"/>
                <a:gd name="T36" fmla="*/ 33 w 65"/>
                <a:gd name="T37" fmla="*/ 86 h 86"/>
              </a:gdLst>
              <a:ahLst/>
              <a:cxnLst>
                <a:cxn ang="0">
                  <a:pos x="T0" y="T1"/>
                </a:cxn>
                <a:cxn ang="0">
                  <a:pos x="T2" y="T3"/>
                </a:cxn>
                <a:cxn ang="0">
                  <a:pos x="T4" y="T5"/>
                </a:cxn>
                <a:cxn ang="0">
                  <a:pos x="T6" y="T7"/>
                </a:cxn>
                <a:cxn ang="0">
                  <a:pos x="T8" y="T9"/>
                </a:cxn>
                <a:cxn ang="0">
                  <a:pos x="T10" y="T11"/>
                </a:cxn>
                <a:cxn ang="0">
                  <a:pos x="T12" y="T13"/>
                </a:cxn>
                <a:cxn ang="0">
                  <a:pos x="T14" y="T15"/>
                </a:cxn>
                <a:cxn ang="0">
                  <a:pos x="T16" y="T17"/>
                </a:cxn>
                <a:cxn ang="0">
                  <a:pos x="T18" y="T19"/>
                </a:cxn>
                <a:cxn ang="0">
                  <a:pos x="T20" y="T21"/>
                </a:cxn>
                <a:cxn ang="0">
                  <a:pos x="T22" y="T23"/>
                </a:cxn>
                <a:cxn ang="0">
                  <a:pos x="T24" y="T25"/>
                </a:cxn>
                <a:cxn ang="0">
                  <a:pos x="T26" y="T27"/>
                </a:cxn>
                <a:cxn ang="0">
                  <a:pos x="T28" y="T29"/>
                </a:cxn>
                <a:cxn ang="0">
                  <a:pos x="T30" y="T31"/>
                </a:cxn>
                <a:cxn ang="0">
                  <a:pos x="T32" y="T33"/>
                </a:cxn>
                <a:cxn ang="0">
                  <a:pos x="T34" y="T35"/>
                </a:cxn>
                <a:cxn ang="0">
                  <a:pos x="T36" y="T37"/>
                </a:cxn>
              </a:cxnLst>
              <a:rect l="0" t="0" r="r" b="b"/>
              <a:pathLst>
                <a:path w="65" h="86">
                  <a:moveTo>
                    <a:pt x="65" y="33"/>
                  </a:moveTo>
                  <a:cubicBezTo>
                    <a:pt x="65" y="15"/>
                    <a:pt x="51" y="0"/>
                    <a:pt x="33" y="0"/>
                  </a:cubicBezTo>
                  <a:cubicBezTo>
                    <a:pt x="15" y="0"/>
                    <a:pt x="0" y="15"/>
                    <a:pt x="0" y="33"/>
                  </a:cubicBezTo>
                  <a:cubicBezTo>
                    <a:pt x="0" y="44"/>
                    <a:pt x="6" y="54"/>
                    <a:pt x="15" y="60"/>
                  </a:cubicBezTo>
                  <a:cubicBezTo>
                    <a:pt x="15" y="60"/>
                    <a:pt x="22" y="65"/>
                    <a:pt x="22" y="82"/>
                  </a:cubicBezTo>
                  <a:cubicBezTo>
                    <a:pt x="33" y="86"/>
                    <a:pt x="33" y="86"/>
                    <a:pt x="33" y="86"/>
                  </a:cubicBezTo>
                  <a:cubicBezTo>
                    <a:pt x="33" y="86"/>
                    <a:pt x="33" y="86"/>
                    <a:pt x="33" y="86"/>
                  </a:cubicBezTo>
                  <a:cubicBezTo>
                    <a:pt x="33" y="86"/>
                    <a:pt x="33" y="86"/>
                    <a:pt x="33" y="86"/>
                  </a:cubicBezTo>
                  <a:cubicBezTo>
                    <a:pt x="33" y="86"/>
                    <a:pt x="33" y="86"/>
                    <a:pt x="33" y="86"/>
                  </a:cubicBezTo>
                  <a:cubicBezTo>
                    <a:pt x="33" y="86"/>
                    <a:pt x="33" y="86"/>
                    <a:pt x="33" y="86"/>
                  </a:cubicBezTo>
                  <a:cubicBezTo>
                    <a:pt x="44" y="82"/>
                    <a:pt x="44" y="82"/>
                    <a:pt x="44" y="82"/>
                  </a:cubicBezTo>
                  <a:cubicBezTo>
                    <a:pt x="44" y="82"/>
                    <a:pt x="44" y="82"/>
                    <a:pt x="44" y="82"/>
                  </a:cubicBezTo>
                  <a:cubicBezTo>
                    <a:pt x="44" y="80"/>
                    <a:pt x="44" y="80"/>
                    <a:pt x="44" y="80"/>
                  </a:cubicBezTo>
                  <a:cubicBezTo>
                    <a:pt x="44" y="66"/>
                    <a:pt x="50" y="60"/>
                    <a:pt x="51" y="60"/>
                  </a:cubicBezTo>
                  <a:cubicBezTo>
                    <a:pt x="60" y="54"/>
                    <a:pt x="65" y="44"/>
                    <a:pt x="65" y="33"/>
                  </a:cubicBezTo>
                  <a:moveTo>
                    <a:pt x="33" y="86"/>
                  </a:moveTo>
                  <a:cubicBezTo>
                    <a:pt x="33" y="82"/>
                    <a:pt x="33" y="82"/>
                    <a:pt x="33" y="82"/>
                  </a:cubicBezTo>
                  <a:cubicBezTo>
                    <a:pt x="33" y="82"/>
                    <a:pt x="33" y="82"/>
                    <a:pt x="33" y="82"/>
                  </a:cubicBezTo>
                  <a:cubicBezTo>
                    <a:pt x="33" y="86"/>
                    <a:pt x="33" y="86"/>
                    <a:pt x="33" y="86"/>
                  </a:cubicBezTo>
                </a:path>
              </a:pathLst>
            </a:custGeom>
            <a:solidFill>
              <a:srgbClr val="FFFFFF"/>
            </a:solidFill>
            <a:ln>
              <a:noFill/>
            </a:ln>
            <a:extLst>
              <a:ext uri="{91240B29-F687-4F45-9708-019B960494DF}">
                <a14:hiddenLine xmlns:a14="http://schemas.microsoft.com/office/drawing/2010/main" w="9525">
                  <a:solidFill>
                    <a:srgbClr val="000000"/>
                  </a:solidFill>
                  <a:round/>
                  <a:headEnd/>
                  <a:tailEnd/>
                </a14:hiddenLine>
              </a:ext>
            </a:extLst>
          </p:spPr>
          <p:txBody>
            <a:bodyPr lIns="93260" tIns="46630" rIns="93260" bIns="46630"/>
            <a:lstStyle/>
            <a:p>
              <a:pPr defTabSz="932597" eaLnBrk="1" fontAlgn="auto" hangingPunct="1">
                <a:spcBef>
                  <a:spcPts val="0"/>
                </a:spcBef>
                <a:spcAft>
                  <a:spcPts val="0"/>
                </a:spcAft>
                <a:defRPr/>
              </a:pPr>
              <a:endParaRPr lang="sl-SI" sz="1836" dirty="0">
                <a:solidFill>
                  <a:srgbClr val="505050"/>
                </a:solidFill>
                <a:latin typeface="Segoe UI"/>
              </a:endParaRPr>
            </a:p>
          </p:txBody>
        </p:sp>
        <p:sp>
          <p:nvSpPr>
            <p:cNvPr id="125" name="Rectangle 95">
              <a:extLst>
                <a:ext uri="{FF2B5EF4-FFF2-40B4-BE49-F238E27FC236}">
                  <a16:creationId xmlns:a16="http://schemas.microsoft.com/office/drawing/2014/main" id="{38D6E906-ACA2-4C91-90B3-C62AE1F7A893}"/>
                </a:ext>
              </a:extLst>
            </p:cNvPr>
            <p:cNvSpPr>
              <a:spLocks noChangeArrowheads="1"/>
            </p:cNvSpPr>
            <p:nvPr/>
          </p:nvSpPr>
          <p:spPr bwMode="auto">
            <a:xfrm>
              <a:off x="7148135" y="5496516"/>
              <a:ext cx="9338" cy="6226"/>
            </a:xfrm>
            <a:prstGeom prst="rect">
              <a:avLst/>
            </a:prstGeom>
            <a:solidFill>
              <a:srgbClr val="002050"/>
            </a:solidFill>
            <a:ln>
              <a:noFill/>
            </a:ln>
            <a:extLst>
              <a:ext uri="{91240B29-F687-4F45-9708-019B960494DF}">
                <a14:hiddenLine xmlns:a14="http://schemas.microsoft.com/office/drawing/2010/main" w="9525">
                  <a:solidFill>
                    <a:srgbClr val="000000"/>
                  </a:solidFill>
                  <a:miter lim="800000"/>
                  <a:headEnd/>
                  <a:tailEnd/>
                </a14:hiddenLine>
              </a:ext>
            </a:extLst>
          </p:spPr>
          <p:txBody>
            <a:bodyPr lIns="93260" tIns="46630" rIns="93260" bIns="46630"/>
            <a:lstStyle/>
            <a:p>
              <a:pPr defTabSz="932597" eaLnBrk="1" fontAlgn="auto" hangingPunct="1">
                <a:spcBef>
                  <a:spcPts val="0"/>
                </a:spcBef>
                <a:spcAft>
                  <a:spcPts val="0"/>
                </a:spcAft>
                <a:defRPr/>
              </a:pPr>
              <a:endParaRPr lang="sl-SI" sz="1836" dirty="0">
                <a:solidFill>
                  <a:srgbClr val="505050"/>
                </a:solidFill>
                <a:latin typeface="Segoe UI"/>
              </a:endParaRPr>
            </a:p>
          </p:txBody>
        </p:sp>
        <p:sp>
          <p:nvSpPr>
            <p:cNvPr id="126" name="Rectangle 96">
              <a:extLst>
                <a:ext uri="{FF2B5EF4-FFF2-40B4-BE49-F238E27FC236}">
                  <a16:creationId xmlns:a16="http://schemas.microsoft.com/office/drawing/2014/main" id="{FC1989FF-EB0E-4D32-BD08-AD8800EE24C5}"/>
                </a:ext>
              </a:extLst>
            </p:cNvPr>
            <p:cNvSpPr>
              <a:spLocks noChangeArrowheads="1"/>
            </p:cNvSpPr>
            <p:nvPr/>
          </p:nvSpPr>
          <p:spPr bwMode="auto">
            <a:xfrm>
              <a:off x="7148135" y="5496516"/>
              <a:ext cx="9338" cy="6226"/>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lIns="93260" tIns="46630" rIns="93260" bIns="46630"/>
            <a:lstStyle/>
            <a:p>
              <a:pPr defTabSz="932597" eaLnBrk="1" fontAlgn="auto" hangingPunct="1">
                <a:spcBef>
                  <a:spcPts val="0"/>
                </a:spcBef>
                <a:spcAft>
                  <a:spcPts val="0"/>
                </a:spcAft>
                <a:defRPr/>
              </a:pPr>
              <a:endParaRPr lang="sl-SI" sz="1836" dirty="0">
                <a:solidFill>
                  <a:srgbClr val="505050"/>
                </a:solidFill>
                <a:latin typeface="Segoe UI"/>
              </a:endParaRPr>
            </a:p>
          </p:txBody>
        </p:sp>
        <p:sp>
          <p:nvSpPr>
            <p:cNvPr id="127" name="Freeform 97">
              <a:extLst>
                <a:ext uri="{FF2B5EF4-FFF2-40B4-BE49-F238E27FC236}">
                  <a16:creationId xmlns:a16="http://schemas.microsoft.com/office/drawing/2014/main" id="{3AB00C31-78EE-429A-9228-C3DF1D0CC70A}"/>
                </a:ext>
              </a:extLst>
            </p:cNvPr>
            <p:cNvSpPr>
              <a:spLocks/>
            </p:cNvSpPr>
            <p:nvPr/>
          </p:nvSpPr>
          <p:spPr bwMode="auto">
            <a:xfrm>
              <a:off x="7148135" y="5498072"/>
              <a:ext cx="9338" cy="3113"/>
            </a:xfrm>
            <a:custGeom>
              <a:avLst/>
              <a:gdLst>
                <a:gd name="T0" fmla="*/ 0 w 4"/>
                <a:gd name="T1" fmla="*/ 1 h 1"/>
                <a:gd name="T2" fmla="*/ 0 w 4"/>
                <a:gd name="T3" fmla="*/ 0 h 1"/>
                <a:gd name="T4" fmla="*/ 4 w 4"/>
                <a:gd name="T5" fmla="*/ 0 h 1"/>
                <a:gd name="T6" fmla="*/ 4 w 4"/>
                <a:gd name="T7" fmla="*/ 0 h 1"/>
                <a:gd name="T8" fmla="*/ 0 w 4"/>
                <a:gd name="T9" fmla="*/ 1 h 1"/>
              </a:gdLst>
              <a:ahLst/>
              <a:cxnLst>
                <a:cxn ang="0">
                  <a:pos x="T0" y="T1"/>
                </a:cxn>
                <a:cxn ang="0">
                  <a:pos x="T2" y="T3"/>
                </a:cxn>
                <a:cxn ang="0">
                  <a:pos x="T4" y="T5"/>
                </a:cxn>
                <a:cxn ang="0">
                  <a:pos x="T6" y="T7"/>
                </a:cxn>
                <a:cxn ang="0">
                  <a:pos x="T8" y="T9"/>
                </a:cxn>
              </a:cxnLst>
              <a:rect l="0" t="0" r="r" b="b"/>
              <a:pathLst>
                <a:path w="4" h="1">
                  <a:moveTo>
                    <a:pt x="0" y="1"/>
                  </a:moveTo>
                  <a:lnTo>
                    <a:pt x="0" y="0"/>
                  </a:lnTo>
                  <a:lnTo>
                    <a:pt x="4" y="0"/>
                  </a:lnTo>
                  <a:lnTo>
                    <a:pt x="4" y="0"/>
                  </a:lnTo>
                  <a:lnTo>
                    <a:pt x="0" y="1"/>
                  </a:lnTo>
                  <a:close/>
                </a:path>
              </a:pathLst>
            </a:custGeom>
            <a:solidFill>
              <a:srgbClr val="002050"/>
            </a:solidFill>
            <a:ln>
              <a:noFill/>
            </a:ln>
            <a:extLst>
              <a:ext uri="{91240B29-F687-4F45-9708-019B960494DF}">
                <a14:hiddenLine xmlns:a14="http://schemas.microsoft.com/office/drawing/2010/main" w="9525">
                  <a:solidFill>
                    <a:srgbClr val="000000"/>
                  </a:solidFill>
                  <a:round/>
                  <a:headEnd/>
                  <a:tailEnd/>
                </a14:hiddenLine>
              </a:ext>
            </a:extLst>
          </p:spPr>
          <p:txBody>
            <a:bodyPr lIns="93260" tIns="46630" rIns="93260" bIns="46630"/>
            <a:lstStyle/>
            <a:p>
              <a:pPr defTabSz="932597" eaLnBrk="1" fontAlgn="auto" hangingPunct="1">
                <a:spcBef>
                  <a:spcPts val="0"/>
                </a:spcBef>
                <a:spcAft>
                  <a:spcPts val="0"/>
                </a:spcAft>
                <a:defRPr/>
              </a:pPr>
              <a:endParaRPr lang="sl-SI" sz="1836" dirty="0">
                <a:solidFill>
                  <a:srgbClr val="505050"/>
                </a:solidFill>
                <a:latin typeface="Segoe UI"/>
              </a:endParaRPr>
            </a:p>
          </p:txBody>
        </p:sp>
        <p:sp>
          <p:nvSpPr>
            <p:cNvPr id="128" name="Freeform 98">
              <a:extLst>
                <a:ext uri="{FF2B5EF4-FFF2-40B4-BE49-F238E27FC236}">
                  <a16:creationId xmlns:a16="http://schemas.microsoft.com/office/drawing/2014/main" id="{ECFFA2AA-F87D-4DEE-8353-56EDCD240CB9}"/>
                </a:ext>
              </a:extLst>
            </p:cNvPr>
            <p:cNvSpPr>
              <a:spLocks/>
            </p:cNvSpPr>
            <p:nvPr/>
          </p:nvSpPr>
          <p:spPr bwMode="auto">
            <a:xfrm>
              <a:off x="7148135" y="5498072"/>
              <a:ext cx="9338" cy="3113"/>
            </a:xfrm>
            <a:custGeom>
              <a:avLst/>
              <a:gdLst>
                <a:gd name="T0" fmla="*/ 0 w 4"/>
                <a:gd name="T1" fmla="*/ 1 h 1"/>
                <a:gd name="T2" fmla="*/ 0 w 4"/>
                <a:gd name="T3" fmla="*/ 0 h 1"/>
                <a:gd name="T4" fmla="*/ 4 w 4"/>
                <a:gd name="T5" fmla="*/ 0 h 1"/>
                <a:gd name="T6" fmla="*/ 4 w 4"/>
                <a:gd name="T7" fmla="*/ 0 h 1"/>
                <a:gd name="T8" fmla="*/ 0 w 4"/>
                <a:gd name="T9" fmla="*/ 1 h 1"/>
              </a:gdLst>
              <a:ahLst/>
              <a:cxnLst>
                <a:cxn ang="0">
                  <a:pos x="T0" y="T1"/>
                </a:cxn>
                <a:cxn ang="0">
                  <a:pos x="T2" y="T3"/>
                </a:cxn>
                <a:cxn ang="0">
                  <a:pos x="T4" y="T5"/>
                </a:cxn>
                <a:cxn ang="0">
                  <a:pos x="T6" y="T7"/>
                </a:cxn>
                <a:cxn ang="0">
                  <a:pos x="T8" y="T9"/>
                </a:cxn>
              </a:cxnLst>
              <a:rect l="0" t="0" r="r" b="b"/>
              <a:pathLst>
                <a:path w="4" h="1">
                  <a:moveTo>
                    <a:pt x="0" y="1"/>
                  </a:moveTo>
                  <a:lnTo>
                    <a:pt x="0" y="0"/>
                  </a:lnTo>
                  <a:lnTo>
                    <a:pt x="4" y="0"/>
                  </a:lnTo>
                  <a:lnTo>
                    <a:pt x="4" y="0"/>
                  </a:lnTo>
                  <a:lnTo>
                    <a:pt x="0" y="1"/>
                  </a:lnTo>
                </a:path>
              </a:pathLst>
            </a:cu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round/>
                  <a:headEnd/>
                  <a:tailEnd/>
                </a14:hiddenLine>
              </a:ext>
            </a:extLst>
          </p:spPr>
          <p:txBody>
            <a:bodyPr lIns="93260" tIns="46630" rIns="93260" bIns="46630"/>
            <a:lstStyle/>
            <a:p>
              <a:pPr defTabSz="932597" eaLnBrk="1" fontAlgn="auto" hangingPunct="1">
                <a:spcBef>
                  <a:spcPts val="0"/>
                </a:spcBef>
                <a:spcAft>
                  <a:spcPts val="0"/>
                </a:spcAft>
                <a:defRPr/>
              </a:pPr>
              <a:endParaRPr lang="sl-SI" sz="1836" dirty="0">
                <a:solidFill>
                  <a:srgbClr val="505050"/>
                </a:solidFill>
                <a:latin typeface="Segoe UI"/>
              </a:endParaRPr>
            </a:p>
          </p:txBody>
        </p:sp>
        <p:sp>
          <p:nvSpPr>
            <p:cNvPr id="129" name="Rectangle 99">
              <a:extLst>
                <a:ext uri="{FF2B5EF4-FFF2-40B4-BE49-F238E27FC236}">
                  <a16:creationId xmlns:a16="http://schemas.microsoft.com/office/drawing/2014/main" id="{E901DC21-8172-4960-B7D7-6AE1D5FFC427}"/>
                </a:ext>
              </a:extLst>
            </p:cNvPr>
            <p:cNvSpPr>
              <a:spLocks noChangeArrowheads="1"/>
            </p:cNvSpPr>
            <p:nvPr/>
          </p:nvSpPr>
          <p:spPr bwMode="auto">
            <a:xfrm>
              <a:off x="7148135" y="5501186"/>
              <a:ext cx="9338" cy="1557"/>
            </a:xfrm>
            <a:prstGeom prst="rect">
              <a:avLst/>
            </a:prstGeom>
            <a:solidFill>
              <a:srgbClr val="002050"/>
            </a:solidFill>
            <a:ln>
              <a:noFill/>
            </a:ln>
            <a:extLst>
              <a:ext uri="{91240B29-F687-4F45-9708-019B960494DF}">
                <a14:hiddenLine xmlns:a14="http://schemas.microsoft.com/office/drawing/2010/main" w="9525">
                  <a:solidFill>
                    <a:srgbClr val="000000"/>
                  </a:solidFill>
                  <a:miter lim="800000"/>
                  <a:headEnd/>
                  <a:tailEnd/>
                </a14:hiddenLine>
              </a:ext>
            </a:extLst>
          </p:spPr>
          <p:txBody>
            <a:bodyPr lIns="93260" tIns="46630" rIns="93260" bIns="46630"/>
            <a:lstStyle/>
            <a:p>
              <a:pPr defTabSz="932597" eaLnBrk="1" fontAlgn="auto" hangingPunct="1">
                <a:spcBef>
                  <a:spcPts val="0"/>
                </a:spcBef>
                <a:spcAft>
                  <a:spcPts val="0"/>
                </a:spcAft>
                <a:defRPr/>
              </a:pPr>
              <a:endParaRPr lang="sl-SI" sz="1836" dirty="0">
                <a:solidFill>
                  <a:srgbClr val="505050"/>
                </a:solidFill>
                <a:latin typeface="Segoe UI"/>
              </a:endParaRPr>
            </a:p>
          </p:txBody>
        </p:sp>
        <p:sp>
          <p:nvSpPr>
            <p:cNvPr id="130" name="Rectangle 100">
              <a:extLst>
                <a:ext uri="{FF2B5EF4-FFF2-40B4-BE49-F238E27FC236}">
                  <a16:creationId xmlns:a16="http://schemas.microsoft.com/office/drawing/2014/main" id="{E7C4CDB9-1193-40A8-824F-6AA1E04530D2}"/>
                </a:ext>
              </a:extLst>
            </p:cNvPr>
            <p:cNvSpPr>
              <a:spLocks noChangeArrowheads="1"/>
            </p:cNvSpPr>
            <p:nvPr/>
          </p:nvSpPr>
          <p:spPr bwMode="auto">
            <a:xfrm>
              <a:off x="7148135" y="5501186"/>
              <a:ext cx="9338" cy="1557"/>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lIns="93260" tIns="46630" rIns="93260" bIns="46630"/>
            <a:lstStyle/>
            <a:p>
              <a:pPr defTabSz="932597" eaLnBrk="1" fontAlgn="auto" hangingPunct="1">
                <a:spcBef>
                  <a:spcPts val="0"/>
                </a:spcBef>
                <a:spcAft>
                  <a:spcPts val="0"/>
                </a:spcAft>
                <a:defRPr/>
              </a:pPr>
              <a:endParaRPr lang="sl-SI" sz="1836" dirty="0">
                <a:solidFill>
                  <a:srgbClr val="505050"/>
                </a:solidFill>
                <a:latin typeface="Segoe UI"/>
              </a:endParaRPr>
            </a:p>
          </p:txBody>
        </p:sp>
        <p:sp>
          <p:nvSpPr>
            <p:cNvPr id="131" name="Freeform 101">
              <a:extLst>
                <a:ext uri="{FF2B5EF4-FFF2-40B4-BE49-F238E27FC236}">
                  <a16:creationId xmlns:a16="http://schemas.microsoft.com/office/drawing/2014/main" id="{62B288A2-991E-4E41-9158-F598ED520DA7}"/>
                </a:ext>
              </a:extLst>
            </p:cNvPr>
            <p:cNvSpPr>
              <a:spLocks/>
            </p:cNvSpPr>
            <p:nvPr/>
          </p:nvSpPr>
          <p:spPr bwMode="auto">
            <a:xfrm>
              <a:off x="7148135" y="5501186"/>
              <a:ext cx="9338" cy="1557"/>
            </a:xfrm>
            <a:custGeom>
              <a:avLst/>
              <a:gdLst>
                <a:gd name="T0" fmla="*/ 0 w 4"/>
                <a:gd name="T1" fmla="*/ 1 h 1"/>
                <a:gd name="T2" fmla="*/ 0 w 4"/>
                <a:gd name="T3" fmla="*/ 1 h 1"/>
                <a:gd name="T4" fmla="*/ 4 w 4"/>
                <a:gd name="T5" fmla="*/ 0 h 1"/>
                <a:gd name="T6" fmla="*/ 4 w 4"/>
                <a:gd name="T7" fmla="*/ 1 h 1"/>
                <a:gd name="T8" fmla="*/ 0 w 4"/>
                <a:gd name="T9" fmla="*/ 1 h 1"/>
              </a:gdLst>
              <a:ahLst/>
              <a:cxnLst>
                <a:cxn ang="0">
                  <a:pos x="T0" y="T1"/>
                </a:cxn>
                <a:cxn ang="0">
                  <a:pos x="T2" y="T3"/>
                </a:cxn>
                <a:cxn ang="0">
                  <a:pos x="T4" y="T5"/>
                </a:cxn>
                <a:cxn ang="0">
                  <a:pos x="T6" y="T7"/>
                </a:cxn>
                <a:cxn ang="0">
                  <a:pos x="T8" y="T9"/>
                </a:cxn>
              </a:cxnLst>
              <a:rect l="0" t="0" r="r" b="b"/>
              <a:pathLst>
                <a:path w="4" h="1">
                  <a:moveTo>
                    <a:pt x="0" y="1"/>
                  </a:moveTo>
                  <a:lnTo>
                    <a:pt x="0" y="1"/>
                  </a:lnTo>
                  <a:lnTo>
                    <a:pt x="4" y="0"/>
                  </a:lnTo>
                  <a:lnTo>
                    <a:pt x="4" y="1"/>
                  </a:lnTo>
                  <a:lnTo>
                    <a:pt x="0" y="1"/>
                  </a:lnTo>
                  <a:close/>
                </a:path>
              </a:pathLst>
            </a:custGeom>
            <a:solidFill>
              <a:srgbClr val="002050"/>
            </a:solidFill>
            <a:ln>
              <a:noFill/>
            </a:ln>
            <a:extLst>
              <a:ext uri="{91240B29-F687-4F45-9708-019B960494DF}">
                <a14:hiddenLine xmlns:a14="http://schemas.microsoft.com/office/drawing/2010/main" w="9525">
                  <a:solidFill>
                    <a:srgbClr val="000000"/>
                  </a:solidFill>
                  <a:round/>
                  <a:headEnd/>
                  <a:tailEnd/>
                </a14:hiddenLine>
              </a:ext>
            </a:extLst>
          </p:spPr>
          <p:txBody>
            <a:bodyPr lIns="93260" tIns="46630" rIns="93260" bIns="46630"/>
            <a:lstStyle/>
            <a:p>
              <a:pPr defTabSz="932597" eaLnBrk="1" fontAlgn="auto" hangingPunct="1">
                <a:spcBef>
                  <a:spcPts val="0"/>
                </a:spcBef>
                <a:spcAft>
                  <a:spcPts val="0"/>
                </a:spcAft>
                <a:defRPr/>
              </a:pPr>
              <a:endParaRPr lang="sl-SI" sz="1836" dirty="0">
                <a:solidFill>
                  <a:srgbClr val="505050"/>
                </a:solidFill>
                <a:latin typeface="Segoe UI"/>
              </a:endParaRPr>
            </a:p>
          </p:txBody>
        </p:sp>
        <p:sp>
          <p:nvSpPr>
            <p:cNvPr id="132" name="Freeform 102">
              <a:extLst>
                <a:ext uri="{FF2B5EF4-FFF2-40B4-BE49-F238E27FC236}">
                  <a16:creationId xmlns:a16="http://schemas.microsoft.com/office/drawing/2014/main" id="{79F3E869-DA8A-4D06-B90B-6B2D355AABC9}"/>
                </a:ext>
              </a:extLst>
            </p:cNvPr>
            <p:cNvSpPr>
              <a:spLocks/>
            </p:cNvSpPr>
            <p:nvPr/>
          </p:nvSpPr>
          <p:spPr bwMode="auto">
            <a:xfrm>
              <a:off x="7148135" y="5501186"/>
              <a:ext cx="9338" cy="1557"/>
            </a:xfrm>
            <a:custGeom>
              <a:avLst/>
              <a:gdLst>
                <a:gd name="T0" fmla="*/ 0 w 4"/>
                <a:gd name="T1" fmla="*/ 1 h 1"/>
                <a:gd name="T2" fmla="*/ 0 w 4"/>
                <a:gd name="T3" fmla="*/ 1 h 1"/>
                <a:gd name="T4" fmla="*/ 4 w 4"/>
                <a:gd name="T5" fmla="*/ 0 h 1"/>
                <a:gd name="T6" fmla="*/ 4 w 4"/>
                <a:gd name="T7" fmla="*/ 1 h 1"/>
                <a:gd name="T8" fmla="*/ 0 w 4"/>
                <a:gd name="T9" fmla="*/ 1 h 1"/>
              </a:gdLst>
              <a:ahLst/>
              <a:cxnLst>
                <a:cxn ang="0">
                  <a:pos x="T0" y="T1"/>
                </a:cxn>
                <a:cxn ang="0">
                  <a:pos x="T2" y="T3"/>
                </a:cxn>
                <a:cxn ang="0">
                  <a:pos x="T4" y="T5"/>
                </a:cxn>
                <a:cxn ang="0">
                  <a:pos x="T6" y="T7"/>
                </a:cxn>
                <a:cxn ang="0">
                  <a:pos x="T8" y="T9"/>
                </a:cxn>
              </a:cxnLst>
              <a:rect l="0" t="0" r="r" b="b"/>
              <a:pathLst>
                <a:path w="4" h="1">
                  <a:moveTo>
                    <a:pt x="0" y="1"/>
                  </a:moveTo>
                  <a:lnTo>
                    <a:pt x="0" y="1"/>
                  </a:lnTo>
                  <a:lnTo>
                    <a:pt x="4" y="0"/>
                  </a:lnTo>
                  <a:lnTo>
                    <a:pt x="4" y="1"/>
                  </a:lnTo>
                  <a:lnTo>
                    <a:pt x="0" y="1"/>
                  </a:lnTo>
                </a:path>
              </a:pathLst>
            </a:cu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round/>
                  <a:headEnd/>
                  <a:tailEnd/>
                </a14:hiddenLine>
              </a:ext>
            </a:extLst>
          </p:spPr>
          <p:txBody>
            <a:bodyPr lIns="93260" tIns="46630" rIns="93260" bIns="46630"/>
            <a:lstStyle/>
            <a:p>
              <a:pPr defTabSz="932597" eaLnBrk="1" fontAlgn="auto" hangingPunct="1">
                <a:spcBef>
                  <a:spcPts val="0"/>
                </a:spcBef>
                <a:spcAft>
                  <a:spcPts val="0"/>
                </a:spcAft>
                <a:defRPr/>
              </a:pPr>
              <a:endParaRPr lang="sl-SI" sz="1836" dirty="0">
                <a:solidFill>
                  <a:srgbClr val="505050"/>
                </a:solidFill>
                <a:latin typeface="Segoe UI"/>
              </a:endParaRPr>
            </a:p>
          </p:txBody>
        </p:sp>
        <p:sp>
          <p:nvSpPr>
            <p:cNvPr id="133" name="Freeform 103">
              <a:extLst>
                <a:ext uri="{FF2B5EF4-FFF2-40B4-BE49-F238E27FC236}">
                  <a16:creationId xmlns:a16="http://schemas.microsoft.com/office/drawing/2014/main" id="{18B704E8-1BEA-4A47-A579-F54795A266FB}"/>
                </a:ext>
              </a:extLst>
            </p:cNvPr>
            <p:cNvSpPr>
              <a:spLocks/>
            </p:cNvSpPr>
            <p:nvPr/>
          </p:nvSpPr>
          <p:spPr bwMode="auto">
            <a:xfrm>
              <a:off x="7151248" y="5502743"/>
              <a:ext cx="3113" cy="1556"/>
            </a:xfrm>
            <a:custGeom>
              <a:avLst/>
              <a:gdLst>
                <a:gd name="T0" fmla="*/ 0 w 2"/>
                <a:gd name="T1" fmla="*/ 0 h 1"/>
                <a:gd name="T2" fmla="*/ 0 w 2"/>
                <a:gd name="T3" fmla="*/ 1 h 1"/>
                <a:gd name="T4" fmla="*/ 1 w 2"/>
                <a:gd name="T5" fmla="*/ 1 h 1"/>
                <a:gd name="T6" fmla="*/ 2 w 2"/>
                <a:gd name="T7" fmla="*/ 0 h 1"/>
                <a:gd name="T8" fmla="*/ 0 w 2"/>
                <a:gd name="T9" fmla="*/ 0 h 1"/>
              </a:gdLst>
              <a:ahLst/>
              <a:cxnLst>
                <a:cxn ang="0">
                  <a:pos x="T0" y="T1"/>
                </a:cxn>
                <a:cxn ang="0">
                  <a:pos x="T2" y="T3"/>
                </a:cxn>
                <a:cxn ang="0">
                  <a:pos x="T4" y="T5"/>
                </a:cxn>
                <a:cxn ang="0">
                  <a:pos x="T6" y="T7"/>
                </a:cxn>
                <a:cxn ang="0">
                  <a:pos x="T8" y="T9"/>
                </a:cxn>
              </a:cxnLst>
              <a:rect l="0" t="0" r="r" b="b"/>
              <a:pathLst>
                <a:path w="2" h="1">
                  <a:moveTo>
                    <a:pt x="0" y="0"/>
                  </a:moveTo>
                  <a:lnTo>
                    <a:pt x="0" y="1"/>
                  </a:lnTo>
                  <a:lnTo>
                    <a:pt x="1" y="1"/>
                  </a:lnTo>
                  <a:lnTo>
                    <a:pt x="2" y="0"/>
                  </a:lnTo>
                  <a:lnTo>
                    <a:pt x="0" y="0"/>
                  </a:lnTo>
                  <a:close/>
                </a:path>
              </a:pathLst>
            </a:custGeom>
            <a:solidFill>
              <a:srgbClr val="231F20"/>
            </a:solidFill>
            <a:ln>
              <a:noFill/>
            </a:ln>
            <a:extLst>
              <a:ext uri="{91240B29-F687-4F45-9708-019B960494DF}">
                <a14:hiddenLine xmlns:a14="http://schemas.microsoft.com/office/drawing/2010/main" w="9525">
                  <a:solidFill>
                    <a:srgbClr val="000000"/>
                  </a:solidFill>
                  <a:round/>
                  <a:headEnd/>
                  <a:tailEnd/>
                </a14:hiddenLine>
              </a:ext>
            </a:extLst>
          </p:spPr>
          <p:txBody>
            <a:bodyPr lIns="93260" tIns="46630" rIns="93260" bIns="46630"/>
            <a:lstStyle/>
            <a:p>
              <a:pPr defTabSz="932597" eaLnBrk="1" fontAlgn="auto" hangingPunct="1">
                <a:spcBef>
                  <a:spcPts val="0"/>
                </a:spcBef>
                <a:spcAft>
                  <a:spcPts val="0"/>
                </a:spcAft>
                <a:defRPr/>
              </a:pPr>
              <a:endParaRPr lang="sl-SI" sz="1836" dirty="0">
                <a:solidFill>
                  <a:srgbClr val="505050"/>
                </a:solidFill>
                <a:latin typeface="Segoe UI"/>
              </a:endParaRPr>
            </a:p>
          </p:txBody>
        </p:sp>
        <p:sp>
          <p:nvSpPr>
            <p:cNvPr id="134" name="Freeform 104">
              <a:extLst>
                <a:ext uri="{FF2B5EF4-FFF2-40B4-BE49-F238E27FC236}">
                  <a16:creationId xmlns:a16="http://schemas.microsoft.com/office/drawing/2014/main" id="{F18BC6DF-24EB-428B-A515-0B43987AC768}"/>
                </a:ext>
              </a:extLst>
            </p:cNvPr>
            <p:cNvSpPr>
              <a:spLocks/>
            </p:cNvSpPr>
            <p:nvPr/>
          </p:nvSpPr>
          <p:spPr bwMode="auto">
            <a:xfrm>
              <a:off x="7151248" y="5502743"/>
              <a:ext cx="3113" cy="1556"/>
            </a:xfrm>
            <a:custGeom>
              <a:avLst/>
              <a:gdLst>
                <a:gd name="T0" fmla="*/ 0 w 2"/>
                <a:gd name="T1" fmla="*/ 0 h 1"/>
                <a:gd name="T2" fmla="*/ 0 w 2"/>
                <a:gd name="T3" fmla="*/ 1 h 1"/>
                <a:gd name="T4" fmla="*/ 1 w 2"/>
                <a:gd name="T5" fmla="*/ 1 h 1"/>
                <a:gd name="T6" fmla="*/ 2 w 2"/>
                <a:gd name="T7" fmla="*/ 0 h 1"/>
                <a:gd name="T8" fmla="*/ 0 w 2"/>
                <a:gd name="T9" fmla="*/ 0 h 1"/>
              </a:gdLst>
              <a:ahLst/>
              <a:cxnLst>
                <a:cxn ang="0">
                  <a:pos x="T0" y="T1"/>
                </a:cxn>
                <a:cxn ang="0">
                  <a:pos x="T2" y="T3"/>
                </a:cxn>
                <a:cxn ang="0">
                  <a:pos x="T4" y="T5"/>
                </a:cxn>
                <a:cxn ang="0">
                  <a:pos x="T6" y="T7"/>
                </a:cxn>
                <a:cxn ang="0">
                  <a:pos x="T8" y="T9"/>
                </a:cxn>
              </a:cxnLst>
              <a:rect l="0" t="0" r="r" b="b"/>
              <a:pathLst>
                <a:path w="2" h="1">
                  <a:moveTo>
                    <a:pt x="0" y="0"/>
                  </a:moveTo>
                  <a:lnTo>
                    <a:pt x="0" y="1"/>
                  </a:lnTo>
                  <a:lnTo>
                    <a:pt x="1" y="1"/>
                  </a:lnTo>
                  <a:lnTo>
                    <a:pt x="2" y="0"/>
                  </a:lnTo>
                  <a:lnTo>
                    <a:pt x="0" y="0"/>
                  </a:lnTo>
                </a:path>
              </a:pathLst>
            </a:cu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round/>
                  <a:headEnd/>
                  <a:tailEnd/>
                </a14:hiddenLine>
              </a:ext>
            </a:extLst>
          </p:spPr>
          <p:txBody>
            <a:bodyPr lIns="93260" tIns="46630" rIns="93260" bIns="46630"/>
            <a:lstStyle/>
            <a:p>
              <a:pPr defTabSz="932597" eaLnBrk="1" fontAlgn="auto" hangingPunct="1">
                <a:spcBef>
                  <a:spcPts val="0"/>
                </a:spcBef>
                <a:spcAft>
                  <a:spcPts val="0"/>
                </a:spcAft>
                <a:defRPr/>
              </a:pPr>
              <a:endParaRPr lang="sl-SI" sz="1836" dirty="0">
                <a:solidFill>
                  <a:srgbClr val="505050"/>
                </a:solidFill>
                <a:latin typeface="Segoe UI"/>
              </a:endParaRPr>
            </a:p>
          </p:txBody>
        </p:sp>
        <p:sp>
          <p:nvSpPr>
            <p:cNvPr id="135" name="Rectangle 105">
              <a:extLst>
                <a:ext uri="{FF2B5EF4-FFF2-40B4-BE49-F238E27FC236}">
                  <a16:creationId xmlns:a16="http://schemas.microsoft.com/office/drawing/2014/main" id="{414A9A7D-092C-4D03-96F6-DD4900DD8478}"/>
                </a:ext>
              </a:extLst>
            </p:cNvPr>
            <p:cNvSpPr>
              <a:spLocks noChangeArrowheads="1"/>
            </p:cNvSpPr>
            <p:nvPr/>
          </p:nvSpPr>
          <p:spPr bwMode="auto">
            <a:xfrm>
              <a:off x="7099889" y="5334627"/>
              <a:ext cx="1557" cy="40472"/>
            </a:xfrm>
            <a:prstGeom prst="rect">
              <a:avLst/>
            </a:prstGeom>
            <a:solidFill>
              <a:srgbClr val="007233"/>
            </a:solidFill>
            <a:ln>
              <a:noFill/>
            </a:ln>
            <a:extLst>
              <a:ext uri="{91240B29-F687-4F45-9708-019B960494DF}">
                <a14:hiddenLine xmlns:a14="http://schemas.microsoft.com/office/drawing/2010/main" w="9525">
                  <a:solidFill>
                    <a:srgbClr val="000000"/>
                  </a:solidFill>
                  <a:miter lim="800000"/>
                  <a:headEnd/>
                  <a:tailEnd/>
                </a14:hiddenLine>
              </a:ext>
            </a:extLst>
          </p:spPr>
          <p:txBody>
            <a:bodyPr lIns="93260" tIns="46630" rIns="93260" bIns="46630"/>
            <a:lstStyle/>
            <a:p>
              <a:pPr defTabSz="932597" eaLnBrk="1" fontAlgn="auto" hangingPunct="1">
                <a:spcBef>
                  <a:spcPts val="0"/>
                </a:spcBef>
                <a:spcAft>
                  <a:spcPts val="0"/>
                </a:spcAft>
                <a:defRPr/>
              </a:pPr>
              <a:endParaRPr lang="sl-SI" sz="1836" dirty="0">
                <a:solidFill>
                  <a:srgbClr val="505050"/>
                </a:solidFill>
                <a:latin typeface="Segoe UI"/>
              </a:endParaRPr>
            </a:p>
          </p:txBody>
        </p:sp>
        <p:sp>
          <p:nvSpPr>
            <p:cNvPr id="136" name="Rectangle 106">
              <a:extLst>
                <a:ext uri="{FF2B5EF4-FFF2-40B4-BE49-F238E27FC236}">
                  <a16:creationId xmlns:a16="http://schemas.microsoft.com/office/drawing/2014/main" id="{B56BBED9-FD6C-41EC-8509-663A2820A986}"/>
                </a:ext>
              </a:extLst>
            </p:cNvPr>
            <p:cNvSpPr>
              <a:spLocks noChangeArrowheads="1"/>
            </p:cNvSpPr>
            <p:nvPr/>
          </p:nvSpPr>
          <p:spPr bwMode="auto">
            <a:xfrm>
              <a:off x="7107671" y="5334627"/>
              <a:ext cx="3113" cy="40472"/>
            </a:xfrm>
            <a:prstGeom prst="rect">
              <a:avLst/>
            </a:prstGeom>
            <a:solidFill>
              <a:srgbClr val="007233"/>
            </a:solidFill>
            <a:ln>
              <a:noFill/>
            </a:ln>
            <a:extLst>
              <a:ext uri="{91240B29-F687-4F45-9708-019B960494DF}">
                <a14:hiddenLine xmlns:a14="http://schemas.microsoft.com/office/drawing/2010/main" w="9525">
                  <a:solidFill>
                    <a:srgbClr val="000000"/>
                  </a:solidFill>
                  <a:miter lim="800000"/>
                  <a:headEnd/>
                  <a:tailEnd/>
                </a14:hiddenLine>
              </a:ext>
            </a:extLst>
          </p:spPr>
          <p:txBody>
            <a:bodyPr lIns="93260" tIns="46630" rIns="93260" bIns="46630"/>
            <a:lstStyle/>
            <a:p>
              <a:pPr defTabSz="932597" eaLnBrk="1" fontAlgn="auto" hangingPunct="1">
                <a:spcBef>
                  <a:spcPts val="0"/>
                </a:spcBef>
                <a:spcAft>
                  <a:spcPts val="0"/>
                </a:spcAft>
                <a:defRPr/>
              </a:pPr>
              <a:endParaRPr lang="sl-SI" sz="1836" dirty="0">
                <a:solidFill>
                  <a:srgbClr val="505050"/>
                </a:solidFill>
                <a:latin typeface="Segoe UI"/>
              </a:endParaRPr>
            </a:p>
          </p:txBody>
        </p:sp>
        <p:sp>
          <p:nvSpPr>
            <p:cNvPr id="137" name="Rectangle 107">
              <a:extLst>
                <a:ext uri="{FF2B5EF4-FFF2-40B4-BE49-F238E27FC236}">
                  <a16:creationId xmlns:a16="http://schemas.microsoft.com/office/drawing/2014/main" id="{FA385833-9491-4CED-B911-8608B9DFE732}"/>
                </a:ext>
              </a:extLst>
            </p:cNvPr>
            <p:cNvSpPr>
              <a:spLocks noChangeArrowheads="1"/>
            </p:cNvSpPr>
            <p:nvPr/>
          </p:nvSpPr>
          <p:spPr bwMode="auto">
            <a:xfrm>
              <a:off x="7093664" y="5340854"/>
              <a:ext cx="23345" cy="3113"/>
            </a:xfrm>
            <a:prstGeom prst="rect">
              <a:avLst/>
            </a:prstGeom>
            <a:solidFill>
              <a:srgbClr val="007233"/>
            </a:solidFill>
            <a:ln>
              <a:noFill/>
            </a:ln>
            <a:extLst>
              <a:ext uri="{91240B29-F687-4F45-9708-019B960494DF}">
                <a14:hiddenLine xmlns:a14="http://schemas.microsoft.com/office/drawing/2010/main" w="9525">
                  <a:solidFill>
                    <a:srgbClr val="000000"/>
                  </a:solidFill>
                  <a:miter lim="800000"/>
                  <a:headEnd/>
                  <a:tailEnd/>
                </a14:hiddenLine>
              </a:ext>
            </a:extLst>
          </p:spPr>
          <p:txBody>
            <a:bodyPr lIns="93260" tIns="46630" rIns="93260" bIns="46630"/>
            <a:lstStyle/>
            <a:p>
              <a:pPr defTabSz="932597" eaLnBrk="1" fontAlgn="auto" hangingPunct="1">
                <a:spcBef>
                  <a:spcPts val="0"/>
                </a:spcBef>
                <a:spcAft>
                  <a:spcPts val="0"/>
                </a:spcAft>
                <a:defRPr/>
              </a:pPr>
              <a:endParaRPr lang="sl-SI" sz="1836" dirty="0">
                <a:solidFill>
                  <a:srgbClr val="505050"/>
                </a:solidFill>
                <a:latin typeface="Segoe UI"/>
              </a:endParaRPr>
            </a:p>
          </p:txBody>
        </p:sp>
        <p:sp>
          <p:nvSpPr>
            <p:cNvPr id="138" name="Rectangle 108">
              <a:extLst>
                <a:ext uri="{FF2B5EF4-FFF2-40B4-BE49-F238E27FC236}">
                  <a16:creationId xmlns:a16="http://schemas.microsoft.com/office/drawing/2014/main" id="{A0A97E68-1F60-4C44-B554-2BF308202097}"/>
                </a:ext>
              </a:extLst>
            </p:cNvPr>
            <p:cNvSpPr>
              <a:spLocks noChangeArrowheads="1"/>
            </p:cNvSpPr>
            <p:nvPr/>
          </p:nvSpPr>
          <p:spPr bwMode="auto">
            <a:xfrm>
              <a:off x="7093664" y="5350194"/>
              <a:ext cx="23345" cy="1556"/>
            </a:xfrm>
            <a:prstGeom prst="rect">
              <a:avLst/>
            </a:prstGeom>
            <a:solidFill>
              <a:srgbClr val="007233"/>
            </a:solidFill>
            <a:ln>
              <a:noFill/>
            </a:ln>
            <a:extLst>
              <a:ext uri="{91240B29-F687-4F45-9708-019B960494DF}">
                <a14:hiddenLine xmlns:a14="http://schemas.microsoft.com/office/drawing/2010/main" w="9525">
                  <a:solidFill>
                    <a:srgbClr val="000000"/>
                  </a:solidFill>
                  <a:miter lim="800000"/>
                  <a:headEnd/>
                  <a:tailEnd/>
                </a14:hiddenLine>
              </a:ext>
            </a:extLst>
          </p:spPr>
          <p:txBody>
            <a:bodyPr lIns="93260" tIns="46630" rIns="93260" bIns="46630"/>
            <a:lstStyle/>
            <a:p>
              <a:pPr defTabSz="932597" eaLnBrk="1" fontAlgn="auto" hangingPunct="1">
                <a:spcBef>
                  <a:spcPts val="0"/>
                </a:spcBef>
                <a:spcAft>
                  <a:spcPts val="0"/>
                </a:spcAft>
                <a:defRPr/>
              </a:pPr>
              <a:endParaRPr lang="sl-SI" sz="1836" dirty="0">
                <a:solidFill>
                  <a:srgbClr val="505050"/>
                </a:solidFill>
                <a:latin typeface="Segoe UI"/>
              </a:endParaRPr>
            </a:p>
          </p:txBody>
        </p:sp>
        <p:sp>
          <p:nvSpPr>
            <p:cNvPr id="139" name="Rectangle 109">
              <a:extLst>
                <a:ext uri="{FF2B5EF4-FFF2-40B4-BE49-F238E27FC236}">
                  <a16:creationId xmlns:a16="http://schemas.microsoft.com/office/drawing/2014/main" id="{029C6618-7F3A-41E7-9DD0-865B40F134C1}"/>
                </a:ext>
              </a:extLst>
            </p:cNvPr>
            <p:cNvSpPr>
              <a:spLocks noChangeArrowheads="1"/>
            </p:cNvSpPr>
            <p:nvPr/>
          </p:nvSpPr>
          <p:spPr bwMode="auto">
            <a:xfrm>
              <a:off x="7093664" y="5357976"/>
              <a:ext cx="23345" cy="3113"/>
            </a:xfrm>
            <a:prstGeom prst="rect">
              <a:avLst/>
            </a:prstGeom>
            <a:solidFill>
              <a:srgbClr val="007233"/>
            </a:solidFill>
            <a:ln>
              <a:noFill/>
            </a:ln>
            <a:extLst>
              <a:ext uri="{91240B29-F687-4F45-9708-019B960494DF}">
                <a14:hiddenLine xmlns:a14="http://schemas.microsoft.com/office/drawing/2010/main" w="9525">
                  <a:solidFill>
                    <a:srgbClr val="000000"/>
                  </a:solidFill>
                  <a:miter lim="800000"/>
                  <a:headEnd/>
                  <a:tailEnd/>
                </a14:hiddenLine>
              </a:ext>
            </a:extLst>
          </p:spPr>
          <p:txBody>
            <a:bodyPr lIns="93260" tIns="46630" rIns="93260" bIns="46630"/>
            <a:lstStyle/>
            <a:p>
              <a:pPr defTabSz="932597" eaLnBrk="1" fontAlgn="auto" hangingPunct="1">
                <a:spcBef>
                  <a:spcPts val="0"/>
                </a:spcBef>
                <a:spcAft>
                  <a:spcPts val="0"/>
                </a:spcAft>
                <a:defRPr/>
              </a:pPr>
              <a:endParaRPr lang="sl-SI" sz="1836" dirty="0">
                <a:solidFill>
                  <a:srgbClr val="505050"/>
                </a:solidFill>
                <a:latin typeface="Segoe UI"/>
              </a:endParaRPr>
            </a:p>
          </p:txBody>
        </p:sp>
        <p:sp>
          <p:nvSpPr>
            <p:cNvPr id="140" name="Rectangle 110">
              <a:extLst>
                <a:ext uri="{FF2B5EF4-FFF2-40B4-BE49-F238E27FC236}">
                  <a16:creationId xmlns:a16="http://schemas.microsoft.com/office/drawing/2014/main" id="{F0DE373A-5D05-42BC-A565-95E7081FF2C0}"/>
                </a:ext>
              </a:extLst>
            </p:cNvPr>
            <p:cNvSpPr>
              <a:spLocks noChangeArrowheads="1"/>
            </p:cNvSpPr>
            <p:nvPr/>
          </p:nvSpPr>
          <p:spPr bwMode="auto">
            <a:xfrm>
              <a:off x="7093664" y="5364203"/>
              <a:ext cx="23345" cy="3113"/>
            </a:xfrm>
            <a:prstGeom prst="rect">
              <a:avLst/>
            </a:prstGeom>
            <a:solidFill>
              <a:srgbClr val="007233"/>
            </a:solidFill>
            <a:ln>
              <a:noFill/>
            </a:ln>
            <a:extLst>
              <a:ext uri="{91240B29-F687-4F45-9708-019B960494DF}">
                <a14:hiddenLine xmlns:a14="http://schemas.microsoft.com/office/drawing/2010/main" w="9525">
                  <a:solidFill>
                    <a:srgbClr val="000000"/>
                  </a:solidFill>
                  <a:miter lim="800000"/>
                  <a:headEnd/>
                  <a:tailEnd/>
                </a14:hiddenLine>
              </a:ext>
            </a:extLst>
          </p:spPr>
          <p:txBody>
            <a:bodyPr lIns="93260" tIns="46630" rIns="93260" bIns="46630"/>
            <a:lstStyle/>
            <a:p>
              <a:pPr defTabSz="932597" eaLnBrk="1" fontAlgn="auto" hangingPunct="1">
                <a:spcBef>
                  <a:spcPts val="0"/>
                </a:spcBef>
                <a:spcAft>
                  <a:spcPts val="0"/>
                </a:spcAft>
                <a:defRPr/>
              </a:pPr>
              <a:endParaRPr lang="sl-SI" sz="1836" dirty="0">
                <a:solidFill>
                  <a:srgbClr val="505050"/>
                </a:solidFill>
                <a:latin typeface="Segoe UI"/>
              </a:endParaRPr>
            </a:p>
          </p:txBody>
        </p:sp>
        <p:sp>
          <p:nvSpPr>
            <p:cNvPr id="141" name="Freeform 111">
              <a:extLst>
                <a:ext uri="{FF2B5EF4-FFF2-40B4-BE49-F238E27FC236}">
                  <a16:creationId xmlns:a16="http://schemas.microsoft.com/office/drawing/2014/main" id="{5B5F0291-D7AB-406F-B781-3E7E1B668A53}"/>
                </a:ext>
              </a:extLst>
            </p:cNvPr>
            <p:cNvSpPr>
              <a:spLocks/>
            </p:cNvSpPr>
            <p:nvPr/>
          </p:nvSpPr>
          <p:spPr bwMode="auto">
            <a:xfrm>
              <a:off x="7112340" y="5292598"/>
              <a:ext cx="70034" cy="4670"/>
            </a:xfrm>
            <a:custGeom>
              <a:avLst/>
              <a:gdLst>
                <a:gd name="T0" fmla="*/ 166 w 172"/>
                <a:gd name="T1" fmla="*/ 12 h 12"/>
                <a:gd name="T2" fmla="*/ 6 w 172"/>
                <a:gd name="T3" fmla="*/ 12 h 12"/>
                <a:gd name="T4" fmla="*/ 0 w 172"/>
                <a:gd name="T5" fmla="*/ 6 h 12"/>
                <a:gd name="T6" fmla="*/ 6 w 172"/>
                <a:gd name="T7" fmla="*/ 0 h 12"/>
                <a:gd name="T8" fmla="*/ 166 w 172"/>
                <a:gd name="T9" fmla="*/ 0 h 12"/>
                <a:gd name="T10" fmla="*/ 172 w 172"/>
                <a:gd name="T11" fmla="*/ 6 h 12"/>
                <a:gd name="T12" fmla="*/ 166 w 172"/>
                <a:gd name="T13" fmla="*/ 12 h 12"/>
              </a:gdLst>
              <a:ahLst/>
              <a:cxnLst>
                <a:cxn ang="0">
                  <a:pos x="T0" y="T1"/>
                </a:cxn>
                <a:cxn ang="0">
                  <a:pos x="T2" y="T3"/>
                </a:cxn>
                <a:cxn ang="0">
                  <a:pos x="T4" y="T5"/>
                </a:cxn>
                <a:cxn ang="0">
                  <a:pos x="T6" y="T7"/>
                </a:cxn>
                <a:cxn ang="0">
                  <a:pos x="T8" y="T9"/>
                </a:cxn>
                <a:cxn ang="0">
                  <a:pos x="T10" y="T11"/>
                </a:cxn>
                <a:cxn ang="0">
                  <a:pos x="T12" y="T13"/>
                </a:cxn>
              </a:cxnLst>
              <a:rect l="0" t="0" r="r" b="b"/>
              <a:pathLst>
                <a:path w="172" h="12">
                  <a:moveTo>
                    <a:pt x="166" y="12"/>
                  </a:moveTo>
                  <a:cubicBezTo>
                    <a:pt x="6" y="12"/>
                    <a:pt x="6" y="12"/>
                    <a:pt x="6" y="12"/>
                  </a:cubicBezTo>
                  <a:cubicBezTo>
                    <a:pt x="3" y="12"/>
                    <a:pt x="0" y="9"/>
                    <a:pt x="0" y="6"/>
                  </a:cubicBezTo>
                  <a:cubicBezTo>
                    <a:pt x="0" y="3"/>
                    <a:pt x="3" y="0"/>
                    <a:pt x="6" y="0"/>
                  </a:cubicBezTo>
                  <a:cubicBezTo>
                    <a:pt x="166" y="0"/>
                    <a:pt x="166" y="0"/>
                    <a:pt x="166" y="0"/>
                  </a:cubicBezTo>
                  <a:cubicBezTo>
                    <a:pt x="169" y="0"/>
                    <a:pt x="172" y="3"/>
                    <a:pt x="172" y="6"/>
                  </a:cubicBezTo>
                  <a:cubicBezTo>
                    <a:pt x="172" y="9"/>
                    <a:pt x="169" y="12"/>
                    <a:pt x="166" y="12"/>
                  </a:cubicBezTo>
                  <a:close/>
                </a:path>
              </a:pathLst>
            </a:custGeom>
            <a:solidFill>
              <a:srgbClr val="FFB900"/>
            </a:solidFill>
            <a:ln>
              <a:noFill/>
            </a:ln>
            <a:extLst>
              <a:ext uri="{91240B29-F687-4F45-9708-019B960494DF}">
                <a14:hiddenLine xmlns:a14="http://schemas.microsoft.com/office/drawing/2010/main" w="9525">
                  <a:solidFill>
                    <a:srgbClr val="000000"/>
                  </a:solidFill>
                  <a:round/>
                  <a:headEnd/>
                  <a:tailEnd/>
                </a14:hiddenLine>
              </a:ext>
            </a:extLst>
          </p:spPr>
          <p:txBody>
            <a:bodyPr lIns="93260" tIns="46630" rIns="93260" bIns="46630"/>
            <a:lstStyle/>
            <a:p>
              <a:pPr defTabSz="932597" eaLnBrk="1" fontAlgn="auto" hangingPunct="1">
                <a:spcBef>
                  <a:spcPts val="0"/>
                </a:spcBef>
                <a:spcAft>
                  <a:spcPts val="0"/>
                </a:spcAft>
                <a:defRPr/>
              </a:pPr>
              <a:endParaRPr lang="sl-SI" sz="1836" dirty="0">
                <a:solidFill>
                  <a:srgbClr val="505050"/>
                </a:solidFill>
                <a:latin typeface="Segoe UI"/>
              </a:endParaRPr>
            </a:p>
          </p:txBody>
        </p:sp>
        <p:sp>
          <p:nvSpPr>
            <p:cNvPr id="142" name="Freeform 112">
              <a:extLst>
                <a:ext uri="{FF2B5EF4-FFF2-40B4-BE49-F238E27FC236}">
                  <a16:creationId xmlns:a16="http://schemas.microsoft.com/office/drawing/2014/main" id="{FD1FE983-2FFA-4FEE-B52B-8EC1513D3349}"/>
                </a:ext>
              </a:extLst>
            </p:cNvPr>
            <p:cNvSpPr>
              <a:spLocks/>
            </p:cNvSpPr>
            <p:nvPr/>
          </p:nvSpPr>
          <p:spPr bwMode="auto">
            <a:xfrm>
              <a:off x="7112340" y="5303495"/>
              <a:ext cx="38908" cy="6226"/>
            </a:xfrm>
            <a:custGeom>
              <a:avLst/>
              <a:gdLst>
                <a:gd name="T0" fmla="*/ 90 w 96"/>
                <a:gd name="T1" fmla="*/ 12 h 12"/>
                <a:gd name="T2" fmla="*/ 6 w 96"/>
                <a:gd name="T3" fmla="*/ 12 h 12"/>
                <a:gd name="T4" fmla="*/ 0 w 96"/>
                <a:gd name="T5" fmla="*/ 6 h 12"/>
                <a:gd name="T6" fmla="*/ 6 w 96"/>
                <a:gd name="T7" fmla="*/ 0 h 12"/>
                <a:gd name="T8" fmla="*/ 90 w 96"/>
                <a:gd name="T9" fmla="*/ 0 h 12"/>
                <a:gd name="T10" fmla="*/ 96 w 96"/>
                <a:gd name="T11" fmla="*/ 6 h 12"/>
                <a:gd name="T12" fmla="*/ 90 w 96"/>
                <a:gd name="T13" fmla="*/ 12 h 12"/>
              </a:gdLst>
              <a:ahLst/>
              <a:cxnLst>
                <a:cxn ang="0">
                  <a:pos x="T0" y="T1"/>
                </a:cxn>
                <a:cxn ang="0">
                  <a:pos x="T2" y="T3"/>
                </a:cxn>
                <a:cxn ang="0">
                  <a:pos x="T4" y="T5"/>
                </a:cxn>
                <a:cxn ang="0">
                  <a:pos x="T6" y="T7"/>
                </a:cxn>
                <a:cxn ang="0">
                  <a:pos x="T8" y="T9"/>
                </a:cxn>
                <a:cxn ang="0">
                  <a:pos x="T10" y="T11"/>
                </a:cxn>
                <a:cxn ang="0">
                  <a:pos x="T12" y="T13"/>
                </a:cxn>
              </a:cxnLst>
              <a:rect l="0" t="0" r="r" b="b"/>
              <a:pathLst>
                <a:path w="96" h="12">
                  <a:moveTo>
                    <a:pt x="90" y="12"/>
                  </a:moveTo>
                  <a:cubicBezTo>
                    <a:pt x="6" y="12"/>
                    <a:pt x="6" y="12"/>
                    <a:pt x="6" y="12"/>
                  </a:cubicBezTo>
                  <a:cubicBezTo>
                    <a:pt x="3" y="12"/>
                    <a:pt x="0" y="9"/>
                    <a:pt x="0" y="6"/>
                  </a:cubicBezTo>
                  <a:cubicBezTo>
                    <a:pt x="0" y="2"/>
                    <a:pt x="3" y="0"/>
                    <a:pt x="6" y="0"/>
                  </a:cubicBezTo>
                  <a:cubicBezTo>
                    <a:pt x="90" y="0"/>
                    <a:pt x="90" y="0"/>
                    <a:pt x="90" y="0"/>
                  </a:cubicBezTo>
                  <a:cubicBezTo>
                    <a:pt x="93" y="0"/>
                    <a:pt x="96" y="2"/>
                    <a:pt x="96" y="6"/>
                  </a:cubicBezTo>
                  <a:cubicBezTo>
                    <a:pt x="96" y="9"/>
                    <a:pt x="93" y="12"/>
                    <a:pt x="90" y="12"/>
                  </a:cubicBezTo>
                  <a:close/>
                </a:path>
              </a:pathLst>
            </a:custGeom>
            <a:solidFill>
              <a:srgbClr val="FFB900"/>
            </a:solidFill>
            <a:ln>
              <a:noFill/>
            </a:ln>
            <a:extLst>
              <a:ext uri="{91240B29-F687-4F45-9708-019B960494DF}">
                <a14:hiddenLine xmlns:a14="http://schemas.microsoft.com/office/drawing/2010/main" w="9525">
                  <a:solidFill>
                    <a:srgbClr val="000000"/>
                  </a:solidFill>
                  <a:round/>
                  <a:headEnd/>
                  <a:tailEnd/>
                </a14:hiddenLine>
              </a:ext>
            </a:extLst>
          </p:spPr>
          <p:txBody>
            <a:bodyPr lIns="93260" tIns="46630" rIns="93260" bIns="46630"/>
            <a:lstStyle/>
            <a:p>
              <a:pPr defTabSz="932597" eaLnBrk="1" fontAlgn="auto" hangingPunct="1">
                <a:spcBef>
                  <a:spcPts val="0"/>
                </a:spcBef>
                <a:spcAft>
                  <a:spcPts val="0"/>
                </a:spcAft>
                <a:defRPr/>
              </a:pPr>
              <a:endParaRPr lang="sl-SI" sz="1836" dirty="0">
                <a:solidFill>
                  <a:srgbClr val="505050"/>
                </a:solidFill>
                <a:latin typeface="Segoe UI"/>
              </a:endParaRPr>
            </a:p>
          </p:txBody>
        </p:sp>
        <p:sp>
          <p:nvSpPr>
            <p:cNvPr id="143" name="Oval 113">
              <a:extLst>
                <a:ext uri="{FF2B5EF4-FFF2-40B4-BE49-F238E27FC236}">
                  <a16:creationId xmlns:a16="http://schemas.microsoft.com/office/drawing/2014/main" id="{1DAD5AA0-D93F-4021-A23D-33A85550AAE4}"/>
                </a:ext>
              </a:extLst>
            </p:cNvPr>
            <p:cNvSpPr>
              <a:spLocks noChangeArrowheads="1"/>
            </p:cNvSpPr>
            <p:nvPr/>
          </p:nvSpPr>
          <p:spPr bwMode="auto">
            <a:xfrm>
              <a:off x="7134128" y="5381326"/>
              <a:ext cx="12450" cy="12453"/>
            </a:xfrm>
            <a:prstGeom prst="ellipse">
              <a:avLst/>
            </a:prstGeom>
            <a:solidFill>
              <a:srgbClr val="009E49"/>
            </a:solidFill>
            <a:ln>
              <a:noFill/>
            </a:ln>
            <a:extLst>
              <a:ext uri="{91240B29-F687-4F45-9708-019B960494DF}">
                <a14:hiddenLine xmlns:a14="http://schemas.microsoft.com/office/drawing/2010/main" w="9525">
                  <a:solidFill>
                    <a:srgbClr val="000000"/>
                  </a:solidFill>
                  <a:round/>
                  <a:headEnd/>
                  <a:tailEnd/>
                </a14:hiddenLine>
              </a:ext>
            </a:extLst>
          </p:spPr>
          <p:txBody>
            <a:bodyPr lIns="93260" tIns="46630" rIns="93260" bIns="46630"/>
            <a:lstStyle/>
            <a:p>
              <a:pPr defTabSz="932597" eaLnBrk="1" fontAlgn="auto" hangingPunct="1">
                <a:spcBef>
                  <a:spcPts val="0"/>
                </a:spcBef>
                <a:spcAft>
                  <a:spcPts val="0"/>
                </a:spcAft>
                <a:defRPr/>
              </a:pPr>
              <a:endParaRPr lang="sl-SI" sz="1836" dirty="0">
                <a:solidFill>
                  <a:srgbClr val="505050"/>
                </a:solidFill>
                <a:latin typeface="Segoe UI"/>
              </a:endParaRPr>
            </a:p>
          </p:txBody>
        </p:sp>
        <p:sp>
          <p:nvSpPr>
            <p:cNvPr id="144" name="Oval 114">
              <a:extLst>
                <a:ext uri="{FF2B5EF4-FFF2-40B4-BE49-F238E27FC236}">
                  <a16:creationId xmlns:a16="http://schemas.microsoft.com/office/drawing/2014/main" id="{E4AE03C8-2620-43D9-8F5C-62A110938C30}"/>
                </a:ext>
              </a:extLst>
            </p:cNvPr>
            <p:cNvSpPr>
              <a:spLocks noChangeArrowheads="1"/>
            </p:cNvSpPr>
            <p:nvPr/>
          </p:nvSpPr>
          <p:spPr bwMode="auto">
            <a:xfrm>
              <a:off x="7154360" y="5381326"/>
              <a:ext cx="14006" cy="12453"/>
            </a:xfrm>
            <a:prstGeom prst="ellipse">
              <a:avLst/>
            </a:prstGeom>
            <a:solidFill>
              <a:srgbClr val="009E49"/>
            </a:solidFill>
            <a:ln>
              <a:noFill/>
            </a:ln>
            <a:extLst>
              <a:ext uri="{91240B29-F687-4F45-9708-019B960494DF}">
                <a14:hiddenLine xmlns:a14="http://schemas.microsoft.com/office/drawing/2010/main" w="9525">
                  <a:solidFill>
                    <a:srgbClr val="000000"/>
                  </a:solidFill>
                  <a:round/>
                  <a:headEnd/>
                  <a:tailEnd/>
                </a14:hiddenLine>
              </a:ext>
            </a:extLst>
          </p:spPr>
          <p:txBody>
            <a:bodyPr lIns="93260" tIns="46630" rIns="93260" bIns="46630"/>
            <a:lstStyle/>
            <a:p>
              <a:pPr defTabSz="932597" eaLnBrk="1" fontAlgn="auto" hangingPunct="1">
                <a:spcBef>
                  <a:spcPts val="0"/>
                </a:spcBef>
                <a:spcAft>
                  <a:spcPts val="0"/>
                </a:spcAft>
                <a:defRPr/>
              </a:pPr>
              <a:endParaRPr lang="sl-SI" sz="1836" dirty="0">
                <a:solidFill>
                  <a:srgbClr val="505050"/>
                </a:solidFill>
                <a:latin typeface="Segoe UI"/>
              </a:endParaRPr>
            </a:p>
          </p:txBody>
        </p:sp>
        <p:sp>
          <p:nvSpPr>
            <p:cNvPr id="145" name="Freeform 115">
              <a:extLst>
                <a:ext uri="{FF2B5EF4-FFF2-40B4-BE49-F238E27FC236}">
                  <a16:creationId xmlns:a16="http://schemas.microsoft.com/office/drawing/2014/main" id="{AAF33242-84E2-43BF-AA95-23C2C74BEFCE}"/>
                </a:ext>
              </a:extLst>
            </p:cNvPr>
            <p:cNvSpPr>
              <a:spLocks/>
            </p:cNvSpPr>
            <p:nvPr/>
          </p:nvSpPr>
          <p:spPr bwMode="auto">
            <a:xfrm>
              <a:off x="7583900" y="5466940"/>
              <a:ext cx="0" cy="17123"/>
            </a:xfrm>
            <a:custGeom>
              <a:avLst/>
              <a:gdLst>
                <a:gd name="T0" fmla="*/ 39 h 39"/>
                <a:gd name="T1" fmla="*/ 0 h 39"/>
                <a:gd name="T2" fmla="*/ 39 h 39"/>
              </a:gdLst>
              <a:ahLst/>
              <a:cxnLst>
                <a:cxn ang="0">
                  <a:pos x="0" y="T0"/>
                </a:cxn>
                <a:cxn ang="0">
                  <a:pos x="0" y="T1"/>
                </a:cxn>
                <a:cxn ang="0">
                  <a:pos x="0" y="T2"/>
                </a:cxn>
              </a:cxnLst>
              <a:rect l="0" t="0" r="r" b="b"/>
              <a:pathLst>
                <a:path h="39">
                  <a:moveTo>
                    <a:pt x="0" y="39"/>
                  </a:moveTo>
                  <a:cubicBezTo>
                    <a:pt x="0" y="0"/>
                    <a:pt x="0" y="0"/>
                    <a:pt x="0" y="0"/>
                  </a:cubicBezTo>
                  <a:cubicBezTo>
                    <a:pt x="0" y="24"/>
                    <a:pt x="0" y="39"/>
                    <a:pt x="0" y="39"/>
                  </a:cubicBezTo>
                </a:path>
              </a:pathLst>
            </a:custGeom>
            <a:solidFill>
              <a:srgbClr val="FFB900"/>
            </a:solidFill>
            <a:ln>
              <a:noFill/>
            </a:ln>
            <a:extLst>
              <a:ext uri="{91240B29-F687-4F45-9708-019B960494DF}">
                <a14:hiddenLine xmlns:a14="http://schemas.microsoft.com/office/drawing/2010/main" w="9525">
                  <a:solidFill>
                    <a:srgbClr val="000000"/>
                  </a:solidFill>
                  <a:round/>
                  <a:headEnd/>
                  <a:tailEnd/>
                </a14:hiddenLine>
              </a:ext>
            </a:extLst>
          </p:spPr>
          <p:txBody>
            <a:bodyPr lIns="93260" tIns="46630" rIns="93260" bIns="46630"/>
            <a:lstStyle/>
            <a:p>
              <a:pPr defTabSz="932597" eaLnBrk="1" fontAlgn="auto" hangingPunct="1">
                <a:spcBef>
                  <a:spcPts val="0"/>
                </a:spcBef>
                <a:spcAft>
                  <a:spcPts val="0"/>
                </a:spcAft>
                <a:defRPr/>
              </a:pPr>
              <a:endParaRPr lang="sl-SI" sz="1836" dirty="0">
                <a:solidFill>
                  <a:srgbClr val="505050"/>
                </a:solidFill>
                <a:latin typeface="Segoe UI"/>
              </a:endParaRPr>
            </a:p>
          </p:txBody>
        </p:sp>
        <p:sp>
          <p:nvSpPr>
            <p:cNvPr id="146" name="Freeform 116">
              <a:extLst>
                <a:ext uri="{FF2B5EF4-FFF2-40B4-BE49-F238E27FC236}">
                  <a16:creationId xmlns:a16="http://schemas.microsoft.com/office/drawing/2014/main" id="{61C594F2-29ED-41DD-9217-D35243A57E96}"/>
                </a:ext>
              </a:extLst>
            </p:cNvPr>
            <p:cNvSpPr>
              <a:spLocks/>
            </p:cNvSpPr>
            <p:nvPr/>
          </p:nvSpPr>
          <p:spPr bwMode="auto">
            <a:xfrm>
              <a:off x="7583900" y="5280145"/>
              <a:ext cx="99603" cy="203918"/>
            </a:xfrm>
            <a:custGeom>
              <a:avLst/>
              <a:gdLst>
                <a:gd name="T0" fmla="*/ 243 w 243"/>
                <a:gd name="T1" fmla="*/ 235 h 492"/>
                <a:gd name="T2" fmla="*/ 243 w 243"/>
                <a:gd name="T3" fmla="*/ 0 h 492"/>
                <a:gd name="T4" fmla="*/ 0 w 243"/>
                <a:gd name="T5" fmla="*/ 0 h 492"/>
                <a:gd name="T6" fmla="*/ 4 w 243"/>
                <a:gd name="T7" fmla="*/ 88 h 492"/>
                <a:gd name="T8" fmla="*/ 29 w 243"/>
                <a:gd name="T9" fmla="*/ 190 h 492"/>
                <a:gd name="T10" fmla="*/ 4 w 243"/>
                <a:gd name="T11" fmla="*/ 453 h 492"/>
                <a:gd name="T12" fmla="*/ 4 w 243"/>
                <a:gd name="T13" fmla="*/ 492 h 492"/>
                <a:gd name="T14" fmla="*/ 243 w 243"/>
                <a:gd name="T15" fmla="*/ 492 h 492"/>
                <a:gd name="T16" fmla="*/ 222 w 243"/>
                <a:gd name="T17" fmla="*/ 235 h 492"/>
                <a:gd name="T18" fmla="*/ 243 w 243"/>
                <a:gd name="T19" fmla="*/ 235 h 492"/>
              </a:gdLst>
              <a:ahLst/>
              <a:cxnLst>
                <a:cxn ang="0">
                  <a:pos x="T0" y="T1"/>
                </a:cxn>
                <a:cxn ang="0">
                  <a:pos x="T2" y="T3"/>
                </a:cxn>
                <a:cxn ang="0">
                  <a:pos x="T4" y="T5"/>
                </a:cxn>
                <a:cxn ang="0">
                  <a:pos x="T6" y="T7"/>
                </a:cxn>
                <a:cxn ang="0">
                  <a:pos x="T8" y="T9"/>
                </a:cxn>
                <a:cxn ang="0">
                  <a:pos x="T10" y="T11"/>
                </a:cxn>
                <a:cxn ang="0">
                  <a:pos x="T12" y="T13"/>
                </a:cxn>
                <a:cxn ang="0">
                  <a:pos x="T14" y="T15"/>
                </a:cxn>
                <a:cxn ang="0">
                  <a:pos x="T16" y="T17"/>
                </a:cxn>
                <a:cxn ang="0">
                  <a:pos x="T18" y="T19"/>
                </a:cxn>
              </a:cxnLst>
              <a:rect l="0" t="0" r="r" b="b"/>
              <a:pathLst>
                <a:path w="243" h="492">
                  <a:moveTo>
                    <a:pt x="243" y="235"/>
                  </a:moveTo>
                  <a:cubicBezTo>
                    <a:pt x="243" y="0"/>
                    <a:pt x="243" y="0"/>
                    <a:pt x="243" y="0"/>
                  </a:cubicBezTo>
                  <a:cubicBezTo>
                    <a:pt x="0" y="0"/>
                    <a:pt x="0" y="0"/>
                    <a:pt x="0" y="0"/>
                  </a:cubicBezTo>
                  <a:cubicBezTo>
                    <a:pt x="4" y="88"/>
                    <a:pt x="4" y="88"/>
                    <a:pt x="4" y="88"/>
                  </a:cubicBezTo>
                  <a:cubicBezTo>
                    <a:pt x="4" y="151"/>
                    <a:pt x="29" y="190"/>
                    <a:pt x="29" y="190"/>
                  </a:cubicBezTo>
                  <a:cubicBezTo>
                    <a:pt x="5" y="239"/>
                    <a:pt x="4" y="383"/>
                    <a:pt x="4" y="453"/>
                  </a:cubicBezTo>
                  <a:cubicBezTo>
                    <a:pt x="4" y="492"/>
                    <a:pt x="4" y="492"/>
                    <a:pt x="4" y="492"/>
                  </a:cubicBezTo>
                  <a:cubicBezTo>
                    <a:pt x="243" y="492"/>
                    <a:pt x="243" y="492"/>
                    <a:pt x="243" y="492"/>
                  </a:cubicBezTo>
                  <a:cubicBezTo>
                    <a:pt x="243" y="492"/>
                    <a:pt x="241" y="274"/>
                    <a:pt x="222" y="235"/>
                  </a:cubicBezTo>
                  <a:cubicBezTo>
                    <a:pt x="243" y="235"/>
                    <a:pt x="243" y="235"/>
                    <a:pt x="243" y="235"/>
                  </a:cubicBezTo>
                </a:path>
              </a:pathLst>
            </a:custGeom>
            <a:solidFill>
              <a:srgbClr val="FFB900"/>
            </a:solidFill>
            <a:ln>
              <a:noFill/>
            </a:ln>
            <a:extLst>
              <a:ext uri="{91240B29-F687-4F45-9708-019B960494DF}">
                <a14:hiddenLine xmlns:a14="http://schemas.microsoft.com/office/drawing/2010/main" w="9525">
                  <a:solidFill>
                    <a:srgbClr val="000000"/>
                  </a:solidFill>
                  <a:round/>
                  <a:headEnd/>
                  <a:tailEnd/>
                </a14:hiddenLine>
              </a:ext>
            </a:extLst>
          </p:spPr>
          <p:txBody>
            <a:bodyPr lIns="93260" tIns="46630" rIns="93260" bIns="46630"/>
            <a:lstStyle/>
            <a:p>
              <a:pPr defTabSz="932597" eaLnBrk="1" fontAlgn="auto" hangingPunct="1">
                <a:spcBef>
                  <a:spcPts val="0"/>
                </a:spcBef>
                <a:spcAft>
                  <a:spcPts val="0"/>
                </a:spcAft>
                <a:defRPr/>
              </a:pPr>
              <a:endParaRPr lang="sl-SI" sz="1836" dirty="0">
                <a:solidFill>
                  <a:srgbClr val="505050"/>
                </a:solidFill>
                <a:latin typeface="Segoe UI"/>
              </a:endParaRPr>
            </a:p>
          </p:txBody>
        </p:sp>
        <p:sp>
          <p:nvSpPr>
            <p:cNvPr id="147" name="Freeform 117">
              <a:extLst>
                <a:ext uri="{FF2B5EF4-FFF2-40B4-BE49-F238E27FC236}">
                  <a16:creationId xmlns:a16="http://schemas.microsoft.com/office/drawing/2014/main" id="{8BE4BA76-C21E-46FE-B07C-EF52E5221C8E}"/>
                </a:ext>
              </a:extLst>
            </p:cNvPr>
            <p:cNvSpPr>
              <a:spLocks/>
            </p:cNvSpPr>
            <p:nvPr/>
          </p:nvSpPr>
          <p:spPr bwMode="auto">
            <a:xfrm>
              <a:off x="7597906" y="5216324"/>
              <a:ext cx="10895" cy="23349"/>
            </a:xfrm>
            <a:custGeom>
              <a:avLst/>
              <a:gdLst>
                <a:gd name="T0" fmla="*/ 18 w 26"/>
                <a:gd name="T1" fmla="*/ 0 h 56"/>
                <a:gd name="T2" fmla="*/ 0 w 26"/>
                <a:gd name="T3" fmla="*/ 56 h 56"/>
                <a:gd name="T4" fmla="*/ 26 w 26"/>
                <a:gd name="T5" fmla="*/ 56 h 56"/>
                <a:gd name="T6" fmla="*/ 18 w 26"/>
                <a:gd name="T7" fmla="*/ 0 h 56"/>
              </a:gdLst>
              <a:ahLst/>
              <a:cxnLst>
                <a:cxn ang="0">
                  <a:pos x="T0" y="T1"/>
                </a:cxn>
                <a:cxn ang="0">
                  <a:pos x="T2" y="T3"/>
                </a:cxn>
                <a:cxn ang="0">
                  <a:pos x="T4" y="T5"/>
                </a:cxn>
                <a:cxn ang="0">
                  <a:pos x="T6" y="T7"/>
                </a:cxn>
              </a:cxnLst>
              <a:rect l="0" t="0" r="r" b="b"/>
              <a:pathLst>
                <a:path w="26" h="56">
                  <a:moveTo>
                    <a:pt x="18" y="0"/>
                  </a:moveTo>
                  <a:cubicBezTo>
                    <a:pt x="18" y="0"/>
                    <a:pt x="3" y="25"/>
                    <a:pt x="0" y="56"/>
                  </a:cubicBezTo>
                  <a:cubicBezTo>
                    <a:pt x="26" y="56"/>
                    <a:pt x="26" y="56"/>
                    <a:pt x="26" y="56"/>
                  </a:cubicBezTo>
                  <a:lnTo>
                    <a:pt x="18" y="0"/>
                  </a:lnTo>
                  <a:close/>
                </a:path>
              </a:pathLst>
            </a:custGeom>
            <a:solidFill>
              <a:srgbClr val="FFFC9E"/>
            </a:solidFill>
            <a:ln>
              <a:noFill/>
            </a:ln>
            <a:extLst>
              <a:ext uri="{91240B29-F687-4F45-9708-019B960494DF}">
                <a14:hiddenLine xmlns:a14="http://schemas.microsoft.com/office/drawing/2010/main" w="9525">
                  <a:solidFill>
                    <a:srgbClr val="000000"/>
                  </a:solidFill>
                  <a:round/>
                  <a:headEnd/>
                  <a:tailEnd/>
                </a14:hiddenLine>
              </a:ext>
            </a:extLst>
          </p:spPr>
          <p:txBody>
            <a:bodyPr lIns="93260" tIns="46630" rIns="93260" bIns="46630"/>
            <a:lstStyle/>
            <a:p>
              <a:pPr defTabSz="932597" eaLnBrk="1" fontAlgn="auto" hangingPunct="1">
                <a:spcBef>
                  <a:spcPts val="0"/>
                </a:spcBef>
                <a:spcAft>
                  <a:spcPts val="0"/>
                </a:spcAft>
                <a:defRPr/>
              </a:pPr>
              <a:endParaRPr lang="sl-SI" sz="1836" dirty="0">
                <a:solidFill>
                  <a:srgbClr val="505050"/>
                </a:solidFill>
                <a:latin typeface="Segoe UI"/>
              </a:endParaRPr>
            </a:p>
          </p:txBody>
        </p:sp>
        <p:sp>
          <p:nvSpPr>
            <p:cNvPr id="148" name="Freeform 118">
              <a:extLst>
                <a:ext uri="{FF2B5EF4-FFF2-40B4-BE49-F238E27FC236}">
                  <a16:creationId xmlns:a16="http://schemas.microsoft.com/office/drawing/2014/main" id="{12833E3E-FE5C-4EDC-A495-4C7D2AC8D94F}"/>
                </a:ext>
              </a:extLst>
            </p:cNvPr>
            <p:cNvSpPr>
              <a:spLocks/>
            </p:cNvSpPr>
            <p:nvPr/>
          </p:nvSpPr>
          <p:spPr bwMode="auto">
            <a:xfrm>
              <a:off x="7619694" y="5245899"/>
              <a:ext cx="26458" cy="34246"/>
            </a:xfrm>
            <a:custGeom>
              <a:avLst/>
              <a:gdLst>
                <a:gd name="T0" fmla="*/ 0 w 63"/>
                <a:gd name="T1" fmla="*/ 8 h 80"/>
                <a:gd name="T2" fmla="*/ 20 w 63"/>
                <a:gd name="T3" fmla="*/ 0 h 80"/>
                <a:gd name="T4" fmla="*/ 27 w 63"/>
                <a:gd name="T5" fmla="*/ 17 h 80"/>
                <a:gd name="T6" fmla="*/ 63 w 63"/>
                <a:gd name="T7" fmla="*/ 17 h 80"/>
                <a:gd name="T8" fmla="*/ 63 w 63"/>
                <a:gd name="T9" fmla="*/ 80 h 80"/>
                <a:gd name="T10" fmla="*/ 20 w 63"/>
                <a:gd name="T11" fmla="*/ 80 h 80"/>
                <a:gd name="T12" fmla="*/ 20 w 63"/>
                <a:gd name="T13" fmla="*/ 43 h 80"/>
                <a:gd name="T14" fmla="*/ 0 w 63"/>
                <a:gd name="T15" fmla="*/ 8 h 80"/>
              </a:gdLst>
              <a:ahLst/>
              <a:cxnLst>
                <a:cxn ang="0">
                  <a:pos x="T0" y="T1"/>
                </a:cxn>
                <a:cxn ang="0">
                  <a:pos x="T2" y="T3"/>
                </a:cxn>
                <a:cxn ang="0">
                  <a:pos x="T4" y="T5"/>
                </a:cxn>
                <a:cxn ang="0">
                  <a:pos x="T6" y="T7"/>
                </a:cxn>
                <a:cxn ang="0">
                  <a:pos x="T8" y="T9"/>
                </a:cxn>
                <a:cxn ang="0">
                  <a:pos x="T10" y="T11"/>
                </a:cxn>
                <a:cxn ang="0">
                  <a:pos x="T12" y="T13"/>
                </a:cxn>
                <a:cxn ang="0">
                  <a:pos x="T14" y="T15"/>
                </a:cxn>
              </a:cxnLst>
              <a:rect l="0" t="0" r="r" b="b"/>
              <a:pathLst>
                <a:path w="63" h="80">
                  <a:moveTo>
                    <a:pt x="0" y="8"/>
                  </a:moveTo>
                  <a:cubicBezTo>
                    <a:pt x="20" y="0"/>
                    <a:pt x="20" y="0"/>
                    <a:pt x="20" y="0"/>
                  </a:cubicBezTo>
                  <a:cubicBezTo>
                    <a:pt x="27" y="17"/>
                    <a:pt x="27" y="17"/>
                    <a:pt x="27" y="17"/>
                  </a:cubicBezTo>
                  <a:cubicBezTo>
                    <a:pt x="63" y="17"/>
                    <a:pt x="63" y="17"/>
                    <a:pt x="63" y="17"/>
                  </a:cubicBezTo>
                  <a:cubicBezTo>
                    <a:pt x="63" y="80"/>
                    <a:pt x="63" y="80"/>
                    <a:pt x="63" y="80"/>
                  </a:cubicBezTo>
                  <a:cubicBezTo>
                    <a:pt x="20" y="80"/>
                    <a:pt x="20" y="80"/>
                    <a:pt x="20" y="80"/>
                  </a:cubicBezTo>
                  <a:cubicBezTo>
                    <a:pt x="20" y="43"/>
                    <a:pt x="20" y="43"/>
                    <a:pt x="20" y="43"/>
                  </a:cubicBezTo>
                  <a:cubicBezTo>
                    <a:pt x="19" y="32"/>
                    <a:pt x="16" y="13"/>
                    <a:pt x="0" y="8"/>
                  </a:cubicBezTo>
                  <a:close/>
                </a:path>
              </a:pathLst>
            </a:custGeom>
            <a:solidFill>
              <a:srgbClr val="FFFC9E"/>
            </a:solidFill>
            <a:ln>
              <a:noFill/>
            </a:ln>
            <a:extLst>
              <a:ext uri="{91240B29-F687-4F45-9708-019B960494DF}">
                <a14:hiddenLine xmlns:a14="http://schemas.microsoft.com/office/drawing/2010/main" w="9525">
                  <a:solidFill>
                    <a:srgbClr val="000000"/>
                  </a:solidFill>
                  <a:round/>
                  <a:headEnd/>
                  <a:tailEnd/>
                </a14:hiddenLine>
              </a:ext>
            </a:extLst>
          </p:spPr>
          <p:txBody>
            <a:bodyPr lIns="93260" tIns="46630" rIns="93260" bIns="46630"/>
            <a:lstStyle/>
            <a:p>
              <a:pPr defTabSz="932597" eaLnBrk="1" fontAlgn="auto" hangingPunct="1">
                <a:spcBef>
                  <a:spcPts val="0"/>
                </a:spcBef>
                <a:spcAft>
                  <a:spcPts val="0"/>
                </a:spcAft>
                <a:defRPr/>
              </a:pPr>
              <a:endParaRPr lang="sl-SI" sz="1836" dirty="0">
                <a:solidFill>
                  <a:srgbClr val="505050"/>
                </a:solidFill>
                <a:latin typeface="Segoe UI"/>
              </a:endParaRPr>
            </a:p>
          </p:txBody>
        </p:sp>
        <p:sp>
          <p:nvSpPr>
            <p:cNvPr id="149" name="Oval 119">
              <a:extLst>
                <a:ext uri="{FF2B5EF4-FFF2-40B4-BE49-F238E27FC236}">
                  <a16:creationId xmlns:a16="http://schemas.microsoft.com/office/drawing/2014/main" id="{2A3D8DB2-FFBA-4374-B56F-19756C78C81F}"/>
                </a:ext>
              </a:extLst>
            </p:cNvPr>
            <p:cNvSpPr>
              <a:spLocks noChangeArrowheads="1"/>
            </p:cNvSpPr>
            <p:nvPr/>
          </p:nvSpPr>
          <p:spPr bwMode="auto">
            <a:xfrm>
              <a:off x="7615026" y="5224107"/>
              <a:ext cx="4668" cy="4670"/>
            </a:xfrm>
            <a:prstGeom prst="ellipse">
              <a:avLst/>
            </a:prstGeom>
            <a:solidFill>
              <a:srgbClr val="000000"/>
            </a:solidFill>
            <a:ln>
              <a:noFill/>
            </a:ln>
            <a:extLst>
              <a:ext uri="{91240B29-F687-4F45-9708-019B960494DF}">
                <a14:hiddenLine xmlns:a14="http://schemas.microsoft.com/office/drawing/2010/main" w="9525">
                  <a:solidFill>
                    <a:srgbClr val="000000"/>
                  </a:solidFill>
                  <a:round/>
                  <a:headEnd/>
                  <a:tailEnd/>
                </a14:hiddenLine>
              </a:ext>
            </a:extLst>
          </p:spPr>
          <p:txBody>
            <a:bodyPr lIns="93260" tIns="46630" rIns="93260" bIns="46630"/>
            <a:lstStyle/>
            <a:p>
              <a:pPr defTabSz="932597" eaLnBrk="1" fontAlgn="auto" hangingPunct="1">
                <a:spcBef>
                  <a:spcPts val="0"/>
                </a:spcBef>
                <a:spcAft>
                  <a:spcPts val="0"/>
                </a:spcAft>
                <a:defRPr/>
              </a:pPr>
              <a:endParaRPr lang="sl-SI" sz="1836" dirty="0">
                <a:solidFill>
                  <a:srgbClr val="505050"/>
                </a:solidFill>
                <a:latin typeface="Segoe UI"/>
              </a:endParaRPr>
            </a:p>
          </p:txBody>
        </p:sp>
        <p:sp>
          <p:nvSpPr>
            <p:cNvPr id="150" name="Freeform 120">
              <a:extLst>
                <a:ext uri="{FF2B5EF4-FFF2-40B4-BE49-F238E27FC236}">
                  <a16:creationId xmlns:a16="http://schemas.microsoft.com/office/drawing/2014/main" id="{D02AECC8-3D29-4905-A341-002085C1AD18}"/>
                </a:ext>
              </a:extLst>
            </p:cNvPr>
            <p:cNvSpPr>
              <a:spLocks/>
            </p:cNvSpPr>
            <p:nvPr/>
          </p:nvSpPr>
          <p:spPr bwMode="auto">
            <a:xfrm>
              <a:off x="7605688" y="5200758"/>
              <a:ext cx="48245" cy="66934"/>
            </a:xfrm>
            <a:custGeom>
              <a:avLst/>
              <a:gdLst>
                <a:gd name="T0" fmla="*/ 116 w 116"/>
                <a:gd name="T1" fmla="*/ 0 h 161"/>
                <a:gd name="T2" fmla="*/ 116 w 116"/>
                <a:gd name="T3" fmla="*/ 82 h 161"/>
                <a:gd name="T4" fmla="*/ 116 w 116"/>
                <a:gd name="T5" fmla="*/ 82 h 161"/>
                <a:gd name="T6" fmla="*/ 0 w 116"/>
                <a:gd name="T7" fmla="*/ 161 h 161"/>
                <a:gd name="T8" fmla="*/ 0 w 116"/>
                <a:gd name="T9" fmla="*/ 156 h 161"/>
                <a:gd name="T10" fmla="*/ 0 w 116"/>
                <a:gd name="T11" fmla="*/ 109 h 161"/>
                <a:gd name="T12" fmla="*/ 0 w 116"/>
                <a:gd name="T13" fmla="*/ 51 h 161"/>
                <a:gd name="T14" fmla="*/ 0 w 116"/>
                <a:gd name="T15" fmla="*/ 0 h 161"/>
                <a:gd name="T16" fmla="*/ 116 w 116"/>
                <a:gd name="T17" fmla="*/ 0 h 161"/>
              </a:gdLst>
              <a:ahLst/>
              <a:cxnLst>
                <a:cxn ang="0">
                  <a:pos x="T0" y="T1"/>
                </a:cxn>
                <a:cxn ang="0">
                  <a:pos x="T2" y="T3"/>
                </a:cxn>
                <a:cxn ang="0">
                  <a:pos x="T4" y="T5"/>
                </a:cxn>
                <a:cxn ang="0">
                  <a:pos x="T6" y="T7"/>
                </a:cxn>
                <a:cxn ang="0">
                  <a:pos x="T8" y="T9"/>
                </a:cxn>
                <a:cxn ang="0">
                  <a:pos x="T10" y="T11"/>
                </a:cxn>
                <a:cxn ang="0">
                  <a:pos x="T12" y="T13"/>
                </a:cxn>
                <a:cxn ang="0">
                  <a:pos x="T14" y="T15"/>
                </a:cxn>
                <a:cxn ang="0">
                  <a:pos x="T16" y="T17"/>
                </a:cxn>
              </a:cxnLst>
              <a:rect l="0" t="0" r="r" b="b"/>
              <a:pathLst>
                <a:path w="116" h="161">
                  <a:moveTo>
                    <a:pt x="116" y="0"/>
                  </a:moveTo>
                  <a:cubicBezTo>
                    <a:pt x="116" y="82"/>
                    <a:pt x="116" y="82"/>
                    <a:pt x="116" y="82"/>
                  </a:cubicBezTo>
                  <a:cubicBezTo>
                    <a:pt x="116" y="82"/>
                    <a:pt x="116" y="82"/>
                    <a:pt x="116" y="82"/>
                  </a:cubicBezTo>
                  <a:cubicBezTo>
                    <a:pt x="112" y="143"/>
                    <a:pt x="62" y="161"/>
                    <a:pt x="0" y="161"/>
                  </a:cubicBezTo>
                  <a:cubicBezTo>
                    <a:pt x="0" y="156"/>
                    <a:pt x="0" y="156"/>
                    <a:pt x="0" y="156"/>
                  </a:cubicBezTo>
                  <a:cubicBezTo>
                    <a:pt x="0" y="109"/>
                    <a:pt x="0" y="109"/>
                    <a:pt x="0" y="109"/>
                  </a:cubicBezTo>
                  <a:cubicBezTo>
                    <a:pt x="0" y="51"/>
                    <a:pt x="0" y="51"/>
                    <a:pt x="0" y="51"/>
                  </a:cubicBezTo>
                  <a:cubicBezTo>
                    <a:pt x="0" y="0"/>
                    <a:pt x="0" y="0"/>
                    <a:pt x="0" y="0"/>
                  </a:cubicBezTo>
                  <a:cubicBezTo>
                    <a:pt x="116" y="0"/>
                    <a:pt x="116" y="0"/>
                    <a:pt x="116" y="0"/>
                  </a:cubicBezTo>
                </a:path>
              </a:pathLst>
            </a:custGeom>
            <a:solidFill>
              <a:srgbClr val="FFFC9E"/>
            </a:solidFill>
            <a:ln>
              <a:noFill/>
            </a:ln>
            <a:extLst>
              <a:ext uri="{91240B29-F687-4F45-9708-019B960494DF}">
                <a14:hiddenLine xmlns:a14="http://schemas.microsoft.com/office/drawing/2010/main" w="9525">
                  <a:solidFill>
                    <a:srgbClr val="000000"/>
                  </a:solidFill>
                  <a:round/>
                  <a:headEnd/>
                  <a:tailEnd/>
                </a14:hiddenLine>
              </a:ext>
            </a:extLst>
          </p:spPr>
          <p:txBody>
            <a:bodyPr lIns="93260" tIns="46630" rIns="93260" bIns="46630"/>
            <a:lstStyle/>
            <a:p>
              <a:pPr defTabSz="932597" eaLnBrk="1" fontAlgn="auto" hangingPunct="1">
                <a:spcBef>
                  <a:spcPts val="0"/>
                </a:spcBef>
                <a:spcAft>
                  <a:spcPts val="0"/>
                </a:spcAft>
                <a:defRPr/>
              </a:pPr>
              <a:endParaRPr lang="sl-SI" sz="1836" dirty="0">
                <a:solidFill>
                  <a:srgbClr val="505050"/>
                </a:solidFill>
                <a:latin typeface="Segoe UI"/>
              </a:endParaRPr>
            </a:p>
          </p:txBody>
        </p:sp>
        <p:sp>
          <p:nvSpPr>
            <p:cNvPr id="151" name="Oval 121">
              <a:extLst>
                <a:ext uri="{FF2B5EF4-FFF2-40B4-BE49-F238E27FC236}">
                  <a16:creationId xmlns:a16="http://schemas.microsoft.com/office/drawing/2014/main" id="{71FEEED9-9E77-48E8-BD24-A8E68B261A31}"/>
                </a:ext>
              </a:extLst>
            </p:cNvPr>
            <p:cNvSpPr>
              <a:spLocks noChangeArrowheads="1"/>
            </p:cNvSpPr>
            <p:nvPr/>
          </p:nvSpPr>
          <p:spPr bwMode="auto">
            <a:xfrm>
              <a:off x="7615026" y="5224107"/>
              <a:ext cx="4668" cy="4670"/>
            </a:xfrm>
            <a:prstGeom prst="ellipse">
              <a:avLst/>
            </a:prstGeom>
            <a:solidFill>
              <a:srgbClr val="002050"/>
            </a:solidFill>
            <a:ln>
              <a:noFill/>
            </a:ln>
            <a:extLst>
              <a:ext uri="{91240B29-F687-4F45-9708-019B960494DF}">
                <a14:hiddenLine xmlns:a14="http://schemas.microsoft.com/office/drawing/2010/main" w="9525">
                  <a:solidFill>
                    <a:srgbClr val="000000"/>
                  </a:solidFill>
                  <a:round/>
                  <a:headEnd/>
                  <a:tailEnd/>
                </a14:hiddenLine>
              </a:ext>
            </a:extLst>
          </p:spPr>
          <p:txBody>
            <a:bodyPr lIns="93260" tIns="46630" rIns="93260" bIns="46630"/>
            <a:lstStyle/>
            <a:p>
              <a:pPr defTabSz="932597" eaLnBrk="1" fontAlgn="auto" hangingPunct="1">
                <a:spcBef>
                  <a:spcPts val="0"/>
                </a:spcBef>
                <a:spcAft>
                  <a:spcPts val="0"/>
                </a:spcAft>
                <a:defRPr/>
              </a:pPr>
              <a:endParaRPr lang="sl-SI" sz="1836" dirty="0">
                <a:solidFill>
                  <a:srgbClr val="505050"/>
                </a:solidFill>
                <a:latin typeface="Segoe UI"/>
              </a:endParaRPr>
            </a:p>
          </p:txBody>
        </p:sp>
        <p:sp>
          <p:nvSpPr>
            <p:cNvPr id="152" name="Freeform 122">
              <a:extLst>
                <a:ext uri="{FF2B5EF4-FFF2-40B4-BE49-F238E27FC236}">
                  <a16:creationId xmlns:a16="http://schemas.microsoft.com/office/drawing/2014/main" id="{C29DF867-CB00-4A79-8AF3-9C407A2BCACA}"/>
                </a:ext>
              </a:extLst>
            </p:cNvPr>
            <p:cNvSpPr>
              <a:spLocks/>
            </p:cNvSpPr>
            <p:nvPr/>
          </p:nvSpPr>
          <p:spPr bwMode="auto">
            <a:xfrm>
              <a:off x="7605688" y="5177408"/>
              <a:ext cx="63808" cy="98068"/>
            </a:xfrm>
            <a:custGeom>
              <a:avLst/>
              <a:gdLst>
                <a:gd name="T0" fmla="*/ 143 w 155"/>
                <a:gd name="T1" fmla="*/ 41 h 235"/>
                <a:gd name="T2" fmla="*/ 114 w 155"/>
                <a:gd name="T3" fmla="*/ 36 h 235"/>
                <a:gd name="T4" fmla="*/ 106 w 155"/>
                <a:gd name="T5" fmla="*/ 25 h 235"/>
                <a:gd name="T6" fmla="*/ 87 w 155"/>
                <a:gd name="T7" fmla="*/ 20 h 235"/>
                <a:gd name="T8" fmla="*/ 65 w 155"/>
                <a:gd name="T9" fmla="*/ 14 h 235"/>
                <a:gd name="T10" fmla="*/ 2 w 155"/>
                <a:gd name="T11" fmla="*/ 53 h 235"/>
                <a:gd name="T12" fmla="*/ 2 w 155"/>
                <a:gd name="T13" fmla="*/ 53 h 235"/>
                <a:gd name="T14" fmla="*/ 2 w 155"/>
                <a:gd name="T15" fmla="*/ 53 h 235"/>
                <a:gd name="T16" fmla="*/ 49 w 155"/>
                <a:gd name="T17" fmla="*/ 82 h 235"/>
                <a:gd name="T18" fmla="*/ 71 w 155"/>
                <a:gd name="T19" fmla="*/ 84 h 235"/>
                <a:gd name="T20" fmla="*/ 71 w 155"/>
                <a:gd name="T21" fmla="*/ 84 h 235"/>
                <a:gd name="T22" fmla="*/ 23 w 155"/>
                <a:gd name="T23" fmla="*/ 167 h 235"/>
                <a:gd name="T24" fmla="*/ 1 w 155"/>
                <a:gd name="T25" fmla="*/ 146 h 235"/>
                <a:gd name="T26" fmla="*/ 1 w 155"/>
                <a:gd name="T27" fmla="*/ 214 h 235"/>
                <a:gd name="T28" fmla="*/ 82 w 155"/>
                <a:gd name="T29" fmla="*/ 144 h 235"/>
                <a:gd name="T30" fmla="*/ 84 w 155"/>
                <a:gd name="T31" fmla="*/ 109 h 235"/>
                <a:gd name="T32" fmla="*/ 112 w 155"/>
                <a:gd name="T33" fmla="*/ 160 h 235"/>
                <a:gd name="T34" fmla="*/ 113 w 155"/>
                <a:gd name="T35" fmla="*/ 159 h 235"/>
                <a:gd name="T36" fmla="*/ 127 w 155"/>
                <a:gd name="T37" fmla="*/ 122 h 235"/>
                <a:gd name="T38" fmla="*/ 147 w 155"/>
                <a:gd name="T39" fmla="*/ 87 h 235"/>
                <a:gd name="T40" fmla="*/ 143 w 155"/>
                <a:gd name="T41" fmla="*/ 41 h 235"/>
              </a:gdLst>
              <a:ahLst/>
              <a:cxnLst>
                <a:cxn ang="0">
                  <a:pos x="T0" y="T1"/>
                </a:cxn>
                <a:cxn ang="0">
                  <a:pos x="T2" y="T3"/>
                </a:cxn>
                <a:cxn ang="0">
                  <a:pos x="T4" y="T5"/>
                </a:cxn>
                <a:cxn ang="0">
                  <a:pos x="T6" y="T7"/>
                </a:cxn>
                <a:cxn ang="0">
                  <a:pos x="T8" y="T9"/>
                </a:cxn>
                <a:cxn ang="0">
                  <a:pos x="T10" y="T11"/>
                </a:cxn>
                <a:cxn ang="0">
                  <a:pos x="T12" y="T13"/>
                </a:cxn>
                <a:cxn ang="0">
                  <a:pos x="T14" y="T15"/>
                </a:cxn>
                <a:cxn ang="0">
                  <a:pos x="T16" y="T17"/>
                </a:cxn>
                <a:cxn ang="0">
                  <a:pos x="T18" y="T19"/>
                </a:cxn>
                <a:cxn ang="0">
                  <a:pos x="T20" y="T21"/>
                </a:cxn>
                <a:cxn ang="0">
                  <a:pos x="T22" y="T23"/>
                </a:cxn>
                <a:cxn ang="0">
                  <a:pos x="T24" y="T25"/>
                </a:cxn>
                <a:cxn ang="0">
                  <a:pos x="T26" y="T27"/>
                </a:cxn>
                <a:cxn ang="0">
                  <a:pos x="T28" y="T29"/>
                </a:cxn>
                <a:cxn ang="0">
                  <a:pos x="T30" y="T31"/>
                </a:cxn>
                <a:cxn ang="0">
                  <a:pos x="T32" y="T33"/>
                </a:cxn>
                <a:cxn ang="0">
                  <a:pos x="T34" y="T35"/>
                </a:cxn>
                <a:cxn ang="0">
                  <a:pos x="T36" y="T37"/>
                </a:cxn>
                <a:cxn ang="0">
                  <a:pos x="T38" y="T39"/>
                </a:cxn>
                <a:cxn ang="0">
                  <a:pos x="T40" y="T41"/>
                </a:cxn>
              </a:cxnLst>
              <a:rect l="0" t="0" r="r" b="b"/>
              <a:pathLst>
                <a:path w="155" h="235">
                  <a:moveTo>
                    <a:pt x="143" y="41"/>
                  </a:moveTo>
                  <a:cubicBezTo>
                    <a:pt x="135" y="35"/>
                    <a:pt x="124" y="33"/>
                    <a:pt x="114" y="36"/>
                  </a:cubicBezTo>
                  <a:cubicBezTo>
                    <a:pt x="113" y="31"/>
                    <a:pt x="110" y="27"/>
                    <a:pt x="106" y="25"/>
                  </a:cubicBezTo>
                  <a:cubicBezTo>
                    <a:pt x="100" y="21"/>
                    <a:pt x="94" y="20"/>
                    <a:pt x="87" y="20"/>
                  </a:cubicBezTo>
                  <a:cubicBezTo>
                    <a:pt x="78" y="20"/>
                    <a:pt x="73" y="19"/>
                    <a:pt x="65" y="14"/>
                  </a:cubicBezTo>
                  <a:cubicBezTo>
                    <a:pt x="40" y="0"/>
                    <a:pt x="0" y="23"/>
                    <a:pt x="2" y="53"/>
                  </a:cubicBezTo>
                  <a:cubicBezTo>
                    <a:pt x="2" y="53"/>
                    <a:pt x="2" y="53"/>
                    <a:pt x="2" y="53"/>
                  </a:cubicBezTo>
                  <a:cubicBezTo>
                    <a:pt x="2" y="53"/>
                    <a:pt x="2" y="53"/>
                    <a:pt x="2" y="53"/>
                  </a:cubicBezTo>
                  <a:cubicBezTo>
                    <a:pt x="6" y="71"/>
                    <a:pt x="33" y="81"/>
                    <a:pt x="49" y="82"/>
                  </a:cubicBezTo>
                  <a:cubicBezTo>
                    <a:pt x="59" y="83"/>
                    <a:pt x="65" y="82"/>
                    <a:pt x="71" y="84"/>
                  </a:cubicBezTo>
                  <a:cubicBezTo>
                    <a:pt x="71" y="84"/>
                    <a:pt x="71" y="84"/>
                    <a:pt x="71" y="84"/>
                  </a:cubicBezTo>
                  <a:cubicBezTo>
                    <a:pt x="71" y="84"/>
                    <a:pt x="69" y="167"/>
                    <a:pt x="23" y="167"/>
                  </a:cubicBezTo>
                  <a:cubicBezTo>
                    <a:pt x="23" y="167"/>
                    <a:pt x="20" y="146"/>
                    <a:pt x="1" y="146"/>
                  </a:cubicBezTo>
                  <a:cubicBezTo>
                    <a:pt x="1" y="214"/>
                    <a:pt x="1" y="214"/>
                    <a:pt x="1" y="214"/>
                  </a:cubicBezTo>
                  <a:cubicBezTo>
                    <a:pt x="1" y="214"/>
                    <a:pt x="82" y="235"/>
                    <a:pt x="82" y="144"/>
                  </a:cubicBezTo>
                  <a:cubicBezTo>
                    <a:pt x="84" y="109"/>
                    <a:pt x="84" y="109"/>
                    <a:pt x="84" y="109"/>
                  </a:cubicBezTo>
                  <a:cubicBezTo>
                    <a:pt x="87" y="125"/>
                    <a:pt x="93" y="148"/>
                    <a:pt x="112" y="160"/>
                  </a:cubicBezTo>
                  <a:cubicBezTo>
                    <a:pt x="113" y="159"/>
                    <a:pt x="113" y="159"/>
                    <a:pt x="113" y="159"/>
                  </a:cubicBezTo>
                  <a:cubicBezTo>
                    <a:pt x="129" y="151"/>
                    <a:pt x="125" y="137"/>
                    <a:pt x="127" y="122"/>
                  </a:cubicBezTo>
                  <a:cubicBezTo>
                    <a:pt x="128" y="111"/>
                    <a:pt x="141" y="97"/>
                    <a:pt x="147" y="87"/>
                  </a:cubicBezTo>
                  <a:cubicBezTo>
                    <a:pt x="153" y="76"/>
                    <a:pt x="155" y="51"/>
                    <a:pt x="143" y="41"/>
                  </a:cubicBezTo>
                </a:path>
              </a:pathLst>
            </a:custGeom>
            <a:solidFill>
              <a:srgbClr val="002050"/>
            </a:solidFill>
            <a:ln>
              <a:noFill/>
            </a:ln>
            <a:extLst>
              <a:ext uri="{91240B29-F687-4F45-9708-019B960494DF}">
                <a14:hiddenLine xmlns:a14="http://schemas.microsoft.com/office/drawing/2010/main" w="9525">
                  <a:solidFill>
                    <a:srgbClr val="000000"/>
                  </a:solidFill>
                  <a:round/>
                  <a:headEnd/>
                  <a:tailEnd/>
                </a14:hiddenLine>
              </a:ext>
            </a:extLst>
          </p:spPr>
          <p:txBody>
            <a:bodyPr lIns="93260" tIns="46630" rIns="93260" bIns="46630"/>
            <a:lstStyle/>
            <a:p>
              <a:pPr defTabSz="932597" eaLnBrk="1" fontAlgn="auto" hangingPunct="1">
                <a:spcBef>
                  <a:spcPts val="0"/>
                </a:spcBef>
                <a:spcAft>
                  <a:spcPts val="0"/>
                </a:spcAft>
                <a:defRPr/>
              </a:pPr>
              <a:endParaRPr lang="sl-SI" sz="1836" dirty="0">
                <a:solidFill>
                  <a:srgbClr val="505050"/>
                </a:solidFill>
                <a:latin typeface="Segoe UI"/>
              </a:endParaRPr>
            </a:p>
          </p:txBody>
        </p:sp>
        <p:sp>
          <p:nvSpPr>
            <p:cNvPr id="153" name="Freeform 123">
              <a:extLst>
                <a:ext uri="{FF2B5EF4-FFF2-40B4-BE49-F238E27FC236}">
                  <a16:creationId xmlns:a16="http://schemas.microsoft.com/office/drawing/2014/main" id="{D61F2DB1-E4C3-49A3-A605-81EA92FF5277}"/>
                </a:ext>
              </a:extLst>
            </p:cNvPr>
            <p:cNvSpPr>
              <a:spLocks/>
            </p:cNvSpPr>
            <p:nvPr/>
          </p:nvSpPr>
          <p:spPr bwMode="auto">
            <a:xfrm>
              <a:off x="7638370" y="5280145"/>
              <a:ext cx="126061" cy="98068"/>
            </a:xfrm>
            <a:custGeom>
              <a:avLst/>
              <a:gdLst>
                <a:gd name="T0" fmla="*/ 0 w 303"/>
                <a:gd name="T1" fmla="*/ 200 h 235"/>
                <a:gd name="T2" fmla="*/ 82 w 303"/>
                <a:gd name="T3" fmla="*/ 132 h 235"/>
                <a:gd name="T4" fmla="*/ 105 w 303"/>
                <a:gd name="T5" fmla="*/ 0 h 235"/>
                <a:gd name="T6" fmla="*/ 105 w 303"/>
                <a:gd name="T7" fmla="*/ 235 h 235"/>
                <a:gd name="T8" fmla="*/ 65 w 303"/>
                <a:gd name="T9" fmla="*/ 235 h 235"/>
                <a:gd name="T10" fmla="*/ 0 w 303"/>
                <a:gd name="T11" fmla="*/ 200 h 235"/>
              </a:gdLst>
              <a:ahLst/>
              <a:cxnLst>
                <a:cxn ang="0">
                  <a:pos x="T0" y="T1"/>
                </a:cxn>
                <a:cxn ang="0">
                  <a:pos x="T2" y="T3"/>
                </a:cxn>
                <a:cxn ang="0">
                  <a:pos x="T4" y="T5"/>
                </a:cxn>
                <a:cxn ang="0">
                  <a:pos x="T6" y="T7"/>
                </a:cxn>
                <a:cxn ang="0">
                  <a:pos x="T8" y="T9"/>
                </a:cxn>
                <a:cxn ang="0">
                  <a:pos x="T10" y="T11"/>
                </a:cxn>
              </a:cxnLst>
              <a:rect l="0" t="0" r="r" b="b"/>
              <a:pathLst>
                <a:path w="303" h="235">
                  <a:moveTo>
                    <a:pt x="0" y="200"/>
                  </a:moveTo>
                  <a:cubicBezTo>
                    <a:pt x="82" y="132"/>
                    <a:pt x="82" y="132"/>
                    <a:pt x="82" y="132"/>
                  </a:cubicBezTo>
                  <a:cubicBezTo>
                    <a:pt x="105" y="0"/>
                    <a:pt x="105" y="0"/>
                    <a:pt x="105" y="0"/>
                  </a:cubicBezTo>
                  <a:cubicBezTo>
                    <a:pt x="105" y="0"/>
                    <a:pt x="303" y="213"/>
                    <a:pt x="105" y="235"/>
                  </a:cubicBezTo>
                  <a:cubicBezTo>
                    <a:pt x="65" y="235"/>
                    <a:pt x="65" y="235"/>
                    <a:pt x="65" y="235"/>
                  </a:cubicBezTo>
                  <a:lnTo>
                    <a:pt x="0" y="200"/>
                  </a:lnTo>
                  <a:close/>
                </a:path>
              </a:pathLst>
            </a:custGeom>
            <a:solidFill>
              <a:srgbClr val="FFB900"/>
            </a:solidFill>
            <a:ln>
              <a:noFill/>
            </a:ln>
            <a:extLst>
              <a:ext uri="{91240B29-F687-4F45-9708-019B960494DF}">
                <a14:hiddenLine xmlns:a14="http://schemas.microsoft.com/office/drawing/2010/main" w="9525">
                  <a:solidFill>
                    <a:srgbClr val="000000"/>
                  </a:solidFill>
                  <a:round/>
                  <a:headEnd/>
                  <a:tailEnd/>
                </a14:hiddenLine>
              </a:ext>
            </a:extLst>
          </p:spPr>
          <p:txBody>
            <a:bodyPr lIns="93260" tIns="46630" rIns="93260" bIns="46630"/>
            <a:lstStyle/>
            <a:p>
              <a:pPr defTabSz="932597" eaLnBrk="1" fontAlgn="auto" hangingPunct="1">
                <a:spcBef>
                  <a:spcPts val="0"/>
                </a:spcBef>
                <a:spcAft>
                  <a:spcPts val="0"/>
                </a:spcAft>
                <a:defRPr/>
              </a:pPr>
              <a:endParaRPr lang="sl-SI" sz="1836" dirty="0">
                <a:solidFill>
                  <a:srgbClr val="505050"/>
                </a:solidFill>
                <a:latin typeface="Segoe UI"/>
              </a:endParaRPr>
            </a:p>
          </p:txBody>
        </p:sp>
        <p:sp>
          <p:nvSpPr>
            <p:cNvPr id="154" name="Freeform 124">
              <a:extLst>
                <a:ext uri="{FF2B5EF4-FFF2-40B4-BE49-F238E27FC236}">
                  <a16:creationId xmlns:a16="http://schemas.microsoft.com/office/drawing/2014/main" id="{72B3D55C-E64B-43EC-8A4C-21C133242814}"/>
                </a:ext>
              </a:extLst>
            </p:cNvPr>
            <p:cNvSpPr>
              <a:spLocks/>
            </p:cNvSpPr>
            <p:nvPr/>
          </p:nvSpPr>
          <p:spPr bwMode="auto">
            <a:xfrm>
              <a:off x="7512310" y="5280145"/>
              <a:ext cx="90266" cy="98068"/>
            </a:xfrm>
            <a:custGeom>
              <a:avLst/>
              <a:gdLst>
                <a:gd name="T0" fmla="*/ 4 w 220"/>
                <a:gd name="T1" fmla="*/ 221 h 237"/>
                <a:gd name="T2" fmla="*/ 9 w 220"/>
                <a:gd name="T3" fmla="*/ 191 h 237"/>
                <a:gd name="T4" fmla="*/ 173 w 220"/>
                <a:gd name="T5" fmla="*/ 0 h 237"/>
                <a:gd name="T6" fmla="*/ 192 w 220"/>
                <a:gd name="T7" fmla="*/ 6 h 237"/>
                <a:gd name="T8" fmla="*/ 220 w 220"/>
                <a:gd name="T9" fmla="*/ 31 h 237"/>
                <a:gd name="T10" fmla="*/ 92 w 220"/>
                <a:gd name="T11" fmla="*/ 180 h 237"/>
                <a:gd name="T12" fmla="*/ 155 w 220"/>
                <a:gd name="T13" fmla="*/ 180 h 237"/>
                <a:gd name="T14" fmla="*/ 156 w 220"/>
                <a:gd name="T15" fmla="*/ 236 h 237"/>
                <a:gd name="T16" fmla="*/ 30 w 220"/>
                <a:gd name="T17" fmla="*/ 237 h 237"/>
                <a:gd name="T18" fmla="*/ 30 w 220"/>
                <a:gd name="T19" fmla="*/ 237 h 237"/>
                <a:gd name="T20" fmla="*/ 4 w 220"/>
                <a:gd name="T21" fmla="*/ 221 h 237"/>
              </a:gdLst>
              <a:ahLst/>
              <a:cxnLst>
                <a:cxn ang="0">
                  <a:pos x="T0" y="T1"/>
                </a:cxn>
                <a:cxn ang="0">
                  <a:pos x="T2" y="T3"/>
                </a:cxn>
                <a:cxn ang="0">
                  <a:pos x="T4" y="T5"/>
                </a:cxn>
                <a:cxn ang="0">
                  <a:pos x="T6" y="T7"/>
                </a:cxn>
                <a:cxn ang="0">
                  <a:pos x="T8" y="T9"/>
                </a:cxn>
                <a:cxn ang="0">
                  <a:pos x="T10" y="T11"/>
                </a:cxn>
                <a:cxn ang="0">
                  <a:pos x="T12" y="T13"/>
                </a:cxn>
                <a:cxn ang="0">
                  <a:pos x="T14" y="T15"/>
                </a:cxn>
                <a:cxn ang="0">
                  <a:pos x="T16" y="T17"/>
                </a:cxn>
                <a:cxn ang="0">
                  <a:pos x="T18" y="T19"/>
                </a:cxn>
                <a:cxn ang="0">
                  <a:pos x="T20" y="T21"/>
                </a:cxn>
              </a:cxnLst>
              <a:rect l="0" t="0" r="r" b="b"/>
              <a:pathLst>
                <a:path w="220" h="237">
                  <a:moveTo>
                    <a:pt x="4" y="221"/>
                  </a:moveTo>
                  <a:cubicBezTo>
                    <a:pt x="0" y="211"/>
                    <a:pt x="1" y="199"/>
                    <a:pt x="9" y="191"/>
                  </a:cubicBezTo>
                  <a:cubicBezTo>
                    <a:pt x="173" y="0"/>
                    <a:pt x="173" y="0"/>
                    <a:pt x="173" y="0"/>
                  </a:cubicBezTo>
                  <a:cubicBezTo>
                    <a:pt x="192" y="6"/>
                    <a:pt x="192" y="6"/>
                    <a:pt x="192" y="6"/>
                  </a:cubicBezTo>
                  <a:cubicBezTo>
                    <a:pt x="220" y="31"/>
                    <a:pt x="220" y="31"/>
                    <a:pt x="220" y="31"/>
                  </a:cubicBezTo>
                  <a:cubicBezTo>
                    <a:pt x="92" y="180"/>
                    <a:pt x="92" y="180"/>
                    <a:pt x="92" y="180"/>
                  </a:cubicBezTo>
                  <a:cubicBezTo>
                    <a:pt x="155" y="180"/>
                    <a:pt x="155" y="180"/>
                    <a:pt x="155" y="180"/>
                  </a:cubicBezTo>
                  <a:cubicBezTo>
                    <a:pt x="156" y="236"/>
                    <a:pt x="156" y="236"/>
                    <a:pt x="156" y="236"/>
                  </a:cubicBezTo>
                  <a:cubicBezTo>
                    <a:pt x="30" y="237"/>
                    <a:pt x="30" y="237"/>
                    <a:pt x="30" y="237"/>
                  </a:cubicBezTo>
                  <a:cubicBezTo>
                    <a:pt x="30" y="237"/>
                    <a:pt x="30" y="237"/>
                    <a:pt x="30" y="237"/>
                  </a:cubicBezTo>
                  <a:cubicBezTo>
                    <a:pt x="19" y="237"/>
                    <a:pt x="9" y="231"/>
                    <a:pt x="4" y="221"/>
                  </a:cubicBezTo>
                  <a:close/>
                </a:path>
              </a:pathLst>
            </a:custGeom>
            <a:solidFill>
              <a:srgbClr val="FFB900"/>
            </a:solidFill>
            <a:ln>
              <a:noFill/>
            </a:ln>
            <a:extLst>
              <a:ext uri="{91240B29-F687-4F45-9708-019B960494DF}">
                <a14:hiddenLine xmlns:a14="http://schemas.microsoft.com/office/drawing/2010/main" w="9525">
                  <a:solidFill>
                    <a:srgbClr val="000000"/>
                  </a:solidFill>
                  <a:round/>
                  <a:headEnd/>
                  <a:tailEnd/>
                </a14:hiddenLine>
              </a:ext>
            </a:extLst>
          </p:spPr>
          <p:txBody>
            <a:bodyPr lIns="93260" tIns="46630" rIns="93260" bIns="46630"/>
            <a:lstStyle/>
            <a:p>
              <a:pPr defTabSz="932597" eaLnBrk="1" fontAlgn="auto" hangingPunct="1">
                <a:spcBef>
                  <a:spcPts val="0"/>
                </a:spcBef>
                <a:spcAft>
                  <a:spcPts val="0"/>
                </a:spcAft>
                <a:defRPr/>
              </a:pPr>
              <a:endParaRPr lang="sl-SI" sz="1836" dirty="0">
                <a:solidFill>
                  <a:srgbClr val="505050"/>
                </a:solidFill>
                <a:latin typeface="Segoe UI"/>
              </a:endParaRPr>
            </a:p>
          </p:txBody>
        </p:sp>
        <p:sp>
          <p:nvSpPr>
            <p:cNvPr id="155" name="Freeform 125">
              <a:extLst>
                <a:ext uri="{FF2B5EF4-FFF2-40B4-BE49-F238E27FC236}">
                  <a16:creationId xmlns:a16="http://schemas.microsoft.com/office/drawing/2014/main" id="{15F46E7A-321C-4589-84EE-D38BFDC6506E}"/>
                </a:ext>
              </a:extLst>
            </p:cNvPr>
            <p:cNvSpPr>
              <a:spLocks/>
            </p:cNvSpPr>
            <p:nvPr/>
          </p:nvSpPr>
          <p:spPr bwMode="auto">
            <a:xfrm>
              <a:off x="7574562" y="5354863"/>
              <a:ext cx="23344" cy="23350"/>
            </a:xfrm>
            <a:custGeom>
              <a:avLst/>
              <a:gdLst>
                <a:gd name="T0" fmla="*/ 30 w 58"/>
                <a:gd name="T1" fmla="*/ 0 h 56"/>
                <a:gd name="T2" fmla="*/ 58 w 58"/>
                <a:gd name="T3" fmla="*/ 28 h 56"/>
                <a:gd name="T4" fmla="*/ 30 w 58"/>
                <a:gd name="T5" fmla="*/ 56 h 56"/>
                <a:gd name="T6" fmla="*/ 0 w 58"/>
                <a:gd name="T7" fmla="*/ 56 h 56"/>
                <a:gd name="T8" fmla="*/ 0 w 58"/>
                <a:gd name="T9" fmla="*/ 0 h 56"/>
                <a:gd name="T10" fmla="*/ 30 w 58"/>
                <a:gd name="T11" fmla="*/ 0 h 56"/>
              </a:gdLst>
              <a:ahLst/>
              <a:cxnLst>
                <a:cxn ang="0">
                  <a:pos x="T0" y="T1"/>
                </a:cxn>
                <a:cxn ang="0">
                  <a:pos x="T2" y="T3"/>
                </a:cxn>
                <a:cxn ang="0">
                  <a:pos x="T4" y="T5"/>
                </a:cxn>
                <a:cxn ang="0">
                  <a:pos x="T6" y="T7"/>
                </a:cxn>
                <a:cxn ang="0">
                  <a:pos x="T8" y="T9"/>
                </a:cxn>
                <a:cxn ang="0">
                  <a:pos x="T10" y="T11"/>
                </a:cxn>
              </a:cxnLst>
              <a:rect l="0" t="0" r="r" b="b"/>
              <a:pathLst>
                <a:path w="58" h="56">
                  <a:moveTo>
                    <a:pt x="30" y="0"/>
                  </a:moveTo>
                  <a:cubicBezTo>
                    <a:pt x="45" y="0"/>
                    <a:pt x="58" y="13"/>
                    <a:pt x="58" y="28"/>
                  </a:cubicBezTo>
                  <a:cubicBezTo>
                    <a:pt x="58" y="44"/>
                    <a:pt x="45" y="56"/>
                    <a:pt x="30" y="56"/>
                  </a:cubicBezTo>
                  <a:cubicBezTo>
                    <a:pt x="30" y="56"/>
                    <a:pt x="0" y="56"/>
                    <a:pt x="0" y="56"/>
                  </a:cubicBezTo>
                  <a:cubicBezTo>
                    <a:pt x="0" y="0"/>
                    <a:pt x="0" y="0"/>
                    <a:pt x="0" y="0"/>
                  </a:cubicBezTo>
                  <a:cubicBezTo>
                    <a:pt x="0" y="0"/>
                    <a:pt x="29" y="0"/>
                    <a:pt x="30" y="0"/>
                  </a:cubicBezTo>
                  <a:close/>
                </a:path>
              </a:pathLst>
            </a:custGeom>
            <a:solidFill>
              <a:srgbClr val="FFFC9E"/>
            </a:solidFill>
            <a:ln>
              <a:noFill/>
            </a:ln>
            <a:extLst>
              <a:ext uri="{91240B29-F687-4F45-9708-019B960494DF}">
                <a14:hiddenLine xmlns:a14="http://schemas.microsoft.com/office/drawing/2010/main" w="9525">
                  <a:solidFill>
                    <a:srgbClr val="000000"/>
                  </a:solidFill>
                  <a:round/>
                  <a:headEnd/>
                  <a:tailEnd/>
                </a14:hiddenLine>
              </a:ext>
            </a:extLst>
          </p:spPr>
          <p:txBody>
            <a:bodyPr lIns="93260" tIns="46630" rIns="93260" bIns="46630"/>
            <a:lstStyle/>
            <a:p>
              <a:pPr defTabSz="932597" eaLnBrk="1" fontAlgn="auto" hangingPunct="1">
                <a:spcBef>
                  <a:spcPts val="0"/>
                </a:spcBef>
                <a:spcAft>
                  <a:spcPts val="0"/>
                </a:spcAft>
                <a:defRPr/>
              </a:pPr>
              <a:endParaRPr lang="sl-SI" sz="1836" dirty="0">
                <a:solidFill>
                  <a:srgbClr val="505050"/>
                </a:solidFill>
                <a:latin typeface="Segoe UI"/>
              </a:endParaRPr>
            </a:p>
          </p:txBody>
        </p:sp>
        <p:sp>
          <p:nvSpPr>
            <p:cNvPr id="156" name="Freeform 126">
              <a:extLst>
                <a:ext uri="{FF2B5EF4-FFF2-40B4-BE49-F238E27FC236}">
                  <a16:creationId xmlns:a16="http://schemas.microsoft.com/office/drawing/2014/main" id="{F3D623EF-D9BC-4A8E-8B98-980C3639D79B}"/>
                </a:ext>
              </a:extLst>
            </p:cNvPr>
            <p:cNvSpPr>
              <a:spLocks/>
            </p:cNvSpPr>
            <p:nvPr/>
          </p:nvSpPr>
          <p:spPr bwMode="auto">
            <a:xfrm>
              <a:off x="7583900" y="5294155"/>
              <a:ext cx="77815" cy="84058"/>
            </a:xfrm>
            <a:custGeom>
              <a:avLst/>
              <a:gdLst>
                <a:gd name="T0" fmla="*/ 0 w 37"/>
                <a:gd name="T1" fmla="*/ 27 h 39"/>
                <a:gd name="T2" fmla="*/ 22 w 37"/>
                <a:gd name="T3" fmla="*/ 39 h 39"/>
                <a:gd name="T4" fmla="*/ 37 w 37"/>
                <a:gd name="T5" fmla="*/ 12 h 39"/>
                <a:gd name="T6" fmla="*/ 15 w 37"/>
                <a:gd name="T7" fmla="*/ 0 h 39"/>
                <a:gd name="T8" fmla="*/ 0 w 37"/>
                <a:gd name="T9" fmla="*/ 27 h 39"/>
              </a:gdLst>
              <a:ahLst/>
              <a:cxnLst>
                <a:cxn ang="0">
                  <a:pos x="T0" y="T1"/>
                </a:cxn>
                <a:cxn ang="0">
                  <a:pos x="T2" y="T3"/>
                </a:cxn>
                <a:cxn ang="0">
                  <a:pos x="T4" y="T5"/>
                </a:cxn>
                <a:cxn ang="0">
                  <a:pos x="T6" y="T7"/>
                </a:cxn>
                <a:cxn ang="0">
                  <a:pos x="T8" y="T9"/>
                </a:cxn>
              </a:cxnLst>
              <a:rect l="0" t="0" r="r" b="b"/>
              <a:pathLst>
                <a:path w="37" h="39">
                  <a:moveTo>
                    <a:pt x="0" y="27"/>
                  </a:moveTo>
                  <a:lnTo>
                    <a:pt x="22" y="39"/>
                  </a:lnTo>
                  <a:lnTo>
                    <a:pt x="37" y="12"/>
                  </a:lnTo>
                  <a:lnTo>
                    <a:pt x="15" y="0"/>
                  </a:lnTo>
                  <a:lnTo>
                    <a:pt x="0" y="27"/>
                  </a:lnTo>
                  <a:close/>
                </a:path>
              </a:pathLst>
            </a:custGeom>
            <a:solidFill>
              <a:srgbClr val="FFFFFF"/>
            </a:solidFill>
            <a:ln>
              <a:noFill/>
            </a:ln>
            <a:extLst>
              <a:ext uri="{91240B29-F687-4F45-9708-019B960494DF}">
                <a14:hiddenLine xmlns:a14="http://schemas.microsoft.com/office/drawing/2010/main" w="9525">
                  <a:solidFill>
                    <a:srgbClr val="000000"/>
                  </a:solidFill>
                  <a:round/>
                  <a:headEnd/>
                  <a:tailEnd/>
                </a14:hiddenLine>
              </a:ext>
            </a:extLst>
          </p:spPr>
          <p:txBody>
            <a:bodyPr lIns="93260" tIns="46630" rIns="93260" bIns="46630"/>
            <a:lstStyle/>
            <a:p>
              <a:pPr defTabSz="932597" eaLnBrk="1" fontAlgn="auto" hangingPunct="1">
                <a:spcBef>
                  <a:spcPts val="0"/>
                </a:spcBef>
                <a:spcAft>
                  <a:spcPts val="0"/>
                </a:spcAft>
                <a:defRPr/>
              </a:pPr>
              <a:endParaRPr lang="sl-SI" sz="1836" dirty="0">
                <a:solidFill>
                  <a:srgbClr val="505050"/>
                </a:solidFill>
                <a:latin typeface="Segoe UI"/>
              </a:endParaRPr>
            </a:p>
          </p:txBody>
        </p:sp>
        <p:sp>
          <p:nvSpPr>
            <p:cNvPr id="157" name="Freeform 127">
              <a:extLst>
                <a:ext uri="{FF2B5EF4-FFF2-40B4-BE49-F238E27FC236}">
                  <a16:creationId xmlns:a16="http://schemas.microsoft.com/office/drawing/2014/main" id="{4DF4E0D3-3292-460E-AE2B-0C607932540F}"/>
                </a:ext>
              </a:extLst>
            </p:cNvPr>
            <p:cNvSpPr>
              <a:spLocks/>
            </p:cNvSpPr>
            <p:nvPr/>
          </p:nvSpPr>
          <p:spPr bwMode="auto">
            <a:xfrm>
              <a:off x="7619694" y="5333070"/>
              <a:ext cx="29570" cy="29576"/>
            </a:xfrm>
            <a:custGeom>
              <a:avLst/>
              <a:gdLst>
                <a:gd name="T0" fmla="*/ 19 w 73"/>
                <a:gd name="T1" fmla="*/ 57 h 72"/>
                <a:gd name="T2" fmla="*/ 7 w 73"/>
                <a:gd name="T3" fmla="*/ 19 h 72"/>
                <a:gd name="T4" fmla="*/ 46 w 73"/>
                <a:gd name="T5" fmla="*/ 7 h 72"/>
                <a:gd name="T6" fmla="*/ 73 w 73"/>
                <a:gd name="T7" fmla="*/ 22 h 72"/>
                <a:gd name="T8" fmla="*/ 45 w 73"/>
                <a:gd name="T9" fmla="*/ 72 h 72"/>
                <a:gd name="T10" fmla="*/ 19 w 73"/>
                <a:gd name="T11" fmla="*/ 57 h 72"/>
              </a:gdLst>
              <a:ahLst/>
              <a:cxnLst>
                <a:cxn ang="0">
                  <a:pos x="T0" y="T1"/>
                </a:cxn>
                <a:cxn ang="0">
                  <a:pos x="T2" y="T3"/>
                </a:cxn>
                <a:cxn ang="0">
                  <a:pos x="T4" y="T5"/>
                </a:cxn>
                <a:cxn ang="0">
                  <a:pos x="T6" y="T7"/>
                </a:cxn>
                <a:cxn ang="0">
                  <a:pos x="T8" y="T9"/>
                </a:cxn>
                <a:cxn ang="0">
                  <a:pos x="T10" y="T11"/>
                </a:cxn>
              </a:cxnLst>
              <a:rect l="0" t="0" r="r" b="b"/>
              <a:pathLst>
                <a:path w="73" h="72">
                  <a:moveTo>
                    <a:pt x="19" y="57"/>
                  </a:moveTo>
                  <a:cubicBezTo>
                    <a:pt x="5" y="50"/>
                    <a:pt x="0" y="32"/>
                    <a:pt x="7" y="19"/>
                  </a:cubicBezTo>
                  <a:cubicBezTo>
                    <a:pt x="15" y="5"/>
                    <a:pt x="32" y="0"/>
                    <a:pt x="46" y="7"/>
                  </a:cubicBezTo>
                  <a:cubicBezTo>
                    <a:pt x="73" y="22"/>
                    <a:pt x="73" y="22"/>
                    <a:pt x="73" y="22"/>
                  </a:cubicBezTo>
                  <a:cubicBezTo>
                    <a:pt x="45" y="72"/>
                    <a:pt x="45" y="72"/>
                    <a:pt x="45" y="72"/>
                  </a:cubicBezTo>
                  <a:lnTo>
                    <a:pt x="19" y="57"/>
                  </a:lnTo>
                  <a:close/>
                </a:path>
              </a:pathLst>
            </a:custGeom>
            <a:solidFill>
              <a:srgbClr val="FFFC9E"/>
            </a:solidFill>
            <a:ln>
              <a:noFill/>
            </a:ln>
            <a:extLst>
              <a:ext uri="{91240B29-F687-4F45-9708-019B960494DF}">
                <a14:hiddenLine xmlns:a14="http://schemas.microsoft.com/office/drawing/2010/main" w="9525">
                  <a:solidFill>
                    <a:srgbClr val="000000"/>
                  </a:solidFill>
                  <a:round/>
                  <a:headEnd/>
                  <a:tailEnd/>
                </a14:hiddenLine>
              </a:ext>
            </a:extLst>
          </p:spPr>
          <p:txBody>
            <a:bodyPr lIns="93260" tIns="46630" rIns="93260" bIns="46630"/>
            <a:lstStyle/>
            <a:p>
              <a:pPr defTabSz="932597" eaLnBrk="1" fontAlgn="auto" hangingPunct="1">
                <a:spcBef>
                  <a:spcPts val="0"/>
                </a:spcBef>
                <a:spcAft>
                  <a:spcPts val="0"/>
                </a:spcAft>
                <a:defRPr/>
              </a:pPr>
              <a:endParaRPr lang="sl-SI" sz="1836" dirty="0">
                <a:solidFill>
                  <a:srgbClr val="505050"/>
                </a:solidFill>
                <a:latin typeface="Segoe UI"/>
              </a:endParaRPr>
            </a:p>
          </p:txBody>
        </p:sp>
        <p:sp>
          <p:nvSpPr>
            <p:cNvPr id="158" name="Freeform 128">
              <a:extLst>
                <a:ext uri="{FF2B5EF4-FFF2-40B4-BE49-F238E27FC236}">
                  <a16:creationId xmlns:a16="http://schemas.microsoft.com/office/drawing/2014/main" id="{4725AE4C-2684-4BD6-A6C3-A7EE93713893}"/>
                </a:ext>
              </a:extLst>
            </p:cNvPr>
            <p:cNvSpPr>
              <a:spLocks/>
            </p:cNvSpPr>
            <p:nvPr/>
          </p:nvSpPr>
          <p:spPr bwMode="auto">
            <a:xfrm>
              <a:off x="7638370" y="5216324"/>
              <a:ext cx="10895" cy="23349"/>
            </a:xfrm>
            <a:custGeom>
              <a:avLst/>
              <a:gdLst>
                <a:gd name="T0" fmla="*/ 0 w 26"/>
                <a:gd name="T1" fmla="*/ 0 h 52"/>
                <a:gd name="T2" fmla="*/ 26 w 26"/>
                <a:gd name="T3" fmla="*/ 26 h 52"/>
                <a:gd name="T4" fmla="*/ 0 w 26"/>
                <a:gd name="T5" fmla="*/ 52 h 52"/>
                <a:gd name="T6" fmla="*/ 0 w 26"/>
                <a:gd name="T7" fmla="*/ 0 h 52"/>
              </a:gdLst>
              <a:ahLst/>
              <a:cxnLst>
                <a:cxn ang="0">
                  <a:pos x="T0" y="T1"/>
                </a:cxn>
                <a:cxn ang="0">
                  <a:pos x="T2" y="T3"/>
                </a:cxn>
                <a:cxn ang="0">
                  <a:pos x="T4" y="T5"/>
                </a:cxn>
                <a:cxn ang="0">
                  <a:pos x="T6" y="T7"/>
                </a:cxn>
              </a:cxnLst>
              <a:rect l="0" t="0" r="r" b="b"/>
              <a:pathLst>
                <a:path w="26" h="52">
                  <a:moveTo>
                    <a:pt x="0" y="0"/>
                  </a:moveTo>
                  <a:cubicBezTo>
                    <a:pt x="15" y="0"/>
                    <a:pt x="26" y="12"/>
                    <a:pt x="26" y="26"/>
                  </a:cubicBezTo>
                  <a:cubicBezTo>
                    <a:pt x="26" y="41"/>
                    <a:pt x="15" y="52"/>
                    <a:pt x="0" y="52"/>
                  </a:cubicBezTo>
                  <a:cubicBezTo>
                    <a:pt x="0" y="0"/>
                    <a:pt x="0" y="0"/>
                    <a:pt x="0" y="0"/>
                  </a:cubicBezTo>
                </a:path>
              </a:pathLst>
            </a:custGeom>
            <a:solidFill>
              <a:srgbClr val="FFFC9E"/>
            </a:solidFill>
            <a:ln>
              <a:noFill/>
            </a:ln>
            <a:extLst>
              <a:ext uri="{91240B29-F687-4F45-9708-019B960494DF}">
                <a14:hiddenLine xmlns:a14="http://schemas.microsoft.com/office/drawing/2010/main" w="9525">
                  <a:solidFill>
                    <a:srgbClr val="000000"/>
                  </a:solidFill>
                  <a:round/>
                  <a:headEnd/>
                  <a:tailEnd/>
                </a14:hiddenLine>
              </a:ext>
            </a:extLst>
          </p:spPr>
          <p:txBody>
            <a:bodyPr lIns="93260" tIns="46630" rIns="93260" bIns="46630"/>
            <a:lstStyle/>
            <a:p>
              <a:pPr defTabSz="932597" eaLnBrk="1" fontAlgn="auto" hangingPunct="1">
                <a:spcBef>
                  <a:spcPts val="0"/>
                </a:spcBef>
                <a:spcAft>
                  <a:spcPts val="0"/>
                </a:spcAft>
                <a:defRPr/>
              </a:pPr>
              <a:endParaRPr lang="sl-SI" sz="1836" dirty="0">
                <a:solidFill>
                  <a:srgbClr val="505050"/>
                </a:solidFill>
                <a:latin typeface="Segoe UI"/>
              </a:endParaRPr>
            </a:p>
          </p:txBody>
        </p:sp>
        <p:sp>
          <p:nvSpPr>
            <p:cNvPr id="159" name="Freeform 129">
              <a:extLst>
                <a:ext uri="{FF2B5EF4-FFF2-40B4-BE49-F238E27FC236}">
                  <a16:creationId xmlns:a16="http://schemas.microsoft.com/office/drawing/2014/main" id="{BA80B5DF-5A18-4A07-BCBE-D2A2FA9066D2}"/>
                </a:ext>
              </a:extLst>
            </p:cNvPr>
            <p:cNvSpPr>
              <a:spLocks/>
            </p:cNvSpPr>
            <p:nvPr/>
          </p:nvSpPr>
          <p:spPr bwMode="auto">
            <a:xfrm>
              <a:off x="7638370" y="5222550"/>
              <a:ext cx="4669" cy="10896"/>
            </a:xfrm>
            <a:custGeom>
              <a:avLst/>
              <a:gdLst>
                <a:gd name="T0" fmla="*/ 0 w 13"/>
                <a:gd name="T1" fmla="*/ 0 h 26"/>
                <a:gd name="T2" fmla="*/ 0 w 13"/>
                <a:gd name="T3" fmla="*/ 26 h 26"/>
                <a:gd name="T4" fmla="*/ 13 w 13"/>
                <a:gd name="T5" fmla="*/ 13 h 26"/>
                <a:gd name="T6" fmla="*/ 0 w 13"/>
                <a:gd name="T7" fmla="*/ 0 h 26"/>
              </a:gdLst>
              <a:ahLst/>
              <a:cxnLst>
                <a:cxn ang="0">
                  <a:pos x="T0" y="T1"/>
                </a:cxn>
                <a:cxn ang="0">
                  <a:pos x="T2" y="T3"/>
                </a:cxn>
                <a:cxn ang="0">
                  <a:pos x="T4" y="T5"/>
                </a:cxn>
                <a:cxn ang="0">
                  <a:pos x="T6" y="T7"/>
                </a:cxn>
              </a:cxnLst>
              <a:rect l="0" t="0" r="r" b="b"/>
              <a:pathLst>
                <a:path w="13" h="26">
                  <a:moveTo>
                    <a:pt x="0" y="0"/>
                  </a:moveTo>
                  <a:cubicBezTo>
                    <a:pt x="0" y="26"/>
                    <a:pt x="0" y="26"/>
                    <a:pt x="0" y="26"/>
                  </a:cubicBezTo>
                  <a:cubicBezTo>
                    <a:pt x="7" y="26"/>
                    <a:pt x="13" y="20"/>
                    <a:pt x="13" y="13"/>
                  </a:cubicBezTo>
                  <a:cubicBezTo>
                    <a:pt x="13" y="6"/>
                    <a:pt x="7" y="0"/>
                    <a:pt x="0" y="0"/>
                  </a:cubicBezTo>
                </a:path>
              </a:pathLst>
            </a:custGeom>
            <a:solidFill>
              <a:srgbClr val="D9D686"/>
            </a:solidFill>
            <a:ln>
              <a:noFill/>
            </a:ln>
            <a:extLst>
              <a:ext uri="{91240B29-F687-4F45-9708-019B960494DF}">
                <a14:hiddenLine xmlns:a14="http://schemas.microsoft.com/office/drawing/2010/main" w="9525">
                  <a:solidFill>
                    <a:srgbClr val="000000"/>
                  </a:solidFill>
                  <a:round/>
                  <a:headEnd/>
                  <a:tailEnd/>
                </a14:hiddenLine>
              </a:ext>
            </a:extLst>
          </p:spPr>
          <p:txBody>
            <a:bodyPr lIns="93260" tIns="46630" rIns="93260" bIns="46630"/>
            <a:lstStyle/>
            <a:p>
              <a:pPr defTabSz="932597" eaLnBrk="1" fontAlgn="auto" hangingPunct="1">
                <a:spcBef>
                  <a:spcPts val="0"/>
                </a:spcBef>
                <a:spcAft>
                  <a:spcPts val="0"/>
                </a:spcAft>
                <a:defRPr/>
              </a:pPr>
              <a:endParaRPr lang="sl-SI" sz="1836" dirty="0">
                <a:solidFill>
                  <a:srgbClr val="505050"/>
                </a:solidFill>
                <a:latin typeface="Segoe UI"/>
              </a:endParaRPr>
            </a:p>
          </p:txBody>
        </p:sp>
        <p:sp>
          <p:nvSpPr>
            <p:cNvPr id="160" name="Rectangle 130">
              <a:extLst>
                <a:ext uri="{FF2B5EF4-FFF2-40B4-BE49-F238E27FC236}">
                  <a16:creationId xmlns:a16="http://schemas.microsoft.com/office/drawing/2014/main" id="{D3DCC185-E4D2-47CC-81C1-6D09DD6A7A88}"/>
                </a:ext>
              </a:extLst>
            </p:cNvPr>
            <p:cNvSpPr>
              <a:spLocks noChangeArrowheads="1"/>
            </p:cNvSpPr>
            <p:nvPr/>
          </p:nvSpPr>
          <p:spPr bwMode="auto">
            <a:xfrm>
              <a:off x="7345785" y="5390666"/>
              <a:ext cx="62252" cy="80944"/>
            </a:xfrm>
            <a:prstGeom prst="rect">
              <a:avLst/>
            </a:prstGeom>
            <a:solidFill>
              <a:srgbClr val="FFFFFF"/>
            </a:solidFill>
            <a:ln>
              <a:noFill/>
            </a:ln>
            <a:extLst>
              <a:ext uri="{91240B29-F687-4F45-9708-019B960494DF}">
                <a14:hiddenLine xmlns:a14="http://schemas.microsoft.com/office/drawing/2010/main" w="9525">
                  <a:solidFill>
                    <a:srgbClr val="000000"/>
                  </a:solidFill>
                  <a:miter lim="800000"/>
                  <a:headEnd/>
                  <a:tailEnd/>
                </a14:hiddenLine>
              </a:ext>
            </a:extLst>
          </p:spPr>
          <p:txBody>
            <a:bodyPr lIns="93260" tIns="46630" rIns="93260" bIns="46630"/>
            <a:lstStyle/>
            <a:p>
              <a:pPr defTabSz="932597" eaLnBrk="1" fontAlgn="auto" hangingPunct="1">
                <a:spcBef>
                  <a:spcPts val="0"/>
                </a:spcBef>
                <a:spcAft>
                  <a:spcPts val="0"/>
                </a:spcAft>
                <a:defRPr/>
              </a:pPr>
              <a:endParaRPr lang="sl-SI" sz="1836" dirty="0">
                <a:solidFill>
                  <a:srgbClr val="505050"/>
                </a:solidFill>
                <a:latin typeface="Segoe UI"/>
              </a:endParaRPr>
            </a:p>
          </p:txBody>
        </p:sp>
        <p:sp>
          <p:nvSpPr>
            <p:cNvPr id="161" name="Rectangle 131">
              <a:extLst>
                <a:ext uri="{FF2B5EF4-FFF2-40B4-BE49-F238E27FC236}">
                  <a16:creationId xmlns:a16="http://schemas.microsoft.com/office/drawing/2014/main" id="{C57222D3-8B9F-44CA-B5A7-1A78C889AB98}"/>
                </a:ext>
              </a:extLst>
            </p:cNvPr>
            <p:cNvSpPr>
              <a:spLocks noChangeArrowheads="1"/>
            </p:cNvSpPr>
            <p:nvPr/>
          </p:nvSpPr>
          <p:spPr bwMode="auto">
            <a:xfrm>
              <a:off x="7345785" y="5390666"/>
              <a:ext cx="62252" cy="80944"/>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lIns="93260" tIns="46630" rIns="93260" bIns="46630"/>
            <a:lstStyle/>
            <a:p>
              <a:pPr defTabSz="932597" eaLnBrk="1" fontAlgn="auto" hangingPunct="1">
                <a:spcBef>
                  <a:spcPts val="0"/>
                </a:spcBef>
                <a:spcAft>
                  <a:spcPts val="0"/>
                </a:spcAft>
                <a:defRPr/>
              </a:pPr>
              <a:endParaRPr lang="sl-SI" sz="1836" dirty="0">
                <a:solidFill>
                  <a:srgbClr val="505050"/>
                </a:solidFill>
                <a:latin typeface="Segoe UI"/>
              </a:endParaRPr>
            </a:p>
          </p:txBody>
        </p:sp>
        <p:sp>
          <p:nvSpPr>
            <p:cNvPr id="162" name="Freeform 132">
              <a:extLst>
                <a:ext uri="{FF2B5EF4-FFF2-40B4-BE49-F238E27FC236}">
                  <a16:creationId xmlns:a16="http://schemas.microsoft.com/office/drawing/2014/main" id="{DE133AFD-60C6-4618-B865-D468CF856CB8}"/>
                </a:ext>
              </a:extLst>
            </p:cNvPr>
            <p:cNvSpPr>
              <a:spLocks/>
            </p:cNvSpPr>
            <p:nvPr/>
          </p:nvSpPr>
          <p:spPr bwMode="auto">
            <a:xfrm>
              <a:off x="7345785" y="5390666"/>
              <a:ext cx="62252" cy="80944"/>
            </a:xfrm>
            <a:custGeom>
              <a:avLst/>
              <a:gdLst>
                <a:gd name="T0" fmla="*/ 29 w 29"/>
                <a:gd name="T1" fmla="*/ 0 h 38"/>
                <a:gd name="T2" fmla="*/ 16 w 29"/>
                <a:gd name="T3" fmla="*/ 0 h 38"/>
                <a:gd name="T4" fmla="*/ 0 w 29"/>
                <a:gd name="T5" fmla="*/ 0 h 38"/>
                <a:gd name="T6" fmla="*/ 0 w 29"/>
                <a:gd name="T7" fmla="*/ 4 h 38"/>
                <a:gd name="T8" fmla="*/ 25 w 29"/>
                <a:gd name="T9" fmla="*/ 4 h 38"/>
                <a:gd name="T10" fmla="*/ 25 w 29"/>
                <a:gd name="T11" fmla="*/ 38 h 38"/>
                <a:gd name="T12" fmla="*/ 29 w 29"/>
                <a:gd name="T13" fmla="*/ 38 h 38"/>
                <a:gd name="T14" fmla="*/ 29 w 29"/>
                <a:gd name="T15" fmla="*/ 0 h 38"/>
              </a:gdLst>
              <a:ahLst/>
              <a:cxnLst>
                <a:cxn ang="0">
                  <a:pos x="T0" y="T1"/>
                </a:cxn>
                <a:cxn ang="0">
                  <a:pos x="T2" y="T3"/>
                </a:cxn>
                <a:cxn ang="0">
                  <a:pos x="T4" y="T5"/>
                </a:cxn>
                <a:cxn ang="0">
                  <a:pos x="T6" y="T7"/>
                </a:cxn>
                <a:cxn ang="0">
                  <a:pos x="T8" y="T9"/>
                </a:cxn>
                <a:cxn ang="0">
                  <a:pos x="T10" y="T11"/>
                </a:cxn>
                <a:cxn ang="0">
                  <a:pos x="T12" y="T13"/>
                </a:cxn>
                <a:cxn ang="0">
                  <a:pos x="T14" y="T15"/>
                </a:cxn>
              </a:cxnLst>
              <a:rect l="0" t="0" r="r" b="b"/>
              <a:pathLst>
                <a:path w="29" h="38">
                  <a:moveTo>
                    <a:pt x="29" y="0"/>
                  </a:moveTo>
                  <a:lnTo>
                    <a:pt x="16" y="0"/>
                  </a:lnTo>
                  <a:lnTo>
                    <a:pt x="0" y="0"/>
                  </a:lnTo>
                  <a:lnTo>
                    <a:pt x="0" y="4"/>
                  </a:lnTo>
                  <a:lnTo>
                    <a:pt x="25" y="4"/>
                  </a:lnTo>
                  <a:lnTo>
                    <a:pt x="25" y="38"/>
                  </a:lnTo>
                  <a:lnTo>
                    <a:pt x="29" y="38"/>
                  </a:lnTo>
                  <a:lnTo>
                    <a:pt x="29" y="0"/>
                  </a:lnTo>
                  <a:close/>
                </a:path>
              </a:pathLst>
            </a:custGeom>
            <a:solidFill>
              <a:srgbClr val="D9D9D9"/>
            </a:solidFill>
            <a:ln>
              <a:noFill/>
            </a:ln>
            <a:extLst>
              <a:ext uri="{91240B29-F687-4F45-9708-019B960494DF}">
                <a14:hiddenLine xmlns:a14="http://schemas.microsoft.com/office/drawing/2010/main" w="9525">
                  <a:solidFill>
                    <a:srgbClr val="000000"/>
                  </a:solidFill>
                  <a:round/>
                  <a:headEnd/>
                  <a:tailEnd/>
                </a14:hiddenLine>
              </a:ext>
            </a:extLst>
          </p:spPr>
          <p:txBody>
            <a:bodyPr lIns="93260" tIns="46630" rIns="93260" bIns="46630"/>
            <a:lstStyle/>
            <a:p>
              <a:pPr defTabSz="932597" eaLnBrk="1" fontAlgn="auto" hangingPunct="1">
                <a:spcBef>
                  <a:spcPts val="0"/>
                </a:spcBef>
                <a:spcAft>
                  <a:spcPts val="0"/>
                </a:spcAft>
                <a:defRPr/>
              </a:pPr>
              <a:endParaRPr lang="sl-SI" sz="1836" dirty="0">
                <a:solidFill>
                  <a:srgbClr val="505050"/>
                </a:solidFill>
                <a:latin typeface="Segoe UI"/>
              </a:endParaRPr>
            </a:p>
          </p:txBody>
        </p:sp>
        <p:sp>
          <p:nvSpPr>
            <p:cNvPr id="163" name="Freeform 133">
              <a:extLst>
                <a:ext uri="{FF2B5EF4-FFF2-40B4-BE49-F238E27FC236}">
                  <a16:creationId xmlns:a16="http://schemas.microsoft.com/office/drawing/2014/main" id="{478AA959-6394-4B53-B396-0E52377DFBB6}"/>
                </a:ext>
              </a:extLst>
            </p:cNvPr>
            <p:cNvSpPr>
              <a:spLocks/>
            </p:cNvSpPr>
            <p:nvPr/>
          </p:nvSpPr>
          <p:spPr bwMode="auto">
            <a:xfrm>
              <a:off x="7345785" y="5390666"/>
              <a:ext cx="62252" cy="80944"/>
            </a:xfrm>
            <a:custGeom>
              <a:avLst/>
              <a:gdLst>
                <a:gd name="T0" fmla="*/ 29 w 29"/>
                <a:gd name="T1" fmla="*/ 0 h 38"/>
                <a:gd name="T2" fmla="*/ 16 w 29"/>
                <a:gd name="T3" fmla="*/ 0 h 38"/>
                <a:gd name="T4" fmla="*/ 0 w 29"/>
                <a:gd name="T5" fmla="*/ 0 h 38"/>
                <a:gd name="T6" fmla="*/ 0 w 29"/>
                <a:gd name="T7" fmla="*/ 4 h 38"/>
                <a:gd name="T8" fmla="*/ 25 w 29"/>
                <a:gd name="T9" fmla="*/ 4 h 38"/>
                <a:gd name="T10" fmla="*/ 25 w 29"/>
                <a:gd name="T11" fmla="*/ 38 h 38"/>
                <a:gd name="T12" fmla="*/ 29 w 29"/>
                <a:gd name="T13" fmla="*/ 38 h 38"/>
                <a:gd name="T14" fmla="*/ 29 w 29"/>
                <a:gd name="T15" fmla="*/ 0 h 38"/>
              </a:gdLst>
              <a:ahLst/>
              <a:cxnLst>
                <a:cxn ang="0">
                  <a:pos x="T0" y="T1"/>
                </a:cxn>
                <a:cxn ang="0">
                  <a:pos x="T2" y="T3"/>
                </a:cxn>
                <a:cxn ang="0">
                  <a:pos x="T4" y="T5"/>
                </a:cxn>
                <a:cxn ang="0">
                  <a:pos x="T6" y="T7"/>
                </a:cxn>
                <a:cxn ang="0">
                  <a:pos x="T8" y="T9"/>
                </a:cxn>
                <a:cxn ang="0">
                  <a:pos x="T10" y="T11"/>
                </a:cxn>
                <a:cxn ang="0">
                  <a:pos x="T12" y="T13"/>
                </a:cxn>
                <a:cxn ang="0">
                  <a:pos x="T14" y="T15"/>
                </a:cxn>
              </a:cxnLst>
              <a:rect l="0" t="0" r="r" b="b"/>
              <a:pathLst>
                <a:path w="29" h="38">
                  <a:moveTo>
                    <a:pt x="29" y="0"/>
                  </a:moveTo>
                  <a:lnTo>
                    <a:pt x="16" y="0"/>
                  </a:lnTo>
                  <a:lnTo>
                    <a:pt x="0" y="0"/>
                  </a:lnTo>
                  <a:lnTo>
                    <a:pt x="0" y="4"/>
                  </a:lnTo>
                  <a:lnTo>
                    <a:pt x="25" y="4"/>
                  </a:lnTo>
                  <a:lnTo>
                    <a:pt x="25" y="38"/>
                  </a:lnTo>
                  <a:lnTo>
                    <a:pt x="29" y="38"/>
                  </a:lnTo>
                  <a:lnTo>
                    <a:pt x="29" y="0"/>
                  </a:lnTo>
                </a:path>
              </a:pathLst>
            </a:cu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round/>
                  <a:headEnd/>
                  <a:tailEnd/>
                </a14:hiddenLine>
              </a:ext>
            </a:extLst>
          </p:spPr>
          <p:txBody>
            <a:bodyPr lIns="93260" tIns="46630" rIns="93260" bIns="46630"/>
            <a:lstStyle/>
            <a:p>
              <a:pPr defTabSz="932597" eaLnBrk="1" fontAlgn="auto" hangingPunct="1">
                <a:spcBef>
                  <a:spcPts val="0"/>
                </a:spcBef>
                <a:spcAft>
                  <a:spcPts val="0"/>
                </a:spcAft>
                <a:defRPr/>
              </a:pPr>
              <a:endParaRPr lang="sl-SI" sz="1836" dirty="0">
                <a:solidFill>
                  <a:srgbClr val="505050"/>
                </a:solidFill>
                <a:latin typeface="Segoe UI"/>
              </a:endParaRPr>
            </a:p>
          </p:txBody>
        </p:sp>
        <p:sp>
          <p:nvSpPr>
            <p:cNvPr id="164" name="Rectangle 134">
              <a:extLst>
                <a:ext uri="{FF2B5EF4-FFF2-40B4-BE49-F238E27FC236}">
                  <a16:creationId xmlns:a16="http://schemas.microsoft.com/office/drawing/2014/main" id="{C9FAD3D9-E51B-4F2E-BBD5-B9F7E2A1ACFF}"/>
                </a:ext>
              </a:extLst>
            </p:cNvPr>
            <p:cNvSpPr>
              <a:spLocks noChangeArrowheads="1"/>
            </p:cNvSpPr>
            <p:nvPr/>
          </p:nvSpPr>
          <p:spPr bwMode="auto">
            <a:xfrm>
              <a:off x="7338004" y="5398448"/>
              <a:ext cx="60695" cy="80944"/>
            </a:xfrm>
            <a:prstGeom prst="rect">
              <a:avLst/>
            </a:prstGeom>
            <a:solidFill>
              <a:srgbClr val="FFFFFF"/>
            </a:solidFill>
            <a:ln>
              <a:noFill/>
            </a:ln>
            <a:extLst>
              <a:ext uri="{91240B29-F687-4F45-9708-019B960494DF}">
                <a14:hiddenLine xmlns:a14="http://schemas.microsoft.com/office/drawing/2010/main" w="9525">
                  <a:solidFill>
                    <a:srgbClr val="000000"/>
                  </a:solidFill>
                  <a:miter lim="800000"/>
                  <a:headEnd/>
                  <a:tailEnd/>
                </a14:hiddenLine>
              </a:ext>
            </a:extLst>
          </p:spPr>
          <p:txBody>
            <a:bodyPr lIns="93260" tIns="46630" rIns="93260" bIns="46630"/>
            <a:lstStyle/>
            <a:p>
              <a:pPr defTabSz="932597" eaLnBrk="1" fontAlgn="auto" hangingPunct="1">
                <a:spcBef>
                  <a:spcPts val="0"/>
                </a:spcBef>
                <a:spcAft>
                  <a:spcPts val="0"/>
                </a:spcAft>
                <a:defRPr/>
              </a:pPr>
              <a:endParaRPr lang="sl-SI" sz="1836" dirty="0">
                <a:solidFill>
                  <a:srgbClr val="505050"/>
                </a:solidFill>
                <a:latin typeface="Segoe UI"/>
              </a:endParaRPr>
            </a:p>
          </p:txBody>
        </p:sp>
        <p:sp>
          <p:nvSpPr>
            <p:cNvPr id="165" name="Rectangle 135">
              <a:extLst>
                <a:ext uri="{FF2B5EF4-FFF2-40B4-BE49-F238E27FC236}">
                  <a16:creationId xmlns:a16="http://schemas.microsoft.com/office/drawing/2014/main" id="{5EE6B085-2EF5-4C37-B56C-DDF4A60CAC74}"/>
                </a:ext>
              </a:extLst>
            </p:cNvPr>
            <p:cNvSpPr>
              <a:spLocks noChangeArrowheads="1"/>
            </p:cNvSpPr>
            <p:nvPr/>
          </p:nvSpPr>
          <p:spPr bwMode="auto">
            <a:xfrm>
              <a:off x="7338004" y="5398448"/>
              <a:ext cx="60695" cy="80944"/>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lIns="93260" tIns="46630" rIns="93260" bIns="46630"/>
            <a:lstStyle/>
            <a:p>
              <a:pPr defTabSz="932597" eaLnBrk="1" fontAlgn="auto" hangingPunct="1">
                <a:spcBef>
                  <a:spcPts val="0"/>
                </a:spcBef>
                <a:spcAft>
                  <a:spcPts val="0"/>
                </a:spcAft>
                <a:defRPr/>
              </a:pPr>
              <a:endParaRPr lang="sl-SI" sz="1836" dirty="0">
                <a:solidFill>
                  <a:srgbClr val="505050"/>
                </a:solidFill>
                <a:latin typeface="Segoe UI"/>
              </a:endParaRPr>
            </a:p>
          </p:txBody>
        </p:sp>
        <p:sp>
          <p:nvSpPr>
            <p:cNvPr id="166" name="Rectangle 136">
              <a:extLst>
                <a:ext uri="{FF2B5EF4-FFF2-40B4-BE49-F238E27FC236}">
                  <a16:creationId xmlns:a16="http://schemas.microsoft.com/office/drawing/2014/main" id="{4CB33452-1E9E-4BDB-8235-87BC62BE5999}"/>
                </a:ext>
              </a:extLst>
            </p:cNvPr>
            <p:cNvSpPr>
              <a:spLocks noChangeArrowheads="1"/>
            </p:cNvSpPr>
            <p:nvPr/>
          </p:nvSpPr>
          <p:spPr bwMode="auto">
            <a:xfrm>
              <a:off x="7338004" y="5398448"/>
              <a:ext cx="60695" cy="80944"/>
            </a:xfrm>
            <a:prstGeom prst="rect">
              <a:avLst/>
            </a:prstGeom>
            <a:solidFill>
              <a:srgbClr val="FFFFFF"/>
            </a:solidFill>
            <a:ln>
              <a:noFill/>
            </a:ln>
            <a:extLst>
              <a:ext uri="{91240B29-F687-4F45-9708-019B960494DF}">
                <a14:hiddenLine xmlns:a14="http://schemas.microsoft.com/office/drawing/2010/main" w="9525">
                  <a:solidFill>
                    <a:srgbClr val="000000"/>
                  </a:solidFill>
                  <a:miter lim="800000"/>
                  <a:headEnd/>
                  <a:tailEnd/>
                </a14:hiddenLine>
              </a:ext>
            </a:extLst>
          </p:spPr>
          <p:txBody>
            <a:bodyPr lIns="93260" tIns="46630" rIns="93260" bIns="46630"/>
            <a:lstStyle/>
            <a:p>
              <a:pPr defTabSz="932597" eaLnBrk="1" fontAlgn="auto" hangingPunct="1">
                <a:spcBef>
                  <a:spcPts val="0"/>
                </a:spcBef>
                <a:spcAft>
                  <a:spcPts val="0"/>
                </a:spcAft>
                <a:defRPr/>
              </a:pPr>
              <a:endParaRPr lang="sl-SI" sz="1836" dirty="0">
                <a:solidFill>
                  <a:srgbClr val="505050"/>
                </a:solidFill>
                <a:latin typeface="Segoe UI"/>
              </a:endParaRPr>
            </a:p>
          </p:txBody>
        </p:sp>
        <p:sp>
          <p:nvSpPr>
            <p:cNvPr id="167" name="Rectangle 137">
              <a:extLst>
                <a:ext uri="{FF2B5EF4-FFF2-40B4-BE49-F238E27FC236}">
                  <a16:creationId xmlns:a16="http://schemas.microsoft.com/office/drawing/2014/main" id="{4A6AE7A9-63A1-4318-B019-BB7F6A8D04C2}"/>
                </a:ext>
              </a:extLst>
            </p:cNvPr>
            <p:cNvSpPr>
              <a:spLocks noChangeArrowheads="1"/>
            </p:cNvSpPr>
            <p:nvPr/>
          </p:nvSpPr>
          <p:spPr bwMode="auto">
            <a:xfrm>
              <a:off x="7338004" y="5398448"/>
              <a:ext cx="60695" cy="80944"/>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lIns="93260" tIns="46630" rIns="93260" bIns="46630"/>
            <a:lstStyle/>
            <a:p>
              <a:pPr defTabSz="932597" eaLnBrk="1" fontAlgn="auto" hangingPunct="1">
                <a:spcBef>
                  <a:spcPts val="0"/>
                </a:spcBef>
                <a:spcAft>
                  <a:spcPts val="0"/>
                </a:spcAft>
                <a:defRPr/>
              </a:pPr>
              <a:endParaRPr lang="sl-SI" sz="1836" dirty="0">
                <a:solidFill>
                  <a:srgbClr val="505050"/>
                </a:solidFill>
                <a:latin typeface="Segoe UI"/>
              </a:endParaRPr>
            </a:p>
          </p:txBody>
        </p:sp>
        <p:sp>
          <p:nvSpPr>
            <p:cNvPr id="168" name="Rectangle 138">
              <a:extLst>
                <a:ext uri="{FF2B5EF4-FFF2-40B4-BE49-F238E27FC236}">
                  <a16:creationId xmlns:a16="http://schemas.microsoft.com/office/drawing/2014/main" id="{C0D6C7C1-88D7-4FE9-A46E-5FCCAC85523D}"/>
                </a:ext>
              </a:extLst>
            </p:cNvPr>
            <p:cNvSpPr>
              <a:spLocks noChangeArrowheads="1"/>
            </p:cNvSpPr>
            <p:nvPr/>
          </p:nvSpPr>
          <p:spPr bwMode="auto">
            <a:xfrm>
              <a:off x="7338004" y="5398448"/>
              <a:ext cx="60695" cy="80944"/>
            </a:xfrm>
            <a:prstGeom prst="rect">
              <a:avLst/>
            </a:prstGeom>
            <a:solidFill>
              <a:srgbClr val="E5E5E5"/>
            </a:solidFill>
            <a:ln>
              <a:noFill/>
            </a:ln>
            <a:extLst>
              <a:ext uri="{91240B29-F687-4F45-9708-019B960494DF}">
                <a14:hiddenLine xmlns:a14="http://schemas.microsoft.com/office/drawing/2010/main" w="9525">
                  <a:solidFill>
                    <a:srgbClr val="000000"/>
                  </a:solidFill>
                  <a:miter lim="800000"/>
                  <a:headEnd/>
                  <a:tailEnd/>
                </a14:hiddenLine>
              </a:ext>
            </a:extLst>
          </p:spPr>
          <p:txBody>
            <a:bodyPr lIns="93260" tIns="46630" rIns="93260" bIns="46630"/>
            <a:lstStyle/>
            <a:p>
              <a:pPr defTabSz="932597" eaLnBrk="1" fontAlgn="auto" hangingPunct="1">
                <a:spcBef>
                  <a:spcPts val="0"/>
                </a:spcBef>
                <a:spcAft>
                  <a:spcPts val="0"/>
                </a:spcAft>
                <a:defRPr/>
              </a:pPr>
              <a:endParaRPr lang="sl-SI" sz="1836" dirty="0">
                <a:solidFill>
                  <a:srgbClr val="505050"/>
                </a:solidFill>
                <a:latin typeface="Segoe UI"/>
              </a:endParaRPr>
            </a:p>
          </p:txBody>
        </p:sp>
        <p:sp>
          <p:nvSpPr>
            <p:cNvPr id="169" name="Rectangle 139">
              <a:extLst>
                <a:ext uri="{FF2B5EF4-FFF2-40B4-BE49-F238E27FC236}">
                  <a16:creationId xmlns:a16="http://schemas.microsoft.com/office/drawing/2014/main" id="{94C75A96-2522-40E1-B202-67A3D53BAE90}"/>
                </a:ext>
              </a:extLst>
            </p:cNvPr>
            <p:cNvSpPr>
              <a:spLocks noChangeArrowheads="1"/>
            </p:cNvSpPr>
            <p:nvPr/>
          </p:nvSpPr>
          <p:spPr bwMode="auto">
            <a:xfrm>
              <a:off x="7338004" y="5398448"/>
              <a:ext cx="60695" cy="80944"/>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lIns="93260" tIns="46630" rIns="93260" bIns="46630"/>
            <a:lstStyle/>
            <a:p>
              <a:pPr defTabSz="932597" eaLnBrk="1" fontAlgn="auto" hangingPunct="1">
                <a:spcBef>
                  <a:spcPts val="0"/>
                </a:spcBef>
                <a:spcAft>
                  <a:spcPts val="0"/>
                </a:spcAft>
                <a:defRPr/>
              </a:pPr>
              <a:endParaRPr lang="sl-SI" sz="1836" dirty="0">
                <a:solidFill>
                  <a:srgbClr val="505050"/>
                </a:solidFill>
                <a:latin typeface="Segoe UI"/>
              </a:endParaRPr>
            </a:p>
          </p:txBody>
        </p:sp>
        <p:sp>
          <p:nvSpPr>
            <p:cNvPr id="170" name="Rectangle 140">
              <a:extLst>
                <a:ext uri="{FF2B5EF4-FFF2-40B4-BE49-F238E27FC236}">
                  <a16:creationId xmlns:a16="http://schemas.microsoft.com/office/drawing/2014/main" id="{708984D4-03E9-425D-880C-FFF60C8F1007}"/>
                </a:ext>
              </a:extLst>
            </p:cNvPr>
            <p:cNvSpPr>
              <a:spLocks noChangeArrowheads="1"/>
            </p:cNvSpPr>
            <p:nvPr/>
          </p:nvSpPr>
          <p:spPr bwMode="auto">
            <a:xfrm>
              <a:off x="7331779" y="5404675"/>
              <a:ext cx="60695" cy="80944"/>
            </a:xfrm>
            <a:prstGeom prst="rect">
              <a:avLst/>
            </a:prstGeom>
            <a:solidFill>
              <a:srgbClr val="FFFFFF"/>
            </a:solidFill>
            <a:ln>
              <a:noFill/>
            </a:ln>
            <a:extLst>
              <a:ext uri="{91240B29-F687-4F45-9708-019B960494DF}">
                <a14:hiddenLine xmlns:a14="http://schemas.microsoft.com/office/drawing/2010/main" w="9525">
                  <a:solidFill>
                    <a:srgbClr val="000000"/>
                  </a:solidFill>
                  <a:miter lim="800000"/>
                  <a:headEnd/>
                  <a:tailEnd/>
                </a14:hiddenLine>
              </a:ext>
            </a:extLst>
          </p:spPr>
          <p:txBody>
            <a:bodyPr lIns="93260" tIns="46630" rIns="93260" bIns="46630"/>
            <a:lstStyle/>
            <a:p>
              <a:pPr defTabSz="932597" eaLnBrk="1" fontAlgn="auto" hangingPunct="1">
                <a:spcBef>
                  <a:spcPts val="0"/>
                </a:spcBef>
                <a:spcAft>
                  <a:spcPts val="0"/>
                </a:spcAft>
                <a:defRPr/>
              </a:pPr>
              <a:endParaRPr lang="sl-SI" sz="1836" dirty="0">
                <a:solidFill>
                  <a:srgbClr val="505050"/>
                </a:solidFill>
                <a:latin typeface="Segoe UI"/>
              </a:endParaRPr>
            </a:p>
          </p:txBody>
        </p:sp>
        <p:sp>
          <p:nvSpPr>
            <p:cNvPr id="171" name="Rectangle 141">
              <a:extLst>
                <a:ext uri="{FF2B5EF4-FFF2-40B4-BE49-F238E27FC236}">
                  <a16:creationId xmlns:a16="http://schemas.microsoft.com/office/drawing/2014/main" id="{561E1F5E-6424-4E39-B283-800F0402B46F}"/>
                </a:ext>
              </a:extLst>
            </p:cNvPr>
            <p:cNvSpPr>
              <a:spLocks noChangeArrowheads="1"/>
            </p:cNvSpPr>
            <p:nvPr/>
          </p:nvSpPr>
          <p:spPr bwMode="auto">
            <a:xfrm>
              <a:off x="7442276" y="5390666"/>
              <a:ext cx="60696" cy="80944"/>
            </a:xfrm>
            <a:prstGeom prst="rect">
              <a:avLst/>
            </a:prstGeom>
            <a:solidFill>
              <a:srgbClr val="FFFFFF"/>
            </a:solidFill>
            <a:ln>
              <a:noFill/>
            </a:ln>
            <a:extLst>
              <a:ext uri="{91240B29-F687-4F45-9708-019B960494DF}">
                <a14:hiddenLine xmlns:a14="http://schemas.microsoft.com/office/drawing/2010/main" w="9525">
                  <a:solidFill>
                    <a:srgbClr val="000000"/>
                  </a:solidFill>
                  <a:miter lim="800000"/>
                  <a:headEnd/>
                  <a:tailEnd/>
                </a14:hiddenLine>
              </a:ext>
            </a:extLst>
          </p:spPr>
          <p:txBody>
            <a:bodyPr lIns="93260" tIns="46630" rIns="93260" bIns="46630"/>
            <a:lstStyle/>
            <a:p>
              <a:pPr defTabSz="932597" eaLnBrk="1" fontAlgn="auto" hangingPunct="1">
                <a:spcBef>
                  <a:spcPts val="0"/>
                </a:spcBef>
                <a:spcAft>
                  <a:spcPts val="0"/>
                </a:spcAft>
                <a:defRPr/>
              </a:pPr>
              <a:endParaRPr lang="sl-SI" sz="1836" dirty="0">
                <a:solidFill>
                  <a:srgbClr val="505050"/>
                </a:solidFill>
                <a:latin typeface="Segoe UI"/>
              </a:endParaRPr>
            </a:p>
          </p:txBody>
        </p:sp>
        <p:sp>
          <p:nvSpPr>
            <p:cNvPr id="172" name="Rectangle 142">
              <a:extLst>
                <a:ext uri="{FF2B5EF4-FFF2-40B4-BE49-F238E27FC236}">
                  <a16:creationId xmlns:a16="http://schemas.microsoft.com/office/drawing/2014/main" id="{18BC8A35-BFE1-4B8B-B27B-A4D69C5DE514}"/>
                </a:ext>
              </a:extLst>
            </p:cNvPr>
            <p:cNvSpPr>
              <a:spLocks noChangeArrowheads="1"/>
            </p:cNvSpPr>
            <p:nvPr/>
          </p:nvSpPr>
          <p:spPr bwMode="auto">
            <a:xfrm>
              <a:off x="7442276" y="5390666"/>
              <a:ext cx="60696" cy="80944"/>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lIns="93260" tIns="46630" rIns="93260" bIns="46630"/>
            <a:lstStyle/>
            <a:p>
              <a:pPr defTabSz="932597" eaLnBrk="1" fontAlgn="auto" hangingPunct="1">
                <a:spcBef>
                  <a:spcPts val="0"/>
                </a:spcBef>
                <a:spcAft>
                  <a:spcPts val="0"/>
                </a:spcAft>
                <a:defRPr/>
              </a:pPr>
              <a:endParaRPr lang="sl-SI" sz="1836" dirty="0">
                <a:solidFill>
                  <a:srgbClr val="505050"/>
                </a:solidFill>
                <a:latin typeface="Segoe UI"/>
              </a:endParaRPr>
            </a:p>
          </p:txBody>
        </p:sp>
        <p:sp>
          <p:nvSpPr>
            <p:cNvPr id="173" name="Freeform 143">
              <a:extLst>
                <a:ext uri="{FF2B5EF4-FFF2-40B4-BE49-F238E27FC236}">
                  <a16:creationId xmlns:a16="http://schemas.microsoft.com/office/drawing/2014/main" id="{EB20781B-AF7D-40BA-95C3-72C9E8706C28}"/>
                </a:ext>
              </a:extLst>
            </p:cNvPr>
            <p:cNvSpPr>
              <a:spLocks/>
            </p:cNvSpPr>
            <p:nvPr/>
          </p:nvSpPr>
          <p:spPr bwMode="auto">
            <a:xfrm>
              <a:off x="7442276" y="5390666"/>
              <a:ext cx="60696" cy="80944"/>
            </a:xfrm>
            <a:custGeom>
              <a:avLst/>
              <a:gdLst>
                <a:gd name="T0" fmla="*/ 29 w 29"/>
                <a:gd name="T1" fmla="*/ 0 h 38"/>
                <a:gd name="T2" fmla="*/ 14 w 29"/>
                <a:gd name="T3" fmla="*/ 0 h 38"/>
                <a:gd name="T4" fmla="*/ 0 w 29"/>
                <a:gd name="T5" fmla="*/ 0 h 38"/>
                <a:gd name="T6" fmla="*/ 0 w 29"/>
                <a:gd name="T7" fmla="*/ 4 h 38"/>
                <a:gd name="T8" fmla="*/ 25 w 29"/>
                <a:gd name="T9" fmla="*/ 4 h 38"/>
                <a:gd name="T10" fmla="*/ 25 w 29"/>
                <a:gd name="T11" fmla="*/ 38 h 38"/>
                <a:gd name="T12" fmla="*/ 29 w 29"/>
                <a:gd name="T13" fmla="*/ 38 h 38"/>
                <a:gd name="T14" fmla="*/ 29 w 29"/>
                <a:gd name="T15" fmla="*/ 0 h 38"/>
              </a:gdLst>
              <a:ahLst/>
              <a:cxnLst>
                <a:cxn ang="0">
                  <a:pos x="T0" y="T1"/>
                </a:cxn>
                <a:cxn ang="0">
                  <a:pos x="T2" y="T3"/>
                </a:cxn>
                <a:cxn ang="0">
                  <a:pos x="T4" y="T5"/>
                </a:cxn>
                <a:cxn ang="0">
                  <a:pos x="T6" y="T7"/>
                </a:cxn>
                <a:cxn ang="0">
                  <a:pos x="T8" y="T9"/>
                </a:cxn>
                <a:cxn ang="0">
                  <a:pos x="T10" y="T11"/>
                </a:cxn>
                <a:cxn ang="0">
                  <a:pos x="T12" y="T13"/>
                </a:cxn>
                <a:cxn ang="0">
                  <a:pos x="T14" y="T15"/>
                </a:cxn>
              </a:cxnLst>
              <a:rect l="0" t="0" r="r" b="b"/>
              <a:pathLst>
                <a:path w="29" h="38">
                  <a:moveTo>
                    <a:pt x="29" y="0"/>
                  </a:moveTo>
                  <a:lnTo>
                    <a:pt x="14" y="0"/>
                  </a:lnTo>
                  <a:lnTo>
                    <a:pt x="0" y="0"/>
                  </a:lnTo>
                  <a:lnTo>
                    <a:pt x="0" y="4"/>
                  </a:lnTo>
                  <a:lnTo>
                    <a:pt x="25" y="4"/>
                  </a:lnTo>
                  <a:lnTo>
                    <a:pt x="25" y="38"/>
                  </a:lnTo>
                  <a:lnTo>
                    <a:pt x="29" y="38"/>
                  </a:lnTo>
                  <a:lnTo>
                    <a:pt x="29" y="0"/>
                  </a:lnTo>
                  <a:close/>
                </a:path>
              </a:pathLst>
            </a:custGeom>
            <a:solidFill>
              <a:srgbClr val="D9D9D9"/>
            </a:solidFill>
            <a:ln>
              <a:noFill/>
            </a:ln>
            <a:extLst>
              <a:ext uri="{91240B29-F687-4F45-9708-019B960494DF}">
                <a14:hiddenLine xmlns:a14="http://schemas.microsoft.com/office/drawing/2010/main" w="9525">
                  <a:solidFill>
                    <a:srgbClr val="000000"/>
                  </a:solidFill>
                  <a:round/>
                  <a:headEnd/>
                  <a:tailEnd/>
                </a14:hiddenLine>
              </a:ext>
            </a:extLst>
          </p:spPr>
          <p:txBody>
            <a:bodyPr lIns="93260" tIns="46630" rIns="93260" bIns="46630"/>
            <a:lstStyle/>
            <a:p>
              <a:pPr defTabSz="932597" eaLnBrk="1" fontAlgn="auto" hangingPunct="1">
                <a:spcBef>
                  <a:spcPts val="0"/>
                </a:spcBef>
                <a:spcAft>
                  <a:spcPts val="0"/>
                </a:spcAft>
                <a:defRPr/>
              </a:pPr>
              <a:endParaRPr lang="sl-SI" sz="1836" dirty="0">
                <a:solidFill>
                  <a:srgbClr val="505050"/>
                </a:solidFill>
                <a:latin typeface="Segoe UI"/>
              </a:endParaRPr>
            </a:p>
          </p:txBody>
        </p:sp>
        <p:sp>
          <p:nvSpPr>
            <p:cNvPr id="174" name="Freeform 144">
              <a:extLst>
                <a:ext uri="{FF2B5EF4-FFF2-40B4-BE49-F238E27FC236}">
                  <a16:creationId xmlns:a16="http://schemas.microsoft.com/office/drawing/2014/main" id="{4BA3A389-882C-4F1E-99AD-105416AF59B3}"/>
                </a:ext>
              </a:extLst>
            </p:cNvPr>
            <p:cNvSpPr>
              <a:spLocks/>
            </p:cNvSpPr>
            <p:nvPr/>
          </p:nvSpPr>
          <p:spPr bwMode="auto">
            <a:xfrm>
              <a:off x="7442276" y="5390666"/>
              <a:ext cx="60696" cy="80944"/>
            </a:xfrm>
            <a:custGeom>
              <a:avLst/>
              <a:gdLst>
                <a:gd name="T0" fmla="*/ 29 w 29"/>
                <a:gd name="T1" fmla="*/ 0 h 38"/>
                <a:gd name="T2" fmla="*/ 14 w 29"/>
                <a:gd name="T3" fmla="*/ 0 h 38"/>
                <a:gd name="T4" fmla="*/ 0 w 29"/>
                <a:gd name="T5" fmla="*/ 0 h 38"/>
                <a:gd name="T6" fmla="*/ 0 w 29"/>
                <a:gd name="T7" fmla="*/ 4 h 38"/>
                <a:gd name="T8" fmla="*/ 25 w 29"/>
                <a:gd name="T9" fmla="*/ 4 h 38"/>
                <a:gd name="T10" fmla="*/ 25 w 29"/>
                <a:gd name="T11" fmla="*/ 38 h 38"/>
                <a:gd name="T12" fmla="*/ 29 w 29"/>
                <a:gd name="T13" fmla="*/ 38 h 38"/>
                <a:gd name="T14" fmla="*/ 29 w 29"/>
                <a:gd name="T15" fmla="*/ 0 h 38"/>
              </a:gdLst>
              <a:ahLst/>
              <a:cxnLst>
                <a:cxn ang="0">
                  <a:pos x="T0" y="T1"/>
                </a:cxn>
                <a:cxn ang="0">
                  <a:pos x="T2" y="T3"/>
                </a:cxn>
                <a:cxn ang="0">
                  <a:pos x="T4" y="T5"/>
                </a:cxn>
                <a:cxn ang="0">
                  <a:pos x="T6" y="T7"/>
                </a:cxn>
                <a:cxn ang="0">
                  <a:pos x="T8" y="T9"/>
                </a:cxn>
                <a:cxn ang="0">
                  <a:pos x="T10" y="T11"/>
                </a:cxn>
                <a:cxn ang="0">
                  <a:pos x="T12" y="T13"/>
                </a:cxn>
                <a:cxn ang="0">
                  <a:pos x="T14" y="T15"/>
                </a:cxn>
              </a:cxnLst>
              <a:rect l="0" t="0" r="r" b="b"/>
              <a:pathLst>
                <a:path w="29" h="38">
                  <a:moveTo>
                    <a:pt x="29" y="0"/>
                  </a:moveTo>
                  <a:lnTo>
                    <a:pt x="14" y="0"/>
                  </a:lnTo>
                  <a:lnTo>
                    <a:pt x="0" y="0"/>
                  </a:lnTo>
                  <a:lnTo>
                    <a:pt x="0" y="4"/>
                  </a:lnTo>
                  <a:lnTo>
                    <a:pt x="25" y="4"/>
                  </a:lnTo>
                  <a:lnTo>
                    <a:pt x="25" y="38"/>
                  </a:lnTo>
                  <a:lnTo>
                    <a:pt x="29" y="38"/>
                  </a:lnTo>
                  <a:lnTo>
                    <a:pt x="29" y="0"/>
                  </a:lnTo>
                </a:path>
              </a:pathLst>
            </a:cu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round/>
                  <a:headEnd/>
                  <a:tailEnd/>
                </a14:hiddenLine>
              </a:ext>
            </a:extLst>
          </p:spPr>
          <p:txBody>
            <a:bodyPr lIns="93260" tIns="46630" rIns="93260" bIns="46630"/>
            <a:lstStyle/>
            <a:p>
              <a:pPr defTabSz="932597" eaLnBrk="1" fontAlgn="auto" hangingPunct="1">
                <a:spcBef>
                  <a:spcPts val="0"/>
                </a:spcBef>
                <a:spcAft>
                  <a:spcPts val="0"/>
                </a:spcAft>
                <a:defRPr/>
              </a:pPr>
              <a:endParaRPr lang="sl-SI" sz="1836" dirty="0">
                <a:solidFill>
                  <a:srgbClr val="505050"/>
                </a:solidFill>
                <a:latin typeface="Segoe UI"/>
              </a:endParaRPr>
            </a:p>
          </p:txBody>
        </p:sp>
        <p:sp>
          <p:nvSpPr>
            <p:cNvPr id="175" name="Rectangle 145">
              <a:extLst>
                <a:ext uri="{FF2B5EF4-FFF2-40B4-BE49-F238E27FC236}">
                  <a16:creationId xmlns:a16="http://schemas.microsoft.com/office/drawing/2014/main" id="{7EC3E8BA-B5E4-4910-B382-1FBF2E7FB14B}"/>
                </a:ext>
              </a:extLst>
            </p:cNvPr>
            <p:cNvSpPr>
              <a:spLocks noChangeArrowheads="1"/>
            </p:cNvSpPr>
            <p:nvPr/>
          </p:nvSpPr>
          <p:spPr bwMode="auto">
            <a:xfrm>
              <a:off x="7432938" y="5398448"/>
              <a:ext cx="62252" cy="80944"/>
            </a:xfrm>
            <a:prstGeom prst="rect">
              <a:avLst/>
            </a:prstGeom>
            <a:solidFill>
              <a:srgbClr val="FFFFFF"/>
            </a:solidFill>
            <a:ln>
              <a:noFill/>
            </a:ln>
            <a:extLst>
              <a:ext uri="{91240B29-F687-4F45-9708-019B960494DF}">
                <a14:hiddenLine xmlns:a14="http://schemas.microsoft.com/office/drawing/2010/main" w="9525">
                  <a:solidFill>
                    <a:srgbClr val="000000"/>
                  </a:solidFill>
                  <a:miter lim="800000"/>
                  <a:headEnd/>
                  <a:tailEnd/>
                </a14:hiddenLine>
              </a:ext>
            </a:extLst>
          </p:spPr>
          <p:txBody>
            <a:bodyPr lIns="93260" tIns="46630" rIns="93260" bIns="46630"/>
            <a:lstStyle/>
            <a:p>
              <a:pPr defTabSz="932597" eaLnBrk="1" fontAlgn="auto" hangingPunct="1">
                <a:spcBef>
                  <a:spcPts val="0"/>
                </a:spcBef>
                <a:spcAft>
                  <a:spcPts val="0"/>
                </a:spcAft>
                <a:defRPr/>
              </a:pPr>
              <a:endParaRPr lang="sl-SI" sz="1836" dirty="0">
                <a:solidFill>
                  <a:srgbClr val="505050"/>
                </a:solidFill>
                <a:latin typeface="Segoe UI"/>
              </a:endParaRPr>
            </a:p>
          </p:txBody>
        </p:sp>
        <p:sp>
          <p:nvSpPr>
            <p:cNvPr id="176" name="Rectangle 146">
              <a:extLst>
                <a:ext uri="{FF2B5EF4-FFF2-40B4-BE49-F238E27FC236}">
                  <a16:creationId xmlns:a16="http://schemas.microsoft.com/office/drawing/2014/main" id="{EBB3D319-84FF-405C-9A58-0A3E218ABE09}"/>
                </a:ext>
              </a:extLst>
            </p:cNvPr>
            <p:cNvSpPr>
              <a:spLocks noChangeArrowheads="1"/>
            </p:cNvSpPr>
            <p:nvPr/>
          </p:nvSpPr>
          <p:spPr bwMode="auto">
            <a:xfrm>
              <a:off x="7432938" y="5398448"/>
              <a:ext cx="62252" cy="80944"/>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lIns="93260" tIns="46630" rIns="93260" bIns="46630"/>
            <a:lstStyle/>
            <a:p>
              <a:pPr defTabSz="932597" eaLnBrk="1" fontAlgn="auto" hangingPunct="1">
                <a:spcBef>
                  <a:spcPts val="0"/>
                </a:spcBef>
                <a:spcAft>
                  <a:spcPts val="0"/>
                </a:spcAft>
                <a:defRPr/>
              </a:pPr>
              <a:endParaRPr lang="sl-SI" sz="1836" dirty="0">
                <a:solidFill>
                  <a:srgbClr val="505050"/>
                </a:solidFill>
                <a:latin typeface="Segoe UI"/>
              </a:endParaRPr>
            </a:p>
          </p:txBody>
        </p:sp>
        <p:sp>
          <p:nvSpPr>
            <p:cNvPr id="177" name="Rectangle 147">
              <a:extLst>
                <a:ext uri="{FF2B5EF4-FFF2-40B4-BE49-F238E27FC236}">
                  <a16:creationId xmlns:a16="http://schemas.microsoft.com/office/drawing/2014/main" id="{024E20EC-B076-4428-A46D-04FD0A966487}"/>
                </a:ext>
              </a:extLst>
            </p:cNvPr>
            <p:cNvSpPr>
              <a:spLocks noChangeArrowheads="1"/>
            </p:cNvSpPr>
            <p:nvPr/>
          </p:nvSpPr>
          <p:spPr bwMode="auto">
            <a:xfrm>
              <a:off x="7432938" y="5398448"/>
              <a:ext cx="62252" cy="80944"/>
            </a:xfrm>
            <a:prstGeom prst="rect">
              <a:avLst/>
            </a:prstGeom>
            <a:solidFill>
              <a:srgbClr val="FFFFFF"/>
            </a:solidFill>
            <a:ln>
              <a:noFill/>
            </a:ln>
            <a:extLst>
              <a:ext uri="{91240B29-F687-4F45-9708-019B960494DF}">
                <a14:hiddenLine xmlns:a14="http://schemas.microsoft.com/office/drawing/2010/main" w="9525">
                  <a:solidFill>
                    <a:srgbClr val="000000"/>
                  </a:solidFill>
                  <a:miter lim="800000"/>
                  <a:headEnd/>
                  <a:tailEnd/>
                </a14:hiddenLine>
              </a:ext>
            </a:extLst>
          </p:spPr>
          <p:txBody>
            <a:bodyPr lIns="93260" tIns="46630" rIns="93260" bIns="46630"/>
            <a:lstStyle/>
            <a:p>
              <a:pPr defTabSz="932597" eaLnBrk="1" fontAlgn="auto" hangingPunct="1">
                <a:spcBef>
                  <a:spcPts val="0"/>
                </a:spcBef>
                <a:spcAft>
                  <a:spcPts val="0"/>
                </a:spcAft>
                <a:defRPr/>
              </a:pPr>
              <a:endParaRPr lang="sl-SI" sz="1836" dirty="0">
                <a:solidFill>
                  <a:srgbClr val="505050"/>
                </a:solidFill>
                <a:latin typeface="Segoe UI"/>
              </a:endParaRPr>
            </a:p>
          </p:txBody>
        </p:sp>
        <p:sp>
          <p:nvSpPr>
            <p:cNvPr id="178" name="Rectangle 148">
              <a:extLst>
                <a:ext uri="{FF2B5EF4-FFF2-40B4-BE49-F238E27FC236}">
                  <a16:creationId xmlns:a16="http://schemas.microsoft.com/office/drawing/2014/main" id="{EA2D3D55-D23E-441F-8530-C0D5B7250EF3}"/>
                </a:ext>
              </a:extLst>
            </p:cNvPr>
            <p:cNvSpPr>
              <a:spLocks noChangeArrowheads="1"/>
            </p:cNvSpPr>
            <p:nvPr/>
          </p:nvSpPr>
          <p:spPr bwMode="auto">
            <a:xfrm>
              <a:off x="7432938" y="5398448"/>
              <a:ext cx="62252" cy="80944"/>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lIns="93260" tIns="46630" rIns="93260" bIns="46630"/>
            <a:lstStyle/>
            <a:p>
              <a:pPr defTabSz="932597" eaLnBrk="1" fontAlgn="auto" hangingPunct="1">
                <a:spcBef>
                  <a:spcPts val="0"/>
                </a:spcBef>
                <a:spcAft>
                  <a:spcPts val="0"/>
                </a:spcAft>
                <a:defRPr/>
              </a:pPr>
              <a:endParaRPr lang="sl-SI" sz="1836" dirty="0">
                <a:solidFill>
                  <a:srgbClr val="505050"/>
                </a:solidFill>
                <a:latin typeface="Segoe UI"/>
              </a:endParaRPr>
            </a:p>
          </p:txBody>
        </p:sp>
        <p:sp>
          <p:nvSpPr>
            <p:cNvPr id="179" name="Rectangle 149">
              <a:extLst>
                <a:ext uri="{FF2B5EF4-FFF2-40B4-BE49-F238E27FC236}">
                  <a16:creationId xmlns:a16="http://schemas.microsoft.com/office/drawing/2014/main" id="{16094CC0-79C0-43DF-BBE8-3F15254DF048}"/>
                </a:ext>
              </a:extLst>
            </p:cNvPr>
            <p:cNvSpPr>
              <a:spLocks noChangeArrowheads="1"/>
            </p:cNvSpPr>
            <p:nvPr/>
          </p:nvSpPr>
          <p:spPr bwMode="auto">
            <a:xfrm>
              <a:off x="7432938" y="5398448"/>
              <a:ext cx="62252" cy="80944"/>
            </a:xfrm>
            <a:prstGeom prst="rect">
              <a:avLst/>
            </a:prstGeom>
            <a:solidFill>
              <a:srgbClr val="E5E5E5"/>
            </a:solidFill>
            <a:ln>
              <a:noFill/>
            </a:ln>
            <a:extLst>
              <a:ext uri="{91240B29-F687-4F45-9708-019B960494DF}">
                <a14:hiddenLine xmlns:a14="http://schemas.microsoft.com/office/drawing/2010/main" w="9525">
                  <a:solidFill>
                    <a:srgbClr val="000000"/>
                  </a:solidFill>
                  <a:miter lim="800000"/>
                  <a:headEnd/>
                  <a:tailEnd/>
                </a14:hiddenLine>
              </a:ext>
            </a:extLst>
          </p:spPr>
          <p:txBody>
            <a:bodyPr lIns="93260" tIns="46630" rIns="93260" bIns="46630"/>
            <a:lstStyle/>
            <a:p>
              <a:pPr defTabSz="932597" eaLnBrk="1" fontAlgn="auto" hangingPunct="1">
                <a:spcBef>
                  <a:spcPts val="0"/>
                </a:spcBef>
                <a:spcAft>
                  <a:spcPts val="0"/>
                </a:spcAft>
                <a:defRPr/>
              </a:pPr>
              <a:endParaRPr lang="sl-SI" sz="1836" dirty="0">
                <a:solidFill>
                  <a:srgbClr val="505050"/>
                </a:solidFill>
                <a:latin typeface="Segoe UI"/>
              </a:endParaRPr>
            </a:p>
          </p:txBody>
        </p:sp>
        <p:sp>
          <p:nvSpPr>
            <p:cNvPr id="180" name="Rectangle 150">
              <a:extLst>
                <a:ext uri="{FF2B5EF4-FFF2-40B4-BE49-F238E27FC236}">
                  <a16:creationId xmlns:a16="http://schemas.microsoft.com/office/drawing/2014/main" id="{F56FD0C4-0ED9-4B4A-BAFF-50F16ED77AB8}"/>
                </a:ext>
              </a:extLst>
            </p:cNvPr>
            <p:cNvSpPr>
              <a:spLocks noChangeArrowheads="1"/>
            </p:cNvSpPr>
            <p:nvPr/>
          </p:nvSpPr>
          <p:spPr bwMode="auto">
            <a:xfrm>
              <a:off x="7432938" y="5398448"/>
              <a:ext cx="62252" cy="80944"/>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lIns="93260" tIns="46630" rIns="93260" bIns="46630"/>
            <a:lstStyle/>
            <a:p>
              <a:pPr defTabSz="932597" eaLnBrk="1" fontAlgn="auto" hangingPunct="1">
                <a:spcBef>
                  <a:spcPts val="0"/>
                </a:spcBef>
                <a:spcAft>
                  <a:spcPts val="0"/>
                </a:spcAft>
                <a:defRPr/>
              </a:pPr>
              <a:endParaRPr lang="sl-SI" sz="1836" dirty="0">
                <a:solidFill>
                  <a:srgbClr val="505050"/>
                </a:solidFill>
                <a:latin typeface="Segoe UI"/>
              </a:endParaRPr>
            </a:p>
          </p:txBody>
        </p:sp>
        <p:sp>
          <p:nvSpPr>
            <p:cNvPr id="181" name="Rectangle 151">
              <a:extLst>
                <a:ext uri="{FF2B5EF4-FFF2-40B4-BE49-F238E27FC236}">
                  <a16:creationId xmlns:a16="http://schemas.microsoft.com/office/drawing/2014/main" id="{3EBB0CD7-EE33-4454-903D-E2366C395F9D}"/>
                </a:ext>
              </a:extLst>
            </p:cNvPr>
            <p:cNvSpPr>
              <a:spLocks noChangeArrowheads="1"/>
            </p:cNvSpPr>
            <p:nvPr/>
          </p:nvSpPr>
          <p:spPr bwMode="auto">
            <a:xfrm>
              <a:off x="7426713" y="5404675"/>
              <a:ext cx="62252" cy="80944"/>
            </a:xfrm>
            <a:prstGeom prst="rect">
              <a:avLst/>
            </a:prstGeom>
            <a:solidFill>
              <a:srgbClr val="FFFFFF"/>
            </a:solidFill>
            <a:ln>
              <a:noFill/>
            </a:ln>
            <a:extLst>
              <a:ext uri="{91240B29-F687-4F45-9708-019B960494DF}">
                <a14:hiddenLine xmlns:a14="http://schemas.microsoft.com/office/drawing/2010/main" w="9525">
                  <a:solidFill>
                    <a:srgbClr val="000000"/>
                  </a:solidFill>
                  <a:miter lim="800000"/>
                  <a:headEnd/>
                  <a:tailEnd/>
                </a14:hiddenLine>
              </a:ext>
            </a:extLst>
          </p:spPr>
          <p:txBody>
            <a:bodyPr lIns="93260" tIns="46630" rIns="93260" bIns="46630"/>
            <a:lstStyle/>
            <a:p>
              <a:pPr defTabSz="932597" eaLnBrk="1" fontAlgn="auto" hangingPunct="1">
                <a:spcBef>
                  <a:spcPts val="0"/>
                </a:spcBef>
                <a:spcAft>
                  <a:spcPts val="0"/>
                </a:spcAft>
                <a:defRPr/>
              </a:pPr>
              <a:endParaRPr lang="sl-SI" sz="1836" dirty="0">
                <a:solidFill>
                  <a:srgbClr val="505050"/>
                </a:solidFill>
                <a:latin typeface="Segoe UI"/>
              </a:endParaRPr>
            </a:p>
          </p:txBody>
        </p:sp>
        <p:sp>
          <p:nvSpPr>
            <p:cNvPr id="182" name="Freeform 152">
              <a:extLst>
                <a:ext uri="{FF2B5EF4-FFF2-40B4-BE49-F238E27FC236}">
                  <a16:creationId xmlns:a16="http://schemas.microsoft.com/office/drawing/2014/main" id="{938B5EC6-1BC6-489B-ABA6-2ECE94F4E920}"/>
                </a:ext>
              </a:extLst>
            </p:cNvPr>
            <p:cNvSpPr>
              <a:spLocks/>
            </p:cNvSpPr>
            <p:nvPr/>
          </p:nvSpPr>
          <p:spPr bwMode="auto">
            <a:xfrm>
              <a:off x="7344229" y="5443591"/>
              <a:ext cx="14006" cy="17122"/>
            </a:xfrm>
            <a:custGeom>
              <a:avLst/>
              <a:gdLst>
                <a:gd name="T0" fmla="*/ 7 w 7"/>
                <a:gd name="T1" fmla="*/ 6 h 8"/>
                <a:gd name="T2" fmla="*/ 6 w 7"/>
                <a:gd name="T3" fmla="*/ 8 h 8"/>
                <a:gd name="T4" fmla="*/ 0 w 7"/>
                <a:gd name="T5" fmla="*/ 2 h 8"/>
                <a:gd name="T6" fmla="*/ 1 w 7"/>
                <a:gd name="T7" fmla="*/ 0 h 8"/>
                <a:gd name="T8" fmla="*/ 7 w 7"/>
                <a:gd name="T9" fmla="*/ 6 h 8"/>
              </a:gdLst>
              <a:ahLst/>
              <a:cxnLst>
                <a:cxn ang="0">
                  <a:pos x="T0" y="T1"/>
                </a:cxn>
                <a:cxn ang="0">
                  <a:pos x="T2" y="T3"/>
                </a:cxn>
                <a:cxn ang="0">
                  <a:pos x="T4" y="T5"/>
                </a:cxn>
                <a:cxn ang="0">
                  <a:pos x="T6" y="T7"/>
                </a:cxn>
                <a:cxn ang="0">
                  <a:pos x="T8" y="T9"/>
                </a:cxn>
              </a:cxnLst>
              <a:rect l="0" t="0" r="r" b="b"/>
              <a:pathLst>
                <a:path w="7" h="8">
                  <a:moveTo>
                    <a:pt x="7" y="6"/>
                  </a:moveTo>
                  <a:lnTo>
                    <a:pt x="6" y="8"/>
                  </a:lnTo>
                  <a:lnTo>
                    <a:pt x="0" y="2"/>
                  </a:lnTo>
                  <a:lnTo>
                    <a:pt x="1" y="0"/>
                  </a:lnTo>
                  <a:lnTo>
                    <a:pt x="7" y="6"/>
                  </a:lnTo>
                  <a:close/>
                </a:path>
              </a:pathLst>
            </a:custGeom>
            <a:solidFill>
              <a:srgbClr val="000000"/>
            </a:solidFill>
            <a:ln>
              <a:noFill/>
            </a:ln>
            <a:extLst>
              <a:ext uri="{91240B29-F687-4F45-9708-019B960494DF}">
                <a14:hiddenLine xmlns:a14="http://schemas.microsoft.com/office/drawing/2010/main" w="9525">
                  <a:solidFill>
                    <a:srgbClr val="000000"/>
                  </a:solidFill>
                  <a:round/>
                  <a:headEnd/>
                  <a:tailEnd/>
                </a14:hiddenLine>
              </a:ext>
            </a:extLst>
          </p:spPr>
          <p:txBody>
            <a:bodyPr lIns="93260" tIns="46630" rIns="93260" bIns="46630"/>
            <a:lstStyle/>
            <a:p>
              <a:pPr defTabSz="932597" eaLnBrk="1" fontAlgn="auto" hangingPunct="1">
                <a:spcBef>
                  <a:spcPts val="0"/>
                </a:spcBef>
                <a:spcAft>
                  <a:spcPts val="0"/>
                </a:spcAft>
                <a:defRPr/>
              </a:pPr>
              <a:endParaRPr lang="sl-SI" sz="1836" dirty="0">
                <a:solidFill>
                  <a:srgbClr val="505050"/>
                </a:solidFill>
                <a:latin typeface="Segoe UI"/>
              </a:endParaRPr>
            </a:p>
          </p:txBody>
        </p:sp>
        <p:sp>
          <p:nvSpPr>
            <p:cNvPr id="183" name="Freeform 153">
              <a:extLst>
                <a:ext uri="{FF2B5EF4-FFF2-40B4-BE49-F238E27FC236}">
                  <a16:creationId xmlns:a16="http://schemas.microsoft.com/office/drawing/2014/main" id="{D4A399AC-1B7A-44D5-B98F-528820DE290A}"/>
                </a:ext>
              </a:extLst>
            </p:cNvPr>
            <p:cNvSpPr>
              <a:spLocks/>
            </p:cNvSpPr>
            <p:nvPr/>
          </p:nvSpPr>
          <p:spPr bwMode="auto">
            <a:xfrm>
              <a:off x="7352010" y="5432694"/>
              <a:ext cx="28013" cy="28019"/>
            </a:xfrm>
            <a:custGeom>
              <a:avLst/>
              <a:gdLst>
                <a:gd name="T0" fmla="*/ 12 w 13"/>
                <a:gd name="T1" fmla="*/ 0 h 13"/>
                <a:gd name="T2" fmla="*/ 0 w 13"/>
                <a:gd name="T3" fmla="*/ 11 h 13"/>
                <a:gd name="T4" fmla="*/ 2 w 13"/>
                <a:gd name="T5" fmla="*/ 13 h 13"/>
                <a:gd name="T6" fmla="*/ 13 w 13"/>
                <a:gd name="T7" fmla="*/ 1 h 13"/>
                <a:gd name="T8" fmla="*/ 12 w 13"/>
                <a:gd name="T9" fmla="*/ 0 h 13"/>
              </a:gdLst>
              <a:ahLst/>
              <a:cxnLst>
                <a:cxn ang="0">
                  <a:pos x="T0" y="T1"/>
                </a:cxn>
                <a:cxn ang="0">
                  <a:pos x="T2" y="T3"/>
                </a:cxn>
                <a:cxn ang="0">
                  <a:pos x="T4" y="T5"/>
                </a:cxn>
                <a:cxn ang="0">
                  <a:pos x="T6" y="T7"/>
                </a:cxn>
                <a:cxn ang="0">
                  <a:pos x="T8" y="T9"/>
                </a:cxn>
              </a:cxnLst>
              <a:rect l="0" t="0" r="r" b="b"/>
              <a:pathLst>
                <a:path w="13" h="13">
                  <a:moveTo>
                    <a:pt x="12" y="0"/>
                  </a:moveTo>
                  <a:lnTo>
                    <a:pt x="0" y="11"/>
                  </a:lnTo>
                  <a:lnTo>
                    <a:pt x="2" y="13"/>
                  </a:lnTo>
                  <a:lnTo>
                    <a:pt x="13" y="1"/>
                  </a:lnTo>
                  <a:lnTo>
                    <a:pt x="12" y="0"/>
                  </a:lnTo>
                  <a:close/>
                </a:path>
              </a:pathLst>
            </a:custGeom>
            <a:solidFill>
              <a:srgbClr val="000000"/>
            </a:solidFill>
            <a:ln>
              <a:noFill/>
            </a:ln>
            <a:extLst>
              <a:ext uri="{91240B29-F687-4F45-9708-019B960494DF}">
                <a14:hiddenLine xmlns:a14="http://schemas.microsoft.com/office/drawing/2010/main" w="9525">
                  <a:solidFill>
                    <a:srgbClr val="000000"/>
                  </a:solidFill>
                  <a:round/>
                  <a:headEnd/>
                  <a:tailEnd/>
                </a14:hiddenLine>
              </a:ext>
            </a:extLst>
          </p:spPr>
          <p:txBody>
            <a:bodyPr lIns="93260" tIns="46630" rIns="93260" bIns="46630"/>
            <a:lstStyle/>
            <a:p>
              <a:pPr defTabSz="932597" eaLnBrk="1" fontAlgn="auto" hangingPunct="1">
                <a:spcBef>
                  <a:spcPts val="0"/>
                </a:spcBef>
                <a:spcAft>
                  <a:spcPts val="0"/>
                </a:spcAft>
                <a:defRPr/>
              </a:pPr>
              <a:endParaRPr lang="sl-SI" sz="1836" dirty="0">
                <a:solidFill>
                  <a:srgbClr val="505050"/>
                </a:solidFill>
                <a:latin typeface="Segoe UI"/>
              </a:endParaRPr>
            </a:p>
          </p:txBody>
        </p:sp>
        <p:sp>
          <p:nvSpPr>
            <p:cNvPr id="184" name="Freeform 154">
              <a:extLst>
                <a:ext uri="{FF2B5EF4-FFF2-40B4-BE49-F238E27FC236}">
                  <a16:creationId xmlns:a16="http://schemas.microsoft.com/office/drawing/2014/main" id="{D9AF3D52-8296-4A80-BE50-B53EFF24BAD9}"/>
                </a:ext>
              </a:extLst>
            </p:cNvPr>
            <p:cNvSpPr>
              <a:spLocks/>
            </p:cNvSpPr>
            <p:nvPr/>
          </p:nvSpPr>
          <p:spPr bwMode="auto">
            <a:xfrm>
              <a:off x="7344229" y="5443591"/>
              <a:ext cx="14006" cy="17122"/>
            </a:xfrm>
            <a:custGeom>
              <a:avLst/>
              <a:gdLst>
                <a:gd name="T0" fmla="*/ 7 w 7"/>
                <a:gd name="T1" fmla="*/ 6 h 8"/>
                <a:gd name="T2" fmla="*/ 6 w 7"/>
                <a:gd name="T3" fmla="*/ 8 h 8"/>
                <a:gd name="T4" fmla="*/ 0 w 7"/>
                <a:gd name="T5" fmla="*/ 2 h 8"/>
                <a:gd name="T6" fmla="*/ 1 w 7"/>
                <a:gd name="T7" fmla="*/ 0 h 8"/>
                <a:gd name="T8" fmla="*/ 7 w 7"/>
                <a:gd name="T9" fmla="*/ 6 h 8"/>
              </a:gdLst>
              <a:ahLst/>
              <a:cxnLst>
                <a:cxn ang="0">
                  <a:pos x="T0" y="T1"/>
                </a:cxn>
                <a:cxn ang="0">
                  <a:pos x="T2" y="T3"/>
                </a:cxn>
                <a:cxn ang="0">
                  <a:pos x="T4" y="T5"/>
                </a:cxn>
                <a:cxn ang="0">
                  <a:pos x="T6" y="T7"/>
                </a:cxn>
                <a:cxn ang="0">
                  <a:pos x="T8" y="T9"/>
                </a:cxn>
              </a:cxnLst>
              <a:rect l="0" t="0" r="r" b="b"/>
              <a:pathLst>
                <a:path w="7" h="8">
                  <a:moveTo>
                    <a:pt x="7" y="6"/>
                  </a:moveTo>
                  <a:lnTo>
                    <a:pt x="6" y="8"/>
                  </a:lnTo>
                  <a:lnTo>
                    <a:pt x="0" y="2"/>
                  </a:lnTo>
                  <a:lnTo>
                    <a:pt x="1" y="0"/>
                  </a:lnTo>
                  <a:lnTo>
                    <a:pt x="7" y="6"/>
                  </a:lnTo>
                  <a:close/>
                </a:path>
              </a:pathLst>
            </a:custGeom>
            <a:solidFill>
              <a:srgbClr val="007233"/>
            </a:solidFill>
            <a:ln>
              <a:noFill/>
            </a:ln>
            <a:extLst>
              <a:ext uri="{91240B29-F687-4F45-9708-019B960494DF}">
                <a14:hiddenLine xmlns:a14="http://schemas.microsoft.com/office/drawing/2010/main" w="9525">
                  <a:solidFill>
                    <a:srgbClr val="000000"/>
                  </a:solidFill>
                  <a:round/>
                  <a:headEnd/>
                  <a:tailEnd/>
                </a14:hiddenLine>
              </a:ext>
            </a:extLst>
          </p:spPr>
          <p:txBody>
            <a:bodyPr lIns="93260" tIns="46630" rIns="93260" bIns="46630"/>
            <a:lstStyle/>
            <a:p>
              <a:pPr defTabSz="932597" eaLnBrk="1" fontAlgn="auto" hangingPunct="1">
                <a:spcBef>
                  <a:spcPts val="0"/>
                </a:spcBef>
                <a:spcAft>
                  <a:spcPts val="0"/>
                </a:spcAft>
                <a:defRPr/>
              </a:pPr>
              <a:endParaRPr lang="sl-SI" sz="1836" dirty="0">
                <a:solidFill>
                  <a:srgbClr val="505050"/>
                </a:solidFill>
                <a:latin typeface="Segoe UI"/>
              </a:endParaRPr>
            </a:p>
          </p:txBody>
        </p:sp>
        <p:sp>
          <p:nvSpPr>
            <p:cNvPr id="185" name="Freeform 155">
              <a:extLst>
                <a:ext uri="{FF2B5EF4-FFF2-40B4-BE49-F238E27FC236}">
                  <a16:creationId xmlns:a16="http://schemas.microsoft.com/office/drawing/2014/main" id="{D34D4F78-466E-4742-85AD-EAF4288702CD}"/>
                </a:ext>
              </a:extLst>
            </p:cNvPr>
            <p:cNvSpPr>
              <a:spLocks/>
            </p:cNvSpPr>
            <p:nvPr/>
          </p:nvSpPr>
          <p:spPr bwMode="auto">
            <a:xfrm>
              <a:off x="7352010" y="5432694"/>
              <a:ext cx="28013" cy="28019"/>
            </a:xfrm>
            <a:custGeom>
              <a:avLst/>
              <a:gdLst>
                <a:gd name="T0" fmla="*/ 12 w 13"/>
                <a:gd name="T1" fmla="*/ 0 h 13"/>
                <a:gd name="T2" fmla="*/ 0 w 13"/>
                <a:gd name="T3" fmla="*/ 11 h 13"/>
                <a:gd name="T4" fmla="*/ 2 w 13"/>
                <a:gd name="T5" fmla="*/ 13 h 13"/>
                <a:gd name="T6" fmla="*/ 13 w 13"/>
                <a:gd name="T7" fmla="*/ 1 h 13"/>
                <a:gd name="T8" fmla="*/ 12 w 13"/>
                <a:gd name="T9" fmla="*/ 0 h 13"/>
              </a:gdLst>
              <a:ahLst/>
              <a:cxnLst>
                <a:cxn ang="0">
                  <a:pos x="T0" y="T1"/>
                </a:cxn>
                <a:cxn ang="0">
                  <a:pos x="T2" y="T3"/>
                </a:cxn>
                <a:cxn ang="0">
                  <a:pos x="T4" y="T5"/>
                </a:cxn>
                <a:cxn ang="0">
                  <a:pos x="T6" y="T7"/>
                </a:cxn>
                <a:cxn ang="0">
                  <a:pos x="T8" y="T9"/>
                </a:cxn>
              </a:cxnLst>
              <a:rect l="0" t="0" r="r" b="b"/>
              <a:pathLst>
                <a:path w="13" h="13">
                  <a:moveTo>
                    <a:pt x="12" y="0"/>
                  </a:moveTo>
                  <a:lnTo>
                    <a:pt x="0" y="11"/>
                  </a:lnTo>
                  <a:lnTo>
                    <a:pt x="2" y="13"/>
                  </a:lnTo>
                  <a:lnTo>
                    <a:pt x="13" y="1"/>
                  </a:lnTo>
                  <a:lnTo>
                    <a:pt x="12" y="0"/>
                  </a:lnTo>
                  <a:close/>
                </a:path>
              </a:pathLst>
            </a:custGeom>
            <a:solidFill>
              <a:srgbClr val="007233"/>
            </a:solidFill>
            <a:ln>
              <a:noFill/>
            </a:ln>
            <a:extLst>
              <a:ext uri="{91240B29-F687-4F45-9708-019B960494DF}">
                <a14:hiddenLine xmlns:a14="http://schemas.microsoft.com/office/drawing/2010/main" w="9525">
                  <a:solidFill>
                    <a:srgbClr val="000000"/>
                  </a:solidFill>
                  <a:round/>
                  <a:headEnd/>
                  <a:tailEnd/>
                </a14:hiddenLine>
              </a:ext>
            </a:extLst>
          </p:spPr>
          <p:txBody>
            <a:bodyPr lIns="93260" tIns="46630" rIns="93260" bIns="46630"/>
            <a:lstStyle/>
            <a:p>
              <a:pPr defTabSz="932597" eaLnBrk="1" fontAlgn="auto" hangingPunct="1">
                <a:spcBef>
                  <a:spcPts val="0"/>
                </a:spcBef>
                <a:spcAft>
                  <a:spcPts val="0"/>
                </a:spcAft>
                <a:defRPr/>
              </a:pPr>
              <a:endParaRPr lang="sl-SI" sz="1836" dirty="0">
                <a:solidFill>
                  <a:srgbClr val="505050"/>
                </a:solidFill>
                <a:latin typeface="Segoe UI"/>
              </a:endParaRPr>
            </a:p>
          </p:txBody>
        </p:sp>
        <p:sp>
          <p:nvSpPr>
            <p:cNvPr id="186" name="Freeform 156">
              <a:extLst>
                <a:ext uri="{FF2B5EF4-FFF2-40B4-BE49-F238E27FC236}">
                  <a16:creationId xmlns:a16="http://schemas.microsoft.com/office/drawing/2014/main" id="{3064EE6A-D0E7-4F7F-A41C-2A0EDA4EC9A2}"/>
                </a:ext>
              </a:extLst>
            </p:cNvPr>
            <p:cNvSpPr>
              <a:spLocks/>
            </p:cNvSpPr>
            <p:nvPr/>
          </p:nvSpPr>
          <p:spPr bwMode="auto">
            <a:xfrm>
              <a:off x="7439163" y="5443591"/>
              <a:ext cx="15563" cy="17122"/>
            </a:xfrm>
            <a:custGeom>
              <a:avLst/>
              <a:gdLst>
                <a:gd name="T0" fmla="*/ 7 w 7"/>
                <a:gd name="T1" fmla="*/ 6 h 8"/>
                <a:gd name="T2" fmla="*/ 5 w 7"/>
                <a:gd name="T3" fmla="*/ 8 h 8"/>
                <a:gd name="T4" fmla="*/ 0 w 7"/>
                <a:gd name="T5" fmla="*/ 2 h 8"/>
                <a:gd name="T6" fmla="*/ 1 w 7"/>
                <a:gd name="T7" fmla="*/ 0 h 8"/>
                <a:gd name="T8" fmla="*/ 7 w 7"/>
                <a:gd name="T9" fmla="*/ 6 h 8"/>
              </a:gdLst>
              <a:ahLst/>
              <a:cxnLst>
                <a:cxn ang="0">
                  <a:pos x="T0" y="T1"/>
                </a:cxn>
                <a:cxn ang="0">
                  <a:pos x="T2" y="T3"/>
                </a:cxn>
                <a:cxn ang="0">
                  <a:pos x="T4" y="T5"/>
                </a:cxn>
                <a:cxn ang="0">
                  <a:pos x="T6" y="T7"/>
                </a:cxn>
                <a:cxn ang="0">
                  <a:pos x="T8" y="T9"/>
                </a:cxn>
              </a:cxnLst>
              <a:rect l="0" t="0" r="r" b="b"/>
              <a:pathLst>
                <a:path w="7" h="8">
                  <a:moveTo>
                    <a:pt x="7" y="6"/>
                  </a:moveTo>
                  <a:lnTo>
                    <a:pt x="5" y="8"/>
                  </a:lnTo>
                  <a:lnTo>
                    <a:pt x="0" y="2"/>
                  </a:lnTo>
                  <a:lnTo>
                    <a:pt x="1" y="0"/>
                  </a:lnTo>
                  <a:lnTo>
                    <a:pt x="7" y="6"/>
                  </a:lnTo>
                  <a:close/>
                </a:path>
              </a:pathLst>
            </a:custGeom>
            <a:solidFill>
              <a:srgbClr val="007233"/>
            </a:solidFill>
            <a:ln>
              <a:noFill/>
            </a:ln>
            <a:extLst>
              <a:ext uri="{91240B29-F687-4F45-9708-019B960494DF}">
                <a14:hiddenLine xmlns:a14="http://schemas.microsoft.com/office/drawing/2010/main" w="9525">
                  <a:solidFill>
                    <a:srgbClr val="000000"/>
                  </a:solidFill>
                  <a:round/>
                  <a:headEnd/>
                  <a:tailEnd/>
                </a14:hiddenLine>
              </a:ext>
            </a:extLst>
          </p:spPr>
          <p:txBody>
            <a:bodyPr lIns="93260" tIns="46630" rIns="93260" bIns="46630"/>
            <a:lstStyle/>
            <a:p>
              <a:pPr defTabSz="932597" eaLnBrk="1" fontAlgn="auto" hangingPunct="1">
                <a:spcBef>
                  <a:spcPts val="0"/>
                </a:spcBef>
                <a:spcAft>
                  <a:spcPts val="0"/>
                </a:spcAft>
                <a:defRPr/>
              </a:pPr>
              <a:endParaRPr lang="sl-SI" sz="1836" dirty="0">
                <a:solidFill>
                  <a:srgbClr val="505050"/>
                </a:solidFill>
                <a:latin typeface="Segoe UI"/>
              </a:endParaRPr>
            </a:p>
          </p:txBody>
        </p:sp>
        <p:sp>
          <p:nvSpPr>
            <p:cNvPr id="187" name="Freeform 157">
              <a:extLst>
                <a:ext uri="{FF2B5EF4-FFF2-40B4-BE49-F238E27FC236}">
                  <a16:creationId xmlns:a16="http://schemas.microsoft.com/office/drawing/2014/main" id="{4A1E19A2-F4AE-4D99-99AF-267FC85F91AB}"/>
                </a:ext>
              </a:extLst>
            </p:cNvPr>
            <p:cNvSpPr>
              <a:spLocks/>
            </p:cNvSpPr>
            <p:nvPr/>
          </p:nvSpPr>
          <p:spPr bwMode="auto">
            <a:xfrm>
              <a:off x="7448501" y="5432694"/>
              <a:ext cx="26458" cy="28019"/>
            </a:xfrm>
            <a:custGeom>
              <a:avLst/>
              <a:gdLst>
                <a:gd name="T0" fmla="*/ 12 w 13"/>
                <a:gd name="T1" fmla="*/ 0 h 13"/>
                <a:gd name="T2" fmla="*/ 0 w 13"/>
                <a:gd name="T3" fmla="*/ 11 h 13"/>
                <a:gd name="T4" fmla="*/ 1 w 13"/>
                <a:gd name="T5" fmla="*/ 13 h 13"/>
                <a:gd name="T6" fmla="*/ 13 w 13"/>
                <a:gd name="T7" fmla="*/ 1 h 13"/>
                <a:gd name="T8" fmla="*/ 12 w 13"/>
                <a:gd name="T9" fmla="*/ 0 h 13"/>
              </a:gdLst>
              <a:ahLst/>
              <a:cxnLst>
                <a:cxn ang="0">
                  <a:pos x="T0" y="T1"/>
                </a:cxn>
                <a:cxn ang="0">
                  <a:pos x="T2" y="T3"/>
                </a:cxn>
                <a:cxn ang="0">
                  <a:pos x="T4" y="T5"/>
                </a:cxn>
                <a:cxn ang="0">
                  <a:pos x="T6" y="T7"/>
                </a:cxn>
                <a:cxn ang="0">
                  <a:pos x="T8" y="T9"/>
                </a:cxn>
              </a:cxnLst>
              <a:rect l="0" t="0" r="r" b="b"/>
              <a:pathLst>
                <a:path w="13" h="13">
                  <a:moveTo>
                    <a:pt x="12" y="0"/>
                  </a:moveTo>
                  <a:lnTo>
                    <a:pt x="0" y="11"/>
                  </a:lnTo>
                  <a:lnTo>
                    <a:pt x="1" y="13"/>
                  </a:lnTo>
                  <a:lnTo>
                    <a:pt x="13" y="1"/>
                  </a:lnTo>
                  <a:lnTo>
                    <a:pt x="12" y="0"/>
                  </a:lnTo>
                  <a:close/>
                </a:path>
              </a:pathLst>
            </a:custGeom>
            <a:solidFill>
              <a:srgbClr val="007233"/>
            </a:solidFill>
            <a:ln>
              <a:noFill/>
            </a:ln>
            <a:extLst>
              <a:ext uri="{91240B29-F687-4F45-9708-019B960494DF}">
                <a14:hiddenLine xmlns:a14="http://schemas.microsoft.com/office/drawing/2010/main" w="9525">
                  <a:solidFill>
                    <a:srgbClr val="000000"/>
                  </a:solidFill>
                  <a:round/>
                  <a:headEnd/>
                  <a:tailEnd/>
                </a14:hiddenLine>
              </a:ext>
            </a:extLst>
          </p:spPr>
          <p:txBody>
            <a:bodyPr lIns="93260" tIns="46630" rIns="93260" bIns="46630"/>
            <a:lstStyle/>
            <a:p>
              <a:pPr defTabSz="932597" eaLnBrk="1" fontAlgn="auto" hangingPunct="1">
                <a:spcBef>
                  <a:spcPts val="0"/>
                </a:spcBef>
                <a:spcAft>
                  <a:spcPts val="0"/>
                </a:spcAft>
                <a:defRPr/>
              </a:pPr>
              <a:endParaRPr lang="sl-SI" sz="1836" dirty="0">
                <a:solidFill>
                  <a:srgbClr val="505050"/>
                </a:solidFill>
                <a:latin typeface="Segoe UI"/>
              </a:endParaRPr>
            </a:p>
          </p:txBody>
        </p:sp>
        <p:sp>
          <p:nvSpPr>
            <p:cNvPr id="188" name="Freeform 158">
              <a:extLst>
                <a:ext uri="{FF2B5EF4-FFF2-40B4-BE49-F238E27FC236}">
                  <a16:creationId xmlns:a16="http://schemas.microsoft.com/office/drawing/2014/main" id="{872FC58D-18F4-4994-B75C-C4E1C8E9F0A8}"/>
                </a:ext>
              </a:extLst>
            </p:cNvPr>
            <p:cNvSpPr>
              <a:spLocks/>
            </p:cNvSpPr>
            <p:nvPr/>
          </p:nvSpPr>
          <p:spPr bwMode="auto">
            <a:xfrm>
              <a:off x="7071876" y="5424912"/>
              <a:ext cx="166525" cy="258400"/>
            </a:xfrm>
            <a:custGeom>
              <a:avLst/>
              <a:gdLst>
                <a:gd name="T0" fmla="*/ 0 w 400"/>
                <a:gd name="T1" fmla="*/ 0 h 621"/>
                <a:gd name="T2" fmla="*/ 0 w 400"/>
                <a:gd name="T3" fmla="*/ 621 h 621"/>
                <a:gd name="T4" fmla="*/ 400 w 400"/>
                <a:gd name="T5" fmla="*/ 621 h 621"/>
                <a:gd name="T6" fmla="*/ 400 w 400"/>
                <a:gd name="T7" fmla="*/ 348 h 621"/>
                <a:gd name="T8" fmla="*/ 319 w 400"/>
                <a:gd name="T9" fmla="*/ 277 h 621"/>
                <a:gd name="T10" fmla="*/ 319 w 400"/>
                <a:gd name="T11" fmla="*/ 292 h 621"/>
                <a:gd name="T12" fmla="*/ 288 w 400"/>
                <a:gd name="T13" fmla="*/ 292 h 621"/>
                <a:gd name="T14" fmla="*/ 291 w 400"/>
                <a:gd name="T15" fmla="*/ 454 h 621"/>
                <a:gd name="T16" fmla="*/ 73 w 400"/>
                <a:gd name="T17" fmla="*/ 454 h 621"/>
                <a:gd name="T18" fmla="*/ 73 w 400"/>
                <a:gd name="T19" fmla="*/ 146 h 621"/>
                <a:gd name="T20" fmla="*/ 92 w 400"/>
                <a:gd name="T21" fmla="*/ 80 h 621"/>
                <a:gd name="T22" fmla="*/ 0 w 400"/>
                <a:gd name="T23" fmla="*/ 0 h 621"/>
              </a:gdLst>
              <a:ahLst/>
              <a:cxnLst>
                <a:cxn ang="0">
                  <a:pos x="T0" y="T1"/>
                </a:cxn>
                <a:cxn ang="0">
                  <a:pos x="T2" y="T3"/>
                </a:cxn>
                <a:cxn ang="0">
                  <a:pos x="T4" y="T5"/>
                </a:cxn>
                <a:cxn ang="0">
                  <a:pos x="T6" y="T7"/>
                </a:cxn>
                <a:cxn ang="0">
                  <a:pos x="T8" y="T9"/>
                </a:cxn>
                <a:cxn ang="0">
                  <a:pos x="T10" y="T11"/>
                </a:cxn>
                <a:cxn ang="0">
                  <a:pos x="T12" y="T13"/>
                </a:cxn>
                <a:cxn ang="0">
                  <a:pos x="T14" y="T15"/>
                </a:cxn>
                <a:cxn ang="0">
                  <a:pos x="T16" y="T17"/>
                </a:cxn>
                <a:cxn ang="0">
                  <a:pos x="T18" y="T19"/>
                </a:cxn>
                <a:cxn ang="0">
                  <a:pos x="T20" y="T21"/>
                </a:cxn>
                <a:cxn ang="0">
                  <a:pos x="T22" y="T23"/>
                </a:cxn>
              </a:cxnLst>
              <a:rect l="0" t="0" r="r" b="b"/>
              <a:pathLst>
                <a:path w="400" h="621">
                  <a:moveTo>
                    <a:pt x="0" y="0"/>
                  </a:moveTo>
                  <a:cubicBezTo>
                    <a:pt x="0" y="621"/>
                    <a:pt x="0" y="621"/>
                    <a:pt x="0" y="621"/>
                  </a:cubicBezTo>
                  <a:cubicBezTo>
                    <a:pt x="400" y="621"/>
                    <a:pt x="400" y="621"/>
                    <a:pt x="400" y="621"/>
                  </a:cubicBezTo>
                  <a:cubicBezTo>
                    <a:pt x="400" y="348"/>
                    <a:pt x="400" y="348"/>
                    <a:pt x="400" y="348"/>
                  </a:cubicBezTo>
                  <a:cubicBezTo>
                    <a:pt x="319" y="277"/>
                    <a:pt x="319" y="277"/>
                    <a:pt x="319" y="277"/>
                  </a:cubicBezTo>
                  <a:cubicBezTo>
                    <a:pt x="319" y="292"/>
                    <a:pt x="319" y="292"/>
                    <a:pt x="319" y="292"/>
                  </a:cubicBezTo>
                  <a:cubicBezTo>
                    <a:pt x="288" y="292"/>
                    <a:pt x="288" y="292"/>
                    <a:pt x="288" y="292"/>
                  </a:cubicBezTo>
                  <a:cubicBezTo>
                    <a:pt x="291" y="454"/>
                    <a:pt x="291" y="454"/>
                    <a:pt x="291" y="454"/>
                  </a:cubicBezTo>
                  <a:cubicBezTo>
                    <a:pt x="73" y="454"/>
                    <a:pt x="73" y="454"/>
                    <a:pt x="73" y="454"/>
                  </a:cubicBezTo>
                  <a:cubicBezTo>
                    <a:pt x="73" y="146"/>
                    <a:pt x="73" y="146"/>
                    <a:pt x="73" y="146"/>
                  </a:cubicBezTo>
                  <a:cubicBezTo>
                    <a:pt x="73" y="122"/>
                    <a:pt x="80" y="99"/>
                    <a:pt x="92" y="80"/>
                  </a:cubicBezTo>
                  <a:cubicBezTo>
                    <a:pt x="0" y="0"/>
                    <a:pt x="0" y="0"/>
                    <a:pt x="0" y="0"/>
                  </a:cubicBezTo>
                </a:path>
              </a:pathLst>
            </a:custGeom>
            <a:solidFill>
              <a:srgbClr val="4CBE4C"/>
            </a:solidFill>
            <a:ln>
              <a:noFill/>
            </a:ln>
            <a:extLst>
              <a:ext uri="{91240B29-F687-4F45-9708-019B960494DF}">
                <a14:hiddenLine xmlns:a14="http://schemas.microsoft.com/office/drawing/2010/main" w="9525">
                  <a:solidFill>
                    <a:srgbClr val="000000"/>
                  </a:solidFill>
                  <a:round/>
                  <a:headEnd/>
                  <a:tailEnd/>
                </a14:hiddenLine>
              </a:ext>
            </a:extLst>
          </p:spPr>
          <p:txBody>
            <a:bodyPr lIns="93260" tIns="46630" rIns="93260" bIns="46630"/>
            <a:lstStyle/>
            <a:p>
              <a:pPr defTabSz="932597" eaLnBrk="1" fontAlgn="auto" hangingPunct="1">
                <a:spcBef>
                  <a:spcPts val="0"/>
                </a:spcBef>
                <a:spcAft>
                  <a:spcPts val="0"/>
                </a:spcAft>
                <a:defRPr/>
              </a:pPr>
              <a:endParaRPr lang="sl-SI" sz="1836" dirty="0">
                <a:solidFill>
                  <a:srgbClr val="505050"/>
                </a:solidFill>
                <a:latin typeface="Segoe UI"/>
              </a:endParaRPr>
            </a:p>
          </p:txBody>
        </p:sp>
        <p:sp>
          <p:nvSpPr>
            <p:cNvPr id="189" name="Freeform 159">
              <a:extLst>
                <a:ext uri="{FF2B5EF4-FFF2-40B4-BE49-F238E27FC236}">
                  <a16:creationId xmlns:a16="http://schemas.microsoft.com/office/drawing/2014/main" id="{8130DF65-6ABD-4289-A8D2-77119B441EF1}"/>
                </a:ext>
              </a:extLst>
            </p:cNvPr>
            <p:cNvSpPr>
              <a:spLocks noEditPoints="1"/>
            </p:cNvSpPr>
            <p:nvPr/>
          </p:nvSpPr>
          <p:spPr bwMode="auto">
            <a:xfrm>
              <a:off x="7101446" y="5457600"/>
              <a:ext cx="102716" cy="155662"/>
            </a:xfrm>
            <a:custGeom>
              <a:avLst/>
              <a:gdLst>
                <a:gd name="T0" fmla="*/ 192 w 246"/>
                <a:gd name="T1" fmla="*/ 171 h 374"/>
                <a:gd name="T2" fmla="*/ 185 w 246"/>
                <a:gd name="T3" fmla="*/ 164 h 374"/>
                <a:gd name="T4" fmla="*/ 192 w 246"/>
                <a:gd name="T5" fmla="*/ 156 h 374"/>
                <a:gd name="T6" fmla="*/ 200 w 246"/>
                <a:gd name="T7" fmla="*/ 164 h 374"/>
                <a:gd name="T8" fmla="*/ 192 w 246"/>
                <a:gd name="T9" fmla="*/ 171 h 374"/>
                <a:gd name="T10" fmla="*/ 19 w 246"/>
                <a:gd name="T11" fmla="*/ 0 h 374"/>
                <a:gd name="T12" fmla="*/ 0 w 246"/>
                <a:gd name="T13" fmla="*/ 66 h 374"/>
                <a:gd name="T14" fmla="*/ 0 w 246"/>
                <a:gd name="T15" fmla="*/ 374 h 374"/>
                <a:gd name="T16" fmla="*/ 218 w 246"/>
                <a:gd name="T17" fmla="*/ 374 h 374"/>
                <a:gd name="T18" fmla="*/ 215 w 246"/>
                <a:gd name="T19" fmla="*/ 212 h 374"/>
                <a:gd name="T20" fmla="*/ 246 w 246"/>
                <a:gd name="T21" fmla="*/ 212 h 374"/>
                <a:gd name="T22" fmla="*/ 246 w 246"/>
                <a:gd name="T23" fmla="*/ 197 h 374"/>
                <a:gd name="T24" fmla="*/ 180 w 246"/>
                <a:gd name="T25" fmla="*/ 139 h 374"/>
                <a:gd name="T26" fmla="*/ 123 w 246"/>
                <a:gd name="T27" fmla="*/ 158 h 374"/>
                <a:gd name="T28" fmla="*/ 30 w 246"/>
                <a:gd name="T29" fmla="*/ 65 h 374"/>
                <a:gd name="T30" fmla="*/ 42 w 246"/>
                <a:gd name="T31" fmla="*/ 19 h 374"/>
                <a:gd name="T32" fmla="*/ 19 w 246"/>
                <a:gd name="T33" fmla="*/ 0 h 374"/>
              </a:gdLst>
              <a:ahLst/>
              <a:cxnLst>
                <a:cxn ang="0">
                  <a:pos x="T0" y="T1"/>
                </a:cxn>
                <a:cxn ang="0">
                  <a:pos x="T2" y="T3"/>
                </a:cxn>
                <a:cxn ang="0">
                  <a:pos x="T4" y="T5"/>
                </a:cxn>
                <a:cxn ang="0">
                  <a:pos x="T6" y="T7"/>
                </a:cxn>
                <a:cxn ang="0">
                  <a:pos x="T8" y="T9"/>
                </a:cxn>
                <a:cxn ang="0">
                  <a:pos x="T10" y="T11"/>
                </a:cxn>
                <a:cxn ang="0">
                  <a:pos x="T12" y="T13"/>
                </a:cxn>
                <a:cxn ang="0">
                  <a:pos x="T14" y="T15"/>
                </a:cxn>
                <a:cxn ang="0">
                  <a:pos x="T16" y="T17"/>
                </a:cxn>
                <a:cxn ang="0">
                  <a:pos x="T18" y="T19"/>
                </a:cxn>
                <a:cxn ang="0">
                  <a:pos x="T20" y="T21"/>
                </a:cxn>
                <a:cxn ang="0">
                  <a:pos x="T22" y="T23"/>
                </a:cxn>
                <a:cxn ang="0">
                  <a:pos x="T24" y="T25"/>
                </a:cxn>
                <a:cxn ang="0">
                  <a:pos x="T26" y="T27"/>
                </a:cxn>
                <a:cxn ang="0">
                  <a:pos x="T28" y="T29"/>
                </a:cxn>
                <a:cxn ang="0">
                  <a:pos x="T30" y="T31"/>
                </a:cxn>
                <a:cxn ang="0">
                  <a:pos x="T32" y="T33"/>
                </a:cxn>
              </a:cxnLst>
              <a:rect l="0" t="0" r="r" b="b"/>
              <a:pathLst>
                <a:path w="246" h="374">
                  <a:moveTo>
                    <a:pt x="192" y="171"/>
                  </a:moveTo>
                  <a:cubicBezTo>
                    <a:pt x="188" y="171"/>
                    <a:pt x="185" y="168"/>
                    <a:pt x="185" y="164"/>
                  </a:cubicBezTo>
                  <a:cubicBezTo>
                    <a:pt x="185" y="159"/>
                    <a:pt x="188" y="156"/>
                    <a:pt x="192" y="156"/>
                  </a:cubicBezTo>
                  <a:cubicBezTo>
                    <a:pt x="197" y="156"/>
                    <a:pt x="200" y="159"/>
                    <a:pt x="200" y="164"/>
                  </a:cubicBezTo>
                  <a:cubicBezTo>
                    <a:pt x="200" y="168"/>
                    <a:pt x="197" y="171"/>
                    <a:pt x="192" y="171"/>
                  </a:cubicBezTo>
                  <a:moveTo>
                    <a:pt x="19" y="0"/>
                  </a:moveTo>
                  <a:cubicBezTo>
                    <a:pt x="7" y="19"/>
                    <a:pt x="0" y="42"/>
                    <a:pt x="0" y="66"/>
                  </a:cubicBezTo>
                  <a:cubicBezTo>
                    <a:pt x="0" y="374"/>
                    <a:pt x="0" y="374"/>
                    <a:pt x="0" y="374"/>
                  </a:cubicBezTo>
                  <a:cubicBezTo>
                    <a:pt x="218" y="374"/>
                    <a:pt x="218" y="374"/>
                    <a:pt x="218" y="374"/>
                  </a:cubicBezTo>
                  <a:cubicBezTo>
                    <a:pt x="215" y="212"/>
                    <a:pt x="215" y="212"/>
                    <a:pt x="215" y="212"/>
                  </a:cubicBezTo>
                  <a:cubicBezTo>
                    <a:pt x="246" y="212"/>
                    <a:pt x="246" y="212"/>
                    <a:pt x="246" y="212"/>
                  </a:cubicBezTo>
                  <a:cubicBezTo>
                    <a:pt x="246" y="197"/>
                    <a:pt x="246" y="197"/>
                    <a:pt x="246" y="197"/>
                  </a:cubicBezTo>
                  <a:cubicBezTo>
                    <a:pt x="180" y="139"/>
                    <a:pt x="180" y="139"/>
                    <a:pt x="180" y="139"/>
                  </a:cubicBezTo>
                  <a:cubicBezTo>
                    <a:pt x="164" y="151"/>
                    <a:pt x="144" y="158"/>
                    <a:pt x="123" y="158"/>
                  </a:cubicBezTo>
                  <a:cubicBezTo>
                    <a:pt x="72" y="158"/>
                    <a:pt x="30" y="117"/>
                    <a:pt x="30" y="65"/>
                  </a:cubicBezTo>
                  <a:cubicBezTo>
                    <a:pt x="30" y="48"/>
                    <a:pt x="34" y="33"/>
                    <a:pt x="42" y="19"/>
                  </a:cubicBezTo>
                  <a:cubicBezTo>
                    <a:pt x="19" y="0"/>
                    <a:pt x="19" y="0"/>
                    <a:pt x="19" y="0"/>
                  </a:cubicBezTo>
                </a:path>
              </a:pathLst>
            </a:custGeom>
            <a:solidFill>
              <a:srgbClr val="E5E5E5"/>
            </a:solidFill>
            <a:ln>
              <a:noFill/>
            </a:ln>
            <a:extLst>
              <a:ext uri="{91240B29-F687-4F45-9708-019B960494DF}">
                <a14:hiddenLine xmlns:a14="http://schemas.microsoft.com/office/drawing/2010/main" w="9525">
                  <a:solidFill>
                    <a:srgbClr val="000000"/>
                  </a:solidFill>
                  <a:round/>
                  <a:headEnd/>
                  <a:tailEnd/>
                </a14:hiddenLine>
              </a:ext>
            </a:extLst>
          </p:spPr>
          <p:txBody>
            <a:bodyPr lIns="93260" tIns="46630" rIns="93260" bIns="46630"/>
            <a:lstStyle/>
            <a:p>
              <a:pPr defTabSz="932597" eaLnBrk="1" fontAlgn="auto" hangingPunct="1">
                <a:spcBef>
                  <a:spcPts val="0"/>
                </a:spcBef>
                <a:spcAft>
                  <a:spcPts val="0"/>
                </a:spcAft>
                <a:defRPr/>
              </a:pPr>
              <a:endParaRPr lang="sl-SI" sz="1836" dirty="0">
                <a:solidFill>
                  <a:srgbClr val="505050"/>
                </a:solidFill>
                <a:latin typeface="Segoe UI"/>
              </a:endParaRPr>
            </a:p>
          </p:txBody>
        </p:sp>
        <p:sp>
          <p:nvSpPr>
            <p:cNvPr id="190" name="Oval 160">
              <a:extLst>
                <a:ext uri="{FF2B5EF4-FFF2-40B4-BE49-F238E27FC236}">
                  <a16:creationId xmlns:a16="http://schemas.microsoft.com/office/drawing/2014/main" id="{993B89AD-875F-4524-B37C-ACC8F2175384}"/>
                </a:ext>
              </a:extLst>
            </p:cNvPr>
            <p:cNvSpPr>
              <a:spLocks noChangeArrowheads="1"/>
            </p:cNvSpPr>
            <p:nvPr/>
          </p:nvSpPr>
          <p:spPr bwMode="auto">
            <a:xfrm>
              <a:off x="7177704" y="5521422"/>
              <a:ext cx="6225" cy="6226"/>
            </a:xfrm>
            <a:prstGeom prst="ellipse">
              <a:avLst/>
            </a:prstGeom>
            <a:solidFill>
              <a:srgbClr val="4CBE4C"/>
            </a:solidFill>
            <a:ln>
              <a:noFill/>
            </a:ln>
            <a:extLst>
              <a:ext uri="{91240B29-F687-4F45-9708-019B960494DF}">
                <a14:hiddenLine xmlns:a14="http://schemas.microsoft.com/office/drawing/2010/main" w="9525">
                  <a:solidFill>
                    <a:srgbClr val="000000"/>
                  </a:solidFill>
                  <a:round/>
                  <a:headEnd/>
                  <a:tailEnd/>
                </a14:hiddenLine>
              </a:ext>
            </a:extLst>
          </p:spPr>
          <p:txBody>
            <a:bodyPr lIns="93260" tIns="46630" rIns="93260" bIns="46630"/>
            <a:lstStyle/>
            <a:p>
              <a:pPr defTabSz="932597" eaLnBrk="1" fontAlgn="auto" hangingPunct="1">
                <a:spcBef>
                  <a:spcPts val="0"/>
                </a:spcBef>
                <a:spcAft>
                  <a:spcPts val="0"/>
                </a:spcAft>
                <a:defRPr/>
              </a:pPr>
              <a:endParaRPr lang="sl-SI" sz="1836" dirty="0">
                <a:solidFill>
                  <a:srgbClr val="505050"/>
                </a:solidFill>
                <a:latin typeface="Segoe UI"/>
              </a:endParaRPr>
            </a:p>
          </p:txBody>
        </p:sp>
        <p:sp>
          <p:nvSpPr>
            <p:cNvPr id="191" name="Freeform 161">
              <a:extLst>
                <a:ext uri="{FF2B5EF4-FFF2-40B4-BE49-F238E27FC236}">
                  <a16:creationId xmlns:a16="http://schemas.microsoft.com/office/drawing/2014/main" id="{020553B9-F72F-4B8E-907B-E49C58C9B2A9}"/>
                </a:ext>
              </a:extLst>
            </p:cNvPr>
            <p:cNvSpPr>
              <a:spLocks/>
            </p:cNvSpPr>
            <p:nvPr/>
          </p:nvSpPr>
          <p:spPr bwMode="auto">
            <a:xfrm>
              <a:off x="7113896" y="5463827"/>
              <a:ext cx="62252" cy="60709"/>
            </a:xfrm>
            <a:custGeom>
              <a:avLst/>
              <a:gdLst>
                <a:gd name="T0" fmla="*/ 12 w 150"/>
                <a:gd name="T1" fmla="*/ 0 h 139"/>
                <a:gd name="T2" fmla="*/ 0 w 150"/>
                <a:gd name="T3" fmla="*/ 46 h 139"/>
                <a:gd name="T4" fmla="*/ 93 w 150"/>
                <a:gd name="T5" fmla="*/ 139 h 139"/>
                <a:gd name="T6" fmla="*/ 150 w 150"/>
                <a:gd name="T7" fmla="*/ 120 h 139"/>
                <a:gd name="T8" fmla="*/ 102 w 150"/>
                <a:gd name="T9" fmla="*/ 79 h 139"/>
                <a:gd name="T10" fmla="*/ 102 w 150"/>
                <a:gd name="T11" fmla="*/ 82 h 139"/>
                <a:gd name="T12" fmla="*/ 102 w 150"/>
                <a:gd name="T13" fmla="*/ 83 h 139"/>
                <a:gd name="T14" fmla="*/ 102 w 150"/>
                <a:gd name="T15" fmla="*/ 83 h 139"/>
                <a:gd name="T16" fmla="*/ 102 w 150"/>
                <a:gd name="T17" fmla="*/ 86 h 139"/>
                <a:gd name="T18" fmla="*/ 102 w 150"/>
                <a:gd name="T19" fmla="*/ 87 h 139"/>
                <a:gd name="T20" fmla="*/ 102 w 150"/>
                <a:gd name="T21" fmla="*/ 87 h 139"/>
                <a:gd name="T22" fmla="*/ 102 w 150"/>
                <a:gd name="T23" fmla="*/ 91 h 139"/>
                <a:gd name="T24" fmla="*/ 97 w 150"/>
                <a:gd name="T25" fmla="*/ 91 h 139"/>
                <a:gd name="T26" fmla="*/ 95 w 150"/>
                <a:gd name="T27" fmla="*/ 95 h 139"/>
                <a:gd name="T28" fmla="*/ 87 w 150"/>
                <a:gd name="T29" fmla="*/ 95 h 139"/>
                <a:gd name="T30" fmla="*/ 85 w 150"/>
                <a:gd name="T31" fmla="*/ 91 h 139"/>
                <a:gd name="T32" fmla="*/ 97 w 150"/>
                <a:gd name="T33" fmla="*/ 91 h 139"/>
                <a:gd name="T34" fmla="*/ 80 w 150"/>
                <a:gd name="T35" fmla="*/ 91 h 139"/>
                <a:gd name="T36" fmla="*/ 80 w 150"/>
                <a:gd name="T37" fmla="*/ 90 h 139"/>
                <a:gd name="T38" fmla="*/ 80 w 150"/>
                <a:gd name="T39" fmla="*/ 89 h 139"/>
                <a:gd name="T40" fmla="*/ 80 w 150"/>
                <a:gd name="T41" fmla="*/ 89 h 139"/>
                <a:gd name="T42" fmla="*/ 80 w 150"/>
                <a:gd name="T43" fmla="*/ 86 h 139"/>
                <a:gd name="T44" fmla="*/ 80 w 150"/>
                <a:gd name="T45" fmla="*/ 85 h 139"/>
                <a:gd name="T46" fmla="*/ 80 w 150"/>
                <a:gd name="T47" fmla="*/ 85 h 139"/>
                <a:gd name="T48" fmla="*/ 80 w 150"/>
                <a:gd name="T49" fmla="*/ 81 h 139"/>
                <a:gd name="T50" fmla="*/ 80 w 150"/>
                <a:gd name="T51" fmla="*/ 81 h 139"/>
                <a:gd name="T52" fmla="*/ 80 w 150"/>
                <a:gd name="T53" fmla="*/ 81 h 139"/>
                <a:gd name="T54" fmla="*/ 80 w 150"/>
                <a:gd name="T55" fmla="*/ 76 h 139"/>
                <a:gd name="T56" fmla="*/ 80 w 150"/>
                <a:gd name="T57" fmla="*/ 76 h 139"/>
                <a:gd name="T58" fmla="*/ 73 w 150"/>
                <a:gd name="T59" fmla="*/ 54 h 139"/>
                <a:gd name="T60" fmla="*/ 66 w 150"/>
                <a:gd name="T61" fmla="*/ 47 h 139"/>
                <a:gd name="T62" fmla="*/ 12 w 150"/>
                <a:gd name="T63" fmla="*/ 0 h 139"/>
              </a:gdLst>
              <a:ahLst/>
              <a:cxnLst>
                <a:cxn ang="0">
                  <a:pos x="T0" y="T1"/>
                </a:cxn>
                <a:cxn ang="0">
                  <a:pos x="T2" y="T3"/>
                </a:cxn>
                <a:cxn ang="0">
                  <a:pos x="T4" y="T5"/>
                </a:cxn>
                <a:cxn ang="0">
                  <a:pos x="T6" y="T7"/>
                </a:cxn>
                <a:cxn ang="0">
                  <a:pos x="T8" y="T9"/>
                </a:cxn>
                <a:cxn ang="0">
                  <a:pos x="T10" y="T11"/>
                </a:cxn>
                <a:cxn ang="0">
                  <a:pos x="T12" y="T13"/>
                </a:cxn>
                <a:cxn ang="0">
                  <a:pos x="T14" y="T15"/>
                </a:cxn>
                <a:cxn ang="0">
                  <a:pos x="T16" y="T17"/>
                </a:cxn>
                <a:cxn ang="0">
                  <a:pos x="T18" y="T19"/>
                </a:cxn>
                <a:cxn ang="0">
                  <a:pos x="T20" y="T21"/>
                </a:cxn>
                <a:cxn ang="0">
                  <a:pos x="T22" y="T23"/>
                </a:cxn>
                <a:cxn ang="0">
                  <a:pos x="T24" y="T25"/>
                </a:cxn>
                <a:cxn ang="0">
                  <a:pos x="T26" y="T27"/>
                </a:cxn>
                <a:cxn ang="0">
                  <a:pos x="T28" y="T29"/>
                </a:cxn>
                <a:cxn ang="0">
                  <a:pos x="T30" y="T31"/>
                </a:cxn>
                <a:cxn ang="0">
                  <a:pos x="T32" y="T33"/>
                </a:cxn>
                <a:cxn ang="0">
                  <a:pos x="T34" y="T35"/>
                </a:cxn>
                <a:cxn ang="0">
                  <a:pos x="T36" y="T37"/>
                </a:cxn>
                <a:cxn ang="0">
                  <a:pos x="T38" y="T39"/>
                </a:cxn>
                <a:cxn ang="0">
                  <a:pos x="T40" y="T41"/>
                </a:cxn>
                <a:cxn ang="0">
                  <a:pos x="T42" y="T43"/>
                </a:cxn>
                <a:cxn ang="0">
                  <a:pos x="T44" y="T45"/>
                </a:cxn>
                <a:cxn ang="0">
                  <a:pos x="T46" y="T47"/>
                </a:cxn>
                <a:cxn ang="0">
                  <a:pos x="T48" y="T49"/>
                </a:cxn>
                <a:cxn ang="0">
                  <a:pos x="T50" y="T51"/>
                </a:cxn>
                <a:cxn ang="0">
                  <a:pos x="T52" y="T53"/>
                </a:cxn>
                <a:cxn ang="0">
                  <a:pos x="T54" y="T55"/>
                </a:cxn>
                <a:cxn ang="0">
                  <a:pos x="T56" y="T57"/>
                </a:cxn>
                <a:cxn ang="0">
                  <a:pos x="T58" y="T59"/>
                </a:cxn>
                <a:cxn ang="0">
                  <a:pos x="T60" y="T61"/>
                </a:cxn>
                <a:cxn ang="0">
                  <a:pos x="T62" y="T63"/>
                </a:cxn>
              </a:cxnLst>
              <a:rect l="0" t="0" r="r" b="b"/>
              <a:pathLst>
                <a:path w="150" h="139">
                  <a:moveTo>
                    <a:pt x="12" y="0"/>
                  </a:moveTo>
                  <a:cubicBezTo>
                    <a:pt x="4" y="14"/>
                    <a:pt x="0" y="29"/>
                    <a:pt x="0" y="46"/>
                  </a:cubicBezTo>
                  <a:cubicBezTo>
                    <a:pt x="0" y="98"/>
                    <a:pt x="42" y="139"/>
                    <a:pt x="93" y="139"/>
                  </a:cubicBezTo>
                  <a:cubicBezTo>
                    <a:pt x="114" y="139"/>
                    <a:pt x="134" y="132"/>
                    <a:pt x="150" y="120"/>
                  </a:cubicBezTo>
                  <a:cubicBezTo>
                    <a:pt x="102" y="79"/>
                    <a:pt x="102" y="79"/>
                    <a:pt x="102" y="79"/>
                  </a:cubicBezTo>
                  <a:cubicBezTo>
                    <a:pt x="102" y="82"/>
                    <a:pt x="102" y="82"/>
                    <a:pt x="102" y="82"/>
                  </a:cubicBezTo>
                  <a:cubicBezTo>
                    <a:pt x="102" y="83"/>
                    <a:pt x="102" y="83"/>
                    <a:pt x="102" y="83"/>
                  </a:cubicBezTo>
                  <a:cubicBezTo>
                    <a:pt x="102" y="83"/>
                    <a:pt x="102" y="83"/>
                    <a:pt x="102" y="83"/>
                  </a:cubicBezTo>
                  <a:cubicBezTo>
                    <a:pt x="102" y="86"/>
                    <a:pt x="102" y="86"/>
                    <a:pt x="102" y="86"/>
                  </a:cubicBezTo>
                  <a:cubicBezTo>
                    <a:pt x="102" y="87"/>
                    <a:pt x="102" y="87"/>
                    <a:pt x="102" y="87"/>
                  </a:cubicBezTo>
                  <a:cubicBezTo>
                    <a:pt x="102" y="87"/>
                    <a:pt x="102" y="87"/>
                    <a:pt x="102" y="87"/>
                  </a:cubicBezTo>
                  <a:cubicBezTo>
                    <a:pt x="102" y="91"/>
                    <a:pt x="102" y="91"/>
                    <a:pt x="102" y="91"/>
                  </a:cubicBezTo>
                  <a:cubicBezTo>
                    <a:pt x="97" y="91"/>
                    <a:pt x="97" y="91"/>
                    <a:pt x="97" y="91"/>
                  </a:cubicBezTo>
                  <a:cubicBezTo>
                    <a:pt x="95" y="95"/>
                    <a:pt x="95" y="95"/>
                    <a:pt x="95" y="95"/>
                  </a:cubicBezTo>
                  <a:cubicBezTo>
                    <a:pt x="87" y="95"/>
                    <a:pt x="87" y="95"/>
                    <a:pt x="87" y="95"/>
                  </a:cubicBezTo>
                  <a:cubicBezTo>
                    <a:pt x="85" y="91"/>
                    <a:pt x="85" y="91"/>
                    <a:pt x="85" y="91"/>
                  </a:cubicBezTo>
                  <a:cubicBezTo>
                    <a:pt x="97" y="91"/>
                    <a:pt x="97" y="91"/>
                    <a:pt x="97" y="91"/>
                  </a:cubicBezTo>
                  <a:cubicBezTo>
                    <a:pt x="80" y="91"/>
                    <a:pt x="80" y="91"/>
                    <a:pt x="80" y="91"/>
                  </a:cubicBezTo>
                  <a:cubicBezTo>
                    <a:pt x="80" y="90"/>
                    <a:pt x="80" y="90"/>
                    <a:pt x="80" y="90"/>
                  </a:cubicBezTo>
                  <a:cubicBezTo>
                    <a:pt x="80" y="89"/>
                    <a:pt x="80" y="89"/>
                    <a:pt x="80" y="89"/>
                  </a:cubicBezTo>
                  <a:cubicBezTo>
                    <a:pt x="80" y="89"/>
                    <a:pt x="80" y="89"/>
                    <a:pt x="80" y="89"/>
                  </a:cubicBezTo>
                  <a:cubicBezTo>
                    <a:pt x="80" y="86"/>
                    <a:pt x="80" y="86"/>
                    <a:pt x="80" y="86"/>
                  </a:cubicBezTo>
                  <a:cubicBezTo>
                    <a:pt x="80" y="85"/>
                    <a:pt x="80" y="85"/>
                    <a:pt x="80" y="85"/>
                  </a:cubicBezTo>
                  <a:cubicBezTo>
                    <a:pt x="80" y="85"/>
                    <a:pt x="80" y="85"/>
                    <a:pt x="80" y="85"/>
                  </a:cubicBezTo>
                  <a:cubicBezTo>
                    <a:pt x="80" y="81"/>
                    <a:pt x="80" y="81"/>
                    <a:pt x="80" y="81"/>
                  </a:cubicBezTo>
                  <a:cubicBezTo>
                    <a:pt x="80" y="81"/>
                    <a:pt x="80" y="81"/>
                    <a:pt x="80" y="81"/>
                  </a:cubicBezTo>
                  <a:cubicBezTo>
                    <a:pt x="80" y="81"/>
                    <a:pt x="80" y="81"/>
                    <a:pt x="80" y="81"/>
                  </a:cubicBezTo>
                  <a:cubicBezTo>
                    <a:pt x="80" y="76"/>
                    <a:pt x="80" y="76"/>
                    <a:pt x="80" y="76"/>
                  </a:cubicBezTo>
                  <a:cubicBezTo>
                    <a:pt x="80" y="76"/>
                    <a:pt x="80" y="76"/>
                    <a:pt x="80" y="76"/>
                  </a:cubicBezTo>
                  <a:cubicBezTo>
                    <a:pt x="80" y="59"/>
                    <a:pt x="73" y="54"/>
                    <a:pt x="73" y="54"/>
                  </a:cubicBezTo>
                  <a:cubicBezTo>
                    <a:pt x="70" y="52"/>
                    <a:pt x="68" y="50"/>
                    <a:pt x="66" y="47"/>
                  </a:cubicBezTo>
                  <a:cubicBezTo>
                    <a:pt x="12" y="0"/>
                    <a:pt x="12" y="0"/>
                    <a:pt x="12" y="0"/>
                  </a:cubicBezTo>
                </a:path>
              </a:pathLst>
            </a:custGeom>
            <a:solidFill>
              <a:srgbClr val="4CBE4C"/>
            </a:solidFill>
            <a:ln>
              <a:noFill/>
            </a:ln>
            <a:extLst>
              <a:ext uri="{91240B29-F687-4F45-9708-019B960494DF}">
                <a14:hiddenLine xmlns:a14="http://schemas.microsoft.com/office/drawing/2010/main" w="9525">
                  <a:solidFill>
                    <a:srgbClr val="000000"/>
                  </a:solidFill>
                  <a:round/>
                  <a:headEnd/>
                  <a:tailEnd/>
                </a14:hiddenLine>
              </a:ext>
            </a:extLst>
          </p:spPr>
          <p:txBody>
            <a:bodyPr lIns="93260" tIns="46630" rIns="93260" bIns="46630"/>
            <a:lstStyle/>
            <a:p>
              <a:pPr defTabSz="932597" eaLnBrk="1" fontAlgn="auto" hangingPunct="1">
                <a:spcBef>
                  <a:spcPts val="0"/>
                </a:spcBef>
                <a:spcAft>
                  <a:spcPts val="0"/>
                </a:spcAft>
                <a:defRPr/>
              </a:pPr>
              <a:endParaRPr lang="sl-SI" sz="1836" dirty="0">
                <a:solidFill>
                  <a:srgbClr val="505050"/>
                </a:solidFill>
                <a:latin typeface="Segoe UI"/>
              </a:endParaRPr>
            </a:p>
          </p:txBody>
        </p:sp>
        <p:sp>
          <p:nvSpPr>
            <p:cNvPr id="192" name="Freeform 162">
              <a:extLst>
                <a:ext uri="{FF2B5EF4-FFF2-40B4-BE49-F238E27FC236}">
                  <a16:creationId xmlns:a16="http://schemas.microsoft.com/office/drawing/2014/main" id="{6F05EEE7-2009-44A0-8E46-1E5786C1EB15}"/>
                </a:ext>
              </a:extLst>
            </p:cNvPr>
            <p:cNvSpPr>
              <a:spLocks/>
            </p:cNvSpPr>
            <p:nvPr/>
          </p:nvSpPr>
          <p:spPr bwMode="auto">
            <a:xfrm>
              <a:off x="7141910" y="5485619"/>
              <a:ext cx="12450" cy="10897"/>
            </a:xfrm>
            <a:custGeom>
              <a:avLst/>
              <a:gdLst>
                <a:gd name="T0" fmla="*/ 0 w 32"/>
                <a:gd name="T1" fmla="*/ 0 h 29"/>
                <a:gd name="T2" fmla="*/ 7 w 32"/>
                <a:gd name="T3" fmla="*/ 7 h 29"/>
                <a:gd name="T4" fmla="*/ 14 w 32"/>
                <a:gd name="T5" fmla="*/ 29 h 29"/>
                <a:gd name="T6" fmla="*/ 14 w 32"/>
                <a:gd name="T7" fmla="*/ 29 h 29"/>
                <a:gd name="T8" fmla="*/ 14 w 32"/>
                <a:gd name="T9" fmla="*/ 29 h 29"/>
                <a:gd name="T10" fmla="*/ 32 w 32"/>
                <a:gd name="T11" fmla="*/ 29 h 29"/>
                <a:gd name="T12" fmla="*/ 0 w 32"/>
                <a:gd name="T13" fmla="*/ 0 h 29"/>
              </a:gdLst>
              <a:ahLst/>
              <a:cxnLst>
                <a:cxn ang="0">
                  <a:pos x="T0" y="T1"/>
                </a:cxn>
                <a:cxn ang="0">
                  <a:pos x="T2" y="T3"/>
                </a:cxn>
                <a:cxn ang="0">
                  <a:pos x="T4" y="T5"/>
                </a:cxn>
                <a:cxn ang="0">
                  <a:pos x="T6" y="T7"/>
                </a:cxn>
                <a:cxn ang="0">
                  <a:pos x="T8" y="T9"/>
                </a:cxn>
                <a:cxn ang="0">
                  <a:pos x="T10" y="T11"/>
                </a:cxn>
                <a:cxn ang="0">
                  <a:pos x="T12" y="T13"/>
                </a:cxn>
              </a:cxnLst>
              <a:rect l="0" t="0" r="r" b="b"/>
              <a:pathLst>
                <a:path w="32" h="29">
                  <a:moveTo>
                    <a:pt x="0" y="0"/>
                  </a:moveTo>
                  <a:cubicBezTo>
                    <a:pt x="2" y="3"/>
                    <a:pt x="4" y="5"/>
                    <a:pt x="7" y="7"/>
                  </a:cubicBezTo>
                  <a:cubicBezTo>
                    <a:pt x="7" y="7"/>
                    <a:pt x="14" y="12"/>
                    <a:pt x="14" y="29"/>
                  </a:cubicBezTo>
                  <a:cubicBezTo>
                    <a:pt x="14" y="29"/>
                    <a:pt x="14" y="29"/>
                    <a:pt x="14" y="29"/>
                  </a:cubicBezTo>
                  <a:cubicBezTo>
                    <a:pt x="14" y="29"/>
                    <a:pt x="14" y="29"/>
                    <a:pt x="14" y="29"/>
                  </a:cubicBezTo>
                  <a:cubicBezTo>
                    <a:pt x="32" y="29"/>
                    <a:pt x="32" y="29"/>
                    <a:pt x="32" y="29"/>
                  </a:cubicBezTo>
                  <a:cubicBezTo>
                    <a:pt x="0" y="0"/>
                    <a:pt x="0" y="0"/>
                    <a:pt x="0" y="0"/>
                  </a:cubicBezTo>
                </a:path>
              </a:pathLst>
            </a:custGeom>
            <a:solidFill>
              <a:srgbClr val="E5E5E5"/>
            </a:solidFill>
            <a:ln>
              <a:noFill/>
            </a:ln>
            <a:extLst>
              <a:ext uri="{91240B29-F687-4F45-9708-019B960494DF}">
                <a14:hiddenLine xmlns:a14="http://schemas.microsoft.com/office/drawing/2010/main" w="9525">
                  <a:solidFill>
                    <a:srgbClr val="000000"/>
                  </a:solidFill>
                  <a:round/>
                  <a:headEnd/>
                  <a:tailEnd/>
                </a14:hiddenLine>
              </a:ext>
            </a:extLst>
          </p:spPr>
          <p:txBody>
            <a:bodyPr lIns="93260" tIns="46630" rIns="93260" bIns="46630"/>
            <a:lstStyle/>
            <a:p>
              <a:pPr defTabSz="932597" eaLnBrk="1" fontAlgn="auto" hangingPunct="1">
                <a:spcBef>
                  <a:spcPts val="0"/>
                </a:spcBef>
                <a:spcAft>
                  <a:spcPts val="0"/>
                </a:spcAft>
                <a:defRPr/>
              </a:pPr>
              <a:endParaRPr lang="sl-SI" sz="1836" dirty="0">
                <a:solidFill>
                  <a:srgbClr val="505050"/>
                </a:solidFill>
                <a:latin typeface="Segoe UI"/>
              </a:endParaRPr>
            </a:p>
          </p:txBody>
        </p:sp>
        <p:sp>
          <p:nvSpPr>
            <p:cNvPr id="193" name="Freeform 163">
              <a:extLst>
                <a:ext uri="{FF2B5EF4-FFF2-40B4-BE49-F238E27FC236}">
                  <a16:creationId xmlns:a16="http://schemas.microsoft.com/office/drawing/2014/main" id="{565028B5-118C-4832-9973-1DA63BBB6A14}"/>
                </a:ext>
              </a:extLst>
            </p:cNvPr>
            <p:cNvSpPr>
              <a:spLocks noEditPoints="1"/>
            </p:cNvSpPr>
            <p:nvPr/>
          </p:nvSpPr>
          <p:spPr bwMode="auto">
            <a:xfrm>
              <a:off x="7148135" y="5496516"/>
              <a:ext cx="9338" cy="6226"/>
            </a:xfrm>
            <a:custGeom>
              <a:avLst/>
              <a:gdLst>
                <a:gd name="T0" fmla="*/ 4 w 4"/>
                <a:gd name="T1" fmla="*/ 3 h 3"/>
                <a:gd name="T2" fmla="*/ 0 w 4"/>
                <a:gd name="T3" fmla="*/ 3 h 3"/>
                <a:gd name="T4" fmla="*/ 0 w 4"/>
                <a:gd name="T5" fmla="*/ 3 h 3"/>
                <a:gd name="T6" fmla="*/ 0 w 4"/>
                <a:gd name="T7" fmla="*/ 3 h 3"/>
                <a:gd name="T8" fmla="*/ 3 w 4"/>
                <a:gd name="T9" fmla="*/ 3 h 3"/>
                <a:gd name="T10" fmla="*/ 4 w 4"/>
                <a:gd name="T11" fmla="*/ 3 h 3"/>
                <a:gd name="T12" fmla="*/ 4 w 4"/>
                <a:gd name="T13" fmla="*/ 3 h 3"/>
                <a:gd name="T14" fmla="*/ 4 w 4"/>
                <a:gd name="T15" fmla="*/ 2 h 3"/>
                <a:gd name="T16" fmla="*/ 0 w 4"/>
                <a:gd name="T17" fmla="*/ 2 h 3"/>
                <a:gd name="T18" fmla="*/ 0 w 4"/>
                <a:gd name="T19" fmla="*/ 2 h 3"/>
                <a:gd name="T20" fmla="*/ 0 w 4"/>
                <a:gd name="T21" fmla="*/ 3 h 3"/>
                <a:gd name="T22" fmla="*/ 4 w 4"/>
                <a:gd name="T23" fmla="*/ 2 h 3"/>
                <a:gd name="T24" fmla="*/ 4 w 4"/>
                <a:gd name="T25" fmla="*/ 2 h 3"/>
                <a:gd name="T26" fmla="*/ 4 w 4"/>
                <a:gd name="T27" fmla="*/ 2 h 3"/>
                <a:gd name="T28" fmla="*/ 4 w 4"/>
                <a:gd name="T29" fmla="*/ 1 h 3"/>
                <a:gd name="T30" fmla="*/ 0 w 4"/>
                <a:gd name="T31" fmla="*/ 2 h 3"/>
                <a:gd name="T32" fmla="*/ 0 w 4"/>
                <a:gd name="T33" fmla="*/ 1 h 3"/>
                <a:gd name="T34" fmla="*/ 0 w 4"/>
                <a:gd name="T35" fmla="*/ 2 h 3"/>
                <a:gd name="T36" fmla="*/ 4 w 4"/>
                <a:gd name="T37" fmla="*/ 2 h 3"/>
                <a:gd name="T38" fmla="*/ 4 w 4"/>
                <a:gd name="T39" fmla="*/ 2 h 3"/>
                <a:gd name="T40" fmla="*/ 4 w 4"/>
                <a:gd name="T41" fmla="*/ 1 h 3"/>
                <a:gd name="T42" fmla="*/ 4 w 4"/>
                <a:gd name="T43" fmla="*/ 1 h 3"/>
                <a:gd name="T44" fmla="*/ 3 w 4"/>
                <a:gd name="T45" fmla="*/ 0 h 3"/>
                <a:gd name="T46" fmla="*/ 0 w 4"/>
                <a:gd name="T47" fmla="*/ 0 h 3"/>
                <a:gd name="T48" fmla="*/ 0 w 4"/>
                <a:gd name="T49" fmla="*/ 0 h 3"/>
                <a:gd name="T50" fmla="*/ 0 w 4"/>
                <a:gd name="T51" fmla="*/ 1 h 3"/>
                <a:gd name="T52" fmla="*/ 3 w 4"/>
                <a:gd name="T53" fmla="*/ 1 h 3"/>
                <a:gd name="T54" fmla="*/ 3 w 4"/>
                <a:gd name="T55" fmla="*/ 0 h 3"/>
              </a:gdLst>
              <a:ahLst/>
              <a:cxnLst>
                <a:cxn ang="0">
                  <a:pos x="T0" y="T1"/>
                </a:cxn>
                <a:cxn ang="0">
                  <a:pos x="T2" y="T3"/>
                </a:cxn>
                <a:cxn ang="0">
                  <a:pos x="T4" y="T5"/>
                </a:cxn>
                <a:cxn ang="0">
                  <a:pos x="T6" y="T7"/>
                </a:cxn>
                <a:cxn ang="0">
                  <a:pos x="T8" y="T9"/>
                </a:cxn>
                <a:cxn ang="0">
                  <a:pos x="T10" y="T11"/>
                </a:cxn>
                <a:cxn ang="0">
                  <a:pos x="T12" y="T13"/>
                </a:cxn>
                <a:cxn ang="0">
                  <a:pos x="T14" y="T15"/>
                </a:cxn>
                <a:cxn ang="0">
                  <a:pos x="T16" y="T17"/>
                </a:cxn>
                <a:cxn ang="0">
                  <a:pos x="T18" y="T19"/>
                </a:cxn>
                <a:cxn ang="0">
                  <a:pos x="T20" y="T21"/>
                </a:cxn>
                <a:cxn ang="0">
                  <a:pos x="T22" y="T23"/>
                </a:cxn>
                <a:cxn ang="0">
                  <a:pos x="T24" y="T25"/>
                </a:cxn>
                <a:cxn ang="0">
                  <a:pos x="T26" y="T27"/>
                </a:cxn>
                <a:cxn ang="0">
                  <a:pos x="T28" y="T29"/>
                </a:cxn>
                <a:cxn ang="0">
                  <a:pos x="T30" y="T31"/>
                </a:cxn>
                <a:cxn ang="0">
                  <a:pos x="T32" y="T33"/>
                </a:cxn>
                <a:cxn ang="0">
                  <a:pos x="T34" y="T35"/>
                </a:cxn>
                <a:cxn ang="0">
                  <a:pos x="T36" y="T37"/>
                </a:cxn>
                <a:cxn ang="0">
                  <a:pos x="T38" y="T39"/>
                </a:cxn>
                <a:cxn ang="0">
                  <a:pos x="T40" y="T41"/>
                </a:cxn>
                <a:cxn ang="0">
                  <a:pos x="T42" y="T43"/>
                </a:cxn>
                <a:cxn ang="0">
                  <a:pos x="T44" y="T45"/>
                </a:cxn>
                <a:cxn ang="0">
                  <a:pos x="T46" y="T47"/>
                </a:cxn>
                <a:cxn ang="0">
                  <a:pos x="T48" y="T49"/>
                </a:cxn>
                <a:cxn ang="0">
                  <a:pos x="T50" y="T51"/>
                </a:cxn>
                <a:cxn ang="0">
                  <a:pos x="T52" y="T53"/>
                </a:cxn>
                <a:cxn ang="0">
                  <a:pos x="T54" y="T55"/>
                </a:cxn>
              </a:cxnLst>
              <a:rect l="0" t="0" r="r" b="b"/>
              <a:pathLst>
                <a:path w="4" h="3">
                  <a:moveTo>
                    <a:pt x="4" y="3"/>
                  </a:moveTo>
                  <a:lnTo>
                    <a:pt x="0" y="3"/>
                  </a:lnTo>
                  <a:lnTo>
                    <a:pt x="0" y="3"/>
                  </a:lnTo>
                  <a:lnTo>
                    <a:pt x="0" y="3"/>
                  </a:lnTo>
                  <a:lnTo>
                    <a:pt x="3" y="3"/>
                  </a:lnTo>
                  <a:lnTo>
                    <a:pt x="4" y="3"/>
                  </a:lnTo>
                  <a:lnTo>
                    <a:pt x="4" y="3"/>
                  </a:lnTo>
                  <a:close/>
                  <a:moveTo>
                    <a:pt x="4" y="2"/>
                  </a:moveTo>
                  <a:lnTo>
                    <a:pt x="0" y="2"/>
                  </a:lnTo>
                  <a:lnTo>
                    <a:pt x="0" y="2"/>
                  </a:lnTo>
                  <a:lnTo>
                    <a:pt x="0" y="3"/>
                  </a:lnTo>
                  <a:lnTo>
                    <a:pt x="4" y="2"/>
                  </a:lnTo>
                  <a:lnTo>
                    <a:pt x="4" y="2"/>
                  </a:lnTo>
                  <a:lnTo>
                    <a:pt x="4" y="2"/>
                  </a:lnTo>
                  <a:close/>
                  <a:moveTo>
                    <a:pt x="4" y="1"/>
                  </a:moveTo>
                  <a:lnTo>
                    <a:pt x="0" y="2"/>
                  </a:lnTo>
                  <a:lnTo>
                    <a:pt x="0" y="1"/>
                  </a:lnTo>
                  <a:lnTo>
                    <a:pt x="0" y="2"/>
                  </a:lnTo>
                  <a:lnTo>
                    <a:pt x="4" y="2"/>
                  </a:lnTo>
                  <a:lnTo>
                    <a:pt x="4" y="2"/>
                  </a:lnTo>
                  <a:lnTo>
                    <a:pt x="4" y="1"/>
                  </a:lnTo>
                  <a:lnTo>
                    <a:pt x="4" y="1"/>
                  </a:lnTo>
                  <a:close/>
                  <a:moveTo>
                    <a:pt x="3" y="0"/>
                  </a:moveTo>
                  <a:lnTo>
                    <a:pt x="0" y="0"/>
                  </a:lnTo>
                  <a:lnTo>
                    <a:pt x="0" y="0"/>
                  </a:lnTo>
                  <a:lnTo>
                    <a:pt x="0" y="1"/>
                  </a:lnTo>
                  <a:lnTo>
                    <a:pt x="3" y="1"/>
                  </a:lnTo>
                  <a:lnTo>
                    <a:pt x="3" y="0"/>
                  </a:lnTo>
                  <a:close/>
                </a:path>
              </a:pathLst>
            </a:custGeom>
            <a:solidFill>
              <a:srgbClr val="001D48"/>
            </a:solidFill>
            <a:ln>
              <a:noFill/>
            </a:ln>
            <a:extLst>
              <a:ext uri="{91240B29-F687-4F45-9708-019B960494DF}">
                <a14:hiddenLine xmlns:a14="http://schemas.microsoft.com/office/drawing/2010/main" w="9525">
                  <a:solidFill>
                    <a:srgbClr val="000000"/>
                  </a:solidFill>
                  <a:round/>
                  <a:headEnd/>
                  <a:tailEnd/>
                </a14:hiddenLine>
              </a:ext>
            </a:extLst>
          </p:spPr>
          <p:txBody>
            <a:bodyPr lIns="93260" tIns="46630" rIns="93260" bIns="46630"/>
            <a:lstStyle/>
            <a:p>
              <a:pPr defTabSz="932597" eaLnBrk="1" fontAlgn="auto" hangingPunct="1">
                <a:spcBef>
                  <a:spcPts val="0"/>
                </a:spcBef>
                <a:spcAft>
                  <a:spcPts val="0"/>
                </a:spcAft>
                <a:defRPr/>
              </a:pPr>
              <a:endParaRPr lang="sl-SI" sz="1836" dirty="0">
                <a:solidFill>
                  <a:srgbClr val="505050"/>
                </a:solidFill>
                <a:latin typeface="Segoe UI"/>
              </a:endParaRPr>
            </a:p>
          </p:txBody>
        </p:sp>
        <p:sp>
          <p:nvSpPr>
            <p:cNvPr id="194" name="Freeform 164">
              <a:extLst>
                <a:ext uri="{FF2B5EF4-FFF2-40B4-BE49-F238E27FC236}">
                  <a16:creationId xmlns:a16="http://schemas.microsoft.com/office/drawing/2014/main" id="{18602BE4-0141-49EF-A2CA-BA499A8866A0}"/>
                </a:ext>
              </a:extLst>
            </p:cNvPr>
            <p:cNvSpPr>
              <a:spLocks noEditPoints="1"/>
            </p:cNvSpPr>
            <p:nvPr/>
          </p:nvSpPr>
          <p:spPr bwMode="auto">
            <a:xfrm>
              <a:off x="7148135" y="5496516"/>
              <a:ext cx="9338" cy="6226"/>
            </a:xfrm>
            <a:custGeom>
              <a:avLst/>
              <a:gdLst>
                <a:gd name="T0" fmla="*/ 4 w 4"/>
                <a:gd name="T1" fmla="*/ 3 h 3"/>
                <a:gd name="T2" fmla="*/ 0 w 4"/>
                <a:gd name="T3" fmla="*/ 3 h 3"/>
                <a:gd name="T4" fmla="*/ 0 w 4"/>
                <a:gd name="T5" fmla="*/ 3 h 3"/>
                <a:gd name="T6" fmla="*/ 0 w 4"/>
                <a:gd name="T7" fmla="*/ 3 h 3"/>
                <a:gd name="T8" fmla="*/ 3 w 4"/>
                <a:gd name="T9" fmla="*/ 3 h 3"/>
                <a:gd name="T10" fmla="*/ 4 w 4"/>
                <a:gd name="T11" fmla="*/ 3 h 3"/>
                <a:gd name="T12" fmla="*/ 4 w 4"/>
                <a:gd name="T13" fmla="*/ 3 h 3"/>
                <a:gd name="T14" fmla="*/ 4 w 4"/>
                <a:gd name="T15" fmla="*/ 2 h 3"/>
                <a:gd name="T16" fmla="*/ 0 w 4"/>
                <a:gd name="T17" fmla="*/ 2 h 3"/>
                <a:gd name="T18" fmla="*/ 0 w 4"/>
                <a:gd name="T19" fmla="*/ 2 h 3"/>
                <a:gd name="T20" fmla="*/ 0 w 4"/>
                <a:gd name="T21" fmla="*/ 3 h 3"/>
                <a:gd name="T22" fmla="*/ 4 w 4"/>
                <a:gd name="T23" fmla="*/ 2 h 3"/>
                <a:gd name="T24" fmla="*/ 4 w 4"/>
                <a:gd name="T25" fmla="*/ 2 h 3"/>
                <a:gd name="T26" fmla="*/ 4 w 4"/>
                <a:gd name="T27" fmla="*/ 2 h 3"/>
                <a:gd name="T28" fmla="*/ 4 w 4"/>
                <a:gd name="T29" fmla="*/ 1 h 3"/>
                <a:gd name="T30" fmla="*/ 0 w 4"/>
                <a:gd name="T31" fmla="*/ 2 h 3"/>
                <a:gd name="T32" fmla="*/ 0 w 4"/>
                <a:gd name="T33" fmla="*/ 1 h 3"/>
                <a:gd name="T34" fmla="*/ 0 w 4"/>
                <a:gd name="T35" fmla="*/ 2 h 3"/>
                <a:gd name="T36" fmla="*/ 4 w 4"/>
                <a:gd name="T37" fmla="*/ 2 h 3"/>
                <a:gd name="T38" fmla="*/ 4 w 4"/>
                <a:gd name="T39" fmla="*/ 2 h 3"/>
                <a:gd name="T40" fmla="*/ 4 w 4"/>
                <a:gd name="T41" fmla="*/ 1 h 3"/>
                <a:gd name="T42" fmla="*/ 4 w 4"/>
                <a:gd name="T43" fmla="*/ 1 h 3"/>
                <a:gd name="T44" fmla="*/ 3 w 4"/>
                <a:gd name="T45" fmla="*/ 0 h 3"/>
                <a:gd name="T46" fmla="*/ 0 w 4"/>
                <a:gd name="T47" fmla="*/ 0 h 3"/>
                <a:gd name="T48" fmla="*/ 0 w 4"/>
                <a:gd name="T49" fmla="*/ 0 h 3"/>
                <a:gd name="T50" fmla="*/ 0 w 4"/>
                <a:gd name="T51" fmla="*/ 1 h 3"/>
                <a:gd name="T52" fmla="*/ 3 w 4"/>
                <a:gd name="T53" fmla="*/ 1 h 3"/>
                <a:gd name="T54" fmla="*/ 3 w 4"/>
                <a:gd name="T55" fmla="*/ 0 h 3"/>
              </a:gdLst>
              <a:ahLst/>
              <a:cxnLst>
                <a:cxn ang="0">
                  <a:pos x="T0" y="T1"/>
                </a:cxn>
                <a:cxn ang="0">
                  <a:pos x="T2" y="T3"/>
                </a:cxn>
                <a:cxn ang="0">
                  <a:pos x="T4" y="T5"/>
                </a:cxn>
                <a:cxn ang="0">
                  <a:pos x="T6" y="T7"/>
                </a:cxn>
                <a:cxn ang="0">
                  <a:pos x="T8" y="T9"/>
                </a:cxn>
                <a:cxn ang="0">
                  <a:pos x="T10" y="T11"/>
                </a:cxn>
                <a:cxn ang="0">
                  <a:pos x="T12" y="T13"/>
                </a:cxn>
                <a:cxn ang="0">
                  <a:pos x="T14" y="T15"/>
                </a:cxn>
                <a:cxn ang="0">
                  <a:pos x="T16" y="T17"/>
                </a:cxn>
                <a:cxn ang="0">
                  <a:pos x="T18" y="T19"/>
                </a:cxn>
                <a:cxn ang="0">
                  <a:pos x="T20" y="T21"/>
                </a:cxn>
                <a:cxn ang="0">
                  <a:pos x="T22" y="T23"/>
                </a:cxn>
                <a:cxn ang="0">
                  <a:pos x="T24" y="T25"/>
                </a:cxn>
                <a:cxn ang="0">
                  <a:pos x="T26" y="T27"/>
                </a:cxn>
                <a:cxn ang="0">
                  <a:pos x="T28" y="T29"/>
                </a:cxn>
                <a:cxn ang="0">
                  <a:pos x="T30" y="T31"/>
                </a:cxn>
                <a:cxn ang="0">
                  <a:pos x="T32" y="T33"/>
                </a:cxn>
                <a:cxn ang="0">
                  <a:pos x="T34" y="T35"/>
                </a:cxn>
                <a:cxn ang="0">
                  <a:pos x="T36" y="T37"/>
                </a:cxn>
                <a:cxn ang="0">
                  <a:pos x="T38" y="T39"/>
                </a:cxn>
                <a:cxn ang="0">
                  <a:pos x="T40" y="T41"/>
                </a:cxn>
                <a:cxn ang="0">
                  <a:pos x="T42" y="T43"/>
                </a:cxn>
                <a:cxn ang="0">
                  <a:pos x="T44" y="T45"/>
                </a:cxn>
                <a:cxn ang="0">
                  <a:pos x="T46" y="T47"/>
                </a:cxn>
                <a:cxn ang="0">
                  <a:pos x="T48" y="T49"/>
                </a:cxn>
                <a:cxn ang="0">
                  <a:pos x="T50" y="T51"/>
                </a:cxn>
                <a:cxn ang="0">
                  <a:pos x="T52" y="T53"/>
                </a:cxn>
                <a:cxn ang="0">
                  <a:pos x="T54" y="T55"/>
                </a:cxn>
              </a:cxnLst>
              <a:rect l="0" t="0" r="r" b="b"/>
              <a:pathLst>
                <a:path w="4" h="3">
                  <a:moveTo>
                    <a:pt x="4" y="3"/>
                  </a:moveTo>
                  <a:lnTo>
                    <a:pt x="0" y="3"/>
                  </a:lnTo>
                  <a:lnTo>
                    <a:pt x="0" y="3"/>
                  </a:lnTo>
                  <a:lnTo>
                    <a:pt x="0" y="3"/>
                  </a:lnTo>
                  <a:lnTo>
                    <a:pt x="3" y="3"/>
                  </a:lnTo>
                  <a:lnTo>
                    <a:pt x="4" y="3"/>
                  </a:lnTo>
                  <a:lnTo>
                    <a:pt x="4" y="3"/>
                  </a:lnTo>
                  <a:moveTo>
                    <a:pt x="4" y="2"/>
                  </a:moveTo>
                  <a:lnTo>
                    <a:pt x="0" y="2"/>
                  </a:lnTo>
                  <a:lnTo>
                    <a:pt x="0" y="2"/>
                  </a:lnTo>
                  <a:lnTo>
                    <a:pt x="0" y="3"/>
                  </a:lnTo>
                  <a:lnTo>
                    <a:pt x="4" y="2"/>
                  </a:lnTo>
                  <a:lnTo>
                    <a:pt x="4" y="2"/>
                  </a:lnTo>
                  <a:lnTo>
                    <a:pt x="4" y="2"/>
                  </a:lnTo>
                  <a:moveTo>
                    <a:pt x="4" y="1"/>
                  </a:moveTo>
                  <a:lnTo>
                    <a:pt x="0" y="2"/>
                  </a:lnTo>
                  <a:lnTo>
                    <a:pt x="0" y="1"/>
                  </a:lnTo>
                  <a:lnTo>
                    <a:pt x="0" y="2"/>
                  </a:lnTo>
                  <a:lnTo>
                    <a:pt x="4" y="2"/>
                  </a:lnTo>
                  <a:lnTo>
                    <a:pt x="4" y="2"/>
                  </a:lnTo>
                  <a:lnTo>
                    <a:pt x="4" y="1"/>
                  </a:lnTo>
                  <a:lnTo>
                    <a:pt x="4" y="1"/>
                  </a:lnTo>
                  <a:moveTo>
                    <a:pt x="3" y="0"/>
                  </a:moveTo>
                  <a:lnTo>
                    <a:pt x="0" y="0"/>
                  </a:lnTo>
                  <a:lnTo>
                    <a:pt x="0" y="0"/>
                  </a:lnTo>
                  <a:lnTo>
                    <a:pt x="0" y="1"/>
                  </a:lnTo>
                  <a:lnTo>
                    <a:pt x="3" y="1"/>
                  </a:lnTo>
                  <a:lnTo>
                    <a:pt x="3" y="0"/>
                  </a:lnTo>
                </a:path>
              </a:pathLst>
            </a:cu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round/>
                  <a:headEnd/>
                  <a:tailEnd/>
                </a14:hiddenLine>
              </a:ext>
            </a:extLst>
          </p:spPr>
          <p:txBody>
            <a:bodyPr lIns="93260" tIns="46630" rIns="93260" bIns="46630"/>
            <a:lstStyle/>
            <a:p>
              <a:pPr defTabSz="932597" eaLnBrk="1" fontAlgn="auto" hangingPunct="1">
                <a:spcBef>
                  <a:spcPts val="0"/>
                </a:spcBef>
                <a:spcAft>
                  <a:spcPts val="0"/>
                </a:spcAft>
                <a:defRPr/>
              </a:pPr>
              <a:endParaRPr lang="sl-SI" sz="1836" dirty="0">
                <a:solidFill>
                  <a:srgbClr val="505050"/>
                </a:solidFill>
                <a:latin typeface="Segoe UI"/>
              </a:endParaRPr>
            </a:p>
          </p:txBody>
        </p:sp>
        <p:sp>
          <p:nvSpPr>
            <p:cNvPr id="195" name="Freeform 165">
              <a:extLst>
                <a:ext uri="{FF2B5EF4-FFF2-40B4-BE49-F238E27FC236}">
                  <a16:creationId xmlns:a16="http://schemas.microsoft.com/office/drawing/2014/main" id="{BAA45504-AC1F-43C0-B684-2EB0F90B104F}"/>
                </a:ext>
              </a:extLst>
            </p:cNvPr>
            <p:cNvSpPr>
              <a:spLocks/>
            </p:cNvSpPr>
            <p:nvPr/>
          </p:nvSpPr>
          <p:spPr bwMode="auto">
            <a:xfrm>
              <a:off x="7148135" y="5498072"/>
              <a:ext cx="9338" cy="3113"/>
            </a:xfrm>
            <a:custGeom>
              <a:avLst/>
              <a:gdLst>
                <a:gd name="T0" fmla="*/ 3 w 4"/>
                <a:gd name="T1" fmla="*/ 0 h 1"/>
                <a:gd name="T2" fmla="*/ 0 w 4"/>
                <a:gd name="T3" fmla="*/ 0 h 1"/>
                <a:gd name="T4" fmla="*/ 0 w 4"/>
                <a:gd name="T5" fmla="*/ 0 h 1"/>
                <a:gd name="T6" fmla="*/ 0 w 4"/>
                <a:gd name="T7" fmla="*/ 0 h 1"/>
                <a:gd name="T8" fmla="*/ 0 w 4"/>
                <a:gd name="T9" fmla="*/ 1 h 1"/>
                <a:gd name="T10" fmla="*/ 4 w 4"/>
                <a:gd name="T11" fmla="*/ 0 h 1"/>
                <a:gd name="T12" fmla="*/ 3 w 4"/>
                <a:gd name="T13" fmla="*/ 0 h 1"/>
              </a:gdLst>
              <a:ahLst/>
              <a:cxnLst>
                <a:cxn ang="0">
                  <a:pos x="T0" y="T1"/>
                </a:cxn>
                <a:cxn ang="0">
                  <a:pos x="T2" y="T3"/>
                </a:cxn>
                <a:cxn ang="0">
                  <a:pos x="T4" y="T5"/>
                </a:cxn>
                <a:cxn ang="0">
                  <a:pos x="T6" y="T7"/>
                </a:cxn>
                <a:cxn ang="0">
                  <a:pos x="T8" y="T9"/>
                </a:cxn>
                <a:cxn ang="0">
                  <a:pos x="T10" y="T11"/>
                </a:cxn>
                <a:cxn ang="0">
                  <a:pos x="T12" y="T13"/>
                </a:cxn>
              </a:cxnLst>
              <a:rect l="0" t="0" r="r" b="b"/>
              <a:pathLst>
                <a:path w="4" h="1">
                  <a:moveTo>
                    <a:pt x="3" y="0"/>
                  </a:moveTo>
                  <a:lnTo>
                    <a:pt x="0" y="0"/>
                  </a:lnTo>
                  <a:lnTo>
                    <a:pt x="0" y="0"/>
                  </a:lnTo>
                  <a:lnTo>
                    <a:pt x="0" y="0"/>
                  </a:lnTo>
                  <a:lnTo>
                    <a:pt x="0" y="1"/>
                  </a:lnTo>
                  <a:lnTo>
                    <a:pt x="4" y="0"/>
                  </a:lnTo>
                  <a:lnTo>
                    <a:pt x="3" y="0"/>
                  </a:lnTo>
                  <a:close/>
                </a:path>
              </a:pathLst>
            </a:custGeom>
            <a:solidFill>
              <a:srgbClr val="001D48"/>
            </a:solidFill>
            <a:ln>
              <a:noFill/>
            </a:ln>
            <a:extLst>
              <a:ext uri="{91240B29-F687-4F45-9708-019B960494DF}">
                <a14:hiddenLine xmlns:a14="http://schemas.microsoft.com/office/drawing/2010/main" w="9525">
                  <a:solidFill>
                    <a:srgbClr val="000000"/>
                  </a:solidFill>
                  <a:round/>
                  <a:headEnd/>
                  <a:tailEnd/>
                </a14:hiddenLine>
              </a:ext>
            </a:extLst>
          </p:spPr>
          <p:txBody>
            <a:bodyPr lIns="93260" tIns="46630" rIns="93260" bIns="46630"/>
            <a:lstStyle/>
            <a:p>
              <a:pPr defTabSz="932597" eaLnBrk="1" fontAlgn="auto" hangingPunct="1">
                <a:spcBef>
                  <a:spcPts val="0"/>
                </a:spcBef>
                <a:spcAft>
                  <a:spcPts val="0"/>
                </a:spcAft>
                <a:defRPr/>
              </a:pPr>
              <a:endParaRPr lang="sl-SI" sz="1836" dirty="0">
                <a:solidFill>
                  <a:srgbClr val="505050"/>
                </a:solidFill>
                <a:latin typeface="Segoe UI"/>
              </a:endParaRPr>
            </a:p>
          </p:txBody>
        </p:sp>
        <p:sp>
          <p:nvSpPr>
            <p:cNvPr id="196" name="Freeform 166">
              <a:extLst>
                <a:ext uri="{FF2B5EF4-FFF2-40B4-BE49-F238E27FC236}">
                  <a16:creationId xmlns:a16="http://schemas.microsoft.com/office/drawing/2014/main" id="{30AC5EF8-5C21-4BA4-94CA-3125DA3432CC}"/>
                </a:ext>
              </a:extLst>
            </p:cNvPr>
            <p:cNvSpPr>
              <a:spLocks/>
            </p:cNvSpPr>
            <p:nvPr/>
          </p:nvSpPr>
          <p:spPr bwMode="auto">
            <a:xfrm>
              <a:off x="7148135" y="5498072"/>
              <a:ext cx="9338" cy="3113"/>
            </a:xfrm>
            <a:custGeom>
              <a:avLst/>
              <a:gdLst>
                <a:gd name="T0" fmla="*/ 3 w 4"/>
                <a:gd name="T1" fmla="*/ 0 h 1"/>
                <a:gd name="T2" fmla="*/ 0 w 4"/>
                <a:gd name="T3" fmla="*/ 0 h 1"/>
                <a:gd name="T4" fmla="*/ 0 w 4"/>
                <a:gd name="T5" fmla="*/ 0 h 1"/>
                <a:gd name="T6" fmla="*/ 0 w 4"/>
                <a:gd name="T7" fmla="*/ 0 h 1"/>
                <a:gd name="T8" fmla="*/ 0 w 4"/>
                <a:gd name="T9" fmla="*/ 1 h 1"/>
                <a:gd name="T10" fmla="*/ 4 w 4"/>
                <a:gd name="T11" fmla="*/ 0 h 1"/>
                <a:gd name="T12" fmla="*/ 3 w 4"/>
                <a:gd name="T13" fmla="*/ 0 h 1"/>
              </a:gdLst>
              <a:ahLst/>
              <a:cxnLst>
                <a:cxn ang="0">
                  <a:pos x="T0" y="T1"/>
                </a:cxn>
                <a:cxn ang="0">
                  <a:pos x="T2" y="T3"/>
                </a:cxn>
                <a:cxn ang="0">
                  <a:pos x="T4" y="T5"/>
                </a:cxn>
                <a:cxn ang="0">
                  <a:pos x="T6" y="T7"/>
                </a:cxn>
                <a:cxn ang="0">
                  <a:pos x="T8" y="T9"/>
                </a:cxn>
                <a:cxn ang="0">
                  <a:pos x="T10" y="T11"/>
                </a:cxn>
                <a:cxn ang="0">
                  <a:pos x="T12" y="T13"/>
                </a:cxn>
              </a:cxnLst>
              <a:rect l="0" t="0" r="r" b="b"/>
              <a:pathLst>
                <a:path w="4" h="1">
                  <a:moveTo>
                    <a:pt x="3" y="0"/>
                  </a:moveTo>
                  <a:lnTo>
                    <a:pt x="0" y="0"/>
                  </a:lnTo>
                  <a:lnTo>
                    <a:pt x="0" y="0"/>
                  </a:lnTo>
                  <a:lnTo>
                    <a:pt x="0" y="0"/>
                  </a:lnTo>
                  <a:lnTo>
                    <a:pt x="0" y="1"/>
                  </a:lnTo>
                  <a:lnTo>
                    <a:pt x="4" y="0"/>
                  </a:lnTo>
                  <a:lnTo>
                    <a:pt x="3" y="0"/>
                  </a:lnTo>
                </a:path>
              </a:pathLst>
            </a:cu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round/>
                  <a:headEnd/>
                  <a:tailEnd/>
                </a14:hiddenLine>
              </a:ext>
            </a:extLst>
          </p:spPr>
          <p:txBody>
            <a:bodyPr lIns="93260" tIns="46630" rIns="93260" bIns="46630"/>
            <a:lstStyle/>
            <a:p>
              <a:pPr defTabSz="932597" eaLnBrk="1" fontAlgn="auto" hangingPunct="1">
                <a:spcBef>
                  <a:spcPts val="0"/>
                </a:spcBef>
                <a:spcAft>
                  <a:spcPts val="0"/>
                </a:spcAft>
                <a:defRPr/>
              </a:pPr>
              <a:endParaRPr lang="sl-SI" sz="1836" dirty="0">
                <a:solidFill>
                  <a:srgbClr val="505050"/>
                </a:solidFill>
                <a:latin typeface="Segoe UI"/>
              </a:endParaRPr>
            </a:p>
          </p:txBody>
        </p:sp>
        <p:sp>
          <p:nvSpPr>
            <p:cNvPr id="197" name="Freeform 167">
              <a:extLst>
                <a:ext uri="{FF2B5EF4-FFF2-40B4-BE49-F238E27FC236}">
                  <a16:creationId xmlns:a16="http://schemas.microsoft.com/office/drawing/2014/main" id="{45E5B41E-2890-4DD5-96A5-35DABF049D88}"/>
                </a:ext>
              </a:extLst>
            </p:cNvPr>
            <p:cNvSpPr>
              <a:spLocks/>
            </p:cNvSpPr>
            <p:nvPr/>
          </p:nvSpPr>
          <p:spPr bwMode="auto">
            <a:xfrm>
              <a:off x="7148135" y="5501186"/>
              <a:ext cx="9338" cy="0"/>
            </a:xfrm>
            <a:custGeom>
              <a:avLst/>
              <a:gdLst>
                <a:gd name="T0" fmla="*/ 4 w 4"/>
                <a:gd name="T1" fmla="*/ 0 w 4"/>
                <a:gd name="T2" fmla="*/ 0 w 4"/>
                <a:gd name="T3" fmla="*/ 0 w 4"/>
                <a:gd name="T4" fmla="*/ 0 w 4"/>
                <a:gd name="T5" fmla="*/ 4 w 4"/>
                <a:gd name="T6" fmla="*/ 4 w 4"/>
                <a:gd name="T7" fmla="*/ 4 w 4"/>
                <a:gd name="T8" fmla="*/ 4 w 4"/>
              </a:gdLst>
              <a:ahLst/>
              <a:cxnLst>
                <a:cxn ang="0">
                  <a:pos x="T0" y="0"/>
                </a:cxn>
                <a:cxn ang="0">
                  <a:pos x="T1" y="0"/>
                </a:cxn>
                <a:cxn ang="0">
                  <a:pos x="T2" y="0"/>
                </a:cxn>
                <a:cxn ang="0">
                  <a:pos x="T3" y="0"/>
                </a:cxn>
                <a:cxn ang="0">
                  <a:pos x="T4" y="0"/>
                </a:cxn>
                <a:cxn ang="0">
                  <a:pos x="T5" y="0"/>
                </a:cxn>
                <a:cxn ang="0">
                  <a:pos x="T6" y="0"/>
                </a:cxn>
                <a:cxn ang="0">
                  <a:pos x="T7" y="0"/>
                </a:cxn>
                <a:cxn ang="0">
                  <a:pos x="T8" y="0"/>
                </a:cxn>
              </a:cxnLst>
              <a:rect l="0" t="0" r="r" b="b"/>
              <a:pathLst>
                <a:path w="4">
                  <a:moveTo>
                    <a:pt x="4" y="0"/>
                  </a:moveTo>
                  <a:lnTo>
                    <a:pt x="0" y="0"/>
                  </a:lnTo>
                  <a:lnTo>
                    <a:pt x="0" y="0"/>
                  </a:lnTo>
                  <a:lnTo>
                    <a:pt x="0" y="0"/>
                  </a:lnTo>
                  <a:lnTo>
                    <a:pt x="0" y="0"/>
                  </a:lnTo>
                  <a:lnTo>
                    <a:pt x="4" y="0"/>
                  </a:lnTo>
                  <a:lnTo>
                    <a:pt x="4" y="0"/>
                  </a:lnTo>
                  <a:lnTo>
                    <a:pt x="4" y="0"/>
                  </a:lnTo>
                  <a:lnTo>
                    <a:pt x="4" y="0"/>
                  </a:lnTo>
                  <a:close/>
                </a:path>
              </a:pathLst>
            </a:custGeom>
            <a:solidFill>
              <a:srgbClr val="001D48"/>
            </a:solidFill>
            <a:ln>
              <a:noFill/>
            </a:ln>
            <a:extLst>
              <a:ext uri="{91240B29-F687-4F45-9708-019B960494DF}">
                <a14:hiddenLine xmlns:a14="http://schemas.microsoft.com/office/drawing/2010/main" w="9525">
                  <a:solidFill>
                    <a:srgbClr val="000000"/>
                  </a:solidFill>
                  <a:round/>
                  <a:headEnd/>
                  <a:tailEnd/>
                </a14:hiddenLine>
              </a:ext>
            </a:extLst>
          </p:spPr>
          <p:txBody>
            <a:bodyPr lIns="93260" tIns="46630" rIns="93260" bIns="46630"/>
            <a:lstStyle/>
            <a:p>
              <a:pPr defTabSz="932597" eaLnBrk="1" fontAlgn="auto" hangingPunct="1">
                <a:spcBef>
                  <a:spcPts val="0"/>
                </a:spcBef>
                <a:spcAft>
                  <a:spcPts val="0"/>
                </a:spcAft>
                <a:defRPr/>
              </a:pPr>
              <a:endParaRPr lang="sl-SI" sz="1836" dirty="0">
                <a:solidFill>
                  <a:srgbClr val="505050"/>
                </a:solidFill>
                <a:latin typeface="Segoe UI"/>
              </a:endParaRPr>
            </a:p>
          </p:txBody>
        </p:sp>
        <p:sp>
          <p:nvSpPr>
            <p:cNvPr id="198" name="Freeform 168">
              <a:extLst>
                <a:ext uri="{FF2B5EF4-FFF2-40B4-BE49-F238E27FC236}">
                  <a16:creationId xmlns:a16="http://schemas.microsoft.com/office/drawing/2014/main" id="{976AD82F-6B7A-4E85-B693-9C2372B5494E}"/>
                </a:ext>
              </a:extLst>
            </p:cNvPr>
            <p:cNvSpPr>
              <a:spLocks/>
            </p:cNvSpPr>
            <p:nvPr/>
          </p:nvSpPr>
          <p:spPr bwMode="auto">
            <a:xfrm>
              <a:off x="7148135" y="5501186"/>
              <a:ext cx="9338" cy="0"/>
            </a:xfrm>
            <a:custGeom>
              <a:avLst/>
              <a:gdLst>
                <a:gd name="T0" fmla="*/ 4 w 4"/>
                <a:gd name="T1" fmla="*/ 0 w 4"/>
                <a:gd name="T2" fmla="*/ 0 w 4"/>
                <a:gd name="T3" fmla="*/ 0 w 4"/>
                <a:gd name="T4" fmla="*/ 0 w 4"/>
                <a:gd name="T5" fmla="*/ 4 w 4"/>
                <a:gd name="T6" fmla="*/ 4 w 4"/>
                <a:gd name="T7" fmla="*/ 4 w 4"/>
                <a:gd name="T8" fmla="*/ 4 w 4"/>
              </a:gdLst>
              <a:ahLst/>
              <a:cxnLst>
                <a:cxn ang="0">
                  <a:pos x="T0" y="0"/>
                </a:cxn>
                <a:cxn ang="0">
                  <a:pos x="T1" y="0"/>
                </a:cxn>
                <a:cxn ang="0">
                  <a:pos x="T2" y="0"/>
                </a:cxn>
                <a:cxn ang="0">
                  <a:pos x="T3" y="0"/>
                </a:cxn>
                <a:cxn ang="0">
                  <a:pos x="T4" y="0"/>
                </a:cxn>
                <a:cxn ang="0">
                  <a:pos x="T5" y="0"/>
                </a:cxn>
                <a:cxn ang="0">
                  <a:pos x="T6" y="0"/>
                </a:cxn>
                <a:cxn ang="0">
                  <a:pos x="T7" y="0"/>
                </a:cxn>
                <a:cxn ang="0">
                  <a:pos x="T8" y="0"/>
                </a:cxn>
              </a:cxnLst>
              <a:rect l="0" t="0" r="r" b="b"/>
              <a:pathLst>
                <a:path w="4">
                  <a:moveTo>
                    <a:pt x="4" y="0"/>
                  </a:moveTo>
                  <a:lnTo>
                    <a:pt x="0" y="0"/>
                  </a:lnTo>
                  <a:lnTo>
                    <a:pt x="0" y="0"/>
                  </a:lnTo>
                  <a:lnTo>
                    <a:pt x="0" y="0"/>
                  </a:lnTo>
                  <a:lnTo>
                    <a:pt x="0" y="0"/>
                  </a:lnTo>
                  <a:lnTo>
                    <a:pt x="4" y="0"/>
                  </a:lnTo>
                  <a:lnTo>
                    <a:pt x="4" y="0"/>
                  </a:lnTo>
                  <a:lnTo>
                    <a:pt x="4" y="0"/>
                  </a:lnTo>
                  <a:lnTo>
                    <a:pt x="4" y="0"/>
                  </a:lnTo>
                </a:path>
              </a:pathLst>
            </a:cu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round/>
                  <a:headEnd/>
                  <a:tailEnd/>
                </a14:hiddenLine>
              </a:ext>
            </a:extLst>
          </p:spPr>
          <p:txBody>
            <a:bodyPr lIns="93260" tIns="46630" rIns="93260" bIns="46630"/>
            <a:lstStyle/>
            <a:p>
              <a:pPr defTabSz="932597" eaLnBrk="1" fontAlgn="auto" hangingPunct="1">
                <a:spcBef>
                  <a:spcPts val="0"/>
                </a:spcBef>
                <a:spcAft>
                  <a:spcPts val="0"/>
                </a:spcAft>
                <a:defRPr/>
              </a:pPr>
              <a:endParaRPr lang="sl-SI" sz="1836" dirty="0">
                <a:solidFill>
                  <a:srgbClr val="505050"/>
                </a:solidFill>
                <a:latin typeface="Segoe UI"/>
              </a:endParaRPr>
            </a:p>
          </p:txBody>
        </p:sp>
        <p:sp>
          <p:nvSpPr>
            <p:cNvPr id="199" name="Freeform 169">
              <a:extLst>
                <a:ext uri="{FF2B5EF4-FFF2-40B4-BE49-F238E27FC236}">
                  <a16:creationId xmlns:a16="http://schemas.microsoft.com/office/drawing/2014/main" id="{CF30EA0F-9086-47EB-8D98-A09651F68B56}"/>
                </a:ext>
              </a:extLst>
            </p:cNvPr>
            <p:cNvSpPr>
              <a:spLocks/>
            </p:cNvSpPr>
            <p:nvPr/>
          </p:nvSpPr>
          <p:spPr bwMode="auto">
            <a:xfrm>
              <a:off x="7148135" y="5501186"/>
              <a:ext cx="9338" cy="1557"/>
            </a:xfrm>
            <a:custGeom>
              <a:avLst/>
              <a:gdLst>
                <a:gd name="T0" fmla="*/ 4 w 4"/>
                <a:gd name="T1" fmla="*/ 0 h 1"/>
                <a:gd name="T2" fmla="*/ 0 w 4"/>
                <a:gd name="T3" fmla="*/ 1 h 1"/>
                <a:gd name="T4" fmla="*/ 0 w 4"/>
                <a:gd name="T5" fmla="*/ 1 h 1"/>
                <a:gd name="T6" fmla="*/ 0 w 4"/>
                <a:gd name="T7" fmla="*/ 1 h 1"/>
                <a:gd name="T8" fmla="*/ 0 w 4"/>
                <a:gd name="T9" fmla="*/ 1 h 1"/>
                <a:gd name="T10" fmla="*/ 4 w 4"/>
                <a:gd name="T11" fmla="*/ 1 h 1"/>
                <a:gd name="T12" fmla="*/ 4 w 4"/>
                <a:gd name="T13" fmla="*/ 1 h 1"/>
                <a:gd name="T14" fmla="*/ 4 w 4"/>
                <a:gd name="T15" fmla="*/ 0 h 1"/>
                <a:gd name="T16" fmla="*/ 4 w 4"/>
                <a:gd name="T17" fmla="*/ 0 h 1"/>
              </a:gdLst>
              <a:ahLst/>
              <a:cxnLst>
                <a:cxn ang="0">
                  <a:pos x="T0" y="T1"/>
                </a:cxn>
                <a:cxn ang="0">
                  <a:pos x="T2" y="T3"/>
                </a:cxn>
                <a:cxn ang="0">
                  <a:pos x="T4" y="T5"/>
                </a:cxn>
                <a:cxn ang="0">
                  <a:pos x="T6" y="T7"/>
                </a:cxn>
                <a:cxn ang="0">
                  <a:pos x="T8" y="T9"/>
                </a:cxn>
                <a:cxn ang="0">
                  <a:pos x="T10" y="T11"/>
                </a:cxn>
                <a:cxn ang="0">
                  <a:pos x="T12" y="T13"/>
                </a:cxn>
                <a:cxn ang="0">
                  <a:pos x="T14" y="T15"/>
                </a:cxn>
                <a:cxn ang="0">
                  <a:pos x="T16" y="T17"/>
                </a:cxn>
              </a:cxnLst>
              <a:rect l="0" t="0" r="r" b="b"/>
              <a:pathLst>
                <a:path w="4" h="1">
                  <a:moveTo>
                    <a:pt x="4" y="0"/>
                  </a:moveTo>
                  <a:lnTo>
                    <a:pt x="0" y="1"/>
                  </a:lnTo>
                  <a:lnTo>
                    <a:pt x="0" y="1"/>
                  </a:lnTo>
                  <a:lnTo>
                    <a:pt x="0" y="1"/>
                  </a:lnTo>
                  <a:lnTo>
                    <a:pt x="0" y="1"/>
                  </a:lnTo>
                  <a:lnTo>
                    <a:pt x="4" y="1"/>
                  </a:lnTo>
                  <a:lnTo>
                    <a:pt x="4" y="1"/>
                  </a:lnTo>
                  <a:lnTo>
                    <a:pt x="4" y="0"/>
                  </a:lnTo>
                  <a:lnTo>
                    <a:pt x="4" y="0"/>
                  </a:lnTo>
                  <a:close/>
                </a:path>
              </a:pathLst>
            </a:custGeom>
            <a:solidFill>
              <a:srgbClr val="001D48"/>
            </a:solidFill>
            <a:ln>
              <a:noFill/>
            </a:ln>
            <a:extLst>
              <a:ext uri="{91240B29-F687-4F45-9708-019B960494DF}">
                <a14:hiddenLine xmlns:a14="http://schemas.microsoft.com/office/drawing/2010/main" w="9525">
                  <a:solidFill>
                    <a:srgbClr val="000000"/>
                  </a:solidFill>
                  <a:round/>
                  <a:headEnd/>
                  <a:tailEnd/>
                </a14:hiddenLine>
              </a:ext>
            </a:extLst>
          </p:spPr>
          <p:txBody>
            <a:bodyPr lIns="93260" tIns="46630" rIns="93260" bIns="46630"/>
            <a:lstStyle/>
            <a:p>
              <a:pPr defTabSz="932597" eaLnBrk="1" fontAlgn="auto" hangingPunct="1">
                <a:spcBef>
                  <a:spcPts val="0"/>
                </a:spcBef>
                <a:spcAft>
                  <a:spcPts val="0"/>
                </a:spcAft>
                <a:defRPr/>
              </a:pPr>
              <a:endParaRPr lang="sl-SI" sz="1836" dirty="0">
                <a:solidFill>
                  <a:srgbClr val="505050"/>
                </a:solidFill>
                <a:latin typeface="Segoe UI"/>
              </a:endParaRPr>
            </a:p>
          </p:txBody>
        </p:sp>
        <p:sp>
          <p:nvSpPr>
            <p:cNvPr id="200" name="Freeform 170">
              <a:extLst>
                <a:ext uri="{FF2B5EF4-FFF2-40B4-BE49-F238E27FC236}">
                  <a16:creationId xmlns:a16="http://schemas.microsoft.com/office/drawing/2014/main" id="{62F68AA9-F035-4C7E-84A7-0091CEDCE1B2}"/>
                </a:ext>
              </a:extLst>
            </p:cNvPr>
            <p:cNvSpPr>
              <a:spLocks/>
            </p:cNvSpPr>
            <p:nvPr/>
          </p:nvSpPr>
          <p:spPr bwMode="auto">
            <a:xfrm>
              <a:off x="7148135" y="5501186"/>
              <a:ext cx="9338" cy="1557"/>
            </a:xfrm>
            <a:custGeom>
              <a:avLst/>
              <a:gdLst>
                <a:gd name="T0" fmla="*/ 4 w 4"/>
                <a:gd name="T1" fmla="*/ 0 h 1"/>
                <a:gd name="T2" fmla="*/ 0 w 4"/>
                <a:gd name="T3" fmla="*/ 1 h 1"/>
                <a:gd name="T4" fmla="*/ 0 w 4"/>
                <a:gd name="T5" fmla="*/ 1 h 1"/>
                <a:gd name="T6" fmla="*/ 0 w 4"/>
                <a:gd name="T7" fmla="*/ 1 h 1"/>
                <a:gd name="T8" fmla="*/ 0 w 4"/>
                <a:gd name="T9" fmla="*/ 1 h 1"/>
                <a:gd name="T10" fmla="*/ 4 w 4"/>
                <a:gd name="T11" fmla="*/ 1 h 1"/>
                <a:gd name="T12" fmla="*/ 4 w 4"/>
                <a:gd name="T13" fmla="*/ 1 h 1"/>
                <a:gd name="T14" fmla="*/ 4 w 4"/>
                <a:gd name="T15" fmla="*/ 0 h 1"/>
                <a:gd name="T16" fmla="*/ 4 w 4"/>
                <a:gd name="T17" fmla="*/ 0 h 1"/>
              </a:gdLst>
              <a:ahLst/>
              <a:cxnLst>
                <a:cxn ang="0">
                  <a:pos x="T0" y="T1"/>
                </a:cxn>
                <a:cxn ang="0">
                  <a:pos x="T2" y="T3"/>
                </a:cxn>
                <a:cxn ang="0">
                  <a:pos x="T4" y="T5"/>
                </a:cxn>
                <a:cxn ang="0">
                  <a:pos x="T6" y="T7"/>
                </a:cxn>
                <a:cxn ang="0">
                  <a:pos x="T8" y="T9"/>
                </a:cxn>
                <a:cxn ang="0">
                  <a:pos x="T10" y="T11"/>
                </a:cxn>
                <a:cxn ang="0">
                  <a:pos x="T12" y="T13"/>
                </a:cxn>
                <a:cxn ang="0">
                  <a:pos x="T14" y="T15"/>
                </a:cxn>
                <a:cxn ang="0">
                  <a:pos x="T16" y="T17"/>
                </a:cxn>
              </a:cxnLst>
              <a:rect l="0" t="0" r="r" b="b"/>
              <a:pathLst>
                <a:path w="4" h="1">
                  <a:moveTo>
                    <a:pt x="4" y="0"/>
                  </a:moveTo>
                  <a:lnTo>
                    <a:pt x="0" y="1"/>
                  </a:lnTo>
                  <a:lnTo>
                    <a:pt x="0" y="1"/>
                  </a:lnTo>
                  <a:lnTo>
                    <a:pt x="0" y="1"/>
                  </a:lnTo>
                  <a:lnTo>
                    <a:pt x="0" y="1"/>
                  </a:lnTo>
                  <a:lnTo>
                    <a:pt x="4" y="1"/>
                  </a:lnTo>
                  <a:lnTo>
                    <a:pt x="4" y="1"/>
                  </a:lnTo>
                  <a:lnTo>
                    <a:pt x="4" y="0"/>
                  </a:lnTo>
                  <a:lnTo>
                    <a:pt x="4" y="0"/>
                  </a:lnTo>
                </a:path>
              </a:pathLst>
            </a:cu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round/>
                  <a:headEnd/>
                  <a:tailEnd/>
                </a14:hiddenLine>
              </a:ext>
            </a:extLst>
          </p:spPr>
          <p:txBody>
            <a:bodyPr lIns="93260" tIns="46630" rIns="93260" bIns="46630"/>
            <a:lstStyle/>
            <a:p>
              <a:pPr defTabSz="932597" eaLnBrk="1" fontAlgn="auto" hangingPunct="1">
                <a:spcBef>
                  <a:spcPts val="0"/>
                </a:spcBef>
                <a:spcAft>
                  <a:spcPts val="0"/>
                </a:spcAft>
                <a:defRPr/>
              </a:pPr>
              <a:endParaRPr lang="sl-SI" sz="1836" dirty="0">
                <a:solidFill>
                  <a:srgbClr val="505050"/>
                </a:solidFill>
                <a:latin typeface="Segoe UI"/>
              </a:endParaRPr>
            </a:p>
          </p:txBody>
        </p:sp>
        <p:sp>
          <p:nvSpPr>
            <p:cNvPr id="201" name="Freeform 171">
              <a:extLst>
                <a:ext uri="{FF2B5EF4-FFF2-40B4-BE49-F238E27FC236}">
                  <a16:creationId xmlns:a16="http://schemas.microsoft.com/office/drawing/2014/main" id="{D98ACB1F-D206-4C28-AFF3-F1295047F946}"/>
                </a:ext>
              </a:extLst>
            </p:cNvPr>
            <p:cNvSpPr>
              <a:spLocks noEditPoints="1"/>
            </p:cNvSpPr>
            <p:nvPr/>
          </p:nvSpPr>
          <p:spPr bwMode="auto">
            <a:xfrm>
              <a:off x="7151248" y="5502743"/>
              <a:ext cx="3113" cy="1556"/>
            </a:xfrm>
            <a:custGeom>
              <a:avLst/>
              <a:gdLst>
                <a:gd name="T0" fmla="*/ 2 w 2"/>
                <a:gd name="T1" fmla="*/ 0 h 1"/>
                <a:gd name="T2" fmla="*/ 0 w 2"/>
                <a:gd name="T3" fmla="*/ 0 h 1"/>
                <a:gd name="T4" fmla="*/ 0 w 2"/>
                <a:gd name="T5" fmla="*/ 1 h 1"/>
                <a:gd name="T6" fmla="*/ 1 w 2"/>
                <a:gd name="T7" fmla="*/ 1 h 1"/>
                <a:gd name="T8" fmla="*/ 2 w 2"/>
                <a:gd name="T9" fmla="*/ 0 h 1"/>
                <a:gd name="T10" fmla="*/ 2 w 2"/>
                <a:gd name="T11" fmla="*/ 0 h 1"/>
                <a:gd name="T12" fmla="*/ 2 w 2"/>
                <a:gd name="T13" fmla="*/ 0 h 1"/>
              </a:gdLst>
              <a:ahLst/>
              <a:cxnLst>
                <a:cxn ang="0">
                  <a:pos x="T0" y="T1"/>
                </a:cxn>
                <a:cxn ang="0">
                  <a:pos x="T2" y="T3"/>
                </a:cxn>
                <a:cxn ang="0">
                  <a:pos x="T4" y="T5"/>
                </a:cxn>
                <a:cxn ang="0">
                  <a:pos x="T6" y="T7"/>
                </a:cxn>
                <a:cxn ang="0">
                  <a:pos x="T8" y="T9"/>
                </a:cxn>
                <a:cxn ang="0">
                  <a:pos x="T10" y="T11"/>
                </a:cxn>
                <a:cxn ang="0">
                  <a:pos x="T12" y="T13"/>
                </a:cxn>
              </a:cxnLst>
              <a:rect l="0" t="0" r="r" b="b"/>
              <a:pathLst>
                <a:path w="2" h="1">
                  <a:moveTo>
                    <a:pt x="2" y="0"/>
                  </a:moveTo>
                  <a:lnTo>
                    <a:pt x="0" y="0"/>
                  </a:lnTo>
                  <a:lnTo>
                    <a:pt x="0" y="1"/>
                  </a:lnTo>
                  <a:lnTo>
                    <a:pt x="1" y="1"/>
                  </a:lnTo>
                  <a:lnTo>
                    <a:pt x="2" y="0"/>
                  </a:lnTo>
                  <a:close/>
                  <a:moveTo>
                    <a:pt x="2" y="0"/>
                  </a:moveTo>
                  <a:lnTo>
                    <a:pt x="2" y="0"/>
                  </a:lnTo>
                  <a:close/>
                </a:path>
              </a:pathLst>
            </a:custGeom>
            <a:solidFill>
              <a:srgbClr val="1F1C1D"/>
            </a:solidFill>
            <a:ln>
              <a:noFill/>
            </a:ln>
            <a:extLst>
              <a:ext uri="{91240B29-F687-4F45-9708-019B960494DF}">
                <a14:hiddenLine xmlns:a14="http://schemas.microsoft.com/office/drawing/2010/main" w="9525">
                  <a:solidFill>
                    <a:srgbClr val="000000"/>
                  </a:solidFill>
                  <a:round/>
                  <a:headEnd/>
                  <a:tailEnd/>
                </a14:hiddenLine>
              </a:ext>
            </a:extLst>
          </p:spPr>
          <p:txBody>
            <a:bodyPr lIns="93260" tIns="46630" rIns="93260" bIns="46630"/>
            <a:lstStyle/>
            <a:p>
              <a:pPr defTabSz="932597" eaLnBrk="1" fontAlgn="auto" hangingPunct="1">
                <a:spcBef>
                  <a:spcPts val="0"/>
                </a:spcBef>
                <a:spcAft>
                  <a:spcPts val="0"/>
                </a:spcAft>
                <a:defRPr/>
              </a:pPr>
              <a:endParaRPr lang="sl-SI" sz="1836" dirty="0">
                <a:solidFill>
                  <a:srgbClr val="505050"/>
                </a:solidFill>
                <a:latin typeface="Segoe UI"/>
              </a:endParaRPr>
            </a:p>
          </p:txBody>
        </p:sp>
        <p:sp>
          <p:nvSpPr>
            <p:cNvPr id="202" name="Freeform 172">
              <a:extLst>
                <a:ext uri="{FF2B5EF4-FFF2-40B4-BE49-F238E27FC236}">
                  <a16:creationId xmlns:a16="http://schemas.microsoft.com/office/drawing/2014/main" id="{0EAFEF53-82F4-4E80-A504-EF90AB849851}"/>
                </a:ext>
              </a:extLst>
            </p:cNvPr>
            <p:cNvSpPr>
              <a:spLocks noEditPoints="1"/>
            </p:cNvSpPr>
            <p:nvPr/>
          </p:nvSpPr>
          <p:spPr bwMode="auto">
            <a:xfrm>
              <a:off x="7151248" y="5502743"/>
              <a:ext cx="3113" cy="1556"/>
            </a:xfrm>
            <a:custGeom>
              <a:avLst/>
              <a:gdLst>
                <a:gd name="T0" fmla="*/ 2 w 2"/>
                <a:gd name="T1" fmla="*/ 0 h 1"/>
                <a:gd name="T2" fmla="*/ 0 w 2"/>
                <a:gd name="T3" fmla="*/ 0 h 1"/>
                <a:gd name="T4" fmla="*/ 0 w 2"/>
                <a:gd name="T5" fmla="*/ 1 h 1"/>
                <a:gd name="T6" fmla="*/ 1 w 2"/>
                <a:gd name="T7" fmla="*/ 1 h 1"/>
                <a:gd name="T8" fmla="*/ 2 w 2"/>
                <a:gd name="T9" fmla="*/ 0 h 1"/>
                <a:gd name="T10" fmla="*/ 2 w 2"/>
                <a:gd name="T11" fmla="*/ 0 h 1"/>
                <a:gd name="T12" fmla="*/ 2 w 2"/>
                <a:gd name="T13" fmla="*/ 0 h 1"/>
              </a:gdLst>
              <a:ahLst/>
              <a:cxnLst>
                <a:cxn ang="0">
                  <a:pos x="T0" y="T1"/>
                </a:cxn>
                <a:cxn ang="0">
                  <a:pos x="T2" y="T3"/>
                </a:cxn>
                <a:cxn ang="0">
                  <a:pos x="T4" y="T5"/>
                </a:cxn>
                <a:cxn ang="0">
                  <a:pos x="T6" y="T7"/>
                </a:cxn>
                <a:cxn ang="0">
                  <a:pos x="T8" y="T9"/>
                </a:cxn>
                <a:cxn ang="0">
                  <a:pos x="T10" y="T11"/>
                </a:cxn>
                <a:cxn ang="0">
                  <a:pos x="T12" y="T13"/>
                </a:cxn>
              </a:cxnLst>
              <a:rect l="0" t="0" r="r" b="b"/>
              <a:pathLst>
                <a:path w="2" h="1">
                  <a:moveTo>
                    <a:pt x="2" y="0"/>
                  </a:moveTo>
                  <a:lnTo>
                    <a:pt x="0" y="0"/>
                  </a:lnTo>
                  <a:lnTo>
                    <a:pt x="0" y="1"/>
                  </a:lnTo>
                  <a:lnTo>
                    <a:pt x="1" y="1"/>
                  </a:lnTo>
                  <a:lnTo>
                    <a:pt x="2" y="0"/>
                  </a:lnTo>
                  <a:moveTo>
                    <a:pt x="2" y="0"/>
                  </a:moveTo>
                  <a:lnTo>
                    <a:pt x="2" y="0"/>
                  </a:lnTo>
                </a:path>
              </a:pathLst>
            </a:cu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round/>
                  <a:headEnd/>
                  <a:tailEnd/>
                </a14:hiddenLine>
              </a:ext>
            </a:extLst>
          </p:spPr>
          <p:txBody>
            <a:bodyPr lIns="93260" tIns="46630" rIns="93260" bIns="46630"/>
            <a:lstStyle/>
            <a:p>
              <a:pPr defTabSz="932597" eaLnBrk="1" fontAlgn="auto" hangingPunct="1">
                <a:spcBef>
                  <a:spcPts val="0"/>
                </a:spcBef>
                <a:spcAft>
                  <a:spcPts val="0"/>
                </a:spcAft>
                <a:defRPr/>
              </a:pPr>
              <a:endParaRPr lang="sl-SI" sz="1836" dirty="0">
                <a:solidFill>
                  <a:srgbClr val="505050"/>
                </a:solidFill>
                <a:latin typeface="Segoe UI"/>
              </a:endParaRPr>
            </a:p>
          </p:txBody>
        </p:sp>
        <p:sp>
          <p:nvSpPr>
            <p:cNvPr id="203" name="Freeform 173">
              <a:extLst>
                <a:ext uri="{FF2B5EF4-FFF2-40B4-BE49-F238E27FC236}">
                  <a16:creationId xmlns:a16="http://schemas.microsoft.com/office/drawing/2014/main" id="{FD4A3D1E-F0B0-46E0-84C6-AD1A17357C3B}"/>
                </a:ext>
              </a:extLst>
            </p:cNvPr>
            <p:cNvSpPr>
              <a:spLocks/>
            </p:cNvSpPr>
            <p:nvPr/>
          </p:nvSpPr>
          <p:spPr bwMode="auto">
            <a:xfrm>
              <a:off x="7583900" y="5466940"/>
              <a:ext cx="0" cy="17123"/>
            </a:xfrm>
            <a:custGeom>
              <a:avLst/>
              <a:gdLst>
                <a:gd name="T0" fmla="*/ 0 h 39"/>
                <a:gd name="T1" fmla="*/ 21 h 39"/>
                <a:gd name="T2" fmla="*/ 39 h 39"/>
                <a:gd name="T3" fmla="*/ 0 h 39"/>
              </a:gdLst>
              <a:ahLst/>
              <a:cxnLst>
                <a:cxn ang="0">
                  <a:pos x="0" y="T0"/>
                </a:cxn>
                <a:cxn ang="0">
                  <a:pos x="0" y="T1"/>
                </a:cxn>
                <a:cxn ang="0">
                  <a:pos x="0" y="T2"/>
                </a:cxn>
                <a:cxn ang="0">
                  <a:pos x="0" y="T3"/>
                </a:cxn>
              </a:cxnLst>
              <a:rect l="0" t="0" r="r" b="b"/>
              <a:pathLst>
                <a:path h="39">
                  <a:moveTo>
                    <a:pt x="0" y="0"/>
                  </a:moveTo>
                  <a:cubicBezTo>
                    <a:pt x="0" y="8"/>
                    <a:pt x="0" y="15"/>
                    <a:pt x="0" y="21"/>
                  </a:cubicBezTo>
                  <a:cubicBezTo>
                    <a:pt x="0" y="32"/>
                    <a:pt x="0" y="39"/>
                    <a:pt x="0" y="39"/>
                  </a:cubicBezTo>
                  <a:cubicBezTo>
                    <a:pt x="0" y="0"/>
                    <a:pt x="0" y="0"/>
                    <a:pt x="0" y="0"/>
                  </a:cubicBezTo>
                </a:path>
              </a:pathLst>
            </a:custGeom>
            <a:solidFill>
              <a:srgbClr val="CC9400"/>
            </a:solidFill>
            <a:ln>
              <a:noFill/>
            </a:ln>
            <a:extLst>
              <a:ext uri="{91240B29-F687-4F45-9708-019B960494DF}">
                <a14:hiddenLine xmlns:a14="http://schemas.microsoft.com/office/drawing/2010/main" w="9525">
                  <a:solidFill>
                    <a:srgbClr val="000000"/>
                  </a:solidFill>
                  <a:round/>
                  <a:headEnd/>
                  <a:tailEnd/>
                </a14:hiddenLine>
              </a:ext>
            </a:extLst>
          </p:spPr>
          <p:txBody>
            <a:bodyPr lIns="93260" tIns="46630" rIns="93260" bIns="46630"/>
            <a:lstStyle/>
            <a:p>
              <a:pPr defTabSz="932597" eaLnBrk="1" fontAlgn="auto" hangingPunct="1">
                <a:spcBef>
                  <a:spcPts val="0"/>
                </a:spcBef>
                <a:spcAft>
                  <a:spcPts val="0"/>
                </a:spcAft>
                <a:defRPr/>
              </a:pPr>
              <a:endParaRPr lang="sl-SI" sz="1836" dirty="0">
                <a:solidFill>
                  <a:srgbClr val="505050"/>
                </a:solidFill>
                <a:latin typeface="Segoe UI"/>
              </a:endParaRPr>
            </a:p>
          </p:txBody>
        </p:sp>
        <p:sp>
          <p:nvSpPr>
            <p:cNvPr id="204" name="Freeform 174">
              <a:extLst>
                <a:ext uri="{FF2B5EF4-FFF2-40B4-BE49-F238E27FC236}">
                  <a16:creationId xmlns:a16="http://schemas.microsoft.com/office/drawing/2014/main" id="{7CB576F9-0980-482F-8387-AF5E857B82B7}"/>
                </a:ext>
              </a:extLst>
            </p:cNvPr>
            <p:cNvSpPr>
              <a:spLocks noEditPoints="1"/>
            </p:cNvSpPr>
            <p:nvPr/>
          </p:nvSpPr>
          <p:spPr bwMode="auto">
            <a:xfrm>
              <a:off x="7683503" y="5484063"/>
              <a:ext cx="0" cy="0"/>
            </a:xfrm>
            <a:custGeom>
              <a:avLst/>
              <a:gdLst>
                <a:gd name="T0" fmla="*/ 2 h 2"/>
                <a:gd name="T1" fmla="*/ 2 h 2"/>
                <a:gd name="T2" fmla="*/ 2 h 2"/>
                <a:gd name="T3" fmla="*/ 2 h 2"/>
                <a:gd name="T4" fmla="*/ 2 h 2"/>
                <a:gd name="T5" fmla="*/ 2 h 2"/>
                <a:gd name="T6" fmla="*/ 2 h 2"/>
                <a:gd name="T7" fmla="*/ 2 h 2"/>
                <a:gd name="T8" fmla="*/ 2 h 2"/>
                <a:gd name="T9" fmla="*/ 2 h 2"/>
                <a:gd name="T10" fmla="*/ 2 h 2"/>
                <a:gd name="T11" fmla="*/ 2 h 2"/>
                <a:gd name="T12" fmla="*/ 2 h 2"/>
                <a:gd name="T13" fmla="*/ 2 h 2"/>
                <a:gd name="T14" fmla="*/ 2 h 2"/>
                <a:gd name="T15" fmla="*/ 2 h 2"/>
                <a:gd name="T16" fmla="*/ 2 h 2"/>
                <a:gd name="T17" fmla="*/ 2 h 2"/>
                <a:gd name="T18" fmla="*/ 2 h 2"/>
                <a:gd name="T19" fmla="*/ 1 h 2"/>
                <a:gd name="T20" fmla="*/ 2 h 2"/>
                <a:gd name="T21" fmla="*/ 1 h 2"/>
                <a:gd name="T22" fmla="*/ 1 h 2"/>
                <a:gd name="T23" fmla="*/ 1 h 2"/>
                <a:gd name="T24" fmla="*/ 1 h 2"/>
                <a:gd name="T25" fmla="*/ 1 h 2"/>
                <a:gd name="T26" fmla="*/ 1 h 2"/>
                <a:gd name="T27" fmla="*/ 1 h 2"/>
                <a:gd name="T28" fmla="*/ 1 h 2"/>
                <a:gd name="T29" fmla="*/ 1 h 2"/>
                <a:gd name="T30" fmla="*/ 1 h 2"/>
                <a:gd name="T31" fmla="*/ 1 h 2"/>
                <a:gd name="T32" fmla="*/ 1 h 2"/>
                <a:gd name="T33" fmla="*/ 1 h 2"/>
                <a:gd name="T34" fmla="*/ 0 h 2"/>
                <a:gd name="T35" fmla="*/ 0 h 2"/>
                <a:gd name="T36" fmla="*/ 0 h 2"/>
                <a:gd name="T37" fmla="*/ 0 h 2"/>
                <a:gd name="T38" fmla="*/ 0 h 2"/>
                <a:gd name="T39" fmla="*/ 0 h 2"/>
              </a:gdLst>
              <a:ahLst/>
              <a:cxnLst>
                <a:cxn ang="0">
                  <a:pos x="0" y="T0"/>
                </a:cxn>
                <a:cxn ang="0">
                  <a:pos x="0" y="T1"/>
                </a:cxn>
                <a:cxn ang="0">
                  <a:pos x="0" y="T2"/>
                </a:cxn>
                <a:cxn ang="0">
                  <a:pos x="0" y="T3"/>
                </a:cxn>
                <a:cxn ang="0">
                  <a:pos x="0" y="T4"/>
                </a:cxn>
                <a:cxn ang="0">
                  <a:pos x="0" y="T5"/>
                </a:cxn>
                <a:cxn ang="0">
                  <a:pos x="0" y="T6"/>
                </a:cxn>
                <a:cxn ang="0">
                  <a:pos x="0" y="T7"/>
                </a:cxn>
                <a:cxn ang="0">
                  <a:pos x="0" y="T8"/>
                </a:cxn>
                <a:cxn ang="0">
                  <a:pos x="0" y="T9"/>
                </a:cxn>
                <a:cxn ang="0">
                  <a:pos x="0" y="T10"/>
                </a:cxn>
                <a:cxn ang="0">
                  <a:pos x="0" y="T11"/>
                </a:cxn>
                <a:cxn ang="0">
                  <a:pos x="0" y="T12"/>
                </a:cxn>
                <a:cxn ang="0">
                  <a:pos x="0" y="T13"/>
                </a:cxn>
                <a:cxn ang="0">
                  <a:pos x="0" y="T14"/>
                </a:cxn>
                <a:cxn ang="0">
                  <a:pos x="0" y="T15"/>
                </a:cxn>
                <a:cxn ang="0">
                  <a:pos x="0" y="T16"/>
                </a:cxn>
                <a:cxn ang="0">
                  <a:pos x="0" y="T17"/>
                </a:cxn>
                <a:cxn ang="0">
                  <a:pos x="0" y="T18"/>
                </a:cxn>
                <a:cxn ang="0">
                  <a:pos x="0" y="T19"/>
                </a:cxn>
                <a:cxn ang="0">
                  <a:pos x="0" y="T20"/>
                </a:cxn>
                <a:cxn ang="0">
                  <a:pos x="0" y="T21"/>
                </a:cxn>
                <a:cxn ang="0">
                  <a:pos x="0" y="T22"/>
                </a:cxn>
                <a:cxn ang="0">
                  <a:pos x="0" y="T23"/>
                </a:cxn>
                <a:cxn ang="0">
                  <a:pos x="0" y="T24"/>
                </a:cxn>
                <a:cxn ang="0">
                  <a:pos x="0" y="T25"/>
                </a:cxn>
                <a:cxn ang="0">
                  <a:pos x="0" y="T26"/>
                </a:cxn>
                <a:cxn ang="0">
                  <a:pos x="0" y="T27"/>
                </a:cxn>
                <a:cxn ang="0">
                  <a:pos x="0" y="T28"/>
                </a:cxn>
                <a:cxn ang="0">
                  <a:pos x="0" y="T29"/>
                </a:cxn>
                <a:cxn ang="0">
                  <a:pos x="0" y="T30"/>
                </a:cxn>
                <a:cxn ang="0">
                  <a:pos x="0" y="T31"/>
                </a:cxn>
                <a:cxn ang="0">
                  <a:pos x="0" y="T32"/>
                </a:cxn>
                <a:cxn ang="0">
                  <a:pos x="0" y="T33"/>
                </a:cxn>
                <a:cxn ang="0">
                  <a:pos x="0" y="T34"/>
                </a:cxn>
                <a:cxn ang="0">
                  <a:pos x="0" y="T35"/>
                </a:cxn>
                <a:cxn ang="0">
                  <a:pos x="0" y="T36"/>
                </a:cxn>
                <a:cxn ang="0">
                  <a:pos x="0" y="T37"/>
                </a:cxn>
                <a:cxn ang="0">
                  <a:pos x="0" y="T38"/>
                </a:cxn>
                <a:cxn ang="0">
                  <a:pos x="0" y="T39"/>
                </a:cxn>
              </a:cxnLst>
              <a:rect l="0" t="0" r="r" b="b"/>
              <a:pathLst>
                <a:path h="2">
                  <a:moveTo>
                    <a:pt x="0" y="2"/>
                  </a:moveTo>
                  <a:cubicBezTo>
                    <a:pt x="0" y="2"/>
                    <a:pt x="0" y="2"/>
                    <a:pt x="0" y="2"/>
                  </a:cubicBezTo>
                  <a:cubicBezTo>
                    <a:pt x="0" y="2"/>
                    <a:pt x="0" y="2"/>
                    <a:pt x="0" y="2"/>
                  </a:cubicBezTo>
                  <a:cubicBezTo>
                    <a:pt x="0" y="2"/>
                    <a:pt x="0" y="2"/>
                    <a:pt x="0" y="2"/>
                  </a:cubicBezTo>
                  <a:moveTo>
                    <a:pt x="0" y="2"/>
                  </a:moveTo>
                  <a:cubicBezTo>
                    <a:pt x="0" y="2"/>
                    <a:pt x="0" y="2"/>
                    <a:pt x="0" y="2"/>
                  </a:cubicBezTo>
                  <a:cubicBezTo>
                    <a:pt x="0" y="2"/>
                    <a:pt x="0" y="2"/>
                    <a:pt x="0" y="2"/>
                  </a:cubicBezTo>
                  <a:moveTo>
                    <a:pt x="0" y="2"/>
                  </a:moveTo>
                  <a:cubicBezTo>
                    <a:pt x="0" y="2"/>
                    <a:pt x="0" y="2"/>
                    <a:pt x="0" y="2"/>
                  </a:cubicBezTo>
                  <a:cubicBezTo>
                    <a:pt x="0" y="2"/>
                    <a:pt x="0" y="2"/>
                    <a:pt x="0" y="2"/>
                  </a:cubicBezTo>
                  <a:moveTo>
                    <a:pt x="0" y="2"/>
                  </a:moveTo>
                  <a:cubicBezTo>
                    <a:pt x="0" y="2"/>
                    <a:pt x="0" y="2"/>
                    <a:pt x="0" y="2"/>
                  </a:cubicBezTo>
                  <a:cubicBezTo>
                    <a:pt x="0" y="2"/>
                    <a:pt x="0" y="2"/>
                    <a:pt x="0" y="2"/>
                  </a:cubicBezTo>
                  <a:moveTo>
                    <a:pt x="0" y="2"/>
                  </a:moveTo>
                  <a:cubicBezTo>
                    <a:pt x="0" y="2"/>
                    <a:pt x="0" y="2"/>
                    <a:pt x="0" y="2"/>
                  </a:cubicBezTo>
                  <a:cubicBezTo>
                    <a:pt x="0" y="2"/>
                    <a:pt x="0" y="2"/>
                    <a:pt x="0" y="2"/>
                  </a:cubicBezTo>
                  <a:moveTo>
                    <a:pt x="0" y="2"/>
                  </a:moveTo>
                  <a:cubicBezTo>
                    <a:pt x="0" y="2"/>
                    <a:pt x="0" y="2"/>
                    <a:pt x="0" y="2"/>
                  </a:cubicBezTo>
                  <a:cubicBezTo>
                    <a:pt x="0" y="2"/>
                    <a:pt x="0" y="2"/>
                    <a:pt x="0" y="2"/>
                  </a:cubicBezTo>
                  <a:moveTo>
                    <a:pt x="0" y="1"/>
                  </a:moveTo>
                  <a:cubicBezTo>
                    <a:pt x="0" y="2"/>
                    <a:pt x="0" y="2"/>
                    <a:pt x="0" y="2"/>
                  </a:cubicBezTo>
                  <a:cubicBezTo>
                    <a:pt x="0" y="2"/>
                    <a:pt x="0" y="2"/>
                    <a:pt x="0" y="1"/>
                  </a:cubicBezTo>
                  <a:moveTo>
                    <a:pt x="0" y="1"/>
                  </a:moveTo>
                  <a:cubicBezTo>
                    <a:pt x="0" y="1"/>
                    <a:pt x="0" y="1"/>
                    <a:pt x="0" y="1"/>
                  </a:cubicBezTo>
                  <a:cubicBezTo>
                    <a:pt x="0" y="1"/>
                    <a:pt x="0" y="1"/>
                    <a:pt x="0" y="1"/>
                  </a:cubicBezTo>
                  <a:moveTo>
                    <a:pt x="0" y="1"/>
                  </a:moveTo>
                  <a:cubicBezTo>
                    <a:pt x="0" y="1"/>
                    <a:pt x="0" y="1"/>
                    <a:pt x="0" y="1"/>
                  </a:cubicBezTo>
                  <a:cubicBezTo>
                    <a:pt x="0" y="1"/>
                    <a:pt x="0" y="1"/>
                    <a:pt x="0" y="1"/>
                  </a:cubicBezTo>
                  <a:moveTo>
                    <a:pt x="0" y="1"/>
                  </a:moveTo>
                  <a:cubicBezTo>
                    <a:pt x="0" y="1"/>
                    <a:pt x="0" y="1"/>
                    <a:pt x="0" y="1"/>
                  </a:cubicBezTo>
                  <a:cubicBezTo>
                    <a:pt x="0" y="1"/>
                    <a:pt x="0" y="1"/>
                    <a:pt x="0" y="1"/>
                  </a:cubicBezTo>
                  <a:moveTo>
                    <a:pt x="0" y="1"/>
                  </a:moveTo>
                  <a:cubicBezTo>
                    <a:pt x="0" y="1"/>
                    <a:pt x="0" y="1"/>
                    <a:pt x="0" y="1"/>
                  </a:cubicBezTo>
                  <a:cubicBezTo>
                    <a:pt x="0" y="1"/>
                    <a:pt x="0" y="1"/>
                    <a:pt x="0" y="1"/>
                  </a:cubicBezTo>
                  <a:moveTo>
                    <a:pt x="0" y="0"/>
                  </a:moveTo>
                  <a:cubicBezTo>
                    <a:pt x="0" y="0"/>
                    <a:pt x="0" y="0"/>
                    <a:pt x="0" y="0"/>
                  </a:cubicBezTo>
                  <a:cubicBezTo>
                    <a:pt x="0" y="0"/>
                    <a:pt x="0" y="0"/>
                    <a:pt x="0" y="0"/>
                  </a:cubicBezTo>
                  <a:moveTo>
                    <a:pt x="0" y="0"/>
                  </a:moveTo>
                  <a:cubicBezTo>
                    <a:pt x="0" y="0"/>
                    <a:pt x="0" y="0"/>
                    <a:pt x="0" y="0"/>
                  </a:cubicBezTo>
                  <a:cubicBezTo>
                    <a:pt x="0" y="0"/>
                    <a:pt x="0" y="0"/>
                    <a:pt x="0" y="0"/>
                  </a:cubicBezTo>
                </a:path>
              </a:pathLst>
            </a:custGeom>
            <a:solidFill>
              <a:srgbClr val="4262B9"/>
            </a:solidFill>
            <a:ln>
              <a:noFill/>
            </a:ln>
            <a:extLst>
              <a:ext uri="{91240B29-F687-4F45-9708-019B960494DF}">
                <a14:hiddenLine xmlns:a14="http://schemas.microsoft.com/office/drawing/2010/main" w="9525">
                  <a:solidFill>
                    <a:srgbClr val="000000"/>
                  </a:solidFill>
                  <a:round/>
                  <a:headEnd/>
                  <a:tailEnd/>
                </a14:hiddenLine>
              </a:ext>
            </a:extLst>
          </p:spPr>
          <p:txBody>
            <a:bodyPr lIns="93260" tIns="46630" rIns="93260" bIns="46630"/>
            <a:lstStyle/>
            <a:p>
              <a:pPr defTabSz="932597" eaLnBrk="1" fontAlgn="auto" hangingPunct="1">
                <a:spcBef>
                  <a:spcPts val="0"/>
                </a:spcBef>
                <a:spcAft>
                  <a:spcPts val="0"/>
                </a:spcAft>
                <a:defRPr/>
              </a:pPr>
              <a:endParaRPr lang="sl-SI" sz="1836" dirty="0">
                <a:solidFill>
                  <a:srgbClr val="505050"/>
                </a:solidFill>
                <a:latin typeface="Segoe UI"/>
              </a:endParaRPr>
            </a:p>
          </p:txBody>
        </p:sp>
        <p:sp>
          <p:nvSpPr>
            <p:cNvPr id="205" name="Freeform 175">
              <a:extLst>
                <a:ext uri="{FF2B5EF4-FFF2-40B4-BE49-F238E27FC236}">
                  <a16:creationId xmlns:a16="http://schemas.microsoft.com/office/drawing/2014/main" id="{F8FEBBD9-4038-4252-9FC1-AE0562043D06}"/>
                </a:ext>
              </a:extLst>
            </p:cNvPr>
            <p:cNvSpPr>
              <a:spLocks/>
            </p:cNvSpPr>
            <p:nvPr/>
          </p:nvSpPr>
          <p:spPr bwMode="auto">
            <a:xfrm>
              <a:off x="7583900" y="5387553"/>
              <a:ext cx="99603" cy="96511"/>
            </a:xfrm>
            <a:custGeom>
              <a:avLst/>
              <a:gdLst>
                <a:gd name="T0" fmla="*/ 225 w 239"/>
                <a:gd name="T1" fmla="*/ 0 h 232"/>
                <a:gd name="T2" fmla="*/ 0 w 239"/>
                <a:gd name="T3" fmla="*/ 153 h 232"/>
                <a:gd name="T4" fmla="*/ 0 w 239"/>
                <a:gd name="T5" fmla="*/ 193 h 232"/>
                <a:gd name="T6" fmla="*/ 0 w 239"/>
                <a:gd name="T7" fmla="*/ 193 h 232"/>
                <a:gd name="T8" fmla="*/ 0 w 239"/>
                <a:gd name="T9" fmla="*/ 232 h 232"/>
                <a:gd name="T10" fmla="*/ 239 w 239"/>
                <a:gd name="T11" fmla="*/ 232 h 232"/>
                <a:gd name="T12" fmla="*/ 239 w 239"/>
                <a:gd name="T13" fmla="*/ 232 h 232"/>
                <a:gd name="T14" fmla="*/ 239 w 239"/>
                <a:gd name="T15" fmla="*/ 232 h 232"/>
                <a:gd name="T16" fmla="*/ 239 w 239"/>
                <a:gd name="T17" fmla="*/ 232 h 232"/>
                <a:gd name="T18" fmla="*/ 239 w 239"/>
                <a:gd name="T19" fmla="*/ 232 h 232"/>
                <a:gd name="T20" fmla="*/ 239 w 239"/>
                <a:gd name="T21" fmla="*/ 232 h 232"/>
                <a:gd name="T22" fmla="*/ 239 w 239"/>
                <a:gd name="T23" fmla="*/ 232 h 232"/>
                <a:gd name="T24" fmla="*/ 239 w 239"/>
                <a:gd name="T25" fmla="*/ 232 h 232"/>
                <a:gd name="T26" fmla="*/ 239 w 239"/>
                <a:gd name="T27" fmla="*/ 232 h 232"/>
                <a:gd name="T28" fmla="*/ 239 w 239"/>
                <a:gd name="T29" fmla="*/ 232 h 232"/>
                <a:gd name="T30" fmla="*/ 239 w 239"/>
                <a:gd name="T31" fmla="*/ 232 h 232"/>
                <a:gd name="T32" fmla="*/ 239 w 239"/>
                <a:gd name="T33" fmla="*/ 232 h 232"/>
                <a:gd name="T34" fmla="*/ 239 w 239"/>
                <a:gd name="T35" fmla="*/ 232 h 232"/>
                <a:gd name="T36" fmla="*/ 239 w 239"/>
                <a:gd name="T37" fmla="*/ 231 h 232"/>
                <a:gd name="T38" fmla="*/ 239 w 239"/>
                <a:gd name="T39" fmla="*/ 231 h 232"/>
                <a:gd name="T40" fmla="*/ 239 w 239"/>
                <a:gd name="T41" fmla="*/ 231 h 232"/>
                <a:gd name="T42" fmla="*/ 239 w 239"/>
                <a:gd name="T43" fmla="*/ 231 h 232"/>
                <a:gd name="T44" fmla="*/ 239 w 239"/>
                <a:gd name="T45" fmla="*/ 231 h 232"/>
                <a:gd name="T46" fmla="*/ 239 w 239"/>
                <a:gd name="T47" fmla="*/ 231 h 232"/>
                <a:gd name="T48" fmla="*/ 239 w 239"/>
                <a:gd name="T49" fmla="*/ 231 h 232"/>
                <a:gd name="T50" fmla="*/ 239 w 239"/>
                <a:gd name="T51" fmla="*/ 231 h 232"/>
                <a:gd name="T52" fmla="*/ 239 w 239"/>
                <a:gd name="T53" fmla="*/ 231 h 232"/>
                <a:gd name="T54" fmla="*/ 239 w 239"/>
                <a:gd name="T55" fmla="*/ 230 h 232"/>
                <a:gd name="T56" fmla="*/ 239 w 239"/>
                <a:gd name="T57" fmla="*/ 230 h 232"/>
                <a:gd name="T58" fmla="*/ 239 w 239"/>
                <a:gd name="T59" fmla="*/ 230 h 232"/>
                <a:gd name="T60" fmla="*/ 239 w 239"/>
                <a:gd name="T61" fmla="*/ 230 h 232"/>
                <a:gd name="T62" fmla="*/ 225 w 239"/>
                <a:gd name="T63" fmla="*/ 0 h 232"/>
              </a:gdLst>
              <a:ahLst/>
              <a:cxnLst>
                <a:cxn ang="0">
                  <a:pos x="T0" y="T1"/>
                </a:cxn>
                <a:cxn ang="0">
                  <a:pos x="T2" y="T3"/>
                </a:cxn>
                <a:cxn ang="0">
                  <a:pos x="T4" y="T5"/>
                </a:cxn>
                <a:cxn ang="0">
                  <a:pos x="T6" y="T7"/>
                </a:cxn>
                <a:cxn ang="0">
                  <a:pos x="T8" y="T9"/>
                </a:cxn>
                <a:cxn ang="0">
                  <a:pos x="T10" y="T11"/>
                </a:cxn>
                <a:cxn ang="0">
                  <a:pos x="T12" y="T13"/>
                </a:cxn>
                <a:cxn ang="0">
                  <a:pos x="T14" y="T15"/>
                </a:cxn>
                <a:cxn ang="0">
                  <a:pos x="T16" y="T17"/>
                </a:cxn>
                <a:cxn ang="0">
                  <a:pos x="T18" y="T19"/>
                </a:cxn>
                <a:cxn ang="0">
                  <a:pos x="T20" y="T21"/>
                </a:cxn>
                <a:cxn ang="0">
                  <a:pos x="T22" y="T23"/>
                </a:cxn>
                <a:cxn ang="0">
                  <a:pos x="T24" y="T25"/>
                </a:cxn>
                <a:cxn ang="0">
                  <a:pos x="T26" y="T27"/>
                </a:cxn>
                <a:cxn ang="0">
                  <a:pos x="T28" y="T29"/>
                </a:cxn>
                <a:cxn ang="0">
                  <a:pos x="T30" y="T31"/>
                </a:cxn>
                <a:cxn ang="0">
                  <a:pos x="T32" y="T33"/>
                </a:cxn>
                <a:cxn ang="0">
                  <a:pos x="T34" y="T35"/>
                </a:cxn>
                <a:cxn ang="0">
                  <a:pos x="T36" y="T37"/>
                </a:cxn>
                <a:cxn ang="0">
                  <a:pos x="T38" y="T39"/>
                </a:cxn>
                <a:cxn ang="0">
                  <a:pos x="T40" y="T41"/>
                </a:cxn>
                <a:cxn ang="0">
                  <a:pos x="T42" y="T43"/>
                </a:cxn>
                <a:cxn ang="0">
                  <a:pos x="T44" y="T45"/>
                </a:cxn>
                <a:cxn ang="0">
                  <a:pos x="T46" y="T47"/>
                </a:cxn>
                <a:cxn ang="0">
                  <a:pos x="T48" y="T49"/>
                </a:cxn>
                <a:cxn ang="0">
                  <a:pos x="T50" y="T51"/>
                </a:cxn>
                <a:cxn ang="0">
                  <a:pos x="T52" y="T53"/>
                </a:cxn>
                <a:cxn ang="0">
                  <a:pos x="T54" y="T55"/>
                </a:cxn>
                <a:cxn ang="0">
                  <a:pos x="T56" y="T57"/>
                </a:cxn>
                <a:cxn ang="0">
                  <a:pos x="T58" y="T59"/>
                </a:cxn>
                <a:cxn ang="0">
                  <a:pos x="T60" y="T61"/>
                </a:cxn>
                <a:cxn ang="0">
                  <a:pos x="T62" y="T63"/>
                </a:cxn>
              </a:cxnLst>
              <a:rect l="0" t="0" r="r" b="b"/>
              <a:pathLst>
                <a:path w="239" h="232">
                  <a:moveTo>
                    <a:pt x="225" y="0"/>
                  </a:moveTo>
                  <a:cubicBezTo>
                    <a:pt x="0" y="153"/>
                    <a:pt x="0" y="153"/>
                    <a:pt x="0" y="153"/>
                  </a:cubicBezTo>
                  <a:cubicBezTo>
                    <a:pt x="0" y="168"/>
                    <a:pt x="0" y="182"/>
                    <a:pt x="0" y="193"/>
                  </a:cubicBezTo>
                  <a:cubicBezTo>
                    <a:pt x="0" y="193"/>
                    <a:pt x="0" y="193"/>
                    <a:pt x="0" y="193"/>
                  </a:cubicBezTo>
                  <a:cubicBezTo>
                    <a:pt x="0" y="232"/>
                    <a:pt x="0" y="232"/>
                    <a:pt x="0" y="232"/>
                  </a:cubicBezTo>
                  <a:cubicBezTo>
                    <a:pt x="239" y="232"/>
                    <a:pt x="239" y="232"/>
                    <a:pt x="239" y="232"/>
                  </a:cubicBezTo>
                  <a:cubicBezTo>
                    <a:pt x="239" y="232"/>
                    <a:pt x="239" y="232"/>
                    <a:pt x="239" y="232"/>
                  </a:cubicBezTo>
                  <a:cubicBezTo>
                    <a:pt x="239" y="232"/>
                    <a:pt x="239" y="232"/>
                    <a:pt x="239" y="232"/>
                  </a:cubicBezTo>
                  <a:cubicBezTo>
                    <a:pt x="239" y="232"/>
                    <a:pt x="239" y="232"/>
                    <a:pt x="239" y="232"/>
                  </a:cubicBezTo>
                  <a:cubicBezTo>
                    <a:pt x="239" y="232"/>
                    <a:pt x="239" y="232"/>
                    <a:pt x="239" y="232"/>
                  </a:cubicBezTo>
                  <a:cubicBezTo>
                    <a:pt x="239" y="232"/>
                    <a:pt x="239" y="232"/>
                    <a:pt x="239" y="232"/>
                  </a:cubicBezTo>
                  <a:cubicBezTo>
                    <a:pt x="239" y="232"/>
                    <a:pt x="239" y="232"/>
                    <a:pt x="239" y="232"/>
                  </a:cubicBezTo>
                  <a:cubicBezTo>
                    <a:pt x="239" y="232"/>
                    <a:pt x="239" y="232"/>
                    <a:pt x="239" y="232"/>
                  </a:cubicBezTo>
                  <a:cubicBezTo>
                    <a:pt x="239" y="232"/>
                    <a:pt x="239" y="232"/>
                    <a:pt x="239" y="232"/>
                  </a:cubicBezTo>
                  <a:cubicBezTo>
                    <a:pt x="239" y="232"/>
                    <a:pt x="239" y="232"/>
                    <a:pt x="239" y="232"/>
                  </a:cubicBezTo>
                  <a:cubicBezTo>
                    <a:pt x="239" y="232"/>
                    <a:pt x="239" y="232"/>
                    <a:pt x="239" y="232"/>
                  </a:cubicBezTo>
                  <a:cubicBezTo>
                    <a:pt x="239" y="232"/>
                    <a:pt x="239" y="232"/>
                    <a:pt x="239" y="232"/>
                  </a:cubicBezTo>
                  <a:cubicBezTo>
                    <a:pt x="239" y="232"/>
                    <a:pt x="239" y="232"/>
                    <a:pt x="239" y="232"/>
                  </a:cubicBezTo>
                  <a:cubicBezTo>
                    <a:pt x="239" y="232"/>
                    <a:pt x="239" y="232"/>
                    <a:pt x="239" y="231"/>
                  </a:cubicBezTo>
                  <a:cubicBezTo>
                    <a:pt x="239" y="231"/>
                    <a:pt x="239" y="231"/>
                    <a:pt x="239" y="231"/>
                  </a:cubicBezTo>
                  <a:cubicBezTo>
                    <a:pt x="239" y="231"/>
                    <a:pt x="239" y="231"/>
                    <a:pt x="239" y="231"/>
                  </a:cubicBezTo>
                  <a:cubicBezTo>
                    <a:pt x="239" y="231"/>
                    <a:pt x="239" y="231"/>
                    <a:pt x="239" y="231"/>
                  </a:cubicBezTo>
                  <a:cubicBezTo>
                    <a:pt x="239" y="231"/>
                    <a:pt x="239" y="231"/>
                    <a:pt x="239" y="231"/>
                  </a:cubicBezTo>
                  <a:cubicBezTo>
                    <a:pt x="239" y="231"/>
                    <a:pt x="239" y="231"/>
                    <a:pt x="239" y="231"/>
                  </a:cubicBezTo>
                  <a:cubicBezTo>
                    <a:pt x="239" y="231"/>
                    <a:pt x="239" y="231"/>
                    <a:pt x="239" y="231"/>
                  </a:cubicBezTo>
                  <a:cubicBezTo>
                    <a:pt x="239" y="231"/>
                    <a:pt x="239" y="231"/>
                    <a:pt x="239" y="231"/>
                  </a:cubicBezTo>
                  <a:cubicBezTo>
                    <a:pt x="239" y="231"/>
                    <a:pt x="239" y="231"/>
                    <a:pt x="239" y="231"/>
                  </a:cubicBezTo>
                  <a:cubicBezTo>
                    <a:pt x="239" y="231"/>
                    <a:pt x="239" y="230"/>
                    <a:pt x="239" y="230"/>
                  </a:cubicBezTo>
                  <a:cubicBezTo>
                    <a:pt x="239" y="230"/>
                    <a:pt x="239" y="230"/>
                    <a:pt x="239" y="230"/>
                  </a:cubicBezTo>
                  <a:cubicBezTo>
                    <a:pt x="239" y="230"/>
                    <a:pt x="239" y="230"/>
                    <a:pt x="239" y="230"/>
                  </a:cubicBezTo>
                  <a:cubicBezTo>
                    <a:pt x="239" y="230"/>
                    <a:pt x="239" y="230"/>
                    <a:pt x="239" y="230"/>
                  </a:cubicBezTo>
                  <a:cubicBezTo>
                    <a:pt x="239" y="211"/>
                    <a:pt x="237" y="64"/>
                    <a:pt x="225" y="0"/>
                  </a:cubicBezTo>
                </a:path>
              </a:pathLst>
            </a:custGeom>
            <a:solidFill>
              <a:srgbClr val="F0AE00"/>
            </a:solidFill>
            <a:ln>
              <a:noFill/>
            </a:ln>
            <a:extLst>
              <a:ext uri="{91240B29-F687-4F45-9708-019B960494DF}">
                <a14:hiddenLine xmlns:a14="http://schemas.microsoft.com/office/drawing/2010/main" w="9525">
                  <a:solidFill>
                    <a:srgbClr val="000000"/>
                  </a:solidFill>
                  <a:round/>
                  <a:headEnd/>
                  <a:tailEnd/>
                </a14:hiddenLine>
              </a:ext>
            </a:extLst>
          </p:spPr>
          <p:txBody>
            <a:bodyPr lIns="93260" tIns="46630" rIns="93260" bIns="46630"/>
            <a:lstStyle/>
            <a:p>
              <a:pPr defTabSz="932597" eaLnBrk="1" fontAlgn="auto" hangingPunct="1">
                <a:spcBef>
                  <a:spcPts val="0"/>
                </a:spcBef>
                <a:spcAft>
                  <a:spcPts val="0"/>
                </a:spcAft>
                <a:defRPr/>
              </a:pPr>
              <a:endParaRPr lang="sl-SI" sz="1836" dirty="0">
                <a:solidFill>
                  <a:srgbClr val="505050"/>
                </a:solidFill>
                <a:latin typeface="Segoe UI"/>
              </a:endParaRPr>
            </a:p>
          </p:txBody>
        </p:sp>
        <p:sp>
          <p:nvSpPr>
            <p:cNvPr id="206" name="Freeform 176">
              <a:extLst>
                <a:ext uri="{FF2B5EF4-FFF2-40B4-BE49-F238E27FC236}">
                  <a16:creationId xmlns:a16="http://schemas.microsoft.com/office/drawing/2014/main" id="{28D83509-9FB8-4DAA-81B7-DAD9A3E922D4}"/>
                </a:ext>
              </a:extLst>
            </p:cNvPr>
            <p:cNvSpPr>
              <a:spLocks/>
            </p:cNvSpPr>
            <p:nvPr/>
          </p:nvSpPr>
          <p:spPr bwMode="auto">
            <a:xfrm>
              <a:off x="7583900" y="5451374"/>
              <a:ext cx="0" cy="15566"/>
            </a:xfrm>
            <a:custGeom>
              <a:avLst/>
              <a:gdLst>
                <a:gd name="T0" fmla="*/ 0 h 40"/>
                <a:gd name="T1" fmla="*/ 0 h 40"/>
                <a:gd name="T2" fmla="*/ 40 h 40"/>
                <a:gd name="T3" fmla="*/ 40 h 40"/>
                <a:gd name="T4" fmla="*/ 0 h 40"/>
              </a:gdLst>
              <a:ahLst/>
              <a:cxnLst>
                <a:cxn ang="0">
                  <a:pos x="0" y="T0"/>
                </a:cxn>
                <a:cxn ang="0">
                  <a:pos x="0" y="T1"/>
                </a:cxn>
                <a:cxn ang="0">
                  <a:pos x="0" y="T2"/>
                </a:cxn>
                <a:cxn ang="0">
                  <a:pos x="0" y="T3"/>
                </a:cxn>
                <a:cxn ang="0">
                  <a:pos x="0" y="T4"/>
                </a:cxn>
              </a:cxnLst>
              <a:rect l="0" t="0" r="r" b="b"/>
              <a:pathLst>
                <a:path h="40">
                  <a:moveTo>
                    <a:pt x="0" y="0"/>
                  </a:moveTo>
                  <a:cubicBezTo>
                    <a:pt x="0" y="0"/>
                    <a:pt x="0" y="0"/>
                    <a:pt x="0" y="0"/>
                  </a:cubicBezTo>
                  <a:cubicBezTo>
                    <a:pt x="0" y="40"/>
                    <a:pt x="0" y="40"/>
                    <a:pt x="0" y="40"/>
                  </a:cubicBezTo>
                  <a:cubicBezTo>
                    <a:pt x="0" y="40"/>
                    <a:pt x="0" y="40"/>
                    <a:pt x="0" y="40"/>
                  </a:cubicBezTo>
                  <a:cubicBezTo>
                    <a:pt x="0" y="29"/>
                    <a:pt x="0" y="15"/>
                    <a:pt x="0" y="0"/>
                  </a:cubicBezTo>
                </a:path>
              </a:pathLst>
            </a:custGeom>
            <a:solidFill>
              <a:srgbClr val="38539E"/>
            </a:solidFill>
            <a:ln>
              <a:noFill/>
            </a:ln>
            <a:extLst>
              <a:ext uri="{91240B29-F687-4F45-9708-019B960494DF}">
                <a14:hiddenLine xmlns:a14="http://schemas.microsoft.com/office/drawing/2010/main" w="9525">
                  <a:solidFill>
                    <a:srgbClr val="000000"/>
                  </a:solidFill>
                  <a:round/>
                  <a:headEnd/>
                  <a:tailEnd/>
                </a14:hiddenLine>
              </a:ext>
            </a:extLst>
          </p:spPr>
          <p:txBody>
            <a:bodyPr lIns="93260" tIns="46630" rIns="93260" bIns="46630"/>
            <a:lstStyle/>
            <a:p>
              <a:pPr defTabSz="932597" eaLnBrk="1" fontAlgn="auto" hangingPunct="1">
                <a:spcBef>
                  <a:spcPts val="0"/>
                </a:spcBef>
                <a:spcAft>
                  <a:spcPts val="0"/>
                </a:spcAft>
                <a:defRPr/>
              </a:pPr>
              <a:endParaRPr lang="sl-SI" sz="1836" dirty="0">
                <a:solidFill>
                  <a:srgbClr val="505050"/>
                </a:solidFill>
                <a:latin typeface="Segoe UI"/>
              </a:endParaRPr>
            </a:p>
          </p:txBody>
        </p:sp>
        <p:sp>
          <p:nvSpPr>
            <p:cNvPr id="207" name="Freeform 177">
              <a:extLst>
                <a:ext uri="{FF2B5EF4-FFF2-40B4-BE49-F238E27FC236}">
                  <a16:creationId xmlns:a16="http://schemas.microsoft.com/office/drawing/2014/main" id="{617C3357-DA70-436E-B756-6CEEB76DEC72}"/>
                </a:ext>
              </a:extLst>
            </p:cNvPr>
            <p:cNvSpPr>
              <a:spLocks/>
            </p:cNvSpPr>
            <p:nvPr/>
          </p:nvSpPr>
          <p:spPr bwMode="auto">
            <a:xfrm>
              <a:off x="7583900" y="5451374"/>
              <a:ext cx="0" cy="15566"/>
            </a:xfrm>
            <a:custGeom>
              <a:avLst/>
              <a:gdLst>
                <a:gd name="T0" fmla="*/ 0 h 40"/>
                <a:gd name="T1" fmla="*/ 0 h 40"/>
                <a:gd name="T2" fmla="*/ 40 h 40"/>
                <a:gd name="T3" fmla="*/ 0 h 40"/>
              </a:gdLst>
              <a:ahLst/>
              <a:cxnLst>
                <a:cxn ang="0">
                  <a:pos x="0" y="T0"/>
                </a:cxn>
                <a:cxn ang="0">
                  <a:pos x="0" y="T1"/>
                </a:cxn>
                <a:cxn ang="0">
                  <a:pos x="0" y="T2"/>
                </a:cxn>
                <a:cxn ang="0">
                  <a:pos x="0" y="T3"/>
                </a:cxn>
              </a:cxnLst>
              <a:rect l="0" t="0" r="r" b="b"/>
              <a:pathLst>
                <a:path h="40">
                  <a:moveTo>
                    <a:pt x="0" y="0"/>
                  </a:moveTo>
                  <a:cubicBezTo>
                    <a:pt x="0" y="0"/>
                    <a:pt x="0" y="0"/>
                    <a:pt x="0" y="0"/>
                  </a:cubicBezTo>
                  <a:cubicBezTo>
                    <a:pt x="0" y="15"/>
                    <a:pt x="0" y="29"/>
                    <a:pt x="0" y="40"/>
                  </a:cubicBezTo>
                  <a:cubicBezTo>
                    <a:pt x="0" y="29"/>
                    <a:pt x="0" y="15"/>
                    <a:pt x="0" y="0"/>
                  </a:cubicBezTo>
                </a:path>
              </a:pathLst>
            </a:custGeom>
            <a:solidFill>
              <a:srgbClr val="CC9400"/>
            </a:solidFill>
            <a:ln>
              <a:noFill/>
            </a:ln>
            <a:extLst>
              <a:ext uri="{91240B29-F687-4F45-9708-019B960494DF}">
                <a14:hiddenLine xmlns:a14="http://schemas.microsoft.com/office/drawing/2010/main" w="9525">
                  <a:solidFill>
                    <a:srgbClr val="000000"/>
                  </a:solidFill>
                  <a:round/>
                  <a:headEnd/>
                  <a:tailEnd/>
                </a14:hiddenLine>
              </a:ext>
            </a:extLst>
          </p:spPr>
          <p:txBody>
            <a:bodyPr lIns="93260" tIns="46630" rIns="93260" bIns="46630"/>
            <a:lstStyle/>
            <a:p>
              <a:pPr defTabSz="932597" eaLnBrk="1" fontAlgn="auto" hangingPunct="1">
                <a:spcBef>
                  <a:spcPts val="0"/>
                </a:spcBef>
                <a:spcAft>
                  <a:spcPts val="0"/>
                </a:spcAft>
                <a:defRPr/>
              </a:pPr>
              <a:endParaRPr lang="sl-SI" sz="1836" dirty="0">
                <a:solidFill>
                  <a:srgbClr val="505050"/>
                </a:solidFill>
                <a:latin typeface="Segoe UI"/>
              </a:endParaRPr>
            </a:p>
          </p:txBody>
        </p:sp>
        <p:sp>
          <p:nvSpPr>
            <p:cNvPr id="208" name="Freeform 178">
              <a:extLst>
                <a:ext uri="{FF2B5EF4-FFF2-40B4-BE49-F238E27FC236}">
                  <a16:creationId xmlns:a16="http://schemas.microsoft.com/office/drawing/2014/main" id="{9D3E257B-BF2E-42AD-AFCC-7FA16237CDB2}"/>
                </a:ext>
              </a:extLst>
            </p:cNvPr>
            <p:cNvSpPr>
              <a:spLocks/>
            </p:cNvSpPr>
            <p:nvPr/>
          </p:nvSpPr>
          <p:spPr bwMode="auto">
            <a:xfrm>
              <a:off x="7619694" y="5280145"/>
              <a:ext cx="34239" cy="12453"/>
            </a:xfrm>
            <a:custGeom>
              <a:avLst/>
              <a:gdLst>
                <a:gd name="T0" fmla="*/ 83 w 83"/>
                <a:gd name="T1" fmla="*/ 0 h 32"/>
                <a:gd name="T2" fmla="*/ 41 w 83"/>
                <a:gd name="T3" fmla="*/ 32 h 32"/>
                <a:gd name="T4" fmla="*/ 0 w 83"/>
                <a:gd name="T5" fmla="*/ 0 h 32"/>
                <a:gd name="T6" fmla="*/ 83 w 83"/>
                <a:gd name="T7" fmla="*/ 0 h 32"/>
              </a:gdLst>
              <a:ahLst/>
              <a:cxnLst>
                <a:cxn ang="0">
                  <a:pos x="T0" y="T1"/>
                </a:cxn>
                <a:cxn ang="0">
                  <a:pos x="T2" y="T3"/>
                </a:cxn>
                <a:cxn ang="0">
                  <a:pos x="T4" y="T5"/>
                </a:cxn>
                <a:cxn ang="0">
                  <a:pos x="T6" y="T7"/>
                </a:cxn>
              </a:cxnLst>
              <a:rect l="0" t="0" r="r" b="b"/>
              <a:pathLst>
                <a:path w="83" h="32">
                  <a:moveTo>
                    <a:pt x="83" y="0"/>
                  </a:moveTo>
                  <a:cubicBezTo>
                    <a:pt x="78" y="18"/>
                    <a:pt x="61" y="32"/>
                    <a:pt x="41" y="32"/>
                  </a:cubicBezTo>
                  <a:cubicBezTo>
                    <a:pt x="21" y="32"/>
                    <a:pt x="5" y="18"/>
                    <a:pt x="0" y="0"/>
                  </a:cubicBezTo>
                  <a:lnTo>
                    <a:pt x="83" y="0"/>
                  </a:lnTo>
                  <a:close/>
                </a:path>
              </a:pathLst>
            </a:custGeom>
            <a:solidFill>
              <a:srgbClr val="FFFC9E"/>
            </a:solidFill>
            <a:ln>
              <a:noFill/>
            </a:ln>
            <a:extLst>
              <a:ext uri="{91240B29-F687-4F45-9708-019B960494DF}">
                <a14:hiddenLine xmlns:a14="http://schemas.microsoft.com/office/drawing/2010/main" w="9525">
                  <a:solidFill>
                    <a:srgbClr val="000000"/>
                  </a:solidFill>
                  <a:round/>
                  <a:headEnd/>
                  <a:tailEnd/>
                </a14:hiddenLine>
              </a:ext>
            </a:extLst>
          </p:spPr>
          <p:txBody>
            <a:bodyPr lIns="93260" tIns="46630" rIns="93260" bIns="46630"/>
            <a:lstStyle/>
            <a:p>
              <a:pPr defTabSz="932597" eaLnBrk="1" fontAlgn="auto" hangingPunct="1">
                <a:spcBef>
                  <a:spcPts val="0"/>
                </a:spcBef>
                <a:spcAft>
                  <a:spcPts val="0"/>
                </a:spcAft>
                <a:defRPr/>
              </a:pPr>
              <a:endParaRPr lang="sl-SI" sz="1836" dirty="0">
                <a:solidFill>
                  <a:srgbClr val="505050"/>
                </a:solidFill>
                <a:latin typeface="Segoe UI"/>
              </a:endParaRPr>
            </a:p>
          </p:txBody>
        </p:sp>
      </p:grpSp>
      <p:sp>
        <p:nvSpPr>
          <p:cNvPr id="209" name="Rectangle 208">
            <a:extLst>
              <a:ext uri="{FF2B5EF4-FFF2-40B4-BE49-F238E27FC236}">
                <a16:creationId xmlns:a16="http://schemas.microsoft.com/office/drawing/2014/main" id="{1F6367C7-77F0-4E74-8642-57B5654498D3}"/>
              </a:ext>
            </a:extLst>
          </p:cNvPr>
          <p:cNvSpPr/>
          <p:nvPr/>
        </p:nvSpPr>
        <p:spPr>
          <a:xfrm>
            <a:off x="8305553" y="4758579"/>
            <a:ext cx="2559559" cy="840230"/>
          </a:xfrm>
          <a:prstGeom prst="rect">
            <a:avLst/>
          </a:prstGeom>
          <a:noFill/>
        </p:spPr>
        <p:txBody>
          <a:bodyPr lIns="0" anchor="ctr">
            <a:spAutoFit/>
          </a:bodyPr>
          <a:lstStyle/>
          <a:p>
            <a:pPr defTabSz="914127" eaLnBrk="1" fontAlgn="auto" hangingPunct="1">
              <a:lnSpc>
                <a:spcPct val="90000"/>
              </a:lnSpc>
              <a:spcBef>
                <a:spcPts val="0"/>
              </a:spcBef>
              <a:spcAft>
                <a:spcPts val="0"/>
              </a:spcAft>
              <a:defRPr/>
            </a:pPr>
            <a:r>
              <a:rPr lang="sl-SI" kern="0" spc="-30" dirty="0">
                <a:gradFill>
                  <a:gsLst>
                    <a:gs pos="52778">
                      <a:srgbClr val="3C3C3C"/>
                    </a:gs>
                    <a:gs pos="39000">
                      <a:srgbClr val="3C3C3C"/>
                    </a:gs>
                  </a:gsLst>
                  <a:lin ang="5400000" scaled="0"/>
                </a:gradFill>
                <a:latin typeface="Segoe UI"/>
                <a:ea typeface="ＭＳ Ｐゴシック" charset="0"/>
                <a:cs typeface="Segoe"/>
              </a:rPr>
              <a:t>Hiter in napovedljiv odziv na spremembe, brez prekinitev</a:t>
            </a:r>
          </a:p>
        </p:txBody>
      </p:sp>
      <p:sp>
        <p:nvSpPr>
          <p:cNvPr id="210" name="Rectangle 209">
            <a:extLst>
              <a:ext uri="{FF2B5EF4-FFF2-40B4-BE49-F238E27FC236}">
                <a16:creationId xmlns:a16="http://schemas.microsoft.com/office/drawing/2014/main" id="{B9B7B251-C0D5-4B21-9CB1-0162AA084045}"/>
              </a:ext>
            </a:extLst>
          </p:cNvPr>
          <p:cNvSpPr/>
          <p:nvPr/>
        </p:nvSpPr>
        <p:spPr bwMode="auto">
          <a:xfrm>
            <a:off x="443592" y="1707592"/>
            <a:ext cx="3469400" cy="3657081"/>
          </a:xfrm>
          <a:prstGeom prst="rect">
            <a:avLst/>
          </a:prstGeom>
          <a:solidFill>
            <a:schemeClr val="tx2"/>
          </a:solidFill>
          <a:ln w="9525" cap="flat" cmpd="sng" algn="ctr">
            <a:noFill/>
            <a:prstDash val="solid"/>
            <a:headEnd type="none" w="med" len="med"/>
            <a:tailEnd type="none" w="med" len="med"/>
          </a:ln>
          <a:effectLst/>
        </p:spPr>
        <p:txBody>
          <a:bodyPr lIns="457135" tIns="457135" rIns="182854" bIns="146283"/>
          <a:lstStyle/>
          <a:p>
            <a:pPr defTabSz="932110" eaLnBrk="1" fontAlgn="auto" hangingPunct="1">
              <a:lnSpc>
                <a:spcPct val="90000"/>
              </a:lnSpc>
              <a:spcBef>
                <a:spcPts val="0"/>
              </a:spcBef>
              <a:spcAft>
                <a:spcPts val="0"/>
              </a:spcAft>
              <a:defRPr/>
            </a:pPr>
            <a:r>
              <a:rPr lang="sl-SI" sz="3199" kern="0" dirty="0">
                <a:gradFill>
                  <a:gsLst>
                    <a:gs pos="84259">
                      <a:srgbClr val="FFFFFF"/>
                    </a:gs>
                    <a:gs pos="52778">
                      <a:srgbClr val="FFFFFF"/>
                    </a:gs>
                  </a:gsLst>
                  <a:lin ang="5400000" scaled="0"/>
                </a:gradFill>
                <a:latin typeface="Segoe UI Light"/>
              </a:rPr>
              <a:t>Osnovna dejavnost</a:t>
            </a:r>
          </a:p>
          <a:p>
            <a:pPr defTabSz="932110" eaLnBrk="1" fontAlgn="auto" hangingPunct="1">
              <a:lnSpc>
                <a:spcPct val="90000"/>
              </a:lnSpc>
              <a:spcBef>
                <a:spcPts val="0"/>
              </a:spcBef>
              <a:spcAft>
                <a:spcPts val="0"/>
              </a:spcAft>
              <a:defRPr/>
            </a:pPr>
            <a:r>
              <a:rPr lang="sl-SI" kern="0" dirty="0">
                <a:gradFill>
                  <a:gsLst>
                    <a:gs pos="84259">
                      <a:srgbClr val="FFFFFF"/>
                    </a:gs>
                    <a:gs pos="52778">
                      <a:srgbClr val="FFFFFF"/>
                    </a:gs>
                  </a:gsLst>
                  <a:lin ang="5400000" scaled="0"/>
                </a:gradFill>
                <a:latin typeface="Segoe UI"/>
              </a:rPr>
              <a:t>Infrastruktura &amp; Aplikacije</a:t>
            </a:r>
          </a:p>
        </p:txBody>
      </p:sp>
      <p:grpSp>
        <p:nvGrpSpPr>
          <p:cNvPr id="211" name="Group 210">
            <a:extLst>
              <a:ext uri="{FF2B5EF4-FFF2-40B4-BE49-F238E27FC236}">
                <a16:creationId xmlns:a16="http://schemas.microsoft.com/office/drawing/2014/main" id="{8F4CC368-1F60-4592-9D3D-42BCDC5B4CFF}"/>
              </a:ext>
            </a:extLst>
          </p:cNvPr>
          <p:cNvGrpSpPr/>
          <p:nvPr/>
        </p:nvGrpSpPr>
        <p:grpSpPr>
          <a:xfrm>
            <a:off x="2101346" y="3368034"/>
            <a:ext cx="1522727" cy="1648209"/>
            <a:chOff x="5762197" y="5827996"/>
            <a:chExt cx="906191" cy="713753"/>
          </a:xfrm>
          <a:solidFill>
            <a:schemeClr val="tx2"/>
          </a:solidFill>
        </p:grpSpPr>
        <p:pic>
          <p:nvPicPr>
            <p:cNvPr id="212" name="Picture 211" descr="Desktop.png">
              <a:extLst>
                <a:ext uri="{FF2B5EF4-FFF2-40B4-BE49-F238E27FC236}">
                  <a16:creationId xmlns:a16="http://schemas.microsoft.com/office/drawing/2014/main" id="{F350B641-4D7E-4521-AFA2-641F584B1543}"/>
                </a:ext>
              </a:extLst>
            </p:cNvPr>
            <p:cNvPicPr>
              <a:picLocks noChangeAspect="1"/>
            </p:cNvPicPr>
            <p:nvPr/>
          </p:nvPicPr>
          <p:blipFill rotWithShape="1">
            <a:blip r:embed="rId9">
              <a:duotone>
                <a:prstClr val="black"/>
                <a:schemeClr val="accent1">
                  <a:tint val="45000"/>
                  <a:satMod val="400000"/>
                </a:schemeClr>
              </a:duotone>
              <a:extLst>
                <a:ext uri="{28A0092B-C50C-407E-A947-70E740481C1C}">
                  <a14:useLocalDpi xmlns:a14="http://schemas.microsoft.com/office/drawing/2010/main" val="0"/>
                </a:ext>
              </a:extLst>
            </a:blip>
            <a:srcRect/>
            <a:stretch/>
          </p:blipFill>
          <p:spPr>
            <a:xfrm>
              <a:off x="5762197" y="5827996"/>
              <a:ext cx="906191" cy="713753"/>
            </a:xfrm>
            <a:prstGeom prst="rect">
              <a:avLst/>
            </a:prstGeom>
            <a:grpFill/>
          </p:spPr>
        </p:pic>
        <p:sp>
          <p:nvSpPr>
            <p:cNvPr id="213" name="Freeform 14">
              <a:extLst>
                <a:ext uri="{FF2B5EF4-FFF2-40B4-BE49-F238E27FC236}">
                  <a16:creationId xmlns:a16="http://schemas.microsoft.com/office/drawing/2014/main" id="{31FDFC15-7EE0-4AB5-844F-AAE7FACFD922}"/>
                </a:ext>
              </a:extLst>
            </p:cNvPr>
            <p:cNvSpPr>
              <a:spLocks noChangeAspect="1" noEditPoints="1"/>
            </p:cNvSpPr>
            <p:nvPr/>
          </p:nvSpPr>
          <p:spPr bwMode="auto">
            <a:xfrm>
              <a:off x="5908836" y="5956630"/>
              <a:ext cx="238671" cy="229728"/>
            </a:xfrm>
            <a:custGeom>
              <a:avLst/>
              <a:gdLst>
                <a:gd name="T0" fmla="*/ 52 w 117"/>
                <a:gd name="T1" fmla="*/ 9 h 117"/>
                <a:gd name="T2" fmla="*/ 117 w 117"/>
                <a:gd name="T3" fmla="*/ 0 h 117"/>
                <a:gd name="T4" fmla="*/ 117 w 117"/>
                <a:gd name="T5" fmla="*/ 57 h 117"/>
                <a:gd name="T6" fmla="*/ 52 w 117"/>
                <a:gd name="T7" fmla="*/ 57 h 117"/>
                <a:gd name="T8" fmla="*/ 52 w 117"/>
                <a:gd name="T9" fmla="*/ 9 h 117"/>
                <a:gd name="T10" fmla="*/ 52 w 117"/>
                <a:gd name="T11" fmla="*/ 9 h 117"/>
                <a:gd name="T12" fmla="*/ 50 w 117"/>
                <a:gd name="T13" fmla="*/ 57 h 117"/>
                <a:gd name="T14" fmla="*/ 50 w 117"/>
                <a:gd name="T15" fmla="*/ 9 h 117"/>
                <a:gd name="T16" fmla="*/ 0 w 117"/>
                <a:gd name="T17" fmla="*/ 16 h 117"/>
                <a:gd name="T18" fmla="*/ 0 w 117"/>
                <a:gd name="T19" fmla="*/ 57 h 117"/>
                <a:gd name="T20" fmla="*/ 50 w 117"/>
                <a:gd name="T21" fmla="*/ 57 h 117"/>
                <a:gd name="T22" fmla="*/ 50 w 117"/>
                <a:gd name="T23" fmla="*/ 57 h 117"/>
                <a:gd name="T24" fmla="*/ 52 w 117"/>
                <a:gd name="T25" fmla="*/ 59 h 117"/>
                <a:gd name="T26" fmla="*/ 52 w 117"/>
                <a:gd name="T27" fmla="*/ 108 h 117"/>
                <a:gd name="T28" fmla="*/ 117 w 117"/>
                <a:gd name="T29" fmla="*/ 117 h 117"/>
                <a:gd name="T30" fmla="*/ 117 w 117"/>
                <a:gd name="T31" fmla="*/ 59 h 117"/>
                <a:gd name="T32" fmla="*/ 52 w 117"/>
                <a:gd name="T33" fmla="*/ 59 h 117"/>
                <a:gd name="T34" fmla="*/ 52 w 117"/>
                <a:gd name="T35" fmla="*/ 59 h 117"/>
                <a:gd name="T36" fmla="*/ 50 w 117"/>
                <a:gd name="T37" fmla="*/ 59 h 117"/>
                <a:gd name="T38" fmla="*/ 0 w 117"/>
                <a:gd name="T39" fmla="*/ 59 h 117"/>
                <a:gd name="T40" fmla="*/ 0 w 117"/>
                <a:gd name="T41" fmla="*/ 100 h 117"/>
                <a:gd name="T42" fmla="*/ 50 w 117"/>
                <a:gd name="T43" fmla="*/ 107 h 117"/>
                <a:gd name="T44" fmla="*/ 50 w 117"/>
                <a:gd name="T45" fmla="*/ 59 h 117"/>
                <a:gd name="T46" fmla="*/ 50 w 117"/>
                <a:gd name="T47" fmla="*/ 59 h 117"/>
              </a:gdLst>
              <a:ahLst/>
              <a:cxnLst>
                <a:cxn ang="0">
                  <a:pos x="T0" y="T1"/>
                </a:cxn>
                <a:cxn ang="0">
                  <a:pos x="T2" y="T3"/>
                </a:cxn>
                <a:cxn ang="0">
                  <a:pos x="T4" y="T5"/>
                </a:cxn>
                <a:cxn ang="0">
                  <a:pos x="T6" y="T7"/>
                </a:cxn>
                <a:cxn ang="0">
                  <a:pos x="T8" y="T9"/>
                </a:cxn>
                <a:cxn ang="0">
                  <a:pos x="T10" y="T11"/>
                </a:cxn>
                <a:cxn ang="0">
                  <a:pos x="T12" y="T13"/>
                </a:cxn>
                <a:cxn ang="0">
                  <a:pos x="T14" y="T15"/>
                </a:cxn>
                <a:cxn ang="0">
                  <a:pos x="T16" y="T17"/>
                </a:cxn>
                <a:cxn ang="0">
                  <a:pos x="T18" y="T19"/>
                </a:cxn>
                <a:cxn ang="0">
                  <a:pos x="T20" y="T21"/>
                </a:cxn>
                <a:cxn ang="0">
                  <a:pos x="T22" y="T23"/>
                </a:cxn>
                <a:cxn ang="0">
                  <a:pos x="T24" y="T25"/>
                </a:cxn>
                <a:cxn ang="0">
                  <a:pos x="T26" y="T27"/>
                </a:cxn>
                <a:cxn ang="0">
                  <a:pos x="T28" y="T29"/>
                </a:cxn>
                <a:cxn ang="0">
                  <a:pos x="T30" y="T31"/>
                </a:cxn>
                <a:cxn ang="0">
                  <a:pos x="T32" y="T33"/>
                </a:cxn>
                <a:cxn ang="0">
                  <a:pos x="T34" y="T35"/>
                </a:cxn>
                <a:cxn ang="0">
                  <a:pos x="T36" y="T37"/>
                </a:cxn>
                <a:cxn ang="0">
                  <a:pos x="T38" y="T39"/>
                </a:cxn>
                <a:cxn ang="0">
                  <a:pos x="T40" y="T41"/>
                </a:cxn>
                <a:cxn ang="0">
                  <a:pos x="T42" y="T43"/>
                </a:cxn>
                <a:cxn ang="0">
                  <a:pos x="T44" y="T45"/>
                </a:cxn>
                <a:cxn ang="0">
                  <a:pos x="T46" y="T47"/>
                </a:cxn>
              </a:cxnLst>
              <a:rect l="0" t="0" r="r" b="b"/>
              <a:pathLst>
                <a:path w="117" h="117">
                  <a:moveTo>
                    <a:pt x="52" y="9"/>
                  </a:moveTo>
                  <a:cubicBezTo>
                    <a:pt x="117" y="0"/>
                    <a:pt x="117" y="0"/>
                    <a:pt x="117" y="0"/>
                  </a:cubicBezTo>
                  <a:cubicBezTo>
                    <a:pt x="117" y="57"/>
                    <a:pt x="117" y="57"/>
                    <a:pt x="117" y="57"/>
                  </a:cubicBezTo>
                  <a:cubicBezTo>
                    <a:pt x="52" y="57"/>
                    <a:pt x="52" y="57"/>
                    <a:pt x="52" y="57"/>
                  </a:cubicBezTo>
                  <a:cubicBezTo>
                    <a:pt x="52" y="9"/>
                    <a:pt x="52" y="9"/>
                    <a:pt x="52" y="9"/>
                  </a:cubicBezTo>
                  <a:cubicBezTo>
                    <a:pt x="52" y="9"/>
                    <a:pt x="52" y="9"/>
                    <a:pt x="52" y="9"/>
                  </a:cubicBezTo>
                  <a:close/>
                  <a:moveTo>
                    <a:pt x="50" y="57"/>
                  </a:moveTo>
                  <a:cubicBezTo>
                    <a:pt x="50" y="9"/>
                    <a:pt x="50" y="9"/>
                    <a:pt x="50" y="9"/>
                  </a:cubicBezTo>
                  <a:cubicBezTo>
                    <a:pt x="0" y="16"/>
                    <a:pt x="0" y="16"/>
                    <a:pt x="0" y="16"/>
                  </a:cubicBezTo>
                  <a:cubicBezTo>
                    <a:pt x="0" y="57"/>
                    <a:pt x="0" y="57"/>
                    <a:pt x="0" y="57"/>
                  </a:cubicBezTo>
                  <a:cubicBezTo>
                    <a:pt x="50" y="57"/>
                    <a:pt x="50" y="57"/>
                    <a:pt x="50" y="57"/>
                  </a:cubicBezTo>
                  <a:cubicBezTo>
                    <a:pt x="50" y="57"/>
                    <a:pt x="50" y="57"/>
                    <a:pt x="50" y="57"/>
                  </a:cubicBezTo>
                  <a:close/>
                  <a:moveTo>
                    <a:pt x="52" y="59"/>
                  </a:moveTo>
                  <a:cubicBezTo>
                    <a:pt x="52" y="108"/>
                    <a:pt x="52" y="108"/>
                    <a:pt x="52" y="108"/>
                  </a:cubicBezTo>
                  <a:cubicBezTo>
                    <a:pt x="117" y="117"/>
                    <a:pt x="117" y="117"/>
                    <a:pt x="117" y="117"/>
                  </a:cubicBezTo>
                  <a:cubicBezTo>
                    <a:pt x="117" y="59"/>
                    <a:pt x="117" y="59"/>
                    <a:pt x="117" y="59"/>
                  </a:cubicBezTo>
                  <a:cubicBezTo>
                    <a:pt x="52" y="59"/>
                    <a:pt x="52" y="59"/>
                    <a:pt x="52" y="59"/>
                  </a:cubicBezTo>
                  <a:cubicBezTo>
                    <a:pt x="52" y="59"/>
                    <a:pt x="52" y="59"/>
                    <a:pt x="52" y="59"/>
                  </a:cubicBezTo>
                  <a:close/>
                  <a:moveTo>
                    <a:pt x="50" y="59"/>
                  </a:moveTo>
                  <a:cubicBezTo>
                    <a:pt x="0" y="59"/>
                    <a:pt x="0" y="59"/>
                    <a:pt x="0" y="59"/>
                  </a:cubicBezTo>
                  <a:cubicBezTo>
                    <a:pt x="0" y="100"/>
                    <a:pt x="0" y="100"/>
                    <a:pt x="0" y="100"/>
                  </a:cubicBezTo>
                  <a:cubicBezTo>
                    <a:pt x="50" y="107"/>
                    <a:pt x="50" y="107"/>
                    <a:pt x="50" y="107"/>
                  </a:cubicBezTo>
                  <a:cubicBezTo>
                    <a:pt x="50" y="59"/>
                    <a:pt x="50" y="59"/>
                    <a:pt x="50" y="59"/>
                  </a:cubicBezTo>
                  <a:cubicBezTo>
                    <a:pt x="50" y="59"/>
                    <a:pt x="50" y="59"/>
                    <a:pt x="50" y="59"/>
                  </a:cubicBezTo>
                  <a:close/>
                </a:path>
              </a:pathLst>
            </a:custGeom>
            <a:grpFill/>
            <a:ln w="10795" cap="flat" cmpd="sng" algn="ctr">
              <a:noFill/>
              <a:prstDash val="solid"/>
              <a:headEnd type="none" w="med" len="med"/>
              <a:tailEnd type="none" w="med" len="med"/>
            </a:ln>
            <a:effectLst/>
            <a:extLst/>
          </p:spPr>
          <p:txBody>
            <a:bodyPr lIns="0" tIns="45704" rIns="91410" bIns="45704" anchor="ctr"/>
            <a:lstStyle/>
            <a:p>
              <a:pPr algn="ctr" defTabSz="740455" eaLnBrk="1" hangingPunct="1">
                <a:lnSpc>
                  <a:spcPct val="90000"/>
                </a:lnSpc>
                <a:defRPr/>
              </a:pPr>
              <a:endParaRPr lang="sl-SI" sz="1398" kern="0" spc="-122" dirty="0">
                <a:gradFill>
                  <a:gsLst>
                    <a:gs pos="0">
                      <a:srgbClr val="FFFFFF"/>
                    </a:gs>
                    <a:gs pos="100000">
                      <a:srgbClr val="FFFFFF"/>
                    </a:gs>
                  </a:gsLst>
                  <a:lin ang="5400000" scaled="0"/>
                </a:gradFill>
                <a:latin typeface="Segoe Light" pitchFamily="34" charset="0"/>
                <a:ea typeface="ＭＳ Ｐゴシック" charset="0"/>
              </a:endParaRPr>
            </a:p>
          </p:txBody>
        </p:sp>
      </p:grpSp>
      <p:pic>
        <p:nvPicPr>
          <p:cNvPr id="214" name="Picture 213" descr="Servers.png">
            <a:extLst>
              <a:ext uri="{FF2B5EF4-FFF2-40B4-BE49-F238E27FC236}">
                <a16:creationId xmlns:a16="http://schemas.microsoft.com/office/drawing/2014/main" id="{89FA5CAF-F430-45F2-933A-EA9A3E7CD909}"/>
              </a:ext>
            </a:extLst>
          </p:cNvPr>
          <p:cNvPicPr>
            <a:picLocks noChangeAspect="1"/>
          </p:cNvPicPr>
          <p:nvPr/>
        </p:nvPicPr>
        <p:blipFill rotWithShape="1">
          <a:blip r:embed="rId10">
            <a:duotone>
              <a:schemeClr val="accent2">
                <a:shade val="45000"/>
                <a:satMod val="135000"/>
              </a:schemeClr>
              <a:prstClr val="white"/>
            </a:duotone>
            <a:extLst>
              <a:ext uri="{28A0092B-C50C-407E-A947-70E740481C1C}">
                <a14:useLocalDpi xmlns:a14="http://schemas.microsoft.com/office/drawing/2010/main" val="0"/>
              </a:ext>
            </a:extLst>
          </a:blip>
          <a:srcRect l="10842" t="2047" r="15346" b="2801"/>
          <a:stretch/>
        </p:blipFill>
        <p:spPr>
          <a:xfrm>
            <a:off x="686740" y="3287221"/>
            <a:ext cx="1408109" cy="1927586"/>
          </a:xfrm>
          <a:prstGeom prst="rect">
            <a:avLst/>
          </a:prstGeom>
          <a:solidFill>
            <a:schemeClr val="tx2"/>
          </a:solidFill>
        </p:spPr>
      </p:pic>
      <p:sp>
        <p:nvSpPr>
          <p:cNvPr id="30" name="Rectangle 29">
            <a:extLst>
              <a:ext uri="{FF2B5EF4-FFF2-40B4-BE49-F238E27FC236}">
                <a16:creationId xmlns:a16="http://schemas.microsoft.com/office/drawing/2014/main" id="{4DEE4B91-EB4C-46CE-AB20-351A88B37837}"/>
              </a:ext>
            </a:extLst>
          </p:cNvPr>
          <p:cNvSpPr/>
          <p:nvPr/>
        </p:nvSpPr>
        <p:spPr>
          <a:xfrm>
            <a:off x="3401766" y="4820535"/>
            <a:ext cx="1503210" cy="747897"/>
          </a:xfrm>
          <a:prstGeom prst="rect">
            <a:avLst/>
          </a:prstGeom>
        </p:spPr>
        <p:txBody>
          <a:bodyPr lIns="0" tIns="0" rIns="0" bIns="0" anchor="ctr">
            <a:spAutoFit/>
          </a:bodyPr>
          <a:lstStyle/>
          <a:p>
            <a:pPr algn="r" defTabSz="932110" eaLnBrk="1" hangingPunct="1">
              <a:lnSpc>
                <a:spcPct val="90000"/>
              </a:lnSpc>
              <a:defRPr/>
            </a:pPr>
            <a:r>
              <a:rPr lang="sl-SI" kern="0" spc="-30" dirty="0">
                <a:gradFill>
                  <a:gsLst>
                    <a:gs pos="84259">
                      <a:srgbClr val="FFFFFF"/>
                    </a:gs>
                    <a:gs pos="52778">
                      <a:srgbClr val="FFFFFF"/>
                    </a:gs>
                  </a:gsLst>
                  <a:lin ang="5400000" scaled="0"/>
                </a:gradFill>
                <a:latin typeface="Segoe UI"/>
                <a:ea typeface="ＭＳ Ｐゴシック" charset="0"/>
                <a:cs typeface="Segoe"/>
              </a:rPr>
              <a:t>Ponovljivost</a:t>
            </a:r>
          </a:p>
          <a:p>
            <a:pPr algn="r" defTabSz="932110" eaLnBrk="1" hangingPunct="1">
              <a:lnSpc>
                <a:spcPct val="90000"/>
              </a:lnSpc>
              <a:defRPr/>
            </a:pPr>
            <a:r>
              <a:rPr lang="sl-SI" kern="0" spc="-30" dirty="0" err="1">
                <a:gradFill>
                  <a:gsLst>
                    <a:gs pos="84259">
                      <a:srgbClr val="FFFFFF"/>
                    </a:gs>
                    <a:gs pos="52778">
                      <a:srgbClr val="FFFFFF"/>
                    </a:gs>
                  </a:gsLst>
                  <a:lin ang="5400000" scaled="0"/>
                </a:gradFill>
                <a:latin typeface="Segoe UI"/>
                <a:ea typeface="ＭＳ Ｐゴシック" charset="0"/>
                <a:cs typeface="Segoe"/>
              </a:rPr>
              <a:t>Napovedljivost</a:t>
            </a:r>
            <a:endParaRPr lang="sl-SI" kern="0" spc="-30" dirty="0">
              <a:gradFill>
                <a:gsLst>
                  <a:gs pos="84259">
                    <a:srgbClr val="FFFFFF"/>
                  </a:gs>
                  <a:gs pos="52778">
                    <a:srgbClr val="FFFFFF"/>
                  </a:gs>
                </a:gsLst>
                <a:lin ang="5400000" scaled="0"/>
              </a:gradFill>
              <a:latin typeface="Segoe UI"/>
              <a:ea typeface="ＭＳ Ｐゴシック" charset="0"/>
              <a:cs typeface="Segoe"/>
            </a:endParaRPr>
          </a:p>
          <a:p>
            <a:pPr algn="r" defTabSz="932110" eaLnBrk="1" hangingPunct="1">
              <a:lnSpc>
                <a:spcPct val="90000"/>
              </a:lnSpc>
              <a:defRPr/>
            </a:pPr>
            <a:r>
              <a:rPr lang="sl-SI" kern="0" spc="-30" dirty="0">
                <a:gradFill>
                  <a:gsLst>
                    <a:gs pos="84259">
                      <a:srgbClr val="FFFFFF"/>
                    </a:gs>
                    <a:gs pos="52778">
                      <a:srgbClr val="FFFFFF"/>
                    </a:gs>
                  </a:gsLst>
                  <a:lin ang="5400000" scaled="0"/>
                </a:gradFill>
                <a:latin typeface="Segoe UI"/>
                <a:ea typeface="ＭＳ Ｐゴシック" charset="0"/>
                <a:cs typeface="Segoe"/>
              </a:rPr>
              <a:t>Razpoložljivost</a:t>
            </a:r>
          </a:p>
        </p:txBody>
      </p:sp>
    </p:spTree>
  </p:cSld>
  <p:clrMapOvr>
    <a:masterClrMapping/>
  </p:clrMapOvr>
  <p:transition spd="med">
    <p:fade/>
  </p:transition>
</p:sld>
</file>

<file path=ppt/slides/slide5.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17" name="Title 16">
            <a:extLst>
              <a:ext uri="{FF2B5EF4-FFF2-40B4-BE49-F238E27FC236}">
                <a16:creationId xmlns:a16="http://schemas.microsoft.com/office/drawing/2014/main" id="{76723788-32D6-46D6-B0BE-55C12CDB6686}"/>
              </a:ext>
            </a:extLst>
          </p:cNvPr>
          <p:cNvSpPr>
            <a:spLocks noGrp="1"/>
          </p:cNvSpPr>
          <p:nvPr>
            <p:ph type="title"/>
          </p:nvPr>
        </p:nvSpPr>
        <p:spPr/>
        <p:txBody>
          <a:bodyPr/>
          <a:lstStyle/>
          <a:p>
            <a:pPr defTabSz="932742" fontAlgn="auto">
              <a:spcAft>
                <a:spcPts val="0"/>
              </a:spcAft>
              <a:defRPr/>
            </a:pPr>
            <a:r>
              <a:rPr lang="sl-SI" dirty="0"/>
              <a:t>Izzivi za informatike</a:t>
            </a:r>
          </a:p>
        </p:txBody>
      </p:sp>
      <p:grpSp>
        <p:nvGrpSpPr>
          <p:cNvPr id="30723" name="Group 6">
            <a:extLst>
              <a:ext uri="{FF2B5EF4-FFF2-40B4-BE49-F238E27FC236}">
                <a16:creationId xmlns:a16="http://schemas.microsoft.com/office/drawing/2014/main" id="{D6677039-0F67-4807-A199-FC9ED117DAC0}"/>
              </a:ext>
            </a:extLst>
          </p:cNvPr>
          <p:cNvGrpSpPr>
            <a:grpSpLocks/>
          </p:cNvGrpSpPr>
          <p:nvPr/>
        </p:nvGrpSpPr>
        <p:grpSpPr bwMode="auto">
          <a:xfrm>
            <a:off x="255588" y="1752600"/>
            <a:ext cx="11971337" cy="4319588"/>
            <a:chOff x="249052" y="2299521"/>
            <a:chExt cx="11738006" cy="4235548"/>
          </a:xfrm>
        </p:grpSpPr>
        <p:grpSp>
          <p:nvGrpSpPr>
            <p:cNvPr id="30724" name="Group 7">
              <a:extLst>
                <a:ext uri="{FF2B5EF4-FFF2-40B4-BE49-F238E27FC236}">
                  <a16:creationId xmlns:a16="http://schemas.microsoft.com/office/drawing/2014/main" id="{DCAD0C5C-ED6B-47C2-9711-D8FDCF054BF0}"/>
                </a:ext>
              </a:extLst>
            </p:cNvPr>
            <p:cNvGrpSpPr>
              <a:grpSpLocks/>
            </p:cNvGrpSpPr>
            <p:nvPr/>
          </p:nvGrpSpPr>
          <p:grpSpPr bwMode="auto">
            <a:xfrm>
              <a:off x="284531" y="5249362"/>
              <a:ext cx="11667800" cy="1285707"/>
              <a:chOff x="290236" y="5354126"/>
              <a:chExt cx="11901764" cy="1311488"/>
            </a:xfrm>
          </p:grpSpPr>
          <p:sp>
            <p:nvSpPr>
              <p:cNvPr id="133" name="Oval 132">
                <a:extLst>
                  <a:ext uri="{FF2B5EF4-FFF2-40B4-BE49-F238E27FC236}">
                    <a16:creationId xmlns:a16="http://schemas.microsoft.com/office/drawing/2014/main" id="{9C77C72B-A2C2-40B7-BB30-AD828EB183B4}"/>
                  </a:ext>
                </a:extLst>
              </p:cNvPr>
              <p:cNvSpPr/>
              <p:nvPr/>
            </p:nvSpPr>
            <p:spPr bwMode="auto">
              <a:xfrm>
                <a:off x="303266" y="5398527"/>
                <a:ext cx="1192416" cy="1192458"/>
              </a:xfrm>
              <a:prstGeom prst="ellipse">
                <a:avLst/>
              </a:prstGeom>
              <a:solidFill>
                <a:schemeClr val="bg1">
                  <a:lumMod val="95000"/>
                </a:schemeClr>
              </a:solidFill>
              <a:ln>
                <a:noFill/>
                <a:headEnd type="none" w="med" len="med"/>
                <a:tailEnd type="none" w="med" len="med"/>
              </a:ln>
              <a:effectLst/>
            </p:spPr>
            <p:style>
              <a:lnRef idx="1">
                <a:schemeClr val="accent2"/>
              </a:lnRef>
              <a:fillRef idx="3">
                <a:schemeClr val="accent2"/>
              </a:fillRef>
              <a:effectRef idx="2">
                <a:schemeClr val="accent2"/>
              </a:effectRef>
              <a:fontRef idx="minor">
                <a:schemeClr val="lt1"/>
              </a:fontRef>
            </p:style>
            <p:txBody>
              <a:bodyPr lIns="182854" tIns="146283" rIns="182854" bIns="146283"/>
              <a:lstStyle/>
              <a:p>
                <a:pPr algn="ctr" defTabSz="932293" eaLnBrk="1" hangingPunct="1">
                  <a:lnSpc>
                    <a:spcPct val="90000"/>
                  </a:lnSpc>
                  <a:defRPr/>
                </a:pPr>
                <a:endParaRPr lang="sl-SI" sz="2400" kern="0" dirty="0" err="1">
                  <a:gradFill>
                    <a:gsLst>
                      <a:gs pos="0">
                        <a:srgbClr val="FFFFFF"/>
                      </a:gs>
                      <a:gs pos="100000">
                        <a:srgbClr val="FFFFFF"/>
                      </a:gs>
                    </a:gsLst>
                    <a:lin ang="5400000" scaled="0"/>
                  </a:gradFill>
                  <a:latin typeface="Segoe UI Light"/>
                  <a:ea typeface="Segoe UI" pitchFamily="34" charset="0"/>
                  <a:cs typeface="Segoe UI" pitchFamily="34" charset="0"/>
                </a:endParaRPr>
              </a:p>
            </p:txBody>
          </p:sp>
          <p:sp>
            <p:nvSpPr>
              <p:cNvPr id="134" name="Oval 133">
                <a:extLst>
                  <a:ext uri="{FF2B5EF4-FFF2-40B4-BE49-F238E27FC236}">
                    <a16:creationId xmlns:a16="http://schemas.microsoft.com/office/drawing/2014/main" id="{CCD8F670-8A0C-42C1-B8E6-460F2C1D19FE}"/>
                  </a:ext>
                </a:extLst>
              </p:cNvPr>
              <p:cNvSpPr/>
              <p:nvPr/>
            </p:nvSpPr>
            <p:spPr bwMode="auto">
              <a:xfrm>
                <a:off x="6370138" y="5435047"/>
                <a:ext cx="1192415" cy="1190871"/>
              </a:xfrm>
              <a:prstGeom prst="ellipse">
                <a:avLst/>
              </a:prstGeom>
              <a:solidFill>
                <a:schemeClr val="bg1">
                  <a:lumMod val="95000"/>
                </a:schemeClr>
              </a:solidFill>
              <a:ln>
                <a:noFill/>
                <a:headEnd type="none" w="med" len="med"/>
                <a:tailEnd type="none" w="med" len="med"/>
              </a:ln>
              <a:effectLst/>
            </p:spPr>
            <p:style>
              <a:lnRef idx="1">
                <a:schemeClr val="accent2"/>
              </a:lnRef>
              <a:fillRef idx="3">
                <a:schemeClr val="accent2"/>
              </a:fillRef>
              <a:effectRef idx="2">
                <a:schemeClr val="accent2"/>
              </a:effectRef>
              <a:fontRef idx="minor">
                <a:schemeClr val="lt1"/>
              </a:fontRef>
            </p:style>
            <p:txBody>
              <a:bodyPr lIns="182854" tIns="146283" rIns="182854" bIns="146283"/>
              <a:lstStyle/>
              <a:p>
                <a:pPr algn="ctr" defTabSz="932293" eaLnBrk="1" hangingPunct="1">
                  <a:lnSpc>
                    <a:spcPct val="90000"/>
                  </a:lnSpc>
                  <a:defRPr/>
                </a:pPr>
                <a:endParaRPr lang="sl-SI" sz="2400" kern="0" dirty="0" err="1">
                  <a:gradFill>
                    <a:gsLst>
                      <a:gs pos="0">
                        <a:srgbClr val="FFFFFF"/>
                      </a:gs>
                      <a:gs pos="100000">
                        <a:srgbClr val="FFFFFF"/>
                      </a:gs>
                    </a:gsLst>
                    <a:lin ang="5400000" scaled="0"/>
                  </a:gradFill>
                  <a:latin typeface="Segoe UI Light"/>
                  <a:ea typeface="Segoe UI" pitchFamily="34" charset="0"/>
                  <a:cs typeface="Segoe UI" pitchFamily="34" charset="0"/>
                </a:endParaRPr>
              </a:p>
            </p:txBody>
          </p:sp>
          <p:sp>
            <p:nvSpPr>
              <p:cNvPr id="135" name="TextBox 134">
                <a:extLst>
                  <a:ext uri="{FF2B5EF4-FFF2-40B4-BE49-F238E27FC236}">
                    <a16:creationId xmlns:a16="http://schemas.microsoft.com/office/drawing/2014/main" id="{FE68EDA7-B991-4A07-B2CD-6352B73D28CD}"/>
                  </a:ext>
                </a:extLst>
              </p:cNvPr>
              <p:cNvSpPr txBox="1"/>
              <p:nvPr/>
            </p:nvSpPr>
            <p:spPr>
              <a:xfrm>
                <a:off x="1569212" y="5572406"/>
                <a:ext cx="4649025" cy="849541"/>
              </a:xfrm>
              <a:prstGeom prst="rect">
                <a:avLst/>
              </a:prstGeom>
              <a:noFill/>
            </p:spPr>
            <p:txBody>
              <a:bodyPr lIns="182854" tIns="146283" rIns="182854" bIns="146283">
                <a:spAutoFit/>
              </a:bodyPr>
              <a:lstStyle>
                <a:defPPr>
                  <a:defRPr lang="en-US"/>
                </a:defPPr>
                <a:lvl1pPr defTabSz="932742">
                  <a:lnSpc>
                    <a:spcPct val="90000"/>
                  </a:lnSpc>
                  <a:spcAft>
                    <a:spcPts val="600"/>
                  </a:spcAft>
                  <a:defRPr sz="2000">
                    <a:gradFill>
                      <a:gsLst>
                        <a:gs pos="2917">
                          <a:srgbClr val="505050"/>
                        </a:gs>
                        <a:gs pos="30000">
                          <a:srgbClr val="505050"/>
                        </a:gs>
                      </a:gsLst>
                      <a:lin ang="5400000" scaled="0"/>
                    </a:gradFill>
                    <a:latin typeface="Segoe UI" panose="020B0502040204020203" pitchFamily="34" charset="0"/>
                    <a:cs typeface="Segoe UI" panose="020B0502040204020203" pitchFamily="34" charset="0"/>
                  </a:defRPr>
                </a:lvl1pPr>
              </a:lstStyle>
              <a:p>
                <a:pPr defTabSz="932563" eaLnBrk="1" fontAlgn="auto" hangingPunct="1">
                  <a:spcBef>
                    <a:spcPts val="0"/>
                  </a:spcBef>
                  <a:defRPr/>
                </a:pPr>
                <a:r>
                  <a:rPr lang="sl-SI" kern="0" dirty="0">
                    <a:latin typeface="Segoe UI Light"/>
                  </a:rPr>
                  <a:t>Pomanjkljivo </a:t>
                </a:r>
                <a:r>
                  <a:rPr lang="sl-SI" b="1" kern="0" dirty="0">
                    <a:latin typeface="Segoe UI Light"/>
                  </a:rPr>
                  <a:t>sodelovanje</a:t>
                </a:r>
                <a:r>
                  <a:rPr lang="sl-SI" kern="0" dirty="0">
                    <a:latin typeface="Segoe UI Light"/>
                  </a:rPr>
                  <a:t> med razvijalci in vzdrževalci ter nejasne </a:t>
                </a:r>
                <a:r>
                  <a:rPr lang="sl-SI" b="1" kern="0" dirty="0">
                    <a:latin typeface="Segoe UI Light"/>
                  </a:rPr>
                  <a:t>odgovornosti</a:t>
                </a:r>
              </a:p>
            </p:txBody>
          </p:sp>
          <p:sp>
            <p:nvSpPr>
              <p:cNvPr id="136" name="TextBox 135">
                <a:extLst>
                  <a:ext uri="{FF2B5EF4-FFF2-40B4-BE49-F238E27FC236}">
                    <a16:creationId xmlns:a16="http://schemas.microsoft.com/office/drawing/2014/main" id="{A22C9181-C4CB-4918-871C-090D26636D24}"/>
                  </a:ext>
                </a:extLst>
              </p:cNvPr>
              <p:cNvSpPr txBox="1"/>
              <p:nvPr/>
            </p:nvSpPr>
            <p:spPr>
              <a:xfrm>
                <a:off x="7542975" y="5433906"/>
                <a:ext cx="4649025" cy="849541"/>
              </a:xfrm>
              <a:prstGeom prst="rect">
                <a:avLst/>
              </a:prstGeom>
              <a:noFill/>
            </p:spPr>
            <p:txBody>
              <a:bodyPr lIns="182854" tIns="146283" rIns="182854" bIns="146283">
                <a:spAutoFit/>
              </a:bodyPr>
              <a:lstStyle>
                <a:defPPr>
                  <a:defRPr lang="en-US"/>
                </a:defPPr>
                <a:lvl1pPr defTabSz="932742">
                  <a:lnSpc>
                    <a:spcPct val="90000"/>
                  </a:lnSpc>
                  <a:spcAft>
                    <a:spcPts val="600"/>
                  </a:spcAft>
                  <a:defRPr sz="2000">
                    <a:gradFill>
                      <a:gsLst>
                        <a:gs pos="2917">
                          <a:srgbClr val="505050"/>
                        </a:gs>
                        <a:gs pos="30000">
                          <a:srgbClr val="505050"/>
                        </a:gs>
                      </a:gsLst>
                      <a:lin ang="5400000" scaled="0"/>
                    </a:gradFill>
                    <a:latin typeface="Segoe UI" panose="020B0502040204020203" pitchFamily="34" charset="0"/>
                    <a:cs typeface="Segoe UI" panose="020B0502040204020203" pitchFamily="34" charset="0"/>
                  </a:defRPr>
                </a:lvl1pPr>
              </a:lstStyle>
              <a:p>
                <a:pPr defTabSz="932563" eaLnBrk="1" fontAlgn="auto" hangingPunct="1">
                  <a:spcBef>
                    <a:spcPts val="0"/>
                  </a:spcBef>
                  <a:defRPr/>
                </a:pPr>
                <a:r>
                  <a:rPr lang="sl-SI" kern="0" dirty="0">
                    <a:latin typeface="Segoe UI Light"/>
                  </a:rPr>
                  <a:t>Premalo </a:t>
                </a:r>
                <a:r>
                  <a:rPr lang="sl-SI" b="1" kern="0" dirty="0">
                    <a:latin typeface="Segoe UI Light"/>
                  </a:rPr>
                  <a:t>vzdrževalnih oken</a:t>
                </a:r>
                <a:r>
                  <a:rPr lang="sl-SI" kern="0" dirty="0">
                    <a:latin typeface="Segoe UI Light"/>
                  </a:rPr>
                  <a:t>, zato delo z </a:t>
                </a:r>
                <a:r>
                  <a:rPr lang="sl-SI" b="1" kern="0" dirty="0">
                    <a:latin typeface="Segoe UI Light"/>
                  </a:rPr>
                  <a:t>nepodprtimi konfiguracijami</a:t>
                </a:r>
              </a:p>
            </p:txBody>
          </p:sp>
          <p:pic>
            <p:nvPicPr>
              <p:cNvPr id="30852" name="Picture 136">
                <a:extLst>
                  <a:ext uri="{FF2B5EF4-FFF2-40B4-BE49-F238E27FC236}">
                    <a16:creationId xmlns:a16="http://schemas.microsoft.com/office/drawing/2014/main" id="{9820D11C-A8AC-4775-A511-4D85DED15099}"/>
                  </a:ext>
                </a:extLst>
              </p:cNvPr>
              <p:cNvPicPr>
                <a:picLocks noChangeAspect="1" noChangeArrowheads="1"/>
              </p:cNvPicPr>
              <p:nvPr/>
            </p:nvPicPr>
            <p:blipFill>
              <a:blip r:embed="rId3">
                <a:extLst>
                  <a:ext uri="{28A0092B-C50C-407E-A947-70E740481C1C}">
                    <a14:useLocalDpi xmlns:a14="http://schemas.microsoft.com/office/drawing/2010/main" val="0"/>
                  </a:ext>
                </a:extLst>
              </a:blip>
              <a:srcRect/>
              <a:stretch>
                <a:fillRect/>
              </a:stretch>
            </p:blipFill>
            <p:spPr bwMode="auto">
              <a:xfrm>
                <a:off x="290236" y="5354126"/>
                <a:ext cx="1250566" cy="1250566"/>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pic>
          <p:pic>
            <p:nvPicPr>
              <p:cNvPr id="30853" name="Picture 137">
                <a:extLst>
                  <a:ext uri="{FF2B5EF4-FFF2-40B4-BE49-F238E27FC236}">
                    <a16:creationId xmlns:a16="http://schemas.microsoft.com/office/drawing/2014/main" id="{60ABDB71-D9FD-47DA-8750-CD4BAB688EEA}"/>
                  </a:ext>
                </a:extLst>
              </p:cNvPr>
              <p:cNvPicPr>
                <a:picLocks noChangeAspect="1" noChangeArrowheads="1"/>
              </p:cNvPicPr>
              <p:nvPr/>
            </p:nvPicPr>
            <p:blipFill>
              <a:blip r:embed="rId4">
                <a:extLst>
                  <a:ext uri="{28A0092B-C50C-407E-A947-70E740481C1C}">
                    <a14:useLocalDpi xmlns:a14="http://schemas.microsoft.com/office/drawing/2010/main" val="0"/>
                  </a:ext>
                </a:extLst>
              </a:blip>
              <a:srcRect/>
              <a:stretch>
                <a:fillRect/>
              </a:stretch>
            </p:blipFill>
            <p:spPr bwMode="auto">
              <a:xfrm>
                <a:off x="6297375" y="5377462"/>
                <a:ext cx="1288152" cy="1288152"/>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pic>
        </p:grpSp>
        <p:grpSp>
          <p:nvGrpSpPr>
            <p:cNvPr id="30725" name="Group 8">
              <a:extLst>
                <a:ext uri="{FF2B5EF4-FFF2-40B4-BE49-F238E27FC236}">
                  <a16:creationId xmlns:a16="http://schemas.microsoft.com/office/drawing/2014/main" id="{E915521E-8F23-4AA2-8FB4-27556CD4EB57}"/>
                </a:ext>
              </a:extLst>
            </p:cNvPr>
            <p:cNvGrpSpPr>
              <a:grpSpLocks/>
            </p:cNvGrpSpPr>
            <p:nvPr/>
          </p:nvGrpSpPr>
          <p:grpSpPr bwMode="auto">
            <a:xfrm>
              <a:off x="249052" y="3664816"/>
              <a:ext cx="11738006" cy="1329246"/>
              <a:chOff x="254045" y="3165895"/>
              <a:chExt cx="11973377" cy="1355900"/>
            </a:xfrm>
          </p:grpSpPr>
          <p:sp>
            <p:nvSpPr>
              <p:cNvPr id="35" name="Oval 34">
                <a:extLst>
                  <a:ext uri="{FF2B5EF4-FFF2-40B4-BE49-F238E27FC236}">
                    <a16:creationId xmlns:a16="http://schemas.microsoft.com/office/drawing/2014/main" id="{A3EF2CC4-9559-4931-B735-B9FF59219EF8}"/>
                  </a:ext>
                </a:extLst>
              </p:cNvPr>
              <p:cNvSpPr/>
              <p:nvPr/>
            </p:nvSpPr>
            <p:spPr bwMode="auto">
              <a:xfrm>
                <a:off x="319143" y="3286423"/>
                <a:ext cx="1192416" cy="1192458"/>
              </a:xfrm>
              <a:prstGeom prst="ellipse">
                <a:avLst/>
              </a:prstGeom>
              <a:solidFill>
                <a:schemeClr val="bg1">
                  <a:lumMod val="95000"/>
                </a:schemeClr>
              </a:solidFill>
              <a:ln>
                <a:noFill/>
                <a:headEnd type="none" w="med" len="med"/>
                <a:tailEnd type="none" w="med" len="med"/>
              </a:ln>
              <a:effectLst/>
            </p:spPr>
            <p:style>
              <a:lnRef idx="1">
                <a:schemeClr val="accent2"/>
              </a:lnRef>
              <a:fillRef idx="3">
                <a:schemeClr val="accent2"/>
              </a:fillRef>
              <a:effectRef idx="2">
                <a:schemeClr val="accent2"/>
              </a:effectRef>
              <a:fontRef idx="minor">
                <a:schemeClr val="lt1"/>
              </a:fontRef>
            </p:style>
            <p:txBody>
              <a:bodyPr lIns="182854" tIns="146283" rIns="182854" bIns="146283"/>
              <a:lstStyle/>
              <a:p>
                <a:pPr algn="ctr" defTabSz="932293" eaLnBrk="1" hangingPunct="1">
                  <a:lnSpc>
                    <a:spcPct val="90000"/>
                  </a:lnSpc>
                  <a:defRPr/>
                </a:pPr>
                <a:endParaRPr lang="sl-SI" sz="2400" kern="0" dirty="0" err="1">
                  <a:gradFill>
                    <a:gsLst>
                      <a:gs pos="0">
                        <a:srgbClr val="FFFFFF"/>
                      </a:gs>
                      <a:gs pos="100000">
                        <a:srgbClr val="FFFFFF"/>
                      </a:gs>
                    </a:gsLst>
                    <a:lin ang="5400000" scaled="0"/>
                  </a:gradFill>
                  <a:latin typeface="Segoe UI Light"/>
                  <a:ea typeface="Segoe UI" pitchFamily="34" charset="0"/>
                  <a:cs typeface="Segoe UI" pitchFamily="34" charset="0"/>
                </a:endParaRPr>
              </a:p>
            </p:txBody>
          </p:sp>
          <p:sp>
            <p:nvSpPr>
              <p:cNvPr id="36" name="Oval 35">
                <a:extLst>
                  <a:ext uri="{FF2B5EF4-FFF2-40B4-BE49-F238E27FC236}">
                    <a16:creationId xmlns:a16="http://schemas.microsoft.com/office/drawing/2014/main" id="{0E56A646-A838-4D6A-801E-AC750A719CAA}"/>
                  </a:ext>
                </a:extLst>
              </p:cNvPr>
              <p:cNvSpPr/>
              <p:nvPr/>
            </p:nvSpPr>
            <p:spPr bwMode="auto">
              <a:xfrm>
                <a:off x="6386015" y="3321355"/>
                <a:ext cx="1192415" cy="1192458"/>
              </a:xfrm>
              <a:prstGeom prst="ellipse">
                <a:avLst/>
              </a:prstGeom>
              <a:solidFill>
                <a:schemeClr val="bg1">
                  <a:lumMod val="95000"/>
                </a:schemeClr>
              </a:solidFill>
              <a:ln>
                <a:noFill/>
                <a:headEnd type="none" w="med" len="med"/>
                <a:tailEnd type="none" w="med" len="med"/>
              </a:ln>
              <a:effectLst/>
            </p:spPr>
            <p:style>
              <a:lnRef idx="1">
                <a:schemeClr val="accent2"/>
              </a:lnRef>
              <a:fillRef idx="3">
                <a:schemeClr val="accent2"/>
              </a:fillRef>
              <a:effectRef idx="2">
                <a:schemeClr val="accent2"/>
              </a:effectRef>
              <a:fontRef idx="minor">
                <a:schemeClr val="lt1"/>
              </a:fontRef>
            </p:style>
            <p:txBody>
              <a:bodyPr lIns="182854" tIns="146283" rIns="182854" bIns="146283"/>
              <a:lstStyle/>
              <a:p>
                <a:pPr algn="ctr" defTabSz="932293" eaLnBrk="1" hangingPunct="1">
                  <a:lnSpc>
                    <a:spcPct val="90000"/>
                  </a:lnSpc>
                  <a:defRPr/>
                </a:pPr>
                <a:endParaRPr lang="sl-SI" sz="2400" kern="0" dirty="0" err="1">
                  <a:gradFill>
                    <a:gsLst>
                      <a:gs pos="0">
                        <a:srgbClr val="FFFFFF"/>
                      </a:gs>
                      <a:gs pos="100000">
                        <a:srgbClr val="FFFFFF"/>
                      </a:gs>
                    </a:gsLst>
                    <a:lin ang="5400000" scaled="0"/>
                  </a:gradFill>
                  <a:latin typeface="Segoe UI Light"/>
                  <a:ea typeface="Segoe UI" pitchFamily="34" charset="0"/>
                  <a:cs typeface="Segoe UI" pitchFamily="34" charset="0"/>
                </a:endParaRPr>
              </a:p>
            </p:txBody>
          </p:sp>
          <p:sp>
            <p:nvSpPr>
              <p:cNvPr id="37" name="TextBox 36">
                <a:extLst>
                  <a:ext uri="{FF2B5EF4-FFF2-40B4-BE49-F238E27FC236}">
                    <a16:creationId xmlns:a16="http://schemas.microsoft.com/office/drawing/2014/main" id="{9247E069-6CEA-4386-B85E-0689A954FFB4}"/>
                  </a:ext>
                </a:extLst>
              </p:cNvPr>
              <p:cNvSpPr txBox="1"/>
              <p:nvPr/>
            </p:nvSpPr>
            <p:spPr>
              <a:xfrm>
                <a:off x="1591505" y="3625018"/>
                <a:ext cx="4649025" cy="572460"/>
              </a:xfrm>
              <a:prstGeom prst="rect">
                <a:avLst/>
              </a:prstGeom>
              <a:noFill/>
            </p:spPr>
            <p:txBody>
              <a:bodyPr lIns="182854" tIns="146283" rIns="182854" bIns="146283">
                <a:spAutoFit/>
              </a:bodyPr>
              <a:lstStyle>
                <a:defPPr>
                  <a:defRPr lang="en-US"/>
                </a:defPPr>
                <a:lvl1pPr defTabSz="932742">
                  <a:lnSpc>
                    <a:spcPct val="90000"/>
                  </a:lnSpc>
                  <a:spcAft>
                    <a:spcPts val="600"/>
                  </a:spcAft>
                  <a:defRPr sz="2000">
                    <a:gradFill>
                      <a:gsLst>
                        <a:gs pos="2917">
                          <a:srgbClr val="505050"/>
                        </a:gs>
                        <a:gs pos="30000">
                          <a:srgbClr val="505050"/>
                        </a:gs>
                      </a:gsLst>
                      <a:lin ang="5400000" scaled="0"/>
                    </a:gradFill>
                    <a:latin typeface="Segoe UI" panose="020B0502040204020203" pitchFamily="34" charset="0"/>
                    <a:cs typeface="Segoe UI" panose="020B0502040204020203" pitchFamily="34" charset="0"/>
                  </a:defRPr>
                </a:lvl1pPr>
              </a:lstStyle>
              <a:p>
                <a:pPr defTabSz="932563" eaLnBrk="1" fontAlgn="auto" hangingPunct="1">
                  <a:spcBef>
                    <a:spcPts val="0"/>
                  </a:spcBef>
                  <a:defRPr/>
                </a:pPr>
                <a:r>
                  <a:rPr lang="sl-SI" kern="0" dirty="0">
                    <a:latin typeface="Segoe UI Light"/>
                  </a:rPr>
                  <a:t>Konfiguracija uhaja izpod nadzora</a:t>
                </a:r>
              </a:p>
            </p:txBody>
          </p:sp>
          <p:sp>
            <p:nvSpPr>
              <p:cNvPr id="38" name="TextBox 37">
                <a:extLst>
                  <a:ext uri="{FF2B5EF4-FFF2-40B4-BE49-F238E27FC236}">
                    <a16:creationId xmlns:a16="http://schemas.microsoft.com/office/drawing/2014/main" id="{4FE4B7E7-C95E-423C-BF35-DFD37506C4D7}"/>
                  </a:ext>
                </a:extLst>
              </p:cNvPr>
              <p:cNvSpPr txBox="1"/>
              <p:nvPr/>
            </p:nvSpPr>
            <p:spPr>
              <a:xfrm>
                <a:off x="7578397" y="3476724"/>
                <a:ext cx="4649025" cy="849541"/>
              </a:xfrm>
              <a:prstGeom prst="rect">
                <a:avLst/>
              </a:prstGeom>
              <a:noFill/>
            </p:spPr>
            <p:txBody>
              <a:bodyPr lIns="182854" tIns="146283" rIns="182854" bIns="146283">
                <a:spAutoFit/>
              </a:bodyPr>
              <a:lstStyle>
                <a:defPPr>
                  <a:defRPr lang="en-US"/>
                </a:defPPr>
                <a:lvl1pPr defTabSz="932742">
                  <a:lnSpc>
                    <a:spcPct val="90000"/>
                  </a:lnSpc>
                  <a:spcAft>
                    <a:spcPts val="600"/>
                  </a:spcAft>
                  <a:defRPr sz="2000">
                    <a:gradFill>
                      <a:gsLst>
                        <a:gs pos="2917">
                          <a:srgbClr val="505050"/>
                        </a:gs>
                        <a:gs pos="30000">
                          <a:srgbClr val="505050"/>
                        </a:gs>
                      </a:gsLst>
                      <a:lin ang="5400000" scaled="0"/>
                    </a:gradFill>
                    <a:latin typeface="Segoe UI" panose="020B0502040204020203" pitchFamily="34" charset="0"/>
                    <a:cs typeface="Segoe UI" panose="020B0502040204020203" pitchFamily="34" charset="0"/>
                  </a:defRPr>
                </a:lvl1pPr>
              </a:lstStyle>
              <a:p>
                <a:pPr defTabSz="932563" eaLnBrk="1" fontAlgn="auto" hangingPunct="1">
                  <a:spcBef>
                    <a:spcPts val="0"/>
                  </a:spcBef>
                  <a:defRPr/>
                </a:pPr>
                <a:r>
                  <a:rPr lang="sl-SI" b="1" kern="0" dirty="0">
                    <a:latin typeface="Segoe UI Light"/>
                  </a:rPr>
                  <a:t>Počasne uvedbe novih storitev </a:t>
                </a:r>
                <a:r>
                  <a:rPr lang="sl-SI" kern="0" dirty="0">
                    <a:latin typeface="Segoe UI Light"/>
                  </a:rPr>
                  <a:t>zaradi preveč ali premalo pripravljenih virov</a:t>
                </a:r>
              </a:p>
            </p:txBody>
          </p:sp>
          <p:pic>
            <p:nvPicPr>
              <p:cNvPr id="30754" name="Picture 38">
                <a:extLst>
                  <a:ext uri="{FF2B5EF4-FFF2-40B4-BE49-F238E27FC236}">
                    <a16:creationId xmlns:a16="http://schemas.microsoft.com/office/drawing/2014/main" id="{D3E9428E-F121-4A49-BB47-C77A85C5F678}"/>
                  </a:ext>
                </a:extLst>
              </p:cNvPr>
              <p:cNvPicPr>
                <a:picLocks noChangeAspect="1" noChangeArrowheads="1"/>
              </p:cNvPicPr>
              <p:nvPr/>
            </p:nvPicPr>
            <p:blipFill>
              <a:blip r:embed="rId5">
                <a:extLst>
                  <a:ext uri="{28A0092B-C50C-407E-A947-70E740481C1C}">
                    <a14:useLocalDpi xmlns:a14="http://schemas.microsoft.com/office/drawing/2010/main" val="0"/>
                  </a:ext>
                </a:extLst>
              </a:blip>
              <a:srcRect/>
              <a:stretch>
                <a:fillRect/>
              </a:stretch>
            </p:blipFill>
            <p:spPr bwMode="auto">
              <a:xfrm>
                <a:off x="254045" y="3165895"/>
                <a:ext cx="1355900" cy="1355900"/>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pic>
          <p:grpSp>
            <p:nvGrpSpPr>
              <p:cNvPr id="30755" name="Group 39">
                <a:extLst>
                  <a:ext uri="{FF2B5EF4-FFF2-40B4-BE49-F238E27FC236}">
                    <a16:creationId xmlns:a16="http://schemas.microsoft.com/office/drawing/2014/main" id="{F9CA7A93-94B7-4440-AC69-45007B0E1D75}"/>
                  </a:ext>
                </a:extLst>
              </p:cNvPr>
              <p:cNvGrpSpPr>
                <a:grpSpLocks/>
              </p:cNvGrpSpPr>
              <p:nvPr/>
            </p:nvGrpSpPr>
            <p:grpSpPr bwMode="auto">
              <a:xfrm>
                <a:off x="6541940" y="3514984"/>
                <a:ext cx="789495" cy="735106"/>
                <a:chOff x="6685807" y="3306166"/>
                <a:chExt cx="789495" cy="735106"/>
              </a:xfrm>
            </p:grpSpPr>
            <p:grpSp>
              <p:nvGrpSpPr>
                <p:cNvPr id="30756" name="Group 40">
                  <a:extLst>
                    <a:ext uri="{FF2B5EF4-FFF2-40B4-BE49-F238E27FC236}">
                      <a16:creationId xmlns:a16="http://schemas.microsoft.com/office/drawing/2014/main" id="{BEB5C6D5-5463-419C-A636-B7EE969D9A79}"/>
                    </a:ext>
                  </a:extLst>
                </p:cNvPr>
                <p:cNvGrpSpPr>
                  <a:grpSpLocks/>
                </p:cNvGrpSpPr>
                <p:nvPr/>
              </p:nvGrpSpPr>
              <p:grpSpPr bwMode="auto">
                <a:xfrm>
                  <a:off x="6685807" y="3536654"/>
                  <a:ext cx="789495" cy="504618"/>
                  <a:chOff x="4075113" y="809625"/>
                  <a:chExt cx="1289050" cy="879475"/>
                </a:xfrm>
              </p:grpSpPr>
              <p:sp>
                <p:nvSpPr>
                  <p:cNvPr id="90" name="Freeform 5">
                    <a:extLst>
                      <a:ext uri="{FF2B5EF4-FFF2-40B4-BE49-F238E27FC236}">
                        <a16:creationId xmlns:a16="http://schemas.microsoft.com/office/drawing/2014/main" id="{0785FD4D-AEA9-47B9-BE37-8CB3F491E14D}"/>
                      </a:ext>
                    </a:extLst>
                  </p:cNvPr>
                  <p:cNvSpPr>
                    <a:spLocks/>
                  </p:cNvSpPr>
                  <p:nvPr/>
                </p:nvSpPr>
                <p:spPr bwMode="auto">
                  <a:xfrm>
                    <a:off x="4141987" y="886820"/>
                    <a:ext cx="1143264" cy="633724"/>
                  </a:xfrm>
                  <a:custGeom>
                    <a:avLst/>
                    <a:gdLst>
                      <a:gd name="T0" fmla="*/ 432 w 514"/>
                      <a:gd name="T1" fmla="*/ 74 h 286"/>
                      <a:gd name="T2" fmla="*/ 426 w 514"/>
                      <a:gd name="T3" fmla="*/ 71 h 286"/>
                      <a:gd name="T4" fmla="*/ 424 w 514"/>
                      <a:gd name="T5" fmla="*/ 70 h 286"/>
                      <a:gd name="T6" fmla="*/ 418 w 514"/>
                      <a:gd name="T7" fmla="*/ 67 h 286"/>
                      <a:gd name="T8" fmla="*/ 0 w 514"/>
                      <a:gd name="T9" fmla="*/ 136 h 286"/>
                      <a:gd name="T10" fmla="*/ 150 w 514"/>
                      <a:gd name="T11" fmla="*/ 286 h 286"/>
                      <a:gd name="T12" fmla="*/ 287 w 514"/>
                      <a:gd name="T13" fmla="*/ 244 h 286"/>
                      <a:gd name="T14" fmla="*/ 310 w 514"/>
                      <a:gd name="T15" fmla="*/ 251 h 286"/>
                      <a:gd name="T16" fmla="*/ 319 w 514"/>
                      <a:gd name="T17" fmla="*/ 255 h 286"/>
                      <a:gd name="T18" fmla="*/ 364 w 514"/>
                      <a:gd name="T19" fmla="*/ 286 h 286"/>
                      <a:gd name="T20" fmla="*/ 514 w 514"/>
                      <a:gd name="T21" fmla="*/ 136 h 286"/>
                      <a:gd name="T22" fmla="*/ 432 w 514"/>
                      <a:gd name="T23" fmla="*/ 74 h 286"/>
                    </a:gdLst>
                    <a:ahLst/>
                    <a:cxnLst>
                      <a:cxn ang="0">
                        <a:pos x="T0" y="T1"/>
                      </a:cxn>
                      <a:cxn ang="0">
                        <a:pos x="T2" y="T3"/>
                      </a:cxn>
                      <a:cxn ang="0">
                        <a:pos x="T4" y="T5"/>
                      </a:cxn>
                      <a:cxn ang="0">
                        <a:pos x="T6" y="T7"/>
                      </a:cxn>
                      <a:cxn ang="0">
                        <a:pos x="T8" y="T9"/>
                      </a:cxn>
                      <a:cxn ang="0">
                        <a:pos x="T10" y="T11"/>
                      </a:cxn>
                      <a:cxn ang="0">
                        <a:pos x="T12" y="T13"/>
                      </a:cxn>
                      <a:cxn ang="0">
                        <a:pos x="T14" y="T15"/>
                      </a:cxn>
                      <a:cxn ang="0">
                        <a:pos x="T16" y="T17"/>
                      </a:cxn>
                      <a:cxn ang="0">
                        <a:pos x="T18" y="T19"/>
                      </a:cxn>
                      <a:cxn ang="0">
                        <a:pos x="T20" y="T21"/>
                      </a:cxn>
                      <a:cxn ang="0">
                        <a:pos x="T22" y="T23"/>
                      </a:cxn>
                    </a:cxnLst>
                    <a:rect l="0" t="0" r="r" b="b"/>
                    <a:pathLst>
                      <a:path w="514" h="286">
                        <a:moveTo>
                          <a:pt x="432" y="74"/>
                        </a:moveTo>
                        <a:cubicBezTo>
                          <a:pt x="430" y="73"/>
                          <a:pt x="428" y="72"/>
                          <a:pt x="426" y="71"/>
                        </a:cubicBezTo>
                        <a:cubicBezTo>
                          <a:pt x="425" y="71"/>
                          <a:pt x="424" y="70"/>
                          <a:pt x="424" y="70"/>
                        </a:cubicBezTo>
                        <a:cubicBezTo>
                          <a:pt x="422" y="69"/>
                          <a:pt x="420" y="68"/>
                          <a:pt x="418" y="67"/>
                        </a:cubicBezTo>
                        <a:cubicBezTo>
                          <a:pt x="282" y="0"/>
                          <a:pt x="113" y="23"/>
                          <a:pt x="0" y="136"/>
                        </a:cubicBezTo>
                        <a:cubicBezTo>
                          <a:pt x="150" y="286"/>
                          <a:pt x="150" y="286"/>
                          <a:pt x="150" y="286"/>
                        </a:cubicBezTo>
                        <a:cubicBezTo>
                          <a:pt x="187" y="248"/>
                          <a:pt x="239" y="235"/>
                          <a:pt x="287" y="244"/>
                        </a:cubicBezTo>
                        <a:cubicBezTo>
                          <a:pt x="295" y="246"/>
                          <a:pt x="302" y="248"/>
                          <a:pt x="310" y="251"/>
                        </a:cubicBezTo>
                        <a:cubicBezTo>
                          <a:pt x="313" y="252"/>
                          <a:pt x="316" y="253"/>
                          <a:pt x="319" y="255"/>
                        </a:cubicBezTo>
                        <a:cubicBezTo>
                          <a:pt x="335" y="262"/>
                          <a:pt x="351" y="272"/>
                          <a:pt x="364" y="286"/>
                        </a:cubicBezTo>
                        <a:cubicBezTo>
                          <a:pt x="514" y="136"/>
                          <a:pt x="514" y="136"/>
                          <a:pt x="514" y="136"/>
                        </a:cubicBezTo>
                        <a:cubicBezTo>
                          <a:pt x="489" y="111"/>
                          <a:pt x="461" y="90"/>
                          <a:pt x="432" y="74"/>
                        </a:cubicBezTo>
                        <a:close/>
                      </a:path>
                    </a:pathLst>
                  </a:custGeom>
                  <a:solidFill>
                    <a:srgbClr val="D2D2D2"/>
                  </a:solidFill>
                  <a:ln>
                    <a:noFill/>
                  </a:ln>
                  <a:extLst>
                    <a:ext uri="{91240B29-F687-4F45-9708-019B960494DF}">
                      <a14:hiddenLine xmlns:a14="http://schemas.microsoft.com/office/drawing/2010/main" w="9525">
                        <a:solidFill>
                          <a:srgbClr val="000000"/>
                        </a:solidFill>
                        <a:round/>
                        <a:headEnd/>
                        <a:tailEnd/>
                      </a14:hiddenLine>
                    </a:ext>
                  </a:extLst>
                </p:spPr>
                <p:txBody>
                  <a:bodyPr lIns="91427" tIns="45713" rIns="91427" bIns="45713"/>
                  <a:lstStyle/>
                  <a:p>
                    <a:pPr defTabSz="914224" eaLnBrk="1" fontAlgn="auto" hangingPunct="1">
                      <a:spcBef>
                        <a:spcPts val="0"/>
                      </a:spcBef>
                      <a:spcAft>
                        <a:spcPts val="0"/>
                      </a:spcAft>
                      <a:defRPr/>
                    </a:pPr>
                    <a:endParaRPr lang="sl-SI" kern="0" dirty="0">
                      <a:solidFill>
                        <a:sysClr val="windowText" lastClr="000000"/>
                      </a:solidFill>
                      <a:latin typeface="Segoe UI Light"/>
                    </a:endParaRPr>
                  </a:p>
                </p:txBody>
              </p:sp>
              <p:sp>
                <p:nvSpPr>
                  <p:cNvPr id="91" name="Freeform 6">
                    <a:extLst>
                      <a:ext uri="{FF2B5EF4-FFF2-40B4-BE49-F238E27FC236}">
                        <a16:creationId xmlns:a16="http://schemas.microsoft.com/office/drawing/2014/main" id="{492381F6-AD21-477A-A7CC-EB8C384D6323}"/>
                      </a:ext>
                    </a:extLst>
                  </p:cNvPr>
                  <p:cNvSpPr>
                    <a:spLocks/>
                  </p:cNvSpPr>
                  <p:nvPr/>
                </p:nvSpPr>
                <p:spPr bwMode="auto">
                  <a:xfrm>
                    <a:off x="4074584" y="1047326"/>
                    <a:ext cx="82958" cy="88555"/>
                  </a:xfrm>
                  <a:custGeom>
                    <a:avLst/>
                    <a:gdLst>
                      <a:gd name="T0" fmla="*/ 0 w 52"/>
                      <a:gd name="T1" fmla="*/ 5 h 56"/>
                      <a:gd name="T2" fmla="*/ 46 w 52"/>
                      <a:gd name="T3" fmla="*/ 56 h 56"/>
                      <a:gd name="T4" fmla="*/ 52 w 52"/>
                      <a:gd name="T5" fmla="*/ 50 h 56"/>
                      <a:gd name="T6" fmla="*/ 7 w 52"/>
                      <a:gd name="T7" fmla="*/ 0 h 56"/>
                      <a:gd name="T8" fmla="*/ 0 w 52"/>
                      <a:gd name="T9" fmla="*/ 5 h 56"/>
                    </a:gdLst>
                    <a:ahLst/>
                    <a:cxnLst>
                      <a:cxn ang="0">
                        <a:pos x="T0" y="T1"/>
                      </a:cxn>
                      <a:cxn ang="0">
                        <a:pos x="T2" y="T3"/>
                      </a:cxn>
                      <a:cxn ang="0">
                        <a:pos x="T4" y="T5"/>
                      </a:cxn>
                      <a:cxn ang="0">
                        <a:pos x="T6" y="T7"/>
                      </a:cxn>
                      <a:cxn ang="0">
                        <a:pos x="T8" y="T9"/>
                      </a:cxn>
                    </a:cxnLst>
                    <a:rect l="0" t="0" r="r" b="b"/>
                    <a:pathLst>
                      <a:path w="52" h="56">
                        <a:moveTo>
                          <a:pt x="0" y="5"/>
                        </a:moveTo>
                        <a:lnTo>
                          <a:pt x="46" y="56"/>
                        </a:lnTo>
                        <a:lnTo>
                          <a:pt x="52" y="50"/>
                        </a:lnTo>
                        <a:lnTo>
                          <a:pt x="7" y="0"/>
                        </a:lnTo>
                        <a:lnTo>
                          <a:pt x="0" y="5"/>
                        </a:lnTo>
                        <a:close/>
                      </a:path>
                    </a:pathLst>
                  </a:custGeom>
                  <a:solidFill>
                    <a:srgbClr val="442359"/>
                  </a:solidFill>
                  <a:ln>
                    <a:noFill/>
                  </a:ln>
                  <a:extLst>
                    <a:ext uri="{91240B29-F687-4F45-9708-019B960494DF}">
                      <a14:hiddenLine xmlns:a14="http://schemas.microsoft.com/office/drawing/2010/main" w="9525">
                        <a:solidFill>
                          <a:srgbClr val="000000"/>
                        </a:solidFill>
                        <a:round/>
                        <a:headEnd/>
                        <a:tailEnd/>
                      </a14:hiddenLine>
                    </a:ext>
                  </a:extLst>
                </p:spPr>
                <p:txBody>
                  <a:bodyPr lIns="91427" tIns="45713" rIns="91427" bIns="45713"/>
                  <a:lstStyle/>
                  <a:p>
                    <a:pPr defTabSz="914224" eaLnBrk="1" fontAlgn="auto" hangingPunct="1">
                      <a:spcBef>
                        <a:spcPts val="0"/>
                      </a:spcBef>
                      <a:spcAft>
                        <a:spcPts val="0"/>
                      </a:spcAft>
                      <a:defRPr/>
                    </a:pPr>
                    <a:endParaRPr lang="sl-SI" kern="0" dirty="0">
                      <a:solidFill>
                        <a:sysClr val="windowText" lastClr="000000"/>
                      </a:solidFill>
                      <a:latin typeface="Segoe UI Light"/>
                    </a:endParaRPr>
                  </a:p>
                </p:txBody>
              </p:sp>
              <p:sp>
                <p:nvSpPr>
                  <p:cNvPr id="92" name="Freeform 7">
                    <a:extLst>
                      <a:ext uri="{FF2B5EF4-FFF2-40B4-BE49-F238E27FC236}">
                        <a16:creationId xmlns:a16="http://schemas.microsoft.com/office/drawing/2014/main" id="{6BA7583F-3445-461B-A1FF-F350AA871ADE}"/>
                      </a:ext>
                    </a:extLst>
                  </p:cNvPr>
                  <p:cNvSpPr>
                    <a:spLocks/>
                  </p:cNvSpPr>
                  <p:nvPr/>
                </p:nvSpPr>
                <p:spPr bwMode="auto">
                  <a:xfrm>
                    <a:off x="4263831" y="914493"/>
                    <a:ext cx="64812" cy="102393"/>
                  </a:xfrm>
                  <a:custGeom>
                    <a:avLst/>
                    <a:gdLst>
                      <a:gd name="T0" fmla="*/ 0 w 41"/>
                      <a:gd name="T1" fmla="*/ 4 h 63"/>
                      <a:gd name="T2" fmla="*/ 32 w 41"/>
                      <a:gd name="T3" fmla="*/ 63 h 63"/>
                      <a:gd name="T4" fmla="*/ 41 w 41"/>
                      <a:gd name="T5" fmla="*/ 59 h 63"/>
                      <a:gd name="T6" fmla="*/ 8 w 41"/>
                      <a:gd name="T7" fmla="*/ 0 h 63"/>
                      <a:gd name="T8" fmla="*/ 0 w 41"/>
                      <a:gd name="T9" fmla="*/ 4 h 63"/>
                    </a:gdLst>
                    <a:ahLst/>
                    <a:cxnLst>
                      <a:cxn ang="0">
                        <a:pos x="T0" y="T1"/>
                      </a:cxn>
                      <a:cxn ang="0">
                        <a:pos x="T2" y="T3"/>
                      </a:cxn>
                      <a:cxn ang="0">
                        <a:pos x="T4" y="T5"/>
                      </a:cxn>
                      <a:cxn ang="0">
                        <a:pos x="T6" y="T7"/>
                      </a:cxn>
                      <a:cxn ang="0">
                        <a:pos x="T8" y="T9"/>
                      </a:cxn>
                    </a:cxnLst>
                    <a:rect l="0" t="0" r="r" b="b"/>
                    <a:pathLst>
                      <a:path w="41" h="63">
                        <a:moveTo>
                          <a:pt x="0" y="4"/>
                        </a:moveTo>
                        <a:lnTo>
                          <a:pt x="32" y="63"/>
                        </a:lnTo>
                        <a:lnTo>
                          <a:pt x="41" y="59"/>
                        </a:lnTo>
                        <a:lnTo>
                          <a:pt x="8" y="0"/>
                        </a:lnTo>
                        <a:lnTo>
                          <a:pt x="0" y="4"/>
                        </a:lnTo>
                        <a:close/>
                      </a:path>
                    </a:pathLst>
                  </a:custGeom>
                  <a:solidFill>
                    <a:srgbClr val="442359"/>
                  </a:solidFill>
                  <a:ln>
                    <a:noFill/>
                  </a:ln>
                  <a:extLst>
                    <a:ext uri="{91240B29-F687-4F45-9708-019B960494DF}">
                      <a14:hiddenLine xmlns:a14="http://schemas.microsoft.com/office/drawing/2010/main" w="9525">
                        <a:solidFill>
                          <a:srgbClr val="000000"/>
                        </a:solidFill>
                        <a:round/>
                        <a:headEnd/>
                        <a:tailEnd/>
                      </a14:hiddenLine>
                    </a:ext>
                  </a:extLst>
                </p:spPr>
                <p:txBody>
                  <a:bodyPr lIns="91427" tIns="45713" rIns="91427" bIns="45713"/>
                  <a:lstStyle/>
                  <a:p>
                    <a:pPr defTabSz="914224" eaLnBrk="1" fontAlgn="auto" hangingPunct="1">
                      <a:spcBef>
                        <a:spcPts val="0"/>
                      </a:spcBef>
                      <a:spcAft>
                        <a:spcPts val="0"/>
                      </a:spcAft>
                      <a:defRPr/>
                    </a:pPr>
                    <a:endParaRPr lang="sl-SI" kern="0" dirty="0">
                      <a:solidFill>
                        <a:sysClr val="windowText" lastClr="000000"/>
                      </a:solidFill>
                      <a:latin typeface="Segoe UI Light"/>
                    </a:endParaRPr>
                  </a:p>
                </p:txBody>
              </p:sp>
              <p:sp>
                <p:nvSpPr>
                  <p:cNvPr id="93" name="Freeform 8">
                    <a:extLst>
                      <a:ext uri="{FF2B5EF4-FFF2-40B4-BE49-F238E27FC236}">
                        <a16:creationId xmlns:a16="http://schemas.microsoft.com/office/drawing/2014/main" id="{985A81F5-4491-403B-B801-B15AF04F2512}"/>
                      </a:ext>
                    </a:extLst>
                  </p:cNvPr>
                  <p:cNvSpPr>
                    <a:spLocks/>
                  </p:cNvSpPr>
                  <p:nvPr/>
                </p:nvSpPr>
                <p:spPr bwMode="auto">
                  <a:xfrm>
                    <a:off x="4481596" y="837007"/>
                    <a:ext cx="38887" cy="105159"/>
                  </a:xfrm>
                  <a:custGeom>
                    <a:avLst/>
                    <a:gdLst>
                      <a:gd name="T0" fmla="*/ 0 w 25"/>
                      <a:gd name="T1" fmla="*/ 1 h 67"/>
                      <a:gd name="T2" fmla="*/ 17 w 25"/>
                      <a:gd name="T3" fmla="*/ 67 h 67"/>
                      <a:gd name="T4" fmla="*/ 25 w 25"/>
                      <a:gd name="T5" fmla="*/ 64 h 67"/>
                      <a:gd name="T6" fmla="*/ 9 w 25"/>
                      <a:gd name="T7" fmla="*/ 0 h 67"/>
                      <a:gd name="T8" fmla="*/ 0 w 25"/>
                      <a:gd name="T9" fmla="*/ 1 h 67"/>
                    </a:gdLst>
                    <a:ahLst/>
                    <a:cxnLst>
                      <a:cxn ang="0">
                        <a:pos x="T0" y="T1"/>
                      </a:cxn>
                      <a:cxn ang="0">
                        <a:pos x="T2" y="T3"/>
                      </a:cxn>
                      <a:cxn ang="0">
                        <a:pos x="T4" y="T5"/>
                      </a:cxn>
                      <a:cxn ang="0">
                        <a:pos x="T6" y="T7"/>
                      </a:cxn>
                      <a:cxn ang="0">
                        <a:pos x="T8" y="T9"/>
                      </a:cxn>
                    </a:cxnLst>
                    <a:rect l="0" t="0" r="r" b="b"/>
                    <a:pathLst>
                      <a:path w="25" h="67">
                        <a:moveTo>
                          <a:pt x="0" y="1"/>
                        </a:moveTo>
                        <a:lnTo>
                          <a:pt x="17" y="67"/>
                        </a:lnTo>
                        <a:lnTo>
                          <a:pt x="25" y="64"/>
                        </a:lnTo>
                        <a:lnTo>
                          <a:pt x="9" y="0"/>
                        </a:lnTo>
                        <a:lnTo>
                          <a:pt x="0" y="1"/>
                        </a:lnTo>
                        <a:close/>
                      </a:path>
                    </a:pathLst>
                  </a:custGeom>
                  <a:solidFill>
                    <a:srgbClr val="442359"/>
                  </a:solidFill>
                  <a:ln>
                    <a:noFill/>
                  </a:ln>
                  <a:extLst>
                    <a:ext uri="{91240B29-F687-4F45-9708-019B960494DF}">
                      <a14:hiddenLine xmlns:a14="http://schemas.microsoft.com/office/drawing/2010/main" w="9525">
                        <a:solidFill>
                          <a:srgbClr val="000000"/>
                        </a:solidFill>
                        <a:round/>
                        <a:headEnd/>
                        <a:tailEnd/>
                      </a14:hiddenLine>
                    </a:ext>
                  </a:extLst>
                </p:spPr>
                <p:txBody>
                  <a:bodyPr lIns="91427" tIns="45713" rIns="91427" bIns="45713"/>
                  <a:lstStyle/>
                  <a:p>
                    <a:pPr defTabSz="914224" eaLnBrk="1" fontAlgn="auto" hangingPunct="1">
                      <a:spcBef>
                        <a:spcPts val="0"/>
                      </a:spcBef>
                      <a:spcAft>
                        <a:spcPts val="0"/>
                      </a:spcAft>
                      <a:defRPr/>
                    </a:pPr>
                    <a:endParaRPr lang="sl-SI" kern="0" dirty="0">
                      <a:solidFill>
                        <a:sysClr val="windowText" lastClr="000000"/>
                      </a:solidFill>
                      <a:latin typeface="Segoe UI Light"/>
                    </a:endParaRPr>
                  </a:p>
                </p:txBody>
              </p:sp>
              <p:sp>
                <p:nvSpPr>
                  <p:cNvPr id="94" name="Freeform 9">
                    <a:extLst>
                      <a:ext uri="{FF2B5EF4-FFF2-40B4-BE49-F238E27FC236}">
                        <a16:creationId xmlns:a16="http://schemas.microsoft.com/office/drawing/2014/main" id="{627ADF83-89A2-4BAE-875A-EE8D5A1D1D0F}"/>
                      </a:ext>
                    </a:extLst>
                  </p:cNvPr>
                  <p:cNvSpPr>
                    <a:spLocks/>
                  </p:cNvSpPr>
                  <p:nvPr/>
                </p:nvSpPr>
                <p:spPr bwMode="auto">
                  <a:xfrm>
                    <a:off x="4712324" y="809334"/>
                    <a:ext cx="15555" cy="105159"/>
                  </a:xfrm>
                  <a:custGeom>
                    <a:avLst/>
                    <a:gdLst>
                      <a:gd name="T0" fmla="*/ 0 w 10"/>
                      <a:gd name="T1" fmla="*/ 67 h 67"/>
                      <a:gd name="T2" fmla="*/ 10 w 10"/>
                      <a:gd name="T3" fmla="*/ 67 h 67"/>
                      <a:gd name="T4" fmla="*/ 10 w 10"/>
                      <a:gd name="T5" fmla="*/ 0 h 67"/>
                      <a:gd name="T6" fmla="*/ 1 w 10"/>
                      <a:gd name="T7" fmla="*/ 0 h 67"/>
                      <a:gd name="T8" fmla="*/ 0 w 10"/>
                      <a:gd name="T9" fmla="*/ 67 h 67"/>
                    </a:gdLst>
                    <a:ahLst/>
                    <a:cxnLst>
                      <a:cxn ang="0">
                        <a:pos x="T0" y="T1"/>
                      </a:cxn>
                      <a:cxn ang="0">
                        <a:pos x="T2" y="T3"/>
                      </a:cxn>
                      <a:cxn ang="0">
                        <a:pos x="T4" y="T5"/>
                      </a:cxn>
                      <a:cxn ang="0">
                        <a:pos x="T6" y="T7"/>
                      </a:cxn>
                      <a:cxn ang="0">
                        <a:pos x="T8" y="T9"/>
                      </a:cxn>
                    </a:cxnLst>
                    <a:rect l="0" t="0" r="r" b="b"/>
                    <a:pathLst>
                      <a:path w="10" h="67">
                        <a:moveTo>
                          <a:pt x="0" y="67"/>
                        </a:moveTo>
                        <a:lnTo>
                          <a:pt x="10" y="67"/>
                        </a:lnTo>
                        <a:lnTo>
                          <a:pt x="10" y="0"/>
                        </a:lnTo>
                        <a:lnTo>
                          <a:pt x="1" y="0"/>
                        </a:lnTo>
                        <a:lnTo>
                          <a:pt x="0" y="67"/>
                        </a:lnTo>
                        <a:close/>
                      </a:path>
                    </a:pathLst>
                  </a:custGeom>
                  <a:solidFill>
                    <a:srgbClr val="442359"/>
                  </a:solidFill>
                  <a:ln>
                    <a:noFill/>
                  </a:ln>
                  <a:extLst>
                    <a:ext uri="{91240B29-F687-4F45-9708-019B960494DF}">
                      <a14:hiddenLine xmlns:a14="http://schemas.microsoft.com/office/drawing/2010/main" w="9525">
                        <a:solidFill>
                          <a:srgbClr val="000000"/>
                        </a:solidFill>
                        <a:round/>
                        <a:headEnd/>
                        <a:tailEnd/>
                      </a14:hiddenLine>
                    </a:ext>
                  </a:extLst>
                </p:spPr>
                <p:txBody>
                  <a:bodyPr lIns="91427" tIns="45713" rIns="91427" bIns="45713"/>
                  <a:lstStyle/>
                  <a:p>
                    <a:pPr defTabSz="914224" eaLnBrk="1" fontAlgn="auto" hangingPunct="1">
                      <a:spcBef>
                        <a:spcPts val="0"/>
                      </a:spcBef>
                      <a:spcAft>
                        <a:spcPts val="0"/>
                      </a:spcAft>
                      <a:defRPr/>
                    </a:pPr>
                    <a:endParaRPr lang="sl-SI" kern="0" dirty="0">
                      <a:solidFill>
                        <a:sysClr val="windowText" lastClr="000000"/>
                      </a:solidFill>
                      <a:latin typeface="Segoe UI Light"/>
                    </a:endParaRPr>
                  </a:p>
                </p:txBody>
              </p:sp>
              <p:sp>
                <p:nvSpPr>
                  <p:cNvPr id="95" name="Freeform 10">
                    <a:extLst>
                      <a:ext uri="{FF2B5EF4-FFF2-40B4-BE49-F238E27FC236}">
                        <a16:creationId xmlns:a16="http://schemas.microsoft.com/office/drawing/2014/main" id="{0C9DBA87-D95A-43E7-8E78-362150D140D4}"/>
                      </a:ext>
                    </a:extLst>
                  </p:cNvPr>
                  <p:cNvSpPr>
                    <a:spLocks/>
                  </p:cNvSpPr>
                  <p:nvPr/>
                </p:nvSpPr>
                <p:spPr bwMode="auto">
                  <a:xfrm>
                    <a:off x="4919719" y="837007"/>
                    <a:ext cx="38886" cy="107928"/>
                  </a:xfrm>
                  <a:custGeom>
                    <a:avLst/>
                    <a:gdLst>
                      <a:gd name="T0" fmla="*/ 0 w 25"/>
                      <a:gd name="T1" fmla="*/ 66 h 67"/>
                      <a:gd name="T2" fmla="*/ 8 w 25"/>
                      <a:gd name="T3" fmla="*/ 67 h 67"/>
                      <a:gd name="T4" fmla="*/ 25 w 25"/>
                      <a:gd name="T5" fmla="*/ 3 h 67"/>
                      <a:gd name="T6" fmla="*/ 17 w 25"/>
                      <a:gd name="T7" fmla="*/ 0 h 67"/>
                      <a:gd name="T8" fmla="*/ 0 w 25"/>
                      <a:gd name="T9" fmla="*/ 66 h 67"/>
                    </a:gdLst>
                    <a:ahLst/>
                    <a:cxnLst>
                      <a:cxn ang="0">
                        <a:pos x="T0" y="T1"/>
                      </a:cxn>
                      <a:cxn ang="0">
                        <a:pos x="T2" y="T3"/>
                      </a:cxn>
                      <a:cxn ang="0">
                        <a:pos x="T4" y="T5"/>
                      </a:cxn>
                      <a:cxn ang="0">
                        <a:pos x="T6" y="T7"/>
                      </a:cxn>
                      <a:cxn ang="0">
                        <a:pos x="T8" y="T9"/>
                      </a:cxn>
                    </a:cxnLst>
                    <a:rect l="0" t="0" r="r" b="b"/>
                    <a:pathLst>
                      <a:path w="25" h="67">
                        <a:moveTo>
                          <a:pt x="0" y="66"/>
                        </a:moveTo>
                        <a:lnTo>
                          <a:pt x="8" y="67"/>
                        </a:lnTo>
                        <a:lnTo>
                          <a:pt x="25" y="3"/>
                        </a:lnTo>
                        <a:lnTo>
                          <a:pt x="17" y="0"/>
                        </a:lnTo>
                        <a:lnTo>
                          <a:pt x="0" y="66"/>
                        </a:lnTo>
                        <a:close/>
                      </a:path>
                    </a:pathLst>
                  </a:custGeom>
                  <a:solidFill>
                    <a:srgbClr val="442359"/>
                  </a:solidFill>
                  <a:ln>
                    <a:noFill/>
                  </a:ln>
                  <a:extLst>
                    <a:ext uri="{91240B29-F687-4F45-9708-019B960494DF}">
                      <a14:hiddenLine xmlns:a14="http://schemas.microsoft.com/office/drawing/2010/main" w="9525">
                        <a:solidFill>
                          <a:srgbClr val="000000"/>
                        </a:solidFill>
                        <a:round/>
                        <a:headEnd/>
                        <a:tailEnd/>
                      </a14:hiddenLine>
                    </a:ext>
                  </a:extLst>
                </p:spPr>
                <p:txBody>
                  <a:bodyPr lIns="91427" tIns="45713" rIns="91427" bIns="45713"/>
                  <a:lstStyle/>
                  <a:p>
                    <a:pPr defTabSz="914224" eaLnBrk="1" fontAlgn="auto" hangingPunct="1">
                      <a:spcBef>
                        <a:spcPts val="0"/>
                      </a:spcBef>
                      <a:spcAft>
                        <a:spcPts val="0"/>
                      </a:spcAft>
                      <a:defRPr/>
                    </a:pPr>
                    <a:endParaRPr lang="sl-SI" kern="0" dirty="0">
                      <a:solidFill>
                        <a:sysClr val="windowText" lastClr="000000"/>
                      </a:solidFill>
                      <a:latin typeface="Segoe UI Light"/>
                    </a:endParaRPr>
                  </a:p>
                </p:txBody>
              </p:sp>
              <p:sp>
                <p:nvSpPr>
                  <p:cNvPr id="96" name="Freeform 11">
                    <a:extLst>
                      <a:ext uri="{FF2B5EF4-FFF2-40B4-BE49-F238E27FC236}">
                        <a16:creationId xmlns:a16="http://schemas.microsoft.com/office/drawing/2014/main" id="{3D579DBC-6095-48A5-BBF5-AA64108405D9}"/>
                      </a:ext>
                    </a:extLst>
                  </p:cNvPr>
                  <p:cNvSpPr>
                    <a:spLocks/>
                  </p:cNvSpPr>
                  <p:nvPr/>
                </p:nvSpPr>
                <p:spPr bwMode="auto">
                  <a:xfrm>
                    <a:off x="5108966" y="922796"/>
                    <a:ext cx="64812" cy="99625"/>
                  </a:xfrm>
                  <a:custGeom>
                    <a:avLst/>
                    <a:gdLst>
                      <a:gd name="T0" fmla="*/ 34 w 41"/>
                      <a:gd name="T1" fmla="*/ 0 h 63"/>
                      <a:gd name="T2" fmla="*/ 0 w 41"/>
                      <a:gd name="T3" fmla="*/ 59 h 63"/>
                      <a:gd name="T4" fmla="*/ 9 w 41"/>
                      <a:gd name="T5" fmla="*/ 63 h 63"/>
                      <a:gd name="T6" fmla="*/ 41 w 41"/>
                      <a:gd name="T7" fmla="*/ 5 h 63"/>
                      <a:gd name="T8" fmla="*/ 34 w 41"/>
                      <a:gd name="T9" fmla="*/ 0 h 63"/>
                    </a:gdLst>
                    <a:ahLst/>
                    <a:cxnLst>
                      <a:cxn ang="0">
                        <a:pos x="T0" y="T1"/>
                      </a:cxn>
                      <a:cxn ang="0">
                        <a:pos x="T2" y="T3"/>
                      </a:cxn>
                      <a:cxn ang="0">
                        <a:pos x="T4" y="T5"/>
                      </a:cxn>
                      <a:cxn ang="0">
                        <a:pos x="T6" y="T7"/>
                      </a:cxn>
                      <a:cxn ang="0">
                        <a:pos x="T8" y="T9"/>
                      </a:cxn>
                    </a:cxnLst>
                    <a:rect l="0" t="0" r="r" b="b"/>
                    <a:pathLst>
                      <a:path w="41" h="63">
                        <a:moveTo>
                          <a:pt x="34" y="0"/>
                        </a:moveTo>
                        <a:lnTo>
                          <a:pt x="0" y="59"/>
                        </a:lnTo>
                        <a:lnTo>
                          <a:pt x="9" y="63"/>
                        </a:lnTo>
                        <a:lnTo>
                          <a:pt x="41" y="5"/>
                        </a:lnTo>
                        <a:lnTo>
                          <a:pt x="34" y="0"/>
                        </a:lnTo>
                        <a:close/>
                      </a:path>
                    </a:pathLst>
                  </a:custGeom>
                  <a:solidFill>
                    <a:srgbClr val="442359"/>
                  </a:solidFill>
                  <a:ln>
                    <a:noFill/>
                  </a:ln>
                  <a:extLst>
                    <a:ext uri="{91240B29-F687-4F45-9708-019B960494DF}">
                      <a14:hiddenLine xmlns:a14="http://schemas.microsoft.com/office/drawing/2010/main" w="9525">
                        <a:solidFill>
                          <a:srgbClr val="000000"/>
                        </a:solidFill>
                        <a:round/>
                        <a:headEnd/>
                        <a:tailEnd/>
                      </a14:hiddenLine>
                    </a:ext>
                  </a:extLst>
                </p:spPr>
                <p:txBody>
                  <a:bodyPr lIns="91427" tIns="45713" rIns="91427" bIns="45713"/>
                  <a:lstStyle/>
                  <a:p>
                    <a:pPr defTabSz="914224" eaLnBrk="1" fontAlgn="auto" hangingPunct="1">
                      <a:spcBef>
                        <a:spcPts val="0"/>
                      </a:spcBef>
                      <a:spcAft>
                        <a:spcPts val="0"/>
                      </a:spcAft>
                      <a:defRPr/>
                    </a:pPr>
                    <a:endParaRPr lang="sl-SI" kern="0" dirty="0">
                      <a:solidFill>
                        <a:sysClr val="windowText" lastClr="000000"/>
                      </a:solidFill>
                      <a:latin typeface="Segoe UI Light"/>
                    </a:endParaRPr>
                  </a:p>
                </p:txBody>
              </p:sp>
              <p:sp>
                <p:nvSpPr>
                  <p:cNvPr id="97" name="Freeform 12">
                    <a:extLst>
                      <a:ext uri="{FF2B5EF4-FFF2-40B4-BE49-F238E27FC236}">
                        <a16:creationId xmlns:a16="http://schemas.microsoft.com/office/drawing/2014/main" id="{23E5B77C-C2CA-4D96-A9E8-945C45CE6052}"/>
                      </a:ext>
                    </a:extLst>
                  </p:cNvPr>
                  <p:cNvSpPr>
                    <a:spLocks/>
                  </p:cNvSpPr>
                  <p:nvPr/>
                </p:nvSpPr>
                <p:spPr bwMode="auto">
                  <a:xfrm>
                    <a:off x="4149764" y="994747"/>
                    <a:ext cx="57034" cy="69183"/>
                  </a:xfrm>
                  <a:custGeom>
                    <a:avLst/>
                    <a:gdLst>
                      <a:gd name="T0" fmla="*/ 0 w 36"/>
                      <a:gd name="T1" fmla="*/ 7 h 44"/>
                      <a:gd name="T2" fmla="*/ 28 w 36"/>
                      <a:gd name="T3" fmla="*/ 44 h 44"/>
                      <a:gd name="T4" fmla="*/ 36 w 36"/>
                      <a:gd name="T5" fmla="*/ 38 h 44"/>
                      <a:gd name="T6" fmla="*/ 8 w 36"/>
                      <a:gd name="T7" fmla="*/ 0 h 44"/>
                      <a:gd name="T8" fmla="*/ 0 w 36"/>
                      <a:gd name="T9" fmla="*/ 7 h 44"/>
                    </a:gdLst>
                    <a:ahLst/>
                    <a:cxnLst>
                      <a:cxn ang="0">
                        <a:pos x="T0" y="T1"/>
                      </a:cxn>
                      <a:cxn ang="0">
                        <a:pos x="T2" y="T3"/>
                      </a:cxn>
                      <a:cxn ang="0">
                        <a:pos x="T4" y="T5"/>
                      </a:cxn>
                      <a:cxn ang="0">
                        <a:pos x="T6" y="T7"/>
                      </a:cxn>
                      <a:cxn ang="0">
                        <a:pos x="T8" y="T9"/>
                      </a:cxn>
                    </a:cxnLst>
                    <a:rect l="0" t="0" r="r" b="b"/>
                    <a:pathLst>
                      <a:path w="36" h="44">
                        <a:moveTo>
                          <a:pt x="0" y="7"/>
                        </a:moveTo>
                        <a:lnTo>
                          <a:pt x="28" y="44"/>
                        </a:lnTo>
                        <a:lnTo>
                          <a:pt x="36" y="38"/>
                        </a:lnTo>
                        <a:lnTo>
                          <a:pt x="8" y="0"/>
                        </a:lnTo>
                        <a:lnTo>
                          <a:pt x="0" y="7"/>
                        </a:lnTo>
                        <a:close/>
                      </a:path>
                    </a:pathLst>
                  </a:custGeom>
                  <a:solidFill>
                    <a:srgbClr val="9B4F96"/>
                  </a:solidFill>
                  <a:ln>
                    <a:noFill/>
                  </a:ln>
                  <a:extLst>
                    <a:ext uri="{91240B29-F687-4F45-9708-019B960494DF}">
                      <a14:hiddenLine xmlns:a14="http://schemas.microsoft.com/office/drawing/2010/main" w="9525">
                        <a:solidFill>
                          <a:srgbClr val="000000"/>
                        </a:solidFill>
                        <a:round/>
                        <a:headEnd/>
                        <a:tailEnd/>
                      </a14:hiddenLine>
                    </a:ext>
                  </a:extLst>
                </p:spPr>
                <p:txBody>
                  <a:bodyPr lIns="91427" tIns="45713" rIns="91427" bIns="45713"/>
                  <a:lstStyle/>
                  <a:p>
                    <a:pPr defTabSz="914224" eaLnBrk="1" fontAlgn="auto" hangingPunct="1">
                      <a:spcBef>
                        <a:spcPts val="0"/>
                      </a:spcBef>
                      <a:spcAft>
                        <a:spcPts val="0"/>
                      </a:spcAft>
                      <a:defRPr/>
                    </a:pPr>
                    <a:endParaRPr lang="sl-SI" kern="0" dirty="0">
                      <a:solidFill>
                        <a:sysClr val="windowText" lastClr="000000"/>
                      </a:solidFill>
                      <a:latin typeface="Segoe UI Light"/>
                    </a:endParaRPr>
                  </a:p>
                </p:txBody>
              </p:sp>
              <p:sp>
                <p:nvSpPr>
                  <p:cNvPr id="98" name="Freeform 13">
                    <a:extLst>
                      <a:ext uri="{FF2B5EF4-FFF2-40B4-BE49-F238E27FC236}">
                        <a16:creationId xmlns:a16="http://schemas.microsoft.com/office/drawing/2014/main" id="{B6955A5D-DD7D-4B0B-85BB-0243120A7DA1}"/>
                      </a:ext>
                    </a:extLst>
                  </p:cNvPr>
                  <p:cNvSpPr>
                    <a:spLocks/>
                  </p:cNvSpPr>
                  <p:nvPr/>
                </p:nvSpPr>
                <p:spPr bwMode="auto">
                  <a:xfrm>
                    <a:off x="4113470" y="1022421"/>
                    <a:ext cx="62219" cy="66416"/>
                  </a:xfrm>
                  <a:custGeom>
                    <a:avLst/>
                    <a:gdLst>
                      <a:gd name="T0" fmla="*/ 0 w 38"/>
                      <a:gd name="T1" fmla="*/ 6 h 42"/>
                      <a:gd name="T2" fmla="*/ 30 w 38"/>
                      <a:gd name="T3" fmla="*/ 42 h 42"/>
                      <a:gd name="T4" fmla="*/ 38 w 38"/>
                      <a:gd name="T5" fmla="*/ 37 h 42"/>
                      <a:gd name="T6" fmla="*/ 7 w 38"/>
                      <a:gd name="T7" fmla="*/ 0 h 42"/>
                      <a:gd name="T8" fmla="*/ 0 w 38"/>
                      <a:gd name="T9" fmla="*/ 6 h 42"/>
                    </a:gdLst>
                    <a:ahLst/>
                    <a:cxnLst>
                      <a:cxn ang="0">
                        <a:pos x="T0" y="T1"/>
                      </a:cxn>
                      <a:cxn ang="0">
                        <a:pos x="T2" y="T3"/>
                      </a:cxn>
                      <a:cxn ang="0">
                        <a:pos x="T4" y="T5"/>
                      </a:cxn>
                      <a:cxn ang="0">
                        <a:pos x="T6" y="T7"/>
                      </a:cxn>
                      <a:cxn ang="0">
                        <a:pos x="T8" y="T9"/>
                      </a:cxn>
                    </a:cxnLst>
                    <a:rect l="0" t="0" r="r" b="b"/>
                    <a:pathLst>
                      <a:path w="38" h="42">
                        <a:moveTo>
                          <a:pt x="0" y="6"/>
                        </a:moveTo>
                        <a:lnTo>
                          <a:pt x="30" y="42"/>
                        </a:lnTo>
                        <a:lnTo>
                          <a:pt x="38" y="37"/>
                        </a:lnTo>
                        <a:lnTo>
                          <a:pt x="7" y="0"/>
                        </a:lnTo>
                        <a:lnTo>
                          <a:pt x="0" y="6"/>
                        </a:lnTo>
                        <a:close/>
                      </a:path>
                    </a:pathLst>
                  </a:custGeom>
                  <a:solidFill>
                    <a:srgbClr val="9B4F96"/>
                  </a:solidFill>
                  <a:ln>
                    <a:noFill/>
                  </a:ln>
                  <a:extLst>
                    <a:ext uri="{91240B29-F687-4F45-9708-019B960494DF}">
                      <a14:hiddenLine xmlns:a14="http://schemas.microsoft.com/office/drawing/2010/main" w="9525">
                        <a:solidFill>
                          <a:srgbClr val="000000"/>
                        </a:solidFill>
                        <a:round/>
                        <a:headEnd/>
                        <a:tailEnd/>
                      </a14:hiddenLine>
                    </a:ext>
                  </a:extLst>
                </p:spPr>
                <p:txBody>
                  <a:bodyPr lIns="91427" tIns="45713" rIns="91427" bIns="45713"/>
                  <a:lstStyle/>
                  <a:p>
                    <a:pPr defTabSz="914224" eaLnBrk="1" fontAlgn="auto" hangingPunct="1">
                      <a:spcBef>
                        <a:spcPts val="0"/>
                      </a:spcBef>
                      <a:spcAft>
                        <a:spcPts val="0"/>
                      </a:spcAft>
                      <a:defRPr/>
                    </a:pPr>
                    <a:endParaRPr lang="sl-SI" kern="0" dirty="0">
                      <a:solidFill>
                        <a:sysClr val="windowText" lastClr="000000"/>
                      </a:solidFill>
                      <a:latin typeface="Segoe UI Light"/>
                    </a:endParaRPr>
                  </a:p>
                </p:txBody>
              </p:sp>
              <p:sp>
                <p:nvSpPr>
                  <p:cNvPr id="99" name="Freeform 14">
                    <a:extLst>
                      <a:ext uri="{FF2B5EF4-FFF2-40B4-BE49-F238E27FC236}">
                        <a16:creationId xmlns:a16="http://schemas.microsoft.com/office/drawing/2014/main" id="{058BAC59-1C9E-4D61-86D7-8171026628BE}"/>
                      </a:ext>
                    </a:extLst>
                  </p:cNvPr>
                  <p:cNvSpPr>
                    <a:spLocks/>
                  </p:cNvSpPr>
                  <p:nvPr/>
                </p:nvSpPr>
                <p:spPr bwMode="auto">
                  <a:xfrm>
                    <a:off x="4186058" y="969840"/>
                    <a:ext cx="57034" cy="69185"/>
                  </a:xfrm>
                  <a:custGeom>
                    <a:avLst/>
                    <a:gdLst>
                      <a:gd name="T0" fmla="*/ 0 w 35"/>
                      <a:gd name="T1" fmla="*/ 5 h 43"/>
                      <a:gd name="T2" fmla="*/ 27 w 35"/>
                      <a:gd name="T3" fmla="*/ 43 h 43"/>
                      <a:gd name="T4" fmla="*/ 35 w 35"/>
                      <a:gd name="T5" fmla="*/ 38 h 43"/>
                      <a:gd name="T6" fmla="*/ 9 w 35"/>
                      <a:gd name="T7" fmla="*/ 0 h 43"/>
                      <a:gd name="T8" fmla="*/ 0 w 35"/>
                      <a:gd name="T9" fmla="*/ 5 h 43"/>
                    </a:gdLst>
                    <a:ahLst/>
                    <a:cxnLst>
                      <a:cxn ang="0">
                        <a:pos x="T0" y="T1"/>
                      </a:cxn>
                      <a:cxn ang="0">
                        <a:pos x="T2" y="T3"/>
                      </a:cxn>
                      <a:cxn ang="0">
                        <a:pos x="T4" y="T5"/>
                      </a:cxn>
                      <a:cxn ang="0">
                        <a:pos x="T6" y="T7"/>
                      </a:cxn>
                      <a:cxn ang="0">
                        <a:pos x="T8" y="T9"/>
                      </a:cxn>
                    </a:cxnLst>
                    <a:rect l="0" t="0" r="r" b="b"/>
                    <a:pathLst>
                      <a:path w="35" h="43">
                        <a:moveTo>
                          <a:pt x="0" y="5"/>
                        </a:moveTo>
                        <a:lnTo>
                          <a:pt x="27" y="43"/>
                        </a:lnTo>
                        <a:lnTo>
                          <a:pt x="35" y="38"/>
                        </a:lnTo>
                        <a:lnTo>
                          <a:pt x="9" y="0"/>
                        </a:lnTo>
                        <a:lnTo>
                          <a:pt x="0" y="5"/>
                        </a:lnTo>
                        <a:close/>
                      </a:path>
                    </a:pathLst>
                  </a:custGeom>
                  <a:solidFill>
                    <a:srgbClr val="9B4F96"/>
                  </a:solidFill>
                  <a:ln>
                    <a:noFill/>
                  </a:ln>
                  <a:extLst>
                    <a:ext uri="{91240B29-F687-4F45-9708-019B960494DF}">
                      <a14:hiddenLine xmlns:a14="http://schemas.microsoft.com/office/drawing/2010/main" w="9525">
                        <a:solidFill>
                          <a:srgbClr val="000000"/>
                        </a:solidFill>
                        <a:round/>
                        <a:headEnd/>
                        <a:tailEnd/>
                      </a14:hiddenLine>
                    </a:ext>
                  </a:extLst>
                </p:spPr>
                <p:txBody>
                  <a:bodyPr lIns="91427" tIns="45713" rIns="91427" bIns="45713"/>
                  <a:lstStyle/>
                  <a:p>
                    <a:pPr defTabSz="914224" eaLnBrk="1" fontAlgn="auto" hangingPunct="1">
                      <a:spcBef>
                        <a:spcPts val="0"/>
                      </a:spcBef>
                      <a:spcAft>
                        <a:spcPts val="0"/>
                      </a:spcAft>
                      <a:defRPr/>
                    </a:pPr>
                    <a:endParaRPr lang="sl-SI" kern="0" dirty="0">
                      <a:solidFill>
                        <a:sysClr val="windowText" lastClr="000000"/>
                      </a:solidFill>
                      <a:latin typeface="Segoe UI Light"/>
                    </a:endParaRPr>
                  </a:p>
                </p:txBody>
              </p:sp>
              <p:sp>
                <p:nvSpPr>
                  <p:cNvPr id="100" name="Freeform 15">
                    <a:extLst>
                      <a:ext uri="{FF2B5EF4-FFF2-40B4-BE49-F238E27FC236}">
                        <a16:creationId xmlns:a16="http://schemas.microsoft.com/office/drawing/2014/main" id="{E02923A1-0AA5-4716-8C8D-DB2FA691C7D3}"/>
                      </a:ext>
                    </a:extLst>
                  </p:cNvPr>
                  <p:cNvSpPr>
                    <a:spLocks/>
                  </p:cNvSpPr>
                  <p:nvPr/>
                </p:nvSpPr>
                <p:spPr bwMode="auto">
                  <a:xfrm>
                    <a:off x="4227537" y="944935"/>
                    <a:ext cx="51849" cy="71951"/>
                  </a:xfrm>
                  <a:custGeom>
                    <a:avLst/>
                    <a:gdLst>
                      <a:gd name="T0" fmla="*/ 0 w 32"/>
                      <a:gd name="T1" fmla="*/ 6 h 45"/>
                      <a:gd name="T2" fmla="*/ 23 w 32"/>
                      <a:gd name="T3" fmla="*/ 45 h 45"/>
                      <a:gd name="T4" fmla="*/ 32 w 32"/>
                      <a:gd name="T5" fmla="*/ 41 h 45"/>
                      <a:gd name="T6" fmla="*/ 8 w 32"/>
                      <a:gd name="T7" fmla="*/ 0 h 45"/>
                      <a:gd name="T8" fmla="*/ 0 w 32"/>
                      <a:gd name="T9" fmla="*/ 6 h 45"/>
                    </a:gdLst>
                    <a:ahLst/>
                    <a:cxnLst>
                      <a:cxn ang="0">
                        <a:pos x="T0" y="T1"/>
                      </a:cxn>
                      <a:cxn ang="0">
                        <a:pos x="T2" y="T3"/>
                      </a:cxn>
                      <a:cxn ang="0">
                        <a:pos x="T4" y="T5"/>
                      </a:cxn>
                      <a:cxn ang="0">
                        <a:pos x="T6" y="T7"/>
                      </a:cxn>
                      <a:cxn ang="0">
                        <a:pos x="T8" y="T9"/>
                      </a:cxn>
                    </a:cxnLst>
                    <a:rect l="0" t="0" r="r" b="b"/>
                    <a:pathLst>
                      <a:path w="32" h="45">
                        <a:moveTo>
                          <a:pt x="0" y="6"/>
                        </a:moveTo>
                        <a:lnTo>
                          <a:pt x="23" y="45"/>
                        </a:lnTo>
                        <a:lnTo>
                          <a:pt x="32" y="41"/>
                        </a:lnTo>
                        <a:lnTo>
                          <a:pt x="8" y="0"/>
                        </a:lnTo>
                        <a:lnTo>
                          <a:pt x="0" y="6"/>
                        </a:lnTo>
                        <a:close/>
                      </a:path>
                    </a:pathLst>
                  </a:custGeom>
                  <a:solidFill>
                    <a:srgbClr val="9B4F96"/>
                  </a:solidFill>
                  <a:ln>
                    <a:noFill/>
                  </a:ln>
                  <a:extLst>
                    <a:ext uri="{91240B29-F687-4F45-9708-019B960494DF}">
                      <a14:hiddenLine xmlns:a14="http://schemas.microsoft.com/office/drawing/2010/main" w="9525">
                        <a:solidFill>
                          <a:srgbClr val="000000"/>
                        </a:solidFill>
                        <a:round/>
                        <a:headEnd/>
                        <a:tailEnd/>
                      </a14:hiddenLine>
                    </a:ext>
                  </a:extLst>
                </p:spPr>
                <p:txBody>
                  <a:bodyPr lIns="91427" tIns="45713" rIns="91427" bIns="45713"/>
                  <a:lstStyle/>
                  <a:p>
                    <a:pPr defTabSz="914224" eaLnBrk="1" fontAlgn="auto" hangingPunct="1">
                      <a:spcBef>
                        <a:spcPts val="0"/>
                      </a:spcBef>
                      <a:spcAft>
                        <a:spcPts val="0"/>
                      </a:spcAft>
                      <a:defRPr/>
                    </a:pPr>
                    <a:endParaRPr lang="sl-SI" kern="0" dirty="0">
                      <a:solidFill>
                        <a:sysClr val="windowText" lastClr="000000"/>
                      </a:solidFill>
                      <a:latin typeface="Segoe UI Light"/>
                    </a:endParaRPr>
                  </a:p>
                </p:txBody>
              </p:sp>
              <p:sp>
                <p:nvSpPr>
                  <p:cNvPr id="101" name="Freeform 16">
                    <a:extLst>
                      <a:ext uri="{FF2B5EF4-FFF2-40B4-BE49-F238E27FC236}">
                        <a16:creationId xmlns:a16="http://schemas.microsoft.com/office/drawing/2014/main" id="{600DD369-2B84-42B5-99A8-E840BA411CC2}"/>
                      </a:ext>
                    </a:extLst>
                  </p:cNvPr>
                  <p:cNvSpPr>
                    <a:spLocks/>
                  </p:cNvSpPr>
                  <p:nvPr/>
                </p:nvSpPr>
                <p:spPr bwMode="auto">
                  <a:xfrm>
                    <a:off x="4307903" y="903424"/>
                    <a:ext cx="46664" cy="71951"/>
                  </a:xfrm>
                  <a:custGeom>
                    <a:avLst/>
                    <a:gdLst>
                      <a:gd name="T0" fmla="*/ 0 w 29"/>
                      <a:gd name="T1" fmla="*/ 4 h 46"/>
                      <a:gd name="T2" fmla="*/ 21 w 29"/>
                      <a:gd name="T3" fmla="*/ 46 h 46"/>
                      <a:gd name="T4" fmla="*/ 29 w 29"/>
                      <a:gd name="T5" fmla="*/ 42 h 46"/>
                      <a:gd name="T6" fmla="*/ 10 w 29"/>
                      <a:gd name="T7" fmla="*/ 0 h 46"/>
                      <a:gd name="T8" fmla="*/ 0 w 29"/>
                      <a:gd name="T9" fmla="*/ 4 h 46"/>
                    </a:gdLst>
                    <a:ahLst/>
                    <a:cxnLst>
                      <a:cxn ang="0">
                        <a:pos x="T0" y="T1"/>
                      </a:cxn>
                      <a:cxn ang="0">
                        <a:pos x="T2" y="T3"/>
                      </a:cxn>
                      <a:cxn ang="0">
                        <a:pos x="T4" y="T5"/>
                      </a:cxn>
                      <a:cxn ang="0">
                        <a:pos x="T6" y="T7"/>
                      </a:cxn>
                      <a:cxn ang="0">
                        <a:pos x="T8" y="T9"/>
                      </a:cxn>
                    </a:cxnLst>
                    <a:rect l="0" t="0" r="r" b="b"/>
                    <a:pathLst>
                      <a:path w="29" h="46">
                        <a:moveTo>
                          <a:pt x="0" y="4"/>
                        </a:moveTo>
                        <a:lnTo>
                          <a:pt x="21" y="46"/>
                        </a:lnTo>
                        <a:lnTo>
                          <a:pt x="29" y="42"/>
                        </a:lnTo>
                        <a:lnTo>
                          <a:pt x="10" y="0"/>
                        </a:lnTo>
                        <a:lnTo>
                          <a:pt x="0" y="4"/>
                        </a:lnTo>
                        <a:close/>
                      </a:path>
                    </a:pathLst>
                  </a:custGeom>
                  <a:solidFill>
                    <a:srgbClr val="9B4F96"/>
                  </a:solidFill>
                  <a:ln>
                    <a:noFill/>
                  </a:ln>
                  <a:extLst>
                    <a:ext uri="{91240B29-F687-4F45-9708-019B960494DF}">
                      <a14:hiddenLine xmlns:a14="http://schemas.microsoft.com/office/drawing/2010/main" w="9525">
                        <a:solidFill>
                          <a:srgbClr val="000000"/>
                        </a:solidFill>
                        <a:round/>
                        <a:headEnd/>
                        <a:tailEnd/>
                      </a14:hiddenLine>
                    </a:ext>
                  </a:extLst>
                </p:spPr>
                <p:txBody>
                  <a:bodyPr lIns="91427" tIns="45713" rIns="91427" bIns="45713"/>
                  <a:lstStyle/>
                  <a:p>
                    <a:pPr defTabSz="914224" eaLnBrk="1" fontAlgn="auto" hangingPunct="1">
                      <a:spcBef>
                        <a:spcPts val="0"/>
                      </a:spcBef>
                      <a:spcAft>
                        <a:spcPts val="0"/>
                      </a:spcAft>
                      <a:defRPr/>
                    </a:pPr>
                    <a:endParaRPr lang="sl-SI" kern="0" dirty="0">
                      <a:solidFill>
                        <a:sysClr val="windowText" lastClr="000000"/>
                      </a:solidFill>
                      <a:latin typeface="Segoe UI Light"/>
                    </a:endParaRPr>
                  </a:p>
                </p:txBody>
              </p:sp>
              <p:sp>
                <p:nvSpPr>
                  <p:cNvPr id="102" name="Freeform 17">
                    <a:extLst>
                      <a:ext uri="{FF2B5EF4-FFF2-40B4-BE49-F238E27FC236}">
                        <a16:creationId xmlns:a16="http://schemas.microsoft.com/office/drawing/2014/main" id="{B0550483-5AC9-4BC2-8127-204CA068DAC6}"/>
                      </a:ext>
                    </a:extLst>
                  </p:cNvPr>
                  <p:cNvSpPr>
                    <a:spLocks/>
                  </p:cNvSpPr>
                  <p:nvPr/>
                </p:nvSpPr>
                <p:spPr bwMode="auto">
                  <a:xfrm>
                    <a:off x="4351974" y="886820"/>
                    <a:ext cx="44072" cy="71951"/>
                  </a:xfrm>
                  <a:custGeom>
                    <a:avLst/>
                    <a:gdLst>
                      <a:gd name="T0" fmla="*/ 0 w 28"/>
                      <a:gd name="T1" fmla="*/ 2 h 46"/>
                      <a:gd name="T2" fmla="*/ 18 w 28"/>
                      <a:gd name="T3" fmla="*/ 46 h 46"/>
                      <a:gd name="T4" fmla="*/ 28 w 28"/>
                      <a:gd name="T5" fmla="*/ 43 h 46"/>
                      <a:gd name="T6" fmla="*/ 9 w 28"/>
                      <a:gd name="T7" fmla="*/ 0 h 46"/>
                      <a:gd name="T8" fmla="*/ 0 w 28"/>
                      <a:gd name="T9" fmla="*/ 2 h 46"/>
                    </a:gdLst>
                    <a:ahLst/>
                    <a:cxnLst>
                      <a:cxn ang="0">
                        <a:pos x="T0" y="T1"/>
                      </a:cxn>
                      <a:cxn ang="0">
                        <a:pos x="T2" y="T3"/>
                      </a:cxn>
                      <a:cxn ang="0">
                        <a:pos x="T4" y="T5"/>
                      </a:cxn>
                      <a:cxn ang="0">
                        <a:pos x="T6" y="T7"/>
                      </a:cxn>
                      <a:cxn ang="0">
                        <a:pos x="T8" y="T9"/>
                      </a:cxn>
                    </a:cxnLst>
                    <a:rect l="0" t="0" r="r" b="b"/>
                    <a:pathLst>
                      <a:path w="28" h="46">
                        <a:moveTo>
                          <a:pt x="0" y="2"/>
                        </a:moveTo>
                        <a:lnTo>
                          <a:pt x="18" y="46"/>
                        </a:lnTo>
                        <a:lnTo>
                          <a:pt x="28" y="43"/>
                        </a:lnTo>
                        <a:lnTo>
                          <a:pt x="9" y="0"/>
                        </a:lnTo>
                        <a:lnTo>
                          <a:pt x="0" y="2"/>
                        </a:lnTo>
                        <a:close/>
                      </a:path>
                    </a:pathLst>
                  </a:custGeom>
                  <a:solidFill>
                    <a:srgbClr val="9B4F96"/>
                  </a:solidFill>
                  <a:ln>
                    <a:noFill/>
                  </a:ln>
                  <a:extLst>
                    <a:ext uri="{91240B29-F687-4F45-9708-019B960494DF}">
                      <a14:hiddenLine xmlns:a14="http://schemas.microsoft.com/office/drawing/2010/main" w="9525">
                        <a:solidFill>
                          <a:srgbClr val="000000"/>
                        </a:solidFill>
                        <a:round/>
                        <a:headEnd/>
                        <a:tailEnd/>
                      </a14:hiddenLine>
                    </a:ext>
                  </a:extLst>
                </p:spPr>
                <p:txBody>
                  <a:bodyPr lIns="91427" tIns="45713" rIns="91427" bIns="45713"/>
                  <a:lstStyle/>
                  <a:p>
                    <a:pPr defTabSz="914224" eaLnBrk="1" fontAlgn="auto" hangingPunct="1">
                      <a:spcBef>
                        <a:spcPts val="0"/>
                      </a:spcBef>
                      <a:spcAft>
                        <a:spcPts val="0"/>
                      </a:spcAft>
                      <a:defRPr/>
                    </a:pPr>
                    <a:endParaRPr lang="sl-SI" kern="0" dirty="0">
                      <a:solidFill>
                        <a:sysClr val="windowText" lastClr="000000"/>
                      </a:solidFill>
                      <a:latin typeface="Segoe UI Light"/>
                    </a:endParaRPr>
                  </a:p>
                </p:txBody>
              </p:sp>
              <p:sp>
                <p:nvSpPr>
                  <p:cNvPr id="103" name="Freeform 18">
                    <a:extLst>
                      <a:ext uri="{FF2B5EF4-FFF2-40B4-BE49-F238E27FC236}">
                        <a16:creationId xmlns:a16="http://schemas.microsoft.com/office/drawing/2014/main" id="{1E9FF014-1D6E-4E16-9BA7-EF2E0455889F}"/>
                      </a:ext>
                    </a:extLst>
                  </p:cNvPr>
                  <p:cNvSpPr>
                    <a:spLocks/>
                  </p:cNvSpPr>
                  <p:nvPr/>
                </p:nvSpPr>
                <p:spPr bwMode="auto">
                  <a:xfrm>
                    <a:off x="4396046" y="867449"/>
                    <a:ext cx="38886" cy="74718"/>
                  </a:xfrm>
                  <a:custGeom>
                    <a:avLst/>
                    <a:gdLst>
                      <a:gd name="T0" fmla="*/ 0 w 25"/>
                      <a:gd name="T1" fmla="*/ 5 h 48"/>
                      <a:gd name="T2" fmla="*/ 15 w 25"/>
                      <a:gd name="T3" fmla="*/ 48 h 48"/>
                      <a:gd name="T4" fmla="*/ 25 w 25"/>
                      <a:gd name="T5" fmla="*/ 45 h 48"/>
                      <a:gd name="T6" fmla="*/ 8 w 25"/>
                      <a:gd name="T7" fmla="*/ 0 h 48"/>
                      <a:gd name="T8" fmla="*/ 0 w 25"/>
                      <a:gd name="T9" fmla="*/ 5 h 48"/>
                    </a:gdLst>
                    <a:ahLst/>
                    <a:cxnLst>
                      <a:cxn ang="0">
                        <a:pos x="T0" y="T1"/>
                      </a:cxn>
                      <a:cxn ang="0">
                        <a:pos x="T2" y="T3"/>
                      </a:cxn>
                      <a:cxn ang="0">
                        <a:pos x="T4" y="T5"/>
                      </a:cxn>
                      <a:cxn ang="0">
                        <a:pos x="T6" y="T7"/>
                      </a:cxn>
                      <a:cxn ang="0">
                        <a:pos x="T8" y="T9"/>
                      </a:cxn>
                    </a:cxnLst>
                    <a:rect l="0" t="0" r="r" b="b"/>
                    <a:pathLst>
                      <a:path w="25" h="48">
                        <a:moveTo>
                          <a:pt x="0" y="5"/>
                        </a:moveTo>
                        <a:lnTo>
                          <a:pt x="15" y="48"/>
                        </a:lnTo>
                        <a:lnTo>
                          <a:pt x="25" y="45"/>
                        </a:lnTo>
                        <a:lnTo>
                          <a:pt x="8" y="0"/>
                        </a:lnTo>
                        <a:lnTo>
                          <a:pt x="0" y="5"/>
                        </a:lnTo>
                        <a:close/>
                      </a:path>
                    </a:pathLst>
                  </a:custGeom>
                  <a:solidFill>
                    <a:srgbClr val="9B4F96"/>
                  </a:solidFill>
                  <a:ln>
                    <a:noFill/>
                  </a:ln>
                  <a:extLst>
                    <a:ext uri="{91240B29-F687-4F45-9708-019B960494DF}">
                      <a14:hiddenLine xmlns:a14="http://schemas.microsoft.com/office/drawing/2010/main" w="9525">
                        <a:solidFill>
                          <a:srgbClr val="000000"/>
                        </a:solidFill>
                        <a:round/>
                        <a:headEnd/>
                        <a:tailEnd/>
                      </a14:hiddenLine>
                    </a:ext>
                  </a:extLst>
                </p:spPr>
                <p:txBody>
                  <a:bodyPr lIns="91427" tIns="45713" rIns="91427" bIns="45713"/>
                  <a:lstStyle/>
                  <a:p>
                    <a:pPr defTabSz="914224" eaLnBrk="1" fontAlgn="auto" hangingPunct="1">
                      <a:spcBef>
                        <a:spcPts val="0"/>
                      </a:spcBef>
                      <a:spcAft>
                        <a:spcPts val="0"/>
                      </a:spcAft>
                      <a:defRPr/>
                    </a:pPr>
                    <a:endParaRPr lang="sl-SI" kern="0" dirty="0">
                      <a:solidFill>
                        <a:sysClr val="windowText" lastClr="000000"/>
                      </a:solidFill>
                      <a:latin typeface="Segoe UI Light"/>
                    </a:endParaRPr>
                  </a:p>
                </p:txBody>
              </p:sp>
              <p:sp>
                <p:nvSpPr>
                  <p:cNvPr id="104" name="Freeform 19">
                    <a:extLst>
                      <a:ext uri="{FF2B5EF4-FFF2-40B4-BE49-F238E27FC236}">
                        <a16:creationId xmlns:a16="http://schemas.microsoft.com/office/drawing/2014/main" id="{BD4A943C-3845-4C9D-885D-35789234E7D2}"/>
                      </a:ext>
                    </a:extLst>
                  </p:cNvPr>
                  <p:cNvSpPr>
                    <a:spLocks/>
                  </p:cNvSpPr>
                  <p:nvPr/>
                </p:nvSpPr>
                <p:spPr bwMode="auto">
                  <a:xfrm>
                    <a:off x="4440117" y="853611"/>
                    <a:ext cx="33703" cy="77486"/>
                  </a:xfrm>
                  <a:custGeom>
                    <a:avLst/>
                    <a:gdLst>
                      <a:gd name="T0" fmla="*/ 0 w 22"/>
                      <a:gd name="T1" fmla="*/ 3 h 48"/>
                      <a:gd name="T2" fmla="*/ 12 w 22"/>
                      <a:gd name="T3" fmla="*/ 48 h 48"/>
                      <a:gd name="T4" fmla="*/ 22 w 22"/>
                      <a:gd name="T5" fmla="*/ 45 h 48"/>
                      <a:gd name="T6" fmla="*/ 8 w 22"/>
                      <a:gd name="T7" fmla="*/ 0 h 48"/>
                      <a:gd name="T8" fmla="*/ 0 w 22"/>
                      <a:gd name="T9" fmla="*/ 3 h 48"/>
                    </a:gdLst>
                    <a:ahLst/>
                    <a:cxnLst>
                      <a:cxn ang="0">
                        <a:pos x="T0" y="T1"/>
                      </a:cxn>
                      <a:cxn ang="0">
                        <a:pos x="T2" y="T3"/>
                      </a:cxn>
                      <a:cxn ang="0">
                        <a:pos x="T4" y="T5"/>
                      </a:cxn>
                      <a:cxn ang="0">
                        <a:pos x="T6" y="T7"/>
                      </a:cxn>
                      <a:cxn ang="0">
                        <a:pos x="T8" y="T9"/>
                      </a:cxn>
                    </a:cxnLst>
                    <a:rect l="0" t="0" r="r" b="b"/>
                    <a:pathLst>
                      <a:path w="22" h="48">
                        <a:moveTo>
                          <a:pt x="0" y="3"/>
                        </a:moveTo>
                        <a:lnTo>
                          <a:pt x="12" y="48"/>
                        </a:lnTo>
                        <a:lnTo>
                          <a:pt x="22" y="45"/>
                        </a:lnTo>
                        <a:lnTo>
                          <a:pt x="8" y="0"/>
                        </a:lnTo>
                        <a:lnTo>
                          <a:pt x="0" y="3"/>
                        </a:lnTo>
                        <a:close/>
                      </a:path>
                    </a:pathLst>
                  </a:custGeom>
                  <a:solidFill>
                    <a:srgbClr val="9B4F96"/>
                  </a:solidFill>
                  <a:ln>
                    <a:noFill/>
                  </a:ln>
                  <a:extLst>
                    <a:ext uri="{91240B29-F687-4F45-9708-019B960494DF}">
                      <a14:hiddenLine xmlns:a14="http://schemas.microsoft.com/office/drawing/2010/main" w="9525">
                        <a:solidFill>
                          <a:srgbClr val="000000"/>
                        </a:solidFill>
                        <a:round/>
                        <a:headEnd/>
                        <a:tailEnd/>
                      </a14:hiddenLine>
                    </a:ext>
                  </a:extLst>
                </p:spPr>
                <p:txBody>
                  <a:bodyPr lIns="91427" tIns="45713" rIns="91427" bIns="45713"/>
                  <a:lstStyle/>
                  <a:p>
                    <a:pPr defTabSz="914224" eaLnBrk="1" fontAlgn="auto" hangingPunct="1">
                      <a:spcBef>
                        <a:spcPts val="0"/>
                      </a:spcBef>
                      <a:spcAft>
                        <a:spcPts val="0"/>
                      </a:spcAft>
                      <a:defRPr/>
                    </a:pPr>
                    <a:endParaRPr lang="sl-SI" kern="0" dirty="0">
                      <a:solidFill>
                        <a:sysClr val="windowText" lastClr="000000"/>
                      </a:solidFill>
                      <a:latin typeface="Segoe UI Light"/>
                    </a:endParaRPr>
                  </a:p>
                </p:txBody>
              </p:sp>
              <p:sp>
                <p:nvSpPr>
                  <p:cNvPr id="105" name="Freeform 20">
                    <a:extLst>
                      <a:ext uri="{FF2B5EF4-FFF2-40B4-BE49-F238E27FC236}">
                        <a16:creationId xmlns:a16="http://schemas.microsoft.com/office/drawing/2014/main" id="{11E0D334-20BE-4BE5-8F8B-E41B852F8A74}"/>
                      </a:ext>
                    </a:extLst>
                  </p:cNvPr>
                  <p:cNvSpPr>
                    <a:spLocks/>
                  </p:cNvSpPr>
                  <p:nvPr/>
                </p:nvSpPr>
                <p:spPr bwMode="auto">
                  <a:xfrm>
                    <a:off x="4528260" y="834241"/>
                    <a:ext cx="31109" cy="74718"/>
                  </a:xfrm>
                  <a:custGeom>
                    <a:avLst/>
                    <a:gdLst>
                      <a:gd name="T0" fmla="*/ 0 w 19"/>
                      <a:gd name="T1" fmla="*/ 2 h 48"/>
                      <a:gd name="T2" fmla="*/ 9 w 19"/>
                      <a:gd name="T3" fmla="*/ 48 h 48"/>
                      <a:gd name="T4" fmla="*/ 19 w 19"/>
                      <a:gd name="T5" fmla="*/ 45 h 48"/>
                      <a:gd name="T6" fmla="*/ 9 w 19"/>
                      <a:gd name="T7" fmla="*/ 0 h 48"/>
                      <a:gd name="T8" fmla="*/ 0 w 19"/>
                      <a:gd name="T9" fmla="*/ 2 h 48"/>
                    </a:gdLst>
                    <a:ahLst/>
                    <a:cxnLst>
                      <a:cxn ang="0">
                        <a:pos x="T0" y="T1"/>
                      </a:cxn>
                      <a:cxn ang="0">
                        <a:pos x="T2" y="T3"/>
                      </a:cxn>
                      <a:cxn ang="0">
                        <a:pos x="T4" y="T5"/>
                      </a:cxn>
                      <a:cxn ang="0">
                        <a:pos x="T6" y="T7"/>
                      </a:cxn>
                      <a:cxn ang="0">
                        <a:pos x="T8" y="T9"/>
                      </a:cxn>
                    </a:cxnLst>
                    <a:rect l="0" t="0" r="r" b="b"/>
                    <a:pathLst>
                      <a:path w="19" h="48">
                        <a:moveTo>
                          <a:pt x="0" y="2"/>
                        </a:moveTo>
                        <a:lnTo>
                          <a:pt x="9" y="48"/>
                        </a:lnTo>
                        <a:lnTo>
                          <a:pt x="19" y="45"/>
                        </a:lnTo>
                        <a:lnTo>
                          <a:pt x="9" y="0"/>
                        </a:lnTo>
                        <a:lnTo>
                          <a:pt x="0" y="2"/>
                        </a:lnTo>
                        <a:close/>
                      </a:path>
                    </a:pathLst>
                  </a:custGeom>
                  <a:solidFill>
                    <a:srgbClr val="9B4F96"/>
                  </a:solidFill>
                  <a:ln>
                    <a:noFill/>
                  </a:ln>
                  <a:extLst>
                    <a:ext uri="{91240B29-F687-4F45-9708-019B960494DF}">
                      <a14:hiddenLine xmlns:a14="http://schemas.microsoft.com/office/drawing/2010/main" w="9525">
                        <a:solidFill>
                          <a:srgbClr val="000000"/>
                        </a:solidFill>
                        <a:round/>
                        <a:headEnd/>
                        <a:tailEnd/>
                      </a14:hiddenLine>
                    </a:ext>
                  </a:extLst>
                </p:spPr>
                <p:txBody>
                  <a:bodyPr lIns="91427" tIns="45713" rIns="91427" bIns="45713"/>
                  <a:lstStyle/>
                  <a:p>
                    <a:pPr defTabSz="914224" eaLnBrk="1" fontAlgn="auto" hangingPunct="1">
                      <a:spcBef>
                        <a:spcPts val="0"/>
                      </a:spcBef>
                      <a:spcAft>
                        <a:spcPts val="0"/>
                      </a:spcAft>
                      <a:defRPr/>
                    </a:pPr>
                    <a:endParaRPr lang="sl-SI" kern="0" dirty="0">
                      <a:solidFill>
                        <a:sysClr val="windowText" lastClr="000000"/>
                      </a:solidFill>
                      <a:latin typeface="Segoe UI Light"/>
                    </a:endParaRPr>
                  </a:p>
                </p:txBody>
              </p:sp>
              <p:sp>
                <p:nvSpPr>
                  <p:cNvPr id="106" name="Freeform 21">
                    <a:extLst>
                      <a:ext uri="{FF2B5EF4-FFF2-40B4-BE49-F238E27FC236}">
                        <a16:creationId xmlns:a16="http://schemas.microsoft.com/office/drawing/2014/main" id="{39F27229-E2AB-44FC-ACE8-202D0A6AF0C3}"/>
                      </a:ext>
                    </a:extLst>
                  </p:cNvPr>
                  <p:cNvSpPr>
                    <a:spLocks/>
                  </p:cNvSpPr>
                  <p:nvPr/>
                </p:nvSpPr>
                <p:spPr bwMode="auto">
                  <a:xfrm>
                    <a:off x="4574924" y="825938"/>
                    <a:ext cx="25924" cy="74719"/>
                  </a:xfrm>
                  <a:custGeom>
                    <a:avLst/>
                    <a:gdLst>
                      <a:gd name="T0" fmla="*/ 0 w 17"/>
                      <a:gd name="T1" fmla="*/ 1 h 47"/>
                      <a:gd name="T2" fmla="*/ 6 w 17"/>
                      <a:gd name="T3" fmla="*/ 47 h 47"/>
                      <a:gd name="T4" fmla="*/ 17 w 17"/>
                      <a:gd name="T5" fmla="*/ 46 h 47"/>
                      <a:gd name="T6" fmla="*/ 10 w 17"/>
                      <a:gd name="T7" fmla="*/ 0 h 47"/>
                      <a:gd name="T8" fmla="*/ 0 w 17"/>
                      <a:gd name="T9" fmla="*/ 1 h 47"/>
                    </a:gdLst>
                    <a:ahLst/>
                    <a:cxnLst>
                      <a:cxn ang="0">
                        <a:pos x="T0" y="T1"/>
                      </a:cxn>
                      <a:cxn ang="0">
                        <a:pos x="T2" y="T3"/>
                      </a:cxn>
                      <a:cxn ang="0">
                        <a:pos x="T4" y="T5"/>
                      </a:cxn>
                      <a:cxn ang="0">
                        <a:pos x="T6" y="T7"/>
                      </a:cxn>
                      <a:cxn ang="0">
                        <a:pos x="T8" y="T9"/>
                      </a:cxn>
                    </a:cxnLst>
                    <a:rect l="0" t="0" r="r" b="b"/>
                    <a:pathLst>
                      <a:path w="17" h="47">
                        <a:moveTo>
                          <a:pt x="0" y="1"/>
                        </a:moveTo>
                        <a:lnTo>
                          <a:pt x="6" y="47"/>
                        </a:lnTo>
                        <a:lnTo>
                          <a:pt x="17" y="46"/>
                        </a:lnTo>
                        <a:lnTo>
                          <a:pt x="10" y="0"/>
                        </a:lnTo>
                        <a:lnTo>
                          <a:pt x="0" y="1"/>
                        </a:lnTo>
                        <a:close/>
                      </a:path>
                    </a:pathLst>
                  </a:custGeom>
                  <a:solidFill>
                    <a:srgbClr val="9B4F96"/>
                  </a:solidFill>
                  <a:ln>
                    <a:noFill/>
                  </a:ln>
                  <a:extLst>
                    <a:ext uri="{91240B29-F687-4F45-9708-019B960494DF}">
                      <a14:hiddenLine xmlns:a14="http://schemas.microsoft.com/office/drawing/2010/main" w="9525">
                        <a:solidFill>
                          <a:srgbClr val="000000"/>
                        </a:solidFill>
                        <a:round/>
                        <a:headEnd/>
                        <a:tailEnd/>
                      </a14:hiddenLine>
                    </a:ext>
                  </a:extLst>
                </p:spPr>
                <p:txBody>
                  <a:bodyPr lIns="91427" tIns="45713" rIns="91427" bIns="45713"/>
                  <a:lstStyle/>
                  <a:p>
                    <a:pPr defTabSz="914224" eaLnBrk="1" fontAlgn="auto" hangingPunct="1">
                      <a:spcBef>
                        <a:spcPts val="0"/>
                      </a:spcBef>
                      <a:spcAft>
                        <a:spcPts val="0"/>
                      </a:spcAft>
                      <a:defRPr/>
                    </a:pPr>
                    <a:endParaRPr lang="sl-SI" kern="0" dirty="0">
                      <a:solidFill>
                        <a:sysClr val="windowText" lastClr="000000"/>
                      </a:solidFill>
                      <a:latin typeface="Segoe UI Light"/>
                    </a:endParaRPr>
                  </a:p>
                </p:txBody>
              </p:sp>
              <p:sp>
                <p:nvSpPr>
                  <p:cNvPr id="107" name="Freeform 22">
                    <a:extLst>
                      <a:ext uri="{FF2B5EF4-FFF2-40B4-BE49-F238E27FC236}">
                        <a16:creationId xmlns:a16="http://schemas.microsoft.com/office/drawing/2014/main" id="{BBAF4235-1D24-44E2-ABB3-7B7C3109B16E}"/>
                      </a:ext>
                    </a:extLst>
                  </p:cNvPr>
                  <p:cNvSpPr>
                    <a:spLocks/>
                  </p:cNvSpPr>
                  <p:nvPr/>
                </p:nvSpPr>
                <p:spPr bwMode="auto">
                  <a:xfrm>
                    <a:off x="4618996" y="820403"/>
                    <a:ext cx="23331" cy="77486"/>
                  </a:xfrm>
                  <a:custGeom>
                    <a:avLst/>
                    <a:gdLst>
                      <a:gd name="T0" fmla="*/ 0 w 15"/>
                      <a:gd name="T1" fmla="*/ 1 h 48"/>
                      <a:gd name="T2" fmla="*/ 6 w 15"/>
                      <a:gd name="T3" fmla="*/ 48 h 48"/>
                      <a:gd name="T4" fmla="*/ 15 w 15"/>
                      <a:gd name="T5" fmla="*/ 46 h 48"/>
                      <a:gd name="T6" fmla="*/ 11 w 15"/>
                      <a:gd name="T7" fmla="*/ 0 h 48"/>
                      <a:gd name="T8" fmla="*/ 0 w 15"/>
                      <a:gd name="T9" fmla="*/ 1 h 48"/>
                    </a:gdLst>
                    <a:ahLst/>
                    <a:cxnLst>
                      <a:cxn ang="0">
                        <a:pos x="T0" y="T1"/>
                      </a:cxn>
                      <a:cxn ang="0">
                        <a:pos x="T2" y="T3"/>
                      </a:cxn>
                      <a:cxn ang="0">
                        <a:pos x="T4" y="T5"/>
                      </a:cxn>
                      <a:cxn ang="0">
                        <a:pos x="T6" y="T7"/>
                      </a:cxn>
                      <a:cxn ang="0">
                        <a:pos x="T8" y="T9"/>
                      </a:cxn>
                    </a:cxnLst>
                    <a:rect l="0" t="0" r="r" b="b"/>
                    <a:pathLst>
                      <a:path w="15" h="48">
                        <a:moveTo>
                          <a:pt x="0" y="1"/>
                        </a:moveTo>
                        <a:lnTo>
                          <a:pt x="6" y="48"/>
                        </a:lnTo>
                        <a:lnTo>
                          <a:pt x="15" y="46"/>
                        </a:lnTo>
                        <a:lnTo>
                          <a:pt x="11" y="0"/>
                        </a:lnTo>
                        <a:lnTo>
                          <a:pt x="0" y="1"/>
                        </a:lnTo>
                        <a:close/>
                      </a:path>
                    </a:pathLst>
                  </a:custGeom>
                  <a:solidFill>
                    <a:srgbClr val="9B4F96"/>
                  </a:solidFill>
                  <a:ln>
                    <a:noFill/>
                  </a:ln>
                  <a:extLst>
                    <a:ext uri="{91240B29-F687-4F45-9708-019B960494DF}">
                      <a14:hiddenLine xmlns:a14="http://schemas.microsoft.com/office/drawing/2010/main" w="9525">
                        <a:solidFill>
                          <a:srgbClr val="000000"/>
                        </a:solidFill>
                        <a:round/>
                        <a:headEnd/>
                        <a:tailEnd/>
                      </a14:hiddenLine>
                    </a:ext>
                  </a:extLst>
                </p:spPr>
                <p:txBody>
                  <a:bodyPr lIns="91427" tIns="45713" rIns="91427" bIns="45713"/>
                  <a:lstStyle/>
                  <a:p>
                    <a:pPr defTabSz="914224" eaLnBrk="1" fontAlgn="auto" hangingPunct="1">
                      <a:spcBef>
                        <a:spcPts val="0"/>
                      </a:spcBef>
                      <a:spcAft>
                        <a:spcPts val="0"/>
                      </a:spcAft>
                      <a:defRPr/>
                    </a:pPr>
                    <a:endParaRPr lang="sl-SI" kern="0" dirty="0">
                      <a:solidFill>
                        <a:sysClr val="windowText" lastClr="000000"/>
                      </a:solidFill>
                      <a:latin typeface="Segoe UI Light"/>
                    </a:endParaRPr>
                  </a:p>
                </p:txBody>
              </p:sp>
              <p:sp>
                <p:nvSpPr>
                  <p:cNvPr id="108" name="Freeform 23">
                    <a:extLst>
                      <a:ext uri="{FF2B5EF4-FFF2-40B4-BE49-F238E27FC236}">
                        <a16:creationId xmlns:a16="http://schemas.microsoft.com/office/drawing/2014/main" id="{8D8062EA-B64A-42A9-902E-FE5551E50240}"/>
                      </a:ext>
                    </a:extLst>
                  </p:cNvPr>
                  <p:cNvSpPr>
                    <a:spLocks/>
                  </p:cNvSpPr>
                  <p:nvPr/>
                </p:nvSpPr>
                <p:spPr bwMode="auto">
                  <a:xfrm>
                    <a:off x="4665660" y="817637"/>
                    <a:ext cx="20740" cy="74718"/>
                  </a:xfrm>
                  <a:custGeom>
                    <a:avLst/>
                    <a:gdLst>
                      <a:gd name="T0" fmla="*/ 0 w 13"/>
                      <a:gd name="T1" fmla="*/ 0 h 47"/>
                      <a:gd name="T2" fmla="*/ 3 w 13"/>
                      <a:gd name="T3" fmla="*/ 47 h 47"/>
                      <a:gd name="T4" fmla="*/ 13 w 13"/>
                      <a:gd name="T5" fmla="*/ 46 h 47"/>
                      <a:gd name="T6" fmla="*/ 10 w 13"/>
                      <a:gd name="T7" fmla="*/ 0 h 47"/>
                      <a:gd name="T8" fmla="*/ 0 w 13"/>
                      <a:gd name="T9" fmla="*/ 0 h 47"/>
                    </a:gdLst>
                    <a:ahLst/>
                    <a:cxnLst>
                      <a:cxn ang="0">
                        <a:pos x="T0" y="T1"/>
                      </a:cxn>
                      <a:cxn ang="0">
                        <a:pos x="T2" y="T3"/>
                      </a:cxn>
                      <a:cxn ang="0">
                        <a:pos x="T4" y="T5"/>
                      </a:cxn>
                      <a:cxn ang="0">
                        <a:pos x="T6" y="T7"/>
                      </a:cxn>
                      <a:cxn ang="0">
                        <a:pos x="T8" y="T9"/>
                      </a:cxn>
                    </a:cxnLst>
                    <a:rect l="0" t="0" r="r" b="b"/>
                    <a:pathLst>
                      <a:path w="13" h="47">
                        <a:moveTo>
                          <a:pt x="0" y="0"/>
                        </a:moveTo>
                        <a:lnTo>
                          <a:pt x="3" y="47"/>
                        </a:lnTo>
                        <a:lnTo>
                          <a:pt x="13" y="46"/>
                        </a:lnTo>
                        <a:lnTo>
                          <a:pt x="10" y="0"/>
                        </a:lnTo>
                        <a:lnTo>
                          <a:pt x="0" y="0"/>
                        </a:lnTo>
                        <a:close/>
                      </a:path>
                    </a:pathLst>
                  </a:custGeom>
                  <a:solidFill>
                    <a:srgbClr val="9B4F96"/>
                  </a:solidFill>
                  <a:ln>
                    <a:noFill/>
                  </a:ln>
                  <a:extLst>
                    <a:ext uri="{91240B29-F687-4F45-9708-019B960494DF}">
                      <a14:hiddenLine xmlns:a14="http://schemas.microsoft.com/office/drawing/2010/main" w="9525">
                        <a:solidFill>
                          <a:srgbClr val="000000"/>
                        </a:solidFill>
                        <a:round/>
                        <a:headEnd/>
                        <a:tailEnd/>
                      </a14:hiddenLine>
                    </a:ext>
                  </a:extLst>
                </p:spPr>
                <p:txBody>
                  <a:bodyPr lIns="91427" tIns="45713" rIns="91427" bIns="45713"/>
                  <a:lstStyle/>
                  <a:p>
                    <a:pPr defTabSz="914224" eaLnBrk="1" fontAlgn="auto" hangingPunct="1">
                      <a:spcBef>
                        <a:spcPts val="0"/>
                      </a:spcBef>
                      <a:spcAft>
                        <a:spcPts val="0"/>
                      </a:spcAft>
                      <a:defRPr/>
                    </a:pPr>
                    <a:endParaRPr lang="sl-SI" kern="0" dirty="0">
                      <a:solidFill>
                        <a:sysClr val="windowText" lastClr="000000"/>
                      </a:solidFill>
                      <a:latin typeface="Segoe UI Light"/>
                    </a:endParaRPr>
                  </a:p>
                </p:txBody>
              </p:sp>
              <p:sp>
                <p:nvSpPr>
                  <p:cNvPr id="109" name="Freeform 24">
                    <a:extLst>
                      <a:ext uri="{FF2B5EF4-FFF2-40B4-BE49-F238E27FC236}">
                        <a16:creationId xmlns:a16="http://schemas.microsoft.com/office/drawing/2014/main" id="{66837596-F0D4-4611-A659-948B64AE142C}"/>
                      </a:ext>
                    </a:extLst>
                  </p:cNvPr>
                  <p:cNvSpPr>
                    <a:spLocks/>
                  </p:cNvSpPr>
                  <p:nvPr/>
                </p:nvSpPr>
                <p:spPr bwMode="auto">
                  <a:xfrm>
                    <a:off x="4753803" y="817637"/>
                    <a:ext cx="20740" cy="74718"/>
                  </a:xfrm>
                  <a:custGeom>
                    <a:avLst/>
                    <a:gdLst>
                      <a:gd name="T0" fmla="*/ 0 w 13"/>
                      <a:gd name="T1" fmla="*/ 47 h 47"/>
                      <a:gd name="T2" fmla="*/ 10 w 13"/>
                      <a:gd name="T3" fmla="*/ 47 h 47"/>
                      <a:gd name="T4" fmla="*/ 13 w 13"/>
                      <a:gd name="T5" fmla="*/ 1 h 47"/>
                      <a:gd name="T6" fmla="*/ 3 w 13"/>
                      <a:gd name="T7" fmla="*/ 0 h 47"/>
                      <a:gd name="T8" fmla="*/ 0 w 13"/>
                      <a:gd name="T9" fmla="*/ 47 h 47"/>
                    </a:gdLst>
                    <a:ahLst/>
                    <a:cxnLst>
                      <a:cxn ang="0">
                        <a:pos x="T0" y="T1"/>
                      </a:cxn>
                      <a:cxn ang="0">
                        <a:pos x="T2" y="T3"/>
                      </a:cxn>
                      <a:cxn ang="0">
                        <a:pos x="T4" y="T5"/>
                      </a:cxn>
                      <a:cxn ang="0">
                        <a:pos x="T6" y="T7"/>
                      </a:cxn>
                      <a:cxn ang="0">
                        <a:pos x="T8" y="T9"/>
                      </a:cxn>
                    </a:cxnLst>
                    <a:rect l="0" t="0" r="r" b="b"/>
                    <a:pathLst>
                      <a:path w="13" h="47">
                        <a:moveTo>
                          <a:pt x="0" y="47"/>
                        </a:moveTo>
                        <a:lnTo>
                          <a:pt x="10" y="47"/>
                        </a:lnTo>
                        <a:lnTo>
                          <a:pt x="13" y="1"/>
                        </a:lnTo>
                        <a:lnTo>
                          <a:pt x="3" y="0"/>
                        </a:lnTo>
                        <a:lnTo>
                          <a:pt x="0" y="47"/>
                        </a:lnTo>
                        <a:close/>
                      </a:path>
                    </a:pathLst>
                  </a:custGeom>
                  <a:solidFill>
                    <a:srgbClr val="9B4F96"/>
                  </a:solidFill>
                  <a:ln>
                    <a:noFill/>
                  </a:ln>
                  <a:extLst>
                    <a:ext uri="{91240B29-F687-4F45-9708-019B960494DF}">
                      <a14:hiddenLine xmlns:a14="http://schemas.microsoft.com/office/drawing/2010/main" w="9525">
                        <a:solidFill>
                          <a:srgbClr val="000000"/>
                        </a:solidFill>
                        <a:round/>
                        <a:headEnd/>
                        <a:tailEnd/>
                      </a14:hiddenLine>
                    </a:ext>
                  </a:extLst>
                </p:spPr>
                <p:txBody>
                  <a:bodyPr lIns="91427" tIns="45713" rIns="91427" bIns="45713"/>
                  <a:lstStyle/>
                  <a:p>
                    <a:pPr defTabSz="914224" eaLnBrk="1" fontAlgn="auto" hangingPunct="1">
                      <a:spcBef>
                        <a:spcPts val="0"/>
                      </a:spcBef>
                      <a:spcAft>
                        <a:spcPts val="0"/>
                      </a:spcAft>
                      <a:defRPr/>
                    </a:pPr>
                    <a:endParaRPr lang="sl-SI" kern="0" dirty="0">
                      <a:solidFill>
                        <a:sysClr val="windowText" lastClr="000000"/>
                      </a:solidFill>
                      <a:latin typeface="Segoe UI Light"/>
                    </a:endParaRPr>
                  </a:p>
                </p:txBody>
              </p:sp>
              <p:sp>
                <p:nvSpPr>
                  <p:cNvPr id="110" name="Freeform 25">
                    <a:extLst>
                      <a:ext uri="{FF2B5EF4-FFF2-40B4-BE49-F238E27FC236}">
                        <a16:creationId xmlns:a16="http://schemas.microsoft.com/office/drawing/2014/main" id="{BB999D9E-0758-4C6B-8BC7-03B7D13FAF2F}"/>
                      </a:ext>
                    </a:extLst>
                  </p:cNvPr>
                  <p:cNvSpPr>
                    <a:spLocks/>
                  </p:cNvSpPr>
                  <p:nvPr/>
                </p:nvSpPr>
                <p:spPr bwMode="auto">
                  <a:xfrm>
                    <a:off x="4795282" y="823172"/>
                    <a:ext cx="25924" cy="74718"/>
                  </a:xfrm>
                  <a:custGeom>
                    <a:avLst/>
                    <a:gdLst>
                      <a:gd name="T0" fmla="*/ 0 w 15"/>
                      <a:gd name="T1" fmla="*/ 47 h 48"/>
                      <a:gd name="T2" fmla="*/ 10 w 15"/>
                      <a:gd name="T3" fmla="*/ 48 h 48"/>
                      <a:gd name="T4" fmla="*/ 15 w 15"/>
                      <a:gd name="T5" fmla="*/ 0 h 48"/>
                      <a:gd name="T6" fmla="*/ 6 w 15"/>
                      <a:gd name="T7" fmla="*/ 0 h 48"/>
                      <a:gd name="T8" fmla="*/ 0 w 15"/>
                      <a:gd name="T9" fmla="*/ 47 h 48"/>
                    </a:gdLst>
                    <a:ahLst/>
                    <a:cxnLst>
                      <a:cxn ang="0">
                        <a:pos x="T0" y="T1"/>
                      </a:cxn>
                      <a:cxn ang="0">
                        <a:pos x="T2" y="T3"/>
                      </a:cxn>
                      <a:cxn ang="0">
                        <a:pos x="T4" y="T5"/>
                      </a:cxn>
                      <a:cxn ang="0">
                        <a:pos x="T6" y="T7"/>
                      </a:cxn>
                      <a:cxn ang="0">
                        <a:pos x="T8" y="T9"/>
                      </a:cxn>
                    </a:cxnLst>
                    <a:rect l="0" t="0" r="r" b="b"/>
                    <a:pathLst>
                      <a:path w="15" h="48">
                        <a:moveTo>
                          <a:pt x="0" y="47"/>
                        </a:moveTo>
                        <a:lnTo>
                          <a:pt x="10" y="48"/>
                        </a:lnTo>
                        <a:lnTo>
                          <a:pt x="15" y="0"/>
                        </a:lnTo>
                        <a:lnTo>
                          <a:pt x="6" y="0"/>
                        </a:lnTo>
                        <a:lnTo>
                          <a:pt x="0" y="47"/>
                        </a:lnTo>
                        <a:close/>
                      </a:path>
                    </a:pathLst>
                  </a:custGeom>
                  <a:solidFill>
                    <a:srgbClr val="9B4F96"/>
                  </a:solidFill>
                  <a:ln>
                    <a:noFill/>
                  </a:ln>
                  <a:extLst>
                    <a:ext uri="{91240B29-F687-4F45-9708-019B960494DF}">
                      <a14:hiddenLine xmlns:a14="http://schemas.microsoft.com/office/drawing/2010/main" w="9525">
                        <a:solidFill>
                          <a:srgbClr val="000000"/>
                        </a:solidFill>
                        <a:round/>
                        <a:headEnd/>
                        <a:tailEnd/>
                      </a14:hiddenLine>
                    </a:ext>
                  </a:extLst>
                </p:spPr>
                <p:txBody>
                  <a:bodyPr lIns="91427" tIns="45713" rIns="91427" bIns="45713"/>
                  <a:lstStyle/>
                  <a:p>
                    <a:pPr defTabSz="914224" eaLnBrk="1" fontAlgn="auto" hangingPunct="1">
                      <a:spcBef>
                        <a:spcPts val="0"/>
                      </a:spcBef>
                      <a:spcAft>
                        <a:spcPts val="0"/>
                      </a:spcAft>
                      <a:defRPr/>
                    </a:pPr>
                    <a:endParaRPr lang="sl-SI" kern="0" dirty="0">
                      <a:solidFill>
                        <a:sysClr val="windowText" lastClr="000000"/>
                      </a:solidFill>
                      <a:latin typeface="Segoe UI Light"/>
                    </a:endParaRPr>
                  </a:p>
                </p:txBody>
              </p:sp>
              <p:sp>
                <p:nvSpPr>
                  <p:cNvPr id="111" name="Freeform 26">
                    <a:extLst>
                      <a:ext uri="{FF2B5EF4-FFF2-40B4-BE49-F238E27FC236}">
                        <a16:creationId xmlns:a16="http://schemas.microsoft.com/office/drawing/2014/main" id="{8A69E046-C41A-46AC-9458-947BA784DBD4}"/>
                      </a:ext>
                    </a:extLst>
                  </p:cNvPr>
                  <p:cNvSpPr>
                    <a:spLocks/>
                  </p:cNvSpPr>
                  <p:nvPr/>
                </p:nvSpPr>
                <p:spPr bwMode="auto">
                  <a:xfrm>
                    <a:off x="4839352" y="825938"/>
                    <a:ext cx="28518" cy="77486"/>
                  </a:xfrm>
                  <a:custGeom>
                    <a:avLst/>
                    <a:gdLst>
                      <a:gd name="T0" fmla="*/ 0 w 18"/>
                      <a:gd name="T1" fmla="*/ 46 h 48"/>
                      <a:gd name="T2" fmla="*/ 9 w 18"/>
                      <a:gd name="T3" fmla="*/ 48 h 48"/>
                      <a:gd name="T4" fmla="*/ 18 w 18"/>
                      <a:gd name="T5" fmla="*/ 2 h 48"/>
                      <a:gd name="T6" fmla="*/ 8 w 18"/>
                      <a:gd name="T7" fmla="*/ 0 h 48"/>
                      <a:gd name="T8" fmla="*/ 0 w 18"/>
                      <a:gd name="T9" fmla="*/ 46 h 48"/>
                    </a:gdLst>
                    <a:ahLst/>
                    <a:cxnLst>
                      <a:cxn ang="0">
                        <a:pos x="T0" y="T1"/>
                      </a:cxn>
                      <a:cxn ang="0">
                        <a:pos x="T2" y="T3"/>
                      </a:cxn>
                      <a:cxn ang="0">
                        <a:pos x="T4" y="T5"/>
                      </a:cxn>
                      <a:cxn ang="0">
                        <a:pos x="T6" y="T7"/>
                      </a:cxn>
                      <a:cxn ang="0">
                        <a:pos x="T8" y="T9"/>
                      </a:cxn>
                    </a:cxnLst>
                    <a:rect l="0" t="0" r="r" b="b"/>
                    <a:pathLst>
                      <a:path w="18" h="48">
                        <a:moveTo>
                          <a:pt x="0" y="46"/>
                        </a:moveTo>
                        <a:lnTo>
                          <a:pt x="9" y="48"/>
                        </a:lnTo>
                        <a:lnTo>
                          <a:pt x="18" y="2"/>
                        </a:lnTo>
                        <a:lnTo>
                          <a:pt x="8" y="0"/>
                        </a:lnTo>
                        <a:lnTo>
                          <a:pt x="0" y="46"/>
                        </a:lnTo>
                        <a:close/>
                      </a:path>
                    </a:pathLst>
                  </a:custGeom>
                  <a:solidFill>
                    <a:srgbClr val="9B4F96"/>
                  </a:solidFill>
                  <a:ln>
                    <a:noFill/>
                  </a:ln>
                  <a:extLst>
                    <a:ext uri="{91240B29-F687-4F45-9708-019B960494DF}">
                      <a14:hiddenLine xmlns:a14="http://schemas.microsoft.com/office/drawing/2010/main" w="9525">
                        <a:solidFill>
                          <a:srgbClr val="000000"/>
                        </a:solidFill>
                        <a:round/>
                        <a:headEnd/>
                        <a:tailEnd/>
                      </a14:hiddenLine>
                    </a:ext>
                  </a:extLst>
                </p:spPr>
                <p:txBody>
                  <a:bodyPr lIns="91427" tIns="45713" rIns="91427" bIns="45713"/>
                  <a:lstStyle/>
                  <a:p>
                    <a:pPr defTabSz="914224" eaLnBrk="1" fontAlgn="auto" hangingPunct="1">
                      <a:spcBef>
                        <a:spcPts val="0"/>
                      </a:spcBef>
                      <a:spcAft>
                        <a:spcPts val="0"/>
                      </a:spcAft>
                      <a:defRPr/>
                    </a:pPr>
                    <a:endParaRPr lang="sl-SI" kern="0" dirty="0">
                      <a:solidFill>
                        <a:sysClr val="windowText" lastClr="000000"/>
                      </a:solidFill>
                      <a:latin typeface="Segoe UI Light"/>
                    </a:endParaRPr>
                  </a:p>
                </p:txBody>
              </p:sp>
              <p:sp>
                <p:nvSpPr>
                  <p:cNvPr id="112" name="Freeform 27">
                    <a:extLst>
                      <a:ext uri="{FF2B5EF4-FFF2-40B4-BE49-F238E27FC236}">
                        <a16:creationId xmlns:a16="http://schemas.microsoft.com/office/drawing/2014/main" id="{CF3EC3D4-E04F-4441-AF97-E080C0946C63}"/>
                      </a:ext>
                    </a:extLst>
                  </p:cNvPr>
                  <p:cNvSpPr>
                    <a:spLocks/>
                  </p:cNvSpPr>
                  <p:nvPr/>
                </p:nvSpPr>
                <p:spPr bwMode="auto">
                  <a:xfrm>
                    <a:off x="4880831" y="837007"/>
                    <a:ext cx="31109" cy="74719"/>
                  </a:xfrm>
                  <a:custGeom>
                    <a:avLst/>
                    <a:gdLst>
                      <a:gd name="T0" fmla="*/ 0 w 20"/>
                      <a:gd name="T1" fmla="*/ 45 h 47"/>
                      <a:gd name="T2" fmla="*/ 10 w 20"/>
                      <a:gd name="T3" fmla="*/ 47 h 47"/>
                      <a:gd name="T4" fmla="*/ 20 w 20"/>
                      <a:gd name="T5" fmla="*/ 1 h 47"/>
                      <a:gd name="T6" fmla="*/ 10 w 20"/>
                      <a:gd name="T7" fmla="*/ 0 h 47"/>
                      <a:gd name="T8" fmla="*/ 0 w 20"/>
                      <a:gd name="T9" fmla="*/ 45 h 47"/>
                    </a:gdLst>
                    <a:ahLst/>
                    <a:cxnLst>
                      <a:cxn ang="0">
                        <a:pos x="T0" y="T1"/>
                      </a:cxn>
                      <a:cxn ang="0">
                        <a:pos x="T2" y="T3"/>
                      </a:cxn>
                      <a:cxn ang="0">
                        <a:pos x="T4" y="T5"/>
                      </a:cxn>
                      <a:cxn ang="0">
                        <a:pos x="T6" y="T7"/>
                      </a:cxn>
                      <a:cxn ang="0">
                        <a:pos x="T8" y="T9"/>
                      </a:cxn>
                    </a:cxnLst>
                    <a:rect l="0" t="0" r="r" b="b"/>
                    <a:pathLst>
                      <a:path w="20" h="47">
                        <a:moveTo>
                          <a:pt x="0" y="45"/>
                        </a:moveTo>
                        <a:lnTo>
                          <a:pt x="10" y="47"/>
                        </a:lnTo>
                        <a:lnTo>
                          <a:pt x="20" y="1"/>
                        </a:lnTo>
                        <a:lnTo>
                          <a:pt x="10" y="0"/>
                        </a:lnTo>
                        <a:lnTo>
                          <a:pt x="0" y="45"/>
                        </a:lnTo>
                        <a:close/>
                      </a:path>
                    </a:pathLst>
                  </a:custGeom>
                  <a:solidFill>
                    <a:srgbClr val="9B4F96"/>
                  </a:solidFill>
                  <a:ln>
                    <a:noFill/>
                  </a:ln>
                  <a:extLst>
                    <a:ext uri="{91240B29-F687-4F45-9708-019B960494DF}">
                      <a14:hiddenLine xmlns:a14="http://schemas.microsoft.com/office/drawing/2010/main" w="9525">
                        <a:solidFill>
                          <a:srgbClr val="000000"/>
                        </a:solidFill>
                        <a:round/>
                        <a:headEnd/>
                        <a:tailEnd/>
                      </a14:hiddenLine>
                    </a:ext>
                  </a:extLst>
                </p:spPr>
                <p:txBody>
                  <a:bodyPr lIns="91427" tIns="45713" rIns="91427" bIns="45713"/>
                  <a:lstStyle/>
                  <a:p>
                    <a:pPr defTabSz="914224" eaLnBrk="1" fontAlgn="auto" hangingPunct="1">
                      <a:spcBef>
                        <a:spcPts val="0"/>
                      </a:spcBef>
                      <a:spcAft>
                        <a:spcPts val="0"/>
                      </a:spcAft>
                      <a:defRPr/>
                    </a:pPr>
                    <a:endParaRPr lang="sl-SI" kern="0" dirty="0">
                      <a:solidFill>
                        <a:sysClr val="windowText" lastClr="000000"/>
                      </a:solidFill>
                      <a:latin typeface="Segoe UI Light"/>
                    </a:endParaRPr>
                  </a:p>
                </p:txBody>
              </p:sp>
              <p:sp>
                <p:nvSpPr>
                  <p:cNvPr id="113" name="Freeform 28">
                    <a:extLst>
                      <a:ext uri="{FF2B5EF4-FFF2-40B4-BE49-F238E27FC236}">
                        <a16:creationId xmlns:a16="http://schemas.microsoft.com/office/drawing/2014/main" id="{5208F893-6E44-49F6-AF66-47BAED8148DE}"/>
                      </a:ext>
                    </a:extLst>
                  </p:cNvPr>
                  <p:cNvSpPr>
                    <a:spLocks/>
                  </p:cNvSpPr>
                  <p:nvPr/>
                </p:nvSpPr>
                <p:spPr bwMode="auto">
                  <a:xfrm>
                    <a:off x="4963789" y="859146"/>
                    <a:ext cx="38887" cy="74719"/>
                  </a:xfrm>
                  <a:custGeom>
                    <a:avLst/>
                    <a:gdLst>
                      <a:gd name="T0" fmla="*/ 0 w 24"/>
                      <a:gd name="T1" fmla="*/ 45 h 47"/>
                      <a:gd name="T2" fmla="*/ 9 w 24"/>
                      <a:gd name="T3" fmla="*/ 47 h 47"/>
                      <a:gd name="T4" fmla="*/ 24 w 24"/>
                      <a:gd name="T5" fmla="*/ 3 h 47"/>
                      <a:gd name="T6" fmla="*/ 14 w 24"/>
                      <a:gd name="T7" fmla="*/ 0 h 47"/>
                      <a:gd name="T8" fmla="*/ 0 w 24"/>
                      <a:gd name="T9" fmla="*/ 45 h 47"/>
                    </a:gdLst>
                    <a:ahLst/>
                    <a:cxnLst>
                      <a:cxn ang="0">
                        <a:pos x="T0" y="T1"/>
                      </a:cxn>
                      <a:cxn ang="0">
                        <a:pos x="T2" y="T3"/>
                      </a:cxn>
                      <a:cxn ang="0">
                        <a:pos x="T4" y="T5"/>
                      </a:cxn>
                      <a:cxn ang="0">
                        <a:pos x="T6" y="T7"/>
                      </a:cxn>
                      <a:cxn ang="0">
                        <a:pos x="T8" y="T9"/>
                      </a:cxn>
                    </a:cxnLst>
                    <a:rect l="0" t="0" r="r" b="b"/>
                    <a:pathLst>
                      <a:path w="24" h="47">
                        <a:moveTo>
                          <a:pt x="0" y="45"/>
                        </a:moveTo>
                        <a:lnTo>
                          <a:pt x="9" y="47"/>
                        </a:lnTo>
                        <a:lnTo>
                          <a:pt x="24" y="3"/>
                        </a:lnTo>
                        <a:lnTo>
                          <a:pt x="14" y="0"/>
                        </a:lnTo>
                        <a:lnTo>
                          <a:pt x="0" y="45"/>
                        </a:lnTo>
                        <a:close/>
                      </a:path>
                    </a:pathLst>
                  </a:custGeom>
                  <a:solidFill>
                    <a:srgbClr val="9B4F96"/>
                  </a:solidFill>
                  <a:ln>
                    <a:noFill/>
                  </a:ln>
                  <a:extLst>
                    <a:ext uri="{91240B29-F687-4F45-9708-019B960494DF}">
                      <a14:hiddenLine xmlns:a14="http://schemas.microsoft.com/office/drawing/2010/main" w="9525">
                        <a:solidFill>
                          <a:srgbClr val="000000"/>
                        </a:solidFill>
                        <a:round/>
                        <a:headEnd/>
                        <a:tailEnd/>
                      </a14:hiddenLine>
                    </a:ext>
                  </a:extLst>
                </p:spPr>
                <p:txBody>
                  <a:bodyPr lIns="91427" tIns="45713" rIns="91427" bIns="45713"/>
                  <a:lstStyle/>
                  <a:p>
                    <a:pPr defTabSz="914224" eaLnBrk="1" fontAlgn="auto" hangingPunct="1">
                      <a:spcBef>
                        <a:spcPts val="0"/>
                      </a:spcBef>
                      <a:spcAft>
                        <a:spcPts val="0"/>
                      </a:spcAft>
                      <a:defRPr/>
                    </a:pPr>
                    <a:endParaRPr lang="sl-SI" kern="0" dirty="0">
                      <a:solidFill>
                        <a:sysClr val="windowText" lastClr="000000"/>
                      </a:solidFill>
                      <a:latin typeface="Segoe UI Light"/>
                    </a:endParaRPr>
                  </a:p>
                </p:txBody>
              </p:sp>
              <p:sp>
                <p:nvSpPr>
                  <p:cNvPr id="114" name="Freeform 29">
                    <a:extLst>
                      <a:ext uri="{FF2B5EF4-FFF2-40B4-BE49-F238E27FC236}">
                        <a16:creationId xmlns:a16="http://schemas.microsoft.com/office/drawing/2014/main" id="{F52D9CDB-2E14-4F8D-AF79-8E426B1A5751}"/>
                      </a:ext>
                    </a:extLst>
                  </p:cNvPr>
                  <p:cNvSpPr>
                    <a:spLocks/>
                  </p:cNvSpPr>
                  <p:nvPr/>
                </p:nvSpPr>
                <p:spPr bwMode="auto">
                  <a:xfrm>
                    <a:off x="5005268" y="870216"/>
                    <a:ext cx="41479" cy="77486"/>
                  </a:xfrm>
                  <a:custGeom>
                    <a:avLst/>
                    <a:gdLst>
                      <a:gd name="T0" fmla="*/ 16 w 25"/>
                      <a:gd name="T1" fmla="*/ 0 h 48"/>
                      <a:gd name="T2" fmla="*/ 0 w 25"/>
                      <a:gd name="T3" fmla="*/ 45 h 48"/>
                      <a:gd name="T4" fmla="*/ 9 w 25"/>
                      <a:gd name="T5" fmla="*/ 48 h 48"/>
                      <a:gd name="T6" fmla="*/ 25 w 25"/>
                      <a:gd name="T7" fmla="*/ 4 h 48"/>
                      <a:gd name="T8" fmla="*/ 16 w 25"/>
                      <a:gd name="T9" fmla="*/ 0 h 48"/>
                    </a:gdLst>
                    <a:ahLst/>
                    <a:cxnLst>
                      <a:cxn ang="0">
                        <a:pos x="T0" y="T1"/>
                      </a:cxn>
                      <a:cxn ang="0">
                        <a:pos x="T2" y="T3"/>
                      </a:cxn>
                      <a:cxn ang="0">
                        <a:pos x="T4" y="T5"/>
                      </a:cxn>
                      <a:cxn ang="0">
                        <a:pos x="T6" y="T7"/>
                      </a:cxn>
                      <a:cxn ang="0">
                        <a:pos x="T8" y="T9"/>
                      </a:cxn>
                    </a:cxnLst>
                    <a:rect l="0" t="0" r="r" b="b"/>
                    <a:pathLst>
                      <a:path w="25" h="48">
                        <a:moveTo>
                          <a:pt x="16" y="0"/>
                        </a:moveTo>
                        <a:lnTo>
                          <a:pt x="0" y="45"/>
                        </a:lnTo>
                        <a:lnTo>
                          <a:pt x="9" y="48"/>
                        </a:lnTo>
                        <a:lnTo>
                          <a:pt x="25" y="4"/>
                        </a:lnTo>
                        <a:lnTo>
                          <a:pt x="16" y="0"/>
                        </a:lnTo>
                        <a:close/>
                      </a:path>
                    </a:pathLst>
                  </a:custGeom>
                  <a:solidFill>
                    <a:srgbClr val="9B4F96"/>
                  </a:solidFill>
                  <a:ln>
                    <a:noFill/>
                  </a:ln>
                  <a:extLst>
                    <a:ext uri="{91240B29-F687-4F45-9708-019B960494DF}">
                      <a14:hiddenLine xmlns:a14="http://schemas.microsoft.com/office/drawing/2010/main" w="9525">
                        <a:solidFill>
                          <a:srgbClr val="000000"/>
                        </a:solidFill>
                        <a:round/>
                        <a:headEnd/>
                        <a:tailEnd/>
                      </a14:hiddenLine>
                    </a:ext>
                  </a:extLst>
                </p:spPr>
                <p:txBody>
                  <a:bodyPr lIns="91427" tIns="45713" rIns="91427" bIns="45713"/>
                  <a:lstStyle/>
                  <a:p>
                    <a:pPr defTabSz="914224" eaLnBrk="1" fontAlgn="auto" hangingPunct="1">
                      <a:spcBef>
                        <a:spcPts val="0"/>
                      </a:spcBef>
                      <a:spcAft>
                        <a:spcPts val="0"/>
                      </a:spcAft>
                      <a:defRPr/>
                    </a:pPr>
                    <a:endParaRPr lang="sl-SI" kern="0" dirty="0">
                      <a:solidFill>
                        <a:sysClr val="windowText" lastClr="000000"/>
                      </a:solidFill>
                      <a:latin typeface="Segoe UI Light"/>
                    </a:endParaRPr>
                  </a:p>
                </p:txBody>
              </p:sp>
              <p:sp>
                <p:nvSpPr>
                  <p:cNvPr id="115" name="Freeform 30">
                    <a:extLst>
                      <a:ext uri="{FF2B5EF4-FFF2-40B4-BE49-F238E27FC236}">
                        <a16:creationId xmlns:a16="http://schemas.microsoft.com/office/drawing/2014/main" id="{33264D0D-1BCA-4957-B4B4-08F54A3EEB5B}"/>
                      </a:ext>
                    </a:extLst>
                  </p:cNvPr>
                  <p:cNvSpPr>
                    <a:spLocks/>
                  </p:cNvSpPr>
                  <p:nvPr/>
                </p:nvSpPr>
                <p:spPr bwMode="auto">
                  <a:xfrm>
                    <a:off x="5046747" y="889588"/>
                    <a:ext cx="44072" cy="74718"/>
                  </a:xfrm>
                  <a:custGeom>
                    <a:avLst/>
                    <a:gdLst>
                      <a:gd name="T0" fmla="*/ 18 w 28"/>
                      <a:gd name="T1" fmla="*/ 0 h 47"/>
                      <a:gd name="T2" fmla="*/ 0 w 28"/>
                      <a:gd name="T3" fmla="*/ 44 h 47"/>
                      <a:gd name="T4" fmla="*/ 8 w 28"/>
                      <a:gd name="T5" fmla="*/ 47 h 47"/>
                      <a:gd name="T6" fmla="*/ 28 w 28"/>
                      <a:gd name="T7" fmla="*/ 5 h 47"/>
                      <a:gd name="T8" fmla="*/ 18 w 28"/>
                      <a:gd name="T9" fmla="*/ 0 h 47"/>
                    </a:gdLst>
                    <a:ahLst/>
                    <a:cxnLst>
                      <a:cxn ang="0">
                        <a:pos x="T0" y="T1"/>
                      </a:cxn>
                      <a:cxn ang="0">
                        <a:pos x="T2" y="T3"/>
                      </a:cxn>
                      <a:cxn ang="0">
                        <a:pos x="T4" y="T5"/>
                      </a:cxn>
                      <a:cxn ang="0">
                        <a:pos x="T6" y="T7"/>
                      </a:cxn>
                      <a:cxn ang="0">
                        <a:pos x="T8" y="T9"/>
                      </a:cxn>
                    </a:cxnLst>
                    <a:rect l="0" t="0" r="r" b="b"/>
                    <a:pathLst>
                      <a:path w="28" h="47">
                        <a:moveTo>
                          <a:pt x="18" y="0"/>
                        </a:moveTo>
                        <a:lnTo>
                          <a:pt x="0" y="44"/>
                        </a:lnTo>
                        <a:lnTo>
                          <a:pt x="8" y="47"/>
                        </a:lnTo>
                        <a:lnTo>
                          <a:pt x="28" y="5"/>
                        </a:lnTo>
                        <a:lnTo>
                          <a:pt x="18" y="0"/>
                        </a:lnTo>
                        <a:close/>
                      </a:path>
                    </a:pathLst>
                  </a:custGeom>
                  <a:solidFill>
                    <a:srgbClr val="9B4F96"/>
                  </a:solidFill>
                  <a:ln>
                    <a:noFill/>
                  </a:ln>
                  <a:extLst>
                    <a:ext uri="{91240B29-F687-4F45-9708-019B960494DF}">
                      <a14:hiddenLine xmlns:a14="http://schemas.microsoft.com/office/drawing/2010/main" w="9525">
                        <a:solidFill>
                          <a:srgbClr val="000000"/>
                        </a:solidFill>
                        <a:round/>
                        <a:headEnd/>
                        <a:tailEnd/>
                      </a14:hiddenLine>
                    </a:ext>
                  </a:extLst>
                </p:spPr>
                <p:txBody>
                  <a:bodyPr lIns="91427" tIns="45713" rIns="91427" bIns="45713"/>
                  <a:lstStyle/>
                  <a:p>
                    <a:pPr defTabSz="914224" eaLnBrk="1" fontAlgn="auto" hangingPunct="1">
                      <a:spcBef>
                        <a:spcPts val="0"/>
                      </a:spcBef>
                      <a:spcAft>
                        <a:spcPts val="0"/>
                      </a:spcAft>
                      <a:defRPr/>
                    </a:pPr>
                    <a:endParaRPr lang="sl-SI" kern="0" dirty="0">
                      <a:solidFill>
                        <a:sysClr val="windowText" lastClr="000000"/>
                      </a:solidFill>
                      <a:latin typeface="Segoe UI Light"/>
                    </a:endParaRPr>
                  </a:p>
                </p:txBody>
              </p:sp>
              <p:sp>
                <p:nvSpPr>
                  <p:cNvPr id="116" name="Freeform 31">
                    <a:extLst>
                      <a:ext uri="{FF2B5EF4-FFF2-40B4-BE49-F238E27FC236}">
                        <a16:creationId xmlns:a16="http://schemas.microsoft.com/office/drawing/2014/main" id="{F88E967B-D88C-4C16-8BF1-08B1C529DB3C}"/>
                      </a:ext>
                    </a:extLst>
                  </p:cNvPr>
                  <p:cNvSpPr>
                    <a:spLocks/>
                  </p:cNvSpPr>
                  <p:nvPr/>
                </p:nvSpPr>
                <p:spPr bwMode="auto">
                  <a:xfrm>
                    <a:off x="5083041" y="908958"/>
                    <a:ext cx="49257" cy="71951"/>
                  </a:xfrm>
                  <a:custGeom>
                    <a:avLst/>
                    <a:gdLst>
                      <a:gd name="T0" fmla="*/ 21 w 30"/>
                      <a:gd name="T1" fmla="*/ 0 h 46"/>
                      <a:gd name="T2" fmla="*/ 0 w 30"/>
                      <a:gd name="T3" fmla="*/ 42 h 46"/>
                      <a:gd name="T4" fmla="*/ 9 w 30"/>
                      <a:gd name="T5" fmla="*/ 46 h 46"/>
                      <a:gd name="T6" fmla="*/ 30 w 30"/>
                      <a:gd name="T7" fmla="*/ 4 h 46"/>
                      <a:gd name="T8" fmla="*/ 21 w 30"/>
                      <a:gd name="T9" fmla="*/ 0 h 46"/>
                    </a:gdLst>
                    <a:ahLst/>
                    <a:cxnLst>
                      <a:cxn ang="0">
                        <a:pos x="T0" y="T1"/>
                      </a:cxn>
                      <a:cxn ang="0">
                        <a:pos x="T2" y="T3"/>
                      </a:cxn>
                      <a:cxn ang="0">
                        <a:pos x="T4" y="T5"/>
                      </a:cxn>
                      <a:cxn ang="0">
                        <a:pos x="T6" y="T7"/>
                      </a:cxn>
                      <a:cxn ang="0">
                        <a:pos x="T8" y="T9"/>
                      </a:cxn>
                    </a:cxnLst>
                    <a:rect l="0" t="0" r="r" b="b"/>
                    <a:pathLst>
                      <a:path w="30" h="46">
                        <a:moveTo>
                          <a:pt x="21" y="0"/>
                        </a:moveTo>
                        <a:lnTo>
                          <a:pt x="0" y="42"/>
                        </a:lnTo>
                        <a:lnTo>
                          <a:pt x="9" y="46"/>
                        </a:lnTo>
                        <a:lnTo>
                          <a:pt x="30" y="4"/>
                        </a:lnTo>
                        <a:lnTo>
                          <a:pt x="21" y="0"/>
                        </a:lnTo>
                        <a:close/>
                      </a:path>
                    </a:pathLst>
                  </a:custGeom>
                  <a:solidFill>
                    <a:srgbClr val="9B4F96"/>
                  </a:solidFill>
                  <a:ln>
                    <a:noFill/>
                  </a:ln>
                  <a:extLst>
                    <a:ext uri="{91240B29-F687-4F45-9708-019B960494DF}">
                      <a14:hiddenLine xmlns:a14="http://schemas.microsoft.com/office/drawing/2010/main" w="9525">
                        <a:solidFill>
                          <a:srgbClr val="000000"/>
                        </a:solidFill>
                        <a:round/>
                        <a:headEnd/>
                        <a:tailEnd/>
                      </a14:hiddenLine>
                    </a:ext>
                  </a:extLst>
                </p:spPr>
                <p:txBody>
                  <a:bodyPr lIns="91427" tIns="45713" rIns="91427" bIns="45713"/>
                  <a:lstStyle/>
                  <a:p>
                    <a:pPr defTabSz="914224" eaLnBrk="1" fontAlgn="auto" hangingPunct="1">
                      <a:spcBef>
                        <a:spcPts val="0"/>
                      </a:spcBef>
                      <a:spcAft>
                        <a:spcPts val="0"/>
                      </a:spcAft>
                      <a:defRPr/>
                    </a:pPr>
                    <a:endParaRPr lang="sl-SI" kern="0" dirty="0">
                      <a:solidFill>
                        <a:sysClr val="windowText" lastClr="000000"/>
                      </a:solidFill>
                      <a:latin typeface="Segoe UI Light"/>
                    </a:endParaRPr>
                  </a:p>
                </p:txBody>
              </p:sp>
              <p:sp>
                <p:nvSpPr>
                  <p:cNvPr id="117" name="Freeform 32">
                    <a:extLst>
                      <a:ext uri="{FF2B5EF4-FFF2-40B4-BE49-F238E27FC236}">
                        <a16:creationId xmlns:a16="http://schemas.microsoft.com/office/drawing/2014/main" id="{15BB780A-257A-4671-B8F6-B002402F3138}"/>
                      </a:ext>
                    </a:extLst>
                  </p:cNvPr>
                  <p:cNvSpPr>
                    <a:spLocks/>
                  </p:cNvSpPr>
                  <p:nvPr/>
                </p:nvSpPr>
                <p:spPr bwMode="auto">
                  <a:xfrm>
                    <a:off x="5158223" y="953236"/>
                    <a:ext cx="54440" cy="69185"/>
                  </a:xfrm>
                  <a:custGeom>
                    <a:avLst/>
                    <a:gdLst>
                      <a:gd name="T0" fmla="*/ 25 w 34"/>
                      <a:gd name="T1" fmla="*/ 0 h 44"/>
                      <a:gd name="T2" fmla="*/ 0 w 34"/>
                      <a:gd name="T3" fmla="*/ 39 h 44"/>
                      <a:gd name="T4" fmla="*/ 9 w 34"/>
                      <a:gd name="T5" fmla="*/ 44 h 44"/>
                      <a:gd name="T6" fmla="*/ 34 w 34"/>
                      <a:gd name="T7" fmla="*/ 5 h 44"/>
                      <a:gd name="T8" fmla="*/ 25 w 34"/>
                      <a:gd name="T9" fmla="*/ 0 h 44"/>
                    </a:gdLst>
                    <a:ahLst/>
                    <a:cxnLst>
                      <a:cxn ang="0">
                        <a:pos x="T0" y="T1"/>
                      </a:cxn>
                      <a:cxn ang="0">
                        <a:pos x="T2" y="T3"/>
                      </a:cxn>
                      <a:cxn ang="0">
                        <a:pos x="T4" y="T5"/>
                      </a:cxn>
                      <a:cxn ang="0">
                        <a:pos x="T6" y="T7"/>
                      </a:cxn>
                      <a:cxn ang="0">
                        <a:pos x="T8" y="T9"/>
                      </a:cxn>
                    </a:cxnLst>
                    <a:rect l="0" t="0" r="r" b="b"/>
                    <a:pathLst>
                      <a:path w="34" h="44">
                        <a:moveTo>
                          <a:pt x="25" y="0"/>
                        </a:moveTo>
                        <a:lnTo>
                          <a:pt x="0" y="39"/>
                        </a:lnTo>
                        <a:lnTo>
                          <a:pt x="9" y="44"/>
                        </a:lnTo>
                        <a:lnTo>
                          <a:pt x="34" y="5"/>
                        </a:lnTo>
                        <a:lnTo>
                          <a:pt x="25" y="0"/>
                        </a:lnTo>
                        <a:close/>
                      </a:path>
                    </a:pathLst>
                  </a:custGeom>
                  <a:solidFill>
                    <a:srgbClr val="9B4F96"/>
                  </a:solidFill>
                  <a:ln>
                    <a:noFill/>
                  </a:ln>
                  <a:extLst>
                    <a:ext uri="{91240B29-F687-4F45-9708-019B960494DF}">
                      <a14:hiddenLine xmlns:a14="http://schemas.microsoft.com/office/drawing/2010/main" w="9525">
                        <a:solidFill>
                          <a:srgbClr val="000000"/>
                        </a:solidFill>
                        <a:round/>
                        <a:headEnd/>
                        <a:tailEnd/>
                      </a14:hiddenLine>
                    </a:ext>
                  </a:extLst>
                </p:spPr>
                <p:txBody>
                  <a:bodyPr lIns="91427" tIns="45713" rIns="91427" bIns="45713"/>
                  <a:lstStyle/>
                  <a:p>
                    <a:pPr defTabSz="914224" eaLnBrk="1" fontAlgn="auto" hangingPunct="1">
                      <a:spcBef>
                        <a:spcPts val="0"/>
                      </a:spcBef>
                      <a:spcAft>
                        <a:spcPts val="0"/>
                      </a:spcAft>
                      <a:defRPr/>
                    </a:pPr>
                    <a:endParaRPr lang="sl-SI" kern="0" dirty="0">
                      <a:solidFill>
                        <a:sysClr val="windowText" lastClr="000000"/>
                      </a:solidFill>
                      <a:latin typeface="Segoe UI Light"/>
                    </a:endParaRPr>
                  </a:p>
                </p:txBody>
              </p:sp>
              <p:sp>
                <p:nvSpPr>
                  <p:cNvPr id="118" name="Freeform 33">
                    <a:extLst>
                      <a:ext uri="{FF2B5EF4-FFF2-40B4-BE49-F238E27FC236}">
                        <a16:creationId xmlns:a16="http://schemas.microsoft.com/office/drawing/2014/main" id="{E93C794A-B6DE-45E0-A7FA-901383E6D31E}"/>
                      </a:ext>
                    </a:extLst>
                  </p:cNvPr>
                  <p:cNvSpPr>
                    <a:spLocks/>
                  </p:cNvSpPr>
                  <p:nvPr/>
                </p:nvSpPr>
                <p:spPr bwMode="auto">
                  <a:xfrm>
                    <a:off x="5194517" y="975375"/>
                    <a:ext cx="57034" cy="71951"/>
                  </a:xfrm>
                  <a:custGeom>
                    <a:avLst/>
                    <a:gdLst>
                      <a:gd name="T0" fmla="*/ 26 w 35"/>
                      <a:gd name="T1" fmla="*/ 0 h 45"/>
                      <a:gd name="T2" fmla="*/ 0 w 35"/>
                      <a:gd name="T3" fmla="*/ 39 h 45"/>
                      <a:gd name="T4" fmla="*/ 8 w 35"/>
                      <a:gd name="T5" fmla="*/ 45 h 45"/>
                      <a:gd name="T6" fmla="*/ 35 w 35"/>
                      <a:gd name="T7" fmla="*/ 6 h 45"/>
                      <a:gd name="T8" fmla="*/ 26 w 35"/>
                      <a:gd name="T9" fmla="*/ 0 h 45"/>
                    </a:gdLst>
                    <a:ahLst/>
                    <a:cxnLst>
                      <a:cxn ang="0">
                        <a:pos x="T0" y="T1"/>
                      </a:cxn>
                      <a:cxn ang="0">
                        <a:pos x="T2" y="T3"/>
                      </a:cxn>
                      <a:cxn ang="0">
                        <a:pos x="T4" y="T5"/>
                      </a:cxn>
                      <a:cxn ang="0">
                        <a:pos x="T6" y="T7"/>
                      </a:cxn>
                      <a:cxn ang="0">
                        <a:pos x="T8" y="T9"/>
                      </a:cxn>
                    </a:cxnLst>
                    <a:rect l="0" t="0" r="r" b="b"/>
                    <a:pathLst>
                      <a:path w="35" h="45">
                        <a:moveTo>
                          <a:pt x="26" y="0"/>
                        </a:moveTo>
                        <a:lnTo>
                          <a:pt x="0" y="39"/>
                        </a:lnTo>
                        <a:lnTo>
                          <a:pt x="8" y="45"/>
                        </a:lnTo>
                        <a:lnTo>
                          <a:pt x="35" y="6"/>
                        </a:lnTo>
                        <a:lnTo>
                          <a:pt x="26" y="0"/>
                        </a:lnTo>
                        <a:close/>
                      </a:path>
                    </a:pathLst>
                  </a:custGeom>
                  <a:solidFill>
                    <a:srgbClr val="9B4F96"/>
                  </a:solidFill>
                  <a:ln>
                    <a:noFill/>
                  </a:ln>
                  <a:extLst>
                    <a:ext uri="{91240B29-F687-4F45-9708-019B960494DF}">
                      <a14:hiddenLine xmlns:a14="http://schemas.microsoft.com/office/drawing/2010/main" w="9525">
                        <a:solidFill>
                          <a:srgbClr val="000000"/>
                        </a:solidFill>
                        <a:round/>
                        <a:headEnd/>
                        <a:tailEnd/>
                      </a14:hiddenLine>
                    </a:ext>
                  </a:extLst>
                </p:spPr>
                <p:txBody>
                  <a:bodyPr lIns="91427" tIns="45713" rIns="91427" bIns="45713"/>
                  <a:lstStyle/>
                  <a:p>
                    <a:pPr defTabSz="914224" eaLnBrk="1" fontAlgn="auto" hangingPunct="1">
                      <a:spcBef>
                        <a:spcPts val="0"/>
                      </a:spcBef>
                      <a:spcAft>
                        <a:spcPts val="0"/>
                      </a:spcAft>
                      <a:defRPr/>
                    </a:pPr>
                    <a:endParaRPr lang="sl-SI" kern="0" dirty="0">
                      <a:solidFill>
                        <a:sysClr val="windowText" lastClr="000000"/>
                      </a:solidFill>
                      <a:latin typeface="Segoe UI Light"/>
                    </a:endParaRPr>
                  </a:p>
                </p:txBody>
              </p:sp>
              <p:sp>
                <p:nvSpPr>
                  <p:cNvPr id="119" name="Freeform 34">
                    <a:extLst>
                      <a:ext uri="{FF2B5EF4-FFF2-40B4-BE49-F238E27FC236}">
                        <a16:creationId xmlns:a16="http://schemas.microsoft.com/office/drawing/2014/main" id="{AC4959FB-C6D7-44BD-B90D-AB3339E0E6CE}"/>
                      </a:ext>
                    </a:extLst>
                  </p:cNvPr>
                  <p:cNvSpPr>
                    <a:spLocks/>
                  </p:cNvSpPr>
                  <p:nvPr/>
                </p:nvSpPr>
                <p:spPr bwMode="auto">
                  <a:xfrm>
                    <a:off x="5230811" y="1003048"/>
                    <a:ext cx="57034" cy="69185"/>
                  </a:xfrm>
                  <a:custGeom>
                    <a:avLst/>
                    <a:gdLst>
                      <a:gd name="T0" fmla="*/ 29 w 36"/>
                      <a:gd name="T1" fmla="*/ 0 h 43"/>
                      <a:gd name="T2" fmla="*/ 0 w 36"/>
                      <a:gd name="T3" fmla="*/ 36 h 43"/>
                      <a:gd name="T4" fmla="*/ 8 w 36"/>
                      <a:gd name="T5" fmla="*/ 43 h 43"/>
                      <a:gd name="T6" fmla="*/ 36 w 36"/>
                      <a:gd name="T7" fmla="*/ 5 h 43"/>
                      <a:gd name="T8" fmla="*/ 29 w 36"/>
                      <a:gd name="T9" fmla="*/ 0 h 43"/>
                    </a:gdLst>
                    <a:ahLst/>
                    <a:cxnLst>
                      <a:cxn ang="0">
                        <a:pos x="T0" y="T1"/>
                      </a:cxn>
                      <a:cxn ang="0">
                        <a:pos x="T2" y="T3"/>
                      </a:cxn>
                      <a:cxn ang="0">
                        <a:pos x="T4" y="T5"/>
                      </a:cxn>
                      <a:cxn ang="0">
                        <a:pos x="T6" y="T7"/>
                      </a:cxn>
                      <a:cxn ang="0">
                        <a:pos x="T8" y="T9"/>
                      </a:cxn>
                    </a:cxnLst>
                    <a:rect l="0" t="0" r="r" b="b"/>
                    <a:pathLst>
                      <a:path w="36" h="43">
                        <a:moveTo>
                          <a:pt x="29" y="0"/>
                        </a:moveTo>
                        <a:lnTo>
                          <a:pt x="0" y="36"/>
                        </a:lnTo>
                        <a:lnTo>
                          <a:pt x="8" y="43"/>
                        </a:lnTo>
                        <a:lnTo>
                          <a:pt x="36" y="5"/>
                        </a:lnTo>
                        <a:lnTo>
                          <a:pt x="29" y="0"/>
                        </a:lnTo>
                        <a:close/>
                      </a:path>
                    </a:pathLst>
                  </a:custGeom>
                  <a:solidFill>
                    <a:srgbClr val="9B4F96"/>
                  </a:solidFill>
                  <a:ln>
                    <a:noFill/>
                  </a:ln>
                  <a:extLst>
                    <a:ext uri="{91240B29-F687-4F45-9708-019B960494DF}">
                      <a14:hiddenLine xmlns:a14="http://schemas.microsoft.com/office/drawing/2010/main" w="9525">
                        <a:solidFill>
                          <a:srgbClr val="000000"/>
                        </a:solidFill>
                        <a:round/>
                        <a:headEnd/>
                        <a:tailEnd/>
                      </a14:hiddenLine>
                    </a:ext>
                  </a:extLst>
                </p:spPr>
                <p:txBody>
                  <a:bodyPr lIns="91427" tIns="45713" rIns="91427" bIns="45713"/>
                  <a:lstStyle/>
                  <a:p>
                    <a:pPr defTabSz="914224" eaLnBrk="1" fontAlgn="auto" hangingPunct="1">
                      <a:spcBef>
                        <a:spcPts val="0"/>
                      </a:spcBef>
                      <a:spcAft>
                        <a:spcPts val="0"/>
                      </a:spcAft>
                      <a:defRPr/>
                    </a:pPr>
                    <a:endParaRPr lang="sl-SI" kern="0" dirty="0">
                      <a:solidFill>
                        <a:sysClr val="windowText" lastClr="000000"/>
                      </a:solidFill>
                      <a:latin typeface="Segoe UI Light"/>
                    </a:endParaRPr>
                  </a:p>
                </p:txBody>
              </p:sp>
              <p:sp>
                <p:nvSpPr>
                  <p:cNvPr id="120" name="Freeform 35">
                    <a:extLst>
                      <a:ext uri="{FF2B5EF4-FFF2-40B4-BE49-F238E27FC236}">
                        <a16:creationId xmlns:a16="http://schemas.microsoft.com/office/drawing/2014/main" id="{5DCC03E3-F807-468B-8329-6EA0ED0AA1CD}"/>
                      </a:ext>
                    </a:extLst>
                  </p:cNvPr>
                  <p:cNvSpPr>
                    <a:spLocks/>
                  </p:cNvSpPr>
                  <p:nvPr/>
                </p:nvSpPr>
                <p:spPr bwMode="auto">
                  <a:xfrm>
                    <a:off x="5261921" y="1030722"/>
                    <a:ext cx="62219" cy="66416"/>
                  </a:xfrm>
                  <a:custGeom>
                    <a:avLst/>
                    <a:gdLst>
                      <a:gd name="T0" fmla="*/ 31 w 38"/>
                      <a:gd name="T1" fmla="*/ 0 h 42"/>
                      <a:gd name="T2" fmla="*/ 0 w 38"/>
                      <a:gd name="T3" fmla="*/ 35 h 42"/>
                      <a:gd name="T4" fmla="*/ 8 w 38"/>
                      <a:gd name="T5" fmla="*/ 42 h 42"/>
                      <a:gd name="T6" fmla="*/ 38 w 38"/>
                      <a:gd name="T7" fmla="*/ 6 h 42"/>
                      <a:gd name="T8" fmla="*/ 31 w 38"/>
                      <a:gd name="T9" fmla="*/ 0 h 42"/>
                    </a:gdLst>
                    <a:ahLst/>
                    <a:cxnLst>
                      <a:cxn ang="0">
                        <a:pos x="T0" y="T1"/>
                      </a:cxn>
                      <a:cxn ang="0">
                        <a:pos x="T2" y="T3"/>
                      </a:cxn>
                      <a:cxn ang="0">
                        <a:pos x="T4" y="T5"/>
                      </a:cxn>
                      <a:cxn ang="0">
                        <a:pos x="T6" y="T7"/>
                      </a:cxn>
                      <a:cxn ang="0">
                        <a:pos x="T8" y="T9"/>
                      </a:cxn>
                    </a:cxnLst>
                    <a:rect l="0" t="0" r="r" b="b"/>
                    <a:pathLst>
                      <a:path w="38" h="42">
                        <a:moveTo>
                          <a:pt x="31" y="0"/>
                        </a:moveTo>
                        <a:lnTo>
                          <a:pt x="0" y="35"/>
                        </a:lnTo>
                        <a:lnTo>
                          <a:pt x="8" y="42"/>
                        </a:lnTo>
                        <a:lnTo>
                          <a:pt x="38" y="6"/>
                        </a:lnTo>
                        <a:lnTo>
                          <a:pt x="31" y="0"/>
                        </a:lnTo>
                        <a:close/>
                      </a:path>
                    </a:pathLst>
                  </a:custGeom>
                  <a:solidFill>
                    <a:srgbClr val="9B4F96"/>
                  </a:solidFill>
                  <a:ln>
                    <a:noFill/>
                  </a:ln>
                  <a:extLst>
                    <a:ext uri="{91240B29-F687-4F45-9708-019B960494DF}">
                      <a14:hiddenLine xmlns:a14="http://schemas.microsoft.com/office/drawing/2010/main" w="9525">
                        <a:solidFill>
                          <a:srgbClr val="000000"/>
                        </a:solidFill>
                        <a:round/>
                        <a:headEnd/>
                        <a:tailEnd/>
                      </a14:hiddenLine>
                    </a:ext>
                  </a:extLst>
                </p:spPr>
                <p:txBody>
                  <a:bodyPr lIns="91427" tIns="45713" rIns="91427" bIns="45713"/>
                  <a:lstStyle/>
                  <a:p>
                    <a:pPr defTabSz="914224" eaLnBrk="1" fontAlgn="auto" hangingPunct="1">
                      <a:spcBef>
                        <a:spcPts val="0"/>
                      </a:spcBef>
                      <a:spcAft>
                        <a:spcPts val="0"/>
                      </a:spcAft>
                      <a:defRPr/>
                    </a:pPr>
                    <a:endParaRPr lang="sl-SI" kern="0" dirty="0">
                      <a:solidFill>
                        <a:sysClr val="windowText" lastClr="000000"/>
                      </a:solidFill>
                      <a:latin typeface="Segoe UI Light"/>
                    </a:endParaRPr>
                  </a:p>
                </p:txBody>
              </p:sp>
              <p:sp>
                <p:nvSpPr>
                  <p:cNvPr id="121" name="Freeform 36">
                    <a:extLst>
                      <a:ext uri="{FF2B5EF4-FFF2-40B4-BE49-F238E27FC236}">
                        <a16:creationId xmlns:a16="http://schemas.microsoft.com/office/drawing/2014/main" id="{7EE7AA8E-D112-494B-9B11-051850D9C46B}"/>
                      </a:ext>
                    </a:extLst>
                  </p:cNvPr>
                  <p:cNvSpPr>
                    <a:spLocks/>
                  </p:cNvSpPr>
                  <p:nvPr/>
                </p:nvSpPr>
                <p:spPr bwMode="auto">
                  <a:xfrm>
                    <a:off x="5280067" y="1055629"/>
                    <a:ext cx="82958" cy="88555"/>
                  </a:xfrm>
                  <a:custGeom>
                    <a:avLst/>
                    <a:gdLst>
                      <a:gd name="T0" fmla="*/ 46 w 53"/>
                      <a:gd name="T1" fmla="*/ 0 h 55"/>
                      <a:gd name="T2" fmla="*/ 0 w 53"/>
                      <a:gd name="T3" fmla="*/ 49 h 55"/>
                      <a:gd name="T4" fmla="*/ 7 w 53"/>
                      <a:gd name="T5" fmla="*/ 55 h 55"/>
                      <a:gd name="T6" fmla="*/ 53 w 53"/>
                      <a:gd name="T7" fmla="*/ 6 h 55"/>
                      <a:gd name="T8" fmla="*/ 46 w 53"/>
                      <a:gd name="T9" fmla="*/ 0 h 55"/>
                    </a:gdLst>
                    <a:ahLst/>
                    <a:cxnLst>
                      <a:cxn ang="0">
                        <a:pos x="T0" y="T1"/>
                      </a:cxn>
                      <a:cxn ang="0">
                        <a:pos x="T2" y="T3"/>
                      </a:cxn>
                      <a:cxn ang="0">
                        <a:pos x="T4" y="T5"/>
                      </a:cxn>
                      <a:cxn ang="0">
                        <a:pos x="T6" y="T7"/>
                      </a:cxn>
                      <a:cxn ang="0">
                        <a:pos x="T8" y="T9"/>
                      </a:cxn>
                    </a:cxnLst>
                    <a:rect l="0" t="0" r="r" b="b"/>
                    <a:pathLst>
                      <a:path w="53" h="55">
                        <a:moveTo>
                          <a:pt x="46" y="0"/>
                        </a:moveTo>
                        <a:lnTo>
                          <a:pt x="0" y="49"/>
                        </a:lnTo>
                        <a:lnTo>
                          <a:pt x="7" y="55"/>
                        </a:lnTo>
                        <a:lnTo>
                          <a:pt x="53" y="6"/>
                        </a:lnTo>
                        <a:lnTo>
                          <a:pt x="46" y="0"/>
                        </a:lnTo>
                        <a:close/>
                      </a:path>
                    </a:pathLst>
                  </a:custGeom>
                  <a:solidFill>
                    <a:srgbClr val="442359"/>
                  </a:solidFill>
                  <a:ln>
                    <a:noFill/>
                  </a:ln>
                  <a:extLst>
                    <a:ext uri="{91240B29-F687-4F45-9708-019B960494DF}">
                      <a14:hiddenLine xmlns:a14="http://schemas.microsoft.com/office/drawing/2010/main" w="9525">
                        <a:solidFill>
                          <a:srgbClr val="000000"/>
                        </a:solidFill>
                        <a:round/>
                        <a:headEnd/>
                        <a:tailEnd/>
                      </a14:hiddenLine>
                    </a:ext>
                  </a:extLst>
                </p:spPr>
                <p:txBody>
                  <a:bodyPr lIns="91427" tIns="45713" rIns="91427" bIns="45713"/>
                  <a:lstStyle/>
                  <a:p>
                    <a:pPr defTabSz="914224" eaLnBrk="1" fontAlgn="auto" hangingPunct="1">
                      <a:spcBef>
                        <a:spcPts val="0"/>
                      </a:spcBef>
                      <a:spcAft>
                        <a:spcPts val="0"/>
                      </a:spcAft>
                      <a:defRPr/>
                    </a:pPr>
                    <a:endParaRPr lang="sl-SI" kern="0" dirty="0">
                      <a:solidFill>
                        <a:sysClr val="windowText" lastClr="000000"/>
                      </a:solidFill>
                      <a:latin typeface="Segoe UI Light"/>
                    </a:endParaRPr>
                  </a:p>
                </p:txBody>
              </p:sp>
              <p:sp>
                <p:nvSpPr>
                  <p:cNvPr id="122" name="Freeform 68">
                    <a:extLst>
                      <a:ext uri="{FF2B5EF4-FFF2-40B4-BE49-F238E27FC236}">
                        <a16:creationId xmlns:a16="http://schemas.microsoft.com/office/drawing/2014/main" id="{2F51F4A7-C6D6-40E0-85F1-EFCF40A01C04}"/>
                      </a:ext>
                    </a:extLst>
                  </p:cNvPr>
                  <p:cNvSpPr>
                    <a:spLocks/>
                  </p:cNvSpPr>
                  <p:nvPr/>
                </p:nvSpPr>
                <p:spPr bwMode="auto">
                  <a:xfrm>
                    <a:off x="4289755" y="931097"/>
                    <a:ext cx="863283" cy="182645"/>
                  </a:xfrm>
                  <a:custGeom>
                    <a:avLst/>
                    <a:gdLst>
                      <a:gd name="T0" fmla="*/ 55 w 389"/>
                      <a:gd name="T1" fmla="*/ 47 h 82"/>
                      <a:gd name="T2" fmla="*/ 54 w 389"/>
                      <a:gd name="T3" fmla="*/ 47 h 82"/>
                      <a:gd name="T4" fmla="*/ 49 w 389"/>
                      <a:gd name="T5" fmla="*/ 49 h 82"/>
                      <a:gd name="T6" fmla="*/ 47 w 389"/>
                      <a:gd name="T7" fmla="*/ 50 h 82"/>
                      <a:gd name="T8" fmla="*/ 42 w 389"/>
                      <a:gd name="T9" fmla="*/ 52 h 82"/>
                      <a:gd name="T10" fmla="*/ 0 w 389"/>
                      <a:gd name="T11" fmla="*/ 77 h 82"/>
                      <a:gd name="T12" fmla="*/ 68 w 389"/>
                      <a:gd name="T13" fmla="*/ 65 h 82"/>
                      <a:gd name="T14" fmla="*/ 76 w 389"/>
                      <a:gd name="T15" fmla="*/ 64 h 82"/>
                      <a:gd name="T16" fmla="*/ 186 w 389"/>
                      <a:gd name="T17" fmla="*/ 58 h 82"/>
                      <a:gd name="T18" fmla="*/ 389 w 389"/>
                      <a:gd name="T19" fmla="*/ 82 h 82"/>
                      <a:gd name="T20" fmla="*/ 60 w 389"/>
                      <a:gd name="T21" fmla="*/ 44 h 82"/>
                      <a:gd name="T22" fmla="*/ 55 w 389"/>
                      <a:gd name="T23" fmla="*/ 47 h 82"/>
                    </a:gdLst>
                    <a:ahLst/>
                    <a:cxnLst>
                      <a:cxn ang="0">
                        <a:pos x="T0" y="T1"/>
                      </a:cxn>
                      <a:cxn ang="0">
                        <a:pos x="T2" y="T3"/>
                      </a:cxn>
                      <a:cxn ang="0">
                        <a:pos x="T4" y="T5"/>
                      </a:cxn>
                      <a:cxn ang="0">
                        <a:pos x="T6" y="T7"/>
                      </a:cxn>
                      <a:cxn ang="0">
                        <a:pos x="T8" y="T9"/>
                      </a:cxn>
                      <a:cxn ang="0">
                        <a:pos x="T10" y="T11"/>
                      </a:cxn>
                      <a:cxn ang="0">
                        <a:pos x="T12" y="T13"/>
                      </a:cxn>
                      <a:cxn ang="0">
                        <a:pos x="T14" y="T15"/>
                      </a:cxn>
                      <a:cxn ang="0">
                        <a:pos x="T16" y="T17"/>
                      </a:cxn>
                      <a:cxn ang="0">
                        <a:pos x="T18" y="T19"/>
                      </a:cxn>
                      <a:cxn ang="0">
                        <a:pos x="T20" y="T21"/>
                      </a:cxn>
                      <a:cxn ang="0">
                        <a:pos x="T22" y="T23"/>
                      </a:cxn>
                    </a:cxnLst>
                    <a:rect l="0" t="0" r="r" b="b"/>
                    <a:pathLst>
                      <a:path w="389" h="82">
                        <a:moveTo>
                          <a:pt x="55" y="47"/>
                        </a:moveTo>
                        <a:cubicBezTo>
                          <a:pt x="54" y="47"/>
                          <a:pt x="54" y="47"/>
                          <a:pt x="54" y="47"/>
                        </a:cubicBezTo>
                        <a:cubicBezTo>
                          <a:pt x="52" y="48"/>
                          <a:pt x="51" y="48"/>
                          <a:pt x="49" y="49"/>
                        </a:cubicBezTo>
                        <a:cubicBezTo>
                          <a:pt x="49" y="49"/>
                          <a:pt x="48" y="50"/>
                          <a:pt x="47" y="50"/>
                        </a:cubicBezTo>
                        <a:cubicBezTo>
                          <a:pt x="46" y="51"/>
                          <a:pt x="44" y="52"/>
                          <a:pt x="42" y="52"/>
                        </a:cubicBezTo>
                        <a:cubicBezTo>
                          <a:pt x="28" y="60"/>
                          <a:pt x="14" y="68"/>
                          <a:pt x="0" y="77"/>
                        </a:cubicBezTo>
                        <a:cubicBezTo>
                          <a:pt x="21" y="73"/>
                          <a:pt x="44" y="68"/>
                          <a:pt x="68" y="65"/>
                        </a:cubicBezTo>
                        <a:cubicBezTo>
                          <a:pt x="76" y="64"/>
                          <a:pt x="76" y="64"/>
                          <a:pt x="76" y="64"/>
                        </a:cubicBezTo>
                        <a:cubicBezTo>
                          <a:pt x="111" y="60"/>
                          <a:pt x="147" y="58"/>
                          <a:pt x="186" y="58"/>
                        </a:cubicBezTo>
                        <a:cubicBezTo>
                          <a:pt x="262" y="58"/>
                          <a:pt x="333" y="67"/>
                          <a:pt x="389" y="82"/>
                        </a:cubicBezTo>
                        <a:cubicBezTo>
                          <a:pt x="295" y="12"/>
                          <a:pt x="166" y="0"/>
                          <a:pt x="60" y="44"/>
                        </a:cubicBezTo>
                        <a:lnTo>
                          <a:pt x="55" y="47"/>
                        </a:lnTo>
                        <a:close/>
                      </a:path>
                    </a:pathLst>
                  </a:custGeom>
                  <a:solidFill>
                    <a:srgbClr val="E6E6E6"/>
                  </a:solidFill>
                  <a:ln>
                    <a:noFill/>
                  </a:ln>
                  <a:extLst>
                    <a:ext uri="{91240B29-F687-4F45-9708-019B960494DF}">
                      <a14:hiddenLine xmlns:a14="http://schemas.microsoft.com/office/drawing/2010/main" w="9525">
                        <a:solidFill>
                          <a:srgbClr val="000000"/>
                        </a:solidFill>
                        <a:round/>
                        <a:headEnd/>
                        <a:tailEnd/>
                      </a14:hiddenLine>
                    </a:ext>
                  </a:extLst>
                </p:spPr>
                <p:txBody>
                  <a:bodyPr lIns="91427" tIns="45713" rIns="91427" bIns="45713"/>
                  <a:lstStyle/>
                  <a:p>
                    <a:pPr defTabSz="914224" eaLnBrk="1" fontAlgn="auto" hangingPunct="1">
                      <a:spcBef>
                        <a:spcPts val="0"/>
                      </a:spcBef>
                      <a:spcAft>
                        <a:spcPts val="0"/>
                      </a:spcAft>
                      <a:defRPr/>
                    </a:pPr>
                    <a:endParaRPr lang="sl-SI" kern="0" dirty="0">
                      <a:solidFill>
                        <a:sysClr val="windowText" lastClr="000000"/>
                      </a:solidFill>
                      <a:latin typeface="Segoe UI Light"/>
                    </a:endParaRPr>
                  </a:p>
                </p:txBody>
              </p:sp>
              <p:sp>
                <p:nvSpPr>
                  <p:cNvPr id="123" name="Freeform 70">
                    <a:extLst>
                      <a:ext uri="{FF2B5EF4-FFF2-40B4-BE49-F238E27FC236}">
                        <a16:creationId xmlns:a16="http://schemas.microsoft.com/office/drawing/2014/main" id="{9A578AAF-54FF-417E-87B5-16D09F3EE822}"/>
                      </a:ext>
                    </a:extLst>
                  </p:cNvPr>
                  <p:cNvSpPr>
                    <a:spLocks/>
                  </p:cNvSpPr>
                  <p:nvPr/>
                </p:nvSpPr>
                <p:spPr bwMode="auto">
                  <a:xfrm>
                    <a:off x="4569739" y="1083302"/>
                    <a:ext cx="41479" cy="63648"/>
                  </a:xfrm>
                  <a:custGeom>
                    <a:avLst/>
                    <a:gdLst>
                      <a:gd name="T0" fmla="*/ 0 w 19"/>
                      <a:gd name="T1" fmla="*/ 27 h 29"/>
                      <a:gd name="T2" fmla="*/ 0 w 19"/>
                      <a:gd name="T3" fmla="*/ 21 h 29"/>
                      <a:gd name="T4" fmla="*/ 4 w 19"/>
                      <a:gd name="T5" fmla="*/ 23 h 29"/>
                      <a:gd name="T6" fmla="*/ 8 w 19"/>
                      <a:gd name="T7" fmla="*/ 24 h 29"/>
                      <a:gd name="T8" fmla="*/ 10 w 19"/>
                      <a:gd name="T9" fmla="*/ 24 h 29"/>
                      <a:gd name="T10" fmla="*/ 11 w 19"/>
                      <a:gd name="T11" fmla="*/ 23 h 29"/>
                      <a:gd name="T12" fmla="*/ 12 w 19"/>
                      <a:gd name="T13" fmla="*/ 22 h 29"/>
                      <a:gd name="T14" fmla="*/ 12 w 19"/>
                      <a:gd name="T15" fmla="*/ 21 h 29"/>
                      <a:gd name="T16" fmla="*/ 12 w 19"/>
                      <a:gd name="T17" fmla="*/ 20 h 29"/>
                      <a:gd name="T18" fmla="*/ 11 w 19"/>
                      <a:gd name="T19" fmla="*/ 18 h 29"/>
                      <a:gd name="T20" fmla="*/ 9 w 19"/>
                      <a:gd name="T21" fmla="*/ 17 h 29"/>
                      <a:gd name="T22" fmla="*/ 6 w 19"/>
                      <a:gd name="T23" fmla="*/ 16 h 29"/>
                      <a:gd name="T24" fmla="*/ 1 w 19"/>
                      <a:gd name="T25" fmla="*/ 13 h 29"/>
                      <a:gd name="T26" fmla="*/ 0 w 19"/>
                      <a:gd name="T27" fmla="*/ 8 h 29"/>
                      <a:gd name="T28" fmla="*/ 1 w 19"/>
                      <a:gd name="T29" fmla="*/ 5 h 29"/>
                      <a:gd name="T30" fmla="*/ 3 w 19"/>
                      <a:gd name="T31" fmla="*/ 2 h 29"/>
                      <a:gd name="T32" fmla="*/ 7 w 19"/>
                      <a:gd name="T33" fmla="*/ 1 h 29"/>
                      <a:gd name="T34" fmla="*/ 11 w 19"/>
                      <a:gd name="T35" fmla="*/ 0 h 29"/>
                      <a:gd name="T36" fmla="*/ 15 w 19"/>
                      <a:gd name="T37" fmla="*/ 0 h 29"/>
                      <a:gd name="T38" fmla="*/ 18 w 19"/>
                      <a:gd name="T39" fmla="*/ 1 h 29"/>
                      <a:gd name="T40" fmla="*/ 18 w 19"/>
                      <a:gd name="T41" fmla="*/ 7 h 29"/>
                      <a:gd name="T42" fmla="*/ 16 w 19"/>
                      <a:gd name="T43" fmla="*/ 6 h 29"/>
                      <a:gd name="T44" fmla="*/ 14 w 19"/>
                      <a:gd name="T45" fmla="*/ 5 h 29"/>
                      <a:gd name="T46" fmla="*/ 13 w 19"/>
                      <a:gd name="T47" fmla="*/ 5 h 29"/>
                      <a:gd name="T48" fmla="*/ 11 w 19"/>
                      <a:gd name="T49" fmla="*/ 5 h 29"/>
                      <a:gd name="T50" fmla="*/ 9 w 19"/>
                      <a:gd name="T51" fmla="*/ 5 h 29"/>
                      <a:gd name="T52" fmla="*/ 8 w 19"/>
                      <a:gd name="T53" fmla="*/ 6 h 29"/>
                      <a:gd name="T54" fmla="*/ 7 w 19"/>
                      <a:gd name="T55" fmla="*/ 7 h 29"/>
                      <a:gd name="T56" fmla="*/ 6 w 19"/>
                      <a:gd name="T57" fmla="*/ 8 h 29"/>
                      <a:gd name="T58" fmla="*/ 7 w 19"/>
                      <a:gd name="T59" fmla="*/ 9 h 29"/>
                      <a:gd name="T60" fmla="*/ 8 w 19"/>
                      <a:gd name="T61" fmla="*/ 10 h 29"/>
                      <a:gd name="T62" fmla="*/ 9 w 19"/>
                      <a:gd name="T63" fmla="*/ 11 h 29"/>
                      <a:gd name="T64" fmla="*/ 12 w 19"/>
                      <a:gd name="T65" fmla="*/ 12 h 29"/>
                      <a:gd name="T66" fmla="*/ 15 w 19"/>
                      <a:gd name="T67" fmla="*/ 14 h 29"/>
                      <a:gd name="T68" fmla="*/ 17 w 19"/>
                      <a:gd name="T69" fmla="*/ 15 h 29"/>
                      <a:gd name="T70" fmla="*/ 18 w 19"/>
                      <a:gd name="T71" fmla="*/ 18 h 29"/>
                      <a:gd name="T72" fmla="*/ 19 w 19"/>
                      <a:gd name="T73" fmla="*/ 21 h 29"/>
                      <a:gd name="T74" fmla="*/ 18 w 19"/>
                      <a:gd name="T75" fmla="*/ 24 h 29"/>
                      <a:gd name="T76" fmla="*/ 16 w 19"/>
                      <a:gd name="T77" fmla="*/ 27 h 29"/>
                      <a:gd name="T78" fmla="*/ 12 w 19"/>
                      <a:gd name="T79" fmla="*/ 28 h 29"/>
                      <a:gd name="T80" fmla="*/ 8 w 19"/>
                      <a:gd name="T81" fmla="*/ 29 h 29"/>
                      <a:gd name="T82" fmla="*/ 4 w 19"/>
                      <a:gd name="T83" fmla="*/ 28 h 29"/>
                      <a:gd name="T84" fmla="*/ 0 w 19"/>
                      <a:gd name="T85" fmla="*/ 27 h 29"/>
                    </a:gdLst>
                    <a:ahLst/>
                    <a:cxnLst>
                      <a:cxn ang="0">
                        <a:pos x="T0" y="T1"/>
                      </a:cxn>
                      <a:cxn ang="0">
                        <a:pos x="T2" y="T3"/>
                      </a:cxn>
                      <a:cxn ang="0">
                        <a:pos x="T4" y="T5"/>
                      </a:cxn>
                      <a:cxn ang="0">
                        <a:pos x="T6" y="T7"/>
                      </a:cxn>
                      <a:cxn ang="0">
                        <a:pos x="T8" y="T9"/>
                      </a:cxn>
                      <a:cxn ang="0">
                        <a:pos x="T10" y="T11"/>
                      </a:cxn>
                      <a:cxn ang="0">
                        <a:pos x="T12" y="T13"/>
                      </a:cxn>
                      <a:cxn ang="0">
                        <a:pos x="T14" y="T15"/>
                      </a:cxn>
                      <a:cxn ang="0">
                        <a:pos x="T16" y="T17"/>
                      </a:cxn>
                      <a:cxn ang="0">
                        <a:pos x="T18" y="T19"/>
                      </a:cxn>
                      <a:cxn ang="0">
                        <a:pos x="T20" y="T21"/>
                      </a:cxn>
                      <a:cxn ang="0">
                        <a:pos x="T22" y="T23"/>
                      </a:cxn>
                      <a:cxn ang="0">
                        <a:pos x="T24" y="T25"/>
                      </a:cxn>
                      <a:cxn ang="0">
                        <a:pos x="T26" y="T27"/>
                      </a:cxn>
                      <a:cxn ang="0">
                        <a:pos x="T28" y="T29"/>
                      </a:cxn>
                      <a:cxn ang="0">
                        <a:pos x="T30" y="T31"/>
                      </a:cxn>
                      <a:cxn ang="0">
                        <a:pos x="T32" y="T33"/>
                      </a:cxn>
                      <a:cxn ang="0">
                        <a:pos x="T34" y="T35"/>
                      </a:cxn>
                      <a:cxn ang="0">
                        <a:pos x="T36" y="T37"/>
                      </a:cxn>
                      <a:cxn ang="0">
                        <a:pos x="T38" y="T39"/>
                      </a:cxn>
                      <a:cxn ang="0">
                        <a:pos x="T40" y="T41"/>
                      </a:cxn>
                      <a:cxn ang="0">
                        <a:pos x="T42" y="T43"/>
                      </a:cxn>
                      <a:cxn ang="0">
                        <a:pos x="T44" y="T45"/>
                      </a:cxn>
                      <a:cxn ang="0">
                        <a:pos x="T46" y="T47"/>
                      </a:cxn>
                      <a:cxn ang="0">
                        <a:pos x="T48" y="T49"/>
                      </a:cxn>
                      <a:cxn ang="0">
                        <a:pos x="T50" y="T51"/>
                      </a:cxn>
                      <a:cxn ang="0">
                        <a:pos x="T52" y="T53"/>
                      </a:cxn>
                      <a:cxn ang="0">
                        <a:pos x="T54" y="T55"/>
                      </a:cxn>
                      <a:cxn ang="0">
                        <a:pos x="T56" y="T57"/>
                      </a:cxn>
                      <a:cxn ang="0">
                        <a:pos x="T58" y="T59"/>
                      </a:cxn>
                      <a:cxn ang="0">
                        <a:pos x="T60" y="T61"/>
                      </a:cxn>
                      <a:cxn ang="0">
                        <a:pos x="T62" y="T63"/>
                      </a:cxn>
                      <a:cxn ang="0">
                        <a:pos x="T64" y="T65"/>
                      </a:cxn>
                      <a:cxn ang="0">
                        <a:pos x="T66" y="T67"/>
                      </a:cxn>
                      <a:cxn ang="0">
                        <a:pos x="T68" y="T69"/>
                      </a:cxn>
                      <a:cxn ang="0">
                        <a:pos x="T70" y="T71"/>
                      </a:cxn>
                      <a:cxn ang="0">
                        <a:pos x="T72" y="T73"/>
                      </a:cxn>
                      <a:cxn ang="0">
                        <a:pos x="T74" y="T75"/>
                      </a:cxn>
                      <a:cxn ang="0">
                        <a:pos x="T76" y="T77"/>
                      </a:cxn>
                      <a:cxn ang="0">
                        <a:pos x="T78" y="T79"/>
                      </a:cxn>
                      <a:cxn ang="0">
                        <a:pos x="T80" y="T81"/>
                      </a:cxn>
                      <a:cxn ang="0">
                        <a:pos x="T82" y="T83"/>
                      </a:cxn>
                      <a:cxn ang="0">
                        <a:pos x="T84" y="T85"/>
                      </a:cxn>
                    </a:cxnLst>
                    <a:rect l="0" t="0" r="r" b="b"/>
                    <a:pathLst>
                      <a:path w="19" h="29">
                        <a:moveTo>
                          <a:pt x="0" y="27"/>
                        </a:moveTo>
                        <a:cubicBezTo>
                          <a:pt x="0" y="21"/>
                          <a:pt x="0" y="21"/>
                          <a:pt x="0" y="21"/>
                        </a:cubicBezTo>
                        <a:cubicBezTo>
                          <a:pt x="1" y="22"/>
                          <a:pt x="2" y="23"/>
                          <a:pt x="4" y="23"/>
                        </a:cubicBezTo>
                        <a:cubicBezTo>
                          <a:pt x="5" y="24"/>
                          <a:pt x="6" y="24"/>
                          <a:pt x="8" y="24"/>
                        </a:cubicBezTo>
                        <a:cubicBezTo>
                          <a:pt x="8" y="24"/>
                          <a:pt x="9" y="24"/>
                          <a:pt x="10" y="24"/>
                        </a:cubicBezTo>
                        <a:cubicBezTo>
                          <a:pt x="10" y="24"/>
                          <a:pt x="11" y="23"/>
                          <a:pt x="11" y="23"/>
                        </a:cubicBezTo>
                        <a:cubicBezTo>
                          <a:pt x="12" y="23"/>
                          <a:pt x="12" y="23"/>
                          <a:pt x="12" y="22"/>
                        </a:cubicBezTo>
                        <a:cubicBezTo>
                          <a:pt x="12" y="22"/>
                          <a:pt x="12" y="22"/>
                          <a:pt x="12" y="21"/>
                        </a:cubicBezTo>
                        <a:cubicBezTo>
                          <a:pt x="12" y="21"/>
                          <a:pt x="12" y="20"/>
                          <a:pt x="12" y="20"/>
                        </a:cubicBezTo>
                        <a:cubicBezTo>
                          <a:pt x="12" y="19"/>
                          <a:pt x="11" y="19"/>
                          <a:pt x="11" y="18"/>
                        </a:cubicBezTo>
                        <a:cubicBezTo>
                          <a:pt x="10" y="18"/>
                          <a:pt x="9" y="18"/>
                          <a:pt x="9" y="17"/>
                        </a:cubicBezTo>
                        <a:cubicBezTo>
                          <a:pt x="8" y="17"/>
                          <a:pt x="7" y="17"/>
                          <a:pt x="6" y="16"/>
                        </a:cubicBezTo>
                        <a:cubicBezTo>
                          <a:pt x="4" y="15"/>
                          <a:pt x="2" y="14"/>
                          <a:pt x="1" y="13"/>
                        </a:cubicBezTo>
                        <a:cubicBezTo>
                          <a:pt x="0" y="12"/>
                          <a:pt x="0" y="10"/>
                          <a:pt x="0" y="8"/>
                        </a:cubicBezTo>
                        <a:cubicBezTo>
                          <a:pt x="0" y="7"/>
                          <a:pt x="0" y="6"/>
                          <a:pt x="1" y="5"/>
                        </a:cubicBezTo>
                        <a:cubicBezTo>
                          <a:pt x="1" y="4"/>
                          <a:pt x="2" y="3"/>
                          <a:pt x="3" y="2"/>
                        </a:cubicBezTo>
                        <a:cubicBezTo>
                          <a:pt x="4" y="1"/>
                          <a:pt x="5" y="1"/>
                          <a:pt x="7" y="1"/>
                        </a:cubicBezTo>
                        <a:cubicBezTo>
                          <a:pt x="8" y="0"/>
                          <a:pt x="9" y="0"/>
                          <a:pt x="11" y="0"/>
                        </a:cubicBezTo>
                        <a:cubicBezTo>
                          <a:pt x="12" y="0"/>
                          <a:pt x="13" y="0"/>
                          <a:pt x="15" y="0"/>
                        </a:cubicBezTo>
                        <a:cubicBezTo>
                          <a:pt x="16" y="0"/>
                          <a:pt x="17" y="1"/>
                          <a:pt x="18" y="1"/>
                        </a:cubicBezTo>
                        <a:cubicBezTo>
                          <a:pt x="18" y="7"/>
                          <a:pt x="18" y="7"/>
                          <a:pt x="18" y="7"/>
                        </a:cubicBezTo>
                        <a:cubicBezTo>
                          <a:pt x="17" y="7"/>
                          <a:pt x="17" y="6"/>
                          <a:pt x="16" y="6"/>
                        </a:cubicBezTo>
                        <a:cubicBezTo>
                          <a:pt x="16" y="6"/>
                          <a:pt x="15" y="6"/>
                          <a:pt x="14" y="5"/>
                        </a:cubicBezTo>
                        <a:cubicBezTo>
                          <a:pt x="14" y="5"/>
                          <a:pt x="13" y="5"/>
                          <a:pt x="13" y="5"/>
                        </a:cubicBezTo>
                        <a:cubicBezTo>
                          <a:pt x="12" y="5"/>
                          <a:pt x="12" y="5"/>
                          <a:pt x="11" y="5"/>
                        </a:cubicBezTo>
                        <a:cubicBezTo>
                          <a:pt x="10" y="5"/>
                          <a:pt x="10" y="5"/>
                          <a:pt x="9" y="5"/>
                        </a:cubicBezTo>
                        <a:cubicBezTo>
                          <a:pt x="9" y="5"/>
                          <a:pt x="8" y="6"/>
                          <a:pt x="8" y="6"/>
                        </a:cubicBezTo>
                        <a:cubicBezTo>
                          <a:pt x="7" y="6"/>
                          <a:pt x="7" y="6"/>
                          <a:pt x="7" y="7"/>
                        </a:cubicBezTo>
                        <a:cubicBezTo>
                          <a:pt x="7" y="7"/>
                          <a:pt x="6" y="7"/>
                          <a:pt x="6" y="8"/>
                        </a:cubicBezTo>
                        <a:cubicBezTo>
                          <a:pt x="6" y="8"/>
                          <a:pt x="7" y="9"/>
                          <a:pt x="7" y="9"/>
                        </a:cubicBezTo>
                        <a:cubicBezTo>
                          <a:pt x="7" y="9"/>
                          <a:pt x="7" y="10"/>
                          <a:pt x="8" y="10"/>
                        </a:cubicBezTo>
                        <a:cubicBezTo>
                          <a:pt x="8" y="10"/>
                          <a:pt x="9" y="11"/>
                          <a:pt x="9" y="11"/>
                        </a:cubicBezTo>
                        <a:cubicBezTo>
                          <a:pt x="10" y="11"/>
                          <a:pt x="11" y="12"/>
                          <a:pt x="12" y="12"/>
                        </a:cubicBezTo>
                        <a:cubicBezTo>
                          <a:pt x="13" y="13"/>
                          <a:pt x="14" y="13"/>
                          <a:pt x="15" y="14"/>
                        </a:cubicBezTo>
                        <a:cubicBezTo>
                          <a:pt x="16" y="14"/>
                          <a:pt x="16" y="15"/>
                          <a:pt x="17" y="15"/>
                        </a:cubicBezTo>
                        <a:cubicBezTo>
                          <a:pt x="18" y="16"/>
                          <a:pt x="18" y="17"/>
                          <a:pt x="18" y="18"/>
                        </a:cubicBezTo>
                        <a:cubicBezTo>
                          <a:pt x="19" y="18"/>
                          <a:pt x="19" y="19"/>
                          <a:pt x="19" y="21"/>
                        </a:cubicBezTo>
                        <a:cubicBezTo>
                          <a:pt x="19" y="22"/>
                          <a:pt x="19" y="23"/>
                          <a:pt x="18" y="24"/>
                        </a:cubicBezTo>
                        <a:cubicBezTo>
                          <a:pt x="17" y="26"/>
                          <a:pt x="17" y="26"/>
                          <a:pt x="16" y="27"/>
                        </a:cubicBezTo>
                        <a:cubicBezTo>
                          <a:pt x="15" y="28"/>
                          <a:pt x="13" y="28"/>
                          <a:pt x="12" y="28"/>
                        </a:cubicBezTo>
                        <a:cubicBezTo>
                          <a:pt x="11" y="29"/>
                          <a:pt x="9" y="29"/>
                          <a:pt x="8" y="29"/>
                        </a:cubicBezTo>
                        <a:cubicBezTo>
                          <a:pt x="6" y="29"/>
                          <a:pt x="5" y="29"/>
                          <a:pt x="4" y="28"/>
                        </a:cubicBezTo>
                        <a:cubicBezTo>
                          <a:pt x="2" y="28"/>
                          <a:pt x="1" y="28"/>
                          <a:pt x="0" y="27"/>
                        </a:cubicBezTo>
                        <a:close/>
                      </a:path>
                    </a:pathLst>
                  </a:custGeom>
                  <a:solidFill>
                    <a:srgbClr val="9B4F96"/>
                  </a:solidFill>
                  <a:ln>
                    <a:noFill/>
                  </a:ln>
                  <a:extLst>
                    <a:ext uri="{91240B29-F687-4F45-9708-019B960494DF}">
                      <a14:hiddenLine xmlns:a14="http://schemas.microsoft.com/office/drawing/2010/main" w="9525">
                        <a:solidFill>
                          <a:srgbClr val="000000"/>
                        </a:solidFill>
                        <a:round/>
                        <a:headEnd/>
                        <a:tailEnd/>
                      </a14:hiddenLine>
                    </a:ext>
                  </a:extLst>
                </p:spPr>
                <p:txBody>
                  <a:bodyPr lIns="91427" tIns="45713" rIns="91427" bIns="45713"/>
                  <a:lstStyle/>
                  <a:p>
                    <a:pPr defTabSz="914224" eaLnBrk="1" fontAlgn="auto" hangingPunct="1">
                      <a:spcBef>
                        <a:spcPts val="0"/>
                      </a:spcBef>
                      <a:spcAft>
                        <a:spcPts val="0"/>
                      </a:spcAft>
                      <a:defRPr/>
                    </a:pPr>
                    <a:endParaRPr lang="sl-SI" kern="0" dirty="0">
                      <a:solidFill>
                        <a:sysClr val="windowText" lastClr="000000"/>
                      </a:solidFill>
                      <a:latin typeface="Segoe UI Light"/>
                    </a:endParaRPr>
                  </a:p>
                </p:txBody>
              </p:sp>
              <p:sp>
                <p:nvSpPr>
                  <p:cNvPr id="124" name="Freeform 71">
                    <a:extLst>
                      <a:ext uri="{FF2B5EF4-FFF2-40B4-BE49-F238E27FC236}">
                        <a16:creationId xmlns:a16="http://schemas.microsoft.com/office/drawing/2014/main" id="{64055D82-405C-4CC6-AA86-4974D4F46813}"/>
                      </a:ext>
                    </a:extLst>
                  </p:cNvPr>
                  <p:cNvSpPr>
                    <a:spLocks noEditPoints="1"/>
                  </p:cNvSpPr>
                  <p:nvPr/>
                </p:nvSpPr>
                <p:spPr bwMode="auto">
                  <a:xfrm>
                    <a:off x="4621588" y="1086069"/>
                    <a:ext cx="46664" cy="58115"/>
                  </a:xfrm>
                  <a:custGeom>
                    <a:avLst/>
                    <a:gdLst>
                      <a:gd name="T0" fmla="*/ 7 w 21"/>
                      <a:gd name="T1" fmla="*/ 18 h 27"/>
                      <a:gd name="T2" fmla="*/ 7 w 21"/>
                      <a:gd name="T3" fmla="*/ 27 h 27"/>
                      <a:gd name="T4" fmla="*/ 0 w 21"/>
                      <a:gd name="T5" fmla="*/ 27 h 27"/>
                      <a:gd name="T6" fmla="*/ 0 w 21"/>
                      <a:gd name="T7" fmla="*/ 0 h 27"/>
                      <a:gd name="T8" fmla="*/ 10 w 21"/>
                      <a:gd name="T9" fmla="*/ 0 h 27"/>
                      <a:gd name="T10" fmla="*/ 21 w 21"/>
                      <a:gd name="T11" fmla="*/ 8 h 27"/>
                      <a:gd name="T12" fmla="*/ 18 w 21"/>
                      <a:gd name="T13" fmla="*/ 15 h 27"/>
                      <a:gd name="T14" fmla="*/ 10 w 21"/>
                      <a:gd name="T15" fmla="*/ 18 h 27"/>
                      <a:gd name="T16" fmla="*/ 7 w 21"/>
                      <a:gd name="T17" fmla="*/ 18 h 27"/>
                      <a:gd name="T18" fmla="*/ 7 w 21"/>
                      <a:gd name="T19" fmla="*/ 4 h 27"/>
                      <a:gd name="T20" fmla="*/ 7 w 21"/>
                      <a:gd name="T21" fmla="*/ 13 h 27"/>
                      <a:gd name="T22" fmla="*/ 9 w 21"/>
                      <a:gd name="T23" fmla="*/ 13 h 27"/>
                      <a:gd name="T24" fmla="*/ 14 w 21"/>
                      <a:gd name="T25" fmla="*/ 9 h 27"/>
                      <a:gd name="T26" fmla="*/ 9 w 21"/>
                      <a:gd name="T27" fmla="*/ 4 h 27"/>
                      <a:gd name="T28" fmla="*/ 7 w 21"/>
                      <a:gd name="T29" fmla="*/ 4 h 27"/>
                    </a:gdLst>
                    <a:ahLst/>
                    <a:cxnLst>
                      <a:cxn ang="0">
                        <a:pos x="T0" y="T1"/>
                      </a:cxn>
                      <a:cxn ang="0">
                        <a:pos x="T2" y="T3"/>
                      </a:cxn>
                      <a:cxn ang="0">
                        <a:pos x="T4" y="T5"/>
                      </a:cxn>
                      <a:cxn ang="0">
                        <a:pos x="T6" y="T7"/>
                      </a:cxn>
                      <a:cxn ang="0">
                        <a:pos x="T8" y="T9"/>
                      </a:cxn>
                      <a:cxn ang="0">
                        <a:pos x="T10" y="T11"/>
                      </a:cxn>
                      <a:cxn ang="0">
                        <a:pos x="T12" y="T13"/>
                      </a:cxn>
                      <a:cxn ang="0">
                        <a:pos x="T14" y="T15"/>
                      </a:cxn>
                      <a:cxn ang="0">
                        <a:pos x="T16" y="T17"/>
                      </a:cxn>
                      <a:cxn ang="0">
                        <a:pos x="T18" y="T19"/>
                      </a:cxn>
                      <a:cxn ang="0">
                        <a:pos x="T20" y="T21"/>
                      </a:cxn>
                      <a:cxn ang="0">
                        <a:pos x="T22" y="T23"/>
                      </a:cxn>
                      <a:cxn ang="0">
                        <a:pos x="T24" y="T25"/>
                      </a:cxn>
                      <a:cxn ang="0">
                        <a:pos x="T26" y="T27"/>
                      </a:cxn>
                      <a:cxn ang="0">
                        <a:pos x="T28" y="T29"/>
                      </a:cxn>
                    </a:cxnLst>
                    <a:rect l="0" t="0" r="r" b="b"/>
                    <a:pathLst>
                      <a:path w="21" h="27">
                        <a:moveTo>
                          <a:pt x="7" y="18"/>
                        </a:moveTo>
                        <a:cubicBezTo>
                          <a:pt x="7" y="27"/>
                          <a:pt x="7" y="27"/>
                          <a:pt x="7" y="27"/>
                        </a:cubicBezTo>
                        <a:cubicBezTo>
                          <a:pt x="0" y="27"/>
                          <a:pt x="0" y="27"/>
                          <a:pt x="0" y="27"/>
                        </a:cubicBezTo>
                        <a:cubicBezTo>
                          <a:pt x="0" y="0"/>
                          <a:pt x="0" y="0"/>
                          <a:pt x="0" y="0"/>
                        </a:cubicBezTo>
                        <a:cubicBezTo>
                          <a:pt x="10" y="0"/>
                          <a:pt x="10" y="0"/>
                          <a:pt x="10" y="0"/>
                        </a:cubicBezTo>
                        <a:cubicBezTo>
                          <a:pt x="17" y="0"/>
                          <a:pt x="21" y="2"/>
                          <a:pt x="21" y="8"/>
                        </a:cubicBezTo>
                        <a:cubicBezTo>
                          <a:pt x="21" y="11"/>
                          <a:pt x="20" y="13"/>
                          <a:pt x="18" y="15"/>
                        </a:cubicBezTo>
                        <a:cubicBezTo>
                          <a:pt x="16" y="17"/>
                          <a:pt x="13" y="18"/>
                          <a:pt x="10" y="18"/>
                        </a:cubicBezTo>
                        <a:lnTo>
                          <a:pt x="7" y="18"/>
                        </a:lnTo>
                        <a:close/>
                        <a:moveTo>
                          <a:pt x="7" y="4"/>
                        </a:moveTo>
                        <a:cubicBezTo>
                          <a:pt x="7" y="13"/>
                          <a:pt x="7" y="13"/>
                          <a:pt x="7" y="13"/>
                        </a:cubicBezTo>
                        <a:cubicBezTo>
                          <a:pt x="9" y="13"/>
                          <a:pt x="9" y="13"/>
                          <a:pt x="9" y="13"/>
                        </a:cubicBezTo>
                        <a:cubicBezTo>
                          <a:pt x="13" y="13"/>
                          <a:pt x="14" y="12"/>
                          <a:pt x="14" y="9"/>
                        </a:cubicBezTo>
                        <a:cubicBezTo>
                          <a:pt x="14" y="6"/>
                          <a:pt x="13" y="4"/>
                          <a:pt x="9" y="4"/>
                        </a:cubicBezTo>
                        <a:lnTo>
                          <a:pt x="7" y="4"/>
                        </a:lnTo>
                        <a:close/>
                      </a:path>
                    </a:pathLst>
                  </a:custGeom>
                  <a:solidFill>
                    <a:srgbClr val="9B4F96"/>
                  </a:solidFill>
                  <a:ln>
                    <a:noFill/>
                  </a:ln>
                  <a:extLst>
                    <a:ext uri="{91240B29-F687-4F45-9708-019B960494DF}">
                      <a14:hiddenLine xmlns:a14="http://schemas.microsoft.com/office/drawing/2010/main" w="9525">
                        <a:solidFill>
                          <a:srgbClr val="000000"/>
                        </a:solidFill>
                        <a:round/>
                        <a:headEnd/>
                        <a:tailEnd/>
                      </a14:hiddenLine>
                    </a:ext>
                  </a:extLst>
                </p:spPr>
                <p:txBody>
                  <a:bodyPr lIns="91427" tIns="45713" rIns="91427" bIns="45713"/>
                  <a:lstStyle/>
                  <a:p>
                    <a:pPr defTabSz="914224" eaLnBrk="1" fontAlgn="auto" hangingPunct="1">
                      <a:spcBef>
                        <a:spcPts val="0"/>
                      </a:spcBef>
                      <a:spcAft>
                        <a:spcPts val="0"/>
                      </a:spcAft>
                      <a:defRPr/>
                    </a:pPr>
                    <a:endParaRPr lang="sl-SI" kern="0" dirty="0">
                      <a:solidFill>
                        <a:sysClr val="windowText" lastClr="000000"/>
                      </a:solidFill>
                      <a:latin typeface="Segoe UI Light"/>
                    </a:endParaRPr>
                  </a:p>
                </p:txBody>
              </p:sp>
              <p:sp>
                <p:nvSpPr>
                  <p:cNvPr id="125" name="Freeform 72">
                    <a:extLst>
                      <a:ext uri="{FF2B5EF4-FFF2-40B4-BE49-F238E27FC236}">
                        <a16:creationId xmlns:a16="http://schemas.microsoft.com/office/drawing/2014/main" id="{2F949FA2-719E-4642-B3F3-6AA3296145ED}"/>
                      </a:ext>
                    </a:extLst>
                  </p:cNvPr>
                  <p:cNvSpPr>
                    <a:spLocks/>
                  </p:cNvSpPr>
                  <p:nvPr/>
                </p:nvSpPr>
                <p:spPr bwMode="auto">
                  <a:xfrm>
                    <a:off x="4676030" y="1086069"/>
                    <a:ext cx="38886" cy="58115"/>
                  </a:xfrm>
                  <a:custGeom>
                    <a:avLst/>
                    <a:gdLst>
                      <a:gd name="T0" fmla="*/ 24 w 24"/>
                      <a:gd name="T1" fmla="*/ 37 h 37"/>
                      <a:gd name="T2" fmla="*/ 0 w 24"/>
                      <a:gd name="T3" fmla="*/ 37 h 37"/>
                      <a:gd name="T4" fmla="*/ 0 w 24"/>
                      <a:gd name="T5" fmla="*/ 0 h 37"/>
                      <a:gd name="T6" fmla="*/ 23 w 24"/>
                      <a:gd name="T7" fmla="*/ 0 h 37"/>
                      <a:gd name="T8" fmla="*/ 23 w 24"/>
                      <a:gd name="T9" fmla="*/ 7 h 37"/>
                      <a:gd name="T10" fmla="*/ 9 w 24"/>
                      <a:gd name="T11" fmla="*/ 7 h 37"/>
                      <a:gd name="T12" fmla="*/ 9 w 24"/>
                      <a:gd name="T13" fmla="*/ 15 h 37"/>
                      <a:gd name="T14" fmla="*/ 21 w 24"/>
                      <a:gd name="T15" fmla="*/ 15 h 37"/>
                      <a:gd name="T16" fmla="*/ 21 w 24"/>
                      <a:gd name="T17" fmla="*/ 22 h 37"/>
                      <a:gd name="T18" fmla="*/ 9 w 24"/>
                      <a:gd name="T19" fmla="*/ 22 h 37"/>
                      <a:gd name="T20" fmla="*/ 9 w 24"/>
                      <a:gd name="T21" fmla="*/ 30 h 37"/>
                      <a:gd name="T22" fmla="*/ 24 w 24"/>
                      <a:gd name="T23" fmla="*/ 30 h 37"/>
                      <a:gd name="T24" fmla="*/ 24 w 24"/>
                      <a:gd name="T25" fmla="*/ 37 h 37"/>
                    </a:gdLst>
                    <a:ahLst/>
                    <a:cxnLst>
                      <a:cxn ang="0">
                        <a:pos x="T0" y="T1"/>
                      </a:cxn>
                      <a:cxn ang="0">
                        <a:pos x="T2" y="T3"/>
                      </a:cxn>
                      <a:cxn ang="0">
                        <a:pos x="T4" y="T5"/>
                      </a:cxn>
                      <a:cxn ang="0">
                        <a:pos x="T6" y="T7"/>
                      </a:cxn>
                      <a:cxn ang="0">
                        <a:pos x="T8" y="T9"/>
                      </a:cxn>
                      <a:cxn ang="0">
                        <a:pos x="T10" y="T11"/>
                      </a:cxn>
                      <a:cxn ang="0">
                        <a:pos x="T12" y="T13"/>
                      </a:cxn>
                      <a:cxn ang="0">
                        <a:pos x="T14" y="T15"/>
                      </a:cxn>
                      <a:cxn ang="0">
                        <a:pos x="T16" y="T17"/>
                      </a:cxn>
                      <a:cxn ang="0">
                        <a:pos x="T18" y="T19"/>
                      </a:cxn>
                      <a:cxn ang="0">
                        <a:pos x="T20" y="T21"/>
                      </a:cxn>
                      <a:cxn ang="0">
                        <a:pos x="T22" y="T23"/>
                      </a:cxn>
                      <a:cxn ang="0">
                        <a:pos x="T24" y="T25"/>
                      </a:cxn>
                    </a:cxnLst>
                    <a:rect l="0" t="0" r="r" b="b"/>
                    <a:pathLst>
                      <a:path w="24" h="37">
                        <a:moveTo>
                          <a:pt x="24" y="37"/>
                        </a:moveTo>
                        <a:lnTo>
                          <a:pt x="0" y="37"/>
                        </a:lnTo>
                        <a:lnTo>
                          <a:pt x="0" y="0"/>
                        </a:lnTo>
                        <a:lnTo>
                          <a:pt x="23" y="0"/>
                        </a:lnTo>
                        <a:lnTo>
                          <a:pt x="23" y="7"/>
                        </a:lnTo>
                        <a:lnTo>
                          <a:pt x="9" y="7"/>
                        </a:lnTo>
                        <a:lnTo>
                          <a:pt x="9" y="15"/>
                        </a:lnTo>
                        <a:lnTo>
                          <a:pt x="21" y="15"/>
                        </a:lnTo>
                        <a:lnTo>
                          <a:pt x="21" y="22"/>
                        </a:lnTo>
                        <a:lnTo>
                          <a:pt x="9" y="22"/>
                        </a:lnTo>
                        <a:lnTo>
                          <a:pt x="9" y="30"/>
                        </a:lnTo>
                        <a:lnTo>
                          <a:pt x="24" y="30"/>
                        </a:lnTo>
                        <a:lnTo>
                          <a:pt x="24" y="37"/>
                        </a:lnTo>
                        <a:close/>
                      </a:path>
                    </a:pathLst>
                  </a:custGeom>
                  <a:solidFill>
                    <a:srgbClr val="9B4F96"/>
                  </a:solidFill>
                  <a:ln>
                    <a:noFill/>
                  </a:ln>
                  <a:extLst>
                    <a:ext uri="{91240B29-F687-4F45-9708-019B960494DF}">
                      <a14:hiddenLine xmlns:a14="http://schemas.microsoft.com/office/drawing/2010/main" w="9525">
                        <a:solidFill>
                          <a:srgbClr val="000000"/>
                        </a:solidFill>
                        <a:round/>
                        <a:headEnd/>
                        <a:tailEnd/>
                      </a14:hiddenLine>
                    </a:ext>
                  </a:extLst>
                </p:spPr>
                <p:txBody>
                  <a:bodyPr lIns="91427" tIns="45713" rIns="91427" bIns="45713"/>
                  <a:lstStyle/>
                  <a:p>
                    <a:pPr defTabSz="914224" eaLnBrk="1" fontAlgn="auto" hangingPunct="1">
                      <a:spcBef>
                        <a:spcPts val="0"/>
                      </a:spcBef>
                      <a:spcAft>
                        <a:spcPts val="0"/>
                      </a:spcAft>
                      <a:defRPr/>
                    </a:pPr>
                    <a:endParaRPr lang="sl-SI" kern="0" dirty="0">
                      <a:solidFill>
                        <a:sysClr val="windowText" lastClr="000000"/>
                      </a:solidFill>
                      <a:latin typeface="Segoe UI Light"/>
                    </a:endParaRPr>
                  </a:p>
                </p:txBody>
              </p:sp>
              <p:sp>
                <p:nvSpPr>
                  <p:cNvPr id="126" name="Freeform 73">
                    <a:extLst>
                      <a:ext uri="{FF2B5EF4-FFF2-40B4-BE49-F238E27FC236}">
                        <a16:creationId xmlns:a16="http://schemas.microsoft.com/office/drawing/2014/main" id="{73C8751B-853F-44FF-8226-8F19F566F9F4}"/>
                      </a:ext>
                    </a:extLst>
                  </p:cNvPr>
                  <p:cNvSpPr>
                    <a:spLocks/>
                  </p:cNvSpPr>
                  <p:nvPr/>
                </p:nvSpPr>
                <p:spPr bwMode="auto">
                  <a:xfrm>
                    <a:off x="4722693" y="1086069"/>
                    <a:ext cx="38886" cy="58115"/>
                  </a:xfrm>
                  <a:custGeom>
                    <a:avLst/>
                    <a:gdLst>
                      <a:gd name="T0" fmla="*/ 24 w 24"/>
                      <a:gd name="T1" fmla="*/ 37 h 37"/>
                      <a:gd name="T2" fmla="*/ 0 w 24"/>
                      <a:gd name="T3" fmla="*/ 37 h 37"/>
                      <a:gd name="T4" fmla="*/ 0 w 24"/>
                      <a:gd name="T5" fmla="*/ 0 h 37"/>
                      <a:gd name="T6" fmla="*/ 22 w 24"/>
                      <a:gd name="T7" fmla="*/ 0 h 37"/>
                      <a:gd name="T8" fmla="*/ 22 w 24"/>
                      <a:gd name="T9" fmla="*/ 7 h 37"/>
                      <a:gd name="T10" fmla="*/ 8 w 24"/>
                      <a:gd name="T11" fmla="*/ 7 h 37"/>
                      <a:gd name="T12" fmla="*/ 8 w 24"/>
                      <a:gd name="T13" fmla="*/ 15 h 37"/>
                      <a:gd name="T14" fmla="*/ 21 w 24"/>
                      <a:gd name="T15" fmla="*/ 15 h 37"/>
                      <a:gd name="T16" fmla="*/ 21 w 24"/>
                      <a:gd name="T17" fmla="*/ 22 h 37"/>
                      <a:gd name="T18" fmla="*/ 8 w 24"/>
                      <a:gd name="T19" fmla="*/ 22 h 37"/>
                      <a:gd name="T20" fmla="*/ 8 w 24"/>
                      <a:gd name="T21" fmla="*/ 30 h 37"/>
                      <a:gd name="T22" fmla="*/ 24 w 24"/>
                      <a:gd name="T23" fmla="*/ 30 h 37"/>
                      <a:gd name="T24" fmla="*/ 24 w 24"/>
                      <a:gd name="T25" fmla="*/ 37 h 37"/>
                    </a:gdLst>
                    <a:ahLst/>
                    <a:cxnLst>
                      <a:cxn ang="0">
                        <a:pos x="T0" y="T1"/>
                      </a:cxn>
                      <a:cxn ang="0">
                        <a:pos x="T2" y="T3"/>
                      </a:cxn>
                      <a:cxn ang="0">
                        <a:pos x="T4" y="T5"/>
                      </a:cxn>
                      <a:cxn ang="0">
                        <a:pos x="T6" y="T7"/>
                      </a:cxn>
                      <a:cxn ang="0">
                        <a:pos x="T8" y="T9"/>
                      </a:cxn>
                      <a:cxn ang="0">
                        <a:pos x="T10" y="T11"/>
                      </a:cxn>
                      <a:cxn ang="0">
                        <a:pos x="T12" y="T13"/>
                      </a:cxn>
                      <a:cxn ang="0">
                        <a:pos x="T14" y="T15"/>
                      </a:cxn>
                      <a:cxn ang="0">
                        <a:pos x="T16" y="T17"/>
                      </a:cxn>
                      <a:cxn ang="0">
                        <a:pos x="T18" y="T19"/>
                      </a:cxn>
                      <a:cxn ang="0">
                        <a:pos x="T20" y="T21"/>
                      </a:cxn>
                      <a:cxn ang="0">
                        <a:pos x="T22" y="T23"/>
                      </a:cxn>
                      <a:cxn ang="0">
                        <a:pos x="T24" y="T25"/>
                      </a:cxn>
                    </a:cxnLst>
                    <a:rect l="0" t="0" r="r" b="b"/>
                    <a:pathLst>
                      <a:path w="24" h="37">
                        <a:moveTo>
                          <a:pt x="24" y="37"/>
                        </a:moveTo>
                        <a:lnTo>
                          <a:pt x="0" y="37"/>
                        </a:lnTo>
                        <a:lnTo>
                          <a:pt x="0" y="0"/>
                        </a:lnTo>
                        <a:lnTo>
                          <a:pt x="22" y="0"/>
                        </a:lnTo>
                        <a:lnTo>
                          <a:pt x="22" y="7"/>
                        </a:lnTo>
                        <a:lnTo>
                          <a:pt x="8" y="7"/>
                        </a:lnTo>
                        <a:lnTo>
                          <a:pt x="8" y="15"/>
                        </a:lnTo>
                        <a:lnTo>
                          <a:pt x="21" y="15"/>
                        </a:lnTo>
                        <a:lnTo>
                          <a:pt x="21" y="22"/>
                        </a:lnTo>
                        <a:lnTo>
                          <a:pt x="8" y="22"/>
                        </a:lnTo>
                        <a:lnTo>
                          <a:pt x="8" y="30"/>
                        </a:lnTo>
                        <a:lnTo>
                          <a:pt x="24" y="30"/>
                        </a:lnTo>
                        <a:lnTo>
                          <a:pt x="24" y="37"/>
                        </a:lnTo>
                        <a:close/>
                      </a:path>
                    </a:pathLst>
                  </a:custGeom>
                  <a:solidFill>
                    <a:srgbClr val="9B4F96"/>
                  </a:solidFill>
                  <a:ln>
                    <a:noFill/>
                  </a:ln>
                  <a:extLst>
                    <a:ext uri="{91240B29-F687-4F45-9708-019B960494DF}">
                      <a14:hiddenLine xmlns:a14="http://schemas.microsoft.com/office/drawing/2010/main" w="9525">
                        <a:solidFill>
                          <a:srgbClr val="000000"/>
                        </a:solidFill>
                        <a:round/>
                        <a:headEnd/>
                        <a:tailEnd/>
                      </a14:hiddenLine>
                    </a:ext>
                  </a:extLst>
                </p:spPr>
                <p:txBody>
                  <a:bodyPr lIns="91427" tIns="45713" rIns="91427" bIns="45713"/>
                  <a:lstStyle/>
                  <a:p>
                    <a:pPr defTabSz="914224" eaLnBrk="1" fontAlgn="auto" hangingPunct="1">
                      <a:spcBef>
                        <a:spcPts val="0"/>
                      </a:spcBef>
                      <a:spcAft>
                        <a:spcPts val="0"/>
                      </a:spcAft>
                      <a:defRPr/>
                    </a:pPr>
                    <a:endParaRPr lang="sl-SI" kern="0" dirty="0">
                      <a:solidFill>
                        <a:sysClr val="windowText" lastClr="000000"/>
                      </a:solidFill>
                      <a:latin typeface="Segoe UI Light"/>
                    </a:endParaRPr>
                  </a:p>
                </p:txBody>
              </p:sp>
              <p:sp>
                <p:nvSpPr>
                  <p:cNvPr id="127" name="Freeform 74">
                    <a:extLst>
                      <a:ext uri="{FF2B5EF4-FFF2-40B4-BE49-F238E27FC236}">
                        <a16:creationId xmlns:a16="http://schemas.microsoft.com/office/drawing/2014/main" id="{80B36E56-2B5C-4189-A712-62A833286188}"/>
                      </a:ext>
                    </a:extLst>
                  </p:cNvPr>
                  <p:cNvSpPr>
                    <a:spLocks noEditPoints="1"/>
                  </p:cNvSpPr>
                  <p:nvPr/>
                </p:nvSpPr>
                <p:spPr bwMode="auto">
                  <a:xfrm>
                    <a:off x="4769357" y="1086069"/>
                    <a:ext cx="57034" cy="58115"/>
                  </a:xfrm>
                  <a:custGeom>
                    <a:avLst/>
                    <a:gdLst>
                      <a:gd name="T0" fmla="*/ 0 w 25"/>
                      <a:gd name="T1" fmla="*/ 27 h 27"/>
                      <a:gd name="T2" fmla="*/ 0 w 25"/>
                      <a:gd name="T3" fmla="*/ 0 h 27"/>
                      <a:gd name="T4" fmla="*/ 10 w 25"/>
                      <a:gd name="T5" fmla="*/ 0 h 27"/>
                      <a:gd name="T6" fmla="*/ 25 w 25"/>
                      <a:gd name="T7" fmla="*/ 13 h 27"/>
                      <a:gd name="T8" fmla="*/ 21 w 25"/>
                      <a:gd name="T9" fmla="*/ 23 h 27"/>
                      <a:gd name="T10" fmla="*/ 10 w 25"/>
                      <a:gd name="T11" fmla="*/ 27 h 27"/>
                      <a:gd name="T12" fmla="*/ 0 w 25"/>
                      <a:gd name="T13" fmla="*/ 27 h 27"/>
                      <a:gd name="T14" fmla="*/ 7 w 25"/>
                      <a:gd name="T15" fmla="*/ 5 h 27"/>
                      <a:gd name="T16" fmla="*/ 7 w 25"/>
                      <a:gd name="T17" fmla="*/ 22 h 27"/>
                      <a:gd name="T18" fmla="*/ 10 w 25"/>
                      <a:gd name="T19" fmla="*/ 22 h 27"/>
                      <a:gd name="T20" fmla="*/ 16 w 25"/>
                      <a:gd name="T21" fmla="*/ 20 h 27"/>
                      <a:gd name="T22" fmla="*/ 18 w 25"/>
                      <a:gd name="T23" fmla="*/ 13 h 27"/>
                      <a:gd name="T24" fmla="*/ 16 w 25"/>
                      <a:gd name="T25" fmla="*/ 7 h 27"/>
                      <a:gd name="T26" fmla="*/ 10 w 25"/>
                      <a:gd name="T27" fmla="*/ 5 h 27"/>
                      <a:gd name="T28" fmla="*/ 7 w 25"/>
                      <a:gd name="T29" fmla="*/ 5 h 27"/>
                    </a:gdLst>
                    <a:ahLst/>
                    <a:cxnLst>
                      <a:cxn ang="0">
                        <a:pos x="T0" y="T1"/>
                      </a:cxn>
                      <a:cxn ang="0">
                        <a:pos x="T2" y="T3"/>
                      </a:cxn>
                      <a:cxn ang="0">
                        <a:pos x="T4" y="T5"/>
                      </a:cxn>
                      <a:cxn ang="0">
                        <a:pos x="T6" y="T7"/>
                      </a:cxn>
                      <a:cxn ang="0">
                        <a:pos x="T8" y="T9"/>
                      </a:cxn>
                      <a:cxn ang="0">
                        <a:pos x="T10" y="T11"/>
                      </a:cxn>
                      <a:cxn ang="0">
                        <a:pos x="T12" y="T13"/>
                      </a:cxn>
                      <a:cxn ang="0">
                        <a:pos x="T14" y="T15"/>
                      </a:cxn>
                      <a:cxn ang="0">
                        <a:pos x="T16" y="T17"/>
                      </a:cxn>
                      <a:cxn ang="0">
                        <a:pos x="T18" y="T19"/>
                      </a:cxn>
                      <a:cxn ang="0">
                        <a:pos x="T20" y="T21"/>
                      </a:cxn>
                      <a:cxn ang="0">
                        <a:pos x="T22" y="T23"/>
                      </a:cxn>
                      <a:cxn ang="0">
                        <a:pos x="T24" y="T25"/>
                      </a:cxn>
                      <a:cxn ang="0">
                        <a:pos x="T26" y="T27"/>
                      </a:cxn>
                      <a:cxn ang="0">
                        <a:pos x="T28" y="T29"/>
                      </a:cxn>
                    </a:cxnLst>
                    <a:rect l="0" t="0" r="r" b="b"/>
                    <a:pathLst>
                      <a:path w="25" h="27">
                        <a:moveTo>
                          <a:pt x="0" y="27"/>
                        </a:moveTo>
                        <a:cubicBezTo>
                          <a:pt x="0" y="0"/>
                          <a:pt x="0" y="0"/>
                          <a:pt x="0" y="0"/>
                        </a:cubicBezTo>
                        <a:cubicBezTo>
                          <a:pt x="10" y="0"/>
                          <a:pt x="10" y="0"/>
                          <a:pt x="10" y="0"/>
                        </a:cubicBezTo>
                        <a:cubicBezTo>
                          <a:pt x="20" y="0"/>
                          <a:pt x="25" y="4"/>
                          <a:pt x="25" y="13"/>
                        </a:cubicBezTo>
                        <a:cubicBezTo>
                          <a:pt x="25" y="17"/>
                          <a:pt x="24" y="21"/>
                          <a:pt x="21" y="23"/>
                        </a:cubicBezTo>
                        <a:cubicBezTo>
                          <a:pt x="18" y="26"/>
                          <a:pt x="15" y="27"/>
                          <a:pt x="10" y="27"/>
                        </a:cubicBezTo>
                        <a:lnTo>
                          <a:pt x="0" y="27"/>
                        </a:lnTo>
                        <a:close/>
                        <a:moveTo>
                          <a:pt x="7" y="5"/>
                        </a:moveTo>
                        <a:cubicBezTo>
                          <a:pt x="7" y="22"/>
                          <a:pt x="7" y="22"/>
                          <a:pt x="7" y="22"/>
                        </a:cubicBezTo>
                        <a:cubicBezTo>
                          <a:pt x="10" y="22"/>
                          <a:pt x="10" y="22"/>
                          <a:pt x="10" y="22"/>
                        </a:cubicBezTo>
                        <a:cubicBezTo>
                          <a:pt x="12" y="22"/>
                          <a:pt x="14" y="21"/>
                          <a:pt x="16" y="20"/>
                        </a:cubicBezTo>
                        <a:cubicBezTo>
                          <a:pt x="18" y="18"/>
                          <a:pt x="18" y="16"/>
                          <a:pt x="18" y="13"/>
                        </a:cubicBezTo>
                        <a:cubicBezTo>
                          <a:pt x="18" y="11"/>
                          <a:pt x="18" y="8"/>
                          <a:pt x="16" y="7"/>
                        </a:cubicBezTo>
                        <a:cubicBezTo>
                          <a:pt x="15" y="5"/>
                          <a:pt x="12" y="5"/>
                          <a:pt x="10" y="5"/>
                        </a:cubicBezTo>
                        <a:lnTo>
                          <a:pt x="7" y="5"/>
                        </a:lnTo>
                        <a:close/>
                      </a:path>
                    </a:pathLst>
                  </a:custGeom>
                  <a:solidFill>
                    <a:srgbClr val="9B4F96"/>
                  </a:solidFill>
                  <a:ln>
                    <a:noFill/>
                  </a:ln>
                  <a:extLst>
                    <a:ext uri="{91240B29-F687-4F45-9708-019B960494DF}">
                      <a14:hiddenLine xmlns:a14="http://schemas.microsoft.com/office/drawing/2010/main" w="9525">
                        <a:solidFill>
                          <a:srgbClr val="000000"/>
                        </a:solidFill>
                        <a:round/>
                        <a:headEnd/>
                        <a:tailEnd/>
                      </a14:hiddenLine>
                    </a:ext>
                  </a:extLst>
                </p:spPr>
                <p:txBody>
                  <a:bodyPr lIns="91427" tIns="45713" rIns="91427" bIns="45713"/>
                  <a:lstStyle/>
                  <a:p>
                    <a:pPr defTabSz="914224" eaLnBrk="1" fontAlgn="auto" hangingPunct="1">
                      <a:spcBef>
                        <a:spcPts val="0"/>
                      </a:spcBef>
                      <a:spcAft>
                        <a:spcPts val="0"/>
                      </a:spcAft>
                      <a:defRPr/>
                    </a:pPr>
                    <a:endParaRPr lang="sl-SI" kern="0" dirty="0">
                      <a:solidFill>
                        <a:sysClr val="windowText" lastClr="000000"/>
                      </a:solidFill>
                      <a:latin typeface="Segoe UI Light"/>
                    </a:endParaRPr>
                  </a:p>
                </p:txBody>
              </p:sp>
              <p:sp>
                <p:nvSpPr>
                  <p:cNvPr id="128" name="Freeform 87">
                    <a:extLst>
                      <a:ext uri="{FF2B5EF4-FFF2-40B4-BE49-F238E27FC236}">
                        <a16:creationId xmlns:a16="http://schemas.microsoft.com/office/drawing/2014/main" id="{110C8FC9-2C73-476C-9BA1-8B609DDC7A4C}"/>
                      </a:ext>
                    </a:extLst>
                  </p:cNvPr>
                  <p:cNvSpPr>
                    <a:spLocks/>
                  </p:cNvSpPr>
                  <p:nvPr/>
                </p:nvSpPr>
                <p:spPr bwMode="auto">
                  <a:xfrm>
                    <a:off x="4507520" y="1196763"/>
                    <a:ext cx="101106" cy="163274"/>
                  </a:xfrm>
                  <a:custGeom>
                    <a:avLst/>
                    <a:gdLst>
                      <a:gd name="T0" fmla="*/ 0 w 46"/>
                      <a:gd name="T1" fmla="*/ 71 h 74"/>
                      <a:gd name="T2" fmla="*/ 0 w 46"/>
                      <a:gd name="T3" fmla="*/ 57 h 74"/>
                      <a:gd name="T4" fmla="*/ 17 w 46"/>
                      <a:gd name="T5" fmla="*/ 62 h 74"/>
                      <a:gd name="T6" fmla="*/ 26 w 46"/>
                      <a:gd name="T7" fmla="*/ 60 h 74"/>
                      <a:gd name="T8" fmla="*/ 30 w 46"/>
                      <a:gd name="T9" fmla="*/ 52 h 74"/>
                      <a:gd name="T10" fmla="*/ 26 w 46"/>
                      <a:gd name="T11" fmla="*/ 45 h 74"/>
                      <a:gd name="T12" fmla="*/ 14 w 46"/>
                      <a:gd name="T13" fmla="*/ 42 h 74"/>
                      <a:gd name="T14" fmla="*/ 8 w 46"/>
                      <a:gd name="T15" fmla="*/ 42 h 74"/>
                      <a:gd name="T16" fmla="*/ 8 w 46"/>
                      <a:gd name="T17" fmla="*/ 30 h 74"/>
                      <a:gd name="T18" fmla="*/ 14 w 46"/>
                      <a:gd name="T19" fmla="*/ 30 h 74"/>
                      <a:gd name="T20" fmla="*/ 28 w 46"/>
                      <a:gd name="T21" fmla="*/ 21 h 74"/>
                      <a:gd name="T22" fmla="*/ 17 w 46"/>
                      <a:gd name="T23" fmla="*/ 12 h 74"/>
                      <a:gd name="T24" fmla="*/ 3 w 46"/>
                      <a:gd name="T25" fmla="*/ 17 h 74"/>
                      <a:gd name="T26" fmla="*/ 3 w 46"/>
                      <a:gd name="T27" fmla="*/ 4 h 74"/>
                      <a:gd name="T28" fmla="*/ 21 w 46"/>
                      <a:gd name="T29" fmla="*/ 0 h 74"/>
                      <a:gd name="T30" fmla="*/ 38 w 46"/>
                      <a:gd name="T31" fmla="*/ 5 h 74"/>
                      <a:gd name="T32" fmla="*/ 44 w 46"/>
                      <a:gd name="T33" fmla="*/ 18 h 74"/>
                      <a:gd name="T34" fmla="*/ 30 w 46"/>
                      <a:gd name="T35" fmla="*/ 35 h 74"/>
                      <a:gd name="T36" fmla="*/ 30 w 46"/>
                      <a:gd name="T37" fmla="*/ 36 h 74"/>
                      <a:gd name="T38" fmla="*/ 42 w 46"/>
                      <a:gd name="T39" fmla="*/ 41 h 74"/>
                      <a:gd name="T40" fmla="*/ 46 w 46"/>
                      <a:gd name="T41" fmla="*/ 52 h 74"/>
                      <a:gd name="T42" fmla="*/ 39 w 46"/>
                      <a:gd name="T43" fmla="*/ 68 h 74"/>
                      <a:gd name="T44" fmla="*/ 18 w 46"/>
                      <a:gd name="T45" fmla="*/ 74 h 74"/>
                      <a:gd name="T46" fmla="*/ 0 w 46"/>
                      <a:gd name="T47" fmla="*/ 71 h 74"/>
                    </a:gdLst>
                    <a:ahLst/>
                    <a:cxnLst>
                      <a:cxn ang="0">
                        <a:pos x="T0" y="T1"/>
                      </a:cxn>
                      <a:cxn ang="0">
                        <a:pos x="T2" y="T3"/>
                      </a:cxn>
                      <a:cxn ang="0">
                        <a:pos x="T4" y="T5"/>
                      </a:cxn>
                      <a:cxn ang="0">
                        <a:pos x="T6" y="T7"/>
                      </a:cxn>
                      <a:cxn ang="0">
                        <a:pos x="T8" y="T9"/>
                      </a:cxn>
                      <a:cxn ang="0">
                        <a:pos x="T10" y="T11"/>
                      </a:cxn>
                      <a:cxn ang="0">
                        <a:pos x="T12" y="T13"/>
                      </a:cxn>
                      <a:cxn ang="0">
                        <a:pos x="T14" y="T15"/>
                      </a:cxn>
                      <a:cxn ang="0">
                        <a:pos x="T16" y="T17"/>
                      </a:cxn>
                      <a:cxn ang="0">
                        <a:pos x="T18" y="T19"/>
                      </a:cxn>
                      <a:cxn ang="0">
                        <a:pos x="T20" y="T21"/>
                      </a:cxn>
                      <a:cxn ang="0">
                        <a:pos x="T22" y="T23"/>
                      </a:cxn>
                      <a:cxn ang="0">
                        <a:pos x="T24" y="T25"/>
                      </a:cxn>
                      <a:cxn ang="0">
                        <a:pos x="T26" y="T27"/>
                      </a:cxn>
                      <a:cxn ang="0">
                        <a:pos x="T28" y="T29"/>
                      </a:cxn>
                      <a:cxn ang="0">
                        <a:pos x="T30" y="T31"/>
                      </a:cxn>
                      <a:cxn ang="0">
                        <a:pos x="T32" y="T33"/>
                      </a:cxn>
                      <a:cxn ang="0">
                        <a:pos x="T34" y="T35"/>
                      </a:cxn>
                      <a:cxn ang="0">
                        <a:pos x="T36" y="T37"/>
                      </a:cxn>
                      <a:cxn ang="0">
                        <a:pos x="T38" y="T39"/>
                      </a:cxn>
                      <a:cxn ang="0">
                        <a:pos x="T40" y="T41"/>
                      </a:cxn>
                      <a:cxn ang="0">
                        <a:pos x="T42" y="T43"/>
                      </a:cxn>
                      <a:cxn ang="0">
                        <a:pos x="T44" y="T45"/>
                      </a:cxn>
                      <a:cxn ang="0">
                        <a:pos x="T46" y="T47"/>
                      </a:cxn>
                    </a:cxnLst>
                    <a:rect l="0" t="0" r="r" b="b"/>
                    <a:pathLst>
                      <a:path w="46" h="74">
                        <a:moveTo>
                          <a:pt x="0" y="71"/>
                        </a:moveTo>
                        <a:cubicBezTo>
                          <a:pt x="0" y="57"/>
                          <a:pt x="0" y="57"/>
                          <a:pt x="0" y="57"/>
                        </a:cubicBezTo>
                        <a:cubicBezTo>
                          <a:pt x="5" y="60"/>
                          <a:pt x="11" y="62"/>
                          <a:pt x="17" y="62"/>
                        </a:cubicBezTo>
                        <a:cubicBezTo>
                          <a:pt x="21" y="62"/>
                          <a:pt x="24" y="61"/>
                          <a:pt x="26" y="60"/>
                        </a:cubicBezTo>
                        <a:cubicBezTo>
                          <a:pt x="29" y="58"/>
                          <a:pt x="30" y="55"/>
                          <a:pt x="30" y="52"/>
                        </a:cubicBezTo>
                        <a:cubicBezTo>
                          <a:pt x="30" y="49"/>
                          <a:pt x="28" y="47"/>
                          <a:pt x="26" y="45"/>
                        </a:cubicBezTo>
                        <a:cubicBezTo>
                          <a:pt x="23" y="43"/>
                          <a:pt x="19" y="42"/>
                          <a:pt x="14" y="42"/>
                        </a:cubicBezTo>
                        <a:cubicBezTo>
                          <a:pt x="8" y="42"/>
                          <a:pt x="8" y="42"/>
                          <a:pt x="8" y="42"/>
                        </a:cubicBezTo>
                        <a:cubicBezTo>
                          <a:pt x="8" y="30"/>
                          <a:pt x="8" y="30"/>
                          <a:pt x="8" y="30"/>
                        </a:cubicBezTo>
                        <a:cubicBezTo>
                          <a:pt x="14" y="30"/>
                          <a:pt x="14" y="30"/>
                          <a:pt x="14" y="30"/>
                        </a:cubicBezTo>
                        <a:cubicBezTo>
                          <a:pt x="23" y="30"/>
                          <a:pt x="28" y="27"/>
                          <a:pt x="28" y="21"/>
                        </a:cubicBezTo>
                        <a:cubicBezTo>
                          <a:pt x="28" y="15"/>
                          <a:pt x="24" y="12"/>
                          <a:pt x="17" y="12"/>
                        </a:cubicBezTo>
                        <a:cubicBezTo>
                          <a:pt x="12" y="12"/>
                          <a:pt x="7" y="14"/>
                          <a:pt x="3" y="17"/>
                        </a:cubicBezTo>
                        <a:cubicBezTo>
                          <a:pt x="3" y="4"/>
                          <a:pt x="3" y="4"/>
                          <a:pt x="3" y="4"/>
                        </a:cubicBezTo>
                        <a:cubicBezTo>
                          <a:pt x="8" y="1"/>
                          <a:pt x="14" y="0"/>
                          <a:pt x="21" y="0"/>
                        </a:cubicBezTo>
                        <a:cubicBezTo>
                          <a:pt x="28" y="0"/>
                          <a:pt x="34" y="2"/>
                          <a:pt x="38" y="5"/>
                        </a:cubicBezTo>
                        <a:cubicBezTo>
                          <a:pt x="42" y="8"/>
                          <a:pt x="44" y="13"/>
                          <a:pt x="44" y="18"/>
                        </a:cubicBezTo>
                        <a:cubicBezTo>
                          <a:pt x="44" y="27"/>
                          <a:pt x="39" y="33"/>
                          <a:pt x="30" y="35"/>
                        </a:cubicBezTo>
                        <a:cubicBezTo>
                          <a:pt x="30" y="36"/>
                          <a:pt x="30" y="36"/>
                          <a:pt x="30" y="36"/>
                        </a:cubicBezTo>
                        <a:cubicBezTo>
                          <a:pt x="35" y="36"/>
                          <a:pt x="39" y="38"/>
                          <a:pt x="42" y="41"/>
                        </a:cubicBezTo>
                        <a:cubicBezTo>
                          <a:pt x="44" y="44"/>
                          <a:pt x="46" y="48"/>
                          <a:pt x="46" y="52"/>
                        </a:cubicBezTo>
                        <a:cubicBezTo>
                          <a:pt x="46" y="59"/>
                          <a:pt x="43" y="64"/>
                          <a:pt x="39" y="68"/>
                        </a:cubicBezTo>
                        <a:cubicBezTo>
                          <a:pt x="34" y="72"/>
                          <a:pt x="27" y="74"/>
                          <a:pt x="18" y="74"/>
                        </a:cubicBezTo>
                        <a:cubicBezTo>
                          <a:pt x="11" y="74"/>
                          <a:pt x="5" y="73"/>
                          <a:pt x="0" y="71"/>
                        </a:cubicBezTo>
                        <a:close/>
                      </a:path>
                    </a:pathLst>
                  </a:custGeom>
                  <a:solidFill>
                    <a:srgbClr val="9B4F96"/>
                  </a:solidFill>
                  <a:ln>
                    <a:noFill/>
                  </a:ln>
                  <a:extLst>
                    <a:ext uri="{91240B29-F687-4F45-9708-019B960494DF}">
                      <a14:hiddenLine xmlns:a14="http://schemas.microsoft.com/office/drawing/2010/main" w="9525">
                        <a:solidFill>
                          <a:srgbClr val="000000"/>
                        </a:solidFill>
                        <a:round/>
                        <a:headEnd/>
                        <a:tailEnd/>
                      </a14:hiddenLine>
                    </a:ext>
                  </a:extLst>
                </p:spPr>
                <p:txBody>
                  <a:bodyPr lIns="91427" tIns="45713" rIns="91427" bIns="45713"/>
                  <a:lstStyle/>
                  <a:p>
                    <a:pPr defTabSz="914224" eaLnBrk="1" fontAlgn="auto" hangingPunct="1">
                      <a:spcBef>
                        <a:spcPts val="0"/>
                      </a:spcBef>
                      <a:spcAft>
                        <a:spcPts val="0"/>
                      </a:spcAft>
                      <a:defRPr/>
                    </a:pPr>
                    <a:endParaRPr lang="sl-SI" kern="0" dirty="0">
                      <a:solidFill>
                        <a:sysClr val="windowText" lastClr="000000"/>
                      </a:solidFill>
                      <a:latin typeface="Segoe UI Light"/>
                    </a:endParaRPr>
                  </a:p>
                </p:txBody>
              </p:sp>
              <p:sp>
                <p:nvSpPr>
                  <p:cNvPr id="129" name="Freeform 88">
                    <a:extLst>
                      <a:ext uri="{FF2B5EF4-FFF2-40B4-BE49-F238E27FC236}">
                        <a16:creationId xmlns:a16="http://schemas.microsoft.com/office/drawing/2014/main" id="{D5EB95C4-5FB7-4686-931A-4719EB65FBB5}"/>
                      </a:ext>
                    </a:extLst>
                  </p:cNvPr>
                  <p:cNvSpPr>
                    <a:spLocks noEditPoints="1"/>
                  </p:cNvSpPr>
                  <p:nvPr/>
                </p:nvSpPr>
                <p:spPr bwMode="auto">
                  <a:xfrm>
                    <a:off x="4634551" y="1196763"/>
                    <a:ext cx="116659" cy="163274"/>
                  </a:xfrm>
                  <a:custGeom>
                    <a:avLst/>
                    <a:gdLst>
                      <a:gd name="T0" fmla="*/ 25 w 52"/>
                      <a:gd name="T1" fmla="*/ 74 h 74"/>
                      <a:gd name="T2" fmla="*/ 0 w 52"/>
                      <a:gd name="T3" fmla="*/ 38 h 74"/>
                      <a:gd name="T4" fmla="*/ 7 w 52"/>
                      <a:gd name="T5" fmla="*/ 10 h 74"/>
                      <a:gd name="T6" fmla="*/ 27 w 52"/>
                      <a:gd name="T7" fmla="*/ 0 h 74"/>
                      <a:gd name="T8" fmla="*/ 52 w 52"/>
                      <a:gd name="T9" fmla="*/ 37 h 74"/>
                      <a:gd name="T10" fmla="*/ 45 w 52"/>
                      <a:gd name="T11" fmla="*/ 65 h 74"/>
                      <a:gd name="T12" fmla="*/ 25 w 52"/>
                      <a:gd name="T13" fmla="*/ 74 h 74"/>
                      <a:gd name="T14" fmla="*/ 26 w 52"/>
                      <a:gd name="T15" fmla="*/ 12 h 74"/>
                      <a:gd name="T16" fmla="*/ 16 w 52"/>
                      <a:gd name="T17" fmla="*/ 38 h 74"/>
                      <a:gd name="T18" fmla="*/ 26 w 52"/>
                      <a:gd name="T19" fmla="*/ 62 h 74"/>
                      <a:gd name="T20" fmla="*/ 36 w 52"/>
                      <a:gd name="T21" fmla="*/ 37 h 74"/>
                      <a:gd name="T22" fmla="*/ 26 w 52"/>
                      <a:gd name="T23" fmla="*/ 12 h 74"/>
                    </a:gdLst>
                    <a:ahLst/>
                    <a:cxnLst>
                      <a:cxn ang="0">
                        <a:pos x="T0" y="T1"/>
                      </a:cxn>
                      <a:cxn ang="0">
                        <a:pos x="T2" y="T3"/>
                      </a:cxn>
                      <a:cxn ang="0">
                        <a:pos x="T4" y="T5"/>
                      </a:cxn>
                      <a:cxn ang="0">
                        <a:pos x="T6" y="T7"/>
                      </a:cxn>
                      <a:cxn ang="0">
                        <a:pos x="T8" y="T9"/>
                      </a:cxn>
                      <a:cxn ang="0">
                        <a:pos x="T10" y="T11"/>
                      </a:cxn>
                      <a:cxn ang="0">
                        <a:pos x="T12" y="T13"/>
                      </a:cxn>
                      <a:cxn ang="0">
                        <a:pos x="T14" y="T15"/>
                      </a:cxn>
                      <a:cxn ang="0">
                        <a:pos x="T16" y="T17"/>
                      </a:cxn>
                      <a:cxn ang="0">
                        <a:pos x="T18" y="T19"/>
                      </a:cxn>
                      <a:cxn ang="0">
                        <a:pos x="T20" y="T21"/>
                      </a:cxn>
                      <a:cxn ang="0">
                        <a:pos x="T22" y="T23"/>
                      </a:cxn>
                    </a:cxnLst>
                    <a:rect l="0" t="0" r="r" b="b"/>
                    <a:pathLst>
                      <a:path w="52" h="74">
                        <a:moveTo>
                          <a:pt x="25" y="74"/>
                        </a:moveTo>
                        <a:cubicBezTo>
                          <a:pt x="8" y="74"/>
                          <a:pt x="0" y="62"/>
                          <a:pt x="0" y="38"/>
                        </a:cubicBezTo>
                        <a:cubicBezTo>
                          <a:pt x="0" y="26"/>
                          <a:pt x="2" y="16"/>
                          <a:pt x="7" y="10"/>
                        </a:cubicBezTo>
                        <a:cubicBezTo>
                          <a:pt x="11" y="3"/>
                          <a:pt x="18" y="0"/>
                          <a:pt x="27" y="0"/>
                        </a:cubicBezTo>
                        <a:cubicBezTo>
                          <a:pt x="43" y="0"/>
                          <a:pt x="52" y="12"/>
                          <a:pt x="52" y="37"/>
                        </a:cubicBezTo>
                        <a:cubicBezTo>
                          <a:pt x="52" y="49"/>
                          <a:pt x="49" y="58"/>
                          <a:pt x="45" y="65"/>
                        </a:cubicBezTo>
                        <a:cubicBezTo>
                          <a:pt x="40" y="71"/>
                          <a:pt x="34" y="74"/>
                          <a:pt x="25" y="74"/>
                        </a:cubicBezTo>
                        <a:close/>
                        <a:moveTo>
                          <a:pt x="26" y="12"/>
                        </a:moveTo>
                        <a:cubicBezTo>
                          <a:pt x="19" y="12"/>
                          <a:pt x="16" y="21"/>
                          <a:pt x="16" y="38"/>
                        </a:cubicBezTo>
                        <a:cubicBezTo>
                          <a:pt x="16" y="54"/>
                          <a:pt x="19" y="62"/>
                          <a:pt x="26" y="62"/>
                        </a:cubicBezTo>
                        <a:cubicBezTo>
                          <a:pt x="32" y="62"/>
                          <a:pt x="36" y="54"/>
                          <a:pt x="36" y="37"/>
                        </a:cubicBezTo>
                        <a:cubicBezTo>
                          <a:pt x="36" y="20"/>
                          <a:pt x="32" y="12"/>
                          <a:pt x="26" y="12"/>
                        </a:cubicBezTo>
                        <a:close/>
                      </a:path>
                    </a:pathLst>
                  </a:custGeom>
                  <a:solidFill>
                    <a:srgbClr val="9B4F96"/>
                  </a:solidFill>
                  <a:ln>
                    <a:noFill/>
                  </a:ln>
                  <a:extLst>
                    <a:ext uri="{91240B29-F687-4F45-9708-019B960494DF}">
                      <a14:hiddenLine xmlns:a14="http://schemas.microsoft.com/office/drawing/2010/main" w="9525">
                        <a:solidFill>
                          <a:srgbClr val="000000"/>
                        </a:solidFill>
                        <a:round/>
                        <a:headEnd/>
                        <a:tailEnd/>
                      </a14:hiddenLine>
                    </a:ext>
                  </a:extLst>
                </p:spPr>
                <p:txBody>
                  <a:bodyPr lIns="91427" tIns="45713" rIns="91427" bIns="45713"/>
                  <a:lstStyle/>
                  <a:p>
                    <a:pPr defTabSz="914224" eaLnBrk="1" fontAlgn="auto" hangingPunct="1">
                      <a:spcBef>
                        <a:spcPts val="0"/>
                      </a:spcBef>
                      <a:spcAft>
                        <a:spcPts val="0"/>
                      </a:spcAft>
                      <a:defRPr/>
                    </a:pPr>
                    <a:endParaRPr lang="sl-SI" kern="0" dirty="0">
                      <a:solidFill>
                        <a:sysClr val="windowText" lastClr="000000"/>
                      </a:solidFill>
                      <a:latin typeface="Segoe UI Light"/>
                    </a:endParaRPr>
                  </a:p>
                </p:txBody>
              </p:sp>
              <p:sp>
                <p:nvSpPr>
                  <p:cNvPr id="130" name="Freeform 89">
                    <a:extLst>
                      <a:ext uri="{FF2B5EF4-FFF2-40B4-BE49-F238E27FC236}">
                        <a16:creationId xmlns:a16="http://schemas.microsoft.com/office/drawing/2014/main" id="{D70806AA-7AC6-480B-8EB6-F667F5FC8FC5}"/>
                      </a:ext>
                    </a:extLst>
                  </p:cNvPr>
                  <p:cNvSpPr>
                    <a:spLocks/>
                  </p:cNvSpPr>
                  <p:nvPr/>
                </p:nvSpPr>
                <p:spPr bwMode="auto">
                  <a:xfrm>
                    <a:off x="4758988" y="1243809"/>
                    <a:ext cx="121844" cy="116229"/>
                  </a:xfrm>
                  <a:custGeom>
                    <a:avLst/>
                    <a:gdLst>
                      <a:gd name="T0" fmla="*/ 55 w 55"/>
                      <a:gd name="T1" fmla="*/ 0 h 51"/>
                      <a:gd name="T2" fmla="*/ 38 w 55"/>
                      <a:gd name="T3" fmla="*/ 25 h 51"/>
                      <a:gd name="T4" fmla="*/ 55 w 55"/>
                      <a:gd name="T5" fmla="*/ 51 h 51"/>
                      <a:gd name="T6" fmla="*/ 37 w 55"/>
                      <a:gd name="T7" fmla="*/ 51 h 51"/>
                      <a:gd name="T8" fmla="*/ 30 w 55"/>
                      <a:gd name="T9" fmla="*/ 37 h 51"/>
                      <a:gd name="T10" fmla="*/ 27 w 55"/>
                      <a:gd name="T11" fmla="*/ 33 h 51"/>
                      <a:gd name="T12" fmla="*/ 27 w 55"/>
                      <a:gd name="T13" fmla="*/ 33 h 51"/>
                      <a:gd name="T14" fmla="*/ 25 w 55"/>
                      <a:gd name="T15" fmla="*/ 37 h 51"/>
                      <a:gd name="T16" fmla="*/ 18 w 55"/>
                      <a:gd name="T17" fmla="*/ 51 h 51"/>
                      <a:gd name="T18" fmla="*/ 0 w 55"/>
                      <a:gd name="T19" fmla="*/ 51 h 51"/>
                      <a:gd name="T20" fmla="*/ 17 w 55"/>
                      <a:gd name="T21" fmla="*/ 25 h 51"/>
                      <a:gd name="T22" fmla="*/ 1 w 55"/>
                      <a:gd name="T23" fmla="*/ 0 h 51"/>
                      <a:gd name="T24" fmla="*/ 19 w 55"/>
                      <a:gd name="T25" fmla="*/ 0 h 51"/>
                      <a:gd name="T26" fmla="*/ 26 w 55"/>
                      <a:gd name="T27" fmla="*/ 14 h 51"/>
                      <a:gd name="T28" fmla="*/ 28 w 55"/>
                      <a:gd name="T29" fmla="*/ 19 h 51"/>
                      <a:gd name="T30" fmla="*/ 29 w 55"/>
                      <a:gd name="T31" fmla="*/ 19 h 51"/>
                      <a:gd name="T32" fmla="*/ 31 w 55"/>
                      <a:gd name="T33" fmla="*/ 14 h 51"/>
                      <a:gd name="T34" fmla="*/ 38 w 55"/>
                      <a:gd name="T35" fmla="*/ 0 h 51"/>
                      <a:gd name="T36" fmla="*/ 55 w 55"/>
                      <a:gd name="T37" fmla="*/ 0 h 51"/>
                    </a:gdLst>
                    <a:ahLst/>
                    <a:cxnLst>
                      <a:cxn ang="0">
                        <a:pos x="T0" y="T1"/>
                      </a:cxn>
                      <a:cxn ang="0">
                        <a:pos x="T2" y="T3"/>
                      </a:cxn>
                      <a:cxn ang="0">
                        <a:pos x="T4" y="T5"/>
                      </a:cxn>
                      <a:cxn ang="0">
                        <a:pos x="T6" y="T7"/>
                      </a:cxn>
                      <a:cxn ang="0">
                        <a:pos x="T8" y="T9"/>
                      </a:cxn>
                      <a:cxn ang="0">
                        <a:pos x="T10" y="T11"/>
                      </a:cxn>
                      <a:cxn ang="0">
                        <a:pos x="T12" y="T13"/>
                      </a:cxn>
                      <a:cxn ang="0">
                        <a:pos x="T14" y="T15"/>
                      </a:cxn>
                      <a:cxn ang="0">
                        <a:pos x="T16" y="T17"/>
                      </a:cxn>
                      <a:cxn ang="0">
                        <a:pos x="T18" y="T19"/>
                      </a:cxn>
                      <a:cxn ang="0">
                        <a:pos x="T20" y="T21"/>
                      </a:cxn>
                      <a:cxn ang="0">
                        <a:pos x="T22" y="T23"/>
                      </a:cxn>
                      <a:cxn ang="0">
                        <a:pos x="T24" y="T25"/>
                      </a:cxn>
                      <a:cxn ang="0">
                        <a:pos x="T26" y="T27"/>
                      </a:cxn>
                      <a:cxn ang="0">
                        <a:pos x="T28" y="T29"/>
                      </a:cxn>
                      <a:cxn ang="0">
                        <a:pos x="T30" y="T31"/>
                      </a:cxn>
                      <a:cxn ang="0">
                        <a:pos x="T32" y="T33"/>
                      </a:cxn>
                      <a:cxn ang="0">
                        <a:pos x="T34" y="T35"/>
                      </a:cxn>
                      <a:cxn ang="0">
                        <a:pos x="T36" y="T37"/>
                      </a:cxn>
                    </a:cxnLst>
                    <a:rect l="0" t="0" r="r" b="b"/>
                    <a:pathLst>
                      <a:path w="55" h="51">
                        <a:moveTo>
                          <a:pt x="55" y="0"/>
                        </a:moveTo>
                        <a:cubicBezTo>
                          <a:pt x="38" y="25"/>
                          <a:pt x="38" y="25"/>
                          <a:pt x="38" y="25"/>
                        </a:cubicBezTo>
                        <a:cubicBezTo>
                          <a:pt x="55" y="51"/>
                          <a:pt x="55" y="51"/>
                          <a:pt x="55" y="51"/>
                        </a:cubicBezTo>
                        <a:cubicBezTo>
                          <a:pt x="37" y="51"/>
                          <a:pt x="37" y="51"/>
                          <a:pt x="37" y="51"/>
                        </a:cubicBezTo>
                        <a:cubicBezTo>
                          <a:pt x="30" y="37"/>
                          <a:pt x="30" y="37"/>
                          <a:pt x="30" y="37"/>
                        </a:cubicBezTo>
                        <a:cubicBezTo>
                          <a:pt x="29" y="36"/>
                          <a:pt x="28" y="35"/>
                          <a:pt x="27" y="33"/>
                        </a:cubicBezTo>
                        <a:cubicBezTo>
                          <a:pt x="27" y="33"/>
                          <a:pt x="27" y="33"/>
                          <a:pt x="27" y="33"/>
                        </a:cubicBezTo>
                        <a:cubicBezTo>
                          <a:pt x="27" y="34"/>
                          <a:pt x="26" y="35"/>
                          <a:pt x="25" y="37"/>
                        </a:cubicBezTo>
                        <a:cubicBezTo>
                          <a:pt x="18" y="51"/>
                          <a:pt x="18" y="51"/>
                          <a:pt x="18" y="51"/>
                        </a:cubicBezTo>
                        <a:cubicBezTo>
                          <a:pt x="0" y="51"/>
                          <a:pt x="0" y="51"/>
                          <a:pt x="0" y="51"/>
                        </a:cubicBezTo>
                        <a:cubicBezTo>
                          <a:pt x="17" y="25"/>
                          <a:pt x="17" y="25"/>
                          <a:pt x="17" y="25"/>
                        </a:cubicBezTo>
                        <a:cubicBezTo>
                          <a:pt x="1" y="0"/>
                          <a:pt x="1" y="0"/>
                          <a:pt x="1" y="0"/>
                        </a:cubicBezTo>
                        <a:cubicBezTo>
                          <a:pt x="19" y="0"/>
                          <a:pt x="19" y="0"/>
                          <a:pt x="19" y="0"/>
                        </a:cubicBezTo>
                        <a:cubicBezTo>
                          <a:pt x="26" y="14"/>
                          <a:pt x="26" y="14"/>
                          <a:pt x="26" y="14"/>
                        </a:cubicBezTo>
                        <a:cubicBezTo>
                          <a:pt x="27" y="16"/>
                          <a:pt x="28" y="18"/>
                          <a:pt x="28" y="19"/>
                        </a:cubicBezTo>
                        <a:cubicBezTo>
                          <a:pt x="29" y="19"/>
                          <a:pt x="29" y="19"/>
                          <a:pt x="29" y="19"/>
                        </a:cubicBezTo>
                        <a:cubicBezTo>
                          <a:pt x="29" y="17"/>
                          <a:pt x="30" y="16"/>
                          <a:pt x="31" y="14"/>
                        </a:cubicBezTo>
                        <a:cubicBezTo>
                          <a:pt x="38" y="0"/>
                          <a:pt x="38" y="0"/>
                          <a:pt x="38" y="0"/>
                        </a:cubicBezTo>
                        <a:lnTo>
                          <a:pt x="55" y="0"/>
                        </a:lnTo>
                        <a:close/>
                      </a:path>
                    </a:pathLst>
                  </a:custGeom>
                  <a:solidFill>
                    <a:srgbClr val="9B4F96"/>
                  </a:solidFill>
                  <a:ln>
                    <a:noFill/>
                  </a:ln>
                  <a:extLst>
                    <a:ext uri="{91240B29-F687-4F45-9708-019B960494DF}">
                      <a14:hiddenLine xmlns:a14="http://schemas.microsoft.com/office/drawing/2010/main" w="9525">
                        <a:solidFill>
                          <a:srgbClr val="000000"/>
                        </a:solidFill>
                        <a:round/>
                        <a:headEnd/>
                        <a:tailEnd/>
                      </a14:hiddenLine>
                    </a:ext>
                  </a:extLst>
                </p:spPr>
                <p:txBody>
                  <a:bodyPr lIns="91427" tIns="45713" rIns="91427" bIns="45713"/>
                  <a:lstStyle/>
                  <a:p>
                    <a:pPr defTabSz="914224" eaLnBrk="1" fontAlgn="auto" hangingPunct="1">
                      <a:spcBef>
                        <a:spcPts val="0"/>
                      </a:spcBef>
                      <a:spcAft>
                        <a:spcPts val="0"/>
                      </a:spcAft>
                      <a:defRPr/>
                    </a:pPr>
                    <a:endParaRPr lang="sl-SI" kern="0" dirty="0">
                      <a:solidFill>
                        <a:sysClr val="windowText" lastClr="000000"/>
                      </a:solidFill>
                      <a:latin typeface="Segoe UI Light"/>
                    </a:endParaRPr>
                  </a:p>
                </p:txBody>
              </p:sp>
              <p:sp>
                <p:nvSpPr>
                  <p:cNvPr id="131" name="Freeform 90">
                    <a:extLst>
                      <a:ext uri="{FF2B5EF4-FFF2-40B4-BE49-F238E27FC236}">
                        <a16:creationId xmlns:a16="http://schemas.microsoft.com/office/drawing/2014/main" id="{7CF3B6FC-3707-4863-8EF6-05E2CA4E4F58}"/>
                      </a:ext>
                    </a:extLst>
                  </p:cNvPr>
                  <p:cNvSpPr>
                    <a:spLocks/>
                  </p:cNvSpPr>
                  <p:nvPr/>
                </p:nvSpPr>
                <p:spPr bwMode="auto">
                  <a:xfrm>
                    <a:off x="4831576" y="1041791"/>
                    <a:ext cx="272205" cy="409568"/>
                  </a:xfrm>
                  <a:custGeom>
                    <a:avLst/>
                    <a:gdLst>
                      <a:gd name="T0" fmla="*/ 13 w 122"/>
                      <a:gd name="T1" fmla="*/ 177 h 184"/>
                      <a:gd name="T2" fmla="*/ 122 w 122"/>
                      <a:gd name="T3" fmla="*/ 3 h 184"/>
                      <a:gd name="T4" fmla="*/ 116 w 122"/>
                      <a:gd name="T5" fmla="*/ 0 h 184"/>
                      <a:gd name="T6" fmla="*/ 94 w 122"/>
                      <a:gd name="T7" fmla="*/ 30 h 184"/>
                      <a:gd name="T8" fmla="*/ 0 w 122"/>
                      <a:gd name="T9" fmla="*/ 180 h 184"/>
                      <a:gd name="T10" fmla="*/ 9 w 122"/>
                      <a:gd name="T11" fmla="*/ 184 h 184"/>
                      <a:gd name="T12" fmla="*/ 13 w 122"/>
                      <a:gd name="T13" fmla="*/ 177 h 184"/>
                    </a:gdLst>
                    <a:ahLst/>
                    <a:cxnLst>
                      <a:cxn ang="0">
                        <a:pos x="T0" y="T1"/>
                      </a:cxn>
                      <a:cxn ang="0">
                        <a:pos x="T2" y="T3"/>
                      </a:cxn>
                      <a:cxn ang="0">
                        <a:pos x="T4" y="T5"/>
                      </a:cxn>
                      <a:cxn ang="0">
                        <a:pos x="T6" y="T7"/>
                      </a:cxn>
                      <a:cxn ang="0">
                        <a:pos x="T8" y="T9"/>
                      </a:cxn>
                      <a:cxn ang="0">
                        <a:pos x="T10" y="T11"/>
                      </a:cxn>
                      <a:cxn ang="0">
                        <a:pos x="T12" y="T13"/>
                      </a:cxn>
                    </a:cxnLst>
                    <a:rect l="0" t="0" r="r" b="b"/>
                    <a:pathLst>
                      <a:path w="122" h="184">
                        <a:moveTo>
                          <a:pt x="13" y="177"/>
                        </a:moveTo>
                        <a:cubicBezTo>
                          <a:pt x="122" y="3"/>
                          <a:pt x="122" y="3"/>
                          <a:pt x="122" y="3"/>
                        </a:cubicBezTo>
                        <a:cubicBezTo>
                          <a:pt x="120" y="2"/>
                          <a:pt x="118" y="1"/>
                          <a:pt x="116" y="0"/>
                        </a:cubicBezTo>
                        <a:cubicBezTo>
                          <a:pt x="94" y="30"/>
                          <a:pt x="94" y="30"/>
                          <a:pt x="94" y="30"/>
                        </a:cubicBezTo>
                        <a:cubicBezTo>
                          <a:pt x="0" y="180"/>
                          <a:pt x="0" y="180"/>
                          <a:pt x="0" y="180"/>
                        </a:cubicBezTo>
                        <a:cubicBezTo>
                          <a:pt x="3" y="181"/>
                          <a:pt x="6" y="182"/>
                          <a:pt x="9" y="184"/>
                        </a:cubicBezTo>
                        <a:lnTo>
                          <a:pt x="13" y="177"/>
                        </a:lnTo>
                        <a:close/>
                      </a:path>
                    </a:pathLst>
                  </a:custGeom>
                  <a:solidFill>
                    <a:srgbClr val="969696"/>
                  </a:solidFill>
                  <a:ln>
                    <a:noFill/>
                  </a:ln>
                  <a:extLst>
                    <a:ext uri="{91240B29-F687-4F45-9708-019B960494DF}">
                      <a14:hiddenLine xmlns:a14="http://schemas.microsoft.com/office/drawing/2010/main" w="9525">
                        <a:solidFill>
                          <a:srgbClr val="000000"/>
                        </a:solidFill>
                        <a:round/>
                        <a:headEnd/>
                        <a:tailEnd/>
                      </a14:hiddenLine>
                    </a:ext>
                  </a:extLst>
                </p:spPr>
                <p:txBody>
                  <a:bodyPr lIns="91427" tIns="45713" rIns="91427" bIns="45713"/>
                  <a:lstStyle/>
                  <a:p>
                    <a:pPr defTabSz="914224" eaLnBrk="1" fontAlgn="auto" hangingPunct="1">
                      <a:spcBef>
                        <a:spcPts val="0"/>
                      </a:spcBef>
                      <a:spcAft>
                        <a:spcPts val="0"/>
                      </a:spcAft>
                      <a:defRPr/>
                    </a:pPr>
                    <a:endParaRPr lang="sl-SI" kern="0" dirty="0">
                      <a:solidFill>
                        <a:sysClr val="windowText" lastClr="000000"/>
                      </a:solidFill>
                      <a:latin typeface="Segoe UI Light"/>
                    </a:endParaRPr>
                  </a:p>
                </p:txBody>
              </p:sp>
              <p:sp>
                <p:nvSpPr>
                  <p:cNvPr id="132" name="Freeform 91">
                    <a:extLst>
                      <a:ext uri="{FF2B5EF4-FFF2-40B4-BE49-F238E27FC236}">
                        <a16:creationId xmlns:a16="http://schemas.microsoft.com/office/drawing/2014/main" id="{B7F6F2ED-437A-4A12-8CC6-D2C13513F7CE}"/>
                      </a:ext>
                    </a:extLst>
                  </p:cNvPr>
                  <p:cNvSpPr>
                    <a:spLocks/>
                  </p:cNvSpPr>
                  <p:nvPr/>
                </p:nvSpPr>
                <p:spPr bwMode="auto">
                  <a:xfrm>
                    <a:off x="4616403" y="1033490"/>
                    <a:ext cx="469232" cy="655861"/>
                  </a:xfrm>
                  <a:custGeom>
                    <a:avLst/>
                    <a:gdLst>
                      <a:gd name="T0" fmla="*/ 211 w 211"/>
                      <a:gd name="T1" fmla="*/ 3 h 295"/>
                      <a:gd name="T2" fmla="*/ 205 w 211"/>
                      <a:gd name="T3" fmla="*/ 0 h 295"/>
                      <a:gd name="T4" fmla="*/ 74 w 211"/>
                      <a:gd name="T5" fmla="*/ 177 h 295"/>
                      <a:gd name="T6" fmla="*/ 42 w 211"/>
                      <a:gd name="T7" fmla="*/ 220 h 295"/>
                      <a:gd name="T8" fmla="*/ 38 w 211"/>
                      <a:gd name="T9" fmla="*/ 220 h 295"/>
                      <a:gd name="T10" fmla="*/ 0 w 211"/>
                      <a:gd name="T11" fmla="*/ 257 h 295"/>
                      <a:gd name="T12" fmla="*/ 38 w 211"/>
                      <a:gd name="T13" fmla="*/ 295 h 295"/>
                      <a:gd name="T14" fmla="*/ 75 w 211"/>
                      <a:gd name="T15" fmla="*/ 257 h 295"/>
                      <a:gd name="T16" fmla="*/ 66 w 211"/>
                      <a:gd name="T17" fmla="*/ 233 h 295"/>
                      <a:gd name="T18" fmla="*/ 97 w 211"/>
                      <a:gd name="T19" fmla="*/ 184 h 295"/>
                      <a:gd name="T20" fmla="*/ 211 w 211"/>
                      <a:gd name="T21" fmla="*/ 3 h 295"/>
                    </a:gdLst>
                    <a:ahLst/>
                    <a:cxnLst>
                      <a:cxn ang="0">
                        <a:pos x="T0" y="T1"/>
                      </a:cxn>
                      <a:cxn ang="0">
                        <a:pos x="T2" y="T3"/>
                      </a:cxn>
                      <a:cxn ang="0">
                        <a:pos x="T4" y="T5"/>
                      </a:cxn>
                      <a:cxn ang="0">
                        <a:pos x="T6" y="T7"/>
                      </a:cxn>
                      <a:cxn ang="0">
                        <a:pos x="T8" y="T9"/>
                      </a:cxn>
                      <a:cxn ang="0">
                        <a:pos x="T10" y="T11"/>
                      </a:cxn>
                      <a:cxn ang="0">
                        <a:pos x="T12" y="T13"/>
                      </a:cxn>
                      <a:cxn ang="0">
                        <a:pos x="T14" y="T15"/>
                      </a:cxn>
                      <a:cxn ang="0">
                        <a:pos x="T16" y="T17"/>
                      </a:cxn>
                      <a:cxn ang="0">
                        <a:pos x="T18" y="T19"/>
                      </a:cxn>
                      <a:cxn ang="0">
                        <a:pos x="T20" y="T21"/>
                      </a:cxn>
                    </a:cxnLst>
                    <a:rect l="0" t="0" r="r" b="b"/>
                    <a:pathLst>
                      <a:path w="211" h="295">
                        <a:moveTo>
                          <a:pt x="211" y="3"/>
                        </a:moveTo>
                        <a:cubicBezTo>
                          <a:pt x="209" y="2"/>
                          <a:pt x="207" y="1"/>
                          <a:pt x="205" y="0"/>
                        </a:cubicBezTo>
                        <a:cubicBezTo>
                          <a:pt x="74" y="177"/>
                          <a:pt x="74" y="177"/>
                          <a:pt x="74" y="177"/>
                        </a:cubicBezTo>
                        <a:cubicBezTo>
                          <a:pt x="42" y="220"/>
                          <a:pt x="42" y="220"/>
                          <a:pt x="42" y="220"/>
                        </a:cubicBezTo>
                        <a:cubicBezTo>
                          <a:pt x="41" y="220"/>
                          <a:pt x="39" y="220"/>
                          <a:pt x="38" y="220"/>
                        </a:cubicBezTo>
                        <a:cubicBezTo>
                          <a:pt x="17" y="220"/>
                          <a:pt x="0" y="237"/>
                          <a:pt x="0" y="257"/>
                        </a:cubicBezTo>
                        <a:cubicBezTo>
                          <a:pt x="0" y="278"/>
                          <a:pt x="17" y="295"/>
                          <a:pt x="38" y="295"/>
                        </a:cubicBezTo>
                        <a:cubicBezTo>
                          <a:pt x="58" y="295"/>
                          <a:pt x="75" y="278"/>
                          <a:pt x="75" y="257"/>
                        </a:cubicBezTo>
                        <a:cubicBezTo>
                          <a:pt x="75" y="248"/>
                          <a:pt x="72" y="239"/>
                          <a:pt x="66" y="233"/>
                        </a:cubicBezTo>
                        <a:cubicBezTo>
                          <a:pt x="97" y="184"/>
                          <a:pt x="97" y="184"/>
                          <a:pt x="97" y="184"/>
                        </a:cubicBezTo>
                        <a:lnTo>
                          <a:pt x="211" y="3"/>
                        </a:lnTo>
                        <a:close/>
                      </a:path>
                    </a:pathLst>
                  </a:custGeom>
                  <a:solidFill>
                    <a:srgbClr val="9B4F96"/>
                  </a:solidFill>
                  <a:ln>
                    <a:noFill/>
                  </a:ln>
                  <a:extLst>
                    <a:ext uri="{91240B29-F687-4F45-9708-019B960494DF}">
                      <a14:hiddenLine xmlns:a14="http://schemas.microsoft.com/office/drawing/2010/main" w="9525">
                        <a:solidFill>
                          <a:srgbClr val="000000"/>
                        </a:solidFill>
                        <a:round/>
                        <a:headEnd/>
                        <a:tailEnd/>
                      </a14:hiddenLine>
                    </a:ext>
                  </a:extLst>
                </p:spPr>
                <p:txBody>
                  <a:bodyPr lIns="91427" tIns="45713" rIns="91427" bIns="45713"/>
                  <a:lstStyle/>
                  <a:p>
                    <a:pPr defTabSz="914224" eaLnBrk="1" fontAlgn="auto" hangingPunct="1">
                      <a:spcBef>
                        <a:spcPts val="0"/>
                      </a:spcBef>
                      <a:spcAft>
                        <a:spcPts val="0"/>
                      </a:spcAft>
                      <a:defRPr/>
                    </a:pPr>
                    <a:endParaRPr lang="sl-SI" kern="0" dirty="0">
                      <a:solidFill>
                        <a:sysClr val="windowText" lastClr="000000"/>
                      </a:solidFill>
                      <a:latin typeface="Segoe UI Light"/>
                    </a:endParaRPr>
                  </a:p>
                </p:txBody>
              </p:sp>
            </p:grpSp>
            <p:grpSp>
              <p:nvGrpSpPr>
                <p:cNvPr id="30757" name="Group 41">
                  <a:extLst>
                    <a:ext uri="{FF2B5EF4-FFF2-40B4-BE49-F238E27FC236}">
                      <a16:creationId xmlns:a16="http://schemas.microsoft.com/office/drawing/2014/main" id="{177D41C8-DA66-4F31-B8A4-1B6391935799}"/>
                    </a:ext>
                  </a:extLst>
                </p:cNvPr>
                <p:cNvGrpSpPr>
                  <a:grpSpLocks/>
                </p:cNvGrpSpPr>
                <p:nvPr/>
              </p:nvGrpSpPr>
              <p:grpSpPr bwMode="auto">
                <a:xfrm>
                  <a:off x="6871967" y="3306166"/>
                  <a:ext cx="597862" cy="403578"/>
                  <a:chOff x="4075113" y="1841500"/>
                  <a:chExt cx="1289050" cy="889000"/>
                </a:xfrm>
              </p:grpSpPr>
              <p:sp>
                <p:nvSpPr>
                  <p:cNvPr id="43" name="Freeform 37">
                    <a:extLst>
                      <a:ext uri="{FF2B5EF4-FFF2-40B4-BE49-F238E27FC236}">
                        <a16:creationId xmlns:a16="http://schemas.microsoft.com/office/drawing/2014/main" id="{EB2B7354-FC98-471B-B890-B29700BC093A}"/>
                      </a:ext>
                    </a:extLst>
                  </p:cNvPr>
                  <p:cNvSpPr>
                    <a:spLocks/>
                  </p:cNvSpPr>
                  <p:nvPr/>
                </p:nvSpPr>
                <p:spPr bwMode="auto">
                  <a:xfrm>
                    <a:off x="4073571" y="2076031"/>
                    <a:ext cx="82161" cy="90939"/>
                  </a:xfrm>
                  <a:custGeom>
                    <a:avLst/>
                    <a:gdLst>
                      <a:gd name="T0" fmla="*/ 0 w 52"/>
                      <a:gd name="T1" fmla="*/ 6 h 56"/>
                      <a:gd name="T2" fmla="*/ 46 w 52"/>
                      <a:gd name="T3" fmla="*/ 56 h 56"/>
                      <a:gd name="T4" fmla="*/ 52 w 52"/>
                      <a:gd name="T5" fmla="*/ 51 h 56"/>
                      <a:gd name="T6" fmla="*/ 7 w 52"/>
                      <a:gd name="T7" fmla="*/ 0 h 56"/>
                      <a:gd name="T8" fmla="*/ 0 w 52"/>
                      <a:gd name="T9" fmla="*/ 6 h 56"/>
                    </a:gdLst>
                    <a:ahLst/>
                    <a:cxnLst>
                      <a:cxn ang="0">
                        <a:pos x="T0" y="T1"/>
                      </a:cxn>
                      <a:cxn ang="0">
                        <a:pos x="T2" y="T3"/>
                      </a:cxn>
                      <a:cxn ang="0">
                        <a:pos x="T4" y="T5"/>
                      </a:cxn>
                      <a:cxn ang="0">
                        <a:pos x="T6" y="T7"/>
                      </a:cxn>
                      <a:cxn ang="0">
                        <a:pos x="T8" y="T9"/>
                      </a:cxn>
                    </a:cxnLst>
                    <a:rect l="0" t="0" r="r" b="b"/>
                    <a:pathLst>
                      <a:path w="52" h="56">
                        <a:moveTo>
                          <a:pt x="0" y="6"/>
                        </a:moveTo>
                        <a:lnTo>
                          <a:pt x="46" y="56"/>
                        </a:lnTo>
                        <a:lnTo>
                          <a:pt x="52" y="51"/>
                        </a:lnTo>
                        <a:lnTo>
                          <a:pt x="7" y="0"/>
                        </a:lnTo>
                        <a:lnTo>
                          <a:pt x="0" y="6"/>
                        </a:lnTo>
                        <a:close/>
                      </a:path>
                    </a:pathLst>
                  </a:custGeom>
                  <a:solidFill>
                    <a:srgbClr val="EB3C00"/>
                  </a:solidFill>
                  <a:ln>
                    <a:noFill/>
                  </a:ln>
                  <a:extLst>
                    <a:ext uri="{91240B29-F687-4F45-9708-019B960494DF}">
                      <a14:hiddenLine xmlns:a14="http://schemas.microsoft.com/office/drawing/2010/main" w="9525">
                        <a:solidFill>
                          <a:srgbClr val="000000"/>
                        </a:solidFill>
                        <a:round/>
                        <a:headEnd/>
                        <a:tailEnd/>
                      </a14:hiddenLine>
                    </a:ext>
                  </a:extLst>
                </p:spPr>
                <p:txBody>
                  <a:bodyPr lIns="91427" tIns="45713" rIns="91427" bIns="45713"/>
                  <a:lstStyle/>
                  <a:p>
                    <a:pPr defTabSz="914224" eaLnBrk="1" fontAlgn="auto" hangingPunct="1">
                      <a:spcBef>
                        <a:spcPts val="0"/>
                      </a:spcBef>
                      <a:spcAft>
                        <a:spcPts val="0"/>
                      </a:spcAft>
                      <a:defRPr/>
                    </a:pPr>
                    <a:endParaRPr lang="sl-SI" kern="0" dirty="0">
                      <a:solidFill>
                        <a:sysClr val="windowText" lastClr="000000"/>
                      </a:solidFill>
                      <a:latin typeface="Segoe UI Light"/>
                    </a:endParaRPr>
                  </a:p>
                </p:txBody>
              </p:sp>
              <p:sp>
                <p:nvSpPr>
                  <p:cNvPr id="44" name="Freeform 38">
                    <a:extLst>
                      <a:ext uri="{FF2B5EF4-FFF2-40B4-BE49-F238E27FC236}">
                        <a16:creationId xmlns:a16="http://schemas.microsoft.com/office/drawing/2014/main" id="{7A6C8629-FFED-442F-961B-50253C570D68}"/>
                      </a:ext>
                    </a:extLst>
                  </p:cNvPr>
                  <p:cNvSpPr>
                    <a:spLocks/>
                  </p:cNvSpPr>
                  <p:nvPr/>
                </p:nvSpPr>
                <p:spPr bwMode="auto">
                  <a:xfrm>
                    <a:off x="4114652" y="2051549"/>
                    <a:ext cx="58199" cy="69953"/>
                  </a:xfrm>
                  <a:custGeom>
                    <a:avLst/>
                    <a:gdLst>
                      <a:gd name="T0" fmla="*/ 0 w 38"/>
                      <a:gd name="T1" fmla="*/ 7 h 43"/>
                      <a:gd name="T2" fmla="*/ 30 w 38"/>
                      <a:gd name="T3" fmla="*/ 43 h 43"/>
                      <a:gd name="T4" fmla="*/ 38 w 38"/>
                      <a:gd name="T5" fmla="*/ 36 h 43"/>
                      <a:gd name="T6" fmla="*/ 7 w 38"/>
                      <a:gd name="T7" fmla="*/ 0 h 43"/>
                      <a:gd name="T8" fmla="*/ 0 w 38"/>
                      <a:gd name="T9" fmla="*/ 7 h 43"/>
                    </a:gdLst>
                    <a:ahLst/>
                    <a:cxnLst>
                      <a:cxn ang="0">
                        <a:pos x="T0" y="T1"/>
                      </a:cxn>
                      <a:cxn ang="0">
                        <a:pos x="T2" y="T3"/>
                      </a:cxn>
                      <a:cxn ang="0">
                        <a:pos x="T4" y="T5"/>
                      </a:cxn>
                      <a:cxn ang="0">
                        <a:pos x="T6" y="T7"/>
                      </a:cxn>
                      <a:cxn ang="0">
                        <a:pos x="T8" y="T9"/>
                      </a:cxn>
                    </a:cxnLst>
                    <a:rect l="0" t="0" r="r" b="b"/>
                    <a:pathLst>
                      <a:path w="38" h="43">
                        <a:moveTo>
                          <a:pt x="0" y="7"/>
                        </a:moveTo>
                        <a:lnTo>
                          <a:pt x="30" y="43"/>
                        </a:lnTo>
                        <a:lnTo>
                          <a:pt x="38" y="36"/>
                        </a:lnTo>
                        <a:lnTo>
                          <a:pt x="7" y="0"/>
                        </a:lnTo>
                        <a:lnTo>
                          <a:pt x="0" y="7"/>
                        </a:lnTo>
                        <a:close/>
                      </a:path>
                    </a:pathLst>
                  </a:custGeom>
                  <a:solidFill>
                    <a:srgbClr val="FF8C00"/>
                  </a:solidFill>
                  <a:ln>
                    <a:noFill/>
                  </a:ln>
                  <a:extLst>
                    <a:ext uri="{91240B29-F687-4F45-9708-019B960494DF}">
                      <a14:hiddenLine xmlns:a14="http://schemas.microsoft.com/office/drawing/2010/main" w="9525">
                        <a:solidFill>
                          <a:srgbClr val="000000"/>
                        </a:solidFill>
                        <a:round/>
                        <a:headEnd/>
                        <a:tailEnd/>
                      </a14:hiddenLine>
                    </a:ext>
                  </a:extLst>
                </p:spPr>
                <p:txBody>
                  <a:bodyPr lIns="91427" tIns="45713" rIns="91427" bIns="45713"/>
                  <a:lstStyle/>
                  <a:p>
                    <a:pPr defTabSz="914224" eaLnBrk="1" fontAlgn="auto" hangingPunct="1">
                      <a:spcBef>
                        <a:spcPts val="0"/>
                      </a:spcBef>
                      <a:spcAft>
                        <a:spcPts val="0"/>
                      </a:spcAft>
                      <a:defRPr/>
                    </a:pPr>
                    <a:endParaRPr lang="sl-SI" kern="0" dirty="0">
                      <a:solidFill>
                        <a:sysClr val="windowText" lastClr="000000"/>
                      </a:solidFill>
                      <a:latin typeface="Segoe UI Light"/>
                    </a:endParaRPr>
                  </a:p>
                </p:txBody>
              </p:sp>
              <p:sp>
                <p:nvSpPr>
                  <p:cNvPr id="45" name="Freeform 39">
                    <a:extLst>
                      <a:ext uri="{FF2B5EF4-FFF2-40B4-BE49-F238E27FC236}">
                        <a16:creationId xmlns:a16="http://schemas.microsoft.com/office/drawing/2014/main" id="{5B55322A-F2C5-43C4-BCF3-CF6A95D79629}"/>
                      </a:ext>
                    </a:extLst>
                  </p:cNvPr>
                  <p:cNvSpPr>
                    <a:spLocks/>
                  </p:cNvSpPr>
                  <p:nvPr/>
                </p:nvSpPr>
                <p:spPr bwMode="auto">
                  <a:xfrm>
                    <a:off x="4148886" y="2027064"/>
                    <a:ext cx="58199" cy="66457"/>
                  </a:xfrm>
                  <a:custGeom>
                    <a:avLst/>
                    <a:gdLst>
                      <a:gd name="T0" fmla="*/ 0 w 36"/>
                      <a:gd name="T1" fmla="*/ 6 h 43"/>
                      <a:gd name="T2" fmla="*/ 28 w 36"/>
                      <a:gd name="T3" fmla="*/ 43 h 43"/>
                      <a:gd name="T4" fmla="*/ 36 w 36"/>
                      <a:gd name="T5" fmla="*/ 38 h 43"/>
                      <a:gd name="T6" fmla="*/ 8 w 36"/>
                      <a:gd name="T7" fmla="*/ 0 h 43"/>
                      <a:gd name="T8" fmla="*/ 0 w 36"/>
                      <a:gd name="T9" fmla="*/ 6 h 43"/>
                    </a:gdLst>
                    <a:ahLst/>
                    <a:cxnLst>
                      <a:cxn ang="0">
                        <a:pos x="T0" y="T1"/>
                      </a:cxn>
                      <a:cxn ang="0">
                        <a:pos x="T2" y="T3"/>
                      </a:cxn>
                      <a:cxn ang="0">
                        <a:pos x="T4" y="T5"/>
                      </a:cxn>
                      <a:cxn ang="0">
                        <a:pos x="T6" y="T7"/>
                      </a:cxn>
                      <a:cxn ang="0">
                        <a:pos x="T8" y="T9"/>
                      </a:cxn>
                    </a:cxnLst>
                    <a:rect l="0" t="0" r="r" b="b"/>
                    <a:pathLst>
                      <a:path w="36" h="43">
                        <a:moveTo>
                          <a:pt x="0" y="6"/>
                        </a:moveTo>
                        <a:lnTo>
                          <a:pt x="28" y="43"/>
                        </a:lnTo>
                        <a:lnTo>
                          <a:pt x="36" y="38"/>
                        </a:lnTo>
                        <a:lnTo>
                          <a:pt x="8" y="0"/>
                        </a:lnTo>
                        <a:lnTo>
                          <a:pt x="0" y="6"/>
                        </a:lnTo>
                        <a:close/>
                      </a:path>
                    </a:pathLst>
                  </a:custGeom>
                  <a:solidFill>
                    <a:srgbClr val="FF8C00"/>
                  </a:solidFill>
                  <a:ln>
                    <a:noFill/>
                  </a:ln>
                  <a:extLst>
                    <a:ext uri="{91240B29-F687-4F45-9708-019B960494DF}">
                      <a14:hiddenLine xmlns:a14="http://schemas.microsoft.com/office/drawing/2010/main" w="9525">
                        <a:solidFill>
                          <a:srgbClr val="000000"/>
                        </a:solidFill>
                        <a:round/>
                        <a:headEnd/>
                        <a:tailEnd/>
                      </a14:hiddenLine>
                    </a:ext>
                  </a:extLst>
                </p:spPr>
                <p:txBody>
                  <a:bodyPr lIns="91427" tIns="45713" rIns="91427" bIns="45713"/>
                  <a:lstStyle/>
                  <a:p>
                    <a:pPr defTabSz="914224" eaLnBrk="1" fontAlgn="auto" hangingPunct="1">
                      <a:spcBef>
                        <a:spcPts val="0"/>
                      </a:spcBef>
                      <a:spcAft>
                        <a:spcPts val="0"/>
                      </a:spcAft>
                      <a:defRPr/>
                    </a:pPr>
                    <a:endParaRPr lang="sl-SI" kern="0" dirty="0">
                      <a:solidFill>
                        <a:sysClr val="windowText" lastClr="000000"/>
                      </a:solidFill>
                      <a:latin typeface="Segoe UI Light"/>
                    </a:endParaRPr>
                  </a:p>
                </p:txBody>
              </p:sp>
              <p:sp>
                <p:nvSpPr>
                  <p:cNvPr id="46" name="Freeform 40">
                    <a:extLst>
                      <a:ext uri="{FF2B5EF4-FFF2-40B4-BE49-F238E27FC236}">
                        <a16:creationId xmlns:a16="http://schemas.microsoft.com/office/drawing/2014/main" id="{2CA1CC51-1D8F-4AA4-95FD-F91EF10FCC28}"/>
                      </a:ext>
                    </a:extLst>
                  </p:cNvPr>
                  <p:cNvSpPr>
                    <a:spLocks/>
                  </p:cNvSpPr>
                  <p:nvPr/>
                </p:nvSpPr>
                <p:spPr bwMode="auto">
                  <a:xfrm>
                    <a:off x="4186544" y="1999083"/>
                    <a:ext cx="54774" cy="69953"/>
                  </a:xfrm>
                  <a:custGeom>
                    <a:avLst/>
                    <a:gdLst>
                      <a:gd name="T0" fmla="*/ 0 w 35"/>
                      <a:gd name="T1" fmla="*/ 6 h 45"/>
                      <a:gd name="T2" fmla="*/ 27 w 35"/>
                      <a:gd name="T3" fmla="*/ 45 h 45"/>
                      <a:gd name="T4" fmla="*/ 35 w 35"/>
                      <a:gd name="T5" fmla="*/ 39 h 45"/>
                      <a:gd name="T6" fmla="*/ 9 w 35"/>
                      <a:gd name="T7" fmla="*/ 0 h 45"/>
                      <a:gd name="T8" fmla="*/ 0 w 35"/>
                      <a:gd name="T9" fmla="*/ 6 h 45"/>
                    </a:gdLst>
                    <a:ahLst/>
                    <a:cxnLst>
                      <a:cxn ang="0">
                        <a:pos x="T0" y="T1"/>
                      </a:cxn>
                      <a:cxn ang="0">
                        <a:pos x="T2" y="T3"/>
                      </a:cxn>
                      <a:cxn ang="0">
                        <a:pos x="T4" y="T5"/>
                      </a:cxn>
                      <a:cxn ang="0">
                        <a:pos x="T6" y="T7"/>
                      </a:cxn>
                      <a:cxn ang="0">
                        <a:pos x="T8" y="T9"/>
                      </a:cxn>
                    </a:cxnLst>
                    <a:rect l="0" t="0" r="r" b="b"/>
                    <a:pathLst>
                      <a:path w="35" h="45">
                        <a:moveTo>
                          <a:pt x="0" y="6"/>
                        </a:moveTo>
                        <a:lnTo>
                          <a:pt x="27" y="45"/>
                        </a:lnTo>
                        <a:lnTo>
                          <a:pt x="35" y="39"/>
                        </a:lnTo>
                        <a:lnTo>
                          <a:pt x="9" y="0"/>
                        </a:lnTo>
                        <a:lnTo>
                          <a:pt x="0" y="6"/>
                        </a:lnTo>
                        <a:close/>
                      </a:path>
                    </a:pathLst>
                  </a:custGeom>
                  <a:solidFill>
                    <a:srgbClr val="FF8C00"/>
                  </a:solidFill>
                  <a:ln>
                    <a:noFill/>
                  </a:ln>
                  <a:extLst>
                    <a:ext uri="{91240B29-F687-4F45-9708-019B960494DF}">
                      <a14:hiddenLine xmlns:a14="http://schemas.microsoft.com/office/drawing/2010/main" w="9525">
                        <a:solidFill>
                          <a:srgbClr val="000000"/>
                        </a:solidFill>
                        <a:round/>
                        <a:headEnd/>
                        <a:tailEnd/>
                      </a14:hiddenLine>
                    </a:ext>
                  </a:extLst>
                </p:spPr>
                <p:txBody>
                  <a:bodyPr lIns="91427" tIns="45713" rIns="91427" bIns="45713"/>
                  <a:lstStyle/>
                  <a:p>
                    <a:pPr defTabSz="914224" eaLnBrk="1" fontAlgn="auto" hangingPunct="1">
                      <a:spcBef>
                        <a:spcPts val="0"/>
                      </a:spcBef>
                      <a:spcAft>
                        <a:spcPts val="0"/>
                      </a:spcAft>
                      <a:defRPr/>
                    </a:pPr>
                    <a:endParaRPr lang="sl-SI" kern="0" dirty="0">
                      <a:solidFill>
                        <a:sysClr val="windowText" lastClr="000000"/>
                      </a:solidFill>
                      <a:latin typeface="Segoe UI Light"/>
                    </a:endParaRPr>
                  </a:p>
                </p:txBody>
              </p:sp>
              <p:sp>
                <p:nvSpPr>
                  <p:cNvPr id="47" name="Freeform 41">
                    <a:extLst>
                      <a:ext uri="{FF2B5EF4-FFF2-40B4-BE49-F238E27FC236}">
                        <a16:creationId xmlns:a16="http://schemas.microsoft.com/office/drawing/2014/main" id="{56971BF9-BD92-4627-A4EB-E5A280D23208}"/>
                      </a:ext>
                    </a:extLst>
                  </p:cNvPr>
                  <p:cNvSpPr>
                    <a:spLocks/>
                  </p:cNvSpPr>
                  <p:nvPr/>
                </p:nvSpPr>
                <p:spPr bwMode="auto">
                  <a:xfrm>
                    <a:off x="4227625" y="1974600"/>
                    <a:ext cx="51350" cy="73450"/>
                  </a:xfrm>
                  <a:custGeom>
                    <a:avLst/>
                    <a:gdLst>
                      <a:gd name="T0" fmla="*/ 0 w 32"/>
                      <a:gd name="T1" fmla="*/ 5 h 46"/>
                      <a:gd name="T2" fmla="*/ 23 w 32"/>
                      <a:gd name="T3" fmla="*/ 46 h 46"/>
                      <a:gd name="T4" fmla="*/ 32 w 32"/>
                      <a:gd name="T5" fmla="*/ 40 h 46"/>
                      <a:gd name="T6" fmla="*/ 8 w 32"/>
                      <a:gd name="T7" fmla="*/ 0 h 46"/>
                      <a:gd name="T8" fmla="*/ 0 w 32"/>
                      <a:gd name="T9" fmla="*/ 5 h 46"/>
                    </a:gdLst>
                    <a:ahLst/>
                    <a:cxnLst>
                      <a:cxn ang="0">
                        <a:pos x="T0" y="T1"/>
                      </a:cxn>
                      <a:cxn ang="0">
                        <a:pos x="T2" y="T3"/>
                      </a:cxn>
                      <a:cxn ang="0">
                        <a:pos x="T4" y="T5"/>
                      </a:cxn>
                      <a:cxn ang="0">
                        <a:pos x="T6" y="T7"/>
                      </a:cxn>
                      <a:cxn ang="0">
                        <a:pos x="T8" y="T9"/>
                      </a:cxn>
                    </a:cxnLst>
                    <a:rect l="0" t="0" r="r" b="b"/>
                    <a:pathLst>
                      <a:path w="32" h="46">
                        <a:moveTo>
                          <a:pt x="0" y="5"/>
                        </a:moveTo>
                        <a:lnTo>
                          <a:pt x="23" y="46"/>
                        </a:lnTo>
                        <a:lnTo>
                          <a:pt x="32" y="40"/>
                        </a:lnTo>
                        <a:lnTo>
                          <a:pt x="8" y="0"/>
                        </a:lnTo>
                        <a:lnTo>
                          <a:pt x="0" y="5"/>
                        </a:lnTo>
                        <a:close/>
                      </a:path>
                    </a:pathLst>
                  </a:custGeom>
                  <a:solidFill>
                    <a:srgbClr val="FF8C00"/>
                  </a:solidFill>
                  <a:ln>
                    <a:noFill/>
                  </a:ln>
                  <a:extLst>
                    <a:ext uri="{91240B29-F687-4F45-9708-019B960494DF}">
                      <a14:hiddenLine xmlns:a14="http://schemas.microsoft.com/office/drawing/2010/main" w="9525">
                        <a:solidFill>
                          <a:srgbClr val="000000"/>
                        </a:solidFill>
                        <a:round/>
                        <a:headEnd/>
                        <a:tailEnd/>
                      </a14:hiddenLine>
                    </a:ext>
                  </a:extLst>
                </p:spPr>
                <p:txBody>
                  <a:bodyPr lIns="91427" tIns="45713" rIns="91427" bIns="45713"/>
                  <a:lstStyle/>
                  <a:p>
                    <a:pPr defTabSz="914224" eaLnBrk="1" fontAlgn="auto" hangingPunct="1">
                      <a:spcBef>
                        <a:spcPts val="0"/>
                      </a:spcBef>
                      <a:spcAft>
                        <a:spcPts val="0"/>
                      </a:spcAft>
                      <a:defRPr/>
                    </a:pPr>
                    <a:endParaRPr lang="sl-SI" kern="0" dirty="0">
                      <a:solidFill>
                        <a:sysClr val="windowText" lastClr="000000"/>
                      </a:solidFill>
                      <a:latin typeface="Segoe UI Light"/>
                    </a:endParaRPr>
                  </a:p>
                </p:txBody>
              </p:sp>
              <p:sp>
                <p:nvSpPr>
                  <p:cNvPr id="48" name="Freeform 42">
                    <a:extLst>
                      <a:ext uri="{FF2B5EF4-FFF2-40B4-BE49-F238E27FC236}">
                        <a16:creationId xmlns:a16="http://schemas.microsoft.com/office/drawing/2014/main" id="{F6F614E2-4F64-4252-9214-13346ACEA1B5}"/>
                      </a:ext>
                    </a:extLst>
                  </p:cNvPr>
                  <p:cNvSpPr>
                    <a:spLocks/>
                  </p:cNvSpPr>
                  <p:nvPr/>
                </p:nvSpPr>
                <p:spPr bwMode="auto">
                  <a:xfrm>
                    <a:off x="4261859" y="1946619"/>
                    <a:ext cx="65043" cy="101431"/>
                  </a:xfrm>
                  <a:custGeom>
                    <a:avLst/>
                    <a:gdLst>
                      <a:gd name="T0" fmla="*/ 0 w 41"/>
                      <a:gd name="T1" fmla="*/ 4 h 64"/>
                      <a:gd name="T2" fmla="*/ 32 w 41"/>
                      <a:gd name="T3" fmla="*/ 64 h 64"/>
                      <a:gd name="T4" fmla="*/ 41 w 41"/>
                      <a:gd name="T5" fmla="*/ 60 h 64"/>
                      <a:gd name="T6" fmla="*/ 8 w 41"/>
                      <a:gd name="T7" fmla="*/ 0 h 64"/>
                      <a:gd name="T8" fmla="*/ 0 w 41"/>
                      <a:gd name="T9" fmla="*/ 4 h 64"/>
                    </a:gdLst>
                    <a:ahLst/>
                    <a:cxnLst>
                      <a:cxn ang="0">
                        <a:pos x="T0" y="T1"/>
                      </a:cxn>
                      <a:cxn ang="0">
                        <a:pos x="T2" y="T3"/>
                      </a:cxn>
                      <a:cxn ang="0">
                        <a:pos x="T4" y="T5"/>
                      </a:cxn>
                      <a:cxn ang="0">
                        <a:pos x="T6" y="T7"/>
                      </a:cxn>
                      <a:cxn ang="0">
                        <a:pos x="T8" y="T9"/>
                      </a:cxn>
                    </a:cxnLst>
                    <a:rect l="0" t="0" r="r" b="b"/>
                    <a:pathLst>
                      <a:path w="41" h="64">
                        <a:moveTo>
                          <a:pt x="0" y="4"/>
                        </a:moveTo>
                        <a:lnTo>
                          <a:pt x="32" y="64"/>
                        </a:lnTo>
                        <a:lnTo>
                          <a:pt x="41" y="60"/>
                        </a:lnTo>
                        <a:lnTo>
                          <a:pt x="8" y="0"/>
                        </a:lnTo>
                        <a:lnTo>
                          <a:pt x="0" y="4"/>
                        </a:lnTo>
                        <a:close/>
                      </a:path>
                    </a:pathLst>
                  </a:custGeom>
                  <a:solidFill>
                    <a:srgbClr val="EB3C00"/>
                  </a:solidFill>
                  <a:ln>
                    <a:noFill/>
                  </a:ln>
                  <a:extLst>
                    <a:ext uri="{91240B29-F687-4F45-9708-019B960494DF}">
                      <a14:hiddenLine xmlns:a14="http://schemas.microsoft.com/office/drawing/2010/main" w="9525">
                        <a:solidFill>
                          <a:srgbClr val="000000"/>
                        </a:solidFill>
                        <a:round/>
                        <a:headEnd/>
                        <a:tailEnd/>
                      </a14:hiddenLine>
                    </a:ext>
                  </a:extLst>
                </p:spPr>
                <p:txBody>
                  <a:bodyPr lIns="91427" tIns="45713" rIns="91427" bIns="45713"/>
                  <a:lstStyle/>
                  <a:p>
                    <a:pPr defTabSz="914224" eaLnBrk="1" fontAlgn="auto" hangingPunct="1">
                      <a:spcBef>
                        <a:spcPts val="0"/>
                      </a:spcBef>
                      <a:spcAft>
                        <a:spcPts val="0"/>
                      </a:spcAft>
                      <a:defRPr/>
                    </a:pPr>
                    <a:endParaRPr lang="sl-SI" kern="0" dirty="0">
                      <a:solidFill>
                        <a:sysClr val="windowText" lastClr="000000"/>
                      </a:solidFill>
                      <a:latin typeface="Segoe UI Light"/>
                    </a:endParaRPr>
                  </a:p>
                </p:txBody>
              </p:sp>
              <p:sp>
                <p:nvSpPr>
                  <p:cNvPr id="49" name="Freeform 43">
                    <a:extLst>
                      <a:ext uri="{FF2B5EF4-FFF2-40B4-BE49-F238E27FC236}">
                        <a16:creationId xmlns:a16="http://schemas.microsoft.com/office/drawing/2014/main" id="{474F3399-81E7-47EB-902F-689E7329C818}"/>
                      </a:ext>
                    </a:extLst>
                  </p:cNvPr>
                  <p:cNvSpPr>
                    <a:spLocks/>
                  </p:cNvSpPr>
                  <p:nvPr/>
                </p:nvSpPr>
                <p:spPr bwMode="auto">
                  <a:xfrm>
                    <a:off x="4306362" y="1932629"/>
                    <a:ext cx="47927" cy="73450"/>
                  </a:xfrm>
                  <a:custGeom>
                    <a:avLst/>
                    <a:gdLst>
                      <a:gd name="T0" fmla="*/ 0 w 29"/>
                      <a:gd name="T1" fmla="*/ 4 h 46"/>
                      <a:gd name="T2" fmla="*/ 21 w 29"/>
                      <a:gd name="T3" fmla="*/ 46 h 46"/>
                      <a:gd name="T4" fmla="*/ 29 w 29"/>
                      <a:gd name="T5" fmla="*/ 42 h 46"/>
                      <a:gd name="T6" fmla="*/ 10 w 29"/>
                      <a:gd name="T7" fmla="*/ 0 h 46"/>
                      <a:gd name="T8" fmla="*/ 0 w 29"/>
                      <a:gd name="T9" fmla="*/ 4 h 46"/>
                    </a:gdLst>
                    <a:ahLst/>
                    <a:cxnLst>
                      <a:cxn ang="0">
                        <a:pos x="T0" y="T1"/>
                      </a:cxn>
                      <a:cxn ang="0">
                        <a:pos x="T2" y="T3"/>
                      </a:cxn>
                      <a:cxn ang="0">
                        <a:pos x="T4" y="T5"/>
                      </a:cxn>
                      <a:cxn ang="0">
                        <a:pos x="T6" y="T7"/>
                      </a:cxn>
                      <a:cxn ang="0">
                        <a:pos x="T8" y="T9"/>
                      </a:cxn>
                    </a:cxnLst>
                    <a:rect l="0" t="0" r="r" b="b"/>
                    <a:pathLst>
                      <a:path w="29" h="46">
                        <a:moveTo>
                          <a:pt x="0" y="4"/>
                        </a:moveTo>
                        <a:lnTo>
                          <a:pt x="21" y="46"/>
                        </a:lnTo>
                        <a:lnTo>
                          <a:pt x="29" y="42"/>
                        </a:lnTo>
                        <a:lnTo>
                          <a:pt x="10" y="0"/>
                        </a:lnTo>
                        <a:lnTo>
                          <a:pt x="0" y="4"/>
                        </a:lnTo>
                        <a:close/>
                      </a:path>
                    </a:pathLst>
                  </a:custGeom>
                  <a:solidFill>
                    <a:srgbClr val="FF8C00"/>
                  </a:solidFill>
                  <a:ln>
                    <a:noFill/>
                  </a:ln>
                  <a:extLst>
                    <a:ext uri="{91240B29-F687-4F45-9708-019B960494DF}">
                      <a14:hiddenLine xmlns:a14="http://schemas.microsoft.com/office/drawing/2010/main" w="9525">
                        <a:solidFill>
                          <a:srgbClr val="000000"/>
                        </a:solidFill>
                        <a:round/>
                        <a:headEnd/>
                        <a:tailEnd/>
                      </a14:hiddenLine>
                    </a:ext>
                  </a:extLst>
                </p:spPr>
                <p:txBody>
                  <a:bodyPr lIns="91427" tIns="45713" rIns="91427" bIns="45713"/>
                  <a:lstStyle/>
                  <a:p>
                    <a:pPr defTabSz="914224" eaLnBrk="1" fontAlgn="auto" hangingPunct="1">
                      <a:spcBef>
                        <a:spcPts val="0"/>
                      </a:spcBef>
                      <a:spcAft>
                        <a:spcPts val="0"/>
                      </a:spcAft>
                      <a:defRPr/>
                    </a:pPr>
                    <a:endParaRPr lang="sl-SI" kern="0" dirty="0">
                      <a:solidFill>
                        <a:sysClr val="windowText" lastClr="000000"/>
                      </a:solidFill>
                      <a:latin typeface="Segoe UI Light"/>
                    </a:endParaRPr>
                  </a:p>
                </p:txBody>
              </p:sp>
              <p:sp>
                <p:nvSpPr>
                  <p:cNvPr id="50" name="Freeform 44">
                    <a:extLst>
                      <a:ext uri="{FF2B5EF4-FFF2-40B4-BE49-F238E27FC236}">
                        <a16:creationId xmlns:a16="http://schemas.microsoft.com/office/drawing/2014/main" id="{18927800-27AF-43A9-9CBA-10925101D164}"/>
                      </a:ext>
                    </a:extLst>
                  </p:cNvPr>
                  <p:cNvSpPr>
                    <a:spLocks/>
                  </p:cNvSpPr>
                  <p:nvPr/>
                </p:nvSpPr>
                <p:spPr bwMode="auto">
                  <a:xfrm>
                    <a:off x="4350867" y="1915139"/>
                    <a:ext cx="44503" cy="76948"/>
                  </a:xfrm>
                  <a:custGeom>
                    <a:avLst/>
                    <a:gdLst>
                      <a:gd name="T0" fmla="*/ 0 w 28"/>
                      <a:gd name="T1" fmla="*/ 4 h 48"/>
                      <a:gd name="T2" fmla="*/ 18 w 28"/>
                      <a:gd name="T3" fmla="*/ 48 h 48"/>
                      <a:gd name="T4" fmla="*/ 28 w 28"/>
                      <a:gd name="T5" fmla="*/ 43 h 48"/>
                      <a:gd name="T6" fmla="*/ 9 w 28"/>
                      <a:gd name="T7" fmla="*/ 0 h 48"/>
                      <a:gd name="T8" fmla="*/ 0 w 28"/>
                      <a:gd name="T9" fmla="*/ 4 h 48"/>
                    </a:gdLst>
                    <a:ahLst/>
                    <a:cxnLst>
                      <a:cxn ang="0">
                        <a:pos x="T0" y="T1"/>
                      </a:cxn>
                      <a:cxn ang="0">
                        <a:pos x="T2" y="T3"/>
                      </a:cxn>
                      <a:cxn ang="0">
                        <a:pos x="T4" y="T5"/>
                      </a:cxn>
                      <a:cxn ang="0">
                        <a:pos x="T6" y="T7"/>
                      </a:cxn>
                      <a:cxn ang="0">
                        <a:pos x="T8" y="T9"/>
                      </a:cxn>
                    </a:cxnLst>
                    <a:rect l="0" t="0" r="r" b="b"/>
                    <a:pathLst>
                      <a:path w="28" h="48">
                        <a:moveTo>
                          <a:pt x="0" y="4"/>
                        </a:moveTo>
                        <a:lnTo>
                          <a:pt x="18" y="48"/>
                        </a:lnTo>
                        <a:lnTo>
                          <a:pt x="28" y="43"/>
                        </a:lnTo>
                        <a:lnTo>
                          <a:pt x="9" y="0"/>
                        </a:lnTo>
                        <a:lnTo>
                          <a:pt x="0" y="4"/>
                        </a:lnTo>
                        <a:close/>
                      </a:path>
                    </a:pathLst>
                  </a:custGeom>
                  <a:solidFill>
                    <a:srgbClr val="FF8C00"/>
                  </a:solidFill>
                  <a:ln>
                    <a:noFill/>
                  </a:ln>
                  <a:extLst>
                    <a:ext uri="{91240B29-F687-4F45-9708-019B960494DF}">
                      <a14:hiddenLine xmlns:a14="http://schemas.microsoft.com/office/drawing/2010/main" w="9525">
                        <a:solidFill>
                          <a:srgbClr val="000000"/>
                        </a:solidFill>
                        <a:round/>
                        <a:headEnd/>
                        <a:tailEnd/>
                      </a14:hiddenLine>
                    </a:ext>
                  </a:extLst>
                </p:spPr>
                <p:txBody>
                  <a:bodyPr lIns="91427" tIns="45713" rIns="91427" bIns="45713"/>
                  <a:lstStyle/>
                  <a:p>
                    <a:pPr defTabSz="914224" eaLnBrk="1" fontAlgn="auto" hangingPunct="1">
                      <a:spcBef>
                        <a:spcPts val="0"/>
                      </a:spcBef>
                      <a:spcAft>
                        <a:spcPts val="0"/>
                      </a:spcAft>
                      <a:defRPr/>
                    </a:pPr>
                    <a:endParaRPr lang="sl-SI" kern="0" dirty="0">
                      <a:solidFill>
                        <a:sysClr val="windowText" lastClr="000000"/>
                      </a:solidFill>
                      <a:latin typeface="Segoe UI Light"/>
                    </a:endParaRPr>
                  </a:p>
                </p:txBody>
              </p:sp>
              <p:sp>
                <p:nvSpPr>
                  <p:cNvPr id="51" name="Freeform 45">
                    <a:extLst>
                      <a:ext uri="{FF2B5EF4-FFF2-40B4-BE49-F238E27FC236}">
                        <a16:creationId xmlns:a16="http://schemas.microsoft.com/office/drawing/2014/main" id="{37C81F56-E8FB-4733-AC83-51E28174A849}"/>
                      </a:ext>
                    </a:extLst>
                  </p:cNvPr>
                  <p:cNvSpPr>
                    <a:spLocks/>
                  </p:cNvSpPr>
                  <p:nvPr/>
                </p:nvSpPr>
                <p:spPr bwMode="auto">
                  <a:xfrm>
                    <a:off x="4395370" y="1897652"/>
                    <a:ext cx="37658" cy="76948"/>
                  </a:xfrm>
                  <a:custGeom>
                    <a:avLst/>
                    <a:gdLst>
                      <a:gd name="T0" fmla="*/ 0 w 25"/>
                      <a:gd name="T1" fmla="*/ 3 h 48"/>
                      <a:gd name="T2" fmla="*/ 15 w 25"/>
                      <a:gd name="T3" fmla="*/ 48 h 48"/>
                      <a:gd name="T4" fmla="*/ 25 w 25"/>
                      <a:gd name="T5" fmla="*/ 44 h 48"/>
                      <a:gd name="T6" fmla="*/ 8 w 25"/>
                      <a:gd name="T7" fmla="*/ 0 h 48"/>
                      <a:gd name="T8" fmla="*/ 0 w 25"/>
                      <a:gd name="T9" fmla="*/ 3 h 48"/>
                    </a:gdLst>
                    <a:ahLst/>
                    <a:cxnLst>
                      <a:cxn ang="0">
                        <a:pos x="T0" y="T1"/>
                      </a:cxn>
                      <a:cxn ang="0">
                        <a:pos x="T2" y="T3"/>
                      </a:cxn>
                      <a:cxn ang="0">
                        <a:pos x="T4" y="T5"/>
                      </a:cxn>
                      <a:cxn ang="0">
                        <a:pos x="T6" y="T7"/>
                      </a:cxn>
                      <a:cxn ang="0">
                        <a:pos x="T8" y="T9"/>
                      </a:cxn>
                    </a:cxnLst>
                    <a:rect l="0" t="0" r="r" b="b"/>
                    <a:pathLst>
                      <a:path w="25" h="48">
                        <a:moveTo>
                          <a:pt x="0" y="3"/>
                        </a:moveTo>
                        <a:lnTo>
                          <a:pt x="15" y="48"/>
                        </a:lnTo>
                        <a:lnTo>
                          <a:pt x="25" y="44"/>
                        </a:lnTo>
                        <a:lnTo>
                          <a:pt x="8" y="0"/>
                        </a:lnTo>
                        <a:lnTo>
                          <a:pt x="0" y="3"/>
                        </a:lnTo>
                        <a:close/>
                      </a:path>
                    </a:pathLst>
                  </a:custGeom>
                  <a:solidFill>
                    <a:srgbClr val="FF8C00"/>
                  </a:solidFill>
                  <a:ln>
                    <a:noFill/>
                  </a:ln>
                  <a:extLst>
                    <a:ext uri="{91240B29-F687-4F45-9708-019B960494DF}">
                      <a14:hiddenLine xmlns:a14="http://schemas.microsoft.com/office/drawing/2010/main" w="9525">
                        <a:solidFill>
                          <a:srgbClr val="000000"/>
                        </a:solidFill>
                        <a:round/>
                        <a:headEnd/>
                        <a:tailEnd/>
                      </a14:hiddenLine>
                    </a:ext>
                  </a:extLst>
                </p:spPr>
                <p:txBody>
                  <a:bodyPr lIns="91427" tIns="45713" rIns="91427" bIns="45713"/>
                  <a:lstStyle/>
                  <a:p>
                    <a:pPr defTabSz="914224" eaLnBrk="1" fontAlgn="auto" hangingPunct="1">
                      <a:spcBef>
                        <a:spcPts val="0"/>
                      </a:spcBef>
                      <a:spcAft>
                        <a:spcPts val="0"/>
                      </a:spcAft>
                      <a:defRPr/>
                    </a:pPr>
                    <a:endParaRPr lang="sl-SI" kern="0" dirty="0">
                      <a:solidFill>
                        <a:sysClr val="windowText" lastClr="000000"/>
                      </a:solidFill>
                      <a:latin typeface="Segoe UI Light"/>
                    </a:endParaRPr>
                  </a:p>
                </p:txBody>
              </p:sp>
              <p:sp>
                <p:nvSpPr>
                  <p:cNvPr id="52" name="Freeform 46">
                    <a:extLst>
                      <a:ext uri="{FF2B5EF4-FFF2-40B4-BE49-F238E27FC236}">
                        <a16:creationId xmlns:a16="http://schemas.microsoft.com/office/drawing/2014/main" id="{B630AC94-2788-413E-811B-752DBD632727}"/>
                      </a:ext>
                    </a:extLst>
                  </p:cNvPr>
                  <p:cNvSpPr>
                    <a:spLocks/>
                  </p:cNvSpPr>
                  <p:nvPr/>
                </p:nvSpPr>
                <p:spPr bwMode="auto">
                  <a:xfrm>
                    <a:off x="4439875" y="1887158"/>
                    <a:ext cx="34234" cy="73452"/>
                  </a:xfrm>
                  <a:custGeom>
                    <a:avLst/>
                    <a:gdLst>
                      <a:gd name="T0" fmla="*/ 0 w 22"/>
                      <a:gd name="T1" fmla="*/ 3 h 47"/>
                      <a:gd name="T2" fmla="*/ 12 w 22"/>
                      <a:gd name="T3" fmla="*/ 47 h 47"/>
                      <a:gd name="T4" fmla="*/ 22 w 22"/>
                      <a:gd name="T5" fmla="*/ 45 h 47"/>
                      <a:gd name="T6" fmla="*/ 8 w 22"/>
                      <a:gd name="T7" fmla="*/ 0 h 47"/>
                      <a:gd name="T8" fmla="*/ 0 w 22"/>
                      <a:gd name="T9" fmla="*/ 3 h 47"/>
                    </a:gdLst>
                    <a:ahLst/>
                    <a:cxnLst>
                      <a:cxn ang="0">
                        <a:pos x="T0" y="T1"/>
                      </a:cxn>
                      <a:cxn ang="0">
                        <a:pos x="T2" y="T3"/>
                      </a:cxn>
                      <a:cxn ang="0">
                        <a:pos x="T4" y="T5"/>
                      </a:cxn>
                      <a:cxn ang="0">
                        <a:pos x="T6" y="T7"/>
                      </a:cxn>
                      <a:cxn ang="0">
                        <a:pos x="T8" y="T9"/>
                      </a:cxn>
                    </a:cxnLst>
                    <a:rect l="0" t="0" r="r" b="b"/>
                    <a:pathLst>
                      <a:path w="22" h="47">
                        <a:moveTo>
                          <a:pt x="0" y="3"/>
                        </a:moveTo>
                        <a:lnTo>
                          <a:pt x="12" y="47"/>
                        </a:lnTo>
                        <a:lnTo>
                          <a:pt x="22" y="45"/>
                        </a:lnTo>
                        <a:lnTo>
                          <a:pt x="8" y="0"/>
                        </a:lnTo>
                        <a:lnTo>
                          <a:pt x="0" y="3"/>
                        </a:lnTo>
                        <a:close/>
                      </a:path>
                    </a:pathLst>
                  </a:custGeom>
                  <a:solidFill>
                    <a:srgbClr val="FF8C00"/>
                  </a:solidFill>
                  <a:ln>
                    <a:noFill/>
                  </a:ln>
                  <a:extLst>
                    <a:ext uri="{91240B29-F687-4F45-9708-019B960494DF}">
                      <a14:hiddenLine xmlns:a14="http://schemas.microsoft.com/office/drawing/2010/main" w="9525">
                        <a:solidFill>
                          <a:srgbClr val="000000"/>
                        </a:solidFill>
                        <a:round/>
                        <a:headEnd/>
                        <a:tailEnd/>
                      </a14:hiddenLine>
                    </a:ext>
                  </a:extLst>
                </p:spPr>
                <p:txBody>
                  <a:bodyPr lIns="91427" tIns="45713" rIns="91427" bIns="45713"/>
                  <a:lstStyle/>
                  <a:p>
                    <a:pPr defTabSz="914224" eaLnBrk="1" fontAlgn="auto" hangingPunct="1">
                      <a:spcBef>
                        <a:spcPts val="0"/>
                      </a:spcBef>
                      <a:spcAft>
                        <a:spcPts val="0"/>
                      </a:spcAft>
                      <a:defRPr/>
                    </a:pPr>
                    <a:endParaRPr lang="sl-SI" kern="0" dirty="0">
                      <a:solidFill>
                        <a:sysClr val="windowText" lastClr="000000"/>
                      </a:solidFill>
                      <a:latin typeface="Segoe UI Light"/>
                    </a:endParaRPr>
                  </a:p>
                </p:txBody>
              </p:sp>
              <p:sp>
                <p:nvSpPr>
                  <p:cNvPr id="53" name="Freeform 47">
                    <a:extLst>
                      <a:ext uri="{FF2B5EF4-FFF2-40B4-BE49-F238E27FC236}">
                        <a16:creationId xmlns:a16="http://schemas.microsoft.com/office/drawing/2014/main" id="{6960ED09-7603-4C71-938C-AEE736803DA4}"/>
                      </a:ext>
                    </a:extLst>
                  </p:cNvPr>
                  <p:cNvSpPr>
                    <a:spLocks/>
                  </p:cNvSpPr>
                  <p:nvPr/>
                </p:nvSpPr>
                <p:spPr bwMode="auto">
                  <a:xfrm>
                    <a:off x="4480956" y="1866172"/>
                    <a:ext cx="37656" cy="104930"/>
                  </a:xfrm>
                  <a:custGeom>
                    <a:avLst/>
                    <a:gdLst>
                      <a:gd name="T0" fmla="*/ 0 w 25"/>
                      <a:gd name="T1" fmla="*/ 3 h 67"/>
                      <a:gd name="T2" fmla="*/ 17 w 25"/>
                      <a:gd name="T3" fmla="*/ 67 h 67"/>
                      <a:gd name="T4" fmla="*/ 25 w 25"/>
                      <a:gd name="T5" fmla="*/ 66 h 67"/>
                      <a:gd name="T6" fmla="*/ 9 w 25"/>
                      <a:gd name="T7" fmla="*/ 0 h 67"/>
                      <a:gd name="T8" fmla="*/ 0 w 25"/>
                      <a:gd name="T9" fmla="*/ 3 h 67"/>
                    </a:gdLst>
                    <a:ahLst/>
                    <a:cxnLst>
                      <a:cxn ang="0">
                        <a:pos x="T0" y="T1"/>
                      </a:cxn>
                      <a:cxn ang="0">
                        <a:pos x="T2" y="T3"/>
                      </a:cxn>
                      <a:cxn ang="0">
                        <a:pos x="T4" y="T5"/>
                      </a:cxn>
                      <a:cxn ang="0">
                        <a:pos x="T6" y="T7"/>
                      </a:cxn>
                      <a:cxn ang="0">
                        <a:pos x="T8" y="T9"/>
                      </a:cxn>
                    </a:cxnLst>
                    <a:rect l="0" t="0" r="r" b="b"/>
                    <a:pathLst>
                      <a:path w="25" h="67">
                        <a:moveTo>
                          <a:pt x="0" y="3"/>
                        </a:moveTo>
                        <a:lnTo>
                          <a:pt x="17" y="67"/>
                        </a:lnTo>
                        <a:lnTo>
                          <a:pt x="25" y="66"/>
                        </a:lnTo>
                        <a:lnTo>
                          <a:pt x="9" y="0"/>
                        </a:lnTo>
                        <a:lnTo>
                          <a:pt x="0" y="3"/>
                        </a:lnTo>
                        <a:close/>
                      </a:path>
                    </a:pathLst>
                  </a:custGeom>
                  <a:solidFill>
                    <a:srgbClr val="EB3C00"/>
                  </a:solidFill>
                  <a:ln>
                    <a:noFill/>
                  </a:ln>
                  <a:extLst>
                    <a:ext uri="{91240B29-F687-4F45-9708-019B960494DF}">
                      <a14:hiddenLine xmlns:a14="http://schemas.microsoft.com/office/drawing/2010/main" w="9525">
                        <a:solidFill>
                          <a:srgbClr val="000000"/>
                        </a:solidFill>
                        <a:round/>
                        <a:headEnd/>
                        <a:tailEnd/>
                      </a14:hiddenLine>
                    </a:ext>
                  </a:extLst>
                </p:spPr>
                <p:txBody>
                  <a:bodyPr lIns="91427" tIns="45713" rIns="91427" bIns="45713"/>
                  <a:lstStyle/>
                  <a:p>
                    <a:pPr defTabSz="914224" eaLnBrk="1" fontAlgn="auto" hangingPunct="1">
                      <a:spcBef>
                        <a:spcPts val="0"/>
                      </a:spcBef>
                      <a:spcAft>
                        <a:spcPts val="0"/>
                      </a:spcAft>
                      <a:defRPr/>
                    </a:pPr>
                    <a:endParaRPr lang="sl-SI" kern="0" dirty="0">
                      <a:solidFill>
                        <a:sysClr val="windowText" lastClr="000000"/>
                      </a:solidFill>
                      <a:latin typeface="Segoe UI Light"/>
                    </a:endParaRPr>
                  </a:p>
                </p:txBody>
              </p:sp>
              <p:sp>
                <p:nvSpPr>
                  <p:cNvPr id="54" name="Freeform 48">
                    <a:extLst>
                      <a:ext uri="{FF2B5EF4-FFF2-40B4-BE49-F238E27FC236}">
                        <a16:creationId xmlns:a16="http://schemas.microsoft.com/office/drawing/2014/main" id="{440873F7-2750-48B7-B966-BA5073DF4B50}"/>
                      </a:ext>
                    </a:extLst>
                  </p:cNvPr>
                  <p:cNvSpPr>
                    <a:spLocks/>
                  </p:cNvSpPr>
                  <p:nvPr/>
                </p:nvSpPr>
                <p:spPr bwMode="auto">
                  <a:xfrm>
                    <a:off x="4528883" y="1862675"/>
                    <a:ext cx="30809" cy="76948"/>
                  </a:xfrm>
                  <a:custGeom>
                    <a:avLst/>
                    <a:gdLst>
                      <a:gd name="T0" fmla="*/ 0 w 19"/>
                      <a:gd name="T1" fmla="*/ 1 h 47"/>
                      <a:gd name="T2" fmla="*/ 9 w 19"/>
                      <a:gd name="T3" fmla="*/ 47 h 47"/>
                      <a:gd name="T4" fmla="*/ 19 w 19"/>
                      <a:gd name="T5" fmla="*/ 46 h 47"/>
                      <a:gd name="T6" fmla="*/ 9 w 19"/>
                      <a:gd name="T7" fmla="*/ 0 h 47"/>
                      <a:gd name="T8" fmla="*/ 0 w 19"/>
                      <a:gd name="T9" fmla="*/ 1 h 47"/>
                    </a:gdLst>
                    <a:ahLst/>
                    <a:cxnLst>
                      <a:cxn ang="0">
                        <a:pos x="T0" y="T1"/>
                      </a:cxn>
                      <a:cxn ang="0">
                        <a:pos x="T2" y="T3"/>
                      </a:cxn>
                      <a:cxn ang="0">
                        <a:pos x="T4" y="T5"/>
                      </a:cxn>
                      <a:cxn ang="0">
                        <a:pos x="T6" y="T7"/>
                      </a:cxn>
                      <a:cxn ang="0">
                        <a:pos x="T8" y="T9"/>
                      </a:cxn>
                    </a:cxnLst>
                    <a:rect l="0" t="0" r="r" b="b"/>
                    <a:pathLst>
                      <a:path w="19" h="47">
                        <a:moveTo>
                          <a:pt x="0" y="1"/>
                        </a:moveTo>
                        <a:lnTo>
                          <a:pt x="9" y="47"/>
                        </a:lnTo>
                        <a:lnTo>
                          <a:pt x="19" y="46"/>
                        </a:lnTo>
                        <a:lnTo>
                          <a:pt x="9" y="0"/>
                        </a:lnTo>
                        <a:lnTo>
                          <a:pt x="0" y="1"/>
                        </a:lnTo>
                        <a:close/>
                      </a:path>
                    </a:pathLst>
                  </a:custGeom>
                  <a:solidFill>
                    <a:srgbClr val="FF8C00"/>
                  </a:solidFill>
                  <a:ln>
                    <a:noFill/>
                  </a:ln>
                  <a:extLst>
                    <a:ext uri="{91240B29-F687-4F45-9708-019B960494DF}">
                      <a14:hiddenLine xmlns:a14="http://schemas.microsoft.com/office/drawing/2010/main" w="9525">
                        <a:solidFill>
                          <a:srgbClr val="000000"/>
                        </a:solidFill>
                        <a:round/>
                        <a:headEnd/>
                        <a:tailEnd/>
                      </a14:hiddenLine>
                    </a:ext>
                  </a:extLst>
                </p:spPr>
                <p:txBody>
                  <a:bodyPr lIns="91427" tIns="45713" rIns="91427" bIns="45713"/>
                  <a:lstStyle/>
                  <a:p>
                    <a:pPr defTabSz="914224" eaLnBrk="1" fontAlgn="auto" hangingPunct="1">
                      <a:spcBef>
                        <a:spcPts val="0"/>
                      </a:spcBef>
                      <a:spcAft>
                        <a:spcPts val="0"/>
                      </a:spcAft>
                      <a:defRPr/>
                    </a:pPr>
                    <a:endParaRPr lang="sl-SI" kern="0" dirty="0">
                      <a:solidFill>
                        <a:sysClr val="windowText" lastClr="000000"/>
                      </a:solidFill>
                      <a:latin typeface="Segoe UI Light"/>
                    </a:endParaRPr>
                  </a:p>
                </p:txBody>
              </p:sp>
              <p:sp>
                <p:nvSpPr>
                  <p:cNvPr id="55" name="Freeform 49">
                    <a:extLst>
                      <a:ext uri="{FF2B5EF4-FFF2-40B4-BE49-F238E27FC236}">
                        <a16:creationId xmlns:a16="http://schemas.microsoft.com/office/drawing/2014/main" id="{8B59DEA9-9E31-4C60-89B9-A4C03578D8D4}"/>
                      </a:ext>
                    </a:extLst>
                  </p:cNvPr>
                  <p:cNvSpPr>
                    <a:spLocks/>
                  </p:cNvSpPr>
                  <p:nvPr/>
                </p:nvSpPr>
                <p:spPr bwMode="auto">
                  <a:xfrm>
                    <a:off x="4573386" y="1859177"/>
                    <a:ext cx="27387" cy="73452"/>
                  </a:xfrm>
                  <a:custGeom>
                    <a:avLst/>
                    <a:gdLst>
                      <a:gd name="T0" fmla="*/ 0 w 17"/>
                      <a:gd name="T1" fmla="*/ 1 h 47"/>
                      <a:gd name="T2" fmla="*/ 6 w 17"/>
                      <a:gd name="T3" fmla="*/ 47 h 47"/>
                      <a:gd name="T4" fmla="*/ 17 w 17"/>
                      <a:gd name="T5" fmla="*/ 46 h 47"/>
                      <a:gd name="T6" fmla="*/ 10 w 17"/>
                      <a:gd name="T7" fmla="*/ 0 h 47"/>
                      <a:gd name="T8" fmla="*/ 0 w 17"/>
                      <a:gd name="T9" fmla="*/ 1 h 47"/>
                    </a:gdLst>
                    <a:ahLst/>
                    <a:cxnLst>
                      <a:cxn ang="0">
                        <a:pos x="T0" y="T1"/>
                      </a:cxn>
                      <a:cxn ang="0">
                        <a:pos x="T2" y="T3"/>
                      </a:cxn>
                      <a:cxn ang="0">
                        <a:pos x="T4" y="T5"/>
                      </a:cxn>
                      <a:cxn ang="0">
                        <a:pos x="T6" y="T7"/>
                      </a:cxn>
                      <a:cxn ang="0">
                        <a:pos x="T8" y="T9"/>
                      </a:cxn>
                    </a:cxnLst>
                    <a:rect l="0" t="0" r="r" b="b"/>
                    <a:pathLst>
                      <a:path w="17" h="47">
                        <a:moveTo>
                          <a:pt x="0" y="1"/>
                        </a:moveTo>
                        <a:lnTo>
                          <a:pt x="6" y="47"/>
                        </a:lnTo>
                        <a:lnTo>
                          <a:pt x="17" y="46"/>
                        </a:lnTo>
                        <a:lnTo>
                          <a:pt x="10" y="0"/>
                        </a:lnTo>
                        <a:lnTo>
                          <a:pt x="0" y="1"/>
                        </a:lnTo>
                        <a:close/>
                      </a:path>
                    </a:pathLst>
                  </a:custGeom>
                  <a:solidFill>
                    <a:srgbClr val="FF8C00"/>
                  </a:solidFill>
                  <a:ln>
                    <a:noFill/>
                  </a:ln>
                  <a:extLst>
                    <a:ext uri="{91240B29-F687-4F45-9708-019B960494DF}">
                      <a14:hiddenLine xmlns:a14="http://schemas.microsoft.com/office/drawing/2010/main" w="9525">
                        <a:solidFill>
                          <a:srgbClr val="000000"/>
                        </a:solidFill>
                        <a:round/>
                        <a:headEnd/>
                        <a:tailEnd/>
                      </a14:hiddenLine>
                    </a:ext>
                  </a:extLst>
                </p:spPr>
                <p:txBody>
                  <a:bodyPr lIns="91427" tIns="45713" rIns="91427" bIns="45713"/>
                  <a:lstStyle/>
                  <a:p>
                    <a:pPr defTabSz="914224" eaLnBrk="1" fontAlgn="auto" hangingPunct="1">
                      <a:spcBef>
                        <a:spcPts val="0"/>
                      </a:spcBef>
                      <a:spcAft>
                        <a:spcPts val="0"/>
                      </a:spcAft>
                      <a:defRPr/>
                    </a:pPr>
                    <a:endParaRPr lang="sl-SI" kern="0" dirty="0">
                      <a:solidFill>
                        <a:sysClr val="windowText" lastClr="000000"/>
                      </a:solidFill>
                      <a:latin typeface="Segoe UI Light"/>
                    </a:endParaRPr>
                  </a:p>
                </p:txBody>
              </p:sp>
              <p:sp>
                <p:nvSpPr>
                  <p:cNvPr id="56" name="Freeform 50">
                    <a:extLst>
                      <a:ext uri="{FF2B5EF4-FFF2-40B4-BE49-F238E27FC236}">
                        <a16:creationId xmlns:a16="http://schemas.microsoft.com/office/drawing/2014/main" id="{4D877DEC-3A49-4CA5-8A50-5FFF9B899C44}"/>
                      </a:ext>
                    </a:extLst>
                  </p:cNvPr>
                  <p:cNvSpPr>
                    <a:spLocks/>
                  </p:cNvSpPr>
                  <p:nvPr/>
                </p:nvSpPr>
                <p:spPr bwMode="auto">
                  <a:xfrm>
                    <a:off x="4617892" y="1852181"/>
                    <a:ext cx="23963" cy="73452"/>
                  </a:xfrm>
                  <a:custGeom>
                    <a:avLst/>
                    <a:gdLst>
                      <a:gd name="T0" fmla="*/ 0 w 15"/>
                      <a:gd name="T1" fmla="*/ 0 h 46"/>
                      <a:gd name="T2" fmla="*/ 6 w 15"/>
                      <a:gd name="T3" fmla="*/ 46 h 46"/>
                      <a:gd name="T4" fmla="*/ 15 w 15"/>
                      <a:gd name="T5" fmla="*/ 46 h 46"/>
                      <a:gd name="T6" fmla="*/ 11 w 15"/>
                      <a:gd name="T7" fmla="*/ 0 h 46"/>
                      <a:gd name="T8" fmla="*/ 0 w 15"/>
                      <a:gd name="T9" fmla="*/ 0 h 46"/>
                    </a:gdLst>
                    <a:ahLst/>
                    <a:cxnLst>
                      <a:cxn ang="0">
                        <a:pos x="T0" y="T1"/>
                      </a:cxn>
                      <a:cxn ang="0">
                        <a:pos x="T2" y="T3"/>
                      </a:cxn>
                      <a:cxn ang="0">
                        <a:pos x="T4" y="T5"/>
                      </a:cxn>
                      <a:cxn ang="0">
                        <a:pos x="T6" y="T7"/>
                      </a:cxn>
                      <a:cxn ang="0">
                        <a:pos x="T8" y="T9"/>
                      </a:cxn>
                    </a:cxnLst>
                    <a:rect l="0" t="0" r="r" b="b"/>
                    <a:pathLst>
                      <a:path w="15" h="46">
                        <a:moveTo>
                          <a:pt x="0" y="0"/>
                        </a:moveTo>
                        <a:lnTo>
                          <a:pt x="6" y="46"/>
                        </a:lnTo>
                        <a:lnTo>
                          <a:pt x="15" y="46"/>
                        </a:lnTo>
                        <a:lnTo>
                          <a:pt x="11" y="0"/>
                        </a:lnTo>
                        <a:lnTo>
                          <a:pt x="0" y="0"/>
                        </a:lnTo>
                        <a:close/>
                      </a:path>
                    </a:pathLst>
                  </a:custGeom>
                  <a:solidFill>
                    <a:srgbClr val="FF8C00"/>
                  </a:solidFill>
                  <a:ln>
                    <a:noFill/>
                  </a:ln>
                  <a:extLst>
                    <a:ext uri="{91240B29-F687-4F45-9708-019B960494DF}">
                      <a14:hiddenLine xmlns:a14="http://schemas.microsoft.com/office/drawing/2010/main" w="9525">
                        <a:solidFill>
                          <a:srgbClr val="000000"/>
                        </a:solidFill>
                        <a:round/>
                        <a:headEnd/>
                        <a:tailEnd/>
                      </a14:hiddenLine>
                    </a:ext>
                  </a:extLst>
                </p:spPr>
                <p:txBody>
                  <a:bodyPr lIns="91427" tIns="45713" rIns="91427" bIns="45713"/>
                  <a:lstStyle/>
                  <a:p>
                    <a:pPr defTabSz="914224" eaLnBrk="1" fontAlgn="auto" hangingPunct="1">
                      <a:spcBef>
                        <a:spcPts val="0"/>
                      </a:spcBef>
                      <a:spcAft>
                        <a:spcPts val="0"/>
                      </a:spcAft>
                      <a:defRPr/>
                    </a:pPr>
                    <a:endParaRPr lang="sl-SI" kern="0" dirty="0">
                      <a:solidFill>
                        <a:sysClr val="windowText" lastClr="000000"/>
                      </a:solidFill>
                      <a:latin typeface="Segoe UI Light"/>
                    </a:endParaRPr>
                  </a:p>
                </p:txBody>
              </p:sp>
              <p:sp>
                <p:nvSpPr>
                  <p:cNvPr id="57" name="Freeform 51">
                    <a:extLst>
                      <a:ext uri="{FF2B5EF4-FFF2-40B4-BE49-F238E27FC236}">
                        <a16:creationId xmlns:a16="http://schemas.microsoft.com/office/drawing/2014/main" id="{4CE9C674-FD12-4D73-9BA8-89AE966A8250}"/>
                      </a:ext>
                    </a:extLst>
                  </p:cNvPr>
                  <p:cNvSpPr>
                    <a:spLocks/>
                  </p:cNvSpPr>
                  <p:nvPr/>
                </p:nvSpPr>
                <p:spPr bwMode="auto">
                  <a:xfrm>
                    <a:off x="4665819" y="1848685"/>
                    <a:ext cx="20540" cy="76948"/>
                  </a:xfrm>
                  <a:custGeom>
                    <a:avLst/>
                    <a:gdLst>
                      <a:gd name="T0" fmla="*/ 0 w 13"/>
                      <a:gd name="T1" fmla="*/ 1 h 48"/>
                      <a:gd name="T2" fmla="*/ 3 w 13"/>
                      <a:gd name="T3" fmla="*/ 48 h 48"/>
                      <a:gd name="T4" fmla="*/ 13 w 13"/>
                      <a:gd name="T5" fmla="*/ 48 h 48"/>
                      <a:gd name="T6" fmla="*/ 10 w 13"/>
                      <a:gd name="T7" fmla="*/ 0 h 48"/>
                      <a:gd name="T8" fmla="*/ 0 w 13"/>
                      <a:gd name="T9" fmla="*/ 1 h 48"/>
                    </a:gdLst>
                    <a:ahLst/>
                    <a:cxnLst>
                      <a:cxn ang="0">
                        <a:pos x="T0" y="T1"/>
                      </a:cxn>
                      <a:cxn ang="0">
                        <a:pos x="T2" y="T3"/>
                      </a:cxn>
                      <a:cxn ang="0">
                        <a:pos x="T4" y="T5"/>
                      </a:cxn>
                      <a:cxn ang="0">
                        <a:pos x="T6" y="T7"/>
                      </a:cxn>
                      <a:cxn ang="0">
                        <a:pos x="T8" y="T9"/>
                      </a:cxn>
                    </a:cxnLst>
                    <a:rect l="0" t="0" r="r" b="b"/>
                    <a:pathLst>
                      <a:path w="13" h="48">
                        <a:moveTo>
                          <a:pt x="0" y="1"/>
                        </a:moveTo>
                        <a:lnTo>
                          <a:pt x="3" y="48"/>
                        </a:lnTo>
                        <a:lnTo>
                          <a:pt x="13" y="48"/>
                        </a:lnTo>
                        <a:lnTo>
                          <a:pt x="10" y="0"/>
                        </a:lnTo>
                        <a:lnTo>
                          <a:pt x="0" y="1"/>
                        </a:lnTo>
                        <a:close/>
                      </a:path>
                    </a:pathLst>
                  </a:custGeom>
                  <a:solidFill>
                    <a:srgbClr val="FF8C00"/>
                  </a:solidFill>
                  <a:ln>
                    <a:noFill/>
                  </a:ln>
                  <a:extLst>
                    <a:ext uri="{91240B29-F687-4F45-9708-019B960494DF}">
                      <a14:hiddenLine xmlns:a14="http://schemas.microsoft.com/office/drawing/2010/main" w="9525">
                        <a:solidFill>
                          <a:srgbClr val="000000"/>
                        </a:solidFill>
                        <a:round/>
                        <a:headEnd/>
                        <a:tailEnd/>
                      </a14:hiddenLine>
                    </a:ext>
                  </a:extLst>
                </p:spPr>
                <p:txBody>
                  <a:bodyPr lIns="91427" tIns="45713" rIns="91427" bIns="45713"/>
                  <a:lstStyle/>
                  <a:p>
                    <a:pPr defTabSz="914224" eaLnBrk="1" fontAlgn="auto" hangingPunct="1">
                      <a:spcBef>
                        <a:spcPts val="0"/>
                      </a:spcBef>
                      <a:spcAft>
                        <a:spcPts val="0"/>
                      </a:spcAft>
                      <a:defRPr/>
                    </a:pPr>
                    <a:endParaRPr lang="sl-SI" kern="0" dirty="0">
                      <a:solidFill>
                        <a:sysClr val="windowText" lastClr="000000"/>
                      </a:solidFill>
                      <a:latin typeface="Segoe UI Light"/>
                    </a:endParaRPr>
                  </a:p>
                </p:txBody>
              </p:sp>
              <p:sp>
                <p:nvSpPr>
                  <p:cNvPr id="58" name="Freeform 52">
                    <a:extLst>
                      <a:ext uri="{FF2B5EF4-FFF2-40B4-BE49-F238E27FC236}">
                        <a16:creationId xmlns:a16="http://schemas.microsoft.com/office/drawing/2014/main" id="{62495D86-300A-4B8F-807F-EE4CD31560B4}"/>
                      </a:ext>
                    </a:extLst>
                  </p:cNvPr>
                  <p:cNvSpPr>
                    <a:spLocks/>
                  </p:cNvSpPr>
                  <p:nvPr/>
                </p:nvSpPr>
                <p:spPr bwMode="auto">
                  <a:xfrm>
                    <a:off x="4713747" y="1841689"/>
                    <a:ext cx="13694" cy="104930"/>
                  </a:xfrm>
                  <a:custGeom>
                    <a:avLst/>
                    <a:gdLst>
                      <a:gd name="T0" fmla="*/ 0 w 10"/>
                      <a:gd name="T1" fmla="*/ 67 h 67"/>
                      <a:gd name="T2" fmla="*/ 10 w 10"/>
                      <a:gd name="T3" fmla="*/ 67 h 67"/>
                      <a:gd name="T4" fmla="*/ 10 w 10"/>
                      <a:gd name="T5" fmla="*/ 0 h 67"/>
                      <a:gd name="T6" fmla="*/ 1 w 10"/>
                      <a:gd name="T7" fmla="*/ 0 h 67"/>
                      <a:gd name="T8" fmla="*/ 0 w 10"/>
                      <a:gd name="T9" fmla="*/ 67 h 67"/>
                    </a:gdLst>
                    <a:ahLst/>
                    <a:cxnLst>
                      <a:cxn ang="0">
                        <a:pos x="T0" y="T1"/>
                      </a:cxn>
                      <a:cxn ang="0">
                        <a:pos x="T2" y="T3"/>
                      </a:cxn>
                      <a:cxn ang="0">
                        <a:pos x="T4" y="T5"/>
                      </a:cxn>
                      <a:cxn ang="0">
                        <a:pos x="T6" y="T7"/>
                      </a:cxn>
                      <a:cxn ang="0">
                        <a:pos x="T8" y="T9"/>
                      </a:cxn>
                    </a:cxnLst>
                    <a:rect l="0" t="0" r="r" b="b"/>
                    <a:pathLst>
                      <a:path w="10" h="67">
                        <a:moveTo>
                          <a:pt x="0" y="67"/>
                        </a:moveTo>
                        <a:lnTo>
                          <a:pt x="10" y="67"/>
                        </a:lnTo>
                        <a:lnTo>
                          <a:pt x="10" y="0"/>
                        </a:lnTo>
                        <a:lnTo>
                          <a:pt x="1" y="0"/>
                        </a:lnTo>
                        <a:lnTo>
                          <a:pt x="0" y="67"/>
                        </a:lnTo>
                        <a:close/>
                      </a:path>
                    </a:pathLst>
                  </a:custGeom>
                  <a:solidFill>
                    <a:srgbClr val="EB3C00"/>
                  </a:solidFill>
                  <a:ln>
                    <a:noFill/>
                  </a:ln>
                  <a:extLst>
                    <a:ext uri="{91240B29-F687-4F45-9708-019B960494DF}">
                      <a14:hiddenLine xmlns:a14="http://schemas.microsoft.com/office/drawing/2010/main" w="9525">
                        <a:solidFill>
                          <a:srgbClr val="000000"/>
                        </a:solidFill>
                        <a:round/>
                        <a:headEnd/>
                        <a:tailEnd/>
                      </a14:hiddenLine>
                    </a:ext>
                  </a:extLst>
                </p:spPr>
                <p:txBody>
                  <a:bodyPr lIns="91427" tIns="45713" rIns="91427" bIns="45713"/>
                  <a:lstStyle/>
                  <a:p>
                    <a:pPr defTabSz="914224" eaLnBrk="1" fontAlgn="auto" hangingPunct="1">
                      <a:spcBef>
                        <a:spcPts val="0"/>
                      </a:spcBef>
                      <a:spcAft>
                        <a:spcPts val="0"/>
                      </a:spcAft>
                      <a:defRPr/>
                    </a:pPr>
                    <a:endParaRPr lang="sl-SI" kern="0" dirty="0">
                      <a:solidFill>
                        <a:sysClr val="windowText" lastClr="000000"/>
                      </a:solidFill>
                      <a:latin typeface="Segoe UI Light"/>
                    </a:endParaRPr>
                  </a:p>
                </p:txBody>
              </p:sp>
              <p:sp>
                <p:nvSpPr>
                  <p:cNvPr id="59" name="Freeform 53">
                    <a:extLst>
                      <a:ext uri="{FF2B5EF4-FFF2-40B4-BE49-F238E27FC236}">
                        <a16:creationId xmlns:a16="http://schemas.microsoft.com/office/drawing/2014/main" id="{394EEBAC-9D11-4CA9-A7F2-56ECC0077371}"/>
                      </a:ext>
                    </a:extLst>
                  </p:cNvPr>
                  <p:cNvSpPr>
                    <a:spLocks/>
                  </p:cNvSpPr>
                  <p:nvPr/>
                </p:nvSpPr>
                <p:spPr bwMode="auto">
                  <a:xfrm>
                    <a:off x="4754827" y="1848685"/>
                    <a:ext cx="20540" cy="76948"/>
                  </a:xfrm>
                  <a:custGeom>
                    <a:avLst/>
                    <a:gdLst>
                      <a:gd name="T0" fmla="*/ 0 w 13"/>
                      <a:gd name="T1" fmla="*/ 47 h 47"/>
                      <a:gd name="T2" fmla="*/ 10 w 13"/>
                      <a:gd name="T3" fmla="*/ 47 h 47"/>
                      <a:gd name="T4" fmla="*/ 13 w 13"/>
                      <a:gd name="T5" fmla="*/ 0 h 47"/>
                      <a:gd name="T6" fmla="*/ 3 w 13"/>
                      <a:gd name="T7" fmla="*/ 0 h 47"/>
                      <a:gd name="T8" fmla="*/ 0 w 13"/>
                      <a:gd name="T9" fmla="*/ 47 h 47"/>
                    </a:gdLst>
                    <a:ahLst/>
                    <a:cxnLst>
                      <a:cxn ang="0">
                        <a:pos x="T0" y="T1"/>
                      </a:cxn>
                      <a:cxn ang="0">
                        <a:pos x="T2" y="T3"/>
                      </a:cxn>
                      <a:cxn ang="0">
                        <a:pos x="T4" y="T5"/>
                      </a:cxn>
                      <a:cxn ang="0">
                        <a:pos x="T6" y="T7"/>
                      </a:cxn>
                      <a:cxn ang="0">
                        <a:pos x="T8" y="T9"/>
                      </a:cxn>
                    </a:cxnLst>
                    <a:rect l="0" t="0" r="r" b="b"/>
                    <a:pathLst>
                      <a:path w="13" h="47">
                        <a:moveTo>
                          <a:pt x="0" y="47"/>
                        </a:moveTo>
                        <a:lnTo>
                          <a:pt x="10" y="47"/>
                        </a:lnTo>
                        <a:lnTo>
                          <a:pt x="13" y="0"/>
                        </a:lnTo>
                        <a:lnTo>
                          <a:pt x="3" y="0"/>
                        </a:lnTo>
                        <a:lnTo>
                          <a:pt x="0" y="47"/>
                        </a:lnTo>
                        <a:close/>
                      </a:path>
                    </a:pathLst>
                  </a:custGeom>
                  <a:solidFill>
                    <a:srgbClr val="FF8C00"/>
                  </a:solidFill>
                  <a:ln>
                    <a:noFill/>
                  </a:ln>
                  <a:extLst>
                    <a:ext uri="{91240B29-F687-4F45-9708-019B960494DF}">
                      <a14:hiddenLine xmlns:a14="http://schemas.microsoft.com/office/drawing/2010/main" w="9525">
                        <a:solidFill>
                          <a:srgbClr val="000000"/>
                        </a:solidFill>
                        <a:round/>
                        <a:headEnd/>
                        <a:tailEnd/>
                      </a14:hiddenLine>
                    </a:ext>
                  </a:extLst>
                </p:spPr>
                <p:txBody>
                  <a:bodyPr lIns="91427" tIns="45713" rIns="91427" bIns="45713"/>
                  <a:lstStyle/>
                  <a:p>
                    <a:pPr defTabSz="914224" eaLnBrk="1" fontAlgn="auto" hangingPunct="1">
                      <a:spcBef>
                        <a:spcPts val="0"/>
                      </a:spcBef>
                      <a:spcAft>
                        <a:spcPts val="0"/>
                      </a:spcAft>
                      <a:defRPr/>
                    </a:pPr>
                    <a:endParaRPr lang="sl-SI" kern="0" dirty="0">
                      <a:solidFill>
                        <a:sysClr val="windowText" lastClr="000000"/>
                      </a:solidFill>
                      <a:latin typeface="Segoe UI Light"/>
                    </a:endParaRPr>
                  </a:p>
                </p:txBody>
              </p:sp>
              <p:sp>
                <p:nvSpPr>
                  <p:cNvPr id="60" name="Freeform 54">
                    <a:extLst>
                      <a:ext uri="{FF2B5EF4-FFF2-40B4-BE49-F238E27FC236}">
                        <a16:creationId xmlns:a16="http://schemas.microsoft.com/office/drawing/2014/main" id="{5DADFF1A-BDE6-40D6-9986-CDB01F27BAEF}"/>
                      </a:ext>
                    </a:extLst>
                  </p:cNvPr>
                  <p:cNvSpPr>
                    <a:spLocks/>
                  </p:cNvSpPr>
                  <p:nvPr/>
                </p:nvSpPr>
                <p:spPr bwMode="auto">
                  <a:xfrm>
                    <a:off x="4795908" y="1852181"/>
                    <a:ext cx="23963" cy="73452"/>
                  </a:xfrm>
                  <a:custGeom>
                    <a:avLst/>
                    <a:gdLst>
                      <a:gd name="T0" fmla="*/ 0 w 15"/>
                      <a:gd name="T1" fmla="*/ 46 h 47"/>
                      <a:gd name="T2" fmla="*/ 10 w 15"/>
                      <a:gd name="T3" fmla="*/ 47 h 47"/>
                      <a:gd name="T4" fmla="*/ 15 w 15"/>
                      <a:gd name="T5" fmla="*/ 1 h 47"/>
                      <a:gd name="T6" fmla="*/ 6 w 15"/>
                      <a:gd name="T7" fmla="*/ 0 h 47"/>
                      <a:gd name="T8" fmla="*/ 0 w 15"/>
                      <a:gd name="T9" fmla="*/ 46 h 47"/>
                    </a:gdLst>
                    <a:ahLst/>
                    <a:cxnLst>
                      <a:cxn ang="0">
                        <a:pos x="T0" y="T1"/>
                      </a:cxn>
                      <a:cxn ang="0">
                        <a:pos x="T2" y="T3"/>
                      </a:cxn>
                      <a:cxn ang="0">
                        <a:pos x="T4" y="T5"/>
                      </a:cxn>
                      <a:cxn ang="0">
                        <a:pos x="T6" y="T7"/>
                      </a:cxn>
                      <a:cxn ang="0">
                        <a:pos x="T8" y="T9"/>
                      </a:cxn>
                    </a:cxnLst>
                    <a:rect l="0" t="0" r="r" b="b"/>
                    <a:pathLst>
                      <a:path w="15" h="47">
                        <a:moveTo>
                          <a:pt x="0" y="46"/>
                        </a:moveTo>
                        <a:lnTo>
                          <a:pt x="10" y="47"/>
                        </a:lnTo>
                        <a:lnTo>
                          <a:pt x="15" y="1"/>
                        </a:lnTo>
                        <a:lnTo>
                          <a:pt x="6" y="0"/>
                        </a:lnTo>
                        <a:lnTo>
                          <a:pt x="0" y="46"/>
                        </a:lnTo>
                        <a:close/>
                      </a:path>
                    </a:pathLst>
                  </a:custGeom>
                  <a:solidFill>
                    <a:srgbClr val="FF8C00"/>
                  </a:solidFill>
                  <a:ln>
                    <a:noFill/>
                  </a:ln>
                  <a:extLst>
                    <a:ext uri="{91240B29-F687-4F45-9708-019B960494DF}">
                      <a14:hiddenLine xmlns:a14="http://schemas.microsoft.com/office/drawing/2010/main" w="9525">
                        <a:solidFill>
                          <a:srgbClr val="000000"/>
                        </a:solidFill>
                        <a:round/>
                        <a:headEnd/>
                        <a:tailEnd/>
                      </a14:hiddenLine>
                    </a:ext>
                  </a:extLst>
                </p:spPr>
                <p:txBody>
                  <a:bodyPr lIns="91427" tIns="45713" rIns="91427" bIns="45713"/>
                  <a:lstStyle/>
                  <a:p>
                    <a:pPr defTabSz="914224" eaLnBrk="1" fontAlgn="auto" hangingPunct="1">
                      <a:spcBef>
                        <a:spcPts val="0"/>
                      </a:spcBef>
                      <a:spcAft>
                        <a:spcPts val="0"/>
                      </a:spcAft>
                      <a:defRPr/>
                    </a:pPr>
                    <a:endParaRPr lang="sl-SI" kern="0" dirty="0">
                      <a:solidFill>
                        <a:sysClr val="windowText" lastClr="000000"/>
                      </a:solidFill>
                      <a:latin typeface="Segoe UI Light"/>
                    </a:endParaRPr>
                  </a:p>
                </p:txBody>
              </p:sp>
              <p:sp>
                <p:nvSpPr>
                  <p:cNvPr id="61" name="Freeform 55">
                    <a:extLst>
                      <a:ext uri="{FF2B5EF4-FFF2-40B4-BE49-F238E27FC236}">
                        <a16:creationId xmlns:a16="http://schemas.microsoft.com/office/drawing/2014/main" id="{62FF0D7F-04C3-4989-9459-16DAE066EE4F}"/>
                      </a:ext>
                    </a:extLst>
                  </p:cNvPr>
                  <p:cNvSpPr>
                    <a:spLocks/>
                  </p:cNvSpPr>
                  <p:nvPr/>
                </p:nvSpPr>
                <p:spPr bwMode="auto">
                  <a:xfrm>
                    <a:off x="4840411" y="1859177"/>
                    <a:ext cx="27387" cy="76948"/>
                  </a:xfrm>
                  <a:custGeom>
                    <a:avLst/>
                    <a:gdLst>
                      <a:gd name="T0" fmla="*/ 0 w 18"/>
                      <a:gd name="T1" fmla="*/ 46 h 48"/>
                      <a:gd name="T2" fmla="*/ 9 w 18"/>
                      <a:gd name="T3" fmla="*/ 48 h 48"/>
                      <a:gd name="T4" fmla="*/ 18 w 18"/>
                      <a:gd name="T5" fmla="*/ 1 h 48"/>
                      <a:gd name="T6" fmla="*/ 8 w 18"/>
                      <a:gd name="T7" fmla="*/ 0 h 48"/>
                      <a:gd name="T8" fmla="*/ 0 w 18"/>
                      <a:gd name="T9" fmla="*/ 46 h 48"/>
                    </a:gdLst>
                    <a:ahLst/>
                    <a:cxnLst>
                      <a:cxn ang="0">
                        <a:pos x="T0" y="T1"/>
                      </a:cxn>
                      <a:cxn ang="0">
                        <a:pos x="T2" y="T3"/>
                      </a:cxn>
                      <a:cxn ang="0">
                        <a:pos x="T4" y="T5"/>
                      </a:cxn>
                      <a:cxn ang="0">
                        <a:pos x="T6" y="T7"/>
                      </a:cxn>
                      <a:cxn ang="0">
                        <a:pos x="T8" y="T9"/>
                      </a:cxn>
                    </a:cxnLst>
                    <a:rect l="0" t="0" r="r" b="b"/>
                    <a:pathLst>
                      <a:path w="18" h="48">
                        <a:moveTo>
                          <a:pt x="0" y="46"/>
                        </a:moveTo>
                        <a:lnTo>
                          <a:pt x="9" y="48"/>
                        </a:lnTo>
                        <a:lnTo>
                          <a:pt x="18" y="1"/>
                        </a:lnTo>
                        <a:lnTo>
                          <a:pt x="8" y="0"/>
                        </a:lnTo>
                        <a:lnTo>
                          <a:pt x="0" y="46"/>
                        </a:lnTo>
                        <a:close/>
                      </a:path>
                    </a:pathLst>
                  </a:custGeom>
                  <a:solidFill>
                    <a:srgbClr val="FF8C00"/>
                  </a:solidFill>
                  <a:ln>
                    <a:noFill/>
                  </a:ln>
                  <a:extLst>
                    <a:ext uri="{91240B29-F687-4F45-9708-019B960494DF}">
                      <a14:hiddenLine xmlns:a14="http://schemas.microsoft.com/office/drawing/2010/main" w="9525">
                        <a:solidFill>
                          <a:srgbClr val="000000"/>
                        </a:solidFill>
                        <a:round/>
                        <a:headEnd/>
                        <a:tailEnd/>
                      </a14:hiddenLine>
                    </a:ext>
                  </a:extLst>
                </p:spPr>
                <p:txBody>
                  <a:bodyPr lIns="91427" tIns="45713" rIns="91427" bIns="45713"/>
                  <a:lstStyle/>
                  <a:p>
                    <a:pPr defTabSz="914224" eaLnBrk="1" fontAlgn="auto" hangingPunct="1">
                      <a:spcBef>
                        <a:spcPts val="0"/>
                      </a:spcBef>
                      <a:spcAft>
                        <a:spcPts val="0"/>
                      </a:spcAft>
                      <a:defRPr/>
                    </a:pPr>
                    <a:endParaRPr lang="sl-SI" kern="0" dirty="0">
                      <a:solidFill>
                        <a:sysClr val="windowText" lastClr="000000"/>
                      </a:solidFill>
                      <a:latin typeface="Segoe UI Light"/>
                    </a:endParaRPr>
                  </a:p>
                </p:txBody>
              </p:sp>
              <p:sp>
                <p:nvSpPr>
                  <p:cNvPr id="62" name="Freeform 56">
                    <a:extLst>
                      <a:ext uri="{FF2B5EF4-FFF2-40B4-BE49-F238E27FC236}">
                        <a16:creationId xmlns:a16="http://schemas.microsoft.com/office/drawing/2014/main" id="{A9AE0A99-99AE-4704-A5BD-3A16F3CE2007}"/>
                      </a:ext>
                    </a:extLst>
                  </p:cNvPr>
                  <p:cNvSpPr>
                    <a:spLocks/>
                  </p:cNvSpPr>
                  <p:nvPr/>
                </p:nvSpPr>
                <p:spPr bwMode="auto">
                  <a:xfrm>
                    <a:off x="4881492" y="1866172"/>
                    <a:ext cx="30812" cy="76948"/>
                  </a:xfrm>
                  <a:custGeom>
                    <a:avLst/>
                    <a:gdLst>
                      <a:gd name="T0" fmla="*/ 0 w 20"/>
                      <a:gd name="T1" fmla="*/ 46 h 48"/>
                      <a:gd name="T2" fmla="*/ 10 w 20"/>
                      <a:gd name="T3" fmla="*/ 48 h 48"/>
                      <a:gd name="T4" fmla="*/ 20 w 20"/>
                      <a:gd name="T5" fmla="*/ 3 h 48"/>
                      <a:gd name="T6" fmla="*/ 10 w 20"/>
                      <a:gd name="T7" fmla="*/ 0 h 48"/>
                      <a:gd name="T8" fmla="*/ 0 w 20"/>
                      <a:gd name="T9" fmla="*/ 46 h 48"/>
                    </a:gdLst>
                    <a:ahLst/>
                    <a:cxnLst>
                      <a:cxn ang="0">
                        <a:pos x="T0" y="T1"/>
                      </a:cxn>
                      <a:cxn ang="0">
                        <a:pos x="T2" y="T3"/>
                      </a:cxn>
                      <a:cxn ang="0">
                        <a:pos x="T4" y="T5"/>
                      </a:cxn>
                      <a:cxn ang="0">
                        <a:pos x="T6" y="T7"/>
                      </a:cxn>
                      <a:cxn ang="0">
                        <a:pos x="T8" y="T9"/>
                      </a:cxn>
                    </a:cxnLst>
                    <a:rect l="0" t="0" r="r" b="b"/>
                    <a:pathLst>
                      <a:path w="20" h="48">
                        <a:moveTo>
                          <a:pt x="0" y="46"/>
                        </a:moveTo>
                        <a:lnTo>
                          <a:pt x="10" y="48"/>
                        </a:lnTo>
                        <a:lnTo>
                          <a:pt x="20" y="3"/>
                        </a:lnTo>
                        <a:lnTo>
                          <a:pt x="10" y="0"/>
                        </a:lnTo>
                        <a:lnTo>
                          <a:pt x="0" y="46"/>
                        </a:lnTo>
                        <a:close/>
                      </a:path>
                    </a:pathLst>
                  </a:custGeom>
                  <a:solidFill>
                    <a:srgbClr val="FF8C00"/>
                  </a:solidFill>
                  <a:ln>
                    <a:noFill/>
                  </a:ln>
                  <a:extLst>
                    <a:ext uri="{91240B29-F687-4F45-9708-019B960494DF}">
                      <a14:hiddenLine xmlns:a14="http://schemas.microsoft.com/office/drawing/2010/main" w="9525">
                        <a:solidFill>
                          <a:srgbClr val="000000"/>
                        </a:solidFill>
                        <a:round/>
                        <a:headEnd/>
                        <a:tailEnd/>
                      </a14:hiddenLine>
                    </a:ext>
                  </a:extLst>
                </p:spPr>
                <p:txBody>
                  <a:bodyPr lIns="91427" tIns="45713" rIns="91427" bIns="45713"/>
                  <a:lstStyle/>
                  <a:p>
                    <a:pPr defTabSz="914224" eaLnBrk="1" fontAlgn="auto" hangingPunct="1">
                      <a:spcBef>
                        <a:spcPts val="0"/>
                      </a:spcBef>
                      <a:spcAft>
                        <a:spcPts val="0"/>
                      </a:spcAft>
                      <a:defRPr/>
                    </a:pPr>
                    <a:endParaRPr lang="sl-SI" kern="0" dirty="0">
                      <a:solidFill>
                        <a:sysClr val="windowText" lastClr="000000"/>
                      </a:solidFill>
                      <a:latin typeface="Segoe UI Light"/>
                    </a:endParaRPr>
                  </a:p>
                </p:txBody>
              </p:sp>
              <p:sp>
                <p:nvSpPr>
                  <p:cNvPr id="63" name="Freeform 57">
                    <a:extLst>
                      <a:ext uri="{FF2B5EF4-FFF2-40B4-BE49-F238E27FC236}">
                        <a16:creationId xmlns:a16="http://schemas.microsoft.com/office/drawing/2014/main" id="{CC8DF195-621C-41D5-9359-1664E4E8F294}"/>
                      </a:ext>
                    </a:extLst>
                  </p:cNvPr>
                  <p:cNvSpPr>
                    <a:spLocks/>
                  </p:cNvSpPr>
                  <p:nvPr/>
                </p:nvSpPr>
                <p:spPr bwMode="auto">
                  <a:xfrm>
                    <a:off x="4919150" y="1869671"/>
                    <a:ext cx="41081" cy="104930"/>
                  </a:xfrm>
                  <a:custGeom>
                    <a:avLst/>
                    <a:gdLst>
                      <a:gd name="T0" fmla="*/ 0 w 25"/>
                      <a:gd name="T1" fmla="*/ 64 h 66"/>
                      <a:gd name="T2" fmla="*/ 8 w 25"/>
                      <a:gd name="T3" fmla="*/ 66 h 66"/>
                      <a:gd name="T4" fmla="*/ 25 w 25"/>
                      <a:gd name="T5" fmla="*/ 1 h 66"/>
                      <a:gd name="T6" fmla="*/ 17 w 25"/>
                      <a:gd name="T7" fmla="*/ 0 h 66"/>
                      <a:gd name="T8" fmla="*/ 0 w 25"/>
                      <a:gd name="T9" fmla="*/ 64 h 66"/>
                    </a:gdLst>
                    <a:ahLst/>
                    <a:cxnLst>
                      <a:cxn ang="0">
                        <a:pos x="T0" y="T1"/>
                      </a:cxn>
                      <a:cxn ang="0">
                        <a:pos x="T2" y="T3"/>
                      </a:cxn>
                      <a:cxn ang="0">
                        <a:pos x="T4" y="T5"/>
                      </a:cxn>
                      <a:cxn ang="0">
                        <a:pos x="T6" y="T7"/>
                      </a:cxn>
                      <a:cxn ang="0">
                        <a:pos x="T8" y="T9"/>
                      </a:cxn>
                    </a:cxnLst>
                    <a:rect l="0" t="0" r="r" b="b"/>
                    <a:pathLst>
                      <a:path w="25" h="66">
                        <a:moveTo>
                          <a:pt x="0" y="64"/>
                        </a:moveTo>
                        <a:lnTo>
                          <a:pt x="8" y="66"/>
                        </a:lnTo>
                        <a:lnTo>
                          <a:pt x="25" y="1"/>
                        </a:lnTo>
                        <a:lnTo>
                          <a:pt x="17" y="0"/>
                        </a:lnTo>
                        <a:lnTo>
                          <a:pt x="0" y="64"/>
                        </a:lnTo>
                        <a:close/>
                      </a:path>
                    </a:pathLst>
                  </a:custGeom>
                  <a:solidFill>
                    <a:srgbClr val="EB3C00"/>
                  </a:solidFill>
                  <a:ln>
                    <a:noFill/>
                  </a:ln>
                  <a:extLst>
                    <a:ext uri="{91240B29-F687-4F45-9708-019B960494DF}">
                      <a14:hiddenLine xmlns:a14="http://schemas.microsoft.com/office/drawing/2010/main" w="9525">
                        <a:solidFill>
                          <a:srgbClr val="000000"/>
                        </a:solidFill>
                        <a:round/>
                        <a:headEnd/>
                        <a:tailEnd/>
                      </a14:hiddenLine>
                    </a:ext>
                  </a:extLst>
                </p:spPr>
                <p:txBody>
                  <a:bodyPr lIns="91427" tIns="45713" rIns="91427" bIns="45713"/>
                  <a:lstStyle/>
                  <a:p>
                    <a:pPr defTabSz="914224" eaLnBrk="1" fontAlgn="auto" hangingPunct="1">
                      <a:spcBef>
                        <a:spcPts val="0"/>
                      </a:spcBef>
                      <a:spcAft>
                        <a:spcPts val="0"/>
                      </a:spcAft>
                      <a:defRPr/>
                    </a:pPr>
                    <a:endParaRPr lang="sl-SI" kern="0" dirty="0">
                      <a:solidFill>
                        <a:sysClr val="windowText" lastClr="000000"/>
                      </a:solidFill>
                      <a:latin typeface="Segoe UI Light"/>
                    </a:endParaRPr>
                  </a:p>
                </p:txBody>
              </p:sp>
              <p:sp>
                <p:nvSpPr>
                  <p:cNvPr id="64" name="Freeform 58">
                    <a:extLst>
                      <a:ext uri="{FF2B5EF4-FFF2-40B4-BE49-F238E27FC236}">
                        <a16:creationId xmlns:a16="http://schemas.microsoft.com/office/drawing/2014/main" id="{92676E8E-DC8D-49EC-8EE9-0B462EE95151}"/>
                      </a:ext>
                    </a:extLst>
                  </p:cNvPr>
                  <p:cNvSpPr>
                    <a:spLocks/>
                  </p:cNvSpPr>
                  <p:nvPr/>
                </p:nvSpPr>
                <p:spPr bwMode="auto">
                  <a:xfrm>
                    <a:off x="4963653" y="1887158"/>
                    <a:ext cx="41081" cy="76948"/>
                  </a:xfrm>
                  <a:custGeom>
                    <a:avLst/>
                    <a:gdLst>
                      <a:gd name="T0" fmla="*/ 0 w 24"/>
                      <a:gd name="T1" fmla="*/ 45 h 48"/>
                      <a:gd name="T2" fmla="*/ 9 w 24"/>
                      <a:gd name="T3" fmla="*/ 48 h 48"/>
                      <a:gd name="T4" fmla="*/ 24 w 24"/>
                      <a:gd name="T5" fmla="*/ 3 h 48"/>
                      <a:gd name="T6" fmla="*/ 14 w 24"/>
                      <a:gd name="T7" fmla="*/ 0 h 48"/>
                      <a:gd name="T8" fmla="*/ 0 w 24"/>
                      <a:gd name="T9" fmla="*/ 45 h 48"/>
                    </a:gdLst>
                    <a:ahLst/>
                    <a:cxnLst>
                      <a:cxn ang="0">
                        <a:pos x="T0" y="T1"/>
                      </a:cxn>
                      <a:cxn ang="0">
                        <a:pos x="T2" y="T3"/>
                      </a:cxn>
                      <a:cxn ang="0">
                        <a:pos x="T4" y="T5"/>
                      </a:cxn>
                      <a:cxn ang="0">
                        <a:pos x="T6" y="T7"/>
                      </a:cxn>
                      <a:cxn ang="0">
                        <a:pos x="T8" y="T9"/>
                      </a:cxn>
                    </a:cxnLst>
                    <a:rect l="0" t="0" r="r" b="b"/>
                    <a:pathLst>
                      <a:path w="24" h="48">
                        <a:moveTo>
                          <a:pt x="0" y="45"/>
                        </a:moveTo>
                        <a:lnTo>
                          <a:pt x="9" y="48"/>
                        </a:lnTo>
                        <a:lnTo>
                          <a:pt x="24" y="3"/>
                        </a:lnTo>
                        <a:lnTo>
                          <a:pt x="14" y="0"/>
                        </a:lnTo>
                        <a:lnTo>
                          <a:pt x="0" y="45"/>
                        </a:lnTo>
                        <a:close/>
                      </a:path>
                    </a:pathLst>
                  </a:custGeom>
                  <a:solidFill>
                    <a:srgbClr val="FF8C00"/>
                  </a:solidFill>
                  <a:ln>
                    <a:noFill/>
                  </a:ln>
                  <a:extLst>
                    <a:ext uri="{91240B29-F687-4F45-9708-019B960494DF}">
                      <a14:hiddenLine xmlns:a14="http://schemas.microsoft.com/office/drawing/2010/main" w="9525">
                        <a:solidFill>
                          <a:srgbClr val="000000"/>
                        </a:solidFill>
                        <a:round/>
                        <a:headEnd/>
                        <a:tailEnd/>
                      </a14:hiddenLine>
                    </a:ext>
                  </a:extLst>
                </p:spPr>
                <p:txBody>
                  <a:bodyPr lIns="91427" tIns="45713" rIns="91427" bIns="45713"/>
                  <a:lstStyle/>
                  <a:p>
                    <a:pPr defTabSz="914224" eaLnBrk="1" fontAlgn="auto" hangingPunct="1">
                      <a:spcBef>
                        <a:spcPts val="0"/>
                      </a:spcBef>
                      <a:spcAft>
                        <a:spcPts val="0"/>
                      </a:spcAft>
                      <a:defRPr/>
                    </a:pPr>
                    <a:endParaRPr lang="sl-SI" kern="0" dirty="0">
                      <a:solidFill>
                        <a:sysClr val="windowText" lastClr="000000"/>
                      </a:solidFill>
                      <a:latin typeface="Segoe UI Light"/>
                    </a:endParaRPr>
                  </a:p>
                </p:txBody>
              </p:sp>
              <p:sp>
                <p:nvSpPr>
                  <p:cNvPr id="65" name="Freeform 59">
                    <a:extLst>
                      <a:ext uri="{FF2B5EF4-FFF2-40B4-BE49-F238E27FC236}">
                        <a16:creationId xmlns:a16="http://schemas.microsoft.com/office/drawing/2014/main" id="{8A85C6C0-82DF-4091-AF0C-D78E57DCF9B1}"/>
                      </a:ext>
                    </a:extLst>
                  </p:cNvPr>
                  <p:cNvSpPr>
                    <a:spLocks/>
                  </p:cNvSpPr>
                  <p:nvPr/>
                </p:nvSpPr>
                <p:spPr bwMode="auto">
                  <a:xfrm>
                    <a:off x="5008158" y="1904647"/>
                    <a:ext cx="37656" cy="73450"/>
                  </a:xfrm>
                  <a:custGeom>
                    <a:avLst/>
                    <a:gdLst>
                      <a:gd name="T0" fmla="*/ 16 w 25"/>
                      <a:gd name="T1" fmla="*/ 0 h 48"/>
                      <a:gd name="T2" fmla="*/ 0 w 25"/>
                      <a:gd name="T3" fmla="*/ 43 h 48"/>
                      <a:gd name="T4" fmla="*/ 9 w 25"/>
                      <a:gd name="T5" fmla="*/ 48 h 48"/>
                      <a:gd name="T6" fmla="*/ 25 w 25"/>
                      <a:gd name="T7" fmla="*/ 3 h 48"/>
                      <a:gd name="T8" fmla="*/ 16 w 25"/>
                      <a:gd name="T9" fmla="*/ 0 h 48"/>
                    </a:gdLst>
                    <a:ahLst/>
                    <a:cxnLst>
                      <a:cxn ang="0">
                        <a:pos x="T0" y="T1"/>
                      </a:cxn>
                      <a:cxn ang="0">
                        <a:pos x="T2" y="T3"/>
                      </a:cxn>
                      <a:cxn ang="0">
                        <a:pos x="T4" y="T5"/>
                      </a:cxn>
                      <a:cxn ang="0">
                        <a:pos x="T6" y="T7"/>
                      </a:cxn>
                      <a:cxn ang="0">
                        <a:pos x="T8" y="T9"/>
                      </a:cxn>
                    </a:cxnLst>
                    <a:rect l="0" t="0" r="r" b="b"/>
                    <a:pathLst>
                      <a:path w="25" h="48">
                        <a:moveTo>
                          <a:pt x="16" y="0"/>
                        </a:moveTo>
                        <a:lnTo>
                          <a:pt x="0" y="43"/>
                        </a:lnTo>
                        <a:lnTo>
                          <a:pt x="9" y="48"/>
                        </a:lnTo>
                        <a:lnTo>
                          <a:pt x="25" y="3"/>
                        </a:lnTo>
                        <a:lnTo>
                          <a:pt x="16" y="0"/>
                        </a:lnTo>
                        <a:close/>
                      </a:path>
                    </a:pathLst>
                  </a:custGeom>
                  <a:solidFill>
                    <a:srgbClr val="FF8C00"/>
                  </a:solidFill>
                  <a:ln>
                    <a:noFill/>
                  </a:ln>
                  <a:extLst>
                    <a:ext uri="{91240B29-F687-4F45-9708-019B960494DF}">
                      <a14:hiddenLine xmlns:a14="http://schemas.microsoft.com/office/drawing/2010/main" w="9525">
                        <a:solidFill>
                          <a:srgbClr val="000000"/>
                        </a:solidFill>
                        <a:round/>
                        <a:headEnd/>
                        <a:tailEnd/>
                      </a14:hiddenLine>
                    </a:ext>
                  </a:extLst>
                </p:spPr>
                <p:txBody>
                  <a:bodyPr lIns="91427" tIns="45713" rIns="91427" bIns="45713"/>
                  <a:lstStyle/>
                  <a:p>
                    <a:pPr defTabSz="914224" eaLnBrk="1" fontAlgn="auto" hangingPunct="1">
                      <a:spcBef>
                        <a:spcPts val="0"/>
                      </a:spcBef>
                      <a:spcAft>
                        <a:spcPts val="0"/>
                      </a:spcAft>
                      <a:defRPr/>
                    </a:pPr>
                    <a:endParaRPr lang="sl-SI" kern="0" dirty="0">
                      <a:solidFill>
                        <a:sysClr val="windowText" lastClr="000000"/>
                      </a:solidFill>
                      <a:latin typeface="Segoe UI Light"/>
                    </a:endParaRPr>
                  </a:p>
                </p:txBody>
              </p:sp>
              <p:sp>
                <p:nvSpPr>
                  <p:cNvPr id="66" name="Freeform 60">
                    <a:extLst>
                      <a:ext uri="{FF2B5EF4-FFF2-40B4-BE49-F238E27FC236}">
                        <a16:creationId xmlns:a16="http://schemas.microsoft.com/office/drawing/2014/main" id="{9D9B80C4-EB10-4E5E-8CD0-665AFB854FE2}"/>
                      </a:ext>
                    </a:extLst>
                  </p:cNvPr>
                  <p:cNvSpPr>
                    <a:spLocks/>
                  </p:cNvSpPr>
                  <p:nvPr/>
                </p:nvSpPr>
                <p:spPr bwMode="auto">
                  <a:xfrm>
                    <a:off x="5045814" y="1918638"/>
                    <a:ext cx="44505" cy="76948"/>
                  </a:xfrm>
                  <a:custGeom>
                    <a:avLst/>
                    <a:gdLst>
                      <a:gd name="T0" fmla="*/ 18 w 28"/>
                      <a:gd name="T1" fmla="*/ 0 h 47"/>
                      <a:gd name="T2" fmla="*/ 0 w 28"/>
                      <a:gd name="T3" fmla="*/ 43 h 47"/>
                      <a:gd name="T4" fmla="*/ 8 w 28"/>
                      <a:gd name="T5" fmla="*/ 47 h 47"/>
                      <a:gd name="T6" fmla="*/ 28 w 28"/>
                      <a:gd name="T7" fmla="*/ 4 h 47"/>
                      <a:gd name="T8" fmla="*/ 18 w 28"/>
                      <a:gd name="T9" fmla="*/ 0 h 47"/>
                    </a:gdLst>
                    <a:ahLst/>
                    <a:cxnLst>
                      <a:cxn ang="0">
                        <a:pos x="T0" y="T1"/>
                      </a:cxn>
                      <a:cxn ang="0">
                        <a:pos x="T2" y="T3"/>
                      </a:cxn>
                      <a:cxn ang="0">
                        <a:pos x="T4" y="T5"/>
                      </a:cxn>
                      <a:cxn ang="0">
                        <a:pos x="T6" y="T7"/>
                      </a:cxn>
                      <a:cxn ang="0">
                        <a:pos x="T8" y="T9"/>
                      </a:cxn>
                    </a:cxnLst>
                    <a:rect l="0" t="0" r="r" b="b"/>
                    <a:pathLst>
                      <a:path w="28" h="47">
                        <a:moveTo>
                          <a:pt x="18" y="0"/>
                        </a:moveTo>
                        <a:lnTo>
                          <a:pt x="0" y="43"/>
                        </a:lnTo>
                        <a:lnTo>
                          <a:pt x="8" y="47"/>
                        </a:lnTo>
                        <a:lnTo>
                          <a:pt x="28" y="4"/>
                        </a:lnTo>
                        <a:lnTo>
                          <a:pt x="18" y="0"/>
                        </a:lnTo>
                        <a:close/>
                      </a:path>
                    </a:pathLst>
                  </a:custGeom>
                  <a:solidFill>
                    <a:srgbClr val="FF8C00"/>
                  </a:solidFill>
                  <a:ln>
                    <a:noFill/>
                  </a:ln>
                  <a:extLst>
                    <a:ext uri="{91240B29-F687-4F45-9708-019B960494DF}">
                      <a14:hiddenLine xmlns:a14="http://schemas.microsoft.com/office/drawing/2010/main" w="9525">
                        <a:solidFill>
                          <a:srgbClr val="000000"/>
                        </a:solidFill>
                        <a:round/>
                        <a:headEnd/>
                        <a:tailEnd/>
                      </a14:hiddenLine>
                    </a:ext>
                  </a:extLst>
                </p:spPr>
                <p:txBody>
                  <a:bodyPr lIns="91427" tIns="45713" rIns="91427" bIns="45713"/>
                  <a:lstStyle/>
                  <a:p>
                    <a:pPr defTabSz="914224" eaLnBrk="1" fontAlgn="auto" hangingPunct="1">
                      <a:spcBef>
                        <a:spcPts val="0"/>
                      </a:spcBef>
                      <a:spcAft>
                        <a:spcPts val="0"/>
                      </a:spcAft>
                      <a:defRPr/>
                    </a:pPr>
                    <a:endParaRPr lang="sl-SI" kern="0" dirty="0">
                      <a:solidFill>
                        <a:sysClr val="windowText" lastClr="000000"/>
                      </a:solidFill>
                      <a:latin typeface="Segoe UI Light"/>
                    </a:endParaRPr>
                  </a:p>
                </p:txBody>
              </p:sp>
              <p:sp>
                <p:nvSpPr>
                  <p:cNvPr id="67" name="Freeform 61">
                    <a:extLst>
                      <a:ext uri="{FF2B5EF4-FFF2-40B4-BE49-F238E27FC236}">
                        <a16:creationId xmlns:a16="http://schemas.microsoft.com/office/drawing/2014/main" id="{6450086E-1BE9-48D9-BA04-A31F141F524A}"/>
                      </a:ext>
                    </a:extLst>
                  </p:cNvPr>
                  <p:cNvSpPr>
                    <a:spLocks/>
                  </p:cNvSpPr>
                  <p:nvPr/>
                </p:nvSpPr>
                <p:spPr bwMode="auto">
                  <a:xfrm>
                    <a:off x="5083473" y="1939624"/>
                    <a:ext cx="47927" cy="73450"/>
                  </a:xfrm>
                  <a:custGeom>
                    <a:avLst/>
                    <a:gdLst>
                      <a:gd name="T0" fmla="*/ 21 w 30"/>
                      <a:gd name="T1" fmla="*/ 0 h 47"/>
                      <a:gd name="T2" fmla="*/ 0 w 30"/>
                      <a:gd name="T3" fmla="*/ 42 h 47"/>
                      <a:gd name="T4" fmla="*/ 9 w 30"/>
                      <a:gd name="T5" fmla="*/ 47 h 47"/>
                      <a:gd name="T6" fmla="*/ 30 w 30"/>
                      <a:gd name="T7" fmla="*/ 5 h 47"/>
                      <a:gd name="T8" fmla="*/ 21 w 30"/>
                      <a:gd name="T9" fmla="*/ 0 h 47"/>
                    </a:gdLst>
                    <a:ahLst/>
                    <a:cxnLst>
                      <a:cxn ang="0">
                        <a:pos x="T0" y="T1"/>
                      </a:cxn>
                      <a:cxn ang="0">
                        <a:pos x="T2" y="T3"/>
                      </a:cxn>
                      <a:cxn ang="0">
                        <a:pos x="T4" y="T5"/>
                      </a:cxn>
                      <a:cxn ang="0">
                        <a:pos x="T6" y="T7"/>
                      </a:cxn>
                      <a:cxn ang="0">
                        <a:pos x="T8" y="T9"/>
                      </a:cxn>
                    </a:cxnLst>
                    <a:rect l="0" t="0" r="r" b="b"/>
                    <a:pathLst>
                      <a:path w="30" h="47">
                        <a:moveTo>
                          <a:pt x="21" y="0"/>
                        </a:moveTo>
                        <a:lnTo>
                          <a:pt x="0" y="42"/>
                        </a:lnTo>
                        <a:lnTo>
                          <a:pt x="9" y="47"/>
                        </a:lnTo>
                        <a:lnTo>
                          <a:pt x="30" y="5"/>
                        </a:lnTo>
                        <a:lnTo>
                          <a:pt x="21" y="0"/>
                        </a:lnTo>
                        <a:close/>
                      </a:path>
                    </a:pathLst>
                  </a:custGeom>
                  <a:solidFill>
                    <a:srgbClr val="FF8C00"/>
                  </a:solidFill>
                  <a:ln>
                    <a:noFill/>
                  </a:ln>
                  <a:extLst>
                    <a:ext uri="{91240B29-F687-4F45-9708-019B960494DF}">
                      <a14:hiddenLine xmlns:a14="http://schemas.microsoft.com/office/drawing/2010/main" w="9525">
                        <a:solidFill>
                          <a:srgbClr val="000000"/>
                        </a:solidFill>
                        <a:round/>
                        <a:headEnd/>
                        <a:tailEnd/>
                      </a14:hiddenLine>
                    </a:ext>
                  </a:extLst>
                </p:spPr>
                <p:txBody>
                  <a:bodyPr lIns="91427" tIns="45713" rIns="91427" bIns="45713"/>
                  <a:lstStyle/>
                  <a:p>
                    <a:pPr defTabSz="914224" eaLnBrk="1" fontAlgn="auto" hangingPunct="1">
                      <a:spcBef>
                        <a:spcPts val="0"/>
                      </a:spcBef>
                      <a:spcAft>
                        <a:spcPts val="0"/>
                      </a:spcAft>
                      <a:defRPr/>
                    </a:pPr>
                    <a:endParaRPr lang="sl-SI" kern="0" dirty="0">
                      <a:solidFill>
                        <a:sysClr val="windowText" lastClr="000000"/>
                      </a:solidFill>
                      <a:latin typeface="Segoe UI Light"/>
                    </a:endParaRPr>
                  </a:p>
                </p:txBody>
              </p:sp>
              <p:sp>
                <p:nvSpPr>
                  <p:cNvPr id="68" name="Freeform 62">
                    <a:extLst>
                      <a:ext uri="{FF2B5EF4-FFF2-40B4-BE49-F238E27FC236}">
                        <a16:creationId xmlns:a16="http://schemas.microsoft.com/office/drawing/2014/main" id="{5CDFBB9F-C923-4F03-B834-44D58ED08807}"/>
                      </a:ext>
                    </a:extLst>
                  </p:cNvPr>
                  <p:cNvSpPr>
                    <a:spLocks/>
                  </p:cNvSpPr>
                  <p:nvPr/>
                </p:nvSpPr>
                <p:spPr bwMode="auto">
                  <a:xfrm>
                    <a:off x="5110860" y="1953615"/>
                    <a:ext cx="65043" cy="97934"/>
                  </a:xfrm>
                  <a:custGeom>
                    <a:avLst/>
                    <a:gdLst>
                      <a:gd name="T0" fmla="*/ 34 w 41"/>
                      <a:gd name="T1" fmla="*/ 0 h 63"/>
                      <a:gd name="T2" fmla="*/ 0 w 41"/>
                      <a:gd name="T3" fmla="*/ 59 h 63"/>
                      <a:gd name="T4" fmla="*/ 9 w 41"/>
                      <a:gd name="T5" fmla="*/ 63 h 63"/>
                      <a:gd name="T6" fmla="*/ 41 w 41"/>
                      <a:gd name="T7" fmla="*/ 4 h 63"/>
                      <a:gd name="T8" fmla="*/ 34 w 41"/>
                      <a:gd name="T9" fmla="*/ 0 h 63"/>
                    </a:gdLst>
                    <a:ahLst/>
                    <a:cxnLst>
                      <a:cxn ang="0">
                        <a:pos x="T0" y="T1"/>
                      </a:cxn>
                      <a:cxn ang="0">
                        <a:pos x="T2" y="T3"/>
                      </a:cxn>
                      <a:cxn ang="0">
                        <a:pos x="T4" y="T5"/>
                      </a:cxn>
                      <a:cxn ang="0">
                        <a:pos x="T6" y="T7"/>
                      </a:cxn>
                      <a:cxn ang="0">
                        <a:pos x="T8" y="T9"/>
                      </a:cxn>
                    </a:cxnLst>
                    <a:rect l="0" t="0" r="r" b="b"/>
                    <a:pathLst>
                      <a:path w="41" h="63">
                        <a:moveTo>
                          <a:pt x="34" y="0"/>
                        </a:moveTo>
                        <a:lnTo>
                          <a:pt x="0" y="59"/>
                        </a:lnTo>
                        <a:lnTo>
                          <a:pt x="9" y="63"/>
                        </a:lnTo>
                        <a:lnTo>
                          <a:pt x="41" y="4"/>
                        </a:lnTo>
                        <a:lnTo>
                          <a:pt x="34" y="0"/>
                        </a:lnTo>
                        <a:close/>
                      </a:path>
                    </a:pathLst>
                  </a:custGeom>
                  <a:solidFill>
                    <a:srgbClr val="EB3C00"/>
                  </a:solidFill>
                  <a:ln>
                    <a:noFill/>
                  </a:ln>
                  <a:extLst>
                    <a:ext uri="{91240B29-F687-4F45-9708-019B960494DF}">
                      <a14:hiddenLine xmlns:a14="http://schemas.microsoft.com/office/drawing/2010/main" w="9525">
                        <a:solidFill>
                          <a:srgbClr val="000000"/>
                        </a:solidFill>
                        <a:round/>
                        <a:headEnd/>
                        <a:tailEnd/>
                      </a14:hiddenLine>
                    </a:ext>
                  </a:extLst>
                </p:spPr>
                <p:txBody>
                  <a:bodyPr lIns="91427" tIns="45713" rIns="91427" bIns="45713"/>
                  <a:lstStyle/>
                  <a:p>
                    <a:pPr defTabSz="914224" eaLnBrk="1" fontAlgn="auto" hangingPunct="1">
                      <a:spcBef>
                        <a:spcPts val="0"/>
                      </a:spcBef>
                      <a:spcAft>
                        <a:spcPts val="0"/>
                      </a:spcAft>
                      <a:defRPr/>
                    </a:pPr>
                    <a:endParaRPr lang="sl-SI" kern="0" dirty="0">
                      <a:solidFill>
                        <a:sysClr val="windowText" lastClr="000000"/>
                      </a:solidFill>
                      <a:latin typeface="Segoe UI Light"/>
                    </a:endParaRPr>
                  </a:p>
                </p:txBody>
              </p:sp>
              <p:sp>
                <p:nvSpPr>
                  <p:cNvPr id="69" name="Freeform 63">
                    <a:extLst>
                      <a:ext uri="{FF2B5EF4-FFF2-40B4-BE49-F238E27FC236}">
                        <a16:creationId xmlns:a16="http://schemas.microsoft.com/office/drawing/2014/main" id="{F6869A6B-57B0-43B5-B705-004062F6B82F}"/>
                      </a:ext>
                    </a:extLst>
                  </p:cNvPr>
                  <p:cNvSpPr>
                    <a:spLocks/>
                  </p:cNvSpPr>
                  <p:nvPr/>
                </p:nvSpPr>
                <p:spPr bwMode="auto">
                  <a:xfrm>
                    <a:off x="5158788" y="1981596"/>
                    <a:ext cx="54774" cy="69953"/>
                  </a:xfrm>
                  <a:custGeom>
                    <a:avLst/>
                    <a:gdLst>
                      <a:gd name="T0" fmla="*/ 25 w 34"/>
                      <a:gd name="T1" fmla="*/ 0 h 45"/>
                      <a:gd name="T2" fmla="*/ 0 w 34"/>
                      <a:gd name="T3" fmla="*/ 41 h 45"/>
                      <a:gd name="T4" fmla="*/ 9 w 34"/>
                      <a:gd name="T5" fmla="*/ 45 h 45"/>
                      <a:gd name="T6" fmla="*/ 34 w 34"/>
                      <a:gd name="T7" fmla="*/ 6 h 45"/>
                      <a:gd name="T8" fmla="*/ 25 w 34"/>
                      <a:gd name="T9" fmla="*/ 0 h 45"/>
                    </a:gdLst>
                    <a:ahLst/>
                    <a:cxnLst>
                      <a:cxn ang="0">
                        <a:pos x="T0" y="T1"/>
                      </a:cxn>
                      <a:cxn ang="0">
                        <a:pos x="T2" y="T3"/>
                      </a:cxn>
                      <a:cxn ang="0">
                        <a:pos x="T4" y="T5"/>
                      </a:cxn>
                      <a:cxn ang="0">
                        <a:pos x="T6" y="T7"/>
                      </a:cxn>
                      <a:cxn ang="0">
                        <a:pos x="T8" y="T9"/>
                      </a:cxn>
                    </a:cxnLst>
                    <a:rect l="0" t="0" r="r" b="b"/>
                    <a:pathLst>
                      <a:path w="34" h="45">
                        <a:moveTo>
                          <a:pt x="25" y="0"/>
                        </a:moveTo>
                        <a:lnTo>
                          <a:pt x="0" y="41"/>
                        </a:lnTo>
                        <a:lnTo>
                          <a:pt x="9" y="45"/>
                        </a:lnTo>
                        <a:lnTo>
                          <a:pt x="34" y="6"/>
                        </a:lnTo>
                        <a:lnTo>
                          <a:pt x="25" y="0"/>
                        </a:lnTo>
                        <a:close/>
                      </a:path>
                    </a:pathLst>
                  </a:custGeom>
                  <a:solidFill>
                    <a:srgbClr val="FF8C00"/>
                  </a:solidFill>
                  <a:ln>
                    <a:noFill/>
                  </a:ln>
                  <a:extLst>
                    <a:ext uri="{91240B29-F687-4F45-9708-019B960494DF}">
                      <a14:hiddenLine xmlns:a14="http://schemas.microsoft.com/office/drawing/2010/main" w="9525">
                        <a:solidFill>
                          <a:srgbClr val="000000"/>
                        </a:solidFill>
                        <a:round/>
                        <a:headEnd/>
                        <a:tailEnd/>
                      </a14:hiddenLine>
                    </a:ext>
                  </a:extLst>
                </p:spPr>
                <p:txBody>
                  <a:bodyPr lIns="91427" tIns="45713" rIns="91427" bIns="45713"/>
                  <a:lstStyle/>
                  <a:p>
                    <a:pPr defTabSz="914224" eaLnBrk="1" fontAlgn="auto" hangingPunct="1">
                      <a:spcBef>
                        <a:spcPts val="0"/>
                      </a:spcBef>
                      <a:spcAft>
                        <a:spcPts val="0"/>
                      </a:spcAft>
                      <a:defRPr/>
                    </a:pPr>
                    <a:endParaRPr lang="sl-SI" kern="0" dirty="0">
                      <a:solidFill>
                        <a:sysClr val="windowText" lastClr="000000"/>
                      </a:solidFill>
                      <a:latin typeface="Segoe UI Light"/>
                    </a:endParaRPr>
                  </a:p>
                </p:txBody>
              </p:sp>
              <p:sp>
                <p:nvSpPr>
                  <p:cNvPr id="70" name="Freeform 64">
                    <a:extLst>
                      <a:ext uri="{FF2B5EF4-FFF2-40B4-BE49-F238E27FC236}">
                        <a16:creationId xmlns:a16="http://schemas.microsoft.com/office/drawing/2014/main" id="{AA315FF4-0722-420F-8BA3-0E7A142BF80D}"/>
                      </a:ext>
                    </a:extLst>
                  </p:cNvPr>
                  <p:cNvSpPr>
                    <a:spLocks/>
                  </p:cNvSpPr>
                  <p:nvPr/>
                </p:nvSpPr>
                <p:spPr bwMode="auto">
                  <a:xfrm>
                    <a:off x="5196444" y="2006078"/>
                    <a:ext cx="54774" cy="69953"/>
                  </a:xfrm>
                  <a:custGeom>
                    <a:avLst/>
                    <a:gdLst>
                      <a:gd name="T0" fmla="*/ 26 w 35"/>
                      <a:gd name="T1" fmla="*/ 0 h 45"/>
                      <a:gd name="T2" fmla="*/ 0 w 35"/>
                      <a:gd name="T3" fmla="*/ 40 h 45"/>
                      <a:gd name="T4" fmla="*/ 8 w 35"/>
                      <a:gd name="T5" fmla="*/ 45 h 45"/>
                      <a:gd name="T6" fmla="*/ 35 w 35"/>
                      <a:gd name="T7" fmla="*/ 6 h 45"/>
                      <a:gd name="T8" fmla="*/ 26 w 35"/>
                      <a:gd name="T9" fmla="*/ 0 h 45"/>
                    </a:gdLst>
                    <a:ahLst/>
                    <a:cxnLst>
                      <a:cxn ang="0">
                        <a:pos x="T0" y="T1"/>
                      </a:cxn>
                      <a:cxn ang="0">
                        <a:pos x="T2" y="T3"/>
                      </a:cxn>
                      <a:cxn ang="0">
                        <a:pos x="T4" y="T5"/>
                      </a:cxn>
                      <a:cxn ang="0">
                        <a:pos x="T6" y="T7"/>
                      </a:cxn>
                      <a:cxn ang="0">
                        <a:pos x="T8" y="T9"/>
                      </a:cxn>
                    </a:cxnLst>
                    <a:rect l="0" t="0" r="r" b="b"/>
                    <a:pathLst>
                      <a:path w="35" h="45">
                        <a:moveTo>
                          <a:pt x="26" y="0"/>
                        </a:moveTo>
                        <a:lnTo>
                          <a:pt x="0" y="40"/>
                        </a:lnTo>
                        <a:lnTo>
                          <a:pt x="8" y="45"/>
                        </a:lnTo>
                        <a:lnTo>
                          <a:pt x="35" y="6"/>
                        </a:lnTo>
                        <a:lnTo>
                          <a:pt x="26" y="0"/>
                        </a:lnTo>
                        <a:close/>
                      </a:path>
                    </a:pathLst>
                  </a:custGeom>
                  <a:solidFill>
                    <a:srgbClr val="FF8C00"/>
                  </a:solidFill>
                  <a:ln>
                    <a:noFill/>
                  </a:ln>
                  <a:extLst>
                    <a:ext uri="{91240B29-F687-4F45-9708-019B960494DF}">
                      <a14:hiddenLine xmlns:a14="http://schemas.microsoft.com/office/drawing/2010/main" w="9525">
                        <a:solidFill>
                          <a:srgbClr val="000000"/>
                        </a:solidFill>
                        <a:round/>
                        <a:headEnd/>
                        <a:tailEnd/>
                      </a14:hiddenLine>
                    </a:ext>
                  </a:extLst>
                </p:spPr>
                <p:txBody>
                  <a:bodyPr lIns="91427" tIns="45713" rIns="91427" bIns="45713"/>
                  <a:lstStyle/>
                  <a:p>
                    <a:pPr defTabSz="914224" eaLnBrk="1" fontAlgn="auto" hangingPunct="1">
                      <a:spcBef>
                        <a:spcPts val="0"/>
                      </a:spcBef>
                      <a:spcAft>
                        <a:spcPts val="0"/>
                      </a:spcAft>
                      <a:defRPr/>
                    </a:pPr>
                    <a:endParaRPr lang="sl-SI" kern="0" dirty="0">
                      <a:solidFill>
                        <a:sysClr val="windowText" lastClr="000000"/>
                      </a:solidFill>
                      <a:latin typeface="Segoe UI Light"/>
                    </a:endParaRPr>
                  </a:p>
                </p:txBody>
              </p:sp>
              <p:sp>
                <p:nvSpPr>
                  <p:cNvPr id="71" name="Freeform 65">
                    <a:extLst>
                      <a:ext uri="{FF2B5EF4-FFF2-40B4-BE49-F238E27FC236}">
                        <a16:creationId xmlns:a16="http://schemas.microsoft.com/office/drawing/2014/main" id="{BDF5233E-9673-49CA-940B-46B1288207D2}"/>
                      </a:ext>
                    </a:extLst>
                  </p:cNvPr>
                  <p:cNvSpPr>
                    <a:spLocks/>
                  </p:cNvSpPr>
                  <p:nvPr/>
                </p:nvSpPr>
                <p:spPr bwMode="auto">
                  <a:xfrm>
                    <a:off x="5230678" y="2030563"/>
                    <a:ext cx="58199" cy="69953"/>
                  </a:xfrm>
                  <a:custGeom>
                    <a:avLst/>
                    <a:gdLst>
                      <a:gd name="T0" fmla="*/ 29 w 36"/>
                      <a:gd name="T1" fmla="*/ 0 h 44"/>
                      <a:gd name="T2" fmla="*/ 0 w 36"/>
                      <a:gd name="T3" fmla="*/ 38 h 44"/>
                      <a:gd name="T4" fmla="*/ 8 w 36"/>
                      <a:gd name="T5" fmla="*/ 44 h 44"/>
                      <a:gd name="T6" fmla="*/ 36 w 36"/>
                      <a:gd name="T7" fmla="*/ 7 h 44"/>
                      <a:gd name="T8" fmla="*/ 29 w 36"/>
                      <a:gd name="T9" fmla="*/ 0 h 44"/>
                    </a:gdLst>
                    <a:ahLst/>
                    <a:cxnLst>
                      <a:cxn ang="0">
                        <a:pos x="T0" y="T1"/>
                      </a:cxn>
                      <a:cxn ang="0">
                        <a:pos x="T2" y="T3"/>
                      </a:cxn>
                      <a:cxn ang="0">
                        <a:pos x="T4" y="T5"/>
                      </a:cxn>
                      <a:cxn ang="0">
                        <a:pos x="T6" y="T7"/>
                      </a:cxn>
                      <a:cxn ang="0">
                        <a:pos x="T8" y="T9"/>
                      </a:cxn>
                    </a:cxnLst>
                    <a:rect l="0" t="0" r="r" b="b"/>
                    <a:pathLst>
                      <a:path w="36" h="44">
                        <a:moveTo>
                          <a:pt x="29" y="0"/>
                        </a:moveTo>
                        <a:lnTo>
                          <a:pt x="0" y="38"/>
                        </a:lnTo>
                        <a:lnTo>
                          <a:pt x="8" y="44"/>
                        </a:lnTo>
                        <a:lnTo>
                          <a:pt x="36" y="7"/>
                        </a:lnTo>
                        <a:lnTo>
                          <a:pt x="29" y="0"/>
                        </a:lnTo>
                        <a:close/>
                      </a:path>
                    </a:pathLst>
                  </a:custGeom>
                  <a:solidFill>
                    <a:srgbClr val="FF8C00"/>
                  </a:solidFill>
                  <a:ln>
                    <a:noFill/>
                  </a:ln>
                  <a:extLst>
                    <a:ext uri="{91240B29-F687-4F45-9708-019B960494DF}">
                      <a14:hiddenLine xmlns:a14="http://schemas.microsoft.com/office/drawing/2010/main" w="9525">
                        <a:solidFill>
                          <a:srgbClr val="000000"/>
                        </a:solidFill>
                        <a:round/>
                        <a:headEnd/>
                        <a:tailEnd/>
                      </a14:hiddenLine>
                    </a:ext>
                  </a:extLst>
                </p:spPr>
                <p:txBody>
                  <a:bodyPr lIns="91427" tIns="45713" rIns="91427" bIns="45713"/>
                  <a:lstStyle/>
                  <a:p>
                    <a:pPr defTabSz="914224" eaLnBrk="1" fontAlgn="auto" hangingPunct="1">
                      <a:spcBef>
                        <a:spcPts val="0"/>
                      </a:spcBef>
                      <a:spcAft>
                        <a:spcPts val="0"/>
                      </a:spcAft>
                      <a:defRPr/>
                    </a:pPr>
                    <a:endParaRPr lang="sl-SI" kern="0" dirty="0">
                      <a:solidFill>
                        <a:sysClr val="windowText" lastClr="000000"/>
                      </a:solidFill>
                      <a:latin typeface="Segoe UI Light"/>
                    </a:endParaRPr>
                  </a:p>
                </p:txBody>
              </p:sp>
              <p:sp>
                <p:nvSpPr>
                  <p:cNvPr id="72" name="Freeform 66">
                    <a:extLst>
                      <a:ext uri="{FF2B5EF4-FFF2-40B4-BE49-F238E27FC236}">
                        <a16:creationId xmlns:a16="http://schemas.microsoft.com/office/drawing/2014/main" id="{E4D62F86-FAD3-49F7-9A7B-55A849F15A3A}"/>
                      </a:ext>
                    </a:extLst>
                  </p:cNvPr>
                  <p:cNvSpPr>
                    <a:spLocks/>
                  </p:cNvSpPr>
                  <p:nvPr/>
                </p:nvSpPr>
                <p:spPr bwMode="auto">
                  <a:xfrm>
                    <a:off x="5264912" y="2062041"/>
                    <a:ext cx="58199" cy="66457"/>
                  </a:xfrm>
                  <a:custGeom>
                    <a:avLst/>
                    <a:gdLst>
                      <a:gd name="T0" fmla="*/ 31 w 38"/>
                      <a:gd name="T1" fmla="*/ 0 h 42"/>
                      <a:gd name="T2" fmla="*/ 0 w 38"/>
                      <a:gd name="T3" fmla="*/ 37 h 42"/>
                      <a:gd name="T4" fmla="*/ 8 w 38"/>
                      <a:gd name="T5" fmla="*/ 42 h 42"/>
                      <a:gd name="T6" fmla="*/ 38 w 38"/>
                      <a:gd name="T7" fmla="*/ 7 h 42"/>
                      <a:gd name="T8" fmla="*/ 31 w 38"/>
                      <a:gd name="T9" fmla="*/ 0 h 42"/>
                    </a:gdLst>
                    <a:ahLst/>
                    <a:cxnLst>
                      <a:cxn ang="0">
                        <a:pos x="T0" y="T1"/>
                      </a:cxn>
                      <a:cxn ang="0">
                        <a:pos x="T2" y="T3"/>
                      </a:cxn>
                      <a:cxn ang="0">
                        <a:pos x="T4" y="T5"/>
                      </a:cxn>
                      <a:cxn ang="0">
                        <a:pos x="T6" y="T7"/>
                      </a:cxn>
                      <a:cxn ang="0">
                        <a:pos x="T8" y="T9"/>
                      </a:cxn>
                    </a:cxnLst>
                    <a:rect l="0" t="0" r="r" b="b"/>
                    <a:pathLst>
                      <a:path w="38" h="42">
                        <a:moveTo>
                          <a:pt x="31" y="0"/>
                        </a:moveTo>
                        <a:lnTo>
                          <a:pt x="0" y="37"/>
                        </a:lnTo>
                        <a:lnTo>
                          <a:pt x="8" y="42"/>
                        </a:lnTo>
                        <a:lnTo>
                          <a:pt x="38" y="7"/>
                        </a:lnTo>
                        <a:lnTo>
                          <a:pt x="31" y="0"/>
                        </a:lnTo>
                        <a:close/>
                      </a:path>
                    </a:pathLst>
                  </a:custGeom>
                  <a:solidFill>
                    <a:srgbClr val="FF8C00"/>
                  </a:solidFill>
                  <a:ln>
                    <a:noFill/>
                  </a:ln>
                  <a:extLst>
                    <a:ext uri="{91240B29-F687-4F45-9708-019B960494DF}">
                      <a14:hiddenLine xmlns:a14="http://schemas.microsoft.com/office/drawing/2010/main" w="9525">
                        <a:solidFill>
                          <a:srgbClr val="000000"/>
                        </a:solidFill>
                        <a:round/>
                        <a:headEnd/>
                        <a:tailEnd/>
                      </a14:hiddenLine>
                    </a:ext>
                  </a:extLst>
                </p:spPr>
                <p:txBody>
                  <a:bodyPr lIns="91427" tIns="45713" rIns="91427" bIns="45713"/>
                  <a:lstStyle/>
                  <a:p>
                    <a:pPr defTabSz="914224" eaLnBrk="1" fontAlgn="auto" hangingPunct="1">
                      <a:spcBef>
                        <a:spcPts val="0"/>
                      </a:spcBef>
                      <a:spcAft>
                        <a:spcPts val="0"/>
                      </a:spcAft>
                      <a:defRPr/>
                    </a:pPr>
                    <a:endParaRPr lang="sl-SI" kern="0" dirty="0">
                      <a:solidFill>
                        <a:sysClr val="windowText" lastClr="000000"/>
                      </a:solidFill>
                      <a:latin typeface="Segoe UI Light"/>
                    </a:endParaRPr>
                  </a:p>
                </p:txBody>
              </p:sp>
              <p:sp>
                <p:nvSpPr>
                  <p:cNvPr id="73" name="Freeform 67">
                    <a:extLst>
                      <a:ext uri="{FF2B5EF4-FFF2-40B4-BE49-F238E27FC236}">
                        <a16:creationId xmlns:a16="http://schemas.microsoft.com/office/drawing/2014/main" id="{7AD58951-95D6-4E0E-A0FC-89E12FCC29D4}"/>
                      </a:ext>
                    </a:extLst>
                  </p:cNvPr>
                  <p:cNvSpPr>
                    <a:spLocks/>
                  </p:cNvSpPr>
                  <p:nvPr/>
                </p:nvSpPr>
                <p:spPr bwMode="auto">
                  <a:xfrm>
                    <a:off x="5278605" y="2086526"/>
                    <a:ext cx="85586" cy="87440"/>
                  </a:xfrm>
                  <a:custGeom>
                    <a:avLst/>
                    <a:gdLst>
                      <a:gd name="T0" fmla="*/ 46 w 53"/>
                      <a:gd name="T1" fmla="*/ 0 h 56"/>
                      <a:gd name="T2" fmla="*/ 0 w 53"/>
                      <a:gd name="T3" fmla="*/ 49 h 56"/>
                      <a:gd name="T4" fmla="*/ 7 w 53"/>
                      <a:gd name="T5" fmla="*/ 56 h 56"/>
                      <a:gd name="T6" fmla="*/ 53 w 53"/>
                      <a:gd name="T7" fmla="*/ 5 h 56"/>
                      <a:gd name="T8" fmla="*/ 46 w 53"/>
                      <a:gd name="T9" fmla="*/ 0 h 56"/>
                    </a:gdLst>
                    <a:ahLst/>
                    <a:cxnLst>
                      <a:cxn ang="0">
                        <a:pos x="T0" y="T1"/>
                      </a:cxn>
                      <a:cxn ang="0">
                        <a:pos x="T2" y="T3"/>
                      </a:cxn>
                      <a:cxn ang="0">
                        <a:pos x="T4" y="T5"/>
                      </a:cxn>
                      <a:cxn ang="0">
                        <a:pos x="T6" y="T7"/>
                      </a:cxn>
                      <a:cxn ang="0">
                        <a:pos x="T8" y="T9"/>
                      </a:cxn>
                    </a:cxnLst>
                    <a:rect l="0" t="0" r="r" b="b"/>
                    <a:pathLst>
                      <a:path w="53" h="56">
                        <a:moveTo>
                          <a:pt x="46" y="0"/>
                        </a:moveTo>
                        <a:lnTo>
                          <a:pt x="0" y="49"/>
                        </a:lnTo>
                        <a:lnTo>
                          <a:pt x="7" y="56"/>
                        </a:lnTo>
                        <a:lnTo>
                          <a:pt x="53" y="5"/>
                        </a:lnTo>
                        <a:lnTo>
                          <a:pt x="46" y="0"/>
                        </a:lnTo>
                        <a:close/>
                      </a:path>
                    </a:pathLst>
                  </a:custGeom>
                  <a:solidFill>
                    <a:srgbClr val="EB3C00"/>
                  </a:solidFill>
                  <a:ln>
                    <a:noFill/>
                  </a:ln>
                  <a:extLst>
                    <a:ext uri="{91240B29-F687-4F45-9708-019B960494DF}">
                      <a14:hiddenLine xmlns:a14="http://schemas.microsoft.com/office/drawing/2010/main" w="9525">
                        <a:solidFill>
                          <a:srgbClr val="000000"/>
                        </a:solidFill>
                        <a:round/>
                        <a:headEnd/>
                        <a:tailEnd/>
                      </a14:hiddenLine>
                    </a:ext>
                  </a:extLst>
                </p:spPr>
                <p:txBody>
                  <a:bodyPr lIns="91427" tIns="45713" rIns="91427" bIns="45713"/>
                  <a:lstStyle/>
                  <a:p>
                    <a:pPr defTabSz="914224" eaLnBrk="1" fontAlgn="auto" hangingPunct="1">
                      <a:spcBef>
                        <a:spcPts val="0"/>
                      </a:spcBef>
                      <a:spcAft>
                        <a:spcPts val="0"/>
                      </a:spcAft>
                      <a:defRPr/>
                    </a:pPr>
                    <a:endParaRPr lang="sl-SI" kern="0" dirty="0">
                      <a:solidFill>
                        <a:sysClr val="windowText" lastClr="000000"/>
                      </a:solidFill>
                      <a:latin typeface="Segoe UI Light"/>
                    </a:endParaRPr>
                  </a:p>
                </p:txBody>
              </p:sp>
              <p:sp>
                <p:nvSpPr>
                  <p:cNvPr id="74" name="Freeform 69">
                    <a:extLst>
                      <a:ext uri="{FF2B5EF4-FFF2-40B4-BE49-F238E27FC236}">
                        <a16:creationId xmlns:a16="http://schemas.microsoft.com/office/drawing/2014/main" id="{E426807D-32FB-48D1-A297-23AE550EAE25}"/>
                      </a:ext>
                    </a:extLst>
                  </p:cNvPr>
                  <p:cNvSpPr>
                    <a:spLocks/>
                  </p:cNvSpPr>
                  <p:nvPr/>
                </p:nvSpPr>
                <p:spPr bwMode="auto">
                  <a:xfrm>
                    <a:off x="4142039" y="1925633"/>
                    <a:ext cx="1143413" cy="633075"/>
                  </a:xfrm>
                  <a:custGeom>
                    <a:avLst/>
                    <a:gdLst>
                      <a:gd name="T0" fmla="*/ 432 w 514"/>
                      <a:gd name="T1" fmla="*/ 74 h 286"/>
                      <a:gd name="T2" fmla="*/ 426 w 514"/>
                      <a:gd name="T3" fmla="*/ 71 h 286"/>
                      <a:gd name="T4" fmla="*/ 424 w 514"/>
                      <a:gd name="T5" fmla="*/ 70 h 286"/>
                      <a:gd name="T6" fmla="*/ 418 w 514"/>
                      <a:gd name="T7" fmla="*/ 67 h 286"/>
                      <a:gd name="T8" fmla="*/ 0 w 514"/>
                      <a:gd name="T9" fmla="*/ 136 h 286"/>
                      <a:gd name="T10" fmla="*/ 150 w 514"/>
                      <a:gd name="T11" fmla="*/ 286 h 286"/>
                      <a:gd name="T12" fmla="*/ 287 w 514"/>
                      <a:gd name="T13" fmla="*/ 245 h 286"/>
                      <a:gd name="T14" fmla="*/ 310 w 514"/>
                      <a:gd name="T15" fmla="*/ 251 h 286"/>
                      <a:gd name="T16" fmla="*/ 319 w 514"/>
                      <a:gd name="T17" fmla="*/ 255 h 286"/>
                      <a:gd name="T18" fmla="*/ 364 w 514"/>
                      <a:gd name="T19" fmla="*/ 286 h 286"/>
                      <a:gd name="T20" fmla="*/ 514 w 514"/>
                      <a:gd name="T21" fmla="*/ 136 h 286"/>
                      <a:gd name="T22" fmla="*/ 432 w 514"/>
                      <a:gd name="T23" fmla="*/ 74 h 286"/>
                    </a:gdLst>
                    <a:ahLst/>
                    <a:cxnLst>
                      <a:cxn ang="0">
                        <a:pos x="T0" y="T1"/>
                      </a:cxn>
                      <a:cxn ang="0">
                        <a:pos x="T2" y="T3"/>
                      </a:cxn>
                      <a:cxn ang="0">
                        <a:pos x="T4" y="T5"/>
                      </a:cxn>
                      <a:cxn ang="0">
                        <a:pos x="T6" y="T7"/>
                      </a:cxn>
                      <a:cxn ang="0">
                        <a:pos x="T8" y="T9"/>
                      </a:cxn>
                      <a:cxn ang="0">
                        <a:pos x="T10" y="T11"/>
                      </a:cxn>
                      <a:cxn ang="0">
                        <a:pos x="T12" y="T13"/>
                      </a:cxn>
                      <a:cxn ang="0">
                        <a:pos x="T14" y="T15"/>
                      </a:cxn>
                      <a:cxn ang="0">
                        <a:pos x="T16" y="T17"/>
                      </a:cxn>
                      <a:cxn ang="0">
                        <a:pos x="T18" y="T19"/>
                      </a:cxn>
                      <a:cxn ang="0">
                        <a:pos x="T20" y="T21"/>
                      </a:cxn>
                      <a:cxn ang="0">
                        <a:pos x="T22" y="T23"/>
                      </a:cxn>
                    </a:cxnLst>
                    <a:rect l="0" t="0" r="r" b="b"/>
                    <a:pathLst>
                      <a:path w="514" h="286">
                        <a:moveTo>
                          <a:pt x="432" y="74"/>
                        </a:moveTo>
                        <a:cubicBezTo>
                          <a:pt x="430" y="73"/>
                          <a:pt x="428" y="72"/>
                          <a:pt x="426" y="71"/>
                        </a:cubicBezTo>
                        <a:cubicBezTo>
                          <a:pt x="425" y="71"/>
                          <a:pt x="424" y="70"/>
                          <a:pt x="424" y="70"/>
                        </a:cubicBezTo>
                        <a:cubicBezTo>
                          <a:pt x="422" y="69"/>
                          <a:pt x="420" y="68"/>
                          <a:pt x="418" y="67"/>
                        </a:cubicBezTo>
                        <a:cubicBezTo>
                          <a:pt x="282" y="0"/>
                          <a:pt x="113" y="23"/>
                          <a:pt x="0" y="136"/>
                        </a:cubicBezTo>
                        <a:cubicBezTo>
                          <a:pt x="150" y="286"/>
                          <a:pt x="150" y="286"/>
                          <a:pt x="150" y="286"/>
                        </a:cubicBezTo>
                        <a:cubicBezTo>
                          <a:pt x="187" y="249"/>
                          <a:pt x="239" y="235"/>
                          <a:pt x="287" y="245"/>
                        </a:cubicBezTo>
                        <a:cubicBezTo>
                          <a:pt x="295" y="246"/>
                          <a:pt x="302" y="248"/>
                          <a:pt x="310" y="251"/>
                        </a:cubicBezTo>
                        <a:cubicBezTo>
                          <a:pt x="313" y="252"/>
                          <a:pt x="316" y="253"/>
                          <a:pt x="319" y="255"/>
                        </a:cubicBezTo>
                        <a:cubicBezTo>
                          <a:pt x="335" y="262"/>
                          <a:pt x="351" y="272"/>
                          <a:pt x="364" y="286"/>
                        </a:cubicBezTo>
                        <a:cubicBezTo>
                          <a:pt x="514" y="136"/>
                          <a:pt x="514" y="136"/>
                          <a:pt x="514" y="136"/>
                        </a:cubicBezTo>
                        <a:cubicBezTo>
                          <a:pt x="489" y="111"/>
                          <a:pt x="461" y="91"/>
                          <a:pt x="432" y="74"/>
                        </a:cubicBezTo>
                        <a:close/>
                      </a:path>
                    </a:pathLst>
                  </a:custGeom>
                  <a:solidFill>
                    <a:srgbClr val="D2D2D2"/>
                  </a:solidFill>
                  <a:ln>
                    <a:noFill/>
                  </a:ln>
                  <a:extLst>
                    <a:ext uri="{91240B29-F687-4F45-9708-019B960494DF}">
                      <a14:hiddenLine xmlns:a14="http://schemas.microsoft.com/office/drawing/2010/main" w="9525">
                        <a:solidFill>
                          <a:srgbClr val="000000"/>
                        </a:solidFill>
                        <a:round/>
                        <a:headEnd/>
                        <a:tailEnd/>
                      </a14:hiddenLine>
                    </a:ext>
                  </a:extLst>
                </p:spPr>
                <p:txBody>
                  <a:bodyPr lIns="91427" tIns="45713" rIns="91427" bIns="45713"/>
                  <a:lstStyle/>
                  <a:p>
                    <a:pPr defTabSz="914224" eaLnBrk="1" fontAlgn="auto" hangingPunct="1">
                      <a:spcBef>
                        <a:spcPts val="0"/>
                      </a:spcBef>
                      <a:spcAft>
                        <a:spcPts val="0"/>
                      </a:spcAft>
                      <a:defRPr/>
                    </a:pPr>
                    <a:endParaRPr lang="sl-SI" kern="0" dirty="0">
                      <a:solidFill>
                        <a:sysClr val="windowText" lastClr="000000"/>
                      </a:solidFill>
                      <a:latin typeface="Segoe UI Light"/>
                    </a:endParaRPr>
                  </a:p>
                </p:txBody>
              </p:sp>
              <p:sp>
                <p:nvSpPr>
                  <p:cNvPr id="75" name="Freeform 75">
                    <a:extLst>
                      <a:ext uri="{FF2B5EF4-FFF2-40B4-BE49-F238E27FC236}">
                        <a16:creationId xmlns:a16="http://schemas.microsoft.com/office/drawing/2014/main" id="{0D7F4534-2D90-4A0A-A958-96C1AF678E80}"/>
                      </a:ext>
                    </a:extLst>
                  </p:cNvPr>
                  <p:cNvSpPr>
                    <a:spLocks noEditPoints="1"/>
                  </p:cNvSpPr>
                  <p:nvPr/>
                </p:nvSpPr>
                <p:spPr bwMode="auto">
                  <a:xfrm>
                    <a:off x="4419335" y="2152980"/>
                    <a:ext cx="58197" cy="62958"/>
                  </a:xfrm>
                  <a:custGeom>
                    <a:avLst/>
                    <a:gdLst>
                      <a:gd name="T0" fmla="*/ 27 w 27"/>
                      <a:gd name="T1" fmla="*/ 28 h 28"/>
                      <a:gd name="T2" fmla="*/ 20 w 27"/>
                      <a:gd name="T3" fmla="*/ 28 h 28"/>
                      <a:gd name="T4" fmla="*/ 18 w 27"/>
                      <a:gd name="T5" fmla="*/ 22 h 28"/>
                      <a:gd name="T6" fmla="*/ 9 w 27"/>
                      <a:gd name="T7" fmla="*/ 22 h 28"/>
                      <a:gd name="T8" fmla="*/ 7 w 27"/>
                      <a:gd name="T9" fmla="*/ 28 h 28"/>
                      <a:gd name="T10" fmla="*/ 0 w 27"/>
                      <a:gd name="T11" fmla="*/ 28 h 28"/>
                      <a:gd name="T12" fmla="*/ 10 w 27"/>
                      <a:gd name="T13" fmla="*/ 0 h 28"/>
                      <a:gd name="T14" fmla="*/ 17 w 27"/>
                      <a:gd name="T15" fmla="*/ 0 h 28"/>
                      <a:gd name="T16" fmla="*/ 27 w 27"/>
                      <a:gd name="T17" fmla="*/ 28 h 28"/>
                      <a:gd name="T18" fmla="*/ 17 w 27"/>
                      <a:gd name="T19" fmla="*/ 17 h 28"/>
                      <a:gd name="T20" fmla="*/ 14 w 27"/>
                      <a:gd name="T21" fmla="*/ 8 h 28"/>
                      <a:gd name="T22" fmla="*/ 14 w 27"/>
                      <a:gd name="T23" fmla="*/ 5 h 28"/>
                      <a:gd name="T24" fmla="*/ 13 w 27"/>
                      <a:gd name="T25" fmla="*/ 5 h 28"/>
                      <a:gd name="T26" fmla="*/ 13 w 27"/>
                      <a:gd name="T27" fmla="*/ 7 h 28"/>
                      <a:gd name="T28" fmla="*/ 10 w 27"/>
                      <a:gd name="T29" fmla="*/ 17 h 28"/>
                      <a:gd name="T30" fmla="*/ 17 w 27"/>
                      <a:gd name="T31" fmla="*/ 17 h 28"/>
                    </a:gdLst>
                    <a:ahLst/>
                    <a:cxnLst>
                      <a:cxn ang="0">
                        <a:pos x="T0" y="T1"/>
                      </a:cxn>
                      <a:cxn ang="0">
                        <a:pos x="T2" y="T3"/>
                      </a:cxn>
                      <a:cxn ang="0">
                        <a:pos x="T4" y="T5"/>
                      </a:cxn>
                      <a:cxn ang="0">
                        <a:pos x="T6" y="T7"/>
                      </a:cxn>
                      <a:cxn ang="0">
                        <a:pos x="T8" y="T9"/>
                      </a:cxn>
                      <a:cxn ang="0">
                        <a:pos x="T10" y="T11"/>
                      </a:cxn>
                      <a:cxn ang="0">
                        <a:pos x="T12" y="T13"/>
                      </a:cxn>
                      <a:cxn ang="0">
                        <a:pos x="T14" y="T15"/>
                      </a:cxn>
                      <a:cxn ang="0">
                        <a:pos x="T16" y="T17"/>
                      </a:cxn>
                      <a:cxn ang="0">
                        <a:pos x="T18" y="T19"/>
                      </a:cxn>
                      <a:cxn ang="0">
                        <a:pos x="T20" y="T21"/>
                      </a:cxn>
                      <a:cxn ang="0">
                        <a:pos x="T22" y="T23"/>
                      </a:cxn>
                      <a:cxn ang="0">
                        <a:pos x="T24" y="T25"/>
                      </a:cxn>
                      <a:cxn ang="0">
                        <a:pos x="T26" y="T27"/>
                      </a:cxn>
                      <a:cxn ang="0">
                        <a:pos x="T28" y="T29"/>
                      </a:cxn>
                      <a:cxn ang="0">
                        <a:pos x="T30" y="T31"/>
                      </a:cxn>
                    </a:cxnLst>
                    <a:rect l="0" t="0" r="r" b="b"/>
                    <a:pathLst>
                      <a:path w="27" h="28">
                        <a:moveTo>
                          <a:pt x="27" y="28"/>
                        </a:moveTo>
                        <a:cubicBezTo>
                          <a:pt x="20" y="28"/>
                          <a:pt x="20" y="28"/>
                          <a:pt x="20" y="28"/>
                        </a:cubicBezTo>
                        <a:cubicBezTo>
                          <a:pt x="18" y="22"/>
                          <a:pt x="18" y="22"/>
                          <a:pt x="18" y="22"/>
                        </a:cubicBezTo>
                        <a:cubicBezTo>
                          <a:pt x="9" y="22"/>
                          <a:pt x="9" y="22"/>
                          <a:pt x="9" y="22"/>
                        </a:cubicBezTo>
                        <a:cubicBezTo>
                          <a:pt x="7" y="28"/>
                          <a:pt x="7" y="28"/>
                          <a:pt x="7" y="28"/>
                        </a:cubicBezTo>
                        <a:cubicBezTo>
                          <a:pt x="0" y="28"/>
                          <a:pt x="0" y="28"/>
                          <a:pt x="0" y="28"/>
                        </a:cubicBezTo>
                        <a:cubicBezTo>
                          <a:pt x="10" y="0"/>
                          <a:pt x="10" y="0"/>
                          <a:pt x="10" y="0"/>
                        </a:cubicBezTo>
                        <a:cubicBezTo>
                          <a:pt x="17" y="0"/>
                          <a:pt x="17" y="0"/>
                          <a:pt x="17" y="0"/>
                        </a:cubicBezTo>
                        <a:lnTo>
                          <a:pt x="27" y="28"/>
                        </a:lnTo>
                        <a:close/>
                        <a:moveTo>
                          <a:pt x="17" y="17"/>
                        </a:moveTo>
                        <a:cubicBezTo>
                          <a:pt x="14" y="8"/>
                          <a:pt x="14" y="8"/>
                          <a:pt x="14" y="8"/>
                        </a:cubicBezTo>
                        <a:cubicBezTo>
                          <a:pt x="14" y="7"/>
                          <a:pt x="14" y="6"/>
                          <a:pt x="14" y="5"/>
                        </a:cubicBezTo>
                        <a:cubicBezTo>
                          <a:pt x="13" y="5"/>
                          <a:pt x="13" y="5"/>
                          <a:pt x="13" y="5"/>
                        </a:cubicBezTo>
                        <a:cubicBezTo>
                          <a:pt x="13" y="6"/>
                          <a:pt x="13" y="7"/>
                          <a:pt x="13" y="7"/>
                        </a:cubicBezTo>
                        <a:cubicBezTo>
                          <a:pt x="10" y="17"/>
                          <a:pt x="10" y="17"/>
                          <a:pt x="10" y="17"/>
                        </a:cubicBezTo>
                        <a:lnTo>
                          <a:pt x="17" y="17"/>
                        </a:lnTo>
                        <a:close/>
                      </a:path>
                    </a:pathLst>
                  </a:custGeom>
                  <a:solidFill>
                    <a:srgbClr val="FF8C00"/>
                  </a:solidFill>
                  <a:ln>
                    <a:noFill/>
                  </a:ln>
                  <a:extLst>
                    <a:ext uri="{91240B29-F687-4F45-9708-019B960494DF}">
                      <a14:hiddenLine xmlns:a14="http://schemas.microsoft.com/office/drawing/2010/main" w="9525">
                        <a:solidFill>
                          <a:srgbClr val="000000"/>
                        </a:solidFill>
                        <a:round/>
                        <a:headEnd/>
                        <a:tailEnd/>
                      </a14:hiddenLine>
                    </a:ext>
                  </a:extLst>
                </p:spPr>
                <p:txBody>
                  <a:bodyPr lIns="91427" tIns="45713" rIns="91427" bIns="45713"/>
                  <a:lstStyle/>
                  <a:p>
                    <a:pPr defTabSz="914224" eaLnBrk="1" fontAlgn="auto" hangingPunct="1">
                      <a:spcBef>
                        <a:spcPts val="0"/>
                      </a:spcBef>
                      <a:spcAft>
                        <a:spcPts val="0"/>
                      </a:spcAft>
                      <a:defRPr/>
                    </a:pPr>
                    <a:endParaRPr lang="sl-SI" kern="0" dirty="0">
                      <a:solidFill>
                        <a:sysClr val="windowText" lastClr="000000"/>
                      </a:solidFill>
                      <a:latin typeface="Segoe UI Light"/>
                    </a:endParaRPr>
                  </a:p>
                </p:txBody>
              </p:sp>
              <p:sp>
                <p:nvSpPr>
                  <p:cNvPr id="76" name="Freeform 76">
                    <a:extLst>
                      <a:ext uri="{FF2B5EF4-FFF2-40B4-BE49-F238E27FC236}">
                        <a16:creationId xmlns:a16="http://schemas.microsoft.com/office/drawing/2014/main" id="{0BC8C580-95FA-443C-8B35-D0A7294F8CDB}"/>
                      </a:ext>
                    </a:extLst>
                  </p:cNvPr>
                  <p:cNvSpPr>
                    <a:spLocks/>
                  </p:cNvSpPr>
                  <p:nvPr/>
                </p:nvSpPr>
                <p:spPr bwMode="auto">
                  <a:xfrm>
                    <a:off x="4474109" y="2152980"/>
                    <a:ext cx="61621" cy="62958"/>
                  </a:xfrm>
                  <a:custGeom>
                    <a:avLst/>
                    <a:gdLst>
                      <a:gd name="T0" fmla="*/ 26 w 26"/>
                      <a:gd name="T1" fmla="*/ 0 h 28"/>
                      <a:gd name="T2" fmla="*/ 16 w 26"/>
                      <a:gd name="T3" fmla="*/ 28 h 28"/>
                      <a:gd name="T4" fmla="*/ 9 w 26"/>
                      <a:gd name="T5" fmla="*/ 28 h 28"/>
                      <a:gd name="T6" fmla="*/ 0 w 26"/>
                      <a:gd name="T7" fmla="*/ 0 h 28"/>
                      <a:gd name="T8" fmla="*/ 6 w 26"/>
                      <a:gd name="T9" fmla="*/ 0 h 28"/>
                      <a:gd name="T10" fmla="*/ 12 w 26"/>
                      <a:gd name="T11" fmla="*/ 19 h 28"/>
                      <a:gd name="T12" fmla="*/ 13 w 26"/>
                      <a:gd name="T13" fmla="*/ 22 h 28"/>
                      <a:gd name="T14" fmla="*/ 13 w 26"/>
                      <a:gd name="T15" fmla="*/ 22 h 28"/>
                      <a:gd name="T16" fmla="*/ 13 w 26"/>
                      <a:gd name="T17" fmla="*/ 19 h 28"/>
                      <a:gd name="T18" fmla="*/ 19 w 26"/>
                      <a:gd name="T19" fmla="*/ 0 h 28"/>
                      <a:gd name="T20" fmla="*/ 26 w 26"/>
                      <a:gd name="T21" fmla="*/ 0 h 28"/>
                    </a:gdLst>
                    <a:ahLst/>
                    <a:cxnLst>
                      <a:cxn ang="0">
                        <a:pos x="T0" y="T1"/>
                      </a:cxn>
                      <a:cxn ang="0">
                        <a:pos x="T2" y="T3"/>
                      </a:cxn>
                      <a:cxn ang="0">
                        <a:pos x="T4" y="T5"/>
                      </a:cxn>
                      <a:cxn ang="0">
                        <a:pos x="T6" y="T7"/>
                      </a:cxn>
                      <a:cxn ang="0">
                        <a:pos x="T8" y="T9"/>
                      </a:cxn>
                      <a:cxn ang="0">
                        <a:pos x="T10" y="T11"/>
                      </a:cxn>
                      <a:cxn ang="0">
                        <a:pos x="T12" y="T13"/>
                      </a:cxn>
                      <a:cxn ang="0">
                        <a:pos x="T14" y="T15"/>
                      </a:cxn>
                      <a:cxn ang="0">
                        <a:pos x="T16" y="T17"/>
                      </a:cxn>
                      <a:cxn ang="0">
                        <a:pos x="T18" y="T19"/>
                      </a:cxn>
                      <a:cxn ang="0">
                        <a:pos x="T20" y="T21"/>
                      </a:cxn>
                    </a:cxnLst>
                    <a:rect l="0" t="0" r="r" b="b"/>
                    <a:pathLst>
                      <a:path w="26" h="28">
                        <a:moveTo>
                          <a:pt x="26" y="0"/>
                        </a:moveTo>
                        <a:cubicBezTo>
                          <a:pt x="16" y="28"/>
                          <a:pt x="16" y="28"/>
                          <a:pt x="16" y="28"/>
                        </a:cubicBezTo>
                        <a:cubicBezTo>
                          <a:pt x="9" y="28"/>
                          <a:pt x="9" y="28"/>
                          <a:pt x="9" y="28"/>
                        </a:cubicBezTo>
                        <a:cubicBezTo>
                          <a:pt x="0" y="0"/>
                          <a:pt x="0" y="0"/>
                          <a:pt x="0" y="0"/>
                        </a:cubicBezTo>
                        <a:cubicBezTo>
                          <a:pt x="6" y="0"/>
                          <a:pt x="6" y="0"/>
                          <a:pt x="6" y="0"/>
                        </a:cubicBezTo>
                        <a:cubicBezTo>
                          <a:pt x="12" y="19"/>
                          <a:pt x="12" y="19"/>
                          <a:pt x="12" y="19"/>
                        </a:cubicBezTo>
                        <a:cubicBezTo>
                          <a:pt x="12" y="20"/>
                          <a:pt x="13" y="21"/>
                          <a:pt x="13" y="22"/>
                        </a:cubicBezTo>
                        <a:cubicBezTo>
                          <a:pt x="13" y="22"/>
                          <a:pt x="13" y="22"/>
                          <a:pt x="13" y="22"/>
                        </a:cubicBezTo>
                        <a:cubicBezTo>
                          <a:pt x="13" y="21"/>
                          <a:pt x="13" y="20"/>
                          <a:pt x="13" y="19"/>
                        </a:cubicBezTo>
                        <a:cubicBezTo>
                          <a:pt x="19" y="0"/>
                          <a:pt x="19" y="0"/>
                          <a:pt x="19" y="0"/>
                        </a:cubicBezTo>
                        <a:lnTo>
                          <a:pt x="26" y="0"/>
                        </a:lnTo>
                        <a:close/>
                      </a:path>
                    </a:pathLst>
                  </a:custGeom>
                  <a:solidFill>
                    <a:srgbClr val="FF8C00"/>
                  </a:solidFill>
                  <a:ln>
                    <a:noFill/>
                  </a:ln>
                  <a:extLst>
                    <a:ext uri="{91240B29-F687-4F45-9708-019B960494DF}">
                      <a14:hiddenLine xmlns:a14="http://schemas.microsoft.com/office/drawing/2010/main" w="9525">
                        <a:solidFill>
                          <a:srgbClr val="000000"/>
                        </a:solidFill>
                        <a:round/>
                        <a:headEnd/>
                        <a:tailEnd/>
                      </a14:hiddenLine>
                    </a:ext>
                  </a:extLst>
                </p:spPr>
                <p:txBody>
                  <a:bodyPr lIns="91427" tIns="45713" rIns="91427" bIns="45713"/>
                  <a:lstStyle/>
                  <a:p>
                    <a:pPr defTabSz="914224" eaLnBrk="1" fontAlgn="auto" hangingPunct="1">
                      <a:spcBef>
                        <a:spcPts val="0"/>
                      </a:spcBef>
                      <a:spcAft>
                        <a:spcPts val="0"/>
                      </a:spcAft>
                      <a:defRPr/>
                    </a:pPr>
                    <a:endParaRPr lang="sl-SI" kern="0" dirty="0">
                      <a:solidFill>
                        <a:sysClr val="windowText" lastClr="000000"/>
                      </a:solidFill>
                      <a:latin typeface="Segoe UI Light"/>
                    </a:endParaRPr>
                  </a:p>
                </p:txBody>
              </p:sp>
              <p:sp>
                <p:nvSpPr>
                  <p:cNvPr id="77" name="Freeform 77">
                    <a:extLst>
                      <a:ext uri="{FF2B5EF4-FFF2-40B4-BE49-F238E27FC236}">
                        <a16:creationId xmlns:a16="http://schemas.microsoft.com/office/drawing/2014/main" id="{6CC3937F-2880-4E09-8AB6-5261F266AC89}"/>
                      </a:ext>
                    </a:extLst>
                  </p:cNvPr>
                  <p:cNvSpPr>
                    <a:spLocks noEditPoints="1"/>
                  </p:cNvSpPr>
                  <p:nvPr/>
                </p:nvSpPr>
                <p:spPr bwMode="auto">
                  <a:xfrm>
                    <a:off x="4528883" y="2152980"/>
                    <a:ext cx="61621" cy="62958"/>
                  </a:xfrm>
                  <a:custGeom>
                    <a:avLst/>
                    <a:gdLst>
                      <a:gd name="T0" fmla="*/ 27 w 27"/>
                      <a:gd name="T1" fmla="*/ 28 h 28"/>
                      <a:gd name="T2" fmla="*/ 21 w 27"/>
                      <a:gd name="T3" fmla="*/ 28 h 28"/>
                      <a:gd name="T4" fmla="*/ 19 w 27"/>
                      <a:gd name="T5" fmla="*/ 22 h 28"/>
                      <a:gd name="T6" fmla="*/ 9 w 27"/>
                      <a:gd name="T7" fmla="*/ 22 h 28"/>
                      <a:gd name="T8" fmla="*/ 7 w 27"/>
                      <a:gd name="T9" fmla="*/ 28 h 28"/>
                      <a:gd name="T10" fmla="*/ 0 w 27"/>
                      <a:gd name="T11" fmla="*/ 28 h 28"/>
                      <a:gd name="T12" fmla="*/ 10 w 27"/>
                      <a:gd name="T13" fmla="*/ 0 h 28"/>
                      <a:gd name="T14" fmla="*/ 18 w 27"/>
                      <a:gd name="T15" fmla="*/ 0 h 28"/>
                      <a:gd name="T16" fmla="*/ 27 w 27"/>
                      <a:gd name="T17" fmla="*/ 28 h 28"/>
                      <a:gd name="T18" fmla="*/ 17 w 27"/>
                      <a:gd name="T19" fmla="*/ 17 h 28"/>
                      <a:gd name="T20" fmla="*/ 14 w 27"/>
                      <a:gd name="T21" fmla="*/ 8 h 28"/>
                      <a:gd name="T22" fmla="*/ 14 w 27"/>
                      <a:gd name="T23" fmla="*/ 5 h 28"/>
                      <a:gd name="T24" fmla="*/ 14 w 27"/>
                      <a:gd name="T25" fmla="*/ 5 h 28"/>
                      <a:gd name="T26" fmla="*/ 13 w 27"/>
                      <a:gd name="T27" fmla="*/ 7 h 28"/>
                      <a:gd name="T28" fmla="*/ 10 w 27"/>
                      <a:gd name="T29" fmla="*/ 17 h 28"/>
                      <a:gd name="T30" fmla="*/ 17 w 27"/>
                      <a:gd name="T31" fmla="*/ 17 h 28"/>
                    </a:gdLst>
                    <a:ahLst/>
                    <a:cxnLst>
                      <a:cxn ang="0">
                        <a:pos x="T0" y="T1"/>
                      </a:cxn>
                      <a:cxn ang="0">
                        <a:pos x="T2" y="T3"/>
                      </a:cxn>
                      <a:cxn ang="0">
                        <a:pos x="T4" y="T5"/>
                      </a:cxn>
                      <a:cxn ang="0">
                        <a:pos x="T6" y="T7"/>
                      </a:cxn>
                      <a:cxn ang="0">
                        <a:pos x="T8" y="T9"/>
                      </a:cxn>
                      <a:cxn ang="0">
                        <a:pos x="T10" y="T11"/>
                      </a:cxn>
                      <a:cxn ang="0">
                        <a:pos x="T12" y="T13"/>
                      </a:cxn>
                      <a:cxn ang="0">
                        <a:pos x="T14" y="T15"/>
                      </a:cxn>
                      <a:cxn ang="0">
                        <a:pos x="T16" y="T17"/>
                      </a:cxn>
                      <a:cxn ang="0">
                        <a:pos x="T18" y="T19"/>
                      </a:cxn>
                      <a:cxn ang="0">
                        <a:pos x="T20" y="T21"/>
                      </a:cxn>
                      <a:cxn ang="0">
                        <a:pos x="T22" y="T23"/>
                      </a:cxn>
                      <a:cxn ang="0">
                        <a:pos x="T24" y="T25"/>
                      </a:cxn>
                      <a:cxn ang="0">
                        <a:pos x="T26" y="T27"/>
                      </a:cxn>
                      <a:cxn ang="0">
                        <a:pos x="T28" y="T29"/>
                      </a:cxn>
                      <a:cxn ang="0">
                        <a:pos x="T30" y="T31"/>
                      </a:cxn>
                    </a:cxnLst>
                    <a:rect l="0" t="0" r="r" b="b"/>
                    <a:pathLst>
                      <a:path w="27" h="28">
                        <a:moveTo>
                          <a:pt x="27" y="28"/>
                        </a:moveTo>
                        <a:cubicBezTo>
                          <a:pt x="21" y="28"/>
                          <a:pt x="21" y="28"/>
                          <a:pt x="21" y="28"/>
                        </a:cubicBezTo>
                        <a:cubicBezTo>
                          <a:pt x="19" y="22"/>
                          <a:pt x="19" y="22"/>
                          <a:pt x="19" y="22"/>
                        </a:cubicBezTo>
                        <a:cubicBezTo>
                          <a:pt x="9" y="22"/>
                          <a:pt x="9" y="22"/>
                          <a:pt x="9" y="22"/>
                        </a:cubicBezTo>
                        <a:cubicBezTo>
                          <a:pt x="7" y="28"/>
                          <a:pt x="7" y="28"/>
                          <a:pt x="7" y="28"/>
                        </a:cubicBezTo>
                        <a:cubicBezTo>
                          <a:pt x="0" y="28"/>
                          <a:pt x="0" y="28"/>
                          <a:pt x="0" y="28"/>
                        </a:cubicBezTo>
                        <a:cubicBezTo>
                          <a:pt x="10" y="0"/>
                          <a:pt x="10" y="0"/>
                          <a:pt x="10" y="0"/>
                        </a:cubicBezTo>
                        <a:cubicBezTo>
                          <a:pt x="18" y="0"/>
                          <a:pt x="18" y="0"/>
                          <a:pt x="18" y="0"/>
                        </a:cubicBezTo>
                        <a:lnTo>
                          <a:pt x="27" y="28"/>
                        </a:lnTo>
                        <a:close/>
                        <a:moveTo>
                          <a:pt x="17" y="17"/>
                        </a:moveTo>
                        <a:cubicBezTo>
                          <a:pt x="14" y="8"/>
                          <a:pt x="14" y="8"/>
                          <a:pt x="14" y="8"/>
                        </a:cubicBezTo>
                        <a:cubicBezTo>
                          <a:pt x="14" y="7"/>
                          <a:pt x="14" y="6"/>
                          <a:pt x="14" y="5"/>
                        </a:cubicBezTo>
                        <a:cubicBezTo>
                          <a:pt x="14" y="5"/>
                          <a:pt x="14" y="5"/>
                          <a:pt x="14" y="5"/>
                        </a:cubicBezTo>
                        <a:cubicBezTo>
                          <a:pt x="14" y="6"/>
                          <a:pt x="13" y="7"/>
                          <a:pt x="13" y="7"/>
                        </a:cubicBezTo>
                        <a:cubicBezTo>
                          <a:pt x="10" y="17"/>
                          <a:pt x="10" y="17"/>
                          <a:pt x="10" y="17"/>
                        </a:cubicBezTo>
                        <a:lnTo>
                          <a:pt x="17" y="17"/>
                        </a:lnTo>
                        <a:close/>
                      </a:path>
                    </a:pathLst>
                  </a:custGeom>
                  <a:solidFill>
                    <a:srgbClr val="FF8C00"/>
                  </a:solidFill>
                  <a:ln>
                    <a:noFill/>
                  </a:ln>
                  <a:extLst>
                    <a:ext uri="{91240B29-F687-4F45-9708-019B960494DF}">
                      <a14:hiddenLine xmlns:a14="http://schemas.microsoft.com/office/drawing/2010/main" w="9525">
                        <a:solidFill>
                          <a:srgbClr val="000000"/>
                        </a:solidFill>
                        <a:round/>
                        <a:headEnd/>
                        <a:tailEnd/>
                      </a14:hiddenLine>
                    </a:ext>
                  </a:extLst>
                </p:spPr>
                <p:txBody>
                  <a:bodyPr lIns="91427" tIns="45713" rIns="91427" bIns="45713"/>
                  <a:lstStyle/>
                  <a:p>
                    <a:pPr defTabSz="914224" eaLnBrk="1" fontAlgn="auto" hangingPunct="1">
                      <a:spcBef>
                        <a:spcPts val="0"/>
                      </a:spcBef>
                      <a:spcAft>
                        <a:spcPts val="0"/>
                      </a:spcAft>
                      <a:defRPr/>
                    </a:pPr>
                    <a:endParaRPr lang="sl-SI" kern="0" dirty="0">
                      <a:solidFill>
                        <a:sysClr val="windowText" lastClr="000000"/>
                      </a:solidFill>
                      <a:latin typeface="Segoe UI Light"/>
                    </a:endParaRPr>
                  </a:p>
                </p:txBody>
              </p:sp>
              <p:sp>
                <p:nvSpPr>
                  <p:cNvPr id="78" name="Rectangle 78">
                    <a:extLst>
                      <a:ext uri="{FF2B5EF4-FFF2-40B4-BE49-F238E27FC236}">
                        <a16:creationId xmlns:a16="http://schemas.microsoft.com/office/drawing/2014/main" id="{2F85D795-9305-42BE-B5E8-1AD59C6F4017}"/>
                      </a:ext>
                    </a:extLst>
                  </p:cNvPr>
                  <p:cNvSpPr>
                    <a:spLocks noChangeArrowheads="1"/>
                  </p:cNvSpPr>
                  <p:nvPr/>
                </p:nvSpPr>
                <p:spPr bwMode="auto">
                  <a:xfrm>
                    <a:off x="4597351" y="2152980"/>
                    <a:ext cx="13694" cy="62958"/>
                  </a:xfrm>
                  <a:prstGeom prst="rect">
                    <a:avLst/>
                  </a:prstGeom>
                  <a:solidFill>
                    <a:srgbClr val="FF8C00"/>
                  </a:solidFill>
                  <a:ln>
                    <a:noFill/>
                  </a:ln>
                  <a:extLst>
                    <a:ext uri="{91240B29-F687-4F45-9708-019B960494DF}">
                      <a14:hiddenLine xmlns:a14="http://schemas.microsoft.com/office/drawing/2010/main" w="9525">
                        <a:solidFill>
                          <a:srgbClr val="000000"/>
                        </a:solidFill>
                        <a:miter lim="800000"/>
                        <a:headEnd/>
                        <a:tailEnd/>
                      </a14:hiddenLine>
                    </a:ext>
                  </a:extLst>
                </p:spPr>
                <p:txBody>
                  <a:bodyPr lIns="91427" tIns="45713" rIns="91427" bIns="45713"/>
                  <a:lstStyle/>
                  <a:p>
                    <a:pPr defTabSz="914224" eaLnBrk="1" fontAlgn="auto" hangingPunct="1">
                      <a:spcBef>
                        <a:spcPts val="0"/>
                      </a:spcBef>
                      <a:spcAft>
                        <a:spcPts val="0"/>
                      </a:spcAft>
                      <a:defRPr/>
                    </a:pPr>
                    <a:endParaRPr lang="sl-SI" kern="0" dirty="0">
                      <a:solidFill>
                        <a:sysClr val="windowText" lastClr="000000"/>
                      </a:solidFill>
                      <a:latin typeface="Segoe UI Light"/>
                    </a:endParaRPr>
                  </a:p>
                </p:txBody>
              </p:sp>
              <p:sp>
                <p:nvSpPr>
                  <p:cNvPr id="79" name="Freeform 79">
                    <a:extLst>
                      <a:ext uri="{FF2B5EF4-FFF2-40B4-BE49-F238E27FC236}">
                        <a16:creationId xmlns:a16="http://schemas.microsoft.com/office/drawing/2014/main" id="{4BEDC2E5-8651-4D0B-B7A0-4B4BCB996479}"/>
                      </a:ext>
                    </a:extLst>
                  </p:cNvPr>
                  <p:cNvSpPr>
                    <a:spLocks/>
                  </p:cNvSpPr>
                  <p:nvPr/>
                </p:nvSpPr>
                <p:spPr bwMode="auto">
                  <a:xfrm>
                    <a:off x="4628161" y="2152980"/>
                    <a:ext cx="34234" cy="62958"/>
                  </a:xfrm>
                  <a:custGeom>
                    <a:avLst/>
                    <a:gdLst>
                      <a:gd name="T0" fmla="*/ 22 w 22"/>
                      <a:gd name="T1" fmla="*/ 39 h 39"/>
                      <a:gd name="T2" fmla="*/ 0 w 22"/>
                      <a:gd name="T3" fmla="*/ 39 h 39"/>
                      <a:gd name="T4" fmla="*/ 0 w 22"/>
                      <a:gd name="T5" fmla="*/ 0 h 39"/>
                      <a:gd name="T6" fmla="*/ 8 w 22"/>
                      <a:gd name="T7" fmla="*/ 0 h 39"/>
                      <a:gd name="T8" fmla="*/ 8 w 22"/>
                      <a:gd name="T9" fmla="*/ 32 h 39"/>
                      <a:gd name="T10" fmla="*/ 22 w 22"/>
                      <a:gd name="T11" fmla="*/ 32 h 39"/>
                      <a:gd name="T12" fmla="*/ 22 w 22"/>
                      <a:gd name="T13" fmla="*/ 39 h 39"/>
                    </a:gdLst>
                    <a:ahLst/>
                    <a:cxnLst>
                      <a:cxn ang="0">
                        <a:pos x="T0" y="T1"/>
                      </a:cxn>
                      <a:cxn ang="0">
                        <a:pos x="T2" y="T3"/>
                      </a:cxn>
                      <a:cxn ang="0">
                        <a:pos x="T4" y="T5"/>
                      </a:cxn>
                      <a:cxn ang="0">
                        <a:pos x="T6" y="T7"/>
                      </a:cxn>
                      <a:cxn ang="0">
                        <a:pos x="T8" y="T9"/>
                      </a:cxn>
                      <a:cxn ang="0">
                        <a:pos x="T10" y="T11"/>
                      </a:cxn>
                      <a:cxn ang="0">
                        <a:pos x="T12" y="T13"/>
                      </a:cxn>
                    </a:cxnLst>
                    <a:rect l="0" t="0" r="r" b="b"/>
                    <a:pathLst>
                      <a:path w="22" h="39">
                        <a:moveTo>
                          <a:pt x="22" y="39"/>
                        </a:moveTo>
                        <a:lnTo>
                          <a:pt x="0" y="39"/>
                        </a:lnTo>
                        <a:lnTo>
                          <a:pt x="0" y="0"/>
                        </a:lnTo>
                        <a:lnTo>
                          <a:pt x="8" y="0"/>
                        </a:lnTo>
                        <a:lnTo>
                          <a:pt x="8" y="32"/>
                        </a:lnTo>
                        <a:lnTo>
                          <a:pt x="22" y="32"/>
                        </a:lnTo>
                        <a:lnTo>
                          <a:pt x="22" y="39"/>
                        </a:lnTo>
                        <a:close/>
                      </a:path>
                    </a:pathLst>
                  </a:custGeom>
                  <a:solidFill>
                    <a:srgbClr val="FF8C00"/>
                  </a:solidFill>
                  <a:ln>
                    <a:noFill/>
                  </a:ln>
                  <a:extLst>
                    <a:ext uri="{91240B29-F687-4F45-9708-019B960494DF}">
                      <a14:hiddenLine xmlns:a14="http://schemas.microsoft.com/office/drawing/2010/main" w="9525">
                        <a:solidFill>
                          <a:srgbClr val="000000"/>
                        </a:solidFill>
                        <a:round/>
                        <a:headEnd/>
                        <a:tailEnd/>
                      </a14:hiddenLine>
                    </a:ext>
                  </a:extLst>
                </p:spPr>
                <p:txBody>
                  <a:bodyPr lIns="91427" tIns="45713" rIns="91427" bIns="45713"/>
                  <a:lstStyle/>
                  <a:p>
                    <a:pPr defTabSz="914224" eaLnBrk="1" fontAlgn="auto" hangingPunct="1">
                      <a:spcBef>
                        <a:spcPts val="0"/>
                      </a:spcBef>
                      <a:spcAft>
                        <a:spcPts val="0"/>
                      </a:spcAft>
                      <a:defRPr/>
                    </a:pPr>
                    <a:endParaRPr lang="sl-SI" kern="0" dirty="0">
                      <a:solidFill>
                        <a:sysClr val="windowText" lastClr="000000"/>
                      </a:solidFill>
                      <a:latin typeface="Segoe UI Light"/>
                    </a:endParaRPr>
                  </a:p>
                </p:txBody>
              </p:sp>
              <p:sp>
                <p:nvSpPr>
                  <p:cNvPr id="80" name="Freeform 80">
                    <a:extLst>
                      <a:ext uri="{FF2B5EF4-FFF2-40B4-BE49-F238E27FC236}">
                        <a16:creationId xmlns:a16="http://schemas.microsoft.com/office/drawing/2014/main" id="{91593F74-2ACA-46E2-8AED-D67BD0CBC5F1}"/>
                      </a:ext>
                    </a:extLst>
                  </p:cNvPr>
                  <p:cNvSpPr>
                    <a:spLocks noEditPoints="1"/>
                  </p:cNvSpPr>
                  <p:nvPr/>
                </p:nvSpPr>
                <p:spPr bwMode="auto">
                  <a:xfrm>
                    <a:off x="4669241" y="2152980"/>
                    <a:ext cx="58199" cy="62958"/>
                  </a:xfrm>
                  <a:custGeom>
                    <a:avLst/>
                    <a:gdLst>
                      <a:gd name="T0" fmla="*/ 27 w 27"/>
                      <a:gd name="T1" fmla="*/ 28 h 28"/>
                      <a:gd name="T2" fmla="*/ 20 w 27"/>
                      <a:gd name="T3" fmla="*/ 28 h 28"/>
                      <a:gd name="T4" fmla="*/ 18 w 27"/>
                      <a:gd name="T5" fmla="*/ 22 h 28"/>
                      <a:gd name="T6" fmla="*/ 9 w 27"/>
                      <a:gd name="T7" fmla="*/ 22 h 28"/>
                      <a:gd name="T8" fmla="*/ 7 w 27"/>
                      <a:gd name="T9" fmla="*/ 28 h 28"/>
                      <a:gd name="T10" fmla="*/ 0 w 27"/>
                      <a:gd name="T11" fmla="*/ 28 h 28"/>
                      <a:gd name="T12" fmla="*/ 10 w 27"/>
                      <a:gd name="T13" fmla="*/ 0 h 28"/>
                      <a:gd name="T14" fmla="*/ 17 w 27"/>
                      <a:gd name="T15" fmla="*/ 0 h 28"/>
                      <a:gd name="T16" fmla="*/ 27 w 27"/>
                      <a:gd name="T17" fmla="*/ 28 h 28"/>
                      <a:gd name="T18" fmla="*/ 17 w 27"/>
                      <a:gd name="T19" fmla="*/ 17 h 28"/>
                      <a:gd name="T20" fmla="*/ 14 w 27"/>
                      <a:gd name="T21" fmla="*/ 8 h 28"/>
                      <a:gd name="T22" fmla="*/ 14 w 27"/>
                      <a:gd name="T23" fmla="*/ 5 h 28"/>
                      <a:gd name="T24" fmla="*/ 13 w 27"/>
                      <a:gd name="T25" fmla="*/ 5 h 28"/>
                      <a:gd name="T26" fmla="*/ 13 w 27"/>
                      <a:gd name="T27" fmla="*/ 7 h 28"/>
                      <a:gd name="T28" fmla="*/ 10 w 27"/>
                      <a:gd name="T29" fmla="*/ 17 h 28"/>
                      <a:gd name="T30" fmla="*/ 17 w 27"/>
                      <a:gd name="T31" fmla="*/ 17 h 28"/>
                    </a:gdLst>
                    <a:ahLst/>
                    <a:cxnLst>
                      <a:cxn ang="0">
                        <a:pos x="T0" y="T1"/>
                      </a:cxn>
                      <a:cxn ang="0">
                        <a:pos x="T2" y="T3"/>
                      </a:cxn>
                      <a:cxn ang="0">
                        <a:pos x="T4" y="T5"/>
                      </a:cxn>
                      <a:cxn ang="0">
                        <a:pos x="T6" y="T7"/>
                      </a:cxn>
                      <a:cxn ang="0">
                        <a:pos x="T8" y="T9"/>
                      </a:cxn>
                      <a:cxn ang="0">
                        <a:pos x="T10" y="T11"/>
                      </a:cxn>
                      <a:cxn ang="0">
                        <a:pos x="T12" y="T13"/>
                      </a:cxn>
                      <a:cxn ang="0">
                        <a:pos x="T14" y="T15"/>
                      </a:cxn>
                      <a:cxn ang="0">
                        <a:pos x="T16" y="T17"/>
                      </a:cxn>
                      <a:cxn ang="0">
                        <a:pos x="T18" y="T19"/>
                      </a:cxn>
                      <a:cxn ang="0">
                        <a:pos x="T20" y="T21"/>
                      </a:cxn>
                      <a:cxn ang="0">
                        <a:pos x="T22" y="T23"/>
                      </a:cxn>
                      <a:cxn ang="0">
                        <a:pos x="T24" y="T25"/>
                      </a:cxn>
                      <a:cxn ang="0">
                        <a:pos x="T26" y="T27"/>
                      </a:cxn>
                      <a:cxn ang="0">
                        <a:pos x="T28" y="T29"/>
                      </a:cxn>
                      <a:cxn ang="0">
                        <a:pos x="T30" y="T31"/>
                      </a:cxn>
                    </a:cxnLst>
                    <a:rect l="0" t="0" r="r" b="b"/>
                    <a:pathLst>
                      <a:path w="27" h="28">
                        <a:moveTo>
                          <a:pt x="27" y="28"/>
                        </a:moveTo>
                        <a:cubicBezTo>
                          <a:pt x="20" y="28"/>
                          <a:pt x="20" y="28"/>
                          <a:pt x="20" y="28"/>
                        </a:cubicBezTo>
                        <a:cubicBezTo>
                          <a:pt x="18" y="22"/>
                          <a:pt x="18" y="22"/>
                          <a:pt x="18" y="22"/>
                        </a:cubicBezTo>
                        <a:cubicBezTo>
                          <a:pt x="9" y="22"/>
                          <a:pt x="9" y="22"/>
                          <a:pt x="9" y="22"/>
                        </a:cubicBezTo>
                        <a:cubicBezTo>
                          <a:pt x="7" y="28"/>
                          <a:pt x="7" y="28"/>
                          <a:pt x="7" y="28"/>
                        </a:cubicBezTo>
                        <a:cubicBezTo>
                          <a:pt x="0" y="28"/>
                          <a:pt x="0" y="28"/>
                          <a:pt x="0" y="28"/>
                        </a:cubicBezTo>
                        <a:cubicBezTo>
                          <a:pt x="10" y="0"/>
                          <a:pt x="10" y="0"/>
                          <a:pt x="10" y="0"/>
                        </a:cubicBezTo>
                        <a:cubicBezTo>
                          <a:pt x="17" y="0"/>
                          <a:pt x="17" y="0"/>
                          <a:pt x="17" y="0"/>
                        </a:cubicBezTo>
                        <a:lnTo>
                          <a:pt x="27" y="28"/>
                        </a:lnTo>
                        <a:close/>
                        <a:moveTo>
                          <a:pt x="17" y="17"/>
                        </a:moveTo>
                        <a:cubicBezTo>
                          <a:pt x="14" y="8"/>
                          <a:pt x="14" y="8"/>
                          <a:pt x="14" y="8"/>
                        </a:cubicBezTo>
                        <a:cubicBezTo>
                          <a:pt x="14" y="7"/>
                          <a:pt x="14" y="6"/>
                          <a:pt x="14" y="5"/>
                        </a:cubicBezTo>
                        <a:cubicBezTo>
                          <a:pt x="13" y="5"/>
                          <a:pt x="13" y="5"/>
                          <a:pt x="13" y="5"/>
                        </a:cubicBezTo>
                        <a:cubicBezTo>
                          <a:pt x="13" y="6"/>
                          <a:pt x="13" y="7"/>
                          <a:pt x="13" y="7"/>
                        </a:cubicBezTo>
                        <a:cubicBezTo>
                          <a:pt x="10" y="17"/>
                          <a:pt x="10" y="17"/>
                          <a:pt x="10" y="17"/>
                        </a:cubicBezTo>
                        <a:lnTo>
                          <a:pt x="17" y="17"/>
                        </a:lnTo>
                        <a:close/>
                      </a:path>
                    </a:pathLst>
                  </a:custGeom>
                  <a:solidFill>
                    <a:srgbClr val="FF8C00"/>
                  </a:solidFill>
                  <a:ln>
                    <a:noFill/>
                  </a:ln>
                  <a:extLst>
                    <a:ext uri="{91240B29-F687-4F45-9708-019B960494DF}">
                      <a14:hiddenLine xmlns:a14="http://schemas.microsoft.com/office/drawing/2010/main" w="9525">
                        <a:solidFill>
                          <a:srgbClr val="000000"/>
                        </a:solidFill>
                        <a:round/>
                        <a:headEnd/>
                        <a:tailEnd/>
                      </a14:hiddenLine>
                    </a:ext>
                  </a:extLst>
                </p:spPr>
                <p:txBody>
                  <a:bodyPr lIns="91427" tIns="45713" rIns="91427" bIns="45713"/>
                  <a:lstStyle/>
                  <a:p>
                    <a:pPr defTabSz="914224" eaLnBrk="1" fontAlgn="auto" hangingPunct="1">
                      <a:spcBef>
                        <a:spcPts val="0"/>
                      </a:spcBef>
                      <a:spcAft>
                        <a:spcPts val="0"/>
                      </a:spcAft>
                      <a:defRPr/>
                    </a:pPr>
                    <a:endParaRPr lang="sl-SI" kern="0" dirty="0">
                      <a:solidFill>
                        <a:sysClr val="windowText" lastClr="000000"/>
                      </a:solidFill>
                      <a:latin typeface="Segoe UI Light"/>
                    </a:endParaRPr>
                  </a:p>
                </p:txBody>
              </p:sp>
              <p:sp>
                <p:nvSpPr>
                  <p:cNvPr id="81" name="Freeform 81">
                    <a:extLst>
                      <a:ext uri="{FF2B5EF4-FFF2-40B4-BE49-F238E27FC236}">
                        <a16:creationId xmlns:a16="http://schemas.microsoft.com/office/drawing/2014/main" id="{29656697-1F76-4729-9A79-3344336CBC2C}"/>
                      </a:ext>
                    </a:extLst>
                  </p:cNvPr>
                  <p:cNvSpPr>
                    <a:spLocks noEditPoints="1"/>
                  </p:cNvSpPr>
                  <p:nvPr/>
                </p:nvSpPr>
                <p:spPr bwMode="auto">
                  <a:xfrm>
                    <a:off x="4737709" y="2152980"/>
                    <a:ext cx="47927" cy="62958"/>
                  </a:xfrm>
                  <a:custGeom>
                    <a:avLst/>
                    <a:gdLst>
                      <a:gd name="T0" fmla="*/ 0 w 21"/>
                      <a:gd name="T1" fmla="*/ 28 h 28"/>
                      <a:gd name="T2" fmla="*/ 0 w 21"/>
                      <a:gd name="T3" fmla="*/ 0 h 28"/>
                      <a:gd name="T4" fmla="*/ 10 w 21"/>
                      <a:gd name="T5" fmla="*/ 0 h 28"/>
                      <a:gd name="T6" fmla="*/ 17 w 21"/>
                      <a:gd name="T7" fmla="*/ 2 h 28"/>
                      <a:gd name="T8" fmla="*/ 20 w 21"/>
                      <a:gd name="T9" fmla="*/ 7 h 28"/>
                      <a:gd name="T10" fmla="*/ 18 w 21"/>
                      <a:gd name="T11" fmla="*/ 11 h 28"/>
                      <a:gd name="T12" fmla="*/ 14 w 21"/>
                      <a:gd name="T13" fmla="*/ 13 h 28"/>
                      <a:gd name="T14" fmla="*/ 14 w 21"/>
                      <a:gd name="T15" fmla="*/ 13 h 28"/>
                      <a:gd name="T16" fmla="*/ 19 w 21"/>
                      <a:gd name="T17" fmla="*/ 15 h 28"/>
                      <a:gd name="T18" fmla="*/ 21 w 21"/>
                      <a:gd name="T19" fmla="*/ 20 h 28"/>
                      <a:gd name="T20" fmla="*/ 18 w 21"/>
                      <a:gd name="T21" fmla="*/ 26 h 28"/>
                      <a:gd name="T22" fmla="*/ 10 w 21"/>
                      <a:gd name="T23" fmla="*/ 28 h 28"/>
                      <a:gd name="T24" fmla="*/ 0 w 21"/>
                      <a:gd name="T25" fmla="*/ 28 h 28"/>
                      <a:gd name="T26" fmla="*/ 6 w 21"/>
                      <a:gd name="T27" fmla="*/ 5 h 28"/>
                      <a:gd name="T28" fmla="*/ 6 w 21"/>
                      <a:gd name="T29" fmla="*/ 11 h 28"/>
                      <a:gd name="T30" fmla="*/ 9 w 21"/>
                      <a:gd name="T31" fmla="*/ 11 h 28"/>
                      <a:gd name="T32" fmla="*/ 12 w 21"/>
                      <a:gd name="T33" fmla="*/ 10 h 28"/>
                      <a:gd name="T34" fmla="*/ 13 w 21"/>
                      <a:gd name="T35" fmla="*/ 8 h 28"/>
                      <a:gd name="T36" fmla="*/ 8 w 21"/>
                      <a:gd name="T37" fmla="*/ 5 h 28"/>
                      <a:gd name="T38" fmla="*/ 6 w 21"/>
                      <a:gd name="T39" fmla="*/ 5 h 28"/>
                      <a:gd name="T40" fmla="*/ 6 w 21"/>
                      <a:gd name="T41" fmla="*/ 16 h 28"/>
                      <a:gd name="T42" fmla="*/ 6 w 21"/>
                      <a:gd name="T43" fmla="*/ 23 h 28"/>
                      <a:gd name="T44" fmla="*/ 9 w 21"/>
                      <a:gd name="T45" fmla="*/ 23 h 28"/>
                      <a:gd name="T46" fmla="*/ 13 w 21"/>
                      <a:gd name="T47" fmla="*/ 22 h 28"/>
                      <a:gd name="T48" fmla="*/ 14 w 21"/>
                      <a:gd name="T49" fmla="*/ 19 h 28"/>
                      <a:gd name="T50" fmla="*/ 13 w 21"/>
                      <a:gd name="T51" fmla="*/ 17 h 28"/>
                      <a:gd name="T52" fmla="*/ 9 w 21"/>
                      <a:gd name="T53" fmla="*/ 16 h 28"/>
                      <a:gd name="T54" fmla="*/ 6 w 21"/>
                      <a:gd name="T55" fmla="*/ 16 h 28"/>
                    </a:gdLst>
                    <a:ahLst/>
                    <a:cxnLst>
                      <a:cxn ang="0">
                        <a:pos x="T0" y="T1"/>
                      </a:cxn>
                      <a:cxn ang="0">
                        <a:pos x="T2" y="T3"/>
                      </a:cxn>
                      <a:cxn ang="0">
                        <a:pos x="T4" y="T5"/>
                      </a:cxn>
                      <a:cxn ang="0">
                        <a:pos x="T6" y="T7"/>
                      </a:cxn>
                      <a:cxn ang="0">
                        <a:pos x="T8" y="T9"/>
                      </a:cxn>
                      <a:cxn ang="0">
                        <a:pos x="T10" y="T11"/>
                      </a:cxn>
                      <a:cxn ang="0">
                        <a:pos x="T12" y="T13"/>
                      </a:cxn>
                      <a:cxn ang="0">
                        <a:pos x="T14" y="T15"/>
                      </a:cxn>
                      <a:cxn ang="0">
                        <a:pos x="T16" y="T17"/>
                      </a:cxn>
                      <a:cxn ang="0">
                        <a:pos x="T18" y="T19"/>
                      </a:cxn>
                      <a:cxn ang="0">
                        <a:pos x="T20" y="T21"/>
                      </a:cxn>
                      <a:cxn ang="0">
                        <a:pos x="T22" y="T23"/>
                      </a:cxn>
                      <a:cxn ang="0">
                        <a:pos x="T24" y="T25"/>
                      </a:cxn>
                      <a:cxn ang="0">
                        <a:pos x="T26" y="T27"/>
                      </a:cxn>
                      <a:cxn ang="0">
                        <a:pos x="T28" y="T29"/>
                      </a:cxn>
                      <a:cxn ang="0">
                        <a:pos x="T30" y="T31"/>
                      </a:cxn>
                      <a:cxn ang="0">
                        <a:pos x="T32" y="T33"/>
                      </a:cxn>
                      <a:cxn ang="0">
                        <a:pos x="T34" y="T35"/>
                      </a:cxn>
                      <a:cxn ang="0">
                        <a:pos x="T36" y="T37"/>
                      </a:cxn>
                      <a:cxn ang="0">
                        <a:pos x="T38" y="T39"/>
                      </a:cxn>
                      <a:cxn ang="0">
                        <a:pos x="T40" y="T41"/>
                      </a:cxn>
                      <a:cxn ang="0">
                        <a:pos x="T42" y="T43"/>
                      </a:cxn>
                      <a:cxn ang="0">
                        <a:pos x="T44" y="T45"/>
                      </a:cxn>
                      <a:cxn ang="0">
                        <a:pos x="T46" y="T47"/>
                      </a:cxn>
                      <a:cxn ang="0">
                        <a:pos x="T48" y="T49"/>
                      </a:cxn>
                      <a:cxn ang="0">
                        <a:pos x="T50" y="T51"/>
                      </a:cxn>
                      <a:cxn ang="0">
                        <a:pos x="T52" y="T53"/>
                      </a:cxn>
                      <a:cxn ang="0">
                        <a:pos x="T54" y="T55"/>
                      </a:cxn>
                    </a:cxnLst>
                    <a:rect l="0" t="0" r="r" b="b"/>
                    <a:pathLst>
                      <a:path w="21" h="28">
                        <a:moveTo>
                          <a:pt x="0" y="28"/>
                        </a:moveTo>
                        <a:cubicBezTo>
                          <a:pt x="0" y="0"/>
                          <a:pt x="0" y="0"/>
                          <a:pt x="0" y="0"/>
                        </a:cubicBezTo>
                        <a:cubicBezTo>
                          <a:pt x="10" y="0"/>
                          <a:pt x="10" y="0"/>
                          <a:pt x="10" y="0"/>
                        </a:cubicBezTo>
                        <a:cubicBezTo>
                          <a:pt x="13" y="0"/>
                          <a:pt x="15" y="1"/>
                          <a:pt x="17" y="2"/>
                        </a:cubicBezTo>
                        <a:cubicBezTo>
                          <a:pt x="19" y="3"/>
                          <a:pt x="20" y="4"/>
                          <a:pt x="20" y="7"/>
                        </a:cubicBezTo>
                        <a:cubicBezTo>
                          <a:pt x="20" y="8"/>
                          <a:pt x="19" y="9"/>
                          <a:pt x="18" y="11"/>
                        </a:cubicBezTo>
                        <a:cubicBezTo>
                          <a:pt x="17" y="12"/>
                          <a:pt x="16" y="12"/>
                          <a:pt x="14" y="13"/>
                        </a:cubicBezTo>
                        <a:cubicBezTo>
                          <a:pt x="14" y="13"/>
                          <a:pt x="14" y="13"/>
                          <a:pt x="14" y="13"/>
                        </a:cubicBezTo>
                        <a:cubicBezTo>
                          <a:pt x="16" y="13"/>
                          <a:pt x="18" y="14"/>
                          <a:pt x="19" y="15"/>
                        </a:cubicBezTo>
                        <a:cubicBezTo>
                          <a:pt x="20" y="16"/>
                          <a:pt x="21" y="18"/>
                          <a:pt x="21" y="20"/>
                        </a:cubicBezTo>
                        <a:cubicBezTo>
                          <a:pt x="21" y="22"/>
                          <a:pt x="20" y="24"/>
                          <a:pt x="18" y="26"/>
                        </a:cubicBezTo>
                        <a:cubicBezTo>
                          <a:pt x="16" y="27"/>
                          <a:pt x="14" y="28"/>
                          <a:pt x="10" y="28"/>
                        </a:cubicBezTo>
                        <a:lnTo>
                          <a:pt x="0" y="28"/>
                        </a:lnTo>
                        <a:close/>
                        <a:moveTo>
                          <a:pt x="6" y="5"/>
                        </a:moveTo>
                        <a:cubicBezTo>
                          <a:pt x="6" y="11"/>
                          <a:pt x="6" y="11"/>
                          <a:pt x="6" y="11"/>
                        </a:cubicBezTo>
                        <a:cubicBezTo>
                          <a:pt x="9" y="11"/>
                          <a:pt x="9" y="11"/>
                          <a:pt x="9" y="11"/>
                        </a:cubicBezTo>
                        <a:cubicBezTo>
                          <a:pt x="10" y="11"/>
                          <a:pt x="11" y="11"/>
                          <a:pt x="12" y="10"/>
                        </a:cubicBezTo>
                        <a:cubicBezTo>
                          <a:pt x="13" y="10"/>
                          <a:pt x="13" y="9"/>
                          <a:pt x="13" y="8"/>
                        </a:cubicBezTo>
                        <a:cubicBezTo>
                          <a:pt x="13" y="6"/>
                          <a:pt x="11" y="5"/>
                          <a:pt x="8" y="5"/>
                        </a:cubicBezTo>
                        <a:lnTo>
                          <a:pt x="6" y="5"/>
                        </a:lnTo>
                        <a:close/>
                        <a:moveTo>
                          <a:pt x="6" y="16"/>
                        </a:moveTo>
                        <a:cubicBezTo>
                          <a:pt x="6" y="23"/>
                          <a:pt x="6" y="23"/>
                          <a:pt x="6" y="23"/>
                        </a:cubicBezTo>
                        <a:cubicBezTo>
                          <a:pt x="9" y="23"/>
                          <a:pt x="9" y="23"/>
                          <a:pt x="9" y="23"/>
                        </a:cubicBezTo>
                        <a:cubicBezTo>
                          <a:pt x="11" y="23"/>
                          <a:pt x="12" y="23"/>
                          <a:pt x="13" y="22"/>
                        </a:cubicBezTo>
                        <a:cubicBezTo>
                          <a:pt x="14" y="22"/>
                          <a:pt x="14" y="21"/>
                          <a:pt x="14" y="19"/>
                        </a:cubicBezTo>
                        <a:cubicBezTo>
                          <a:pt x="14" y="18"/>
                          <a:pt x="14" y="18"/>
                          <a:pt x="13" y="17"/>
                        </a:cubicBezTo>
                        <a:cubicBezTo>
                          <a:pt x="12" y="16"/>
                          <a:pt x="11" y="16"/>
                          <a:pt x="9" y="16"/>
                        </a:cubicBezTo>
                        <a:lnTo>
                          <a:pt x="6" y="16"/>
                        </a:lnTo>
                        <a:close/>
                      </a:path>
                    </a:pathLst>
                  </a:custGeom>
                  <a:solidFill>
                    <a:srgbClr val="FF8C00"/>
                  </a:solidFill>
                  <a:ln>
                    <a:noFill/>
                  </a:ln>
                  <a:extLst>
                    <a:ext uri="{91240B29-F687-4F45-9708-019B960494DF}">
                      <a14:hiddenLine xmlns:a14="http://schemas.microsoft.com/office/drawing/2010/main" w="9525">
                        <a:solidFill>
                          <a:srgbClr val="000000"/>
                        </a:solidFill>
                        <a:round/>
                        <a:headEnd/>
                        <a:tailEnd/>
                      </a14:hiddenLine>
                    </a:ext>
                  </a:extLst>
                </p:spPr>
                <p:txBody>
                  <a:bodyPr lIns="91427" tIns="45713" rIns="91427" bIns="45713"/>
                  <a:lstStyle/>
                  <a:p>
                    <a:pPr defTabSz="914224" eaLnBrk="1" fontAlgn="auto" hangingPunct="1">
                      <a:spcBef>
                        <a:spcPts val="0"/>
                      </a:spcBef>
                      <a:spcAft>
                        <a:spcPts val="0"/>
                      </a:spcAft>
                      <a:defRPr/>
                    </a:pPr>
                    <a:endParaRPr lang="sl-SI" kern="0" dirty="0">
                      <a:solidFill>
                        <a:sysClr val="windowText" lastClr="000000"/>
                      </a:solidFill>
                      <a:latin typeface="Segoe UI Light"/>
                    </a:endParaRPr>
                  </a:p>
                </p:txBody>
              </p:sp>
              <p:sp>
                <p:nvSpPr>
                  <p:cNvPr id="82" name="Rectangle 82">
                    <a:extLst>
                      <a:ext uri="{FF2B5EF4-FFF2-40B4-BE49-F238E27FC236}">
                        <a16:creationId xmlns:a16="http://schemas.microsoft.com/office/drawing/2014/main" id="{C9002142-E808-4D69-A6E0-E426B9EC5F46}"/>
                      </a:ext>
                    </a:extLst>
                  </p:cNvPr>
                  <p:cNvSpPr>
                    <a:spLocks noChangeArrowheads="1"/>
                  </p:cNvSpPr>
                  <p:nvPr/>
                </p:nvSpPr>
                <p:spPr bwMode="auto">
                  <a:xfrm>
                    <a:off x="4792483" y="2152980"/>
                    <a:ext cx="13694" cy="62958"/>
                  </a:xfrm>
                  <a:prstGeom prst="rect">
                    <a:avLst/>
                  </a:prstGeom>
                  <a:solidFill>
                    <a:srgbClr val="FF8C00"/>
                  </a:solidFill>
                  <a:ln>
                    <a:noFill/>
                  </a:ln>
                  <a:extLst>
                    <a:ext uri="{91240B29-F687-4F45-9708-019B960494DF}">
                      <a14:hiddenLine xmlns:a14="http://schemas.microsoft.com/office/drawing/2010/main" w="9525">
                        <a:solidFill>
                          <a:srgbClr val="000000"/>
                        </a:solidFill>
                        <a:miter lim="800000"/>
                        <a:headEnd/>
                        <a:tailEnd/>
                      </a14:hiddenLine>
                    </a:ext>
                  </a:extLst>
                </p:spPr>
                <p:txBody>
                  <a:bodyPr lIns="91427" tIns="45713" rIns="91427" bIns="45713"/>
                  <a:lstStyle/>
                  <a:p>
                    <a:pPr defTabSz="914224" eaLnBrk="1" fontAlgn="auto" hangingPunct="1">
                      <a:spcBef>
                        <a:spcPts val="0"/>
                      </a:spcBef>
                      <a:spcAft>
                        <a:spcPts val="0"/>
                      </a:spcAft>
                      <a:defRPr/>
                    </a:pPr>
                    <a:endParaRPr lang="sl-SI" kern="0" dirty="0">
                      <a:solidFill>
                        <a:sysClr val="windowText" lastClr="000000"/>
                      </a:solidFill>
                      <a:latin typeface="Segoe UI Light"/>
                    </a:endParaRPr>
                  </a:p>
                </p:txBody>
              </p:sp>
              <p:sp>
                <p:nvSpPr>
                  <p:cNvPr id="83" name="Freeform 83">
                    <a:extLst>
                      <a:ext uri="{FF2B5EF4-FFF2-40B4-BE49-F238E27FC236}">
                        <a16:creationId xmlns:a16="http://schemas.microsoft.com/office/drawing/2014/main" id="{E72D63A0-22FD-4698-BC29-23BB6C70DC11}"/>
                      </a:ext>
                    </a:extLst>
                  </p:cNvPr>
                  <p:cNvSpPr>
                    <a:spLocks/>
                  </p:cNvSpPr>
                  <p:nvPr/>
                </p:nvSpPr>
                <p:spPr bwMode="auto">
                  <a:xfrm>
                    <a:off x="4819871" y="2152980"/>
                    <a:ext cx="37658" cy="62958"/>
                  </a:xfrm>
                  <a:custGeom>
                    <a:avLst/>
                    <a:gdLst>
                      <a:gd name="T0" fmla="*/ 23 w 23"/>
                      <a:gd name="T1" fmla="*/ 39 h 39"/>
                      <a:gd name="T2" fmla="*/ 0 w 23"/>
                      <a:gd name="T3" fmla="*/ 39 h 39"/>
                      <a:gd name="T4" fmla="*/ 0 w 23"/>
                      <a:gd name="T5" fmla="*/ 0 h 39"/>
                      <a:gd name="T6" fmla="*/ 9 w 23"/>
                      <a:gd name="T7" fmla="*/ 0 h 39"/>
                      <a:gd name="T8" fmla="*/ 9 w 23"/>
                      <a:gd name="T9" fmla="*/ 32 h 39"/>
                      <a:gd name="T10" fmla="*/ 23 w 23"/>
                      <a:gd name="T11" fmla="*/ 32 h 39"/>
                      <a:gd name="T12" fmla="*/ 23 w 23"/>
                      <a:gd name="T13" fmla="*/ 39 h 39"/>
                    </a:gdLst>
                    <a:ahLst/>
                    <a:cxnLst>
                      <a:cxn ang="0">
                        <a:pos x="T0" y="T1"/>
                      </a:cxn>
                      <a:cxn ang="0">
                        <a:pos x="T2" y="T3"/>
                      </a:cxn>
                      <a:cxn ang="0">
                        <a:pos x="T4" y="T5"/>
                      </a:cxn>
                      <a:cxn ang="0">
                        <a:pos x="T6" y="T7"/>
                      </a:cxn>
                      <a:cxn ang="0">
                        <a:pos x="T8" y="T9"/>
                      </a:cxn>
                      <a:cxn ang="0">
                        <a:pos x="T10" y="T11"/>
                      </a:cxn>
                      <a:cxn ang="0">
                        <a:pos x="T12" y="T13"/>
                      </a:cxn>
                    </a:cxnLst>
                    <a:rect l="0" t="0" r="r" b="b"/>
                    <a:pathLst>
                      <a:path w="23" h="39">
                        <a:moveTo>
                          <a:pt x="23" y="39"/>
                        </a:moveTo>
                        <a:lnTo>
                          <a:pt x="0" y="39"/>
                        </a:lnTo>
                        <a:lnTo>
                          <a:pt x="0" y="0"/>
                        </a:lnTo>
                        <a:lnTo>
                          <a:pt x="9" y="0"/>
                        </a:lnTo>
                        <a:lnTo>
                          <a:pt x="9" y="32"/>
                        </a:lnTo>
                        <a:lnTo>
                          <a:pt x="23" y="32"/>
                        </a:lnTo>
                        <a:lnTo>
                          <a:pt x="23" y="39"/>
                        </a:lnTo>
                        <a:close/>
                      </a:path>
                    </a:pathLst>
                  </a:custGeom>
                  <a:solidFill>
                    <a:srgbClr val="FF8C00"/>
                  </a:solidFill>
                  <a:ln>
                    <a:noFill/>
                  </a:ln>
                  <a:extLst>
                    <a:ext uri="{91240B29-F687-4F45-9708-019B960494DF}">
                      <a14:hiddenLine xmlns:a14="http://schemas.microsoft.com/office/drawing/2010/main" w="9525">
                        <a:solidFill>
                          <a:srgbClr val="000000"/>
                        </a:solidFill>
                        <a:round/>
                        <a:headEnd/>
                        <a:tailEnd/>
                      </a14:hiddenLine>
                    </a:ext>
                  </a:extLst>
                </p:spPr>
                <p:txBody>
                  <a:bodyPr lIns="91427" tIns="45713" rIns="91427" bIns="45713"/>
                  <a:lstStyle/>
                  <a:p>
                    <a:pPr defTabSz="914224" eaLnBrk="1" fontAlgn="auto" hangingPunct="1">
                      <a:spcBef>
                        <a:spcPts val="0"/>
                      </a:spcBef>
                      <a:spcAft>
                        <a:spcPts val="0"/>
                      </a:spcAft>
                      <a:defRPr/>
                    </a:pPr>
                    <a:endParaRPr lang="sl-SI" kern="0" dirty="0">
                      <a:solidFill>
                        <a:sysClr val="windowText" lastClr="000000"/>
                      </a:solidFill>
                      <a:latin typeface="Segoe UI Light"/>
                    </a:endParaRPr>
                  </a:p>
                </p:txBody>
              </p:sp>
              <p:sp>
                <p:nvSpPr>
                  <p:cNvPr id="84" name="Rectangle 84">
                    <a:extLst>
                      <a:ext uri="{FF2B5EF4-FFF2-40B4-BE49-F238E27FC236}">
                        <a16:creationId xmlns:a16="http://schemas.microsoft.com/office/drawing/2014/main" id="{62612B2B-9B59-480F-A714-800E2F06E8DF}"/>
                      </a:ext>
                    </a:extLst>
                  </p:cNvPr>
                  <p:cNvSpPr>
                    <a:spLocks noChangeArrowheads="1"/>
                  </p:cNvSpPr>
                  <p:nvPr/>
                </p:nvSpPr>
                <p:spPr bwMode="auto">
                  <a:xfrm>
                    <a:off x="4864376" y="2152980"/>
                    <a:ext cx="13694" cy="62958"/>
                  </a:xfrm>
                  <a:prstGeom prst="rect">
                    <a:avLst/>
                  </a:prstGeom>
                  <a:solidFill>
                    <a:srgbClr val="FF8C00"/>
                  </a:solidFill>
                  <a:ln>
                    <a:noFill/>
                  </a:ln>
                  <a:extLst>
                    <a:ext uri="{91240B29-F687-4F45-9708-019B960494DF}">
                      <a14:hiddenLine xmlns:a14="http://schemas.microsoft.com/office/drawing/2010/main" w="9525">
                        <a:solidFill>
                          <a:srgbClr val="000000"/>
                        </a:solidFill>
                        <a:miter lim="800000"/>
                        <a:headEnd/>
                        <a:tailEnd/>
                      </a14:hiddenLine>
                    </a:ext>
                  </a:extLst>
                </p:spPr>
                <p:txBody>
                  <a:bodyPr lIns="91427" tIns="45713" rIns="91427" bIns="45713"/>
                  <a:lstStyle/>
                  <a:p>
                    <a:pPr defTabSz="914224" eaLnBrk="1" fontAlgn="auto" hangingPunct="1">
                      <a:spcBef>
                        <a:spcPts val="0"/>
                      </a:spcBef>
                      <a:spcAft>
                        <a:spcPts val="0"/>
                      </a:spcAft>
                      <a:defRPr/>
                    </a:pPr>
                    <a:endParaRPr lang="sl-SI" kern="0" dirty="0">
                      <a:solidFill>
                        <a:sysClr val="windowText" lastClr="000000"/>
                      </a:solidFill>
                      <a:latin typeface="Segoe UI Light"/>
                    </a:endParaRPr>
                  </a:p>
                </p:txBody>
              </p:sp>
              <p:sp>
                <p:nvSpPr>
                  <p:cNvPr id="85" name="Freeform 85">
                    <a:extLst>
                      <a:ext uri="{FF2B5EF4-FFF2-40B4-BE49-F238E27FC236}">
                        <a16:creationId xmlns:a16="http://schemas.microsoft.com/office/drawing/2014/main" id="{EC74E591-0CF5-4E15-811B-3A788183EBA9}"/>
                      </a:ext>
                    </a:extLst>
                  </p:cNvPr>
                  <p:cNvSpPr>
                    <a:spLocks/>
                  </p:cNvSpPr>
                  <p:nvPr/>
                </p:nvSpPr>
                <p:spPr bwMode="auto">
                  <a:xfrm>
                    <a:off x="4888338" y="2152980"/>
                    <a:ext cx="47927" cy="62958"/>
                  </a:xfrm>
                  <a:custGeom>
                    <a:avLst/>
                    <a:gdLst>
                      <a:gd name="T0" fmla="*/ 31 w 31"/>
                      <a:gd name="T1" fmla="*/ 7 h 39"/>
                      <a:gd name="T2" fmla="*/ 20 w 31"/>
                      <a:gd name="T3" fmla="*/ 7 h 39"/>
                      <a:gd name="T4" fmla="*/ 20 w 31"/>
                      <a:gd name="T5" fmla="*/ 39 h 39"/>
                      <a:gd name="T6" fmla="*/ 12 w 31"/>
                      <a:gd name="T7" fmla="*/ 39 h 39"/>
                      <a:gd name="T8" fmla="*/ 12 w 31"/>
                      <a:gd name="T9" fmla="*/ 7 h 39"/>
                      <a:gd name="T10" fmla="*/ 0 w 31"/>
                      <a:gd name="T11" fmla="*/ 7 h 39"/>
                      <a:gd name="T12" fmla="*/ 0 w 31"/>
                      <a:gd name="T13" fmla="*/ 0 h 39"/>
                      <a:gd name="T14" fmla="*/ 31 w 31"/>
                      <a:gd name="T15" fmla="*/ 0 h 39"/>
                      <a:gd name="T16" fmla="*/ 31 w 31"/>
                      <a:gd name="T17" fmla="*/ 7 h 39"/>
                    </a:gdLst>
                    <a:ahLst/>
                    <a:cxnLst>
                      <a:cxn ang="0">
                        <a:pos x="T0" y="T1"/>
                      </a:cxn>
                      <a:cxn ang="0">
                        <a:pos x="T2" y="T3"/>
                      </a:cxn>
                      <a:cxn ang="0">
                        <a:pos x="T4" y="T5"/>
                      </a:cxn>
                      <a:cxn ang="0">
                        <a:pos x="T6" y="T7"/>
                      </a:cxn>
                      <a:cxn ang="0">
                        <a:pos x="T8" y="T9"/>
                      </a:cxn>
                      <a:cxn ang="0">
                        <a:pos x="T10" y="T11"/>
                      </a:cxn>
                      <a:cxn ang="0">
                        <a:pos x="T12" y="T13"/>
                      </a:cxn>
                      <a:cxn ang="0">
                        <a:pos x="T14" y="T15"/>
                      </a:cxn>
                      <a:cxn ang="0">
                        <a:pos x="T16" y="T17"/>
                      </a:cxn>
                    </a:cxnLst>
                    <a:rect l="0" t="0" r="r" b="b"/>
                    <a:pathLst>
                      <a:path w="31" h="39">
                        <a:moveTo>
                          <a:pt x="31" y="7"/>
                        </a:moveTo>
                        <a:lnTo>
                          <a:pt x="20" y="7"/>
                        </a:lnTo>
                        <a:lnTo>
                          <a:pt x="20" y="39"/>
                        </a:lnTo>
                        <a:lnTo>
                          <a:pt x="12" y="39"/>
                        </a:lnTo>
                        <a:lnTo>
                          <a:pt x="12" y="7"/>
                        </a:lnTo>
                        <a:lnTo>
                          <a:pt x="0" y="7"/>
                        </a:lnTo>
                        <a:lnTo>
                          <a:pt x="0" y="0"/>
                        </a:lnTo>
                        <a:lnTo>
                          <a:pt x="31" y="0"/>
                        </a:lnTo>
                        <a:lnTo>
                          <a:pt x="31" y="7"/>
                        </a:lnTo>
                        <a:close/>
                      </a:path>
                    </a:pathLst>
                  </a:custGeom>
                  <a:solidFill>
                    <a:srgbClr val="FF8C00"/>
                  </a:solidFill>
                  <a:ln>
                    <a:noFill/>
                  </a:ln>
                  <a:extLst>
                    <a:ext uri="{91240B29-F687-4F45-9708-019B960494DF}">
                      <a14:hiddenLine xmlns:a14="http://schemas.microsoft.com/office/drawing/2010/main" w="9525">
                        <a:solidFill>
                          <a:srgbClr val="000000"/>
                        </a:solidFill>
                        <a:round/>
                        <a:headEnd/>
                        <a:tailEnd/>
                      </a14:hiddenLine>
                    </a:ext>
                  </a:extLst>
                </p:spPr>
                <p:txBody>
                  <a:bodyPr lIns="91427" tIns="45713" rIns="91427" bIns="45713"/>
                  <a:lstStyle/>
                  <a:p>
                    <a:pPr defTabSz="914224" eaLnBrk="1" fontAlgn="auto" hangingPunct="1">
                      <a:spcBef>
                        <a:spcPts val="0"/>
                      </a:spcBef>
                      <a:spcAft>
                        <a:spcPts val="0"/>
                      </a:spcAft>
                      <a:defRPr/>
                    </a:pPr>
                    <a:endParaRPr lang="sl-SI" kern="0" dirty="0">
                      <a:solidFill>
                        <a:sysClr val="windowText" lastClr="000000"/>
                      </a:solidFill>
                      <a:latin typeface="Segoe UI Light"/>
                    </a:endParaRPr>
                  </a:p>
                </p:txBody>
              </p:sp>
              <p:sp>
                <p:nvSpPr>
                  <p:cNvPr id="86" name="Freeform 86">
                    <a:extLst>
                      <a:ext uri="{FF2B5EF4-FFF2-40B4-BE49-F238E27FC236}">
                        <a16:creationId xmlns:a16="http://schemas.microsoft.com/office/drawing/2014/main" id="{5C5DB22A-0A5B-45C8-BFAE-0FBBAD12897B}"/>
                      </a:ext>
                    </a:extLst>
                  </p:cNvPr>
                  <p:cNvSpPr>
                    <a:spLocks/>
                  </p:cNvSpPr>
                  <p:nvPr/>
                </p:nvSpPr>
                <p:spPr bwMode="auto">
                  <a:xfrm>
                    <a:off x="4943113" y="2152980"/>
                    <a:ext cx="51352" cy="62958"/>
                  </a:xfrm>
                  <a:custGeom>
                    <a:avLst/>
                    <a:gdLst>
                      <a:gd name="T0" fmla="*/ 24 w 24"/>
                      <a:gd name="T1" fmla="*/ 0 h 28"/>
                      <a:gd name="T2" fmla="*/ 15 w 24"/>
                      <a:gd name="T3" fmla="*/ 18 h 28"/>
                      <a:gd name="T4" fmla="*/ 15 w 24"/>
                      <a:gd name="T5" fmla="*/ 28 h 28"/>
                      <a:gd name="T6" fmla="*/ 9 w 24"/>
                      <a:gd name="T7" fmla="*/ 28 h 28"/>
                      <a:gd name="T8" fmla="*/ 9 w 24"/>
                      <a:gd name="T9" fmla="*/ 18 h 28"/>
                      <a:gd name="T10" fmla="*/ 0 w 24"/>
                      <a:gd name="T11" fmla="*/ 0 h 28"/>
                      <a:gd name="T12" fmla="*/ 7 w 24"/>
                      <a:gd name="T13" fmla="*/ 0 h 28"/>
                      <a:gd name="T14" fmla="*/ 11 w 24"/>
                      <a:gd name="T15" fmla="*/ 10 h 28"/>
                      <a:gd name="T16" fmla="*/ 12 w 24"/>
                      <a:gd name="T17" fmla="*/ 13 h 28"/>
                      <a:gd name="T18" fmla="*/ 12 w 24"/>
                      <a:gd name="T19" fmla="*/ 13 h 28"/>
                      <a:gd name="T20" fmla="*/ 13 w 24"/>
                      <a:gd name="T21" fmla="*/ 11 h 28"/>
                      <a:gd name="T22" fmla="*/ 17 w 24"/>
                      <a:gd name="T23" fmla="*/ 0 h 28"/>
                      <a:gd name="T24" fmla="*/ 24 w 24"/>
                      <a:gd name="T25" fmla="*/ 0 h 28"/>
                    </a:gdLst>
                    <a:ahLst/>
                    <a:cxnLst>
                      <a:cxn ang="0">
                        <a:pos x="T0" y="T1"/>
                      </a:cxn>
                      <a:cxn ang="0">
                        <a:pos x="T2" y="T3"/>
                      </a:cxn>
                      <a:cxn ang="0">
                        <a:pos x="T4" y="T5"/>
                      </a:cxn>
                      <a:cxn ang="0">
                        <a:pos x="T6" y="T7"/>
                      </a:cxn>
                      <a:cxn ang="0">
                        <a:pos x="T8" y="T9"/>
                      </a:cxn>
                      <a:cxn ang="0">
                        <a:pos x="T10" y="T11"/>
                      </a:cxn>
                      <a:cxn ang="0">
                        <a:pos x="T12" y="T13"/>
                      </a:cxn>
                      <a:cxn ang="0">
                        <a:pos x="T14" y="T15"/>
                      </a:cxn>
                      <a:cxn ang="0">
                        <a:pos x="T16" y="T17"/>
                      </a:cxn>
                      <a:cxn ang="0">
                        <a:pos x="T18" y="T19"/>
                      </a:cxn>
                      <a:cxn ang="0">
                        <a:pos x="T20" y="T21"/>
                      </a:cxn>
                      <a:cxn ang="0">
                        <a:pos x="T22" y="T23"/>
                      </a:cxn>
                      <a:cxn ang="0">
                        <a:pos x="T24" y="T25"/>
                      </a:cxn>
                    </a:cxnLst>
                    <a:rect l="0" t="0" r="r" b="b"/>
                    <a:pathLst>
                      <a:path w="24" h="28">
                        <a:moveTo>
                          <a:pt x="24" y="0"/>
                        </a:moveTo>
                        <a:cubicBezTo>
                          <a:pt x="15" y="18"/>
                          <a:pt x="15" y="18"/>
                          <a:pt x="15" y="18"/>
                        </a:cubicBezTo>
                        <a:cubicBezTo>
                          <a:pt x="15" y="28"/>
                          <a:pt x="15" y="28"/>
                          <a:pt x="15" y="28"/>
                        </a:cubicBezTo>
                        <a:cubicBezTo>
                          <a:pt x="9" y="28"/>
                          <a:pt x="9" y="28"/>
                          <a:pt x="9" y="28"/>
                        </a:cubicBezTo>
                        <a:cubicBezTo>
                          <a:pt x="9" y="18"/>
                          <a:pt x="9" y="18"/>
                          <a:pt x="9" y="18"/>
                        </a:cubicBezTo>
                        <a:cubicBezTo>
                          <a:pt x="0" y="0"/>
                          <a:pt x="0" y="0"/>
                          <a:pt x="0" y="0"/>
                        </a:cubicBezTo>
                        <a:cubicBezTo>
                          <a:pt x="7" y="0"/>
                          <a:pt x="7" y="0"/>
                          <a:pt x="7" y="0"/>
                        </a:cubicBezTo>
                        <a:cubicBezTo>
                          <a:pt x="11" y="10"/>
                          <a:pt x="11" y="10"/>
                          <a:pt x="11" y="10"/>
                        </a:cubicBezTo>
                        <a:cubicBezTo>
                          <a:pt x="11" y="11"/>
                          <a:pt x="12" y="11"/>
                          <a:pt x="12" y="13"/>
                        </a:cubicBezTo>
                        <a:cubicBezTo>
                          <a:pt x="12" y="13"/>
                          <a:pt x="12" y="13"/>
                          <a:pt x="12" y="13"/>
                        </a:cubicBezTo>
                        <a:cubicBezTo>
                          <a:pt x="12" y="12"/>
                          <a:pt x="12" y="11"/>
                          <a:pt x="13" y="11"/>
                        </a:cubicBezTo>
                        <a:cubicBezTo>
                          <a:pt x="17" y="0"/>
                          <a:pt x="17" y="0"/>
                          <a:pt x="17" y="0"/>
                        </a:cubicBezTo>
                        <a:lnTo>
                          <a:pt x="24" y="0"/>
                        </a:lnTo>
                        <a:close/>
                      </a:path>
                    </a:pathLst>
                  </a:custGeom>
                  <a:solidFill>
                    <a:srgbClr val="FF8C00"/>
                  </a:solidFill>
                  <a:ln>
                    <a:noFill/>
                  </a:ln>
                  <a:extLst>
                    <a:ext uri="{91240B29-F687-4F45-9708-019B960494DF}">
                      <a14:hiddenLine xmlns:a14="http://schemas.microsoft.com/office/drawing/2010/main" w="9525">
                        <a:solidFill>
                          <a:srgbClr val="000000"/>
                        </a:solidFill>
                        <a:round/>
                        <a:headEnd/>
                        <a:tailEnd/>
                      </a14:hiddenLine>
                    </a:ext>
                  </a:extLst>
                </p:spPr>
                <p:txBody>
                  <a:bodyPr lIns="91427" tIns="45713" rIns="91427" bIns="45713"/>
                  <a:lstStyle/>
                  <a:p>
                    <a:pPr defTabSz="914224" eaLnBrk="1" fontAlgn="auto" hangingPunct="1">
                      <a:spcBef>
                        <a:spcPts val="0"/>
                      </a:spcBef>
                      <a:spcAft>
                        <a:spcPts val="0"/>
                      </a:spcAft>
                      <a:defRPr/>
                    </a:pPr>
                    <a:endParaRPr lang="sl-SI" kern="0" dirty="0">
                      <a:solidFill>
                        <a:sysClr val="windowText" lastClr="000000"/>
                      </a:solidFill>
                      <a:latin typeface="Segoe UI Light"/>
                    </a:endParaRPr>
                  </a:p>
                </p:txBody>
              </p:sp>
              <p:sp>
                <p:nvSpPr>
                  <p:cNvPr id="87" name="Freeform 92">
                    <a:extLst>
                      <a:ext uri="{FF2B5EF4-FFF2-40B4-BE49-F238E27FC236}">
                        <a16:creationId xmlns:a16="http://schemas.microsoft.com/office/drawing/2014/main" id="{10C16784-6231-4D2C-9483-194F1B0E491E}"/>
                      </a:ext>
                    </a:extLst>
                  </p:cNvPr>
                  <p:cNvSpPr>
                    <a:spLocks/>
                  </p:cNvSpPr>
                  <p:nvPr/>
                </p:nvSpPr>
                <p:spPr bwMode="auto">
                  <a:xfrm>
                    <a:off x="4289246" y="1974600"/>
                    <a:ext cx="866117" cy="181878"/>
                  </a:xfrm>
                  <a:custGeom>
                    <a:avLst/>
                    <a:gdLst>
                      <a:gd name="T0" fmla="*/ 55 w 389"/>
                      <a:gd name="T1" fmla="*/ 47 h 82"/>
                      <a:gd name="T2" fmla="*/ 54 w 389"/>
                      <a:gd name="T3" fmla="*/ 47 h 82"/>
                      <a:gd name="T4" fmla="*/ 49 w 389"/>
                      <a:gd name="T5" fmla="*/ 49 h 82"/>
                      <a:gd name="T6" fmla="*/ 47 w 389"/>
                      <a:gd name="T7" fmla="*/ 50 h 82"/>
                      <a:gd name="T8" fmla="*/ 42 w 389"/>
                      <a:gd name="T9" fmla="*/ 53 h 82"/>
                      <a:gd name="T10" fmla="*/ 0 w 389"/>
                      <a:gd name="T11" fmla="*/ 78 h 82"/>
                      <a:gd name="T12" fmla="*/ 68 w 389"/>
                      <a:gd name="T13" fmla="*/ 66 h 82"/>
                      <a:gd name="T14" fmla="*/ 76 w 389"/>
                      <a:gd name="T15" fmla="*/ 65 h 82"/>
                      <a:gd name="T16" fmla="*/ 186 w 389"/>
                      <a:gd name="T17" fmla="*/ 58 h 82"/>
                      <a:gd name="T18" fmla="*/ 389 w 389"/>
                      <a:gd name="T19" fmla="*/ 82 h 82"/>
                      <a:gd name="T20" fmla="*/ 60 w 389"/>
                      <a:gd name="T21" fmla="*/ 45 h 82"/>
                      <a:gd name="T22" fmla="*/ 55 w 389"/>
                      <a:gd name="T23" fmla="*/ 47 h 82"/>
                    </a:gdLst>
                    <a:ahLst/>
                    <a:cxnLst>
                      <a:cxn ang="0">
                        <a:pos x="T0" y="T1"/>
                      </a:cxn>
                      <a:cxn ang="0">
                        <a:pos x="T2" y="T3"/>
                      </a:cxn>
                      <a:cxn ang="0">
                        <a:pos x="T4" y="T5"/>
                      </a:cxn>
                      <a:cxn ang="0">
                        <a:pos x="T6" y="T7"/>
                      </a:cxn>
                      <a:cxn ang="0">
                        <a:pos x="T8" y="T9"/>
                      </a:cxn>
                      <a:cxn ang="0">
                        <a:pos x="T10" y="T11"/>
                      </a:cxn>
                      <a:cxn ang="0">
                        <a:pos x="T12" y="T13"/>
                      </a:cxn>
                      <a:cxn ang="0">
                        <a:pos x="T14" y="T15"/>
                      </a:cxn>
                      <a:cxn ang="0">
                        <a:pos x="T16" y="T17"/>
                      </a:cxn>
                      <a:cxn ang="0">
                        <a:pos x="T18" y="T19"/>
                      </a:cxn>
                      <a:cxn ang="0">
                        <a:pos x="T20" y="T21"/>
                      </a:cxn>
                      <a:cxn ang="0">
                        <a:pos x="T22" y="T23"/>
                      </a:cxn>
                    </a:cxnLst>
                    <a:rect l="0" t="0" r="r" b="b"/>
                    <a:pathLst>
                      <a:path w="389" h="82">
                        <a:moveTo>
                          <a:pt x="55" y="47"/>
                        </a:moveTo>
                        <a:cubicBezTo>
                          <a:pt x="54" y="47"/>
                          <a:pt x="54" y="47"/>
                          <a:pt x="54" y="47"/>
                        </a:cubicBezTo>
                        <a:cubicBezTo>
                          <a:pt x="52" y="48"/>
                          <a:pt x="51" y="49"/>
                          <a:pt x="49" y="49"/>
                        </a:cubicBezTo>
                        <a:cubicBezTo>
                          <a:pt x="49" y="50"/>
                          <a:pt x="48" y="50"/>
                          <a:pt x="47" y="50"/>
                        </a:cubicBezTo>
                        <a:cubicBezTo>
                          <a:pt x="46" y="51"/>
                          <a:pt x="44" y="52"/>
                          <a:pt x="42" y="53"/>
                        </a:cubicBezTo>
                        <a:cubicBezTo>
                          <a:pt x="28" y="60"/>
                          <a:pt x="14" y="68"/>
                          <a:pt x="0" y="78"/>
                        </a:cubicBezTo>
                        <a:cubicBezTo>
                          <a:pt x="21" y="73"/>
                          <a:pt x="44" y="69"/>
                          <a:pt x="68" y="66"/>
                        </a:cubicBezTo>
                        <a:cubicBezTo>
                          <a:pt x="76" y="65"/>
                          <a:pt x="76" y="65"/>
                          <a:pt x="76" y="65"/>
                        </a:cubicBezTo>
                        <a:cubicBezTo>
                          <a:pt x="111" y="60"/>
                          <a:pt x="147" y="58"/>
                          <a:pt x="186" y="58"/>
                        </a:cubicBezTo>
                        <a:cubicBezTo>
                          <a:pt x="262" y="58"/>
                          <a:pt x="333" y="67"/>
                          <a:pt x="389" y="82"/>
                        </a:cubicBezTo>
                        <a:cubicBezTo>
                          <a:pt x="295" y="13"/>
                          <a:pt x="166" y="0"/>
                          <a:pt x="60" y="45"/>
                        </a:cubicBezTo>
                        <a:lnTo>
                          <a:pt x="55" y="47"/>
                        </a:lnTo>
                        <a:close/>
                      </a:path>
                    </a:pathLst>
                  </a:custGeom>
                  <a:solidFill>
                    <a:srgbClr val="E6E6E6"/>
                  </a:solidFill>
                  <a:ln>
                    <a:noFill/>
                  </a:ln>
                  <a:extLst>
                    <a:ext uri="{91240B29-F687-4F45-9708-019B960494DF}">
                      <a14:hiddenLine xmlns:a14="http://schemas.microsoft.com/office/drawing/2010/main" w="9525">
                        <a:solidFill>
                          <a:srgbClr val="000000"/>
                        </a:solidFill>
                        <a:round/>
                        <a:headEnd/>
                        <a:tailEnd/>
                      </a14:hiddenLine>
                    </a:ext>
                  </a:extLst>
                </p:spPr>
                <p:txBody>
                  <a:bodyPr lIns="91427" tIns="45713" rIns="91427" bIns="45713"/>
                  <a:lstStyle/>
                  <a:p>
                    <a:pPr defTabSz="914224" eaLnBrk="1" fontAlgn="auto" hangingPunct="1">
                      <a:spcBef>
                        <a:spcPts val="0"/>
                      </a:spcBef>
                      <a:spcAft>
                        <a:spcPts val="0"/>
                      </a:spcAft>
                      <a:defRPr/>
                    </a:pPr>
                    <a:endParaRPr lang="sl-SI" kern="0" dirty="0">
                      <a:solidFill>
                        <a:sysClr val="windowText" lastClr="000000"/>
                      </a:solidFill>
                      <a:latin typeface="Segoe UI Light"/>
                    </a:endParaRPr>
                  </a:p>
                </p:txBody>
              </p:sp>
              <p:sp>
                <p:nvSpPr>
                  <p:cNvPr id="88" name="Freeform 93">
                    <a:extLst>
                      <a:ext uri="{FF2B5EF4-FFF2-40B4-BE49-F238E27FC236}">
                        <a16:creationId xmlns:a16="http://schemas.microsoft.com/office/drawing/2014/main" id="{87ED0C98-87CB-4245-ADDC-893E92DA97F2}"/>
                      </a:ext>
                    </a:extLst>
                  </p:cNvPr>
                  <p:cNvSpPr>
                    <a:spLocks/>
                  </p:cNvSpPr>
                  <p:nvPr/>
                </p:nvSpPr>
                <p:spPr bwMode="auto">
                  <a:xfrm>
                    <a:off x="4830142" y="2083027"/>
                    <a:ext cx="273871" cy="409227"/>
                  </a:xfrm>
                  <a:custGeom>
                    <a:avLst/>
                    <a:gdLst>
                      <a:gd name="T0" fmla="*/ 13 w 122"/>
                      <a:gd name="T1" fmla="*/ 177 h 184"/>
                      <a:gd name="T2" fmla="*/ 122 w 122"/>
                      <a:gd name="T3" fmla="*/ 3 h 184"/>
                      <a:gd name="T4" fmla="*/ 116 w 122"/>
                      <a:gd name="T5" fmla="*/ 0 h 184"/>
                      <a:gd name="T6" fmla="*/ 94 w 122"/>
                      <a:gd name="T7" fmla="*/ 31 h 184"/>
                      <a:gd name="T8" fmla="*/ 0 w 122"/>
                      <a:gd name="T9" fmla="*/ 180 h 184"/>
                      <a:gd name="T10" fmla="*/ 9 w 122"/>
                      <a:gd name="T11" fmla="*/ 184 h 184"/>
                      <a:gd name="T12" fmla="*/ 13 w 122"/>
                      <a:gd name="T13" fmla="*/ 177 h 184"/>
                    </a:gdLst>
                    <a:ahLst/>
                    <a:cxnLst>
                      <a:cxn ang="0">
                        <a:pos x="T0" y="T1"/>
                      </a:cxn>
                      <a:cxn ang="0">
                        <a:pos x="T2" y="T3"/>
                      </a:cxn>
                      <a:cxn ang="0">
                        <a:pos x="T4" y="T5"/>
                      </a:cxn>
                      <a:cxn ang="0">
                        <a:pos x="T6" y="T7"/>
                      </a:cxn>
                      <a:cxn ang="0">
                        <a:pos x="T8" y="T9"/>
                      </a:cxn>
                      <a:cxn ang="0">
                        <a:pos x="T10" y="T11"/>
                      </a:cxn>
                      <a:cxn ang="0">
                        <a:pos x="T12" y="T13"/>
                      </a:cxn>
                    </a:cxnLst>
                    <a:rect l="0" t="0" r="r" b="b"/>
                    <a:pathLst>
                      <a:path w="122" h="184">
                        <a:moveTo>
                          <a:pt x="13" y="177"/>
                        </a:moveTo>
                        <a:cubicBezTo>
                          <a:pt x="122" y="3"/>
                          <a:pt x="122" y="3"/>
                          <a:pt x="122" y="3"/>
                        </a:cubicBezTo>
                        <a:cubicBezTo>
                          <a:pt x="120" y="2"/>
                          <a:pt x="118" y="1"/>
                          <a:pt x="116" y="0"/>
                        </a:cubicBezTo>
                        <a:cubicBezTo>
                          <a:pt x="94" y="31"/>
                          <a:pt x="94" y="31"/>
                          <a:pt x="94" y="31"/>
                        </a:cubicBezTo>
                        <a:cubicBezTo>
                          <a:pt x="0" y="180"/>
                          <a:pt x="0" y="180"/>
                          <a:pt x="0" y="180"/>
                        </a:cubicBezTo>
                        <a:cubicBezTo>
                          <a:pt x="3" y="181"/>
                          <a:pt x="6" y="182"/>
                          <a:pt x="9" y="184"/>
                        </a:cubicBezTo>
                        <a:lnTo>
                          <a:pt x="13" y="177"/>
                        </a:lnTo>
                        <a:close/>
                      </a:path>
                    </a:pathLst>
                  </a:custGeom>
                  <a:solidFill>
                    <a:srgbClr val="969696"/>
                  </a:solidFill>
                  <a:ln>
                    <a:noFill/>
                  </a:ln>
                  <a:extLst>
                    <a:ext uri="{91240B29-F687-4F45-9708-019B960494DF}">
                      <a14:hiddenLine xmlns:a14="http://schemas.microsoft.com/office/drawing/2010/main" w="9525">
                        <a:solidFill>
                          <a:srgbClr val="000000"/>
                        </a:solidFill>
                        <a:round/>
                        <a:headEnd/>
                        <a:tailEnd/>
                      </a14:hiddenLine>
                    </a:ext>
                  </a:extLst>
                </p:spPr>
                <p:txBody>
                  <a:bodyPr lIns="91427" tIns="45713" rIns="91427" bIns="45713"/>
                  <a:lstStyle/>
                  <a:p>
                    <a:pPr defTabSz="914224" eaLnBrk="1" fontAlgn="auto" hangingPunct="1">
                      <a:spcBef>
                        <a:spcPts val="0"/>
                      </a:spcBef>
                      <a:spcAft>
                        <a:spcPts val="0"/>
                      </a:spcAft>
                      <a:defRPr/>
                    </a:pPr>
                    <a:endParaRPr lang="sl-SI" kern="0" dirty="0">
                      <a:solidFill>
                        <a:sysClr val="windowText" lastClr="000000"/>
                      </a:solidFill>
                      <a:latin typeface="Segoe UI Light"/>
                    </a:endParaRPr>
                  </a:p>
                </p:txBody>
              </p:sp>
              <p:sp>
                <p:nvSpPr>
                  <p:cNvPr id="89" name="Freeform 94">
                    <a:extLst>
                      <a:ext uri="{FF2B5EF4-FFF2-40B4-BE49-F238E27FC236}">
                        <a16:creationId xmlns:a16="http://schemas.microsoft.com/office/drawing/2014/main" id="{23416447-BD25-4C22-B645-794F6B9C7C72}"/>
                      </a:ext>
                    </a:extLst>
                  </p:cNvPr>
                  <p:cNvSpPr>
                    <a:spLocks/>
                  </p:cNvSpPr>
                  <p:nvPr/>
                </p:nvSpPr>
                <p:spPr bwMode="auto">
                  <a:xfrm>
                    <a:off x="4617892" y="2076031"/>
                    <a:ext cx="469004" cy="654063"/>
                  </a:xfrm>
                  <a:custGeom>
                    <a:avLst/>
                    <a:gdLst>
                      <a:gd name="T0" fmla="*/ 211 w 211"/>
                      <a:gd name="T1" fmla="*/ 3 h 295"/>
                      <a:gd name="T2" fmla="*/ 205 w 211"/>
                      <a:gd name="T3" fmla="*/ 0 h 295"/>
                      <a:gd name="T4" fmla="*/ 74 w 211"/>
                      <a:gd name="T5" fmla="*/ 178 h 295"/>
                      <a:gd name="T6" fmla="*/ 42 w 211"/>
                      <a:gd name="T7" fmla="*/ 221 h 295"/>
                      <a:gd name="T8" fmla="*/ 38 w 211"/>
                      <a:gd name="T9" fmla="*/ 220 h 295"/>
                      <a:gd name="T10" fmla="*/ 0 w 211"/>
                      <a:gd name="T11" fmla="*/ 258 h 295"/>
                      <a:gd name="T12" fmla="*/ 38 w 211"/>
                      <a:gd name="T13" fmla="*/ 295 h 295"/>
                      <a:gd name="T14" fmla="*/ 75 w 211"/>
                      <a:gd name="T15" fmla="*/ 258 h 295"/>
                      <a:gd name="T16" fmla="*/ 66 w 211"/>
                      <a:gd name="T17" fmla="*/ 233 h 295"/>
                      <a:gd name="T18" fmla="*/ 97 w 211"/>
                      <a:gd name="T19" fmla="*/ 184 h 295"/>
                      <a:gd name="T20" fmla="*/ 211 w 211"/>
                      <a:gd name="T21" fmla="*/ 3 h 295"/>
                    </a:gdLst>
                    <a:ahLst/>
                    <a:cxnLst>
                      <a:cxn ang="0">
                        <a:pos x="T0" y="T1"/>
                      </a:cxn>
                      <a:cxn ang="0">
                        <a:pos x="T2" y="T3"/>
                      </a:cxn>
                      <a:cxn ang="0">
                        <a:pos x="T4" y="T5"/>
                      </a:cxn>
                      <a:cxn ang="0">
                        <a:pos x="T6" y="T7"/>
                      </a:cxn>
                      <a:cxn ang="0">
                        <a:pos x="T8" y="T9"/>
                      </a:cxn>
                      <a:cxn ang="0">
                        <a:pos x="T10" y="T11"/>
                      </a:cxn>
                      <a:cxn ang="0">
                        <a:pos x="T12" y="T13"/>
                      </a:cxn>
                      <a:cxn ang="0">
                        <a:pos x="T14" y="T15"/>
                      </a:cxn>
                      <a:cxn ang="0">
                        <a:pos x="T16" y="T17"/>
                      </a:cxn>
                      <a:cxn ang="0">
                        <a:pos x="T18" y="T19"/>
                      </a:cxn>
                      <a:cxn ang="0">
                        <a:pos x="T20" y="T21"/>
                      </a:cxn>
                    </a:cxnLst>
                    <a:rect l="0" t="0" r="r" b="b"/>
                    <a:pathLst>
                      <a:path w="211" h="295">
                        <a:moveTo>
                          <a:pt x="211" y="3"/>
                        </a:moveTo>
                        <a:cubicBezTo>
                          <a:pt x="209" y="2"/>
                          <a:pt x="207" y="1"/>
                          <a:pt x="205" y="0"/>
                        </a:cubicBezTo>
                        <a:cubicBezTo>
                          <a:pt x="74" y="178"/>
                          <a:pt x="74" y="178"/>
                          <a:pt x="74" y="178"/>
                        </a:cubicBezTo>
                        <a:cubicBezTo>
                          <a:pt x="42" y="221"/>
                          <a:pt x="42" y="221"/>
                          <a:pt x="42" y="221"/>
                        </a:cubicBezTo>
                        <a:cubicBezTo>
                          <a:pt x="41" y="220"/>
                          <a:pt x="39" y="220"/>
                          <a:pt x="38" y="220"/>
                        </a:cubicBezTo>
                        <a:cubicBezTo>
                          <a:pt x="17" y="220"/>
                          <a:pt x="0" y="237"/>
                          <a:pt x="0" y="258"/>
                        </a:cubicBezTo>
                        <a:cubicBezTo>
                          <a:pt x="0" y="278"/>
                          <a:pt x="17" y="295"/>
                          <a:pt x="38" y="295"/>
                        </a:cubicBezTo>
                        <a:cubicBezTo>
                          <a:pt x="58" y="295"/>
                          <a:pt x="75" y="278"/>
                          <a:pt x="75" y="258"/>
                        </a:cubicBezTo>
                        <a:cubicBezTo>
                          <a:pt x="75" y="248"/>
                          <a:pt x="72" y="240"/>
                          <a:pt x="66" y="233"/>
                        </a:cubicBezTo>
                        <a:cubicBezTo>
                          <a:pt x="97" y="184"/>
                          <a:pt x="97" y="184"/>
                          <a:pt x="97" y="184"/>
                        </a:cubicBezTo>
                        <a:lnTo>
                          <a:pt x="211" y="3"/>
                        </a:lnTo>
                        <a:close/>
                      </a:path>
                    </a:pathLst>
                  </a:custGeom>
                  <a:solidFill>
                    <a:srgbClr val="FF8C00"/>
                  </a:solidFill>
                  <a:ln>
                    <a:noFill/>
                  </a:ln>
                  <a:extLst>
                    <a:ext uri="{91240B29-F687-4F45-9708-019B960494DF}">
                      <a14:hiddenLine xmlns:a14="http://schemas.microsoft.com/office/drawing/2010/main" w="9525">
                        <a:solidFill>
                          <a:srgbClr val="000000"/>
                        </a:solidFill>
                        <a:round/>
                        <a:headEnd/>
                        <a:tailEnd/>
                      </a14:hiddenLine>
                    </a:ext>
                  </a:extLst>
                </p:spPr>
                <p:txBody>
                  <a:bodyPr lIns="91427" tIns="45713" rIns="91427" bIns="45713"/>
                  <a:lstStyle/>
                  <a:p>
                    <a:pPr defTabSz="914224" eaLnBrk="1" fontAlgn="auto" hangingPunct="1">
                      <a:spcBef>
                        <a:spcPts val="0"/>
                      </a:spcBef>
                      <a:spcAft>
                        <a:spcPts val="0"/>
                      </a:spcAft>
                      <a:defRPr/>
                    </a:pPr>
                    <a:endParaRPr lang="sl-SI" kern="0" dirty="0">
                      <a:solidFill>
                        <a:sysClr val="windowText" lastClr="000000"/>
                      </a:solidFill>
                      <a:latin typeface="Segoe UI Light"/>
                    </a:endParaRPr>
                  </a:p>
                </p:txBody>
              </p:sp>
            </p:grpSp>
          </p:grpSp>
        </p:grpSp>
        <p:grpSp>
          <p:nvGrpSpPr>
            <p:cNvPr id="30726" name="Group 9">
              <a:extLst>
                <a:ext uri="{FF2B5EF4-FFF2-40B4-BE49-F238E27FC236}">
                  <a16:creationId xmlns:a16="http://schemas.microsoft.com/office/drawing/2014/main" id="{C706036D-AF1D-4B0C-AFE3-4F26C7E9CC31}"/>
                </a:ext>
              </a:extLst>
            </p:cNvPr>
            <p:cNvGrpSpPr>
              <a:grpSpLocks/>
            </p:cNvGrpSpPr>
            <p:nvPr/>
          </p:nvGrpSpPr>
          <p:grpSpPr bwMode="auto">
            <a:xfrm>
              <a:off x="296557" y="2299521"/>
              <a:ext cx="11690500" cy="1203156"/>
              <a:chOff x="302503" y="1572084"/>
              <a:chExt cx="11924919" cy="1227282"/>
            </a:xfrm>
          </p:grpSpPr>
          <p:sp>
            <p:nvSpPr>
              <p:cNvPr id="11" name="Oval 10">
                <a:extLst>
                  <a:ext uri="{FF2B5EF4-FFF2-40B4-BE49-F238E27FC236}">
                    <a16:creationId xmlns:a16="http://schemas.microsoft.com/office/drawing/2014/main" id="{7B790BD1-30D6-428B-9572-6ADB71005CBF}"/>
                  </a:ext>
                </a:extLst>
              </p:cNvPr>
              <p:cNvSpPr/>
              <p:nvPr/>
            </p:nvSpPr>
            <p:spPr bwMode="auto">
              <a:xfrm>
                <a:off x="6370138" y="1607016"/>
                <a:ext cx="1192415" cy="1192459"/>
              </a:xfrm>
              <a:prstGeom prst="ellipse">
                <a:avLst/>
              </a:prstGeom>
              <a:solidFill>
                <a:schemeClr val="bg1">
                  <a:lumMod val="95000"/>
                </a:schemeClr>
              </a:solidFill>
              <a:ln>
                <a:noFill/>
                <a:headEnd type="none" w="med" len="med"/>
                <a:tailEnd type="none" w="med" len="med"/>
              </a:ln>
              <a:effectLst/>
            </p:spPr>
            <p:style>
              <a:lnRef idx="1">
                <a:schemeClr val="accent2"/>
              </a:lnRef>
              <a:fillRef idx="3">
                <a:schemeClr val="accent2"/>
              </a:fillRef>
              <a:effectRef idx="2">
                <a:schemeClr val="accent2"/>
              </a:effectRef>
              <a:fontRef idx="minor">
                <a:schemeClr val="lt1"/>
              </a:fontRef>
            </p:style>
            <p:txBody>
              <a:bodyPr lIns="182854" tIns="146283" rIns="182854" bIns="146283"/>
              <a:lstStyle/>
              <a:p>
                <a:pPr algn="ctr" defTabSz="932293" eaLnBrk="1" hangingPunct="1">
                  <a:lnSpc>
                    <a:spcPct val="90000"/>
                  </a:lnSpc>
                  <a:defRPr/>
                </a:pPr>
                <a:endParaRPr lang="sl-SI" sz="2400" kern="0" dirty="0" err="1">
                  <a:gradFill>
                    <a:gsLst>
                      <a:gs pos="0">
                        <a:srgbClr val="FFFFFF"/>
                      </a:gs>
                      <a:gs pos="100000">
                        <a:srgbClr val="FFFFFF"/>
                      </a:gs>
                    </a:gsLst>
                    <a:lin ang="5400000" scaled="0"/>
                  </a:gradFill>
                  <a:latin typeface="Segoe UI Light"/>
                  <a:ea typeface="Segoe UI" pitchFamily="34" charset="0"/>
                  <a:cs typeface="Segoe UI" pitchFamily="34" charset="0"/>
                </a:endParaRPr>
              </a:p>
            </p:txBody>
          </p:sp>
          <p:sp>
            <p:nvSpPr>
              <p:cNvPr id="12" name="Oval 11">
                <a:extLst>
                  <a:ext uri="{FF2B5EF4-FFF2-40B4-BE49-F238E27FC236}">
                    <a16:creationId xmlns:a16="http://schemas.microsoft.com/office/drawing/2014/main" id="{F608A839-A868-4FA4-A3D7-E6061315F73D}"/>
                  </a:ext>
                </a:extLst>
              </p:cNvPr>
              <p:cNvSpPr/>
              <p:nvPr/>
            </p:nvSpPr>
            <p:spPr bwMode="auto">
              <a:xfrm>
                <a:off x="303266" y="1572084"/>
                <a:ext cx="1192416" cy="1192459"/>
              </a:xfrm>
              <a:prstGeom prst="ellipse">
                <a:avLst/>
              </a:prstGeom>
              <a:solidFill>
                <a:schemeClr val="bg1">
                  <a:lumMod val="95000"/>
                </a:schemeClr>
              </a:solidFill>
              <a:ln>
                <a:noFill/>
                <a:headEnd type="none" w="med" len="med"/>
                <a:tailEnd type="none" w="med" len="med"/>
              </a:ln>
              <a:effectLst/>
            </p:spPr>
            <p:style>
              <a:lnRef idx="1">
                <a:schemeClr val="accent2"/>
              </a:lnRef>
              <a:fillRef idx="3">
                <a:schemeClr val="accent2"/>
              </a:fillRef>
              <a:effectRef idx="2">
                <a:schemeClr val="accent2"/>
              </a:effectRef>
              <a:fontRef idx="minor">
                <a:schemeClr val="lt1"/>
              </a:fontRef>
            </p:style>
            <p:txBody>
              <a:bodyPr lIns="182854" tIns="146283" rIns="182854" bIns="146283"/>
              <a:lstStyle/>
              <a:p>
                <a:pPr algn="ctr" defTabSz="932293" eaLnBrk="1" hangingPunct="1">
                  <a:lnSpc>
                    <a:spcPct val="90000"/>
                  </a:lnSpc>
                  <a:defRPr/>
                </a:pPr>
                <a:endParaRPr lang="sl-SI" sz="2400" kern="0" dirty="0" err="1">
                  <a:gradFill>
                    <a:gsLst>
                      <a:gs pos="0">
                        <a:srgbClr val="FFFFFF"/>
                      </a:gs>
                      <a:gs pos="100000">
                        <a:srgbClr val="FFFFFF"/>
                      </a:gs>
                    </a:gsLst>
                    <a:lin ang="5400000" scaled="0"/>
                  </a:gradFill>
                  <a:latin typeface="Segoe UI Light"/>
                  <a:ea typeface="Segoe UI" pitchFamily="34" charset="0"/>
                  <a:cs typeface="Segoe UI" pitchFamily="34" charset="0"/>
                </a:endParaRPr>
              </a:p>
            </p:txBody>
          </p:sp>
          <p:sp>
            <p:nvSpPr>
              <p:cNvPr id="13" name="TextBox 12">
                <a:extLst>
                  <a:ext uri="{FF2B5EF4-FFF2-40B4-BE49-F238E27FC236}">
                    <a16:creationId xmlns:a16="http://schemas.microsoft.com/office/drawing/2014/main" id="{39F1B3C6-0FAD-4CD0-8D1E-20E5028DE032}"/>
                  </a:ext>
                </a:extLst>
              </p:cNvPr>
              <p:cNvSpPr txBox="1"/>
              <p:nvPr/>
            </p:nvSpPr>
            <p:spPr>
              <a:xfrm>
                <a:off x="1569212" y="1604960"/>
                <a:ext cx="4649025" cy="1126580"/>
              </a:xfrm>
              <a:prstGeom prst="rect">
                <a:avLst/>
              </a:prstGeom>
              <a:noFill/>
            </p:spPr>
            <p:txBody>
              <a:bodyPr lIns="182854" tIns="146283" rIns="182854" bIns="146283">
                <a:spAutoFit/>
              </a:bodyPr>
              <a:lstStyle>
                <a:defPPr>
                  <a:defRPr lang="en-US"/>
                </a:defPPr>
                <a:lvl1pPr defTabSz="932742">
                  <a:lnSpc>
                    <a:spcPct val="90000"/>
                  </a:lnSpc>
                  <a:spcAft>
                    <a:spcPts val="600"/>
                  </a:spcAft>
                  <a:defRPr sz="2000">
                    <a:gradFill>
                      <a:gsLst>
                        <a:gs pos="2917">
                          <a:srgbClr val="505050"/>
                        </a:gs>
                        <a:gs pos="30000">
                          <a:srgbClr val="505050"/>
                        </a:gs>
                      </a:gsLst>
                      <a:lin ang="5400000" scaled="0"/>
                    </a:gradFill>
                    <a:latin typeface="Segoe UI" panose="020B0502040204020203" pitchFamily="34" charset="0"/>
                    <a:cs typeface="Segoe UI" panose="020B0502040204020203" pitchFamily="34" charset="0"/>
                  </a:defRPr>
                </a:lvl1pPr>
              </a:lstStyle>
              <a:p>
                <a:pPr defTabSz="932563" eaLnBrk="1" fontAlgn="auto" hangingPunct="1">
                  <a:spcBef>
                    <a:spcPts val="0"/>
                  </a:spcBef>
                  <a:defRPr/>
                </a:pPr>
                <a:r>
                  <a:rPr lang="sl-SI" kern="0" dirty="0">
                    <a:latin typeface="Segoe UI Light"/>
                  </a:rPr>
                  <a:t>Zelo prepletena/soodvisna infrastruktura brez znanega lastnika celotne storitve</a:t>
                </a:r>
              </a:p>
            </p:txBody>
          </p:sp>
          <p:sp>
            <p:nvSpPr>
              <p:cNvPr id="14" name="TextBox 13">
                <a:extLst>
                  <a:ext uri="{FF2B5EF4-FFF2-40B4-BE49-F238E27FC236}">
                    <a16:creationId xmlns:a16="http://schemas.microsoft.com/office/drawing/2014/main" id="{69215E72-C091-40C6-A49A-673A6E15D506}"/>
                  </a:ext>
                </a:extLst>
              </p:cNvPr>
              <p:cNvSpPr txBox="1"/>
              <p:nvPr/>
            </p:nvSpPr>
            <p:spPr>
              <a:xfrm>
                <a:off x="7578397" y="1881959"/>
                <a:ext cx="4649025" cy="849541"/>
              </a:xfrm>
              <a:prstGeom prst="rect">
                <a:avLst/>
              </a:prstGeom>
              <a:noFill/>
            </p:spPr>
            <p:txBody>
              <a:bodyPr lIns="182854" tIns="146283" rIns="182854" bIns="146283">
                <a:spAutoFit/>
              </a:bodyPr>
              <a:lstStyle>
                <a:defPPr>
                  <a:defRPr lang="en-US"/>
                </a:defPPr>
                <a:lvl1pPr defTabSz="932742">
                  <a:lnSpc>
                    <a:spcPct val="90000"/>
                  </a:lnSpc>
                  <a:spcAft>
                    <a:spcPts val="600"/>
                  </a:spcAft>
                  <a:defRPr sz="2000">
                    <a:gradFill>
                      <a:gsLst>
                        <a:gs pos="2917">
                          <a:srgbClr val="505050"/>
                        </a:gs>
                        <a:gs pos="30000">
                          <a:srgbClr val="505050"/>
                        </a:gs>
                      </a:gsLst>
                      <a:lin ang="5400000" scaled="0"/>
                    </a:gradFill>
                    <a:latin typeface="Segoe UI" panose="020B0502040204020203" pitchFamily="34" charset="0"/>
                    <a:cs typeface="Segoe UI" panose="020B0502040204020203" pitchFamily="34" charset="0"/>
                  </a:defRPr>
                </a:lvl1pPr>
              </a:lstStyle>
              <a:p>
                <a:pPr defTabSz="932563" eaLnBrk="1" fontAlgn="auto" hangingPunct="1">
                  <a:spcBef>
                    <a:spcPts val="0"/>
                  </a:spcBef>
                  <a:defRPr/>
                </a:pPr>
                <a:r>
                  <a:rPr lang="sl-SI" b="1" kern="0" dirty="0">
                    <a:latin typeface="Segoe UI Light"/>
                  </a:rPr>
                  <a:t>Komplicirani postopki okrevanja </a:t>
                </a:r>
                <a:r>
                  <a:rPr lang="sl-SI" kern="0" dirty="0">
                    <a:latin typeface="Segoe UI Light"/>
                  </a:rPr>
                  <a:t>(brez „modularnosti”)</a:t>
                </a:r>
                <a:endParaRPr lang="sl-SI" b="1" kern="0" dirty="0">
                  <a:latin typeface="Segoe UI Light"/>
                </a:endParaRPr>
              </a:p>
            </p:txBody>
          </p:sp>
          <p:grpSp>
            <p:nvGrpSpPr>
              <p:cNvPr id="30731" name="Group 14">
                <a:extLst>
                  <a:ext uri="{FF2B5EF4-FFF2-40B4-BE49-F238E27FC236}">
                    <a16:creationId xmlns:a16="http://schemas.microsoft.com/office/drawing/2014/main" id="{442975F0-EBDC-4CEC-9BC6-57319A093178}"/>
                  </a:ext>
                </a:extLst>
              </p:cNvPr>
              <p:cNvGrpSpPr>
                <a:grpSpLocks/>
              </p:cNvGrpSpPr>
              <p:nvPr/>
            </p:nvGrpSpPr>
            <p:grpSpPr bwMode="auto">
              <a:xfrm>
                <a:off x="361500" y="1857317"/>
                <a:ext cx="1116988" cy="711200"/>
                <a:chOff x="238933" y="4624700"/>
                <a:chExt cx="2259913" cy="1510466"/>
              </a:xfrm>
            </p:grpSpPr>
            <p:pic>
              <p:nvPicPr>
                <p:cNvPr id="30748" name="Picture 32">
                  <a:extLst>
                    <a:ext uri="{FF2B5EF4-FFF2-40B4-BE49-F238E27FC236}">
                      <a16:creationId xmlns:a16="http://schemas.microsoft.com/office/drawing/2014/main" id="{C48FDBA0-F57C-4A1B-975C-A98E7A9EE79D}"/>
                    </a:ext>
                  </a:extLst>
                </p:cNvPr>
                <p:cNvPicPr>
                  <a:picLocks noChangeAspect="1" noChangeArrowheads="1"/>
                </p:cNvPicPr>
                <p:nvPr/>
              </p:nvPicPr>
              <p:blipFill>
                <a:blip r:embed="rId6">
                  <a:extLst>
                    <a:ext uri="{28A0092B-C50C-407E-A947-70E740481C1C}">
                      <a14:useLocalDpi xmlns:a14="http://schemas.microsoft.com/office/drawing/2010/main" val="0"/>
                    </a:ext>
                  </a:extLst>
                </a:blip>
                <a:srcRect/>
                <a:stretch>
                  <a:fillRect/>
                </a:stretch>
              </p:blipFill>
              <p:spPr bwMode="auto">
                <a:xfrm>
                  <a:off x="238933" y="4624700"/>
                  <a:ext cx="2259913" cy="826613"/>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pic>
            <p:pic>
              <p:nvPicPr>
                <p:cNvPr id="30749" name="Picture 33">
                  <a:extLst>
                    <a:ext uri="{FF2B5EF4-FFF2-40B4-BE49-F238E27FC236}">
                      <a16:creationId xmlns:a16="http://schemas.microsoft.com/office/drawing/2014/main" id="{ACE2CB07-33F5-4FCC-865D-5BA675E748EC}"/>
                    </a:ext>
                  </a:extLst>
                </p:cNvPr>
                <p:cNvPicPr>
                  <a:picLocks noChangeAspect="1" noChangeArrowheads="1"/>
                </p:cNvPicPr>
                <p:nvPr/>
              </p:nvPicPr>
              <p:blipFill>
                <a:blip r:embed="rId7">
                  <a:extLst>
                    <a:ext uri="{28A0092B-C50C-407E-A947-70E740481C1C}">
                      <a14:useLocalDpi xmlns:a14="http://schemas.microsoft.com/office/drawing/2010/main" val="0"/>
                    </a:ext>
                  </a:extLst>
                </a:blip>
                <a:srcRect/>
                <a:stretch>
                  <a:fillRect/>
                </a:stretch>
              </p:blipFill>
              <p:spPr bwMode="auto">
                <a:xfrm>
                  <a:off x="813025" y="5399556"/>
                  <a:ext cx="1160291" cy="735610"/>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pic>
          </p:grpSp>
          <p:grpSp>
            <p:nvGrpSpPr>
              <p:cNvPr id="30732" name="Group 4">
                <a:extLst>
                  <a:ext uri="{FF2B5EF4-FFF2-40B4-BE49-F238E27FC236}">
                    <a16:creationId xmlns:a16="http://schemas.microsoft.com/office/drawing/2014/main" id="{FD5E6482-FAF8-4487-A837-787AC1B37610}"/>
                  </a:ext>
                </a:extLst>
              </p:cNvPr>
              <p:cNvGrpSpPr>
                <a:grpSpLocks noChangeAspect="1"/>
              </p:cNvGrpSpPr>
              <p:nvPr/>
            </p:nvGrpSpPr>
            <p:grpSpPr bwMode="auto">
              <a:xfrm>
                <a:off x="6474621" y="1600776"/>
                <a:ext cx="920750" cy="1192213"/>
                <a:chOff x="4160" y="986"/>
                <a:chExt cx="580" cy="751"/>
              </a:xfrm>
            </p:grpSpPr>
            <p:sp>
              <p:nvSpPr>
                <p:cNvPr id="18" name="AutoShape 3">
                  <a:extLst>
                    <a:ext uri="{FF2B5EF4-FFF2-40B4-BE49-F238E27FC236}">
                      <a16:creationId xmlns:a16="http://schemas.microsoft.com/office/drawing/2014/main" id="{76393470-AF05-4D0A-A3A4-9623B55AB608}"/>
                    </a:ext>
                  </a:extLst>
                </p:cNvPr>
                <p:cNvSpPr>
                  <a:spLocks noChangeAspect="1" noChangeArrowheads="1" noTextEdit="1"/>
                </p:cNvSpPr>
                <p:nvPr/>
              </p:nvSpPr>
              <p:spPr bwMode="auto">
                <a:xfrm>
                  <a:off x="4160" y="986"/>
                  <a:ext cx="580" cy="751"/>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lIns="91427" tIns="45713" rIns="91427" bIns="45713"/>
                <a:lstStyle/>
                <a:p>
                  <a:pPr defTabSz="914224" eaLnBrk="1" fontAlgn="auto" hangingPunct="1">
                    <a:spcBef>
                      <a:spcPts val="0"/>
                    </a:spcBef>
                    <a:spcAft>
                      <a:spcPts val="0"/>
                    </a:spcAft>
                    <a:defRPr/>
                  </a:pPr>
                  <a:endParaRPr lang="sl-SI" kern="0" dirty="0">
                    <a:solidFill>
                      <a:sysClr val="windowText" lastClr="000000"/>
                    </a:solidFill>
                    <a:latin typeface="Segoe UI Light"/>
                  </a:endParaRPr>
                </a:p>
              </p:txBody>
            </p:sp>
            <p:sp>
              <p:nvSpPr>
                <p:cNvPr id="19" name="Rectangle 6">
                  <a:extLst>
                    <a:ext uri="{FF2B5EF4-FFF2-40B4-BE49-F238E27FC236}">
                      <a16:creationId xmlns:a16="http://schemas.microsoft.com/office/drawing/2014/main" id="{FBA3D6AC-C138-42B1-8555-9958E206F2D6}"/>
                    </a:ext>
                  </a:extLst>
                </p:cNvPr>
                <p:cNvSpPr>
                  <a:spLocks noChangeArrowheads="1"/>
                </p:cNvSpPr>
                <p:nvPr/>
              </p:nvSpPr>
              <p:spPr bwMode="auto">
                <a:xfrm>
                  <a:off x="4160" y="986"/>
                  <a:ext cx="580" cy="751"/>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lIns="91427" tIns="45713" rIns="91427" bIns="45713"/>
                <a:lstStyle/>
                <a:p>
                  <a:pPr defTabSz="914224" eaLnBrk="1" fontAlgn="auto" hangingPunct="1">
                    <a:spcBef>
                      <a:spcPts val="0"/>
                    </a:spcBef>
                    <a:spcAft>
                      <a:spcPts val="0"/>
                    </a:spcAft>
                    <a:defRPr/>
                  </a:pPr>
                  <a:endParaRPr lang="sl-SI" kern="0" dirty="0">
                    <a:solidFill>
                      <a:sysClr val="windowText" lastClr="000000"/>
                    </a:solidFill>
                    <a:latin typeface="Segoe UI Light"/>
                  </a:endParaRPr>
                </a:p>
              </p:txBody>
            </p:sp>
            <p:sp>
              <p:nvSpPr>
                <p:cNvPr id="20" name="Freeform 7">
                  <a:extLst>
                    <a:ext uri="{FF2B5EF4-FFF2-40B4-BE49-F238E27FC236}">
                      <a16:creationId xmlns:a16="http://schemas.microsoft.com/office/drawing/2014/main" id="{B6F0077B-6296-4E99-8477-0FCAC4A6AF13}"/>
                    </a:ext>
                  </a:extLst>
                </p:cNvPr>
                <p:cNvSpPr>
                  <a:spLocks/>
                </p:cNvSpPr>
                <p:nvPr/>
              </p:nvSpPr>
              <p:spPr bwMode="auto">
                <a:xfrm>
                  <a:off x="4301" y="1031"/>
                  <a:ext cx="295" cy="294"/>
                </a:xfrm>
                <a:custGeom>
                  <a:avLst/>
                  <a:gdLst>
                    <a:gd name="T0" fmla="*/ 622 w 1244"/>
                    <a:gd name="T1" fmla="*/ 0 h 1244"/>
                    <a:gd name="T2" fmla="*/ 0 w 1244"/>
                    <a:gd name="T3" fmla="*/ 622 h 1244"/>
                    <a:gd name="T4" fmla="*/ 622 w 1244"/>
                    <a:gd name="T5" fmla="*/ 1244 h 1244"/>
                    <a:gd name="T6" fmla="*/ 622 w 1244"/>
                    <a:gd name="T7" fmla="*/ 1244 h 1244"/>
                    <a:gd name="T8" fmla="*/ 622 w 1244"/>
                    <a:gd name="T9" fmla="*/ 1027 h 1244"/>
                    <a:gd name="T10" fmla="*/ 622 w 1244"/>
                    <a:gd name="T11" fmla="*/ 1027 h 1244"/>
                    <a:gd name="T12" fmla="*/ 216 w 1244"/>
                    <a:gd name="T13" fmla="*/ 622 h 1244"/>
                    <a:gd name="T14" fmla="*/ 622 w 1244"/>
                    <a:gd name="T15" fmla="*/ 216 h 1244"/>
                    <a:gd name="T16" fmla="*/ 1028 w 1244"/>
                    <a:gd name="T17" fmla="*/ 622 h 1244"/>
                    <a:gd name="T18" fmla="*/ 634 w 1244"/>
                    <a:gd name="T19" fmla="*/ 1027 h 1244"/>
                    <a:gd name="T20" fmla="*/ 634 w 1244"/>
                    <a:gd name="T21" fmla="*/ 1243 h 1244"/>
                    <a:gd name="T22" fmla="*/ 1244 w 1244"/>
                    <a:gd name="T23" fmla="*/ 622 h 1244"/>
                    <a:gd name="T24" fmla="*/ 622 w 1244"/>
                    <a:gd name="T25" fmla="*/ 0 h 1244"/>
                  </a:gdLst>
                  <a:ahLst/>
                  <a:cxnLst>
                    <a:cxn ang="0">
                      <a:pos x="T0" y="T1"/>
                    </a:cxn>
                    <a:cxn ang="0">
                      <a:pos x="T2" y="T3"/>
                    </a:cxn>
                    <a:cxn ang="0">
                      <a:pos x="T4" y="T5"/>
                    </a:cxn>
                    <a:cxn ang="0">
                      <a:pos x="T6" y="T7"/>
                    </a:cxn>
                    <a:cxn ang="0">
                      <a:pos x="T8" y="T9"/>
                    </a:cxn>
                    <a:cxn ang="0">
                      <a:pos x="T10" y="T11"/>
                    </a:cxn>
                    <a:cxn ang="0">
                      <a:pos x="T12" y="T13"/>
                    </a:cxn>
                    <a:cxn ang="0">
                      <a:pos x="T14" y="T15"/>
                    </a:cxn>
                    <a:cxn ang="0">
                      <a:pos x="T16" y="T17"/>
                    </a:cxn>
                    <a:cxn ang="0">
                      <a:pos x="T18" y="T19"/>
                    </a:cxn>
                    <a:cxn ang="0">
                      <a:pos x="T20" y="T21"/>
                    </a:cxn>
                    <a:cxn ang="0">
                      <a:pos x="T22" y="T23"/>
                    </a:cxn>
                    <a:cxn ang="0">
                      <a:pos x="T24" y="T25"/>
                    </a:cxn>
                  </a:cxnLst>
                  <a:rect l="0" t="0" r="r" b="b"/>
                  <a:pathLst>
                    <a:path w="1244" h="1244">
                      <a:moveTo>
                        <a:pt x="622" y="0"/>
                      </a:moveTo>
                      <a:cubicBezTo>
                        <a:pt x="279" y="0"/>
                        <a:pt x="0" y="278"/>
                        <a:pt x="0" y="622"/>
                      </a:cubicBezTo>
                      <a:cubicBezTo>
                        <a:pt x="0" y="965"/>
                        <a:pt x="279" y="1244"/>
                        <a:pt x="622" y="1244"/>
                      </a:cubicBezTo>
                      <a:cubicBezTo>
                        <a:pt x="622" y="1244"/>
                        <a:pt x="622" y="1244"/>
                        <a:pt x="622" y="1244"/>
                      </a:cubicBezTo>
                      <a:cubicBezTo>
                        <a:pt x="622" y="1027"/>
                        <a:pt x="622" y="1027"/>
                        <a:pt x="622" y="1027"/>
                      </a:cubicBezTo>
                      <a:cubicBezTo>
                        <a:pt x="622" y="1027"/>
                        <a:pt x="622" y="1027"/>
                        <a:pt x="622" y="1027"/>
                      </a:cubicBezTo>
                      <a:cubicBezTo>
                        <a:pt x="398" y="1027"/>
                        <a:pt x="216" y="846"/>
                        <a:pt x="216" y="622"/>
                      </a:cubicBezTo>
                      <a:cubicBezTo>
                        <a:pt x="216" y="398"/>
                        <a:pt x="398" y="216"/>
                        <a:pt x="622" y="216"/>
                      </a:cubicBezTo>
                      <a:cubicBezTo>
                        <a:pt x="846" y="216"/>
                        <a:pt x="1028" y="398"/>
                        <a:pt x="1028" y="622"/>
                      </a:cubicBezTo>
                      <a:cubicBezTo>
                        <a:pt x="1028" y="842"/>
                        <a:pt x="853" y="1021"/>
                        <a:pt x="634" y="1027"/>
                      </a:cubicBezTo>
                      <a:cubicBezTo>
                        <a:pt x="634" y="1243"/>
                        <a:pt x="634" y="1243"/>
                        <a:pt x="634" y="1243"/>
                      </a:cubicBezTo>
                      <a:cubicBezTo>
                        <a:pt x="972" y="1237"/>
                        <a:pt x="1244" y="961"/>
                        <a:pt x="1244" y="622"/>
                      </a:cubicBezTo>
                      <a:cubicBezTo>
                        <a:pt x="1244" y="278"/>
                        <a:pt x="965" y="0"/>
                        <a:pt x="622" y="0"/>
                      </a:cubicBezTo>
                    </a:path>
                  </a:pathLst>
                </a:custGeom>
                <a:solidFill>
                  <a:schemeClr val="accent2"/>
                </a:solidFill>
                <a:ln>
                  <a:noFill/>
                </a:ln>
                <a:extLst>
                  <a:ext uri="{91240B29-F687-4F45-9708-019B960494DF}">
                    <a14:hiddenLine xmlns:a14="http://schemas.microsoft.com/office/drawing/2010/main" w="9525">
                      <a:solidFill>
                        <a:srgbClr val="000000"/>
                      </a:solidFill>
                      <a:round/>
                      <a:headEnd/>
                      <a:tailEnd/>
                    </a14:hiddenLine>
                  </a:ext>
                </a:extLst>
              </p:spPr>
              <p:txBody>
                <a:bodyPr lIns="91427" tIns="45713" rIns="91427" bIns="45713"/>
                <a:lstStyle/>
                <a:p>
                  <a:pPr defTabSz="914224" eaLnBrk="1" fontAlgn="auto" hangingPunct="1">
                    <a:spcBef>
                      <a:spcPts val="0"/>
                    </a:spcBef>
                    <a:spcAft>
                      <a:spcPts val="0"/>
                    </a:spcAft>
                    <a:defRPr/>
                  </a:pPr>
                  <a:endParaRPr lang="sl-SI" kern="0" dirty="0">
                    <a:solidFill>
                      <a:sysClr val="windowText" lastClr="000000"/>
                    </a:solidFill>
                    <a:latin typeface="Segoe UI Light"/>
                  </a:endParaRPr>
                </a:p>
              </p:txBody>
            </p:sp>
            <p:sp>
              <p:nvSpPr>
                <p:cNvPr id="21" name="Freeform 8">
                  <a:extLst>
                    <a:ext uri="{FF2B5EF4-FFF2-40B4-BE49-F238E27FC236}">
                      <a16:creationId xmlns:a16="http://schemas.microsoft.com/office/drawing/2014/main" id="{3F5EE067-5632-4063-B901-3C73B99C8108}"/>
                    </a:ext>
                  </a:extLst>
                </p:cNvPr>
                <p:cNvSpPr>
                  <a:spLocks noEditPoints="1"/>
                </p:cNvSpPr>
                <p:nvPr/>
              </p:nvSpPr>
              <p:spPr bwMode="auto">
                <a:xfrm>
                  <a:off x="4352" y="1082"/>
                  <a:ext cx="193" cy="192"/>
                </a:xfrm>
                <a:custGeom>
                  <a:avLst/>
                  <a:gdLst>
                    <a:gd name="T0" fmla="*/ 213 w 812"/>
                    <a:gd name="T1" fmla="*/ 397 h 811"/>
                    <a:gd name="T2" fmla="*/ 412 w 812"/>
                    <a:gd name="T3" fmla="*/ 199 h 811"/>
                    <a:gd name="T4" fmla="*/ 611 w 812"/>
                    <a:gd name="T5" fmla="*/ 398 h 811"/>
                    <a:gd name="T6" fmla="*/ 549 w 812"/>
                    <a:gd name="T7" fmla="*/ 543 h 811"/>
                    <a:gd name="T8" fmla="*/ 521 w 812"/>
                    <a:gd name="T9" fmla="*/ 577 h 811"/>
                    <a:gd name="T10" fmla="*/ 521 w 812"/>
                    <a:gd name="T11" fmla="*/ 577 h 811"/>
                    <a:gd name="T12" fmla="*/ 521 w 812"/>
                    <a:gd name="T13" fmla="*/ 577 h 811"/>
                    <a:gd name="T14" fmla="*/ 489 w 812"/>
                    <a:gd name="T15" fmla="*/ 658 h 811"/>
                    <a:gd name="T16" fmla="*/ 489 w 812"/>
                    <a:gd name="T17" fmla="*/ 664 h 811"/>
                    <a:gd name="T18" fmla="*/ 489 w 812"/>
                    <a:gd name="T19" fmla="*/ 664 h 811"/>
                    <a:gd name="T20" fmla="*/ 489 w 812"/>
                    <a:gd name="T21" fmla="*/ 664 h 811"/>
                    <a:gd name="T22" fmla="*/ 489 w 812"/>
                    <a:gd name="T23" fmla="*/ 667 h 811"/>
                    <a:gd name="T24" fmla="*/ 416 w 812"/>
                    <a:gd name="T25" fmla="*/ 700 h 811"/>
                    <a:gd name="T26" fmla="*/ 415 w 812"/>
                    <a:gd name="T27" fmla="*/ 703 h 811"/>
                    <a:gd name="T28" fmla="*/ 412 w 812"/>
                    <a:gd name="T29" fmla="*/ 701 h 811"/>
                    <a:gd name="T30" fmla="*/ 409 w 812"/>
                    <a:gd name="T31" fmla="*/ 703 h 811"/>
                    <a:gd name="T32" fmla="*/ 408 w 812"/>
                    <a:gd name="T33" fmla="*/ 700 h 811"/>
                    <a:gd name="T34" fmla="*/ 335 w 812"/>
                    <a:gd name="T35" fmla="*/ 667 h 811"/>
                    <a:gd name="T36" fmla="*/ 273 w 812"/>
                    <a:gd name="T37" fmla="*/ 540 h 811"/>
                    <a:gd name="T38" fmla="*/ 273 w 812"/>
                    <a:gd name="T39" fmla="*/ 540 h 811"/>
                    <a:gd name="T40" fmla="*/ 273 w 812"/>
                    <a:gd name="T41" fmla="*/ 540 h 811"/>
                    <a:gd name="T42" fmla="*/ 273 w 812"/>
                    <a:gd name="T43" fmla="*/ 540 h 811"/>
                    <a:gd name="T44" fmla="*/ 213 w 812"/>
                    <a:gd name="T45" fmla="*/ 398 h 811"/>
                    <a:gd name="T46" fmla="*/ 213 w 812"/>
                    <a:gd name="T47" fmla="*/ 398 h 811"/>
                    <a:gd name="T48" fmla="*/ 213 w 812"/>
                    <a:gd name="T49" fmla="*/ 398 h 811"/>
                    <a:gd name="T50" fmla="*/ 213 w 812"/>
                    <a:gd name="T51" fmla="*/ 398 h 811"/>
                    <a:gd name="T52" fmla="*/ 213 w 812"/>
                    <a:gd name="T53" fmla="*/ 397 h 811"/>
                    <a:gd name="T54" fmla="*/ 213 w 812"/>
                    <a:gd name="T55" fmla="*/ 397 h 811"/>
                    <a:gd name="T56" fmla="*/ 213 w 812"/>
                    <a:gd name="T57" fmla="*/ 397 h 811"/>
                    <a:gd name="T58" fmla="*/ 213 w 812"/>
                    <a:gd name="T59" fmla="*/ 397 h 811"/>
                    <a:gd name="T60" fmla="*/ 213 w 812"/>
                    <a:gd name="T61" fmla="*/ 397 h 811"/>
                    <a:gd name="T62" fmla="*/ 213 w 812"/>
                    <a:gd name="T63" fmla="*/ 397 h 811"/>
                    <a:gd name="T64" fmla="*/ 406 w 812"/>
                    <a:gd name="T65" fmla="*/ 0 h 811"/>
                    <a:gd name="T66" fmla="*/ 0 w 812"/>
                    <a:gd name="T67" fmla="*/ 406 h 811"/>
                    <a:gd name="T68" fmla="*/ 406 w 812"/>
                    <a:gd name="T69" fmla="*/ 811 h 811"/>
                    <a:gd name="T70" fmla="*/ 406 w 812"/>
                    <a:gd name="T71" fmla="*/ 811 h 811"/>
                    <a:gd name="T72" fmla="*/ 406 w 812"/>
                    <a:gd name="T73" fmla="*/ 758 h 811"/>
                    <a:gd name="T74" fmla="*/ 418 w 812"/>
                    <a:gd name="T75" fmla="*/ 758 h 811"/>
                    <a:gd name="T76" fmla="*/ 418 w 812"/>
                    <a:gd name="T77" fmla="*/ 811 h 811"/>
                    <a:gd name="T78" fmla="*/ 812 w 812"/>
                    <a:gd name="T79" fmla="*/ 406 h 811"/>
                    <a:gd name="T80" fmla="*/ 406 w 812"/>
                    <a:gd name="T81" fmla="*/ 0 h 811"/>
                  </a:gdLst>
                  <a:ahLst/>
                  <a:cxnLst>
                    <a:cxn ang="0">
                      <a:pos x="T0" y="T1"/>
                    </a:cxn>
                    <a:cxn ang="0">
                      <a:pos x="T2" y="T3"/>
                    </a:cxn>
                    <a:cxn ang="0">
                      <a:pos x="T4" y="T5"/>
                    </a:cxn>
                    <a:cxn ang="0">
                      <a:pos x="T6" y="T7"/>
                    </a:cxn>
                    <a:cxn ang="0">
                      <a:pos x="T8" y="T9"/>
                    </a:cxn>
                    <a:cxn ang="0">
                      <a:pos x="T10" y="T11"/>
                    </a:cxn>
                    <a:cxn ang="0">
                      <a:pos x="T12" y="T13"/>
                    </a:cxn>
                    <a:cxn ang="0">
                      <a:pos x="T14" y="T15"/>
                    </a:cxn>
                    <a:cxn ang="0">
                      <a:pos x="T16" y="T17"/>
                    </a:cxn>
                    <a:cxn ang="0">
                      <a:pos x="T18" y="T19"/>
                    </a:cxn>
                    <a:cxn ang="0">
                      <a:pos x="T20" y="T21"/>
                    </a:cxn>
                    <a:cxn ang="0">
                      <a:pos x="T22" y="T23"/>
                    </a:cxn>
                    <a:cxn ang="0">
                      <a:pos x="T24" y="T25"/>
                    </a:cxn>
                    <a:cxn ang="0">
                      <a:pos x="T26" y="T27"/>
                    </a:cxn>
                    <a:cxn ang="0">
                      <a:pos x="T28" y="T29"/>
                    </a:cxn>
                    <a:cxn ang="0">
                      <a:pos x="T30" y="T31"/>
                    </a:cxn>
                    <a:cxn ang="0">
                      <a:pos x="T32" y="T33"/>
                    </a:cxn>
                    <a:cxn ang="0">
                      <a:pos x="T34" y="T35"/>
                    </a:cxn>
                    <a:cxn ang="0">
                      <a:pos x="T36" y="T37"/>
                    </a:cxn>
                    <a:cxn ang="0">
                      <a:pos x="T38" y="T39"/>
                    </a:cxn>
                    <a:cxn ang="0">
                      <a:pos x="T40" y="T41"/>
                    </a:cxn>
                    <a:cxn ang="0">
                      <a:pos x="T42" y="T43"/>
                    </a:cxn>
                    <a:cxn ang="0">
                      <a:pos x="T44" y="T45"/>
                    </a:cxn>
                    <a:cxn ang="0">
                      <a:pos x="T46" y="T47"/>
                    </a:cxn>
                    <a:cxn ang="0">
                      <a:pos x="T48" y="T49"/>
                    </a:cxn>
                    <a:cxn ang="0">
                      <a:pos x="T50" y="T51"/>
                    </a:cxn>
                    <a:cxn ang="0">
                      <a:pos x="T52" y="T53"/>
                    </a:cxn>
                    <a:cxn ang="0">
                      <a:pos x="T54" y="T55"/>
                    </a:cxn>
                    <a:cxn ang="0">
                      <a:pos x="T56" y="T57"/>
                    </a:cxn>
                    <a:cxn ang="0">
                      <a:pos x="T58" y="T59"/>
                    </a:cxn>
                    <a:cxn ang="0">
                      <a:pos x="T60" y="T61"/>
                    </a:cxn>
                    <a:cxn ang="0">
                      <a:pos x="T62" y="T63"/>
                    </a:cxn>
                    <a:cxn ang="0">
                      <a:pos x="T64" y="T65"/>
                    </a:cxn>
                    <a:cxn ang="0">
                      <a:pos x="T66" y="T67"/>
                    </a:cxn>
                    <a:cxn ang="0">
                      <a:pos x="T68" y="T69"/>
                    </a:cxn>
                    <a:cxn ang="0">
                      <a:pos x="T70" y="T71"/>
                    </a:cxn>
                    <a:cxn ang="0">
                      <a:pos x="T72" y="T73"/>
                    </a:cxn>
                    <a:cxn ang="0">
                      <a:pos x="T74" y="T75"/>
                    </a:cxn>
                    <a:cxn ang="0">
                      <a:pos x="T76" y="T77"/>
                    </a:cxn>
                    <a:cxn ang="0">
                      <a:pos x="T78" y="T79"/>
                    </a:cxn>
                    <a:cxn ang="0">
                      <a:pos x="T80" y="T81"/>
                    </a:cxn>
                  </a:cxnLst>
                  <a:rect l="0" t="0" r="r" b="b"/>
                  <a:pathLst>
                    <a:path w="812" h="811">
                      <a:moveTo>
                        <a:pt x="213" y="397"/>
                      </a:moveTo>
                      <a:cubicBezTo>
                        <a:pt x="214" y="287"/>
                        <a:pt x="303" y="199"/>
                        <a:pt x="412" y="199"/>
                      </a:cubicBezTo>
                      <a:cubicBezTo>
                        <a:pt x="522" y="199"/>
                        <a:pt x="611" y="288"/>
                        <a:pt x="611" y="398"/>
                      </a:cubicBezTo>
                      <a:cubicBezTo>
                        <a:pt x="611" y="455"/>
                        <a:pt x="587" y="506"/>
                        <a:pt x="549" y="543"/>
                      </a:cubicBezTo>
                      <a:cubicBezTo>
                        <a:pt x="538" y="554"/>
                        <a:pt x="529" y="566"/>
                        <a:pt x="521" y="577"/>
                      </a:cubicBezTo>
                      <a:cubicBezTo>
                        <a:pt x="521" y="577"/>
                        <a:pt x="521" y="577"/>
                        <a:pt x="521" y="577"/>
                      </a:cubicBezTo>
                      <a:cubicBezTo>
                        <a:pt x="521" y="577"/>
                        <a:pt x="521" y="577"/>
                        <a:pt x="521" y="577"/>
                      </a:cubicBezTo>
                      <a:cubicBezTo>
                        <a:pt x="499" y="611"/>
                        <a:pt x="492" y="643"/>
                        <a:pt x="489" y="658"/>
                      </a:cubicBezTo>
                      <a:cubicBezTo>
                        <a:pt x="489" y="661"/>
                        <a:pt x="489" y="663"/>
                        <a:pt x="489" y="664"/>
                      </a:cubicBezTo>
                      <a:cubicBezTo>
                        <a:pt x="489" y="664"/>
                        <a:pt x="489" y="664"/>
                        <a:pt x="489" y="664"/>
                      </a:cubicBezTo>
                      <a:cubicBezTo>
                        <a:pt x="489" y="664"/>
                        <a:pt x="489" y="664"/>
                        <a:pt x="489" y="664"/>
                      </a:cubicBezTo>
                      <a:cubicBezTo>
                        <a:pt x="489" y="666"/>
                        <a:pt x="489" y="667"/>
                        <a:pt x="489" y="667"/>
                      </a:cubicBezTo>
                      <a:cubicBezTo>
                        <a:pt x="416" y="700"/>
                        <a:pt x="416" y="700"/>
                        <a:pt x="416" y="700"/>
                      </a:cubicBezTo>
                      <a:cubicBezTo>
                        <a:pt x="415" y="703"/>
                        <a:pt x="415" y="703"/>
                        <a:pt x="415" y="703"/>
                      </a:cubicBezTo>
                      <a:cubicBezTo>
                        <a:pt x="412" y="701"/>
                        <a:pt x="412" y="701"/>
                        <a:pt x="412" y="701"/>
                      </a:cubicBezTo>
                      <a:cubicBezTo>
                        <a:pt x="409" y="703"/>
                        <a:pt x="409" y="703"/>
                        <a:pt x="409" y="703"/>
                      </a:cubicBezTo>
                      <a:cubicBezTo>
                        <a:pt x="408" y="700"/>
                        <a:pt x="408" y="700"/>
                        <a:pt x="408" y="700"/>
                      </a:cubicBezTo>
                      <a:cubicBezTo>
                        <a:pt x="335" y="667"/>
                        <a:pt x="335" y="667"/>
                        <a:pt x="335" y="667"/>
                      </a:cubicBezTo>
                      <a:cubicBezTo>
                        <a:pt x="335" y="667"/>
                        <a:pt x="333" y="601"/>
                        <a:pt x="273" y="540"/>
                      </a:cubicBezTo>
                      <a:cubicBezTo>
                        <a:pt x="273" y="540"/>
                        <a:pt x="273" y="540"/>
                        <a:pt x="273" y="540"/>
                      </a:cubicBezTo>
                      <a:cubicBezTo>
                        <a:pt x="273" y="540"/>
                        <a:pt x="273" y="540"/>
                        <a:pt x="273" y="540"/>
                      </a:cubicBezTo>
                      <a:cubicBezTo>
                        <a:pt x="273" y="540"/>
                        <a:pt x="273" y="540"/>
                        <a:pt x="273" y="540"/>
                      </a:cubicBezTo>
                      <a:cubicBezTo>
                        <a:pt x="236" y="504"/>
                        <a:pt x="213" y="454"/>
                        <a:pt x="213" y="398"/>
                      </a:cubicBezTo>
                      <a:cubicBezTo>
                        <a:pt x="213" y="398"/>
                        <a:pt x="213" y="398"/>
                        <a:pt x="213" y="398"/>
                      </a:cubicBezTo>
                      <a:cubicBezTo>
                        <a:pt x="213" y="398"/>
                        <a:pt x="213" y="398"/>
                        <a:pt x="213" y="398"/>
                      </a:cubicBezTo>
                      <a:cubicBezTo>
                        <a:pt x="213" y="398"/>
                        <a:pt x="213" y="398"/>
                        <a:pt x="213" y="398"/>
                      </a:cubicBezTo>
                      <a:cubicBezTo>
                        <a:pt x="213" y="398"/>
                        <a:pt x="213" y="398"/>
                        <a:pt x="213" y="397"/>
                      </a:cubicBezTo>
                      <a:cubicBezTo>
                        <a:pt x="213" y="397"/>
                        <a:pt x="213" y="397"/>
                        <a:pt x="213" y="397"/>
                      </a:cubicBezTo>
                      <a:cubicBezTo>
                        <a:pt x="213" y="397"/>
                        <a:pt x="213" y="397"/>
                        <a:pt x="213" y="397"/>
                      </a:cubicBezTo>
                      <a:cubicBezTo>
                        <a:pt x="213" y="397"/>
                        <a:pt x="213" y="397"/>
                        <a:pt x="213" y="397"/>
                      </a:cubicBezTo>
                      <a:cubicBezTo>
                        <a:pt x="213" y="397"/>
                        <a:pt x="213" y="397"/>
                        <a:pt x="213" y="397"/>
                      </a:cubicBezTo>
                      <a:cubicBezTo>
                        <a:pt x="213" y="397"/>
                        <a:pt x="213" y="397"/>
                        <a:pt x="213" y="397"/>
                      </a:cubicBezTo>
                      <a:moveTo>
                        <a:pt x="406" y="0"/>
                      </a:moveTo>
                      <a:cubicBezTo>
                        <a:pt x="182" y="0"/>
                        <a:pt x="0" y="182"/>
                        <a:pt x="0" y="406"/>
                      </a:cubicBezTo>
                      <a:cubicBezTo>
                        <a:pt x="0" y="630"/>
                        <a:pt x="182" y="811"/>
                        <a:pt x="406" y="811"/>
                      </a:cubicBezTo>
                      <a:cubicBezTo>
                        <a:pt x="406" y="811"/>
                        <a:pt x="406" y="811"/>
                        <a:pt x="406" y="811"/>
                      </a:cubicBezTo>
                      <a:cubicBezTo>
                        <a:pt x="406" y="758"/>
                        <a:pt x="406" y="758"/>
                        <a:pt x="406" y="758"/>
                      </a:cubicBezTo>
                      <a:cubicBezTo>
                        <a:pt x="418" y="758"/>
                        <a:pt x="418" y="758"/>
                        <a:pt x="418" y="758"/>
                      </a:cubicBezTo>
                      <a:cubicBezTo>
                        <a:pt x="418" y="811"/>
                        <a:pt x="418" y="811"/>
                        <a:pt x="418" y="811"/>
                      </a:cubicBezTo>
                      <a:cubicBezTo>
                        <a:pt x="637" y="805"/>
                        <a:pt x="812" y="626"/>
                        <a:pt x="812" y="406"/>
                      </a:cubicBezTo>
                      <a:cubicBezTo>
                        <a:pt x="812" y="182"/>
                        <a:pt x="630" y="0"/>
                        <a:pt x="406" y="0"/>
                      </a:cubicBezTo>
                    </a:path>
                  </a:pathLst>
                </a:custGeom>
                <a:solidFill>
                  <a:srgbClr val="00B0F0"/>
                </a:solidFill>
                <a:ln>
                  <a:noFill/>
                </a:ln>
                <a:extLst>
                  <a:ext uri="{91240B29-F687-4F45-9708-019B960494DF}">
                    <a14:hiddenLine xmlns:a14="http://schemas.microsoft.com/office/drawing/2010/main" w="9525">
                      <a:solidFill>
                        <a:srgbClr val="000000"/>
                      </a:solidFill>
                      <a:round/>
                      <a:headEnd/>
                      <a:tailEnd/>
                    </a14:hiddenLine>
                  </a:ext>
                </a:extLst>
              </p:spPr>
              <p:txBody>
                <a:bodyPr lIns="91427" tIns="45713" rIns="91427" bIns="45713"/>
                <a:lstStyle/>
                <a:p>
                  <a:pPr defTabSz="914224" eaLnBrk="1" fontAlgn="auto" hangingPunct="1">
                    <a:spcBef>
                      <a:spcPts val="0"/>
                    </a:spcBef>
                    <a:spcAft>
                      <a:spcPts val="0"/>
                    </a:spcAft>
                    <a:defRPr/>
                  </a:pPr>
                  <a:endParaRPr lang="sl-SI" kern="0" dirty="0">
                    <a:solidFill>
                      <a:sysClr val="windowText" lastClr="000000"/>
                    </a:solidFill>
                    <a:latin typeface="Segoe UI Light"/>
                  </a:endParaRPr>
                </a:p>
              </p:txBody>
            </p:sp>
            <p:sp>
              <p:nvSpPr>
                <p:cNvPr id="22" name="Freeform 9">
                  <a:extLst>
                    <a:ext uri="{FF2B5EF4-FFF2-40B4-BE49-F238E27FC236}">
                      <a16:creationId xmlns:a16="http://schemas.microsoft.com/office/drawing/2014/main" id="{7B50478B-7964-4F7C-AFD1-894793934ADA}"/>
                    </a:ext>
                  </a:extLst>
                </p:cNvPr>
                <p:cNvSpPr>
                  <a:spLocks/>
                </p:cNvSpPr>
                <p:nvPr/>
              </p:nvSpPr>
              <p:spPr bwMode="auto">
                <a:xfrm>
                  <a:off x="4403" y="1129"/>
                  <a:ext cx="94" cy="119"/>
                </a:xfrm>
                <a:custGeom>
                  <a:avLst/>
                  <a:gdLst>
                    <a:gd name="T0" fmla="*/ 398 w 398"/>
                    <a:gd name="T1" fmla="*/ 199 h 504"/>
                    <a:gd name="T2" fmla="*/ 199 w 398"/>
                    <a:gd name="T3" fmla="*/ 0 h 504"/>
                    <a:gd name="T4" fmla="*/ 0 w 398"/>
                    <a:gd name="T5" fmla="*/ 199 h 504"/>
                    <a:gd name="T6" fmla="*/ 60 w 398"/>
                    <a:gd name="T7" fmla="*/ 341 h 504"/>
                    <a:gd name="T8" fmla="*/ 60 w 398"/>
                    <a:gd name="T9" fmla="*/ 341 h 504"/>
                    <a:gd name="T10" fmla="*/ 122 w 398"/>
                    <a:gd name="T11" fmla="*/ 468 h 504"/>
                    <a:gd name="T12" fmla="*/ 195 w 398"/>
                    <a:gd name="T13" fmla="*/ 501 h 504"/>
                    <a:gd name="T14" fmla="*/ 196 w 398"/>
                    <a:gd name="T15" fmla="*/ 504 h 504"/>
                    <a:gd name="T16" fmla="*/ 199 w 398"/>
                    <a:gd name="T17" fmla="*/ 502 h 504"/>
                    <a:gd name="T18" fmla="*/ 202 w 398"/>
                    <a:gd name="T19" fmla="*/ 504 h 504"/>
                    <a:gd name="T20" fmla="*/ 203 w 398"/>
                    <a:gd name="T21" fmla="*/ 501 h 504"/>
                    <a:gd name="T22" fmla="*/ 276 w 398"/>
                    <a:gd name="T23" fmla="*/ 468 h 504"/>
                    <a:gd name="T24" fmla="*/ 336 w 398"/>
                    <a:gd name="T25" fmla="*/ 344 h 504"/>
                    <a:gd name="T26" fmla="*/ 398 w 398"/>
                    <a:gd name="T27" fmla="*/ 199 h 504"/>
                  </a:gdLst>
                  <a:ahLst/>
                  <a:cxnLst>
                    <a:cxn ang="0">
                      <a:pos x="T0" y="T1"/>
                    </a:cxn>
                    <a:cxn ang="0">
                      <a:pos x="T2" y="T3"/>
                    </a:cxn>
                    <a:cxn ang="0">
                      <a:pos x="T4" y="T5"/>
                    </a:cxn>
                    <a:cxn ang="0">
                      <a:pos x="T6" y="T7"/>
                    </a:cxn>
                    <a:cxn ang="0">
                      <a:pos x="T8" y="T9"/>
                    </a:cxn>
                    <a:cxn ang="0">
                      <a:pos x="T10" y="T11"/>
                    </a:cxn>
                    <a:cxn ang="0">
                      <a:pos x="T12" y="T13"/>
                    </a:cxn>
                    <a:cxn ang="0">
                      <a:pos x="T14" y="T15"/>
                    </a:cxn>
                    <a:cxn ang="0">
                      <a:pos x="T16" y="T17"/>
                    </a:cxn>
                    <a:cxn ang="0">
                      <a:pos x="T18" y="T19"/>
                    </a:cxn>
                    <a:cxn ang="0">
                      <a:pos x="T20" y="T21"/>
                    </a:cxn>
                    <a:cxn ang="0">
                      <a:pos x="T22" y="T23"/>
                    </a:cxn>
                    <a:cxn ang="0">
                      <a:pos x="T24" y="T25"/>
                    </a:cxn>
                    <a:cxn ang="0">
                      <a:pos x="T26" y="T27"/>
                    </a:cxn>
                  </a:cxnLst>
                  <a:rect l="0" t="0" r="r" b="b"/>
                  <a:pathLst>
                    <a:path w="398" h="504">
                      <a:moveTo>
                        <a:pt x="398" y="199"/>
                      </a:moveTo>
                      <a:cubicBezTo>
                        <a:pt x="398" y="89"/>
                        <a:pt x="309" y="0"/>
                        <a:pt x="199" y="0"/>
                      </a:cubicBezTo>
                      <a:cubicBezTo>
                        <a:pt x="89" y="0"/>
                        <a:pt x="0" y="89"/>
                        <a:pt x="0" y="199"/>
                      </a:cubicBezTo>
                      <a:cubicBezTo>
                        <a:pt x="0" y="255"/>
                        <a:pt x="23" y="305"/>
                        <a:pt x="60" y="341"/>
                      </a:cubicBezTo>
                      <a:cubicBezTo>
                        <a:pt x="60" y="341"/>
                        <a:pt x="60" y="341"/>
                        <a:pt x="60" y="341"/>
                      </a:cubicBezTo>
                      <a:cubicBezTo>
                        <a:pt x="120" y="402"/>
                        <a:pt x="122" y="468"/>
                        <a:pt x="122" y="468"/>
                      </a:cubicBezTo>
                      <a:cubicBezTo>
                        <a:pt x="195" y="501"/>
                        <a:pt x="195" y="501"/>
                        <a:pt x="195" y="501"/>
                      </a:cubicBezTo>
                      <a:cubicBezTo>
                        <a:pt x="196" y="504"/>
                        <a:pt x="196" y="504"/>
                        <a:pt x="196" y="504"/>
                      </a:cubicBezTo>
                      <a:cubicBezTo>
                        <a:pt x="199" y="502"/>
                        <a:pt x="199" y="502"/>
                        <a:pt x="199" y="502"/>
                      </a:cubicBezTo>
                      <a:cubicBezTo>
                        <a:pt x="202" y="504"/>
                        <a:pt x="202" y="504"/>
                        <a:pt x="202" y="504"/>
                      </a:cubicBezTo>
                      <a:cubicBezTo>
                        <a:pt x="203" y="501"/>
                        <a:pt x="203" y="501"/>
                        <a:pt x="203" y="501"/>
                      </a:cubicBezTo>
                      <a:cubicBezTo>
                        <a:pt x="276" y="468"/>
                        <a:pt x="276" y="468"/>
                        <a:pt x="276" y="468"/>
                      </a:cubicBezTo>
                      <a:cubicBezTo>
                        <a:pt x="276" y="468"/>
                        <a:pt x="278" y="403"/>
                        <a:pt x="336" y="344"/>
                      </a:cubicBezTo>
                      <a:cubicBezTo>
                        <a:pt x="374" y="307"/>
                        <a:pt x="398" y="256"/>
                        <a:pt x="398" y="199"/>
                      </a:cubicBezTo>
                    </a:path>
                  </a:pathLst>
                </a:custGeom>
                <a:solidFill>
                  <a:srgbClr val="FFFFFF"/>
                </a:solidFill>
                <a:ln>
                  <a:noFill/>
                </a:ln>
                <a:extLst>
                  <a:ext uri="{91240B29-F687-4F45-9708-019B960494DF}">
                    <a14:hiddenLine xmlns:a14="http://schemas.microsoft.com/office/drawing/2010/main" w="9525">
                      <a:solidFill>
                        <a:srgbClr val="000000"/>
                      </a:solidFill>
                      <a:round/>
                      <a:headEnd/>
                      <a:tailEnd/>
                    </a14:hiddenLine>
                  </a:ext>
                </a:extLst>
              </p:spPr>
              <p:txBody>
                <a:bodyPr lIns="91427" tIns="45713" rIns="91427" bIns="45713"/>
                <a:lstStyle/>
                <a:p>
                  <a:pPr defTabSz="914224" eaLnBrk="1" fontAlgn="auto" hangingPunct="1">
                    <a:spcBef>
                      <a:spcPts val="0"/>
                    </a:spcBef>
                    <a:spcAft>
                      <a:spcPts val="0"/>
                    </a:spcAft>
                    <a:defRPr/>
                  </a:pPr>
                  <a:endParaRPr lang="sl-SI" kern="0" dirty="0">
                    <a:solidFill>
                      <a:sysClr val="windowText" lastClr="000000"/>
                    </a:solidFill>
                    <a:latin typeface="Segoe UI Light"/>
                  </a:endParaRPr>
                </a:p>
              </p:txBody>
            </p:sp>
            <p:sp>
              <p:nvSpPr>
                <p:cNvPr id="23" name="Rectangle 10">
                  <a:extLst>
                    <a:ext uri="{FF2B5EF4-FFF2-40B4-BE49-F238E27FC236}">
                      <a16:creationId xmlns:a16="http://schemas.microsoft.com/office/drawing/2014/main" id="{9DF1B329-FB40-41FF-B9D8-3D1B0D264B90}"/>
                    </a:ext>
                  </a:extLst>
                </p:cNvPr>
                <p:cNvSpPr>
                  <a:spLocks noChangeArrowheads="1"/>
                </p:cNvSpPr>
                <p:nvPr/>
              </p:nvSpPr>
              <p:spPr bwMode="auto">
                <a:xfrm>
                  <a:off x="4441" y="1595"/>
                  <a:ext cx="18" cy="12"/>
                </a:xfrm>
                <a:prstGeom prst="rect">
                  <a:avLst/>
                </a:prstGeom>
                <a:solidFill>
                  <a:srgbClr val="002050"/>
                </a:solidFill>
                <a:ln>
                  <a:noFill/>
                </a:ln>
                <a:extLst>
                  <a:ext uri="{91240B29-F687-4F45-9708-019B960494DF}">
                    <a14:hiddenLine xmlns:a14="http://schemas.microsoft.com/office/drawing/2010/main" w="9525">
                      <a:solidFill>
                        <a:srgbClr val="000000"/>
                      </a:solidFill>
                      <a:miter lim="800000"/>
                      <a:headEnd/>
                      <a:tailEnd/>
                    </a14:hiddenLine>
                  </a:ext>
                </a:extLst>
              </p:spPr>
              <p:txBody>
                <a:bodyPr lIns="91427" tIns="45713" rIns="91427" bIns="45713"/>
                <a:lstStyle/>
                <a:p>
                  <a:pPr defTabSz="914224" eaLnBrk="1" fontAlgn="auto" hangingPunct="1">
                    <a:spcBef>
                      <a:spcPts val="0"/>
                    </a:spcBef>
                    <a:spcAft>
                      <a:spcPts val="0"/>
                    </a:spcAft>
                    <a:defRPr/>
                  </a:pPr>
                  <a:endParaRPr lang="sl-SI" kern="0" dirty="0">
                    <a:solidFill>
                      <a:sysClr val="windowText" lastClr="000000"/>
                    </a:solidFill>
                    <a:latin typeface="Segoe UI Light"/>
                  </a:endParaRPr>
                </a:p>
              </p:txBody>
            </p:sp>
            <p:sp>
              <p:nvSpPr>
                <p:cNvPr id="24" name="Rectangle 11">
                  <a:extLst>
                    <a:ext uri="{FF2B5EF4-FFF2-40B4-BE49-F238E27FC236}">
                      <a16:creationId xmlns:a16="http://schemas.microsoft.com/office/drawing/2014/main" id="{5C304F31-813F-4F31-8597-649C7636EF24}"/>
                    </a:ext>
                  </a:extLst>
                </p:cNvPr>
                <p:cNvSpPr>
                  <a:spLocks noChangeArrowheads="1"/>
                </p:cNvSpPr>
                <p:nvPr/>
              </p:nvSpPr>
              <p:spPr bwMode="auto">
                <a:xfrm>
                  <a:off x="4449" y="1261"/>
                  <a:ext cx="2" cy="337"/>
                </a:xfrm>
                <a:prstGeom prst="rect">
                  <a:avLst/>
                </a:prstGeom>
                <a:solidFill>
                  <a:srgbClr val="002050"/>
                </a:solidFill>
                <a:ln>
                  <a:noFill/>
                </a:ln>
                <a:extLst>
                  <a:ext uri="{91240B29-F687-4F45-9708-019B960494DF}">
                    <a14:hiddenLine xmlns:a14="http://schemas.microsoft.com/office/drawing/2010/main" w="9525">
                      <a:solidFill>
                        <a:srgbClr val="000000"/>
                      </a:solidFill>
                      <a:miter lim="800000"/>
                      <a:headEnd/>
                      <a:tailEnd/>
                    </a14:hiddenLine>
                  </a:ext>
                </a:extLst>
              </p:spPr>
              <p:txBody>
                <a:bodyPr lIns="91427" tIns="45713" rIns="91427" bIns="45713"/>
                <a:lstStyle/>
                <a:p>
                  <a:pPr defTabSz="914224" eaLnBrk="1" fontAlgn="auto" hangingPunct="1">
                    <a:spcBef>
                      <a:spcPts val="0"/>
                    </a:spcBef>
                    <a:spcAft>
                      <a:spcPts val="0"/>
                    </a:spcAft>
                    <a:defRPr/>
                  </a:pPr>
                  <a:endParaRPr lang="sl-SI" kern="0" dirty="0">
                    <a:solidFill>
                      <a:sysClr val="windowText" lastClr="000000"/>
                    </a:solidFill>
                    <a:latin typeface="Segoe UI Light"/>
                  </a:endParaRPr>
                </a:p>
              </p:txBody>
            </p:sp>
            <p:sp>
              <p:nvSpPr>
                <p:cNvPr id="25" name="Rectangle 12">
                  <a:extLst>
                    <a:ext uri="{FF2B5EF4-FFF2-40B4-BE49-F238E27FC236}">
                      <a16:creationId xmlns:a16="http://schemas.microsoft.com/office/drawing/2014/main" id="{A6C875A2-AC22-4ED9-8326-93D4EF8ED658}"/>
                    </a:ext>
                  </a:extLst>
                </p:cNvPr>
                <p:cNvSpPr>
                  <a:spLocks noChangeArrowheads="1"/>
                </p:cNvSpPr>
                <p:nvPr/>
              </p:nvSpPr>
              <p:spPr bwMode="auto">
                <a:xfrm>
                  <a:off x="4449" y="1261"/>
                  <a:ext cx="2" cy="337"/>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lIns="91427" tIns="45713" rIns="91427" bIns="45713"/>
                <a:lstStyle/>
                <a:p>
                  <a:pPr defTabSz="914224" eaLnBrk="1" fontAlgn="auto" hangingPunct="1">
                    <a:spcBef>
                      <a:spcPts val="0"/>
                    </a:spcBef>
                    <a:spcAft>
                      <a:spcPts val="0"/>
                    </a:spcAft>
                    <a:defRPr/>
                  </a:pPr>
                  <a:endParaRPr lang="sl-SI" kern="0" dirty="0">
                    <a:solidFill>
                      <a:sysClr val="windowText" lastClr="000000"/>
                    </a:solidFill>
                    <a:latin typeface="Segoe UI Light"/>
                  </a:endParaRPr>
                </a:p>
              </p:txBody>
            </p:sp>
            <p:sp>
              <p:nvSpPr>
                <p:cNvPr id="26" name="Freeform 13">
                  <a:extLst>
                    <a:ext uri="{FF2B5EF4-FFF2-40B4-BE49-F238E27FC236}">
                      <a16:creationId xmlns:a16="http://schemas.microsoft.com/office/drawing/2014/main" id="{C7319C6A-BD36-4047-95E7-F2D5E02CD0F2}"/>
                    </a:ext>
                  </a:extLst>
                </p:cNvPr>
                <p:cNvSpPr>
                  <a:spLocks noEditPoints="1"/>
                </p:cNvSpPr>
                <p:nvPr/>
              </p:nvSpPr>
              <p:spPr bwMode="auto">
                <a:xfrm>
                  <a:off x="4403" y="1176"/>
                  <a:ext cx="73" cy="63"/>
                </a:xfrm>
                <a:custGeom>
                  <a:avLst/>
                  <a:gdLst>
                    <a:gd name="T0" fmla="*/ 276 w 308"/>
                    <a:gd name="T1" fmla="*/ 267 h 267"/>
                    <a:gd name="T2" fmla="*/ 276 w 308"/>
                    <a:gd name="T3" fmla="*/ 267 h 267"/>
                    <a:gd name="T4" fmla="*/ 276 w 308"/>
                    <a:gd name="T5" fmla="*/ 267 h 267"/>
                    <a:gd name="T6" fmla="*/ 276 w 308"/>
                    <a:gd name="T7" fmla="*/ 267 h 267"/>
                    <a:gd name="T8" fmla="*/ 308 w 308"/>
                    <a:gd name="T9" fmla="*/ 180 h 267"/>
                    <a:gd name="T10" fmla="*/ 276 w 308"/>
                    <a:gd name="T11" fmla="*/ 261 h 267"/>
                    <a:gd name="T12" fmla="*/ 308 w 308"/>
                    <a:gd name="T13" fmla="*/ 180 h 267"/>
                    <a:gd name="T14" fmla="*/ 308 w 308"/>
                    <a:gd name="T15" fmla="*/ 180 h 267"/>
                    <a:gd name="T16" fmla="*/ 308 w 308"/>
                    <a:gd name="T17" fmla="*/ 180 h 267"/>
                    <a:gd name="T18" fmla="*/ 0 w 308"/>
                    <a:gd name="T19" fmla="*/ 1 h 267"/>
                    <a:gd name="T20" fmla="*/ 0 w 308"/>
                    <a:gd name="T21" fmla="*/ 1 h 267"/>
                    <a:gd name="T22" fmla="*/ 0 w 308"/>
                    <a:gd name="T23" fmla="*/ 1 h 267"/>
                    <a:gd name="T24" fmla="*/ 0 w 308"/>
                    <a:gd name="T25" fmla="*/ 1 h 267"/>
                    <a:gd name="T26" fmla="*/ 0 w 308"/>
                    <a:gd name="T27" fmla="*/ 0 h 267"/>
                    <a:gd name="T28" fmla="*/ 0 w 308"/>
                    <a:gd name="T29" fmla="*/ 0 h 267"/>
                    <a:gd name="T30" fmla="*/ 0 w 308"/>
                    <a:gd name="T31" fmla="*/ 0 h 267"/>
                    <a:gd name="T32" fmla="*/ 0 w 308"/>
                    <a:gd name="T33" fmla="*/ 0 h 267"/>
                    <a:gd name="T34" fmla="*/ 0 w 308"/>
                    <a:gd name="T35" fmla="*/ 0 h 267"/>
                    <a:gd name="T36" fmla="*/ 0 w 308"/>
                    <a:gd name="T37" fmla="*/ 0 h 267"/>
                    <a:gd name="T38" fmla="*/ 0 w 308"/>
                    <a:gd name="T39" fmla="*/ 0 h 267"/>
                    <a:gd name="T40" fmla="*/ 0 w 308"/>
                    <a:gd name="T41" fmla="*/ 0 h 267"/>
                    <a:gd name="T42" fmla="*/ 0 w 308"/>
                    <a:gd name="T43" fmla="*/ 0 h 267"/>
                  </a:gdLst>
                  <a:ahLst/>
                  <a:cxnLst>
                    <a:cxn ang="0">
                      <a:pos x="T0" y="T1"/>
                    </a:cxn>
                    <a:cxn ang="0">
                      <a:pos x="T2" y="T3"/>
                    </a:cxn>
                    <a:cxn ang="0">
                      <a:pos x="T4" y="T5"/>
                    </a:cxn>
                    <a:cxn ang="0">
                      <a:pos x="T6" y="T7"/>
                    </a:cxn>
                    <a:cxn ang="0">
                      <a:pos x="T8" y="T9"/>
                    </a:cxn>
                    <a:cxn ang="0">
                      <a:pos x="T10" y="T11"/>
                    </a:cxn>
                    <a:cxn ang="0">
                      <a:pos x="T12" y="T13"/>
                    </a:cxn>
                    <a:cxn ang="0">
                      <a:pos x="T14" y="T15"/>
                    </a:cxn>
                    <a:cxn ang="0">
                      <a:pos x="T16" y="T17"/>
                    </a:cxn>
                    <a:cxn ang="0">
                      <a:pos x="T18" y="T19"/>
                    </a:cxn>
                    <a:cxn ang="0">
                      <a:pos x="T20" y="T21"/>
                    </a:cxn>
                    <a:cxn ang="0">
                      <a:pos x="T22" y="T23"/>
                    </a:cxn>
                    <a:cxn ang="0">
                      <a:pos x="T24" y="T25"/>
                    </a:cxn>
                    <a:cxn ang="0">
                      <a:pos x="T26" y="T27"/>
                    </a:cxn>
                    <a:cxn ang="0">
                      <a:pos x="T28" y="T29"/>
                    </a:cxn>
                    <a:cxn ang="0">
                      <a:pos x="T30" y="T31"/>
                    </a:cxn>
                    <a:cxn ang="0">
                      <a:pos x="T32" y="T33"/>
                    </a:cxn>
                    <a:cxn ang="0">
                      <a:pos x="T34" y="T35"/>
                    </a:cxn>
                    <a:cxn ang="0">
                      <a:pos x="T36" y="T37"/>
                    </a:cxn>
                    <a:cxn ang="0">
                      <a:pos x="T38" y="T39"/>
                    </a:cxn>
                    <a:cxn ang="0">
                      <a:pos x="T40" y="T41"/>
                    </a:cxn>
                    <a:cxn ang="0">
                      <a:pos x="T42" y="T43"/>
                    </a:cxn>
                  </a:cxnLst>
                  <a:rect l="0" t="0" r="r" b="b"/>
                  <a:pathLst>
                    <a:path w="308" h="267">
                      <a:moveTo>
                        <a:pt x="276" y="267"/>
                      </a:moveTo>
                      <a:cubicBezTo>
                        <a:pt x="276" y="267"/>
                        <a:pt x="276" y="267"/>
                        <a:pt x="276" y="267"/>
                      </a:cubicBezTo>
                      <a:cubicBezTo>
                        <a:pt x="276" y="267"/>
                        <a:pt x="276" y="267"/>
                        <a:pt x="276" y="267"/>
                      </a:cubicBezTo>
                      <a:cubicBezTo>
                        <a:pt x="276" y="267"/>
                        <a:pt x="276" y="267"/>
                        <a:pt x="276" y="267"/>
                      </a:cubicBezTo>
                      <a:moveTo>
                        <a:pt x="308" y="180"/>
                      </a:moveTo>
                      <a:cubicBezTo>
                        <a:pt x="286" y="214"/>
                        <a:pt x="279" y="246"/>
                        <a:pt x="276" y="261"/>
                      </a:cubicBezTo>
                      <a:cubicBezTo>
                        <a:pt x="279" y="246"/>
                        <a:pt x="286" y="214"/>
                        <a:pt x="308" y="180"/>
                      </a:cubicBezTo>
                      <a:cubicBezTo>
                        <a:pt x="308" y="180"/>
                        <a:pt x="308" y="180"/>
                        <a:pt x="308" y="180"/>
                      </a:cubicBezTo>
                      <a:cubicBezTo>
                        <a:pt x="308" y="180"/>
                        <a:pt x="308" y="180"/>
                        <a:pt x="308" y="180"/>
                      </a:cubicBezTo>
                      <a:moveTo>
                        <a:pt x="0" y="1"/>
                      </a:moveTo>
                      <a:cubicBezTo>
                        <a:pt x="0" y="1"/>
                        <a:pt x="0" y="1"/>
                        <a:pt x="0" y="1"/>
                      </a:cubicBezTo>
                      <a:cubicBezTo>
                        <a:pt x="0" y="1"/>
                        <a:pt x="0" y="1"/>
                        <a:pt x="0" y="1"/>
                      </a:cubicBezTo>
                      <a:cubicBezTo>
                        <a:pt x="0" y="1"/>
                        <a:pt x="0" y="1"/>
                        <a:pt x="0" y="1"/>
                      </a:cubicBezTo>
                      <a:moveTo>
                        <a:pt x="0" y="0"/>
                      </a:moveTo>
                      <a:cubicBezTo>
                        <a:pt x="0" y="0"/>
                        <a:pt x="0" y="0"/>
                        <a:pt x="0" y="0"/>
                      </a:cubicBezTo>
                      <a:cubicBezTo>
                        <a:pt x="0" y="0"/>
                        <a:pt x="0" y="0"/>
                        <a:pt x="0" y="0"/>
                      </a:cubicBezTo>
                      <a:moveTo>
                        <a:pt x="0" y="0"/>
                      </a:moveTo>
                      <a:cubicBezTo>
                        <a:pt x="0" y="0"/>
                        <a:pt x="0" y="0"/>
                        <a:pt x="0" y="0"/>
                      </a:cubicBezTo>
                      <a:cubicBezTo>
                        <a:pt x="0" y="0"/>
                        <a:pt x="0" y="0"/>
                        <a:pt x="0" y="0"/>
                      </a:cubicBezTo>
                      <a:moveTo>
                        <a:pt x="0" y="0"/>
                      </a:moveTo>
                      <a:cubicBezTo>
                        <a:pt x="0" y="0"/>
                        <a:pt x="0" y="0"/>
                        <a:pt x="0" y="0"/>
                      </a:cubicBezTo>
                      <a:cubicBezTo>
                        <a:pt x="0" y="0"/>
                        <a:pt x="0" y="0"/>
                        <a:pt x="0" y="0"/>
                      </a:cubicBezTo>
                    </a:path>
                  </a:pathLst>
                </a:custGeom>
                <a:solidFill>
                  <a:srgbClr val="EA8CC4"/>
                </a:solidFill>
                <a:ln>
                  <a:noFill/>
                </a:ln>
                <a:extLst>
                  <a:ext uri="{91240B29-F687-4F45-9708-019B960494DF}">
                    <a14:hiddenLine xmlns:a14="http://schemas.microsoft.com/office/drawing/2010/main" w="9525">
                      <a:solidFill>
                        <a:srgbClr val="000000"/>
                      </a:solidFill>
                      <a:round/>
                      <a:headEnd/>
                      <a:tailEnd/>
                    </a14:hiddenLine>
                  </a:ext>
                </a:extLst>
              </p:spPr>
              <p:txBody>
                <a:bodyPr lIns="91427" tIns="45713" rIns="91427" bIns="45713"/>
                <a:lstStyle/>
                <a:p>
                  <a:pPr defTabSz="914224" eaLnBrk="1" fontAlgn="auto" hangingPunct="1">
                    <a:spcBef>
                      <a:spcPts val="0"/>
                    </a:spcBef>
                    <a:spcAft>
                      <a:spcPts val="0"/>
                    </a:spcAft>
                    <a:defRPr/>
                  </a:pPr>
                  <a:endParaRPr lang="sl-SI" kern="0" dirty="0">
                    <a:solidFill>
                      <a:sysClr val="windowText" lastClr="000000"/>
                    </a:solidFill>
                    <a:latin typeface="Segoe UI Light"/>
                  </a:endParaRPr>
                </a:p>
              </p:txBody>
            </p:sp>
            <p:sp>
              <p:nvSpPr>
                <p:cNvPr id="27" name="Freeform 14">
                  <a:extLst>
                    <a:ext uri="{FF2B5EF4-FFF2-40B4-BE49-F238E27FC236}">
                      <a16:creationId xmlns:a16="http://schemas.microsoft.com/office/drawing/2014/main" id="{5CE35F0D-E37E-402F-998C-BB20D1D928BF}"/>
                    </a:ext>
                  </a:extLst>
                </p:cNvPr>
                <p:cNvSpPr>
                  <a:spLocks/>
                </p:cNvSpPr>
                <p:nvPr/>
              </p:nvSpPr>
              <p:spPr bwMode="auto">
                <a:xfrm>
                  <a:off x="4403" y="1152"/>
                  <a:ext cx="73" cy="88"/>
                </a:xfrm>
                <a:custGeom>
                  <a:avLst/>
                  <a:gdLst>
                    <a:gd name="T0" fmla="*/ 28 w 308"/>
                    <a:gd name="T1" fmla="*/ 0 h 370"/>
                    <a:gd name="T2" fmla="*/ 0 w 308"/>
                    <a:gd name="T3" fmla="*/ 100 h 370"/>
                    <a:gd name="T4" fmla="*/ 0 w 308"/>
                    <a:gd name="T5" fmla="*/ 100 h 370"/>
                    <a:gd name="T6" fmla="*/ 0 w 308"/>
                    <a:gd name="T7" fmla="*/ 100 h 370"/>
                    <a:gd name="T8" fmla="*/ 0 w 308"/>
                    <a:gd name="T9" fmla="*/ 100 h 370"/>
                    <a:gd name="T10" fmla="*/ 0 w 308"/>
                    <a:gd name="T11" fmla="*/ 100 h 370"/>
                    <a:gd name="T12" fmla="*/ 0 w 308"/>
                    <a:gd name="T13" fmla="*/ 100 h 370"/>
                    <a:gd name="T14" fmla="*/ 0 w 308"/>
                    <a:gd name="T15" fmla="*/ 101 h 370"/>
                    <a:gd name="T16" fmla="*/ 0 w 308"/>
                    <a:gd name="T17" fmla="*/ 101 h 370"/>
                    <a:gd name="T18" fmla="*/ 60 w 308"/>
                    <a:gd name="T19" fmla="*/ 243 h 370"/>
                    <a:gd name="T20" fmla="*/ 60 w 308"/>
                    <a:gd name="T21" fmla="*/ 243 h 370"/>
                    <a:gd name="T22" fmla="*/ 60 w 308"/>
                    <a:gd name="T23" fmla="*/ 243 h 370"/>
                    <a:gd name="T24" fmla="*/ 60 w 308"/>
                    <a:gd name="T25" fmla="*/ 243 h 370"/>
                    <a:gd name="T26" fmla="*/ 122 w 308"/>
                    <a:gd name="T27" fmla="*/ 370 h 370"/>
                    <a:gd name="T28" fmla="*/ 276 w 308"/>
                    <a:gd name="T29" fmla="*/ 367 h 370"/>
                    <a:gd name="T30" fmla="*/ 276 w 308"/>
                    <a:gd name="T31" fmla="*/ 367 h 370"/>
                    <a:gd name="T32" fmla="*/ 276 w 308"/>
                    <a:gd name="T33" fmla="*/ 367 h 370"/>
                    <a:gd name="T34" fmla="*/ 276 w 308"/>
                    <a:gd name="T35" fmla="*/ 361 h 370"/>
                    <a:gd name="T36" fmla="*/ 308 w 308"/>
                    <a:gd name="T37" fmla="*/ 280 h 370"/>
                    <a:gd name="T38" fmla="*/ 28 w 308"/>
                    <a:gd name="T39" fmla="*/ 0 h 370"/>
                  </a:gdLst>
                  <a:ahLst/>
                  <a:cxnLst>
                    <a:cxn ang="0">
                      <a:pos x="T0" y="T1"/>
                    </a:cxn>
                    <a:cxn ang="0">
                      <a:pos x="T2" y="T3"/>
                    </a:cxn>
                    <a:cxn ang="0">
                      <a:pos x="T4" y="T5"/>
                    </a:cxn>
                    <a:cxn ang="0">
                      <a:pos x="T6" y="T7"/>
                    </a:cxn>
                    <a:cxn ang="0">
                      <a:pos x="T8" y="T9"/>
                    </a:cxn>
                    <a:cxn ang="0">
                      <a:pos x="T10" y="T11"/>
                    </a:cxn>
                    <a:cxn ang="0">
                      <a:pos x="T12" y="T13"/>
                    </a:cxn>
                    <a:cxn ang="0">
                      <a:pos x="T14" y="T15"/>
                    </a:cxn>
                    <a:cxn ang="0">
                      <a:pos x="T16" y="T17"/>
                    </a:cxn>
                    <a:cxn ang="0">
                      <a:pos x="T18" y="T19"/>
                    </a:cxn>
                    <a:cxn ang="0">
                      <a:pos x="T20" y="T21"/>
                    </a:cxn>
                    <a:cxn ang="0">
                      <a:pos x="T22" y="T23"/>
                    </a:cxn>
                    <a:cxn ang="0">
                      <a:pos x="T24" y="T25"/>
                    </a:cxn>
                    <a:cxn ang="0">
                      <a:pos x="T26" y="T27"/>
                    </a:cxn>
                    <a:cxn ang="0">
                      <a:pos x="T28" y="T29"/>
                    </a:cxn>
                    <a:cxn ang="0">
                      <a:pos x="T30" y="T31"/>
                    </a:cxn>
                    <a:cxn ang="0">
                      <a:pos x="T32" y="T33"/>
                    </a:cxn>
                    <a:cxn ang="0">
                      <a:pos x="T34" y="T35"/>
                    </a:cxn>
                    <a:cxn ang="0">
                      <a:pos x="T36" y="T37"/>
                    </a:cxn>
                    <a:cxn ang="0">
                      <a:pos x="T38" y="T39"/>
                    </a:cxn>
                  </a:cxnLst>
                  <a:rect l="0" t="0" r="r" b="b"/>
                  <a:pathLst>
                    <a:path w="308" h="370">
                      <a:moveTo>
                        <a:pt x="28" y="0"/>
                      </a:moveTo>
                      <a:cubicBezTo>
                        <a:pt x="10" y="29"/>
                        <a:pt x="0" y="63"/>
                        <a:pt x="0" y="100"/>
                      </a:cubicBezTo>
                      <a:cubicBezTo>
                        <a:pt x="0" y="100"/>
                        <a:pt x="0" y="100"/>
                        <a:pt x="0" y="100"/>
                      </a:cubicBezTo>
                      <a:cubicBezTo>
                        <a:pt x="0" y="100"/>
                        <a:pt x="0" y="100"/>
                        <a:pt x="0" y="100"/>
                      </a:cubicBezTo>
                      <a:cubicBezTo>
                        <a:pt x="0" y="100"/>
                        <a:pt x="0" y="100"/>
                        <a:pt x="0" y="100"/>
                      </a:cubicBezTo>
                      <a:cubicBezTo>
                        <a:pt x="0" y="100"/>
                        <a:pt x="0" y="100"/>
                        <a:pt x="0" y="100"/>
                      </a:cubicBezTo>
                      <a:cubicBezTo>
                        <a:pt x="0" y="100"/>
                        <a:pt x="0" y="100"/>
                        <a:pt x="0" y="100"/>
                      </a:cubicBezTo>
                      <a:cubicBezTo>
                        <a:pt x="0" y="101"/>
                        <a:pt x="0" y="101"/>
                        <a:pt x="0" y="101"/>
                      </a:cubicBezTo>
                      <a:cubicBezTo>
                        <a:pt x="0" y="101"/>
                        <a:pt x="0" y="101"/>
                        <a:pt x="0" y="101"/>
                      </a:cubicBezTo>
                      <a:cubicBezTo>
                        <a:pt x="0" y="157"/>
                        <a:pt x="23" y="207"/>
                        <a:pt x="60" y="243"/>
                      </a:cubicBezTo>
                      <a:cubicBezTo>
                        <a:pt x="60" y="243"/>
                        <a:pt x="60" y="243"/>
                        <a:pt x="60" y="243"/>
                      </a:cubicBezTo>
                      <a:cubicBezTo>
                        <a:pt x="60" y="243"/>
                        <a:pt x="60" y="243"/>
                        <a:pt x="60" y="243"/>
                      </a:cubicBezTo>
                      <a:cubicBezTo>
                        <a:pt x="60" y="243"/>
                        <a:pt x="60" y="243"/>
                        <a:pt x="60" y="243"/>
                      </a:cubicBezTo>
                      <a:cubicBezTo>
                        <a:pt x="120" y="304"/>
                        <a:pt x="122" y="370"/>
                        <a:pt x="122" y="370"/>
                      </a:cubicBezTo>
                      <a:cubicBezTo>
                        <a:pt x="276" y="367"/>
                        <a:pt x="276" y="367"/>
                        <a:pt x="276" y="367"/>
                      </a:cubicBezTo>
                      <a:cubicBezTo>
                        <a:pt x="276" y="367"/>
                        <a:pt x="276" y="367"/>
                        <a:pt x="276" y="367"/>
                      </a:cubicBezTo>
                      <a:cubicBezTo>
                        <a:pt x="276" y="367"/>
                        <a:pt x="276" y="367"/>
                        <a:pt x="276" y="367"/>
                      </a:cubicBezTo>
                      <a:cubicBezTo>
                        <a:pt x="276" y="366"/>
                        <a:pt x="276" y="364"/>
                        <a:pt x="276" y="361"/>
                      </a:cubicBezTo>
                      <a:cubicBezTo>
                        <a:pt x="279" y="346"/>
                        <a:pt x="286" y="314"/>
                        <a:pt x="308" y="280"/>
                      </a:cubicBezTo>
                      <a:cubicBezTo>
                        <a:pt x="28" y="0"/>
                        <a:pt x="28" y="0"/>
                        <a:pt x="28" y="0"/>
                      </a:cubicBezTo>
                    </a:path>
                  </a:pathLst>
                </a:custGeom>
                <a:solidFill>
                  <a:srgbClr val="F2F2F2"/>
                </a:solidFill>
                <a:ln>
                  <a:noFill/>
                </a:ln>
                <a:extLst>
                  <a:ext uri="{91240B29-F687-4F45-9708-019B960494DF}">
                    <a14:hiddenLine xmlns:a14="http://schemas.microsoft.com/office/drawing/2010/main" w="9525">
                      <a:solidFill>
                        <a:srgbClr val="000000"/>
                      </a:solidFill>
                      <a:round/>
                      <a:headEnd/>
                      <a:tailEnd/>
                    </a14:hiddenLine>
                  </a:ext>
                </a:extLst>
              </p:spPr>
              <p:txBody>
                <a:bodyPr lIns="91427" tIns="45713" rIns="91427" bIns="45713"/>
                <a:lstStyle/>
                <a:p>
                  <a:pPr defTabSz="914224" eaLnBrk="1" fontAlgn="auto" hangingPunct="1">
                    <a:spcBef>
                      <a:spcPts val="0"/>
                    </a:spcBef>
                    <a:spcAft>
                      <a:spcPts val="0"/>
                    </a:spcAft>
                    <a:defRPr/>
                  </a:pPr>
                  <a:endParaRPr lang="sl-SI" kern="0" dirty="0">
                    <a:solidFill>
                      <a:sysClr val="windowText" lastClr="000000"/>
                    </a:solidFill>
                    <a:latin typeface="Segoe UI Light"/>
                  </a:endParaRPr>
                </a:p>
              </p:txBody>
            </p:sp>
            <p:sp>
              <p:nvSpPr>
                <p:cNvPr id="28" name="Rectangle 15">
                  <a:extLst>
                    <a:ext uri="{FF2B5EF4-FFF2-40B4-BE49-F238E27FC236}">
                      <a16:creationId xmlns:a16="http://schemas.microsoft.com/office/drawing/2014/main" id="{ED6C359F-0C81-4216-B2ED-155B70C82F01}"/>
                    </a:ext>
                  </a:extLst>
                </p:cNvPr>
                <p:cNvSpPr>
                  <a:spLocks noChangeArrowheads="1"/>
                </p:cNvSpPr>
                <p:nvPr/>
              </p:nvSpPr>
              <p:spPr bwMode="auto">
                <a:xfrm>
                  <a:off x="4432" y="1239"/>
                  <a:ext cx="36" cy="22"/>
                </a:xfrm>
                <a:prstGeom prst="rect">
                  <a:avLst/>
                </a:prstGeom>
                <a:solidFill>
                  <a:srgbClr val="002050"/>
                </a:solidFill>
                <a:ln>
                  <a:noFill/>
                </a:ln>
                <a:extLst>
                  <a:ext uri="{91240B29-F687-4F45-9708-019B960494DF}">
                    <a14:hiddenLine xmlns:a14="http://schemas.microsoft.com/office/drawing/2010/main" w="9525">
                      <a:solidFill>
                        <a:srgbClr val="000000"/>
                      </a:solidFill>
                      <a:miter lim="800000"/>
                      <a:headEnd/>
                      <a:tailEnd/>
                    </a14:hiddenLine>
                  </a:ext>
                </a:extLst>
              </p:spPr>
              <p:txBody>
                <a:bodyPr lIns="91427" tIns="45713" rIns="91427" bIns="45713"/>
                <a:lstStyle/>
                <a:p>
                  <a:pPr defTabSz="914224" eaLnBrk="1" fontAlgn="auto" hangingPunct="1">
                    <a:spcBef>
                      <a:spcPts val="0"/>
                    </a:spcBef>
                    <a:spcAft>
                      <a:spcPts val="0"/>
                    </a:spcAft>
                    <a:defRPr/>
                  </a:pPr>
                  <a:endParaRPr lang="sl-SI" kern="0" dirty="0">
                    <a:solidFill>
                      <a:sysClr val="windowText" lastClr="000000"/>
                    </a:solidFill>
                    <a:latin typeface="Segoe UI Light"/>
                  </a:endParaRPr>
                </a:p>
              </p:txBody>
            </p:sp>
            <p:sp>
              <p:nvSpPr>
                <p:cNvPr id="29" name="Freeform 16">
                  <a:extLst>
                    <a:ext uri="{FF2B5EF4-FFF2-40B4-BE49-F238E27FC236}">
                      <a16:creationId xmlns:a16="http://schemas.microsoft.com/office/drawing/2014/main" id="{F5861367-CAD1-4161-A5C3-EE9113D25473}"/>
                    </a:ext>
                  </a:extLst>
                </p:cNvPr>
                <p:cNvSpPr>
                  <a:spLocks/>
                </p:cNvSpPr>
                <p:nvPr/>
              </p:nvSpPr>
              <p:spPr bwMode="auto">
                <a:xfrm>
                  <a:off x="4401" y="1540"/>
                  <a:ext cx="178" cy="145"/>
                </a:xfrm>
                <a:custGeom>
                  <a:avLst/>
                  <a:gdLst>
                    <a:gd name="T0" fmla="*/ 129 w 752"/>
                    <a:gd name="T1" fmla="*/ 552 h 614"/>
                    <a:gd name="T2" fmla="*/ 1 w 752"/>
                    <a:gd name="T3" fmla="*/ 312 h 614"/>
                    <a:gd name="T4" fmla="*/ 98 w 752"/>
                    <a:gd name="T5" fmla="*/ 121 h 614"/>
                    <a:gd name="T6" fmla="*/ 195 w 752"/>
                    <a:gd name="T7" fmla="*/ 133 h 614"/>
                    <a:gd name="T8" fmla="*/ 171 w 752"/>
                    <a:gd name="T9" fmla="*/ 209 h 614"/>
                    <a:gd name="T10" fmla="*/ 133 w 752"/>
                    <a:gd name="T11" fmla="*/ 285 h 614"/>
                    <a:gd name="T12" fmla="*/ 229 w 752"/>
                    <a:gd name="T13" fmla="*/ 354 h 614"/>
                    <a:gd name="T14" fmla="*/ 319 w 752"/>
                    <a:gd name="T15" fmla="*/ 243 h 614"/>
                    <a:gd name="T16" fmla="*/ 269 w 752"/>
                    <a:gd name="T17" fmla="*/ 174 h 614"/>
                    <a:gd name="T18" fmla="*/ 210 w 752"/>
                    <a:gd name="T19" fmla="*/ 114 h 614"/>
                    <a:gd name="T20" fmla="*/ 330 w 752"/>
                    <a:gd name="T21" fmla="*/ 56 h 614"/>
                    <a:gd name="T22" fmla="*/ 425 w 752"/>
                    <a:gd name="T23" fmla="*/ 270 h 614"/>
                    <a:gd name="T24" fmla="*/ 566 w 752"/>
                    <a:gd name="T25" fmla="*/ 22 h 614"/>
                    <a:gd name="T26" fmla="*/ 501 w 752"/>
                    <a:gd name="T27" fmla="*/ 298 h 614"/>
                    <a:gd name="T28" fmla="*/ 662 w 752"/>
                    <a:gd name="T29" fmla="*/ 192 h 614"/>
                    <a:gd name="T30" fmla="*/ 413 w 752"/>
                    <a:gd name="T31" fmla="*/ 552 h 614"/>
                    <a:gd name="T32" fmla="*/ 278 w 752"/>
                    <a:gd name="T33" fmla="*/ 614 h 614"/>
                    <a:gd name="T34" fmla="*/ 129 w 752"/>
                    <a:gd name="T35" fmla="*/ 552 h 614"/>
                  </a:gdLst>
                  <a:ahLst/>
                  <a:cxnLst>
                    <a:cxn ang="0">
                      <a:pos x="T0" y="T1"/>
                    </a:cxn>
                    <a:cxn ang="0">
                      <a:pos x="T2" y="T3"/>
                    </a:cxn>
                    <a:cxn ang="0">
                      <a:pos x="T4" y="T5"/>
                    </a:cxn>
                    <a:cxn ang="0">
                      <a:pos x="T6" y="T7"/>
                    </a:cxn>
                    <a:cxn ang="0">
                      <a:pos x="T8" y="T9"/>
                    </a:cxn>
                    <a:cxn ang="0">
                      <a:pos x="T10" y="T11"/>
                    </a:cxn>
                    <a:cxn ang="0">
                      <a:pos x="T12" y="T13"/>
                    </a:cxn>
                    <a:cxn ang="0">
                      <a:pos x="T14" y="T15"/>
                    </a:cxn>
                    <a:cxn ang="0">
                      <a:pos x="T16" y="T17"/>
                    </a:cxn>
                    <a:cxn ang="0">
                      <a:pos x="T18" y="T19"/>
                    </a:cxn>
                    <a:cxn ang="0">
                      <a:pos x="T20" y="T21"/>
                    </a:cxn>
                    <a:cxn ang="0">
                      <a:pos x="T22" y="T23"/>
                    </a:cxn>
                    <a:cxn ang="0">
                      <a:pos x="T24" y="T25"/>
                    </a:cxn>
                    <a:cxn ang="0">
                      <a:pos x="T26" y="T27"/>
                    </a:cxn>
                    <a:cxn ang="0">
                      <a:pos x="T28" y="T29"/>
                    </a:cxn>
                    <a:cxn ang="0">
                      <a:pos x="T30" y="T31"/>
                    </a:cxn>
                    <a:cxn ang="0">
                      <a:pos x="T32" y="T33"/>
                    </a:cxn>
                    <a:cxn ang="0">
                      <a:pos x="T34" y="T35"/>
                    </a:cxn>
                  </a:cxnLst>
                  <a:rect l="0" t="0" r="r" b="b"/>
                  <a:pathLst>
                    <a:path w="752" h="614">
                      <a:moveTo>
                        <a:pt x="129" y="552"/>
                      </a:moveTo>
                      <a:cubicBezTo>
                        <a:pt x="129" y="552"/>
                        <a:pt x="1" y="412"/>
                        <a:pt x="1" y="312"/>
                      </a:cubicBezTo>
                      <a:cubicBezTo>
                        <a:pt x="1" y="312"/>
                        <a:pt x="0" y="198"/>
                        <a:pt x="98" y="121"/>
                      </a:cubicBezTo>
                      <a:cubicBezTo>
                        <a:pt x="98" y="121"/>
                        <a:pt x="157" y="76"/>
                        <a:pt x="195" y="133"/>
                      </a:cubicBezTo>
                      <a:cubicBezTo>
                        <a:pt x="195" y="133"/>
                        <a:pt x="223" y="166"/>
                        <a:pt x="171" y="209"/>
                      </a:cubicBezTo>
                      <a:cubicBezTo>
                        <a:pt x="171" y="209"/>
                        <a:pt x="133" y="237"/>
                        <a:pt x="133" y="285"/>
                      </a:cubicBezTo>
                      <a:cubicBezTo>
                        <a:pt x="133" y="285"/>
                        <a:pt x="133" y="361"/>
                        <a:pt x="229" y="354"/>
                      </a:cubicBezTo>
                      <a:cubicBezTo>
                        <a:pt x="229" y="354"/>
                        <a:pt x="327" y="353"/>
                        <a:pt x="319" y="243"/>
                      </a:cubicBezTo>
                      <a:cubicBezTo>
                        <a:pt x="319" y="243"/>
                        <a:pt x="320" y="192"/>
                        <a:pt x="269" y="174"/>
                      </a:cubicBezTo>
                      <a:cubicBezTo>
                        <a:pt x="269" y="174"/>
                        <a:pt x="210" y="167"/>
                        <a:pt x="210" y="114"/>
                      </a:cubicBezTo>
                      <a:cubicBezTo>
                        <a:pt x="210" y="114"/>
                        <a:pt x="206" y="49"/>
                        <a:pt x="330" y="56"/>
                      </a:cubicBezTo>
                      <a:cubicBezTo>
                        <a:pt x="330" y="56"/>
                        <a:pt x="450" y="56"/>
                        <a:pt x="425" y="270"/>
                      </a:cubicBezTo>
                      <a:cubicBezTo>
                        <a:pt x="425" y="270"/>
                        <a:pt x="482" y="0"/>
                        <a:pt x="566" y="22"/>
                      </a:cubicBezTo>
                      <a:cubicBezTo>
                        <a:pt x="566" y="22"/>
                        <a:pt x="639" y="43"/>
                        <a:pt x="501" y="298"/>
                      </a:cubicBezTo>
                      <a:cubicBezTo>
                        <a:pt x="501" y="298"/>
                        <a:pt x="617" y="133"/>
                        <a:pt x="662" y="192"/>
                      </a:cubicBezTo>
                      <a:cubicBezTo>
                        <a:pt x="662" y="192"/>
                        <a:pt x="752" y="281"/>
                        <a:pt x="413" y="552"/>
                      </a:cubicBezTo>
                      <a:cubicBezTo>
                        <a:pt x="278" y="614"/>
                        <a:pt x="278" y="614"/>
                        <a:pt x="278" y="614"/>
                      </a:cubicBezTo>
                      <a:cubicBezTo>
                        <a:pt x="129" y="552"/>
                        <a:pt x="129" y="552"/>
                        <a:pt x="129" y="552"/>
                      </a:cubicBezTo>
                    </a:path>
                  </a:pathLst>
                </a:custGeom>
                <a:solidFill>
                  <a:srgbClr val="FFFC9E"/>
                </a:solidFill>
                <a:ln>
                  <a:noFill/>
                </a:ln>
                <a:extLst>
                  <a:ext uri="{91240B29-F687-4F45-9708-019B960494DF}">
                    <a14:hiddenLine xmlns:a14="http://schemas.microsoft.com/office/drawing/2010/main" w="9525">
                      <a:solidFill>
                        <a:srgbClr val="000000"/>
                      </a:solidFill>
                      <a:round/>
                      <a:headEnd/>
                      <a:tailEnd/>
                    </a14:hiddenLine>
                  </a:ext>
                </a:extLst>
              </p:spPr>
              <p:txBody>
                <a:bodyPr lIns="91427" tIns="45713" rIns="91427" bIns="45713"/>
                <a:lstStyle/>
                <a:p>
                  <a:pPr defTabSz="914224" eaLnBrk="1" fontAlgn="auto" hangingPunct="1">
                    <a:spcBef>
                      <a:spcPts val="0"/>
                    </a:spcBef>
                    <a:spcAft>
                      <a:spcPts val="0"/>
                    </a:spcAft>
                    <a:defRPr/>
                  </a:pPr>
                  <a:endParaRPr lang="sl-SI" kern="0" dirty="0">
                    <a:solidFill>
                      <a:sysClr val="windowText" lastClr="000000"/>
                    </a:solidFill>
                    <a:latin typeface="Segoe UI Light"/>
                  </a:endParaRPr>
                </a:p>
              </p:txBody>
            </p:sp>
            <p:sp>
              <p:nvSpPr>
                <p:cNvPr id="30" name="Freeform 17">
                  <a:extLst>
                    <a:ext uri="{FF2B5EF4-FFF2-40B4-BE49-F238E27FC236}">
                      <a16:creationId xmlns:a16="http://schemas.microsoft.com/office/drawing/2014/main" id="{97181937-CD5D-49F3-BCF8-F721119D9DA3}"/>
                    </a:ext>
                  </a:extLst>
                </p:cNvPr>
                <p:cNvSpPr>
                  <a:spLocks noEditPoints="1"/>
                </p:cNvSpPr>
                <p:nvPr/>
              </p:nvSpPr>
              <p:spPr bwMode="auto">
                <a:xfrm>
                  <a:off x="4401" y="1564"/>
                  <a:ext cx="56" cy="60"/>
                </a:xfrm>
                <a:custGeom>
                  <a:avLst/>
                  <a:gdLst>
                    <a:gd name="T0" fmla="*/ 216 w 236"/>
                    <a:gd name="T1" fmla="*/ 251 h 251"/>
                    <a:gd name="T2" fmla="*/ 216 w 236"/>
                    <a:gd name="T3" fmla="*/ 251 h 251"/>
                    <a:gd name="T4" fmla="*/ 216 w 236"/>
                    <a:gd name="T5" fmla="*/ 251 h 251"/>
                    <a:gd name="T6" fmla="*/ 216 w 236"/>
                    <a:gd name="T7" fmla="*/ 251 h 251"/>
                    <a:gd name="T8" fmla="*/ 227 w 236"/>
                    <a:gd name="T9" fmla="*/ 250 h 251"/>
                    <a:gd name="T10" fmla="*/ 216 w 236"/>
                    <a:gd name="T11" fmla="*/ 251 h 251"/>
                    <a:gd name="T12" fmla="*/ 227 w 236"/>
                    <a:gd name="T13" fmla="*/ 250 h 251"/>
                    <a:gd name="T14" fmla="*/ 236 w 236"/>
                    <a:gd name="T15" fmla="*/ 249 h 251"/>
                    <a:gd name="T16" fmla="*/ 228 w 236"/>
                    <a:gd name="T17" fmla="*/ 250 h 251"/>
                    <a:gd name="T18" fmla="*/ 228 w 236"/>
                    <a:gd name="T19" fmla="*/ 250 h 251"/>
                    <a:gd name="T20" fmla="*/ 228 w 236"/>
                    <a:gd name="T21" fmla="*/ 250 h 251"/>
                    <a:gd name="T22" fmla="*/ 236 w 236"/>
                    <a:gd name="T23" fmla="*/ 249 h 251"/>
                    <a:gd name="T24" fmla="*/ 236 w 236"/>
                    <a:gd name="T25" fmla="*/ 249 h 251"/>
                    <a:gd name="T26" fmla="*/ 194 w 236"/>
                    <a:gd name="T27" fmla="*/ 29 h 251"/>
                    <a:gd name="T28" fmla="*/ 194 w 236"/>
                    <a:gd name="T29" fmla="*/ 29 h 251"/>
                    <a:gd name="T30" fmla="*/ 202 w 236"/>
                    <a:gd name="T31" fmla="*/ 53 h 251"/>
                    <a:gd name="T32" fmla="*/ 194 w 236"/>
                    <a:gd name="T33" fmla="*/ 29 h 251"/>
                    <a:gd name="T34" fmla="*/ 194 w 236"/>
                    <a:gd name="T35" fmla="*/ 29 h 251"/>
                    <a:gd name="T36" fmla="*/ 145 w 236"/>
                    <a:gd name="T37" fmla="*/ 0 h 251"/>
                    <a:gd name="T38" fmla="*/ 97 w 236"/>
                    <a:gd name="T39" fmla="*/ 17 h 251"/>
                    <a:gd name="T40" fmla="*/ 0 w 236"/>
                    <a:gd name="T41" fmla="*/ 208 h 251"/>
                    <a:gd name="T42" fmla="*/ 97 w 236"/>
                    <a:gd name="T43" fmla="*/ 17 h 251"/>
                    <a:gd name="T44" fmla="*/ 145 w 236"/>
                    <a:gd name="T45" fmla="*/ 0 h 251"/>
                    <a:gd name="T46" fmla="*/ 145 w 236"/>
                    <a:gd name="T47" fmla="*/ 0 h 251"/>
                    <a:gd name="T48" fmla="*/ 145 w 236"/>
                    <a:gd name="T49" fmla="*/ 0 h 251"/>
                    <a:gd name="T50" fmla="*/ 145 w 236"/>
                    <a:gd name="T51" fmla="*/ 0 h 251"/>
                    <a:gd name="T52" fmla="*/ 145 w 236"/>
                    <a:gd name="T53" fmla="*/ 0 h 251"/>
                  </a:gdLst>
                  <a:ahLst/>
                  <a:cxnLst>
                    <a:cxn ang="0">
                      <a:pos x="T0" y="T1"/>
                    </a:cxn>
                    <a:cxn ang="0">
                      <a:pos x="T2" y="T3"/>
                    </a:cxn>
                    <a:cxn ang="0">
                      <a:pos x="T4" y="T5"/>
                    </a:cxn>
                    <a:cxn ang="0">
                      <a:pos x="T6" y="T7"/>
                    </a:cxn>
                    <a:cxn ang="0">
                      <a:pos x="T8" y="T9"/>
                    </a:cxn>
                    <a:cxn ang="0">
                      <a:pos x="T10" y="T11"/>
                    </a:cxn>
                    <a:cxn ang="0">
                      <a:pos x="T12" y="T13"/>
                    </a:cxn>
                    <a:cxn ang="0">
                      <a:pos x="T14" y="T15"/>
                    </a:cxn>
                    <a:cxn ang="0">
                      <a:pos x="T16" y="T17"/>
                    </a:cxn>
                    <a:cxn ang="0">
                      <a:pos x="T18" y="T19"/>
                    </a:cxn>
                    <a:cxn ang="0">
                      <a:pos x="T20" y="T21"/>
                    </a:cxn>
                    <a:cxn ang="0">
                      <a:pos x="T22" y="T23"/>
                    </a:cxn>
                    <a:cxn ang="0">
                      <a:pos x="T24" y="T25"/>
                    </a:cxn>
                    <a:cxn ang="0">
                      <a:pos x="T26" y="T27"/>
                    </a:cxn>
                    <a:cxn ang="0">
                      <a:pos x="T28" y="T29"/>
                    </a:cxn>
                    <a:cxn ang="0">
                      <a:pos x="T30" y="T31"/>
                    </a:cxn>
                    <a:cxn ang="0">
                      <a:pos x="T32" y="T33"/>
                    </a:cxn>
                    <a:cxn ang="0">
                      <a:pos x="T34" y="T35"/>
                    </a:cxn>
                    <a:cxn ang="0">
                      <a:pos x="T36" y="T37"/>
                    </a:cxn>
                    <a:cxn ang="0">
                      <a:pos x="T38" y="T39"/>
                    </a:cxn>
                    <a:cxn ang="0">
                      <a:pos x="T40" y="T41"/>
                    </a:cxn>
                    <a:cxn ang="0">
                      <a:pos x="T42" y="T43"/>
                    </a:cxn>
                    <a:cxn ang="0">
                      <a:pos x="T44" y="T45"/>
                    </a:cxn>
                    <a:cxn ang="0">
                      <a:pos x="T46" y="T47"/>
                    </a:cxn>
                    <a:cxn ang="0">
                      <a:pos x="T48" y="T49"/>
                    </a:cxn>
                    <a:cxn ang="0">
                      <a:pos x="T50" y="T51"/>
                    </a:cxn>
                    <a:cxn ang="0">
                      <a:pos x="T52" y="T53"/>
                    </a:cxn>
                  </a:cxnLst>
                  <a:rect l="0" t="0" r="r" b="b"/>
                  <a:pathLst>
                    <a:path w="236" h="251">
                      <a:moveTo>
                        <a:pt x="216" y="251"/>
                      </a:moveTo>
                      <a:cubicBezTo>
                        <a:pt x="216" y="251"/>
                        <a:pt x="216" y="251"/>
                        <a:pt x="216" y="251"/>
                      </a:cubicBezTo>
                      <a:cubicBezTo>
                        <a:pt x="216" y="251"/>
                        <a:pt x="216" y="251"/>
                        <a:pt x="216" y="251"/>
                      </a:cubicBezTo>
                      <a:cubicBezTo>
                        <a:pt x="216" y="251"/>
                        <a:pt x="216" y="251"/>
                        <a:pt x="216" y="251"/>
                      </a:cubicBezTo>
                      <a:moveTo>
                        <a:pt x="227" y="250"/>
                      </a:moveTo>
                      <a:cubicBezTo>
                        <a:pt x="223" y="250"/>
                        <a:pt x="219" y="251"/>
                        <a:pt x="216" y="251"/>
                      </a:cubicBezTo>
                      <a:cubicBezTo>
                        <a:pt x="219" y="251"/>
                        <a:pt x="223" y="250"/>
                        <a:pt x="227" y="250"/>
                      </a:cubicBezTo>
                      <a:moveTo>
                        <a:pt x="236" y="249"/>
                      </a:moveTo>
                      <a:cubicBezTo>
                        <a:pt x="231" y="250"/>
                        <a:pt x="228" y="250"/>
                        <a:pt x="228" y="250"/>
                      </a:cubicBezTo>
                      <a:cubicBezTo>
                        <a:pt x="228" y="250"/>
                        <a:pt x="228" y="250"/>
                        <a:pt x="228" y="250"/>
                      </a:cubicBezTo>
                      <a:cubicBezTo>
                        <a:pt x="228" y="250"/>
                        <a:pt x="228" y="250"/>
                        <a:pt x="228" y="250"/>
                      </a:cubicBezTo>
                      <a:cubicBezTo>
                        <a:pt x="228" y="250"/>
                        <a:pt x="231" y="250"/>
                        <a:pt x="236" y="249"/>
                      </a:cubicBezTo>
                      <a:cubicBezTo>
                        <a:pt x="236" y="249"/>
                        <a:pt x="236" y="249"/>
                        <a:pt x="236" y="249"/>
                      </a:cubicBezTo>
                      <a:moveTo>
                        <a:pt x="194" y="29"/>
                      </a:moveTo>
                      <a:cubicBezTo>
                        <a:pt x="194" y="29"/>
                        <a:pt x="194" y="29"/>
                        <a:pt x="194" y="29"/>
                      </a:cubicBezTo>
                      <a:cubicBezTo>
                        <a:pt x="194" y="29"/>
                        <a:pt x="202" y="38"/>
                        <a:pt x="202" y="53"/>
                      </a:cubicBezTo>
                      <a:cubicBezTo>
                        <a:pt x="202" y="38"/>
                        <a:pt x="194" y="29"/>
                        <a:pt x="194" y="29"/>
                      </a:cubicBezTo>
                      <a:cubicBezTo>
                        <a:pt x="194" y="29"/>
                        <a:pt x="194" y="29"/>
                        <a:pt x="194" y="29"/>
                      </a:cubicBezTo>
                      <a:moveTo>
                        <a:pt x="145" y="0"/>
                      </a:moveTo>
                      <a:cubicBezTo>
                        <a:pt x="119" y="0"/>
                        <a:pt x="97" y="17"/>
                        <a:pt x="97" y="17"/>
                      </a:cubicBezTo>
                      <a:cubicBezTo>
                        <a:pt x="1" y="92"/>
                        <a:pt x="0" y="202"/>
                        <a:pt x="0" y="208"/>
                      </a:cubicBezTo>
                      <a:cubicBezTo>
                        <a:pt x="0" y="202"/>
                        <a:pt x="1" y="92"/>
                        <a:pt x="97" y="17"/>
                      </a:cubicBezTo>
                      <a:cubicBezTo>
                        <a:pt x="97" y="17"/>
                        <a:pt x="119" y="0"/>
                        <a:pt x="145" y="0"/>
                      </a:cubicBezTo>
                      <a:moveTo>
                        <a:pt x="145" y="0"/>
                      </a:moveTo>
                      <a:cubicBezTo>
                        <a:pt x="145" y="0"/>
                        <a:pt x="145" y="0"/>
                        <a:pt x="145" y="0"/>
                      </a:cubicBezTo>
                      <a:cubicBezTo>
                        <a:pt x="145" y="0"/>
                        <a:pt x="145" y="0"/>
                        <a:pt x="145" y="0"/>
                      </a:cubicBezTo>
                      <a:cubicBezTo>
                        <a:pt x="145" y="0"/>
                        <a:pt x="145" y="0"/>
                        <a:pt x="145" y="0"/>
                      </a:cubicBezTo>
                    </a:path>
                  </a:pathLst>
                </a:custGeom>
                <a:solidFill>
                  <a:srgbClr val="E00085"/>
                </a:solidFill>
                <a:ln>
                  <a:noFill/>
                </a:ln>
                <a:extLst>
                  <a:ext uri="{91240B29-F687-4F45-9708-019B960494DF}">
                    <a14:hiddenLine xmlns:a14="http://schemas.microsoft.com/office/drawing/2010/main" w="9525">
                      <a:solidFill>
                        <a:srgbClr val="000000"/>
                      </a:solidFill>
                      <a:round/>
                      <a:headEnd/>
                      <a:tailEnd/>
                    </a14:hiddenLine>
                  </a:ext>
                </a:extLst>
              </p:spPr>
              <p:txBody>
                <a:bodyPr lIns="91427" tIns="45713" rIns="91427" bIns="45713"/>
                <a:lstStyle/>
                <a:p>
                  <a:pPr defTabSz="914224" eaLnBrk="1" fontAlgn="auto" hangingPunct="1">
                    <a:spcBef>
                      <a:spcPts val="0"/>
                    </a:spcBef>
                    <a:spcAft>
                      <a:spcPts val="0"/>
                    </a:spcAft>
                    <a:defRPr/>
                  </a:pPr>
                  <a:endParaRPr lang="sl-SI" kern="0" dirty="0">
                    <a:solidFill>
                      <a:sysClr val="windowText" lastClr="000000"/>
                    </a:solidFill>
                    <a:latin typeface="Segoe UI Light"/>
                  </a:endParaRPr>
                </a:p>
              </p:txBody>
            </p:sp>
            <p:sp>
              <p:nvSpPr>
                <p:cNvPr id="31" name="Freeform 18">
                  <a:extLst>
                    <a:ext uri="{FF2B5EF4-FFF2-40B4-BE49-F238E27FC236}">
                      <a16:creationId xmlns:a16="http://schemas.microsoft.com/office/drawing/2014/main" id="{77339C67-3536-46F0-B5DD-47086353D6ED}"/>
                    </a:ext>
                  </a:extLst>
                </p:cNvPr>
                <p:cNvSpPr>
                  <a:spLocks/>
                </p:cNvSpPr>
                <p:nvPr/>
              </p:nvSpPr>
              <p:spPr bwMode="auto">
                <a:xfrm>
                  <a:off x="4401" y="1564"/>
                  <a:ext cx="71" cy="120"/>
                </a:xfrm>
                <a:custGeom>
                  <a:avLst/>
                  <a:gdLst>
                    <a:gd name="T0" fmla="*/ 145 w 300"/>
                    <a:gd name="T1" fmla="*/ 0 h 504"/>
                    <a:gd name="T2" fmla="*/ 145 w 300"/>
                    <a:gd name="T3" fmla="*/ 0 h 504"/>
                    <a:gd name="T4" fmla="*/ 97 w 300"/>
                    <a:gd name="T5" fmla="*/ 17 h 504"/>
                    <a:gd name="T6" fmla="*/ 0 w 300"/>
                    <a:gd name="T7" fmla="*/ 208 h 504"/>
                    <a:gd name="T8" fmla="*/ 0 w 300"/>
                    <a:gd name="T9" fmla="*/ 208 h 504"/>
                    <a:gd name="T10" fmla="*/ 128 w 300"/>
                    <a:gd name="T11" fmla="*/ 448 h 504"/>
                    <a:gd name="T12" fmla="*/ 197 w 300"/>
                    <a:gd name="T13" fmla="*/ 477 h 504"/>
                    <a:gd name="T14" fmla="*/ 265 w 300"/>
                    <a:gd name="T15" fmla="*/ 504 h 504"/>
                    <a:gd name="T16" fmla="*/ 299 w 300"/>
                    <a:gd name="T17" fmla="*/ 450 h 504"/>
                    <a:gd name="T18" fmla="*/ 299 w 300"/>
                    <a:gd name="T19" fmla="*/ 449 h 504"/>
                    <a:gd name="T20" fmla="*/ 299 w 300"/>
                    <a:gd name="T21" fmla="*/ 449 h 504"/>
                    <a:gd name="T22" fmla="*/ 299 w 300"/>
                    <a:gd name="T23" fmla="*/ 449 h 504"/>
                    <a:gd name="T24" fmla="*/ 299 w 300"/>
                    <a:gd name="T25" fmla="*/ 448 h 504"/>
                    <a:gd name="T26" fmla="*/ 237 w 300"/>
                    <a:gd name="T27" fmla="*/ 260 h 504"/>
                    <a:gd name="T28" fmla="*/ 236 w 300"/>
                    <a:gd name="T29" fmla="*/ 249 h 504"/>
                    <a:gd name="T30" fmla="*/ 228 w 300"/>
                    <a:gd name="T31" fmla="*/ 250 h 504"/>
                    <a:gd name="T32" fmla="*/ 228 w 300"/>
                    <a:gd name="T33" fmla="*/ 250 h 504"/>
                    <a:gd name="T34" fmla="*/ 227 w 300"/>
                    <a:gd name="T35" fmla="*/ 250 h 504"/>
                    <a:gd name="T36" fmla="*/ 216 w 300"/>
                    <a:gd name="T37" fmla="*/ 251 h 504"/>
                    <a:gd name="T38" fmla="*/ 216 w 300"/>
                    <a:gd name="T39" fmla="*/ 251 h 504"/>
                    <a:gd name="T40" fmla="*/ 216 w 300"/>
                    <a:gd name="T41" fmla="*/ 251 h 504"/>
                    <a:gd name="T42" fmla="*/ 216 w 300"/>
                    <a:gd name="T43" fmla="*/ 251 h 504"/>
                    <a:gd name="T44" fmla="*/ 216 w 300"/>
                    <a:gd name="T45" fmla="*/ 251 h 504"/>
                    <a:gd name="T46" fmla="*/ 132 w 300"/>
                    <a:gd name="T47" fmla="*/ 181 h 504"/>
                    <a:gd name="T48" fmla="*/ 132 w 300"/>
                    <a:gd name="T49" fmla="*/ 181 h 504"/>
                    <a:gd name="T50" fmla="*/ 132 w 300"/>
                    <a:gd name="T51" fmla="*/ 181 h 504"/>
                    <a:gd name="T52" fmla="*/ 132 w 300"/>
                    <a:gd name="T53" fmla="*/ 181 h 504"/>
                    <a:gd name="T54" fmla="*/ 170 w 300"/>
                    <a:gd name="T55" fmla="*/ 105 h 504"/>
                    <a:gd name="T56" fmla="*/ 202 w 300"/>
                    <a:gd name="T57" fmla="*/ 53 h 504"/>
                    <a:gd name="T58" fmla="*/ 194 w 300"/>
                    <a:gd name="T59" fmla="*/ 29 h 504"/>
                    <a:gd name="T60" fmla="*/ 194 w 300"/>
                    <a:gd name="T61" fmla="*/ 29 h 504"/>
                    <a:gd name="T62" fmla="*/ 145 w 300"/>
                    <a:gd name="T63" fmla="*/ 0 h 504"/>
                    <a:gd name="T64" fmla="*/ 145 w 300"/>
                    <a:gd name="T65" fmla="*/ 0 h 504"/>
                  </a:gdLst>
                  <a:ahLst/>
                  <a:cxnLst>
                    <a:cxn ang="0">
                      <a:pos x="T0" y="T1"/>
                    </a:cxn>
                    <a:cxn ang="0">
                      <a:pos x="T2" y="T3"/>
                    </a:cxn>
                    <a:cxn ang="0">
                      <a:pos x="T4" y="T5"/>
                    </a:cxn>
                    <a:cxn ang="0">
                      <a:pos x="T6" y="T7"/>
                    </a:cxn>
                    <a:cxn ang="0">
                      <a:pos x="T8" y="T9"/>
                    </a:cxn>
                    <a:cxn ang="0">
                      <a:pos x="T10" y="T11"/>
                    </a:cxn>
                    <a:cxn ang="0">
                      <a:pos x="T12" y="T13"/>
                    </a:cxn>
                    <a:cxn ang="0">
                      <a:pos x="T14" y="T15"/>
                    </a:cxn>
                    <a:cxn ang="0">
                      <a:pos x="T16" y="T17"/>
                    </a:cxn>
                    <a:cxn ang="0">
                      <a:pos x="T18" y="T19"/>
                    </a:cxn>
                    <a:cxn ang="0">
                      <a:pos x="T20" y="T21"/>
                    </a:cxn>
                    <a:cxn ang="0">
                      <a:pos x="T22" y="T23"/>
                    </a:cxn>
                    <a:cxn ang="0">
                      <a:pos x="T24" y="T25"/>
                    </a:cxn>
                    <a:cxn ang="0">
                      <a:pos x="T26" y="T27"/>
                    </a:cxn>
                    <a:cxn ang="0">
                      <a:pos x="T28" y="T29"/>
                    </a:cxn>
                    <a:cxn ang="0">
                      <a:pos x="T30" y="T31"/>
                    </a:cxn>
                    <a:cxn ang="0">
                      <a:pos x="T32" y="T33"/>
                    </a:cxn>
                    <a:cxn ang="0">
                      <a:pos x="T34" y="T35"/>
                    </a:cxn>
                    <a:cxn ang="0">
                      <a:pos x="T36" y="T37"/>
                    </a:cxn>
                    <a:cxn ang="0">
                      <a:pos x="T38" y="T39"/>
                    </a:cxn>
                    <a:cxn ang="0">
                      <a:pos x="T40" y="T41"/>
                    </a:cxn>
                    <a:cxn ang="0">
                      <a:pos x="T42" y="T43"/>
                    </a:cxn>
                    <a:cxn ang="0">
                      <a:pos x="T44" y="T45"/>
                    </a:cxn>
                    <a:cxn ang="0">
                      <a:pos x="T46" y="T47"/>
                    </a:cxn>
                    <a:cxn ang="0">
                      <a:pos x="T48" y="T49"/>
                    </a:cxn>
                    <a:cxn ang="0">
                      <a:pos x="T50" y="T51"/>
                    </a:cxn>
                    <a:cxn ang="0">
                      <a:pos x="T52" y="T53"/>
                    </a:cxn>
                    <a:cxn ang="0">
                      <a:pos x="T54" y="T55"/>
                    </a:cxn>
                    <a:cxn ang="0">
                      <a:pos x="T56" y="T57"/>
                    </a:cxn>
                    <a:cxn ang="0">
                      <a:pos x="T58" y="T59"/>
                    </a:cxn>
                    <a:cxn ang="0">
                      <a:pos x="T60" y="T61"/>
                    </a:cxn>
                    <a:cxn ang="0">
                      <a:pos x="T62" y="T63"/>
                    </a:cxn>
                    <a:cxn ang="0">
                      <a:pos x="T64" y="T65"/>
                    </a:cxn>
                  </a:cxnLst>
                  <a:rect l="0" t="0" r="r" b="b"/>
                  <a:pathLst>
                    <a:path w="300" h="504">
                      <a:moveTo>
                        <a:pt x="145" y="0"/>
                      </a:moveTo>
                      <a:cubicBezTo>
                        <a:pt x="145" y="0"/>
                        <a:pt x="145" y="0"/>
                        <a:pt x="145" y="0"/>
                      </a:cubicBezTo>
                      <a:cubicBezTo>
                        <a:pt x="119" y="0"/>
                        <a:pt x="97" y="17"/>
                        <a:pt x="97" y="17"/>
                      </a:cubicBezTo>
                      <a:cubicBezTo>
                        <a:pt x="1" y="92"/>
                        <a:pt x="0" y="202"/>
                        <a:pt x="0" y="208"/>
                      </a:cubicBezTo>
                      <a:cubicBezTo>
                        <a:pt x="0" y="208"/>
                        <a:pt x="0" y="208"/>
                        <a:pt x="0" y="208"/>
                      </a:cubicBezTo>
                      <a:cubicBezTo>
                        <a:pt x="0" y="308"/>
                        <a:pt x="128" y="448"/>
                        <a:pt x="128" y="448"/>
                      </a:cubicBezTo>
                      <a:cubicBezTo>
                        <a:pt x="197" y="477"/>
                        <a:pt x="197" y="477"/>
                        <a:pt x="197" y="477"/>
                      </a:cubicBezTo>
                      <a:cubicBezTo>
                        <a:pt x="265" y="504"/>
                        <a:pt x="265" y="504"/>
                        <a:pt x="265" y="504"/>
                      </a:cubicBezTo>
                      <a:cubicBezTo>
                        <a:pt x="299" y="450"/>
                        <a:pt x="299" y="450"/>
                        <a:pt x="299" y="450"/>
                      </a:cubicBezTo>
                      <a:cubicBezTo>
                        <a:pt x="300" y="449"/>
                        <a:pt x="300" y="449"/>
                        <a:pt x="299" y="449"/>
                      </a:cubicBezTo>
                      <a:cubicBezTo>
                        <a:pt x="299" y="449"/>
                        <a:pt x="299" y="449"/>
                        <a:pt x="299" y="449"/>
                      </a:cubicBezTo>
                      <a:cubicBezTo>
                        <a:pt x="299" y="449"/>
                        <a:pt x="299" y="449"/>
                        <a:pt x="299" y="449"/>
                      </a:cubicBezTo>
                      <a:cubicBezTo>
                        <a:pt x="298" y="449"/>
                        <a:pt x="298" y="449"/>
                        <a:pt x="299" y="448"/>
                      </a:cubicBezTo>
                      <a:cubicBezTo>
                        <a:pt x="237" y="260"/>
                        <a:pt x="237" y="260"/>
                        <a:pt x="237" y="260"/>
                      </a:cubicBezTo>
                      <a:cubicBezTo>
                        <a:pt x="236" y="249"/>
                        <a:pt x="236" y="249"/>
                        <a:pt x="236" y="249"/>
                      </a:cubicBezTo>
                      <a:cubicBezTo>
                        <a:pt x="231" y="250"/>
                        <a:pt x="228" y="250"/>
                        <a:pt x="228" y="250"/>
                      </a:cubicBezTo>
                      <a:cubicBezTo>
                        <a:pt x="228" y="250"/>
                        <a:pt x="228" y="250"/>
                        <a:pt x="228" y="250"/>
                      </a:cubicBezTo>
                      <a:cubicBezTo>
                        <a:pt x="228" y="250"/>
                        <a:pt x="228" y="250"/>
                        <a:pt x="227" y="250"/>
                      </a:cubicBezTo>
                      <a:cubicBezTo>
                        <a:pt x="223" y="250"/>
                        <a:pt x="219" y="251"/>
                        <a:pt x="216" y="251"/>
                      </a:cubicBezTo>
                      <a:cubicBezTo>
                        <a:pt x="216" y="251"/>
                        <a:pt x="216" y="251"/>
                        <a:pt x="216" y="251"/>
                      </a:cubicBezTo>
                      <a:cubicBezTo>
                        <a:pt x="216" y="251"/>
                        <a:pt x="216" y="251"/>
                        <a:pt x="216" y="251"/>
                      </a:cubicBezTo>
                      <a:cubicBezTo>
                        <a:pt x="216" y="251"/>
                        <a:pt x="216" y="251"/>
                        <a:pt x="216" y="251"/>
                      </a:cubicBezTo>
                      <a:cubicBezTo>
                        <a:pt x="216" y="251"/>
                        <a:pt x="216" y="251"/>
                        <a:pt x="216" y="251"/>
                      </a:cubicBezTo>
                      <a:cubicBezTo>
                        <a:pt x="132" y="251"/>
                        <a:pt x="132" y="181"/>
                        <a:pt x="132" y="181"/>
                      </a:cubicBezTo>
                      <a:cubicBezTo>
                        <a:pt x="132" y="181"/>
                        <a:pt x="132" y="181"/>
                        <a:pt x="132" y="181"/>
                      </a:cubicBezTo>
                      <a:cubicBezTo>
                        <a:pt x="132" y="181"/>
                        <a:pt x="132" y="181"/>
                        <a:pt x="132" y="181"/>
                      </a:cubicBezTo>
                      <a:cubicBezTo>
                        <a:pt x="132" y="181"/>
                        <a:pt x="132" y="181"/>
                        <a:pt x="132" y="181"/>
                      </a:cubicBezTo>
                      <a:cubicBezTo>
                        <a:pt x="132" y="133"/>
                        <a:pt x="170" y="105"/>
                        <a:pt x="170" y="105"/>
                      </a:cubicBezTo>
                      <a:cubicBezTo>
                        <a:pt x="195" y="85"/>
                        <a:pt x="202" y="66"/>
                        <a:pt x="202" y="53"/>
                      </a:cubicBezTo>
                      <a:cubicBezTo>
                        <a:pt x="202" y="38"/>
                        <a:pt x="194" y="29"/>
                        <a:pt x="194" y="29"/>
                      </a:cubicBezTo>
                      <a:cubicBezTo>
                        <a:pt x="194" y="29"/>
                        <a:pt x="194" y="29"/>
                        <a:pt x="194" y="29"/>
                      </a:cubicBezTo>
                      <a:cubicBezTo>
                        <a:pt x="179" y="7"/>
                        <a:pt x="161" y="0"/>
                        <a:pt x="145" y="0"/>
                      </a:cubicBezTo>
                      <a:cubicBezTo>
                        <a:pt x="145" y="0"/>
                        <a:pt x="145" y="0"/>
                        <a:pt x="145" y="0"/>
                      </a:cubicBezTo>
                    </a:path>
                  </a:pathLst>
                </a:custGeom>
                <a:solidFill>
                  <a:srgbClr val="F2EF96"/>
                </a:solidFill>
                <a:ln>
                  <a:noFill/>
                </a:ln>
                <a:extLst>
                  <a:ext uri="{91240B29-F687-4F45-9708-019B960494DF}">
                    <a14:hiddenLine xmlns:a14="http://schemas.microsoft.com/office/drawing/2010/main" w="9525">
                      <a:solidFill>
                        <a:srgbClr val="000000"/>
                      </a:solidFill>
                      <a:round/>
                      <a:headEnd/>
                      <a:tailEnd/>
                    </a14:hiddenLine>
                  </a:ext>
                </a:extLst>
              </p:spPr>
              <p:txBody>
                <a:bodyPr lIns="91427" tIns="45713" rIns="91427" bIns="45713"/>
                <a:lstStyle/>
                <a:p>
                  <a:pPr defTabSz="914224" eaLnBrk="1" fontAlgn="auto" hangingPunct="1">
                    <a:spcBef>
                      <a:spcPts val="0"/>
                    </a:spcBef>
                    <a:spcAft>
                      <a:spcPts val="0"/>
                    </a:spcAft>
                    <a:defRPr/>
                  </a:pPr>
                  <a:endParaRPr lang="sl-SI" kern="0" dirty="0">
                    <a:solidFill>
                      <a:sysClr val="windowText" lastClr="000000"/>
                    </a:solidFill>
                    <a:latin typeface="Segoe UI Light"/>
                  </a:endParaRPr>
                </a:p>
              </p:txBody>
            </p:sp>
            <p:sp>
              <p:nvSpPr>
                <p:cNvPr id="32" name="Rectangle 19">
                  <a:extLst>
                    <a:ext uri="{FF2B5EF4-FFF2-40B4-BE49-F238E27FC236}">
                      <a16:creationId xmlns:a16="http://schemas.microsoft.com/office/drawing/2014/main" id="{F0C5A33F-B8C8-46DF-84EE-D135FB49EFE6}"/>
                    </a:ext>
                  </a:extLst>
                </p:cNvPr>
                <p:cNvSpPr>
                  <a:spLocks noChangeArrowheads="1"/>
                </p:cNvSpPr>
                <p:nvPr/>
              </p:nvSpPr>
              <p:spPr bwMode="auto">
                <a:xfrm>
                  <a:off x="4431" y="1671"/>
                  <a:ext cx="67" cy="66"/>
                </a:xfrm>
                <a:prstGeom prst="rect">
                  <a:avLst/>
                </a:prstGeom>
                <a:solidFill>
                  <a:srgbClr val="00BCF2"/>
                </a:solidFill>
                <a:ln>
                  <a:noFill/>
                </a:ln>
                <a:extLst>
                  <a:ext uri="{91240B29-F687-4F45-9708-019B960494DF}">
                    <a14:hiddenLine xmlns:a14="http://schemas.microsoft.com/office/drawing/2010/main" w="9525">
                      <a:solidFill>
                        <a:srgbClr val="000000"/>
                      </a:solidFill>
                      <a:miter lim="800000"/>
                      <a:headEnd/>
                      <a:tailEnd/>
                    </a14:hiddenLine>
                  </a:ext>
                </a:extLst>
              </p:spPr>
              <p:txBody>
                <a:bodyPr lIns="91427" tIns="45713" rIns="91427" bIns="45713"/>
                <a:lstStyle/>
                <a:p>
                  <a:pPr defTabSz="914224" eaLnBrk="1" fontAlgn="auto" hangingPunct="1">
                    <a:spcBef>
                      <a:spcPts val="0"/>
                    </a:spcBef>
                    <a:spcAft>
                      <a:spcPts val="0"/>
                    </a:spcAft>
                    <a:defRPr/>
                  </a:pPr>
                  <a:endParaRPr lang="sl-SI" kern="0" dirty="0">
                    <a:solidFill>
                      <a:sysClr val="windowText" lastClr="000000"/>
                    </a:solidFill>
                    <a:latin typeface="Segoe UI Light"/>
                  </a:endParaRPr>
                </a:p>
              </p:txBody>
            </p:sp>
          </p:grpSp>
        </p:grpSp>
      </p:grpSp>
    </p:spTree>
  </p:cSld>
  <p:clrMapOvr>
    <a:masterClrMapping/>
  </p:clrMapOvr>
  <p:transition spd="med">
    <p:fade/>
  </p:transition>
</p:sld>
</file>

<file path=ppt/slides/slide6.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17" name="Title 16">
            <a:extLst>
              <a:ext uri="{FF2B5EF4-FFF2-40B4-BE49-F238E27FC236}">
                <a16:creationId xmlns:a16="http://schemas.microsoft.com/office/drawing/2014/main" id="{5FBB9342-0135-41E6-BC5D-3D2517D83FCD}"/>
              </a:ext>
            </a:extLst>
          </p:cNvPr>
          <p:cNvSpPr>
            <a:spLocks noGrp="1"/>
          </p:cNvSpPr>
          <p:nvPr>
            <p:ph type="title"/>
          </p:nvPr>
        </p:nvSpPr>
        <p:spPr/>
        <p:txBody>
          <a:bodyPr/>
          <a:lstStyle/>
          <a:p>
            <a:pPr defTabSz="932742" fontAlgn="auto">
              <a:spcAft>
                <a:spcPts val="0"/>
              </a:spcAft>
              <a:defRPr/>
            </a:pPr>
            <a:r>
              <a:rPr lang="sl-SI" dirty="0"/>
              <a:t>Izzivi za informatike (iz prakse)</a:t>
            </a:r>
          </a:p>
        </p:txBody>
      </p:sp>
      <p:graphicFrame>
        <p:nvGraphicFramePr>
          <p:cNvPr id="32771" name="Object 1">
            <a:extLst>
              <a:ext uri="{FF2B5EF4-FFF2-40B4-BE49-F238E27FC236}">
                <a16:creationId xmlns:a16="http://schemas.microsoft.com/office/drawing/2014/main" id="{1A22DA06-7DC4-4408-8103-8FF1BE61110C}"/>
              </a:ext>
            </a:extLst>
          </p:cNvPr>
          <p:cNvGraphicFramePr>
            <a:graphicFrameLocks noChangeAspect="1"/>
          </p:cNvGraphicFramePr>
          <p:nvPr/>
        </p:nvGraphicFramePr>
        <p:xfrm>
          <a:off x="92075" y="1120775"/>
          <a:ext cx="12174538" cy="4608513"/>
        </p:xfrm>
        <a:graphic>
          <a:graphicData uri="http://schemas.openxmlformats.org/presentationml/2006/ole">
            <mc:AlternateContent xmlns:mc="http://schemas.openxmlformats.org/markup-compatibility/2006">
              <mc:Choice xmlns:v="urn:schemas-microsoft-com:vml" Requires="v">
                <p:oleObj spid="_x0000_s1028" name="PDF" r:id="rId4" imgW="0" imgH="0" progId="FoxitReader.Document">
                  <p:embed/>
                </p:oleObj>
              </mc:Choice>
              <mc:Fallback>
                <p:oleObj name="PDF" r:id="rId4" imgW="0" imgH="0" progId="FoxitReader.Document">
                  <p:embed/>
                  <p:pic>
                    <p:nvPicPr>
                      <p:cNvPr id="32771" name="Object 1">
                        <a:extLst>
                          <a:ext uri="{FF2B5EF4-FFF2-40B4-BE49-F238E27FC236}">
                            <a16:creationId xmlns:a16="http://schemas.microsoft.com/office/drawing/2014/main" id="{1A22DA06-7DC4-4408-8103-8FF1BE61110C}"/>
                          </a:ext>
                        </a:extLst>
                      </p:cNvPr>
                      <p:cNvPicPr>
                        <a:picLocks noChangeAspect="1" noChangeArrowheads="1"/>
                      </p:cNvPicPr>
                      <p:nvPr/>
                    </p:nvPicPr>
                    <p:blipFill>
                      <a:blip r:embed="rId5">
                        <a:extLst>
                          <a:ext uri="{28A0092B-C50C-407E-A947-70E740481C1C}">
                            <a14:useLocalDpi xmlns:a14="http://schemas.microsoft.com/office/drawing/2010/main" val="0"/>
                          </a:ext>
                        </a:extLst>
                      </a:blip>
                      <a:srcRect/>
                      <a:stretch>
                        <a:fillRect/>
                      </a:stretch>
                    </p:blipFill>
                    <p:spPr bwMode="auto">
                      <a:xfrm>
                        <a:off x="92075" y="1120775"/>
                        <a:ext cx="12174538" cy="4608513"/>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pic>
                </p:oleObj>
              </mc:Fallback>
            </mc:AlternateContent>
          </a:graphicData>
        </a:graphic>
      </p:graphicFrame>
    </p:spTree>
  </p:cSld>
  <p:clrMapOvr>
    <a:masterClrMapping/>
  </p:clrMapOvr>
  <p:transition spd="med">
    <p:fade/>
  </p:transition>
</p:sld>
</file>

<file path=ppt/slides/slide7.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grpSp>
        <p:nvGrpSpPr>
          <p:cNvPr id="34818" name="Group 6">
            <a:extLst>
              <a:ext uri="{FF2B5EF4-FFF2-40B4-BE49-F238E27FC236}">
                <a16:creationId xmlns:a16="http://schemas.microsoft.com/office/drawing/2014/main" id="{5CD1A0EC-67A1-48B1-9802-D27671C036A3}"/>
              </a:ext>
            </a:extLst>
          </p:cNvPr>
          <p:cNvGrpSpPr>
            <a:grpSpLocks/>
          </p:cNvGrpSpPr>
          <p:nvPr/>
        </p:nvGrpSpPr>
        <p:grpSpPr bwMode="auto">
          <a:xfrm>
            <a:off x="314325" y="1120775"/>
            <a:ext cx="11222038" cy="5100638"/>
            <a:chOff x="888573" y="1495105"/>
            <a:chExt cx="10414853" cy="4789508"/>
          </a:xfrm>
        </p:grpSpPr>
        <p:grpSp>
          <p:nvGrpSpPr>
            <p:cNvPr id="34820" name="Group 7">
              <a:extLst>
                <a:ext uri="{FF2B5EF4-FFF2-40B4-BE49-F238E27FC236}">
                  <a16:creationId xmlns:a16="http://schemas.microsoft.com/office/drawing/2014/main" id="{C72C5470-46B2-42A2-91F0-D6FE3443E95E}"/>
                </a:ext>
              </a:extLst>
            </p:cNvPr>
            <p:cNvGrpSpPr>
              <a:grpSpLocks/>
            </p:cNvGrpSpPr>
            <p:nvPr/>
          </p:nvGrpSpPr>
          <p:grpSpPr bwMode="auto">
            <a:xfrm>
              <a:off x="888573" y="1495105"/>
              <a:ext cx="10414853" cy="4789508"/>
              <a:chOff x="396582" y="1144921"/>
              <a:chExt cx="10332893" cy="4789508"/>
            </a:xfrm>
          </p:grpSpPr>
          <p:pic>
            <p:nvPicPr>
              <p:cNvPr id="34822" name="Picture 9">
                <a:extLst>
                  <a:ext uri="{FF2B5EF4-FFF2-40B4-BE49-F238E27FC236}">
                    <a16:creationId xmlns:a16="http://schemas.microsoft.com/office/drawing/2014/main" id="{E9C5BE08-9DE5-4896-9886-4150539E6148}"/>
                  </a:ext>
                </a:extLst>
              </p:cNvPr>
              <p:cNvPicPr>
                <a:picLocks noChangeAspect="1" noChangeArrowheads="1"/>
              </p:cNvPicPr>
              <p:nvPr/>
            </p:nvPicPr>
            <p:blipFill>
              <a:blip r:embed="rId3">
                <a:extLst>
                  <a:ext uri="{28A0092B-C50C-407E-A947-70E740481C1C}">
                    <a14:useLocalDpi xmlns:a14="http://schemas.microsoft.com/office/drawing/2010/main" val="0"/>
                  </a:ext>
                </a:extLst>
              </a:blip>
              <a:srcRect/>
              <a:stretch>
                <a:fillRect/>
              </a:stretch>
            </p:blipFill>
            <p:spPr bwMode="auto">
              <a:xfrm>
                <a:off x="396582" y="1144921"/>
                <a:ext cx="9812313" cy="4789508"/>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pic>
          <p:sp>
            <p:nvSpPr>
              <p:cNvPr id="11" name="Rectangle 10">
                <a:extLst>
                  <a:ext uri="{FF2B5EF4-FFF2-40B4-BE49-F238E27FC236}">
                    <a16:creationId xmlns:a16="http://schemas.microsoft.com/office/drawing/2014/main" id="{DA5BE052-23DA-4C2B-8BB3-24A9F1E1F2BB}"/>
                  </a:ext>
                </a:extLst>
              </p:cNvPr>
              <p:cNvSpPr/>
              <p:nvPr/>
            </p:nvSpPr>
            <p:spPr bwMode="auto">
              <a:xfrm>
                <a:off x="9814439" y="2748877"/>
                <a:ext cx="789328" cy="2911270"/>
              </a:xfrm>
              <a:prstGeom prst="rect">
                <a:avLst/>
              </a:prstGeom>
              <a:solidFill>
                <a:schemeClr val="bg1"/>
              </a:solidFill>
              <a:ln>
                <a:noFill/>
                <a:headEnd type="none" w="med" len="med"/>
                <a:tailEnd type="none" w="med" len="med"/>
              </a:ln>
              <a:effectLst/>
            </p:spPr>
            <p:style>
              <a:lnRef idx="1">
                <a:schemeClr val="accent2"/>
              </a:lnRef>
              <a:fillRef idx="3">
                <a:schemeClr val="accent2"/>
              </a:fillRef>
              <a:effectRef idx="2">
                <a:schemeClr val="accent2"/>
              </a:effectRef>
              <a:fontRef idx="minor">
                <a:schemeClr val="lt1"/>
              </a:fontRef>
            </p:style>
            <p:txBody>
              <a:bodyPr lIns="186521" tIns="149217" rIns="186521" bIns="149217"/>
              <a:lstStyle/>
              <a:p>
                <a:pPr algn="ctr" defTabSz="951028" eaLnBrk="1" hangingPunct="1">
                  <a:lnSpc>
                    <a:spcPct val="90000"/>
                  </a:lnSpc>
                  <a:defRPr/>
                </a:pPr>
                <a:endParaRPr lang="sl-SI" sz="2448" dirty="0" err="1">
                  <a:gradFill>
                    <a:gsLst>
                      <a:gs pos="0">
                        <a:srgbClr val="FFFFFF"/>
                      </a:gs>
                      <a:gs pos="100000">
                        <a:srgbClr val="FFFFFF"/>
                      </a:gs>
                    </a:gsLst>
                    <a:lin ang="5400000" scaled="0"/>
                  </a:gradFill>
                  <a:latin typeface="Segoe UI"/>
                  <a:ea typeface="Segoe UI" pitchFamily="34" charset="0"/>
                  <a:cs typeface="Segoe UI" pitchFamily="34" charset="0"/>
                </a:endParaRPr>
              </a:p>
            </p:txBody>
          </p:sp>
          <p:sp>
            <p:nvSpPr>
              <p:cNvPr id="12" name="Rectangle 11">
                <a:extLst>
                  <a:ext uri="{FF2B5EF4-FFF2-40B4-BE49-F238E27FC236}">
                    <a16:creationId xmlns:a16="http://schemas.microsoft.com/office/drawing/2014/main" id="{0E2727B1-DF67-43D5-8F9A-D1450EA61D23}"/>
                  </a:ext>
                </a:extLst>
              </p:cNvPr>
              <p:cNvSpPr/>
              <p:nvPr/>
            </p:nvSpPr>
            <p:spPr bwMode="auto">
              <a:xfrm rot="16200000">
                <a:off x="8781683" y="3715336"/>
                <a:ext cx="983839" cy="2911745"/>
              </a:xfrm>
              <a:prstGeom prst="rect">
                <a:avLst/>
              </a:prstGeom>
              <a:solidFill>
                <a:schemeClr val="bg1"/>
              </a:solidFill>
              <a:ln>
                <a:noFill/>
                <a:headEnd type="none" w="med" len="med"/>
                <a:tailEnd type="none" w="med" len="med"/>
              </a:ln>
              <a:effectLst/>
            </p:spPr>
            <p:style>
              <a:lnRef idx="1">
                <a:schemeClr val="accent2"/>
              </a:lnRef>
              <a:fillRef idx="3">
                <a:schemeClr val="accent2"/>
              </a:fillRef>
              <a:effectRef idx="2">
                <a:schemeClr val="accent2"/>
              </a:effectRef>
              <a:fontRef idx="minor">
                <a:schemeClr val="lt1"/>
              </a:fontRef>
            </p:style>
            <p:txBody>
              <a:bodyPr lIns="186521" tIns="149217" rIns="186521" bIns="149217"/>
              <a:lstStyle/>
              <a:p>
                <a:pPr algn="ctr" defTabSz="951028" eaLnBrk="1" hangingPunct="1">
                  <a:lnSpc>
                    <a:spcPct val="90000"/>
                  </a:lnSpc>
                  <a:defRPr/>
                </a:pPr>
                <a:endParaRPr lang="sl-SI" sz="2448" dirty="0" err="1">
                  <a:gradFill>
                    <a:gsLst>
                      <a:gs pos="0">
                        <a:srgbClr val="FFFFFF"/>
                      </a:gs>
                      <a:gs pos="100000">
                        <a:srgbClr val="FFFFFF"/>
                      </a:gs>
                    </a:gsLst>
                    <a:lin ang="5400000" scaled="0"/>
                  </a:gradFill>
                  <a:latin typeface="Segoe UI"/>
                  <a:ea typeface="Segoe UI" pitchFamily="34" charset="0"/>
                  <a:cs typeface="Segoe UI" pitchFamily="34" charset="0"/>
                </a:endParaRPr>
              </a:p>
            </p:txBody>
          </p:sp>
        </p:grpSp>
        <p:sp>
          <p:nvSpPr>
            <p:cNvPr id="9" name="Rectangle 8">
              <a:extLst>
                <a:ext uri="{FF2B5EF4-FFF2-40B4-BE49-F238E27FC236}">
                  <a16:creationId xmlns:a16="http://schemas.microsoft.com/office/drawing/2014/main" id="{10C3EA62-9C88-47DA-8181-23BDE6B1134C}"/>
                </a:ext>
              </a:extLst>
            </p:cNvPr>
            <p:cNvSpPr/>
            <p:nvPr/>
          </p:nvSpPr>
          <p:spPr bwMode="auto">
            <a:xfrm>
              <a:off x="888573" y="1495105"/>
              <a:ext cx="3176464" cy="779618"/>
            </a:xfrm>
            <a:prstGeom prst="rect">
              <a:avLst/>
            </a:prstGeom>
            <a:solidFill>
              <a:schemeClr val="bg1"/>
            </a:solidFill>
            <a:ln>
              <a:noFill/>
              <a:headEnd type="none" w="med" len="med"/>
              <a:tailEnd type="none" w="med" len="med"/>
            </a:ln>
            <a:effectLst/>
          </p:spPr>
          <p:style>
            <a:lnRef idx="1">
              <a:schemeClr val="accent2"/>
            </a:lnRef>
            <a:fillRef idx="3">
              <a:schemeClr val="accent2"/>
            </a:fillRef>
            <a:effectRef idx="2">
              <a:schemeClr val="accent2"/>
            </a:effectRef>
            <a:fontRef idx="minor">
              <a:schemeClr val="lt1"/>
            </a:fontRef>
          </p:style>
          <p:txBody>
            <a:bodyPr lIns="186521" tIns="149217" rIns="186521" bIns="149217"/>
            <a:lstStyle/>
            <a:p>
              <a:pPr algn="ctr" defTabSz="951028" eaLnBrk="1" hangingPunct="1">
                <a:lnSpc>
                  <a:spcPct val="90000"/>
                </a:lnSpc>
                <a:defRPr/>
              </a:pPr>
              <a:endParaRPr lang="sl-SI" sz="2448" dirty="0" err="1">
                <a:gradFill>
                  <a:gsLst>
                    <a:gs pos="0">
                      <a:srgbClr val="FFFFFF"/>
                    </a:gs>
                    <a:gs pos="100000">
                      <a:srgbClr val="FFFFFF"/>
                    </a:gs>
                  </a:gsLst>
                  <a:lin ang="5400000" scaled="0"/>
                </a:gradFill>
                <a:latin typeface="Segoe UI"/>
                <a:ea typeface="Segoe UI" pitchFamily="34" charset="0"/>
                <a:cs typeface="Segoe UI" pitchFamily="34" charset="0"/>
              </a:endParaRPr>
            </a:p>
          </p:txBody>
        </p:sp>
      </p:grpSp>
      <p:sp>
        <p:nvSpPr>
          <p:cNvPr id="17" name="Title 16">
            <a:extLst>
              <a:ext uri="{FF2B5EF4-FFF2-40B4-BE49-F238E27FC236}">
                <a16:creationId xmlns:a16="http://schemas.microsoft.com/office/drawing/2014/main" id="{0F993F5F-4541-4327-8A9A-0432EDB52420}"/>
              </a:ext>
            </a:extLst>
          </p:cNvPr>
          <p:cNvSpPr>
            <a:spLocks noGrp="1"/>
          </p:cNvSpPr>
          <p:nvPr>
            <p:ph type="title"/>
          </p:nvPr>
        </p:nvSpPr>
        <p:spPr>
          <a:xfrm>
            <a:off x="274638" y="295275"/>
            <a:ext cx="12065000" cy="917575"/>
          </a:xfrm>
        </p:spPr>
        <p:txBody>
          <a:bodyPr/>
          <a:lstStyle/>
          <a:p>
            <a:pPr defTabSz="699699" fontAlgn="auto">
              <a:spcAft>
                <a:spcPts val="0"/>
              </a:spcAft>
              <a:defRPr/>
            </a:pPr>
            <a:r>
              <a:rPr lang="sl-SI" dirty="0"/>
              <a:t>ITIL</a:t>
            </a:r>
            <a:r>
              <a:rPr lang="sl-SI" baseline="30000" dirty="0"/>
              <a:t>®</a:t>
            </a:r>
            <a:r>
              <a:rPr lang="sl-SI" dirty="0"/>
              <a:t> (izšel 1989) in nazadnje posodobljen 2013…</a:t>
            </a:r>
          </a:p>
        </p:txBody>
      </p:sp>
    </p:spTree>
  </p:cSld>
  <p:clrMapOvr>
    <a:masterClrMapping/>
  </p:clrMapOvr>
  <p:transition spd="med">
    <p:fade/>
  </p:transition>
</p:sld>
</file>

<file path=ppt/slides/slide8.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17" name="Title 16">
            <a:extLst>
              <a:ext uri="{FF2B5EF4-FFF2-40B4-BE49-F238E27FC236}">
                <a16:creationId xmlns:a16="http://schemas.microsoft.com/office/drawing/2014/main" id="{6F052049-4989-40D4-B34F-8ABFBD9DC5AA}"/>
              </a:ext>
            </a:extLst>
          </p:cNvPr>
          <p:cNvSpPr>
            <a:spLocks noGrp="1"/>
          </p:cNvSpPr>
          <p:nvPr>
            <p:ph type="title"/>
          </p:nvPr>
        </p:nvSpPr>
        <p:spPr/>
        <p:txBody>
          <a:bodyPr/>
          <a:lstStyle/>
          <a:p>
            <a:pPr defTabSz="699699" fontAlgn="auto">
              <a:spcAft>
                <a:spcPts val="0"/>
              </a:spcAft>
              <a:defRPr/>
            </a:pPr>
            <a:r>
              <a:rPr lang="sl-SI" dirty="0"/>
              <a:t>Trendi in spremembe po 2013</a:t>
            </a:r>
          </a:p>
        </p:txBody>
      </p:sp>
      <p:sp>
        <p:nvSpPr>
          <p:cNvPr id="7" name="TextBox 6">
            <a:extLst>
              <a:ext uri="{FF2B5EF4-FFF2-40B4-BE49-F238E27FC236}">
                <a16:creationId xmlns:a16="http://schemas.microsoft.com/office/drawing/2014/main" id="{715B800F-90E0-43F4-93F7-EC0BA5FA4BE2}"/>
              </a:ext>
            </a:extLst>
          </p:cNvPr>
          <p:cNvSpPr txBox="1"/>
          <p:nvPr/>
        </p:nvSpPr>
        <p:spPr>
          <a:xfrm>
            <a:off x="1524802" y="1831628"/>
            <a:ext cx="9659548" cy="640416"/>
          </a:xfrm>
          <a:prstGeom prst="rect">
            <a:avLst/>
          </a:prstGeom>
          <a:noFill/>
        </p:spPr>
        <p:txBody>
          <a:bodyPr lIns="186521" tIns="149217" rIns="186521" bIns="149217">
            <a:spAutoFit/>
          </a:bodyPr>
          <a:lstStyle/>
          <a:p>
            <a:pPr defTabSz="932573" eaLnBrk="1" fontAlgn="auto" hangingPunct="1">
              <a:lnSpc>
                <a:spcPct val="90000"/>
              </a:lnSpc>
              <a:spcBef>
                <a:spcPts val="0"/>
              </a:spcBef>
              <a:spcAft>
                <a:spcPts val="612"/>
              </a:spcAft>
              <a:defRPr/>
            </a:pPr>
            <a:r>
              <a:rPr lang="sl-SI" sz="2448" kern="0" dirty="0">
                <a:gradFill>
                  <a:gsLst>
                    <a:gs pos="2917">
                      <a:srgbClr val="505050"/>
                    </a:gs>
                    <a:gs pos="30000">
                      <a:srgbClr val="505050"/>
                    </a:gs>
                  </a:gsLst>
                  <a:lin ang="5400000" scaled="0"/>
                </a:gradFill>
                <a:latin typeface="Segoe UI" panose="020B0502040204020203" pitchFamily="34" charset="0"/>
                <a:cs typeface="Segoe UI" panose="020B0502040204020203" pitchFamily="34" charset="0"/>
              </a:rPr>
              <a:t>Gospodarstvo: globalizacija / pritisk na posrednike</a:t>
            </a:r>
          </a:p>
        </p:txBody>
      </p:sp>
      <p:pic>
        <p:nvPicPr>
          <p:cNvPr id="36868" name="Picture 7">
            <a:extLst>
              <a:ext uri="{FF2B5EF4-FFF2-40B4-BE49-F238E27FC236}">
                <a16:creationId xmlns:a16="http://schemas.microsoft.com/office/drawing/2014/main" id="{599F8382-B7C0-4A29-A0C8-AFB77C017F0F}"/>
              </a:ext>
            </a:extLst>
          </p:cNvPr>
          <p:cNvPicPr>
            <a:picLocks noChangeAspect="1" noChangeArrowheads="1"/>
          </p:cNvPicPr>
          <p:nvPr/>
        </p:nvPicPr>
        <p:blipFill>
          <a:blip r:embed="rId3">
            <a:extLst>
              <a:ext uri="{28A0092B-C50C-407E-A947-70E740481C1C}">
                <a14:useLocalDpi xmlns:a14="http://schemas.microsoft.com/office/drawing/2010/main" val="0"/>
              </a:ext>
            </a:extLst>
          </a:blip>
          <a:srcRect/>
          <a:stretch>
            <a:fillRect/>
          </a:stretch>
        </p:blipFill>
        <p:spPr bwMode="auto">
          <a:xfrm>
            <a:off x="398463" y="3354388"/>
            <a:ext cx="1038225" cy="415925"/>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pic>
      <p:sp>
        <p:nvSpPr>
          <p:cNvPr id="9" name="TextBox 8">
            <a:extLst>
              <a:ext uri="{FF2B5EF4-FFF2-40B4-BE49-F238E27FC236}">
                <a16:creationId xmlns:a16="http://schemas.microsoft.com/office/drawing/2014/main" id="{901055DE-C56C-4EC6-A287-70E07A5BB44E}"/>
              </a:ext>
            </a:extLst>
          </p:cNvPr>
          <p:cNvSpPr txBox="1"/>
          <p:nvPr/>
        </p:nvSpPr>
        <p:spPr>
          <a:xfrm>
            <a:off x="1524802" y="3242289"/>
            <a:ext cx="9923786" cy="640416"/>
          </a:xfrm>
          <a:prstGeom prst="rect">
            <a:avLst/>
          </a:prstGeom>
          <a:noFill/>
        </p:spPr>
        <p:txBody>
          <a:bodyPr lIns="186521" tIns="149217" rIns="186521" bIns="149217">
            <a:spAutoFit/>
          </a:bodyPr>
          <a:lstStyle/>
          <a:p>
            <a:pPr defTabSz="932573" eaLnBrk="1" fontAlgn="auto" hangingPunct="1">
              <a:lnSpc>
                <a:spcPct val="90000"/>
              </a:lnSpc>
              <a:spcBef>
                <a:spcPts val="0"/>
              </a:spcBef>
              <a:spcAft>
                <a:spcPts val="612"/>
              </a:spcAft>
              <a:defRPr/>
            </a:pPr>
            <a:r>
              <a:rPr lang="sl-SI" sz="2448" kern="0" dirty="0">
                <a:gradFill>
                  <a:gsLst>
                    <a:gs pos="2917">
                      <a:srgbClr val="505050"/>
                    </a:gs>
                    <a:gs pos="30000">
                      <a:srgbClr val="505050"/>
                    </a:gs>
                  </a:gsLst>
                  <a:lin ang="5400000" scaled="0"/>
                </a:gradFill>
                <a:latin typeface="Segoe UI" panose="020B0502040204020203" pitchFamily="34" charset="0"/>
                <a:cs typeface="Segoe UI" panose="020B0502040204020203" pitchFamily="34" charset="0"/>
              </a:rPr>
              <a:t>Viri IT: velik porast in redna uporaba storitev iz (javnega) Oblaka</a:t>
            </a:r>
          </a:p>
        </p:txBody>
      </p:sp>
      <p:grpSp>
        <p:nvGrpSpPr>
          <p:cNvPr id="36870" name="Group 4">
            <a:extLst>
              <a:ext uri="{FF2B5EF4-FFF2-40B4-BE49-F238E27FC236}">
                <a16:creationId xmlns:a16="http://schemas.microsoft.com/office/drawing/2014/main" id="{69D7AC5A-3503-46E1-A145-FE1FB6D3DC72}"/>
              </a:ext>
            </a:extLst>
          </p:cNvPr>
          <p:cNvGrpSpPr>
            <a:grpSpLocks noChangeAspect="1"/>
          </p:cNvGrpSpPr>
          <p:nvPr/>
        </p:nvGrpSpPr>
        <p:grpSpPr bwMode="auto">
          <a:xfrm>
            <a:off x="307975" y="4410075"/>
            <a:ext cx="1220788" cy="1597025"/>
            <a:chOff x="346" y="3020"/>
            <a:chExt cx="475" cy="621"/>
          </a:xfrm>
        </p:grpSpPr>
        <p:sp>
          <p:nvSpPr>
            <p:cNvPr id="11" name="AutoShape 3">
              <a:extLst>
                <a:ext uri="{FF2B5EF4-FFF2-40B4-BE49-F238E27FC236}">
                  <a16:creationId xmlns:a16="http://schemas.microsoft.com/office/drawing/2014/main" id="{74D8D0FC-5269-4391-A5F1-A4B27DE86F75}"/>
                </a:ext>
              </a:extLst>
            </p:cNvPr>
            <p:cNvSpPr>
              <a:spLocks noChangeAspect="1" noChangeArrowheads="1" noTextEdit="1"/>
            </p:cNvSpPr>
            <p:nvPr/>
          </p:nvSpPr>
          <p:spPr bwMode="auto">
            <a:xfrm>
              <a:off x="346" y="3020"/>
              <a:ext cx="475" cy="621"/>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lIns="93260" tIns="46630" rIns="93260" bIns="46630"/>
            <a:lstStyle/>
            <a:p>
              <a:pPr defTabSz="932597" eaLnBrk="1" fontAlgn="auto" hangingPunct="1">
                <a:spcBef>
                  <a:spcPts val="0"/>
                </a:spcBef>
                <a:spcAft>
                  <a:spcPts val="0"/>
                </a:spcAft>
                <a:defRPr/>
              </a:pPr>
              <a:endParaRPr lang="sl-SI" sz="1836" dirty="0">
                <a:solidFill>
                  <a:srgbClr val="505050"/>
                </a:solidFill>
                <a:latin typeface="Segoe UI"/>
              </a:endParaRPr>
            </a:p>
          </p:txBody>
        </p:sp>
        <p:sp>
          <p:nvSpPr>
            <p:cNvPr id="12" name="Rectangle 6">
              <a:extLst>
                <a:ext uri="{FF2B5EF4-FFF2-40B4-BE49-F238E27FC236}">
                  <a16:creationId xmlns:a16="http://schemas.microsoft.com/office/drawing/2014/main" id="{D77529D9-59D4-4884-A5EB-8019AE007290}"/>
                </a:ext>
              </a:extLst>
            </p:cNvPr>
            <p:cNvSpPr>
              <a:spLocks noChangeArrowheads="1"/>
            </p:cNvSpPr>
            <p:nvPr/>
          </p:nvSpPr>
          <p:spPr bwMode="auto">
            <a:xfrm>
              <a:off x="346" y="3020"/>
              <a:ext cx="475" cy="621"/>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lIns="93260" tIns="46630" rIns="93260" bIns="46630"/>
            <a:lstStyle/>
            <a:p>
              <a:pPr defTabSz="932597" eaLnBrk="1" fontAlgn="auto" hangingPunct="1">
                <a:spcBef>
                  <a:spcPts val="0"/>
                </a:spcBef>
                <a:spcAft>
                  <a:spcPts val="0"/>
                </a:spcAft>
                <a:defRPr/>
              </a:pPr>
              <a:endParaRPr lang="sl-SI" sz="1836" dirty="0">
                <a:solidFill>
                  <a:srgbClr val="505050"/>
                </a:solidFill>
                <a:latin typeface="Segoe UI"/>
              </a:endParaRPr>
            </a:p>
          </p:txBody>
        </p:sp>
        <p:sp>
          <p:nvSpPr>
            <p:cNvPr id="13" name="Freeform 7">
              <a:extLst>
                <a:ext uri="{FF2B5EF4-FFF2-40B4-BE49-F238E27FC236}">
                  <a16:creationId xmlns:a16="http://schemas.microsoft.com/office/drawing/2014/main" id="{937E3668-2309-4272-9F19-CEBE19F8499F}"/>
                </a:ext>
              </a:extLst>
            </p:cNvPr>
            <p:cNvSpPr>
              <a:spLocks noEditPoints="1"/>
            </p:cNvSpPr>
            <p:nvPr/>
          </p:nvSpPr>
          <p:spPr bwMode="auto">
            <a:xfrm>
              <a:off x="391" y="3465"/>
              <a:ext cx="386" cy="21"/>
            </a:xfrm>
            <a:custGeom>
              <a:avLst/>
              <a:gdLst>
                <a:gd name="T0" fmla="*/ 1733 w 1987"/>
                <a:gd name="T1" fmla="*/ 0 h 105"/>
                <a:gd name="T2" fmla="*/ 1719 w 1987"/>
                <a:gd name="T3" fmla="*/ 0 h 105"/>
                <a:gd name="T4" fmla="*/ 1719 w 1987"/>
                <a:gd name="T5" fmla="*/ 14 h 105"/>
                <a:gd name="T6" fmla="*/ 1733 w 1987"/>
                <a:gd name="T7" fmla="*/ 0 h 105"/>
                <a:gd name="T8" fmla="*/ 1836 w 1987"/>
                <a:gd name="T9" fmla="*/ 0 h 105"/>
                <a:gd name="T10" fmla="*/ 1813 w 1987"/>
                <a:gd name="T11" fmla="*/ 0 h 105"/>
                <a:gd name="T12" fmla="*/ 1813 w 1987"/>
                <a:gd name="T13" fmla="*/ 23 h 105"/>
                <a:gd name="T14" fmla="*/ 1836 w 1987"/>
                <a:gd name="T15" fmla="*/ 0 h 105"/>
                <a:gd name="T16" fmla="*/ 1935 w 1987"/>
                <a:gd name="T17" fmla="*/ 0 h 105"/>
                <a:gd name="T18" fmla="*/ 1917 w 1987"/>
                <a:gd name="T19" fmla="*/ 0 h 105"/>
                <a:gd name="T20" fmla="*/ 1917 w 1987"/>
                <a:gd name="T21" fmla="*/ 53 h 105"/>
                <a:gd name="T22" fmla="*/ 1813 w 1987"/>
                <a:gd name="T23" fmla="*/ 53 h 105"/>
                <a:gd name="T24" fmla="*/ 1719 w 1987"/>
                <a:gd name="T25" fmla="*/ 53 h 105"/>
                <a:gd name="T26" fmla="*/ 1672 w 1987"/>
                <a:gd name="T27" fmla="*/ 53 h 105"/>
                <a:gd name="T28" fmla="*/ 1672 w 1987"/>
                <a:gd name="T29" fmla="*/ 0 h 105"/>
                <a:gd name="T30" fmla="*/ 1456 w 1987"/>
                <a:gd name="T31" fmla="*/ 0 h 105"/>
                <a:gd name="T32" fmla="*/ 1456 w 1987"/>
                <a:gd name="T33" fmla="*/ 53 h 105"/>
                <a:gd name="T34" fmla="*/ 1409 w 1987"/>
                <a:gd name="T35" fmla="*/ 53 h 105"/>
                <a:gd name="T36" fmla="*/ 1409 w 1987"/>
                <a:gd name="T37" fmla="*/ 0 h 105"/>
                <a:gd name="T38" fmla="*/ 1258 w 1987"/>
                <a:gd name="T39" fmla="*/ 0 h 105"/>
                <a:gd name="T40" fmla="*/ 1258 w 1987"/>
                <a:gd name="T41" fmla="*/ 53 h 105"/>
                <a:gd name="T42" fmla="*/ 463 w 1987"/>
                <a:gd name="T43" fmla="*/ 53 h 105"/>
                <a:gd name="T44" fmla="*/ 463 w 1987"/>
                <a:gd name="T45" fmla="*/ 0 h 105"/>
                <a:gd name="T46" fmla="*/ 423 w 1987"/>
                <a:gd name="T47" fmla="*/ 0 h 105"/>
                <a:gd name="T48" fmla="*/ 423 w 1987"/>
                <a:gd name="T49" fmla="*/ 53 h 105"/>
                <a:gd name="T50" fmla="*/ 375 w 1987"/>
                <a:gd name="T51" fmla="*/ 53 h 105"/>
                <a:gd name="T52" fmla="*/ 375 w 1987"/>
                <a:gd name="T53" fmla="*/ 0 h 105"/>
                <a:gd name="T54" fmla="*/ 149 w 1987"/>
                <a:gd name="T55" fmla="*/ 0 h 105"/>
                <a:gd name="T56" fmla="*/ 149 w 1987"/>
                <a:gd name="T57" fmla="*/ 53 h 105"/>
                <a:gd name="T58" fmla="*/ 102 w 1987"/>
                <a:gd name="T59" fmla="*/ 53 h 105"/>
                <a:gd name="T60" fmla="*/ 102 w 1987"/>
                <a:gd name="T61" fmla="*/ 0 h 105"/>
                <a:gd name="T62" fmla="*/ 52 w 1987"/>
                <a:gd name="T63" fmla="*/ 0 h 105"/>
                <a:gd name="T64" fmla="*/ 0 w 1987"/>
                <a:gd name="T65" fmla="*/ 53 h 105"/>
                <a:gd name="T66" fmla="*/ 52 w 1987"/>
                <a:gd name="T67" fmla="*/ 105 h 105"/>
                <a:gd name="T68" fmla="*/ 1935 w 1987"/>
                <a:gd name="T69" fmla="*/ 105 h 105"/>
                <a:gd name="T70" fmla="*/ 1987 w 1987"/>
                <a:gd name="T71" fmla="*/ 53 h 105"/>
                <a:gd name="T72" fmla="*/ 1935 w 1987"/>
                <a:gd name="T73" fmla="*/ 0 h 105"/>
              </a:gdLst>
              <a:ahLst/>
              <a:cxnLst>
                <a:cxn ang="0">
                  <a:pos x="T0" y="T1"/>
                </a:cxn>
                <a:cxn ang="0">
                  <a:pos x="T2" y="T3"/>
                </a:cxn>
                <a:cxn ang="0">
                  <a:pos x="T4" y="T5"/>
                </a:cxn>
                <a:cxn ang="0">
                  <a:pos x="T6" y="T7"/>
                </a:cxn>
                <a:cxn ang="0">
                  <a:pos x="T8" y="T9"/>
                </a:cxn>
                <a:cxn ang="0">
                  <a:pos x="T10" y="T11"/>
                </a:cxn>
                <a:cxn ang="0">
                  <a:pos x="T12" y="T13"/>
                </a:cxn>
                <a:cxn ang="0">
                  <a:pos x="T14" y="T15"/>
                </a:cxn>
                <a:cxn ang="0">
                  <a:pos x="T16" y="T17"/>
                </a:cxn>
                <a:cxn ang="0">
                  <a:pos x="T18" y="T19"/>
                </a:cxn>
                <a:cxn ang="0">
                  <a:pos x="T20" y="T21"/>
                </a:cxn>
                <a:cxn ang="0">
                  <a:pos x="T22" y="T23"/>
                </a:cxn>
                <a:cxn ang="0">
                  <a:pos x="T24" y="T25"/>
                </a:cxn>
                <a:cxn ang="0">
                  <a:pos x="T26" y="T27"/>
                </a:cxn>
                <a:cxn ang="0">
                  <a:pos x="T28" y="T29"/>
                </a:cxn>
                <a:cxn ang="0">
                  <a:pos x="T30" y="T31"/>
                </a:cxn>
                <a:cxn ang="0">
                  <a:pos x="T32" y="T33"/>
                </a:cxn>
                <a:cxn ang="0">
                  <a:pos x="T34" y="T35"/>
                </a:cxn>
                <a:cxn ang="0">
                  <a:pos x="T36" y="T37"/>
                </a:cxn>
                <a:cxn ang="0">
                  <a:pos x="T38" y="T39"/>
                </a:cxn>
                <a:cxn ang="0">
                  <a:pos x="T40" y="T41"/>
                </a:cxn>
                <a:cxn ang="0">
                  <a:pos x="T42" y="T43"/>
                </a:cxn>
                <a:cxn ang="0">
                  <a:pos x="T44" y="T45"/>
                </a:cxn>
                <a:cxn ang="0">
                  <a:pos x="T46" y="T47"/>
                </a:cxn>
                <a:cxn ang="0">
                  <a:pos x="T48" y="T49"/>
                </a:cxn>
                <a:cxn ang="0">
                  <a:pos x="T50" y="T51"/>
                </a:cxn>
                <a:cxn ang="0">
                  <a:pos x="T52" y="T53"/>
                </a:cxn>
                <a:cxn ang="0">
                  <a:pos x="T54" y="T55"/>
                </a:cxn>
                <a:cxn ang="0">
                  <a:pos x="T56" y="T57"/>
                </a:cxn>
                <a:cxn ang="0">
                  <a:pos x="T58" y="T59"/>
                </a:cxn>
                <a:cxn ang="0">
                  <a:pos x="T60" y="T61"/>
                </a:cxn>
                <a:cxn ang="0">
                  <a:pos x="T62" y="T63"/>
                </a:cxn>
                <a:cxn ang="0">
                  <a:pos x="T64" y="T65"/>
                </a:cxn>
                <a:cxn ang="0">
                  <a:pos x="T66" y="T67"/>
                </a:cxn>
                <a:cxn ang="0">
                  <a:pos x="T68" y="T69"/>
                </a:cxn>
                <a:cxn ang="0">
                  <a:pos x="T70" y="T71"/>
                </a:cxn>
                <a:cxn ang="0">
                  <a:pos x="T72" y="T73"/>
                </a:cxn>
              </a:cxnLst>
              <a:rect l="0" t="0" r="r" b="b"/>
              <a:pathLst>
                <a:path w="1987" h="105">
                  <a:moveTo>
                    <a:pt x="1733" y="0"/>
                  </a:moveTo>
                  <a:cubicBezTo>
                    <a:pt x="1719" y="0"/>
                    <a:pt x="1719" y="0"/>
                    <a:pt x="1719" y="0"/>
                  </a:cubicBezTo>
                  <a:cubicBezTo>
                    <a:pt x="1719" y="14"/>
                    <a:pt x="1719" y="14"/>
                    <a:pt x="1719" y="14"/>
                  </a:cubicBezTo>
                  <a:cubicBezTo>
                    <a:pt x="1733" y="0"/>
                    <a:pt x="1733" y="0"/>
                    <a:pt x="1733" y="0"/>
                  </a:cubicBezTo>
                  <a:moveTo>
                    <a:pt x="1836" y="0"/>
                  </a:moveTo>
                  <a:cubicBezTo>
                    <a:pt x="1813" y="0"/>
                    <a:pt x="1813" y="0"/>
                    <a:pt x="1813" y="0"/>
                  </a:cubicBezTo>
                  <a:cubicBezTo>
                    <a:pt x="1813" y="23"/>
                    <a:pt x="1813" y="23"/>
                    <a:pt x="1813" y="23"/>
                  </a:cubicBezTo>
                  <a:cubicBezTo>
                    <a:pt x="1836" y="0"/>
                    <a:pt x="1836" y="0"/>
                    <a:pt x="1836" y="0"/>
                  </a:cubicBezTo>
                  <a:moveTo>
                    <a:pt x="1935" y="0"/>
                  </a:moveTo>
                  <a:cubicBezTo>
                    <a:pt x="1917" y="0"/>
                    <a:pt x="1917" y="0"/>
                    <a:pt x="1917" y="0"/>
                  </a:cubicBezTo>
                  <a:cubicBezTo>
                    <a:pt x="1917" y="53"/>
                    <a:pt x="1917" y="53"/>
                    <a:pt x="1917" y="53"/>
                  </a:cubicBezTo>
                  <a:cubicBezTo>
                    <a:pt x="1813" y="53"/>
                    <a:pt x="1813" y="53"/>
                    <a:pt x="1813" y="53"/>
                  </a:cubicBezTo>
                  <a:cubicBezTo>
                    <a:pt x="1719" y="53"/>
                    <a:pt x="1719" y="53"/>
                    <a:pt x="1719" y="53"/>
                  </a:cubicBezTo>
                  <a:cubicBezTo>
                    <a:pt x="1672" y="53"/>
                    <a:pt x="1672" y="53"/>
                    <a:pt x="1672" y="53"/>
                  </a:cubicBezTo>
                  <a:cubicBezTo>
                    <a:pt x="1672" y="0"/>
                    <a:pt x="1672" y="0"/>
                    <a:pt x="1672" y="0"/>
                  </a:cubicBezTo>
                  <a:cubicBezTo>
                    <a:pt x="1456" y="0"/>
                    <a:pt x="1456" y="0"/>
                    <a:pt x="1456" y="0"/>
                  </a:cubicBezTo>
                  <a:cubicBezTo>
                    <a:pt x="1456" y="53"/>
                    <a:pt x="1456" y="53"/>
                    <a:pt x="1456" y="53"/>
                  </a:cubicBezTo>
                  <a:cubicBezTo>
                    <a:pt x="1409" y="53"/>
                    <a:pt x="1409" y="53"/>
                    <a:pt x="1409" y="53"/>
                  </a:cubicBezTo>
                  <a:cubicBezTo>
                    <a:pt x="1409" y="0"/>
                    <a:pt x="1409" y="0"/>
                    <a:pt x="1409" y="0"/>
                  </a:cubicBezTo>
                  <a:cubicBezTo>
                    <a:pt x="1258" y="0"/>
                    <a:pt x="1258" y="0"/>
                    <a:pt x="1258" y="0"/>
                  </a:cubicBezTo>
                  <a:cubicBezTo>
                    <a:pt x="1258" y="53"/>
                    <a:pt x="1258" y="53"/>
                    <a:pt x="1258" y="53"/>
                  </a:cubicBezTo>
                  <a:cubicBezTo>
                    <a:pt x="463" y="53"/>
                    <a:pt x="463" y="53"/>
                    <a:pt x="463" y="53"/>
                  </a:cubicBezTo>
                  <a:cubicBezTo>
                    <a:pt x="463" y="0"/>
                    <a:pt x="463" y="0"/>
                    <a:pt x="463" y="0"/>
                  </a:cubicBezTo>
                  <a:cubicBezTo>
                    <a:pt x="423" y="0"/>
                    <a:pt x="423" y="0"/>
                    <a:pt x="423" y="0"/>
                  </a:cubicBezTo>
                  <a:cubicBezTo>
                    <a:pt x="423" y="53"/>
                    <a:pt x="423" y="53"/>
                    <a:pt x="423" y="53"/>
                  </a:cubicBezTo>
                  <a:cubicBezTo>
                    <a:pt x="375" y="53"/>
                    <a:pt x="375" y="53"/>
                    <a:pt x="375" y="53"/>
                  </a:cubicBezTo>
                  <a:cubicBezTo>
                    <a:pt x="375" y="0"/>
                    <a:pt x="375" y="0"/>
                    <a:pt x="375" y="0"/>
                  </a:cubicBezTo>
                  <a:cubicBezTo>
                    <a:pt x="149" y="0"/>
                    <a:pt x="149" y="0"/>
                    <a:pt x="149" y="0"/>
                  </a:cubicBezTo>
                  <a:cubicBezTo>
                    <a:pt x="149" y="53"/>
                    <a:pt x="149" y="53"/>
                    <a:pt x="149" y="53"/>
                  </a:cubicBezTo>
                  <a:cubicBezTo>
                    <a:pt x="102" y="53"/>
                    <a:pt x="102" y="53"/>
                    <a:pt x="102" y="53"/>
                  </a:cubicBezTo>
                  <a:cubicBezTo>
                    <a:pt x="102" y="0"/>
                    <a:pt x="102" y="0"/>
                    <a:pt x="102" y="0"/>
                  </a:cubicBezTo>
                  <a:cubicBezTo>
                    <a:pt x="52" y="0"/>
                    <a:pt x="52" y="0"/>
                    <a:pt x="52" y="0"/>
                  </a:cubicBezTo>
                  <a:cubicBezTo>
                    <a:pt x="23" y="0"/>
                    <a:pt x="0" y="24"/>
                    <a:pt x="0" y="53"/>
                  </a:cubicBezTo>
                  <a:cubicBezTo>
                    <a:pt x="0" y="81"/>
                    <a:pt x="23" y="105"/>
                    <a:pt x="52" y="105"/>
                  </a:cubicBezTo>
                  <a:cubicBezTo>
                    <a:pt x="1935" y="105"/>
                    <a:pt x="1935" y="105"/>
                    <a:pt x="1935" y="105"/>
                  </a:cubicBezTo>
                  <a:cubicBezTo>
                    <a:pt x="1964" y="105"/>
                    <a:pt x="1987" y="81"/>
                    <a:pt x="1987" y="53"/>
                  </a:cubicBezTo>
                  <a:cubicBezTo>
                    <a:pt x="1987" y="24"/>
                    <a:pt x="1964" y="0"/>
                    <a:pt x="1935" y="0"/>
                  </a:cubicBezTo>
                </a:path>
              </a:pathLst>
            </a:custGeom>
            <a:solidFill>
              <a:srgbClr val="3F5DB1"/>
            </a:solidFill>
            <a:ln>
              <a:noFill/>
            </a:ln>
            <a:extLst>
              <a:ext uri="{91240B29-F687-4F45-9708-019B960494DF}">
                <a14:hiddenLine xmlns:a14="http://schemas.microsoft.com/office/drawing/2010/main" w="9525">
                  <a:solidFill>
                    <a:srgbClr val="000000"/>
                  </a:solidFill>
                  <a:round/>
                  <a:headEnd/>
                  <a:tailEnd/>
                </a14:hiddenLine>
              </a:ext>
            </a:extLst>
          </p:spPr>
          <p:txBody>
            <a:bodyPr lIns="93260" tIns="46630" rIns="93260" bIns="46630"/>
            <a:lstStyle/>
            <a:p>
              <a:pPr defTabSz="932597" eaLnBrk="1" fontAlgn="auto" hangingPunct="1">
                <a:spcBef>
                  <a:spcPts val="0"/>
                </a:spcBef>
                <a:spcAft>
                  <a:spcPts val="0"/>
                </a:spcAft>
                <a:defRPr/>
              </a:pPr>
              <a:endParaRPr lang="sl-SI" sz="1836" dirty="0">
                <a:solidFill>
                  <a:srgbClr val="505050"/>
                </a:solidFill>
                <a:latin typeface="Segoe UI"/>
              </a:endParaRPr>
            </a:p>
          </p:txBody>
        </p:sp>
        <p:sp>
          <p:nvSpPr>
            <p:cNvPr id="14" name="Freeform 8">
              <a:extLst>
                <a:ext uri="{FF2B5EF4-FFF2-40B4-BE49-F238E27FC236}">
                  <a16:creationId xmlns:a16="http://schemas.microsoft.com/office/drawing/2014/main" id="{4A70C33E-3507-4726-A6E6-2B55A71C2D55}"/>
                </a:ext>
              </a:extLst>
            </p:cNvPr>
            <p:cNvSpPr>
              <a:spLocks/>
            </p:cNvSpPr>
            <p:nvPr/>
          </p:nvSpPr>
          <p:spPr bwMode="auto">
            <a:xfrm>
              <a:off x="488" y="3182"/>
              <a:ext cx="223" cy="180"/>
            </a:xfrm>
            <a:custGeom>
              <a:avLst/>
              <a:gdLst>
                <a:gd name="T0" fmla="*/ 740 w 1148"/>
                <a:gd name="T1" fmla="*/ 0 h 921"/>
                <a:gd name="T2" fmla="*/ 51 w 1148"/>
                <a:gd name="T3" fmla="*/ 0 h 921"/>
                <a:gd name="T4" fmla="*/ 0 w 1148"/>
                <a:gd name="T5" fmla="*/ 51 h 921"/>
                <a:gd name="T6" fmla="*/ 51 w 1148"/>
                <a:gd name="T7" fmla="*/ 102 h 921"/>
                <a:gd name="T8" fmla="*/ 270 w 1148"/>
                <a:gd name="T9" fmla="*/ 102 h 921"/>
                <a:gd name="T10" fmla="*/ 303 w 1148"/>
                <a:gd name="T11" fmla="*/ 135 h 921"/>
                <a:gd name="T12" fmla="*/ 270 w 1148"/>
                <a:gd name="T13" fmla="*/ 169 h 921"/>
                <a:gd name="T14" fmla="*/ 270 w 1148"/>
                <a:gd name="T15" fmla="*/ 169 h 921"/>
                <a:gd name="T16" fmla="*/ 189 w 1148"/>
                <a:gd name="T17" fmla="*/ 169 h 921"/>
                <a:gd name="T18" fmla="*/ 559 w 1148"/>
                <a:gd name="T19" fmla="*/ 482 h 921"/>
                <a:gd name="T20" fmla="*/ 757 w 1148"/>
                <a:gd name="T21" fmla="*/ 482 h 921"/>
                <a:gd name="T22" fmla="*/ 757 w 1148"/>
                <a:gd name="T23" fmla="*/ 649 h 921"/>
                <a:gd name="T24" fmla="*/ 933 w 1148"/>
                <a:gd name="T25" fmla="*/ 798 h 921"/>
                <a:gd name="T26" fmla="*/ 1007 w 1148"/>
                <a:gd name="T27" fmla="*/ 798 h 921"/>
                <a:gd name="T28" fmla="*/ 1007 w 1148"/>
                <a:gd name="T29" fmla="*/ 860 h 921"/>
                <a:gd name="T30" fmla="*/ 1052 w 1148"/>
                <a:gd name="T31" fmla="*/ 899 h 921"/>
                <a:gd name="T32" fmla="*/ 1007 w 1148"/>
                <a:gd name="T33" fmla="*/ 921 h 921"/>
                <a:gd name="T34" fmla="*/ 1007 w 1148"/>
                <a:gd name="T35" fmla="*/ 921 h 921"/>
                <a:gd name="T36" fmla="*/ 1115 w 1148"/>
                <a:gd name="T37" fmla="*/ 778 h 921"/>
                <a:gd name="T38" fmla="*/ 966 w 1148"/>
                <a:gd name="T39" fmla="*/ 628 h 921"/>
                <a:gd name="T40" fmla="*/ 855 w 1148"/>
                <a:gd name="T41" fmla="*/ 628 h 921"/>
                <a:gd name="T42" fmla="*/ 823 w 1148"/>
                <a:gd name="T43" fmla="*/ 596 h 921"/>
                <a:gd name="T44" fmla="*/ 855 w 1148"/>
                <a:gd name="T45" fmla="*/ 564 h 921"/>
                <a:gd name="T46" fmla="*/ 862 w 1148"/>
                <a:gd name="T47" fmla="*/ 565 h 921"/>
                <a:gd name="T48" fmla="*/ 1040 w 1148"/>
                <a:gd name="T49" fmla="*/ 565 h 921"/>
                <a:gd name="T50" fmla="*/ 1148 w 1148"/>
                <a:gd name="T51" fmla="*/ 457 h 921"/>
                <a:gd name="T52" fmla="*/ 1040 w 1148"/>
                <a:gd name="T53" fmla="*/ 350 h 921"/>
                <a:gd name="T54" fmla="*/ 625 w 1148"/>
                <a:gd name="T55" fmla="*/ 350 h 921"/>
                <a:gd name="T56" fmla="*/ 625 w 1148"/>
                <a:gd name="T57" fmla="*/ 349 h 921"/>
                <a:gd name="T58" fmla="*/ 606 w 1148"/>
                <a:gd name="T59" fmla="*/ 325 h 921"/>
                <a:gd name="T60" fmla="*/ 625 w 1148"/>
                <a:gd name="T61" fmla="*/ 301 h 921"/>
                <a:gd name="T62" fmla="*/ 625 w 1148"/>
                <a:gd name="T63" fmla="*/ 300 h 921"/>
                <a:gd name="T64" fmla="*/ 628 w 1148"/>
                <a:gd name="T65" fmla="*/ 300 h 921"/>
                <a:gd name="T66" fmla="*/ 630 w 1148"/>
                <a:gd name="T67" fmla="*/ 300 h 921"/>
                <a:gd name="T68" fmla="*/ 633 w 1148"/>
                <a:gd name="T69" fmla="*/ 300 h 921"/>
                <a:gd name="T70" fmla="*/ 986 w 1148"/>
                <a:gd name="T71" fmla="*/ 300 h 921"/>
                <a:gd name="T72" fmla="*/ 1069 w 1148"/>
                <a:gd name="T73" fmla="*/ 217 h 921"/>
                <a:gd name="T74" fmla="*/ 986 w 1148"/>
                <a:gd name="T75" fmla="*/ 134 h 921"/>
                <a:gd name="T76" fmla="*/ 551 w 1148"/>
                <a:gd name="T77" fmla="*/ 134 h 921"/>
                <a:gd name="T78" fmla="*/ 551 w 1148"/>
                <a:gd name="T79" fmla="*/ 134 h 921"/>
                <a:gd name="T80" fmla="*/ 535 w 1148"/>
                <a:gd name="T81" fmla="*/ 118 h 921"/>
                <a:gd name="T82" fmla="*/ 551 w 1148"/>
                <a:gd name="T83" fmla="*/ 102 h 921"/>
                <a:gd name="T84" fmla="*/ 740 w 1148"/>
                <a:gd name="T85" fmla="*/ 102 h 921"/>
                <a:gd name="T86" fmla="*/ 791 w 1148"/>
                <a:gd name="T87" fmla="*/ 51 h 921"/>
                <a:gd name="T88" fmla="*/ 740 w 1148"/>
                <a:gd name="T89" fmla="*/ 0 h 921"/>
              </a:gdLst>
              <a:ahLst/>
              <a:cxnLst>
                <a:cxn ang="0">
                  <a:pos x="T0" y="T1"/>
                </a:cxn>
                <a:cxn ang="0">
                  <a:pos x="T2" y="T3"/>
                </a:cxn>
                <a:cxn ang="0">
                  <a:pos x="T4" y="T5"/>
                </a:cxn>
                <a:cxn ang="0">
                  <a:pos x="T6" y="T7"/>
                </a:cxn>
                <a:cxn ang="0">
                  <a:pos x="T8" y="T9"/>
                </a:cxn>
                <a:cxn ang="0">
                  <a:pos x="T10" y="T11"/>
                </a:cxn>
                <a:cxn ang="0">
                  <a:pos x="T12" y="T13"/>
                </a:cxn>
                <a:cxn ang="0">
                  <a:pos x="T14" y="T15"/>
                </a:cxn>
                <a:cxn ang="0">
                  <a:pos x="T16" y="T17"/>
                </a:cxn>
                <a:cxn ang="0">
                  <a:pos x="T18" y="T19"/>
                </a:cxn>
                <a:cxn ang="0">
                  <a:pos x="T20" y="T21"/>
                </a:cxn>
                <a:cxn ang="0">
                  <a:pos x="T22" y="T23"/>
                </a:cxn>
                <a:cxn ang="0">
                  <a:pos x="T24" y="T25"/>
                </a:cxn>
                <a:cxn ang="0">
                  <a:pos x="T26" y="T27"/>
                </a:cxn>
                <a:cxn ang="0">
                  <a:pos x="T28" y="T29"/>
                </a:cxn>
                <a:cxn ang="0">
                  <a:pos x="T30" y="T31"/>
                </a:cxn>
                <a:cxn ang="0">
                  <a:pos x="T32" y="T33"/>
                </a:cxn>
                <a:cxn ang="0">
                  <a:pos x="T34" y="T35"/>
                </a:cxn>
                <a:cxn ang="0">
                  <a:pos x="T36" y="T37"/>
                </a:cxn>
                <a:cxn ang="0">
                  <a:pos x="T38" y="T39"/>
                </a:cxn>
                <a:cxn ang="0">
                  <a:pos x="T40" y="T41"/>
                </a:cxn>
                <a:cxn ang="0">
                  <a:pos x="T42" y="T43"/>
                </a:cxn>
                <a:cxn ang="0">
                  <a:pos x="T44" y="T45"/>
                </a:cxn>
                <a:cxn ang="0">
                  <a:pos x="T46" y="T47"/>
                </a:cxn>
                <a:cxn ang="0">
                  <a:pos x="T48" y="T49"/>
                </a:cxn>
                <a:cxn ang="0">
                  <a:pos x="T50" y="T51"/>
                </a:cxn>
                <a:cxn ang="0">
                  <a:pos x="T52" y="T53"/>
                </a:cxn>
                <a:cxn ang="0">
                  <a:pos x="T54" y="T55"/>
                </a:cxn>
                <a:cxn ang="0">
                  <a:pos x="T56" y="T57"/>
                </a:cxn>
                <a:cxn ang="0">
                  <a:pos x="T58" y="T59"/>
                </a:cxn>
                <a:cxn ang="0">
                  <a:pos x="T60" y="T61"/>
                </a:cxn>
                <a:cxn ang="0">
                  <a:pos x="T62" y="T63"/>
                </a:cxn>
                <a:cxn ang="0">
                  <a:pos x="T64" y="T65"/>
                </a:cxn>
                <a:cxn ang="0">
                  <a:pos x="T66" y="T67"/>
                </a:cxn>
                <a:cxn ang="0">
                  <a:pos x="T68" y="T69"/>
                </a:cxn>
                <a:cxn ang="0">
                  <a:pos x="T70" y="T71"/>
                </a:cxn>
                <a:cxn ang="0">
                  <a:pos x="T72" y="T73"/>
                </a:cxn>
                <a:cxn ang="0">
                  <a:pos x="T74" y="T75"/>
                </a:cxn>
                <a:cxn ang="0">
                  <a:pos x="T76" y="T77"/>
                </a:cxn>
                <a:cxn ang="0">
                  <a:pos x="T78" y="T79"/>
                </a:cxn>
                <a:cxn ang="0">
                  <a:pos x="T80" y="T81"/>
                </a:cxn>
                <a:cxn ang="0">
                  <a:pos x="T82" y="T83"/>
                </a:cxn>
                <a:cxn ang="0">
                  <a:pos x="T84" y="T85"/>
                </a:cxn>
                <a:cxn ang="0">
                  <a:pos x="T86" y="T87"/>
                </a:cxn>
                <a:cxn ang="0">
                  <a:pos x="T88" y="T89"/>
                </a:cxn>
              </a:cxnLst>
              <a:rect l="0" t="0" r="r" b="b"/>
              <a:pathLst>
                <a:path w="1148" h="921">
                  <a:moveTo>
                    <a:pt x="740" y="0"/>
                  </a:moveTo>
                  <a:cubicBezTo>
                    <a:pt x="51" y="0"/>
                    <a:pt x="51" y="0"/>
                    <a:pt x="51" y="0"/>
                  </a:cubicBezTo>
                  <a:cubicBezTo>
                    <a:pt x="23" y="0"/>
                    <a:pt x="0" y="23"/>
                    <a:pt x="0" y="51"/>
                  </a:cubicBezTo>
                  <a:cubicBezTo>
                    <a:pt x="0" y="79"/>
                    <a:pt x="23" y="102"/>
                    <a:pt x="51" y="102"/>
                  </a:cubicBezTo>
                  <a:cubicBezTo>
                    <a:pt x="270" y="102"/>
                    <a:pt x="270" y="102"/>
                    <a:pt x="270" y="102"/>
                  </a:cubicBezTo>
                  <a:cubicBezTo>
                    <a:pt x="289" y="102"/>
                    <a:pt x="303" y="117"/>
                    <a:pt x="303" y="135"/>
                  </a:cubicBezTo>
                  <a:cubicBezTo>
                    <a:pt x="303" y="154"/>
                    <a:pt x="289" y="169"/>
                    <a:pt x="270" y="169"/>
                  </a:cubicBezTo>
                  <a:cubicBezTo>
                    <a:pt x="270" y="169"/>
                    <a:pt x="270" y="169"/>
                    <a:pt x="270" y="169"/>
                  </a:cubicBezTo>
                  <a:cubicBezTo>
                    <a:pt x="189" y="169"/>
                    <a:pt x="189" y="169"/>
                    <a:pt x="189" y="169"/>
                  </a:cubicBezTo>
                  <a:cubicBezTo>
                    <a:pt x="559" y="482"/>
                    <a:pt x="559" y="482"/>
                    <a:pt x="559" y="482"/>
                  </a:cubicBezTo>
                  <a:cubicBezTo>
                    <a:pt x="757" y="482"/>
                    <a:pt x="757" y="482"/>
                    <a:pt x="757" y="482"/>
                  </a:cubicBezTo>
                  <a:cubicBezTo>
                    <a:pt x="757" y="649"/>
                    <a:pt x="757" y="649"/>
                    <a:pt x="757" y="649"/>
                  </a:cubicBezTo>
                  <a:cubicBezTo>
                    <a:pt x="933" y="798"/>
                    <a:pt x="933" y="798"/>
                    <a:pt x="933" y="798"/>
                  </a:cubicBezTo>
                  <a:cubicBezTo>
                    <a:pt x="1007" y="798"/>
                    <a:pt x="1007" y="798"/>
                    <a:pt x="1007" y="798"/>
                  </a:cubicBezTo>
                  <a:cubicBezTo>
                    <a:pt x="1007" y="860"/>
                    <a:pt x="1007" y="860"/>
                    <a:pt x="1007" y="860"/>
                  </a:cubicBezTo>
                  <a:cubicBezTo>
                    <a:pt x="1052" y="899"/>
                    <a:pt x="1052" y="899"/>
                    <a:pt x="1052" y="899"/>
                  </a:cubicBezTo>
                  <a:cubicBezTo>
                    <a:pt x="1039" y="909"/>
                    <a:pt x="1023" y="916"/>
                    <a:pt x="1007" y="921"/>
                  </a:cubicBezTo>
                  <a:cubicBezTo>
                    <a:pt x="1007" y="921"/>
                    <a:pt x="1007" y="921"/>
                    <a:pt x="1007" y="921"/>
                  </a:cubicBezTo>
                  <a:cubicBezTo>
                    <a:pt x="1069" y="904"/>
                    <a:pt x="1115" y="846"/>
                    <a:pt x="1115" y="778"/>
                  </a:cubicBezTo>
                  <a:cubicBezTo>
                    <a:pt x="1115" y="695"/>
                    <a:pt x="1048" y="628"/>
                    <a:pt x="966" y="628"/>
                  </a:cubicBezTo>
                  <a:cubicBezTo>
                    <a:pt x="855" y="628"/>
                    <a:pt x="855" y="628"/>
                    <a:pt x="855" y="628"/>
                  </a:cubicBezTo>
                  <a:cubicBezTo>
                    <a:pt x="838" y="628"/>
                    <a:pt x="823" y="614"/>
                    <a:pt x="823" y="596"/>
                  </a:cubicBezTo>
                  <a:cubicBezTo>
                    <a:pt x="823" y="579"/>
                    <a:pt x="838" y="564"/>
                    <a:pt x="855" y="564"/>
                  </a:cubicBezTo>
                  <a:cubicBezTo>
                    <a:pt x="858" y="564"/>
                    <a:pt x="860" y="564"/>
                    <a:pt x="862" y="565"/>
                  </a:cubicBezTo>
                  <a:cubicBezTo>
                    <a:pt x="1040" y="565"/>
                    <a:pt x="1040" y="565"/>
                    <a:pt x="1040" y="565"/>
                  </a:cubicBezTo>
                  <a:cubicBezTo>
                    <a:pt x="1100" y="565"/>
                    <a:pt x="1148" y="517"/>
                    <a:pt x="1148" y="457"/>
                  </a:cubicBezTo>
                  <a:cubicBezTo>
                    <a:pt x="1148" y="398"/>
                    <a:pt x="1100" y="350"/>
                    <a:pt x="1040" y="350"/>
                  </a:cubicBezTo>
                  <a:cubicBezTo>
                    <a:pt x="625" y="350"/>
                    <a:pt x="625" y="350"/>
                    <a:pt x="625" y="350"/>
                  </a:cubicBezTo>
                  <a:cubicBezTo>
                    <a:pt x="625" y="349"/>
                    <a:pt x="625" y="349"/>
                    <a:pt x="625" y="349"/>
                  </a:cubicBezTo>
                  <a:cubicBezTo>
                    <a:pt x="614" y="347"/>
                    <a:pt x="606" y="337"/>
                    <a:pt x="606" y="325"/>
                  </a:cubicBezTo>
                  <a:cubicBezTo>
                    <a:pt x="606" y="313"/>
                    <a:pt x="614" y="303"/>
                    <a:pt x="625" y="301"/>
                  </a:cubicBezTo>
                  <a:cubicBezTo>
                    <a:pt x="625" y="300"/>
                    <a:pt x="625" y="300"/>
                    <a:pt x="625" y="300"/>
                  </a:cubicBezTo>
                  <a:cubicBezTo>
                    <a:pt x="628" y="300"/>
                    <a:pt x="628" y="300"/>
                    <a:pt x="628" y="300"/>
                  </a:cubicBezTo>
                  <a:cubicBezTo>
                    <a:pt x="629" y="300"/>
                    <a:pt x="629" y="300"/>
                    <a:pt x="630" y="300"/>
                  </a:cubicBezTo>
                  <a:cubicBezTo>
                    <a:pt x="631" y="300"/>
                    <a:pt x="632" y="300"/>
                    <a:pt x="633" y="300"/>
                  </a:cubicBezTo>
                  <a:cubicBezTo>
                    <a:pt x="986" y="300"/>
                    <a:pt x="986" y="300"/>
                    <a:pt x="986" y="300"/>
                  </a:cubicBezTo>
                  <a:cubicBezTo>
                    <a:pt x="1032" y="300"/>
                    <a:pt x="1069" y="263"/>
                    <a:pt x="1069" y="217"/>
                  </a:cubicBezTo>
                  <a:cubicBezTo>
                    <a:pt x="1069" y="171"/>
                    <a:pt x="1032" y="134"/>
                    <a:pt x="986" y="134"/>
                  </a:cubicBezTo>
                  <a:cubicBezTo>
                    <a:pt x="551" y="134"/>
                    <a:pt x="551" y="134"/>
                    <a:pt x="551" y="134"/>
                  </a:cubicBezTo>
                  <a:cubicBezTo>
                    <a:pt x="551" y="134"/>
                    <a:pt x="551" y="134"/>
                    <a:pt x="551" y="134"/>
                  </a:cubicBezTo>
                  <a:cubicBezTo>
                    <a:pt x="542" y="134"/>
                    <a:pt x="535" y="127"/>
                    <a:pt x="535" y="118"/>
                  </a:cubicBezTo>
                  <a:cubicBezTo>
                    <a:pt x="535" y="110"/>
                    <a:pt x="542" y="102"/>
                    <a:pt x="551" y="102"/>
                  </a:cubicBezTo>
                  <a:cubicBezTo>
                    <a:pt x="740" y="102"/>
                    <a:pt x="740" y="102"/>
                    <a:pt x="740" y="102"/>
                  </a:cubicBezTo>
                  <a:cubicBezTo>
                    <a:pt x="768" y="102"/>
                    <a:pt x="791" y="79"/>
                    <a:pt x="791" y="51"/>
                  </a:cubicBezTo>
                  <a:cubicBezTo>
                    <a:pt x="791" y="23"/>
                    <a:pt x="768" y="0"/>
                    <a:pt x="740" y="0"/>
                  </a:cubicBezTo>
                </a:path>
              </a:pathLst>
            </a:custGeom>
            <a:solidFill>
              <a:srgbClr val="3F5DB1"/>
            </a:solidFill>
            <a:ln>
              <a:noFill/>
            </a:ln>
            <a:extLst>
              <a:ext uri="{91240B29-F687-4F45-9708-019B960494DF}">
                <a14:hiddenLine xmlns:a14="http://schemas.microsoft.com/office/drawing/2010/main" w="9525">
                  <a:solidFill>
                    <a:srgbClr val="000000"/>
                  </a:solidFill>
                  <a:round/>
                  <a:headEnd/>
                  <a:tailEnd/>
                </a14:hiddenLine>
              </a:ext>
            </a:extLst>
          </p:spPr>
          <p:txBody>
            <a:bodyPr lIns="93260" tIns="46630" rIns="93260" bIns="46630"/>
            <a:lstStyle/>
            <a:p>
              <a:pPr defTabSz="932597" eaLnBrk="1" fontAlgn="auto" hangingPunct="1">
                <a:spcBef>
                  <a:spcPts val="0"/>
                </a:spcBef>
                <a:spcAft>
                  <a:spcPts val="0"/>
                </a:spcAft>
                <a:defRPr/>
              </a:pPr>
              <a:endParaRPr lang="sl-SI" sz="1836" dirty="0">
                <a:solidFill>
                  <a:srgbClr val="505050"/>
                </a:solidFill>
                <a:latin typeface="Segoe UI"/>
              </a:endParaRPr>
            </a:p>
          </p:txBody>
        </p:sp>
        <p:sp>
          <p:nvSpPr>
            <p:cNvPr id="15" name="Freeform 9">
              <a:extLst>
                <a:ext uri="{FF2B5EF4-FFF2-40B4-BE49-F238E27FC236}">
                  <a16:creationId xmlns:a16="http://schemas.microsoft.com/office/drawing/2014/main" id="{ED367571-90D2-4FD7-A29C-31FD9DFDFAC7}"/>
                </a:ext>
              </a:extLst>
            </p:cNvPr>
            <p:cNvSpPr>
              <a:spLocks/>
            </p:cNvSpPr>
            <p:nvPr/>
          </p:nvSpPr>
          <p:spPr bwMode="auto">
            <a:xfrm>
              <a:off x="468" y="3370"/>
              <a:ext cx="10" cy="8"/>
            </a:xfrm>
            <a:custGeom>
              <a:avLst/>
              <a:gdLst>
                <a:gd name="T0" fmla="*/ 24 w 51"/>
                <a:gd name="T1" fmla="*/ 0 h 40"/>
                <a:gd name="T2" fmla="*/ 0 w 51"/>
                <a:gd name="T3" fmla="*/ 17 h 40"/>
                <a:gd name="T4" fmla="*/ 48 w 51"/>
                <a:gd name="T5" fmla="*/ 40 h 40"/>
                <a:gd name="T6" fmla="*/ 51 w 51"/>
                <a:gd name="T7" fmla="*/ 27 h 40"/>
                <a:gd name="T8" fmla="*/ 24 w 51"/>
                <a:gd name="T9" fmla="*/ 0 h 40"/>
              </a:gdLst>
              <a:ahLst/>
              <a:cxnLst>
                <a:cxn ang="0">
                  <a:pos x="T0" y="T1"/>
                </a:cxn>
                <a:cxn ang="0">
                  <a:pos x="T2" y="T3"/>
                </a:cxn>
                <a:cxn ang="0">
                  <a:pos x="T4" y="T5"/>
                </a:cxn>
                <a:cxn ang="0">
                  <a:pos x="T6" y="T7"/>
                </a:cxn>
                <a:cxn ang="0">
                  <a:pos x="T8" y="T9"/>
                </a:cxn>
              </a:cxnLst>
              <a:rect l="0" t="0" r="r" b="b"/>
              <a:pathLst>
                <a:path w="51" h="40">
                  <a:moveTo>
                    <a:pt x="24" y="0"/>
                  </a:moveTo>
                  <a:cubicBezTo>
                    <a:pt x="12" y="0"/>
                    <a:pt x="3" y="7"/>
                    <a:pt x="0" y="17"/>
                  </a:cubicBezTo>
                  <a:cubicBezTo>
                    <a:pt x="14" y="28"/>
                    <a:pt x="30" y="36"/>
                    <a:pt x="48" y="40"/>
                  </a:cubicBezTo>
                  <a:cubicBezTo>
                    <a:pt x="50" y="36"/>
                    <a:pt x="51" y="32"/>
                    <a:pt x="51" y="27"/>
                  </a:cubicBezTo>
                  <a:cubicBezTo>
                    <a:pt x="51" y="12"/>
                    <a:pt x="40" y="0"/>
                    <a:pt x="24" y="0"/>
                  </a:cubicBezTo>
                </a:path>
              </a:pathLst>
            </a:custGeom>
            <a:solidFill>
              <a:srgbClr val="3C58A8"/>
            </a:solidFill>
            <a:ln>
              <a:noFill/>
            </a:ln>
            <a:extLst>
              <a:ext uri="{91240B29-F687-4F45-9708-019B960494DF}">
                <a14:hiddenLine xmlns:a14="http://schemas.microsoft.com/office/drawing/2010/main" w="9525">
                  <a:solidFill>
                    <a:srgbClr val="000000"/>
                  </a:solidFill>
                  <a:round/>
                  <a:headEnd/>
                  <a:tailEnd/>
                </a14:hiddenLine>
              </a:ext>
            </a:extLst>
          </p:spPr>
          <p:txBody>
            <a:bodyPr lIns="93260" tIns="46630" rIns="93260" bIns="46630"/>
            <a:lstStyle/>
            <a:p>
              <a:pPr defTabSz="932597" eaLnBrk="1" fontAlgn="auto" hangingPunct="1">
                <a:spcBef>
                  <a:spcPts val="0"/>
                </a:spcBef>
                <a:spcAft>
                  <a:spcPts val="0"/>
                </a:spcAft>
                <a:defRPr/>
              </a:pPr>
              <a:endParaRPr lang="sl-SI" sz="1836" dirty="0">
                <a:solidFill>
                  <a:srgbClr val="505050"/>
                </a:solidFill>
                <a:latin typeface="Segoe UI"/>
              </a:endParaRPr>
            </a:p>
          </p:txBody>
        </p:sp>
        <p:sp>
          <p:nvSpPr>
            <p:cNvPr id="16" name="Freeform 10">
              <a:extLst>
                <a:ext uri="{FF2B5EF4-FFF2-40B4-BE49-F238E27FC236}">
                  <a16:creationId xmlns:a16="http://schemas.microsoft.com/office/drawing/2014/main" id="{248097FC-BE49-4CEC-A24C-CDB9CA7D1DC1}"/>
                </a:ext>
              </a:extLst>
            </p:cNvPr>
            <p:cNvSpPr>
              <a:spLocks noEditPoints="1"/>
            </p:cNvSpPr>
            <p:nvPr/>
          </p:nvSpPr>
          <p:spPr bwMode="auto">
            <a:xfrm>
              <a:off x="420" y="3215"/>
              <a:ext cx="273" cy="164"/>
            </a:xfrm>
            <a:custGeom>
              <a:avLst/>
              <a:gdLst>
                <a:gd name="T0" fmla="*/ 1359 w 1404"/>
                <a:gd name="T1" fmla="*/ 691 h 835"/>
                <a:gd name="T2" fmla="*/ 1359 w 1404"/>
                <a:gd name="T3" fmla="*/ 752 h 835"/>
                <a:gd name="T4" fmla="*/ 1404 w 1404"/>
                <a:gd name="T5" fmla="*/ 730 h 835"/>
                <a:gd name="T6" fmla="*/ 1359 w 1404"/>
                <a:gd name="T7" fmla="*/ 691 h 835"/>
                <a:gd name="T8" fmla="*/ 314 w 1404"/>
                <a:gd name="T9" fmla="*/ 578 h 835"/>
                <a:gd name="T10" fmla="*/ 198 w 1404"/>
                <a:gd name="T11" fmla="*/ 707 h 835"/>
                <a:gd name="T12" fmla="*/ 237 w 1404"/>
                <a:gd name="T13" fmla="*/ 799 h 835"/>
                <a:gd name="T14" fmla="*/ 272 w 1404"/>
                <a:gd name="T15" fmla="*/ 779 h 835"/>
                <a:gd name="T16" fmla="*/ 273 w 1404"/>
                <a:gd name="T17" fmla="*/ 779 h 835"/>
                <a:gd name="T18" fmla="*/ 313 w 1404"/>
                <a:gd name="T19" fmla="*/ 820 h 835"/>
                <a:gd name="T20" fmla="*/ 311 w 1404"/>
                <a:gd name="T21" fmla="*/ 835 h 835"/>
                <a:gd name="T22" fmla="*/ 314 w 1404"/>
                <a:gd name="T23" fmla="*/ 835 h 835"/>
                <a:gd name="T24" fmla="*/ 314 w 1404"/>
                <a:gd name="T25" fmla="*/ 578 h 835"/>
                <a:gd name="T26" fmla="*/ 1109 w 1404"/>
                <a:gd name="T27" fmla="*/ 480 h 835"/>
                <a:gd name="T28" fmla="*/ 1109 w 1404"/>
                <a:gd name="T29" fmla="*/ 629 h 835"/>
                <a:gd name="T30" fmla="*/ 1127 w 1404"/>
                <a:gd name="T31" fmla="*/ 629 h 835"/>
                <a:gd name="T32" fmla="*/ 1127 w 1404"/>
                <a:gd name="T33" fmla="*/ 758 h 835"/>
                <a:gd name="T34" fmla="*/ 1190 w 1404"/>
                <a:gd name="T35" fmla="*/ 758 h 835"/>
                <a:gd name="T36" fmla="*/ 1190 w 1404"/>
                <a:gd name="T37" fmla="*/ 647 h 835"/>
                <a:gd name="T38" fmla="*/ 1208 w 1404"/>
                <a:gd name="T39" fmla="*/ 647 h 835"/>
                <a:gd name="T40" fmla="*/ 1208 w 1404"/>
                <a:gd name="T41" fmla="*/ 629 h 835"/>
                <a:gd name="T42" fmla="*/ 1285 w 1404"/>
                <a:gd name="T43" fmla="*/ 629 h 835"/>
                <a:gd name="T44" fmla="*/ 1109 w 1404"/>
                <a:gd name="T45" fmla="*/ 480 h 835"/>
                <a:gd name="T46" fmla="*/ 541 w 1404"/>
                <a:gd name="T47" fmla="*/ 0 h 835"/>
                <a:gd name="T48" fmla="*/ 184 w 1404"/>
                <a:gd name="T49" fmla="*/ 0 h 835"/>
                <a:gd name="T50" fmla="*/ 184 w 1404"/>
                <a:gd name="T51" fmla="*/ 0 h 835"/>
                <a:gd name="T52" fmla="*/ 184 w 1404"/>
                <a:gd name="T53" fmla="*/ 0 h 835"/>
                <a:gd name="T54" fmla="*/ 0 w 1404"/>
                <a:gd name="T55" fmla="*/ 183 h 835"/>
                <a:gd name="T56" fmla="*/ 184 w 1404"/>
                <a:gd name="T57" fmla="*/ 367 h 835"/>
                <a:gd name="T58" fmla="*/ 314 w 1404"/>
                <a:gd name="T59" fmla="*/ 368 h 835"/>
                <a:gd name="T60" fmla="*/ 314 w 1404"/>
                <a:gd name="T61" fmla="*/ 313 h 835"/>
                <a:gd name="T62" fmla="*/ 714 w 1404"/>
                <a:gd name="T63" fmla="*/ 313 h 835"/>
                <a:gd name="T64" fmla="*/ 911 w 1404"/>
                <a:gd name="T65" fmla="*/ 313 h 835"/>
                <a:gd name="T66" fmla="*/ 541 w 1404"/>
                <a:gd name="T67" fmla="*/ 0 h 835"/>
              </a:gdLst>
              <a:ahLst/>
              <a:cxnLst>
                <a:cxn ang="0">
                  <a:pos x="T0" y="T1"/>
                </a:cxn>
                <a:cxn ang="0">
                  <a:pos x="T2" y="T3"/>
                </a:cxn>
                <a:cxn ang="0">
                  <a:pos x="T4" y="T5"/>
                </a:cxn>
                <a:cxn ang="0">
                  <a:pos x="T6" y="T7"/>
                </a:cxn>
                <a:cxn ang="0">
                  <a:pos x="T8" y="T9"/>
                </a:cxn>
                <a:cxn ang="0">
                  <a:pos x="T10" y="T11"/>
                </a:cxn>
                <a:cxn ang="0">
                  <a:pos x="T12" y="T13"/>
                </a:cxn>
                <a:cxn ang="0">
                  <a:pos x="T14" y="T15"/>
                </a:cxn>
                <a:cxn ang="0">
                  <a:pos x="T16" y="T17"/>
                </a:cxn>
                <a:cxn ang="0">
                  <a:pos x="T18" y="T19"/>
                </a:cxn>
                <a:cxn ang="0">
                  <a:pos x="T20" y="T21"/>
                </a:cxn>
                <a:cxn ang="0">
                  <a:pos x="T22" y="T23"/>
                </a:cxn>
                <a:cxn ang="0">
                  <a:pos x="T24" y="T25"/>
                </a:cxn>
                <a:cxn ang="0">
                  <a:pos x="T26" y="T27"/>
                </a:cxn>
                <a:cxn ang="0">
                  <a:pos x="T28" y="T29"/>
                </a:cxn>
                <a:cxn ang="0">
                  <a:pos x="T30" y="T31"/>
                </a:cxn>
                <a:cxn ang="0">
                  <a:pos x="T32" y="T33"/>
                </a:cxn>
                <a:cxn ang="0">
                  <a:pos x="T34" y="T35"/>
                </a:cxn>
                <a:cxn ang="0">
                  <a:pos x="T36" y="T37"/>
                </a:cxn>
                <a:cxn ang="0">
                  <a:pos x="T38" y="T39"/>
                </a:cxn>
                <a:cxn ang="0">
                  <a:pos x="T40" y="T41"/>
                </a:cxn>
                <a:cxn ang="0">
                  <a:pos x="T42" y="T43"/>
                </a:cxn>
                <a:cxn ang="0">
                  <a:pos x="T44" y="T45"/>
                </a:cxn>
                <a:cxn ang="0">
                  <a:pos x="T46" y="T47"/>
                </a:cxn>
                <a:cxn ang="0">
                  <a:pos x="T48" y="T49"/>
                </a:cxn>
                <a:cxn ang="0">
                  <a:pos x="T50" y="T51"/>
                </a:cxn>
                <a:cxn ang="0">
                  <a:pos x="T52" y="T53"/>
                </a:cxn>
                <a:cxn ang="0">
                  <a:pos x="T54" y="T55"/>
                </a:cxn>
                <a:cxn ang="0">
                  <a:pos x="T56" y="T57"/>
                </a:cxn>
                <a:cxn ang="0">
                  <a:pos x="T58" y="T59"/>
                </a:cxn>
                <a:cxn ang="0">
                  <a:pos x="T60" y="T61"/>
                </a:cxn>
                <a:cxn ang="0">
                  <a:pos x="T62" y="T63"/>
                </a:cxn>
                <a:cxn ang="0">
                  <a:pos x="T64" y="T65"/>
                </a:cxn>
                <a:cxn ang="0">
                  <a:pos x="T66" y="T67"/>
                </a:cxn>
              </a:cxnLst>
              <a:rect l="0" t="0" r="r" b="b"/>
              <a:pathLst>
                <a:path w="1404" h="835">
                  <a:moveTo>
                    <a:pt x="1359" y="691"/>
                  </a:moveTo>
                  <a:cubicBezTo>
                    <a:pt x="1359" y="752"/>
                    <a:pt x="1359" y="752"/>
                    <a:pt x="1359" y="752"/>
                  </a:cubicBezTo>
                  <a:cubicBezTo>
                    <a:pt x="1375" y="747"/>
                    <a:pt x="1391" y="740"/>
                    <a:pt x="1404" y="730"/>
                  </a:cubicBezTo>
                  <a:cubicBezTo>
                    <a:pt x="1359" y="691"/>
                    <a:pt x="1359" y="691"/>
                    <a:pt x="1359" y="691"/>
                  </a:cubicBezTo>
                  <a:moveTo>
                    <a:pt x="314" y="578"/>
                  </a:moveTo>
                  <a:cubicBezTo>
                    <a:pt x="249" y="584"/>
                    <a:pt x="198" y="640"/>
                    <a:pt x="198" y="707"/>
                  </a:cubicBezTo>
                  <a:cubicBezTo>
                    <a:pt x="198" y="743"/>
                    <a:pt x="213" y="775"/>
                    <a:pt x="237" y="799"/>
                  </a:cubicBezTo>
                  <a:cubicBezTo>
                    <a:pt x="243" y="787"/>
                    <a:pt x="256" y="779"/>
                    <a:pt x="272" y="779"/>
                  </a:cubicBezTo>
                  <a:cubicBezTo>
                    <a:pt x="272" y="779"/>
                    <a:pt x="273" y="779"/>
                    <a:pt x="273" y="779"/>
                  </a:cubicBezTo>
                  <a:cubicBezTo>
                    <a:pt x="297" y="779"/>
                    <a:pt x="313" y="795"/>
                    <a:pt x="313" y="820"/>
                  </a:cubicBezTo>
                  <a:cubicBezTo>
                    <a:pt x="313" y="825"/>
                    <a:pt x="312" y="830"/>
                    <a:pt x="311" y="835"/>
                  </a:cubicBezTo>
                  <a:cubicBezTo>
                    <a:pt x="312" y="835"/>
                    <a:pt x="313" y="835"/>
                    <a:pt x="314" y="835"/>
                  </a:cubicBezTo>
                  <a:cubicBezTo>
                    <a:pt x="314" y="578"/>
                    <a:pt x="314" y="578"/>
                    <a:pt x="314" y="578"/>
                  </a:cubicBezTo>
                  <a:moveTo>
                    <a:pt x="1109" y="480"/>
                  </a:moveTo>
                  <a:cubicBezTo>
                    <a:pt x="1109" y="629"/>
                    <a:pt x="1109" y="629"/>
                    <a:pt x="1109" y="629"/>
                  </a:cubicBezTo>
                  <a:cubicBezTo>
                    <a:pt x="1127" y="629"/>
                    <a:pt x="1127" y="629"/>
                    <a:pt x="1127" y="629"/>
                  </a:cubicBezTo>
                  <a:cubicBezTo>
                    <a:pt x="1127" y="758"/>
                    <a:pt x="1127" y="758"/>
                    <a:pt x="1127" y="758"/>
                  </a:cubicBezTo>
                  <a:cubicBezTo>
                    <a:pt x="1190" y="758"/>
                    <a:pt x="1190" y="758"/>
                    <a:pt x="1190" y="758"/>
                  </a:cubicBezTo>
                  <a:cubicBezTo>
                    <a:pt x="1190" y="647"/>
                    <a:pt x="1190" y="647"/>
                    <a:pt x="1190" y="647"/>
                  </a:cubicBezTo>
                  <a:cubicBezTo>
                    <a:pt x="1208" y="647"/>
                    <a:pt x="1208" y="647"/>
                    <a:pt x="1208" y="647"/>
                  </a:cubicBezTo>
                  <a:cubicBezTo>
                    <a:pt x="1208" y="629"/>
                    <a:pt x="1208" y="629"/>
                    <a:pt x="1208" y="629"/>
                  </a:cubicBezTo>
                  <a:cubicBezTo>
                    <a:pt x="1285" y="629"/>
                    <a:pt x="1285" y="629"/>
                    <a:pt x="1285" y="629"/>
                  </a:cubicBezTo>
                  <a:cubicBezTo>
                    <a:pt x="1109" y="480"/>
                    <a:pt x="1109" y="480"/>
                    <a:pt x="1109" y="480"/>
                  </a:cubicBezTo>
                  <a:moveTo>
                    <a:pt x="541" y="0"/>
                  </a:moveTo>
                  <a:cubicBezTo>
                    <a:pt x="184" y="0"/>
                    <a:pt x="184" y="0"/>
                    <a:pt x="184" y="0"/>
                  </a:cubicBezTo>
                  <a:cubicBezTo>
                    <a:pt x="184" y="0"/>
                    <a:pt x="184" y="0"/>
                    <a:pt x="184" y="0"/>
                  </a:cubicBezTo>
                  <a:cubicBezTo>
                    <a:pt x="184" y="0"/>
                    <a:pt x="184" y="0"/>
                    <a:pt x="184" y="0"/>
                  </a:cubicBezTo>
                  <a:cubicBezTo>
                    <a:pt x="82" y="0"/>
                    <a:pt x="0" y="82"/>
                    <a:pt x="0" y="183"/>
                  </a:cubicBezTo>
                  <a:cubicBezTo>
                    <a:pt x="0" y="284"/>
                    <a:pt x="82" y="367"/>
                    <a:pt x="184" y="367"/>
                  </a:cubicBezTo>
                  <a:cubicBezTo>
                    <a:pt x="314" y="368"/>
                    <a:pt x="314" y="368"/>
                    <a:pt x="314" y="368"/>
                  </a:cubicBezTo>
                  <a:cubicBezTo>
                    <a:pt x="314" y="313"/>
                    <a:pt x="314" y="313"/>
                    <a:pt x="314" y="313"/>
                  </a:cubicBezTo>
                  <a:cubicBezTo>
                    <a:pt x="714" y="313"/>
                    <a:pt x="714" y="313"/>
                    <a:pt x="714" y="313"/>
                  </a:cubicBezTo>
                  <a:cubicBezTo>
                    <a:pt x="911" y="313"/>
                    <a:pt x="911" y="313"/>
                    <a:pt x="911" y="313"/>
                  </a:cubicBezTo>
                  <a:cubicBezTo>
                    <a:pt x="541" y="0"/>
                    <a:pt x="541" y="0"/>
                    <a:pt x="541" y="0"/>
                  </a:cubicBezTo>
                </a:path>
              </a:pathLst>
            </a:custGeom>
            <a:solidFill>
              <a:srgbClr val="3C58A8"/>
            </a:solidFill>
            <a:ln>
              <a:noFill/>
            </a:ln>
            <a:extLst>
              <a:ext uri="{91240B29-F687-4F45-9708-019B960494DF}">
                <a14:hiddenLine xmlns:a14="http://schemas.microsoft.com/office/drawing/2010/main" w="9525">
                  <a:solidFill>
                    <a:srgbClr val="000000"/>
                  </a:solidFill>
                  <a:round/>
                  <a:headEnd/>
                  <a:tailEnd/>
                </a14:hiddenLine>
              </a:ext>
            </a:extLst>
          </p:spPr>
          <p:txBody>
            <a:bodyPr lIns="93260" tIns="46630" rIns="93260" bIns="46630"/>
            <a:lstStyle/>
            <a:p>
              <a:pPr defTabSz="932597" eaLnBrk="1" fontAlgn="auto" hangingPunct="1">
                <a:spcBef>
                  <a:spcPts val="0"/>
                </a:spcBef>
                <a:spcAft>
                  <a:spcPts val="0"/>
                </a:spcAft>
                <a:defRPr/>
              </a:pPr>
              <a:endParaRPr lang="sl-SI" sz="1836" dirty="0">
                <a:solidFill>
                  <a:srgbClr val="505050"/>
                </a:solidFill>
                <a:latin typeface="Segoe UI"/>
              </a:endParaRPr>
            </a:p>
          </p:txBody>
        </p:sp>
        <p:sp>
          <p:nvSpPr>
            <p:cNvPr id="18" name="Freeform 11">
              <a:extLst>
                <a:ext uri="{FF2B5EF4-FFF2-40B4-BE49-F238E27FC236}">
                  <a16:creationId xmlns:a16="http://schemas.microsoft.com/office/drawing/2014/main" id="{D4C6116A-019E-4587-AB52-4D8036555760}"/>
                </a:ext>
              </a:extLst>
            </p:cNvPr>
            <p:cNvSpPr>
              <a:spLocks noEditPoints="1"/>
            </p:cNvSpPr>
            <p:nvPr/>
          </p:nvSpPr>
          <p:spPr bwMode="auto">
            <a:xfrm>
              <a:off x="424" y="3342"/>
              <a:ext cx="16" cy="16"/>
            </a:xfrm>
            <a:custGeom>
              <a:avLst/>
              <a:gdLst>
                <a:gd name="T0" fmla="*/ 40 w 81"/>
                <a:gd name="T1" fmla="*/ 1 h 82"/>
                <a:gd name="T2" fmla="*/ 81 w 81"/>
                <a:gd name="T3" fmla="*/ 41 h 82"/>
                <a:gd name="T4" fmla="*/ 40 w 81"/>
                <a:gd name="T5" fmla="*/ 82 h 82"/>
                <a:gd name="T6" fmla="*/ 0 w 81"/>
                <a:gd name="T7" fmla="*/ 42 h 82"/>
                <a:gd name="T8" fmla="*/ 40 w 81"/>
                <a:gd name="T9" fmla="*/ 1 h 82"/>
                <a:gd name="T10" fmla="*/ 40 w 81"/>
                <a:gd name="T11" fmla="*/ 69 h 82"/>
                <a:gd name="T12" fmla="*/ 67 w 81"/>
                <a:gd name="T13" fmla="*/ 41 h 82"/>
                <a:gd name="T14" fmla="*/ 40 w 81"/>
                <a:gd name="T15" fmla="*/ 13 h 82"/>
                <a:gd name="T16" fmla="*/ 14 w 81"/>
                <a:gd name="T17" fmla="*/ 41 h 82"/>
                <a:gd name="T18" fmla="*/ 40 w 81"/>
                <a:gd name="T19" fmla="*/ 69 h 82"/>
              </a:gdLst>
              <a:ahLst/>
              <a:cxnLst>
                <a:cxn ang="0">
                  <a:pos x="T0" y="T1"/>
                </a:cxn>
                <a:cxn ang="0">
                  <a:pos x="T2" y="T3"/>
                </a:cxn>
                <a:cxn ang="0">
                  <a:pos x="T4" y="T5"/>
                </a:cxn>
                <a:cxn ang="0">
                  <a:pos x="T6" y="T7"/>
                </a:cxn>
                <a:cxn ang="0">
                  <a:pos x="T8" y="T9"/>
                </a:cxn>
                <a:cxn ang="0">
                  <a:pos x="T10" y="T11"/>
                </a:cxn>
                <a:cxn ang="0">
                  <a:pos x="T12" y="T13"/>
                </a:cxn>
                <a:cxn ang="0">
                  <a:pos x="T14" y="T15"/>
                </a:cxn>
                <a:cxn ang="0">
                  <a:pos x="T16" y="T17"/>
                </a:cxn>
                <a:cxn ang="0">
                  <a:pos x="T18" y="T19"/>
                </a:cxn>
              </a:cxnLst>
              <a:rect l="0" t="0" r="r" b="b"/>
              <a:pathLst>
                <a:path w="81" h="82">
                  <a:moveTo>
                    <a:pt x="40" y="1"/>
                  </a:moveTo>
                  <a:cubicBezTo>
                    <a:pt x="64" y="0"/>
                    <a:pt x="81" y="17"/>
                    <a:pt x="81" y="41"/>
                  </a:cubicBezTo>
                  <a:cubicBezTo>
                    <a:pt x="81" y="65"/>
                    <a:pt x="64" y="81"/>
                    <a:pt x="40" y="82"/>
                  </a:cubicBezTo>
                  <a:cubicBezTo>
                    <a:pt x="17" y="82"/>
                    <a:pt x="0" y="66"/>
                    <a:pt x="0" y="42"/>
                  </a:cubicBezTo>
                  <a:cubicBezTo>
                    <a:pt x="0" y="17"/>
                    <a:pt x="17" y="1"/>
                    <a:pt x="40" y="1"/>
                  </a:cubicBezTo>
                  <a:close/>
                  <a:moveTo>
                    <a:pt x="40" y="69"/>
                  </a:moveTo>
                  <a:cubicBezTo>
                    <a:pt x="56" y="69"/>
                    <a:pt x="67" y="57"/>
                    <a:pt x="67" y="41"/>
                  </a:cubicBezTo>
                  <a:cubicBezTo>
                    <a:pt x="67" y="25"/>
                    <a:pt x="56" y="13"/>
                    <a:pt x="40" y="13"/>
                  </a:cubicBezTo>
                  <a:cubicBezTo>
                    <a:pt x="25" y="13"/>
                    <a:pt x="14" y="25"/>
                    <a:pt x="14" y="41"/>
                  </a:cubicBezTo>
                  <a:cubicBezTo>
                    <a:pt x="14" y="57"/>
                    <a:pt x="25" y="69"/>
                    <a:pt x="40" y="69"/>
                  </a:cubicBezTo>
                  <a:close/>
                </a:path>
              </a:pathLst>
            </a:custGeom>
            <a:solidFill>
              <a:srgbClr val="FFB900"/>
            </a:solidFill>
            <a:ln>
              <a:noFill/>
            </a:ln>
            <a:extLst>
              <a:ext uri="{91240B29-F687-4F45-9708-019B960494DF}">
                <a14:hiddenLine xmlns:a14="http://schemas.microsoft.com/office/drawing/2010/main" w="9525">
                  <a:solidFill>
                    <a:srgbClr val="000000"/>
                  </a:solidFill>
                  <a:round/>
                  <a:headEnd/>
                  <a:tailEnd/>
                </a14:hiddenLine>
              </a:ext>
            </a:extLst>
          </p:spPr>
          <p:txBody>
            <a:bodyPr lIns="93260" tIns="46630" rIns="93260" bIns="46630"/>
            <a:lstStyle/>
            <a:p>
              <a:pPr defTabSz="932597" eaLnBrk="1" fontAlgn="auto" hangingPunct="1">
                <a:spcBef>
                  <a:spcPts val="0"/>
                </a:spcBef>
                <a:spcAft>
                  <a:spcPts val="0"/>
                </a:spcAft>
                <a:defRPr/>
              </a:pPr>
              <a:endParaRPr lang="sl-SI" sz="1836" dirty="0">
                <a:solidFill>
                  <a:srgbClr val="505050"/>
                </a:solidFill>
                <a:latin typeface="Segoe UI"/>
              </a:endParaRPr>
            </a:p>
          </p:txBody>
        </p:sp>
        <p:sp>
          <p:nvSpPr>
            <p:cNvPr id="19" name="Rectangle 12">
              <a:extLst>
                <a:ext uri="{FF2B5EF4-FFF2-40B4-BE49-F238E27FC236}">
                  <a16:creationId xmlns:a16="http://schemas.microsoft.com/office/drawing/2014/main" id="{DA6C9CF0-1C88-4C20-991B-6976A17352A9}"/>
                </a:ext>
              </a:extLst>
            </p:cNvPr>
            <p:cNvSpPr>
              <a:spLocks noChangeArrowheads="1"/>
            </p:cNvSpPr>
            <p:nvPr/>
          </p:nvSpPr>
          <p:spPr bwMode="auto">
            <a:xfrm>
              <a:off x="442" y="3343"/>
              <a:ext cx="3" cy="15"/>
            </a:xfrm>
            <a:prstGeom prst="rect">
              <a:avLst/>
            </a:prstGeom>
            <a:solidFill>
              <a:srgbClr val="FFB900"/>
            </a:solidFill>
            <a:ln>
              <a:noFill/>
            </a:ln>
            <a:extLst>
              <a:ext uri="{91240B29-F687-4F45-9708-019B960494DF}">
                <a14:hiddenLine xmlns:a14="http://schemas.microsoft.com/office/drawing/2010/main" w="9525">
                  <a:solidFill>
                    <a:srgbClr val="000000"/>
                  </a:solidFill>
                  <a:miter lim="800000"/>
                  <a:headEnd/>
                  <a:tailEnd/>
                </a14:hiddenLine>
              </a:ext>
            </a:extLst>
          </p:spPr>
          <p:txBody>
            <a:bodyPr lIns="93260" tIns="46630" rIns="93260" bIns="46630"/>
            <a:lstStyle/>
            <a:p>
              <a:pPr defTabSz="932597" eaLnBrk="1" fontAlgn="auto" hangingPunct="1">
                <a:spcBef>
                  <a:spcPts val="0"/>
                </a:spcBef>
                <a:spcAft>
                  <a:spcPts val="0"/>
                </a:spcAft>
                <a:defRPr/>
              </a:pPr>
              <a:endParaRPr lang="sl-SI" sz="1836" dirty="0">
                <a:solidFill>
                  <a:srgbClr val="505050"/>
                </a:solidFill>
                <a:latin typeface="Segoe UI"/>
              </a:endParaRPr>
            </a:p>
          </p:txBody>
        </p:sp>
        <p:sp>
          <p:nvSpPr>
            <p:cNvPr id="20" name="Freeform 13">
              <a:extLst>
                <a:ext uri="{FF2B5EF4-FFF2-40B4-BE49-F238E27FC236}">
                  <a16:creationId xmlns:a16="http://schemas.microsoft.com/office/drawing/2014/main" id="{3D9E22AD-51E0-4B39-A9B1-D1C9E022AD36}"/>
                </a:ext>
              </a:extLst>
            </p:cNvPr>
            <p:cNvSpPr>
              <a:spLocks noEditPoints="1"/>
            </p:cNvSpPr>
            <p:nvPr/>
          </p:nvSpPr>
          <p:spPr bwMode="auto">
            <a:xfrm>
              <a:off x="447" y="3342"/>
              <a:ext cx="15" cy="16"/>
            </a:xfrm>
            <a:custGeom>
              <a:avLst/>
              <a:gdLst>
                <a:gd name="T0" fmla="*/ 40 w 81"/>
                <a:gd name="T1" fmla="*/ 1 h 82"/>
                <a:gd name="T2" fmla="*/ 81 w 81"/>
                <a:gd name="T3" fmla="*/ 41 h 82"/>
                <a:gd name="T4" fmla="*/ 40 w 81"/>
                <a:gd name="T5" fmla="*/ 82 h 82"/>
                <a:gd name="T6" fmla="*/ 0 w 81"/>
                <a:gd name="T7" fmla="*/ 42 h 82"/>
                <a:gd name="T8" fmla="*/ 40 w 81"/>
                <a:gd name="T9" fmla="*/ 1 h 82"/>
                <a:gd name="T10" fmla="*/ 40 w 81"/>
                <a:gd name="T11" fmla="*/ 69 h 82"/>
                <a:gd name="T12" fmla="*/ 67 w 81"/>
                <a:gd name="T13" fmla="*/ 41 h 82"/>
                <a:gd name="T14" fmla="*/ 40 w 81"/>
                <a:gd name="T15" fmla="*/ 13 h 82"/>
                <a:gd name="T16" fmla="*/ 14 w 81"/>
                <a:gd name="T17" fmla="*/ 41 h 82"/>
                <a:gd name="T18" fmla="*/ 40 w 81"/>
                <a:gd name="T19" fmla="*/ 69 h 82"/>
              </a:gdLst>
              <a:ahLst/>
              <a:cxnLst>
                <a:cxn ang="0">
                  <a:pos x="T0" y="T1"/>
                </a:cxn>
                <a:cxn ang="0">
                  <a:pos x="T2" y="T3"/>
                </a:cxn>
                <a:cxn ang="0">
                  <a:pos x="T4" y="T5"/>
                </a:cxn>
                <a:cxn ang="0">
                  <a:pos x="T6" y="T7"/>
                </a:cxn>
                <a:cxn ang="0">
                  <a:pos x="T8" y="T9"/>
                </a:cxn>
                <a:cxn ang="0">
                  <a:pos x="T10" y="T11"/>
                </a:cxn>
                <a:cxn ang="0">
                  <a:pos x="T12" y="T13"/>
                </a:cxn>
                <a:cxn ang="0">
                  <a:pos x="T14" y="T15"/>
                </a:cxn>
                <a:cxn ang="0">
                  <a:pos x="T16" y="T17"/>
                </a:cxn>
                <a:cxn ang="0">
                  <a:pos x="T18" y="T19"/>
                </a:cxn>
              </a:cxnLst>
              <a:rect l="0" t="0" r="r" b="b"/>
              <a:pathLst>
                <a:path w="81" h="82">
                  <a:moveTo>
                    <a:pt x="40" y="1"/>
                  </a:moveTo>
                  <a:cubicBezTo>
                    <a:pt x="64" y="0"/>
                    <a:pt x="81" y="17"/>
                    <a:pt x="81" y="41"/>
                  </a:cubicBezTo>
                  <a:cubicBezTo>
                    <a:pt x="81" y="65"/>
                    <a:pt x="64" y="81"/>
                    <a:pt x="40" y="82"/>
                  </a:cubicBezTo>
                  <a:cubicBezTo>
                    <a:pt x="17" y="82"/>
                    <a:pt x="0" y="66"/>
                    <a:pt x="0" y="42"/>
                  </a:cubicBezTo>
                  <a:cubicBezTo>
                    <a:pt x="0" y="17"/>
                    <a:pt x="17" y="1"/>
                    <a:pt x="40" y="1"/>
                  </a:cubicBezTo>
                  <a:close/>
                  <a:moveTo>
                    <a:pt x="40" y="69"/>
                  </a:moveTo>
                  <a:cubicBezTo>
                    <a:pt x="56" y="69"/>
                    <a:pt x="67" y="57"/>
                    <a:pt x="67" y="41"/>
                  </a:cubicBezTo>
                  <a:cubicBezTo>
                    <a:pt x="67" y="25"/>
                    <a:pt x="56" y="13"/>
                    <a:pt x="40" y="13"/>
                  </a:cubicBezTo>
                  <a:cubicBezTo>
                    <a:pt x="25" y="13"/>
                    <a:pt x="14" y="25"/>
                    <a:pt x="14" y="41"/>
                  </a:cubicBezTo>
                  <a:cubicBezTo>
                    <a:pt x="14" y="57"/>
                    <a:pt x="25" y="69"/>
                    <a:pt x="40" y="69"/>
                  </a:cubicBezTo>
                  <a:close/>
                </a:path>
              </a:pathLst>
            </a:custGeom>
            <a:solidFill>
              <a:srgbClr val="FFB900"/>
            </a:solidFill>
            <a:ln>
              <a:noFill/>
            </a:ln>
            <a:extLst>
              <a:ext uri="{91240B29-F687-4F45-9708-019B960494DF}">
                <a14:hiddenLine xmlns:a14="http://schemas.microsoft.com/office/drawing/2010/main" w="9525">
                  <a:solidFill>
                    <a:srgbClr val="000000"/>
                  </a:solidFill>
                  <a:round/>
                  <a:headEnd/>
                  <a:tailEnd/>
                </a14:hiddenLine>
              </a:ext>
            </a:extLst>
          </p:spPr>
          <p:txBody>
            <a:bodyPr lIns="93260" tIns="46630" rIns="93260" bIns="46630"/>
            <a:lstStyle/>
            <a:p>
              <a:pPr defTabSz="932597" eaLnBrk="1" fontAlgn="auto" hangingPunct="1">
                <a:spcBef>
                  <a:spcPts val="0"/>
                </a:spcBef>
                <a:spcAft>
                  <a:spcPts val="0"/>
                </a:spcAft>
                <a:defRPr/>
              </a:pPr>
              <a:endParaRPr lang="sl-SI" sz="1836" dirty="0">
                <a:solidFill>
                  <a:srgbClr val="505050"/>
                </a:solidFill>
                <a:latin typeface="Segoe UI"/>
              </a:endParaRPr>
            </a:p>
          </p:txBody>
        </p:sp>
        <p:sp>
          <p:nvSpPr>
            <p:cNvPr id="21" name="Freeform 14">
              <a:extLst>
                <a:ext uri="{FF2B5EF4-FFF2-40B4-BE49-F238E27FC236}">
                  <a16:creationId xmlns:a16="http://schemas.microsoft.com/office/drawing/2014/main" id="{4AAF1DB4-257B-4437-9E83-5D1CFAD66DCA}"/>
                </a:ext>
              </a:extLst>
            </p:cNvPr>
            <p:cNvSpPr>
              <a:spLocks noEditPoints="1"/>
            </p:cNvSpPr>
            <p:nvPr/>
          </p:nvSpPr>
          <p:spPr bwMode="auto">
            <a:xfrm>
              <a:off x="465" y="3342"/>
              <a:ext cx="16" cy="16"/>
            </a:xfrm>
            <a:custGeom>
              <a:avLst/>
              <a:gdLst>
                <a:gd name="T0" fmla="*/ 41 w 82"/>
                <a:gd name="T1" fmla="*/ 1 h 82"/>
                <a:gd name="T2" fmla="*/ 82 w 82"/>
                <a:gd name="T3" fmla="*/ 41 h 82"/>
                <a:gd name="T4" fmla="*/ 41 w 82"/>
                <a:gd name="T5" fmla="*/ 82 h 82"/>
                <a:gd name="T6" fmla="*/ 0 w 82"/>
                <a:gd name="T7" fmla="*/ 42 h 82"/>
                <a:gd name="T8" fmla="*/ 41 w 82"/>
                <a:gd name="T9" fmla="*/ 1 h 82"/>
                <a:gd name="T10" fmla="*/ 41 w 82"/>
                <a:gd name="T11" fmla="*/ 69 h 82"/>
                <a:gd name="T12" fmla="*/ 68 w 82"/>
                <a:gd name="T13" fmla="*/ 41 h 82"/>
                <a:gd name="T14" fmla="*/ 41 w 82"/>
                <a:gd name="T15" fmla="*/ 13 h 82"/>
                <a:gd name="T16" fmla="*/ 15 w 82"/>
                <a:gd name="T17" fmla="*/ 41 h 82"/>
                <a:gd name="T18" fmla="*/ 41 w 82"/>
                <a:gd name="T19" fmla="*/ 69 h 82"/>
              </a:gdLst>
              <a:ahLst/>
              <a:cxnLst>
                <a:cxn ang="0">
                  <a:pos x="T0" y="T1"/>
                </a:cxn>
                <a:cxn ang="0">
                  <a:pos x="T2" y="T3"/>
                </a:cxn>
                <a:cxn ang="0">
                  <a:pos x="T4" y="T5"/>
                </a:cxn>
                <a:cxn ang="0">
                  <a:pos x="T6" y="T7"/>
                </a:cxn>
                <a:cxn ang="0">
                  <a:pos x="T8" y="T9"/>
                </a:cxn>
                <a:cxn ang="0">
                  <a:pos x="T10" y="T11"/>
                </a:cxn>
                <a:cxn ang="0">
                  <a:pos x="T12" y="T13"/>
                </a:cxn>
                <a:cxn ang="0">
                  <a:pos x="T14" y="T15"/>
                </a:cxn>
                <a:cxn ang="0">
                  <a:pos x="T16" y="T17"/>
                </a:cxn>
                <a:cxn ang="0">
                  <a:pos x="T18" y="T19"/>
                </a:cxn>
              </a:cxnLst>
              <a:rect l="0" t="0" r="r" b="b"/>
              <a:pathLst>
                <a:path w="82" h="82">
                  <a:moveTo>
                    <a:pt x="41" y="1"/>
                  </a:moveTo>
                  <a:cubicBezTo>
                    <a:pt x="65" y="0"/>
                    <a:pt x="82" y="17"/>
                    <a:pt x="82" y="41"/>
                  </a:cubicBezTo>
                  <a:cubicBezTo>
                    <a:pt x="82" y="65"/>
                    <a:pt x="65" y="81"/>
                    <a:pt x="41" y="82"/>
                  </a:cubicBezTo>
                  <a:cubicBezTo>
                    <a:pt x="17" y="82"/>
                    <a:pt x="0" y="66"/>
                    <a:pt x="0" y="42"/>
                  </a:cubicBezTo>
                  <a:cubicBezTo>
                    <a:pt x="0" y="17"/>
                    <a:pt x="17" y="1"/>
                    <a:pt x="41" y="1"/>
                  </a:cubicBezTo>
                  <a:close/>
                  <a:moveTo>
                    <a:pt x="41" y="69"/>
                  </a:moveTo>
                  <a:cubicBezTo>
                    <a:pt x="57" y="69"/>
                    <a:pt x="68" y="57"/>
                    <a:pt x="68" y="41"/>
                  </a:cubicBezTo>
                  <a:cubicBezTo>
                    <a:pt x="68" y="25"/>
                    <a:pt x="57" y="13"/>
                    <a:pt x="41" y="13"/>
                  </a:cubicBezTo>
                  <a:cubicBezTo>
                    <a:pt x="25" y="13"/>
                    <a:pt x="15" y="25"/>
                    <a:pt x="15" y="41"/>
                  </a:cubicBezTo>
                  <a:cubicBezTo>
                    <a:pt x="15" y="57"/>
                    <a:pt x="25" y="69"/>
                    <a:pt x="41" y="69"/>
                  </a:cubicBezTo>
                  <a:close/>
                </a:path>
              </a:pathLst>
            </a:custGeom>
            <a:solidFill>
              <a:srgbClr val="FFB900"/>
            </a:solidFill>
            <a:ln>
              <a:noFill/>
            </a:ln>
            <a:extLst>
              <a:ext uri="{91240B29-F687-4F45-9708-019B960494DF}">
                <a14:hiddenLine xmlns:a14="http://schemas.microsoft.com/office/drawing/2010/main" w="9525">
                  <a:solidFill>
                    <a:srgbClr val="000000"/>
                  </a:solidFill>
                  <a:round/>
                  <a:headEnd/>
                  <a:tailEnd/>
                </a14:hiddenLine>
              </a:ext>
            </a:extLst>
          </p:spPr>
          <p:txBody>
            <a:bodyPr lIns="93260" tIns="46630" rIns="93260" bIns="46630"/>
            <a:lstStyle/>
            <a:p>
              <a:pPr defTabSz="932597" eaLnBrk="1" fontAlgn="auto" hangingPunct="1">
                <a:spcBef>
                  <a:spcPts val="0"/>
                </a:spcBef>
                <a:spcAft>
                  <a:spcPts val="0"/>
                </a:spcAft>
                <a:defRPr/>
              </a:pPr>
              <a:endParaRPr lang="sl-SI" sz="1836" dirty="0">
                <a:solidFill>
                  <a:srgbClr val="505050"/>
                </a:solidFill>
                <a:latin typeface="Segoe UI"/>
              </a:endParaRPr>
            </a:p>
          </p:txBody>
        </p:sp>
        <p:sp>
          <p:nvSpPr>
            <p:cNvPr id="22" name="Rectangle 15">
              <a:extLst>
                <a:ext uri="{FF2B5EF4-FFF2-40B4-BE49-F238E27FC236}">
                  <a16:creationId xmlns:a16="http://schemas.microsoft.com/office/drawing/2014/main" id="{5451B112-6655-451D-8552-AC820CF5E136}"/>
                </a:ext>
              </a:extLst>
            </p:cNvPr>
            <p:cNvSpPr>
              <a:spLocks noChangeArrowheads="1"/>
            </p:cNvSpPr>
            <p:nvPr/>
          </p:nvSpPr>
          <p:spPr bwMode="auto">
            <a:xfrm>
              <a:off x="425" y="3368"/>
              <a:ext cx="2" cy="15"/>
            </a:xfrm>
            <a:prstGeom prst="rect">
              <a:avLst/>
            </a:prstGeom>
            <a:solidFill>
              <a:srgbClr val="FFB900"/>
            </a:solidFill>
            <a:ln>
              <a:noFill/>
            </a:ln>
            <a:extLst>
              <a:ext uri="{91240B29-F687-4F45-9708-019B960494DF}">
                <a14:hiddenLine xmlns:a14="http://schemas.microsoft.com/office/drawing/2010/main" w="9525">
                  <a:solidFill>
                    <a:srgbClr val="000000"/>
                  </a:solidFill>
                  <a:miter lim="800000"/>
                  <a:headEnd/>
                  <a:tailEnd/>
                </a14:hiddenLine>
              </a:ext>
            </a:extLst>
          </p:spPr>
          <p:txBody>
            <a:bodyPr lIns="93260" tIns="46630" rIns="93260" bIns="46630"/>
            <a:lstStyle/>
            <a:p>
              <a:pPr defTabSz="932597" eaLnBrk="1" fontAlgn="auto" hangingPunct="1">
                <a:spcBef>
                  <a:spcPts val="0"/>
                </a:spcBef>
                <a:spcAft>
                  <a:spcPts val="0"/>
                </a:spcAft>
                <a:defRPr/>
              </a:pPr>
              <a:endParaRPr lang="sl-SI" sz="1836" dirty="0">
                <a:solidFill>
                  <a:srgbClr val="505050"/>
                </a:solidFill>
                <a:latin typeface="Segoe UI"/>
              </a:endParaRPr>
            </a:p>
          </p:txBody>
        </p:sp>
        <p:sp>
          <p:nvSpPr>
            <p:cNvPr id="23" name="Rectangle 16">
              <a:extLst>
                <a:ext uri="{FF2B5EF4-FFF2-40B4-BE49-F238E27FC236}">
                  <a16:creationId xmlns:a16="http://schemas.microsoft.com/office/drawing/2014/main" id="{091311E0-A4AE-4325-9257-1E73C031DEAA}"/>
                </a:ext>
              </a:extLst>
            </p:cNvPr>
            <p:cNvSpPr>
              <a:spLocks noChangeArrowheads="1"/>
            </p:cNvSpPr>
            <p:nvPr/>
          </p:nvSpPr>
          <p:spPr bwMode="auto">
            <a:xfrm>
              <a:off x="431" y="3368"/>
              <a:ext cx="2" cy="15"/>
            </a:xfrm>
            <a:prstGeom prst="rect">
              <a:avLst/>
            </a:prstGeom>
            <a:solidFill>
              <a:srgbClr val="FFB900"/>
            </a:solidFill>
            <a:ln>
              <a:noFill/>
            </a:ln>
            <a:extLst>
              <a:ext uri="{91240B29-F687-4F45-9708-019B960494DF}">
                <a14:hiddenLine xmlns:a14="http://schemas.microsoft.com/office/drawing/2010/main" w="9525">
                  <a:solidFill>
                    <a:srgbClr val="000000"/>
                  </a:solidFill>
                  <a:miter lim="800000"/>
                  <a:headEnd/>
                  <a:tailEnd/>
                </a14:hiddenLine>
              </a:ext>
            </a:extLst>
          </p:spPr>
          <p:txBody>
            <a:bodyPr lIns="93260" tIns="46630" rIns="93260" bIns="46630"/>
            <a:lstStyle/>
            <a:p>
              <a:pPr defTabSz="932597" eaLnBrk="1" fontAlgn="auto" hangingPunct="1">
                <a:spcBef>
                  <a:spcPts val="0"/>
                </a:spcBef>
                <a:spcAft>
                  <a:spcPts val="0"/>
                </a:spcAft>
                <a:defRPr/>
              </a:pPr>
              <a:endParaRPr lang="sl-SI" sz="1836" dirty="0">
                <a:solidFill>
                  <a:srgbClr val="505050"/>
                </a:solidFill>
                <a:latin typeface="Segoe UI"/>
              </a:endParaRPr>
            </a:p>
          </p:txBody>
        </p:sp>
        <p:sp>
          <p:nvSpPr>
            <p:cNvPr id="24" name="Freeform 17">
              <a:extLst>
                <a:ext uri="{FF2B5EF4-FFF2-40B4-BE49-F238E27FC236}">
                  <a16:creationId xmlns:a16="http://schemas.microsoft.com/office/drawing/2014/main" id="{EB969D4E-BF58-4FF7-9DD1-5A9C6684EFBB}"/>
                </a:ext>
              </a:extLst>
            </p:cNvPr>
            <p:cNvSpPr>
              <a:spLocks noEditPoints="1"/>
            </p:cNvSpPr>
            <p:nvPr/>
          </p:nvSpPr>
          <p:spPr bwMode="auto">
            <a:xfrm>
              <a:off x="436" y="3368"/>
              <a:ext cx="16" cy="15"/>
            </a:xfrm>
            <a:custGeom>
              <a:avLst/>
              <a:gdLst>
                <a:gd name="T0" fmla="*/ 41 w 82"/>
                <a:gd name="T1" fmla="*/ 0 h 81"/>
                <a:gd name="T2" fmla="*/ 82 w 82"/>
                <a:gd name="T3" fmla="*/ 41 h 81"/>
                <a:gd name="T4" fmla="*/ 41 w 82"/>
                <a:gd name="T5" fmla="*/ 81 h 81"/>
                <a:gd name="T6" fmla="*/ 0 w 82"/>
                <a:gd name="T7" fmla="*/ 41 h 81"/>
                <a:gd name="T8" fmla="*/ 41 w 82"/>
                <a:gd name="T9" fmla="*/ 0 h 81"/>
                <a:gd name="T10" fmla="*/ 41 w 82"/>
                <a:gd name="T11" fmla="*/ 69 h 81"/>
                <a:gd name="T12" fmla="*/ 68 w 82"/>
                <a:gd name="T13" fmla="*/ 40 h 81"/>
                <a:gd name="T14" fmla="*/ 41 w 82"/>
                <a:gd name="T15" fmla="*/ 13 h 81"/>
                <a:gd name="T16" fmla="*/ 15 w 82"/>
                <a:gd name="T17" fmla="*/ 40 h 81"/>
                <a:gd name="T18" fmla="*/ 41 w 82"/>
                <a:gd name="T19" fmla="*/ 69 h 81"/>
              </a:gdLst>
              <a:ahLst/>
              <a:cxnLst>
                <a:cxn ang="0">
                  <a:pos x="T0" y="T1"/>
                </a:cxn>
                <a:cxn ang="0">
                  <a:pos x="T2" y="T3"/>
                </a:cxn>
                <a:cxn ang="0">
                  <a:pos x="T4" y="T5"/>
                </a:cxn>
                <a:cxn ang="0">
                  <a:pos x="T6" y="T7"/>
                </a:cxn>
                <a:cxn ang="0">
                  <a:pos x="T8" y="T9"/>
                </a:cxn>
                <a:cxn ang="0">
                  <a:pos x="T10" y="T11"/>
                </a:cxn>
                <a:cxn ang="0">
                  <a:pos x="T12" y="T13"/>
                </a:cxn>
                <a:cxn ang="0">
                  <a:pos x="T14" y="T15"/>
                </a:cxn>
                <a:cxn ang="0">
                  <a:pos x="T16" y="T17"/>
                </a:cxn>
                <a:cxn ang="0">
                  <a:pos x="T18" y="T19"/>
                </a:cxn>
              </a:cxnLst>
              <a:rect l="0" t="0" r="r" b="b"/>
              <a:pathLst>
                <a:path w="82" h="81">
                  <a:moveTo>
                    <a:pt x="41" y="0"/>
                  </a:moveTo>
                  <a:cubicBezTo>
                    <a:pt x="65" y="0"/>
                    <a:pt x="82" y="16"/>
                    <a:pt x="82" y="41"/>
                  </a:cubicBezTo>
                  <a:cubicBezTo>
                    <a:pt x="82" y="65"/>
                    <a:pt x="65" y="81"/>
                    <a:pt x="41" y="81"/>
                  </a:cubicBezTo>
                  <a:cubicBezTo>
                    <a:pt x="17" y="81"/>
                    <a:pt x="0" y="65"/>
                    <a:pt x="0" y="41"/>
                  </a:cubicBezTo>
                  <a:cubicBezTo>
                    <a:pt x="0" y="17"/>
                    <a:pt x="17" y="0"/>
                    <a:pt x="41" y="0"/>
                  </a:cubicBezTo>
                  <a:close/>
                  <a:moveTo>
                    <a:pt x="41" y="69"/>
                  </a:moveTo>
                  <a:cubicBezTo>
                    <a:pt x="57" y="69"/>
                    <a:pt x="68" y="57"/>
                    <a:pt x="68" y="40"/>
                  </a:cubicBezTo>
                  <a:cubicBezTo>
                    <a:pt x="68" y="25"/>
                    <a:pt x="57" y="13"/>
                    <a:pt x="41" y="13"/>
                  </a:cubicBezTo>
                  <a:cubicBezTo>
                    <a:pt x="25" y="13"/>
                    <a:pt x="15" y="25"/>
                    <a:pt x="15" y="40"/>
                  </a:cubicBezTo>
                  <a:cubicBezTo>
                    <a:pt x="15" y="57"/>
                    <a:pt x="25" y="69"/>
                    <a:pt x="41" y="69"/>
                  </a:cubicBezTo>
                  <a:close/>
                </a:path>
              </a:pathLst>
            </a:custGeom>
            <a:solidFill>
              <a:srgbClr val="FFB900"/>
            </a:solidFill>
            <a:ln>
              <a:noFill/>
            </a:ln>
            <a:extLst>
              <a:ext uri="{91240B29-F687-4F45-9708-019B960494DF}">
                <a14:hiddenLine xmlns:a14="http://schemas.microsoft.com/office/drawing/2010/main" w="9525">
                  <a:solidFill>
                    <a:srgbClr val="000000"/>
                  </a:solidFill>
                  <a:round/>
                  <a:headEnd/>
                  <a:tailEnd/>
                </a14:hiddenLine>
              </a:ext>
            </a:extLst>
          </p:spPr>
          <p:txBody>
            <a:bodyPr lIns="93260" tIns="46630" rIns="93260" bIns="46630"/>
            <a:lstStyle/>
            <a:p>
              <a:pPr defTabSz="932597" eaLnBrk="1" fontAlgn="auto" hangingPunct="1">
                <a:spcBef>
                  <a:spcPts val="0"/>
                </a:spcBef>
                <a:spcAft>
                  <a:spcPts val="0"/>
                </a:spcAft>
                <a:defRPr/>
              </a:pPr>
              <a:endParaRPr lang="sl-SI" sz="1836" dirty="0">
                <a:solidFill>
                  <a:srgbClr val="505050"/>
                </a:solidFill>
                <a:latin typeface="Segoe UI"/>
              </a:endParaRPr>
            </a:p>
          </p:txBody>
        </p:sp>
        <p:sp>
          <p:nvSpPr>
            <p:cNvPr id="25" name="Rectangle 18">
              <a:extLst>
                <a:ext uri="{FF2B5EF4-FFF2-40B4-BE49-F238E27FC236}">
                  <a16:creationId xmlns:a16="http://schemas.microsoft.com/office/drawing/2014/main" id="{EBB52629-FD34-4DE1-83E8-8F7B5ED673CB}"/>
                </a:ext>
              </a:extLst>
            </p:cNvPr>
            <p:cNvSpPr>
              <a:spLocks noChangeArrowheads="1"/>
            </p:cNvSpPr>
            <p:nvPr/>
          </p:nvSpPr>
          <p:spPr bwMode="auto">
            <a:xfrm>
              <a:off x="454" y="3368"/>
              <a:ext cx="3" cy="15"/>
            </a:xfrm>
            <a:prstGeom prst="rect">
              <a:avLst/>
            </a:prstGeom>
            <a:solidFill>
              <a:srgbClr val="FFB900"/>
            </a:solidFill>
            <a:ln>
              <a:noFill/>
            </a:ln>
            <a:extLst>
              <a:ext uri="{91240B29-F687-4F45-9708-019B960494DF}">
                <a14:hiddenLine xmlns:a14="http://schemas.microsoft.com/office/drawing/2010/main" w="9525">
                  <a:solidFill>
                    <a:srgbClr val="000000"/>
                  </a:solidFill>
                  <a:miter lim="800000"/>
                  <a:headEnd/>
                  <a:tailEnd/>
                </a14:hiddenLine>
              </a:ext>
            </a:extLst>
          </p:spPr>
          <p:txBody>
            <a:bodyPr lIns="93260" tIns="46630" rIns="93260" bIns="46630"/>
            <a:lstStyle/>
            <a:p>
              <a:pPr defTabSz="932597" eaLnBrk="1" fontAlgn="auto" hangingPunct="1">
                <a:spcBef>
                  <a:spcPts val="0"/>
                </a:spcBef>
                <a:spcAft>
                  <a:spcPts val="0"/>
                </a:spcAft>
                <a:defRPr/>
              </a:pPr>
              <a:endParaRPr lang="sl-SI" sz="1836" dirty="0">
                <a:solidFill>
                  <a:srgbClr val="505050"/>
                </a:solidFill>
                <a:latin typeface="Segoe UI"/>
              </a:endParaRPr>
            </a:p>
          </p:txBody>
        </p:sp>
        <p:sp>
          <p:nvSpPr>
            <p:cNvPr id="26" name="Rectangle 19">
              <a:extLst>
                <a:ext uri="{FF2B5EF4-FFF2-40B4-BE49-F238E27FC236}">
                  <a16:creationId xmlns:a16="http://schemas.microsoft.com/office/drawing/2014/main" id="{8D216364-0BF3-40D1-9D52-312C8F39A10D}"/>
                </a:ext>
              </a:extLst>
            </p:cNvPr>
            <p:cNvSpPr>
              <a:spLocks noChangeArrowheads="1"/>
            </p:cNvSpPr>
            <p:nvPr/>
          </p:nvSpPr>
          <p:spPr bwMode="auto">
            <a:xfrm>
              <a:off x="460" y="3368"/>
              <a:ext cx="2" cy="15"/>
            </a:xfrm>
            <a:prstGeom prst="rect">
              <a:avLst/>
            </a:prstGeom>
            <a:solidFill>
              <a:srgbClr val="FFB900"/>
            </a:solidFill>
            <a:ln>
              <a:noFill/>
            </a:ln>
            <a:extLst>
              <a:ext uri="{91240B29-F687-4F45-9708-019B960494DF}">
                <a14:hiddenLine xmlns:a14="http://schemas.microsoft.com/office/drawing/2010/main" w="9525">
                  <a:solidFill>
                    <a:srgbClr val="000000"/>
                  </a:solidFill>
                  <a:miter lim="800000"/>
                  <a:headEnd/>
                  <a:tailEnd/>
                </a14:hiddenLine>
              </a:ext>
            </a:extLst>
          </p:spPr>
          <p:txBody>
            <a:bodyPr lIns="93260" tIns="46630" rIns="93260" bIns="46630"/>
            <a:lstStyle/>
            <a:p>
              <a:pPr defTabSz="932597" eaLnBrk="1" fontAlgn="auto" hangingPunct="1">
                <a:spcBef>
                  <a:spcPts val="0"/>
                </a:spcBef>
                <a:spcAft>
                  <a:spcPts val="0"/>
                </a:spcAft>
                <a:defRPr/>
              </a:pPr>
              <a:endParaRPr lang="sl-SI" sz="1836" dirty="0">
                <a:solidFill>
                  <a:srgbClr val="505050"/>
                </a:solidFill>
                <a:latin typeface="Segoe UI"/>
              </a:endParaRPr>
            </a:p>
          </p:txBody>
        </p:sp>
        <p:sp>
          <p:nvSpPr>
            <p:cNvPr id="27" name="Freeform 20">
              <a:extLst>
                <a:ext uri="{FF2B5EF4-FFF2-40B4-BE49-F238E27FC236}">
                  <a16:creationId xmlns:a16="http://schemas.microsoft.com/office/drawing/2014/main" id="{57058B13-6A2D-40B0-BDD7-C182CFE2E009}"/>
                </a:ext>
              </a:extLst>
            </p:cNvPr>
            <p:cNvSpPr>
              <a:spLocks noEditPoints="1"/>
            </p:cNvSpPr>
            <p:nvPr/>
          </p:nvSpPr>
          <p:spPr bwMode="auto">
            <a:xfrm>
              <a:off x="465" y="3368"/>
              <a:ext cx="16" cy="15"/>
            </a:xfrm>
            <a:custGeom>
              <a:avLst/>
              <a:gdLst>
                <a:gd name="T0" fmla="*/ 41 w 82"/>
                <a:gd name="T1" fmla="*/ 0 h 81"/>
                <a:gd name="T2" fmla="*/ 82 w 82"/>
                <a:gd name="T3" fmla="*/ 41 h 81"/>
                <a:gd name="T4" fmla="*/ 41 w 82"/>
                <a:gd name="T5" fmla="*/ 81 h 81"/>
                <a:gd name="T6" fmla="*/ 0 w 82"/>
                <a:gd name="T7" fmla="*/ 41 h 81"/>
                <a:gd name="T8" fmla="*/ 41 w 82"/>
                <a:gd name="T9" fmla="*/ 0 h 81"/>
                <a:gd name="T10" fmla="*/ 41 w 82"/>
                <a:gd name="T11" fmla="*/ 69 h 81"/>
                <a:gd name="T12" fmla="*/ 68 w 82"/>
                <a:gd name="T13" fmla="*/ 40 h 81"/>
                <a:gd name="T14" fmla="*/ 41 w 82"/>
                <a:gd name="T15" fmla="*/ 13 h 81"/>
                <a:gd name="T16" fmla="*/ 15 w 82"/>
                <a:gd name="T17" fmla="*/ 40 h 81"/>
                <a:gd name="T18" fmla="*/ 41 w 82"/>
                <a:gd name="T19" fmla="*/ 69 h 81"/>
              </a:gdLst>
              <a:ahLst/>
              <a:cxnLst>
                <a:cxn ang="0">
                  <a:pos x="T0" y="T1"/>
                </a:cxn>
                <a:cxn ang="0">
                  <a:pos x="T2" y="T3"/>
                </a:cxn>
                <a:cxn ang="0">
                  <a:pos x="T4" y="T5"/>
                </a:cxn>
                <a:cxn ang="0">
                  <a:pos x="T6" y="T7"/>
                </a:cxn>
                <a:cxn ang="0">
                  <a:pos x="T8" y="T9"/>
                </a:cxn>
                <a:cxn ang="0">
                  <a:pos x="T10" y="T11"/>
                </a:cxn>
                <a:cxn ang="0">
                  <a:pos x="T12" y="T13"/>
                </a:cxn>
                <a:cxn ang="0">
                  <a:pos x="T14" y="T15"/>
                </a:cxn>
                <a:cxn ang="0">
                  <a:pos x="T16" y="T17"/>
                </a:cxn>
                <a:cxn ang="0">
                  <a:pos x="T18" y="T19"/>
                </a:cxn>
              </a:cxnLst>
              <a:rect l="0" t="0" r="r" b="b"/>
              <a:pathLst>
                <a:path w="82" h="81">
                  <a:moveTo>
                    <a:pt x="41" y="0"/>
                  </a:moveTo>
                  <a:cubicBezTo>
                    <a:pt x="65" y="0"/>
                    <a:pt x="82" y="16"/>
                    <a:pt x="82" y="41"/>
                  </a:cubicBezTo>
                  <a:cubicBezTo>
                    <a:pt x="82" y="65"/>
                    <a:pt x="65" y="81"/>
                    <a:pt x="41" y="81"/>
                  </a:cubicBezTo>
                  <a:cubicBezTo>
                    <a:pt x="17" y="81"/>
                    <a:pt x="0" y="65"/>
                    <a:pt x="0" y="41"/>
                  </a:cubicBezTo>
                  <a:cubicBezTo>
                    <a:pt x="0" y="17"/>
                    <a:pt x="17" y="0"/>
                    <a:pt x="41" y="0"/>
                  </a:cubicBezTo>
                  <a:moveTo>
                    <a:pt x="41" y="69"/>
                  </a:moveTo>
                  <a:cubicBezTo>
                    <a:pt x="57" y="69"/>
                    <a:pt x="68" y="57"/>
                    <a:pt x="68" y="40"/>
                  </a:cubicBezTo>
                  <a:cubicBezTo>
                    <a:pt x="68" y="25"/>
                    <a:pt x="57" y="13"/>
                    <a:pt x="41" y="13"/>
                  </a:cubicBezTo>
                  <a:cubicBezTo>
                    <a:pt x="25" y="13"/>
                    <a:pt x="15" y="25"/>
                    <a:pt x="15" y="40"/>
                  </a:cubicBezTo>
                  <a:cubicBezTo>
                    <a:pt x="15" y="57"/>
                    <a:pt x="25" y="69"/>
                    <a:pt x="41" y="69"/>
                  </a:cubicBezTo>
                </a:path>
              </a:pathLst>
            </a:custGeom>
            <a:solidFill>
              <a:srgbClr val="FFB900"/>
            </a:solidFill>
            <a:ln>
              <a:noFill/>
            </a:ln>
            <a:extLst>
              <a:ext uri="{91240B29-F687-4F45-9708-019B960494DF}">
                <a14:hiddenLine xmlns:a14="http://schemas.microsoft.com/office/drawing/2010/main" w="9525">
                  <a:solidFill>
                    <a:srgbClr val="000000"/>
                  </a:solidFill>
                  <a:round/>
                  <a:headEnd/>
                  <a:tailEnd/>
                </a14:hiddenLine>
              </a:ext>
            </a:extLst>
          </p:spPr>
          <p:txBody>
            <a:bodyPr lIns="93260" tIns="46630" rIns="93260" bIns="46630"/>
            <a:lstStyle/>
            <a:p>
              <a:pPr defTabSz="932597" eaLnBrk="1" fontAlgn="auto" hangingPunct="1">
                <a:spcBef>
                  <a:spcPts val="0"/>
                </a:spcBef>
                <a:spcAft>
                  <a:spcPts val="0"/>
                </a:spcAft>
                <a:defRPr/>
              </a:pPr>
              <a:endParaRPr lang="sl-SI" sz="1836" dirty="0">
                <a:solidFill>
                  <a:srgbClr val="505050"/>
                </a:solidFill>
                <a:latin typeface="Segoe UI"/>
              </a:endParaRPr>
            </a:p>
          </p:txBody>
        </p:sp>
        <p:sp>
          <p:nvSpPr>
            <p:cNvPr id="28" name="Rectangle 21">
              <a:extLst>
                <a:ext uri="{FF2B5EF4-FFF2-40B4-BE49-F238E27FC236}">
                  <a16:creationId xmlns:a16="http://schemas.microsoft.com/office/drawing/2014/main" id="{4AE153C3-EB06-487E-A983-7B7F78B2FADD}"/>
                </a:ext>
              </a:extLst>
            </p:cNvPr>
            <p:cNvSpPr>
              <a:spLocks noChangeArrowheads="1"/>
            </p:cNvSpPr>
            <p:nvPr/>
          </p:nvSpPr>
          <p:spPr bwMode="auto">
            <a:xfrm>
              <a:off x="411" y="3388"/>
              <a:ext cx="9" cy="88"/>
            </a:xfrm>
            <a:prstGeom prst="rect">
              <a:avLst/>
            </a:prstGeom>
            <a:solidFill>
              <a:srgbClr val="55D455"/>
            </a:solidFill>
            <a:ln>
              <a:noFill/>
            </a:ln>
            <a:extLst>
              <a:ext uri="{91240B29-F687-4F45-9708-019B960494DF}">
                <a14:hiddenLine xmlns:a14="http://schemas.microsoft.com/office/drawing/2010/main" w="9525">
                  <a:solidFill>
                    <a:srgbClr val="000000"/>
                  </a:solidFill>
                  <a:miter lim="800000"/>
                  <a:headEnd/>
                  <a:tailEnd/>
                </a14:hiddenLine>
              </a:ext>
            </a:extLst>
          </p:spPr>
          <p:txBody>
            <a:bodyPr lIns="93260" tIns="46630" rIns="93260" bIns="46630"/>
            <a:lstStyle/>
            <a:p>
              <a:pPr defTabSz="932597" eaLnBrk="1" fontAlgn="auto" hangingPunct="1">
                <a:spcBef>
                  <a:spcPts val="0"/>
                </a:spcBef>
                <a:spcAft>
                  <a:spcPts val="0"/>
                </a:spcAft>
                <a:defRPr/>
              </a:pPr>
              <a:endParaRPr lang="sl-SI" sz="1836" dirty="0">
                <a:solidFill>
                  <a:srgbClr val="505050"/>
                </a:solidFill>
                <a:latin typeface="Segoe UI"/>
              </a:endParaRPr>
            </a:p>
          </p:txBody>
        </p:sp>
        <p:sp>
          <p:nvSpPr>
            <p:cNvPr id="29" name="Rectangle 22">
              <a:extLst>
                <a:ext uri="{FF2B5EF4-FFF2-40B4-BE49-F238E27FC236}">
                  <a16:creationId xmlns:a16="http://schemas.microsoft.com/office/drawing/2014/main" id="{5CA60E91-7945-45F0-993C-92E763F66C00}"/>
                </a:ext>
              </a:extLst>
            </p:cNvPr>
            <p:cNvSpPr>
              <a:spLocks noChangeArrowheads="1"/>
            </p:cNvSpPr>
            <p:nvPr/>
          </p:nvSpPr>
          <p:spPr bwMode="auto">
            <a:xfrm>
              <a:off x="411" y="3388"/>
              <a:ext cx="9" cy="88"/>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lIns="93260" tIns="46630" rIns="93260" bIns="46630"/>
            <a:lstStyle/>
            <a:p>
              <a:pPr defTabSz="932597" eaLnBrk="1" fontAlgn="auto" hangingPunct="1">
                <a:spcBef>
                  <a:spcPts val="0"/>
                </a:spcBef>
                <a:spcAft>
                  <a:spcPts val="0"/>
                </a:spcAft>
                <a:defRPr/>
              </a:pPr>
              <a:endParaRPr lang="sl-SI" sz="1836" dirty="0">
                <a:solidFill>
                  <a:srgbClr val="505050"/>
                </a:solidFill>
                <a:latin typeface="Segoe UI"/>
              </a:endParaRPr>
            </a:p>
          </p:txBody>
        </p:sp>
        <p:sp>
          <p:nvSpPr>
            <p:cNvPr id="30" name="Freeform 23">
              <a:extLst>
                <a:ext uri="{FF2B5EF4-FFF2-40B4-BE49-F238E27FC236}">
                  <a16:creationId xmlns:a16="http://schemas.microsoft.com/office/drawing/2014/main" id="{BFE07D4C-5B3A-4CD2-95DB-2FCDDA07E161}"/>
                </a:ext>
              </a:extLst>
            </p:cNvPr>
            <p:cNvSpPr>
              <a:spLocks/>
            </p:cNvSpPr>
            <p:nvPr/>
          </p:nvSpPr>
          <p:spPr bwMode="auto">
            <a:xfrm>
              <a:off x="415" y="3399"/>
              <a:ext cx="5" cy="77"/>
            </a:xfrm>
            <a:custGeom>
              <a:avLst/>
              <a:gdLst>
                <a:gd name="T0" fmla="*/ 5 w 5"/>
                <a:gd name="T1" fmla="*/ 0 h 77"/>
                <a:gd name="T2" fmla="*/ 0 w 5"/>
                <a:gd name="T3" fmla="*/ 0 h 77"/>
                <a:gd name="T4" fmla="*/ 0 w 5"/>
                <a:gd name="T5" fmla="*/ 77 h 77"/>
                <a:gd name="T6" fmla="*/ 5 w 5"/>
                <a:gd name="T7" fmla="*/ 77 h 77"/>
                <a:gd name="T8" fmla="*/ 5 w 5"/>
                <a:gd name="T9" fmla="*/ 66 h 77"/>
                <a:gd name="T10" fmla="*/ 5 w 5"/>
                <a:gd name="T11" fmla="*/ 0 h 77"/>
              </a:gdLst>
              <a:ahLst/>
              <a:cxnLst>
                <a:cxn ang="0">
                  <a:pos x="T0" y="T1"/>
                </a:cxn>
                <a:cxn ang="0">
                  <a:pos x="T2" y="T3"/>
                </a:cxn>
                <a:cxn ang="0">
                  <a:pos x="T4" y="T5"/>
                </a:cxn>
                <a:cxn ang="0">
                  <a:pos x="T6" y="T7"/>
                </a:cxn>
                <a:cxn ang="0">
                  <a:pos x="T8" y="T9"/>
                </a:cxn>
                <a:cxn ang="0">
                  <a:pos x="T10" y="T11"/>
                </a:cxn>
              </a:cxnLst>
              <a:rect l="0" t="0" r="r" b="b"/>
              <a:pathLst>
                <a:path w="5" h="77">
                  <a:moveTo>
                    <a:pt x="5" y="0"/>
                  </a:moveTo>
                  <a:lnTo>
                    <a:pt x="0" y="0"/>
                  </a:lnTo>
                  <a:lnTo>
                    <a:pt x="0" y="77"/>
                  </a:lnTo>
                  <a:lnTo>
                    <a:pt x="5" y="77"/>
                  </a:lnTo>
                  <a:lnTo>
                    <a:pt x="5" y="66"/>
                  </a:lnTo>
                  <a:lnTo>
                    <a:pt x="5" y="0"/>
                  </a:lnTo>
                  <a:close/>
                </a:path>
              </a:pathLst>
            </a:custGeom>
            <a:solidFill>
              <a:srgbClr val="44AA44"/>
            </a:solidFill>
            <a:ln>
              <a:noFill/>
            </a:ln>
            <a:extLst>
              <a:ext uri="{91240B29-F687-4F45-9708-019B960494DF}">
                <a14:hiddenLine xmlns:a14="http://schemas.microsoft.com/office/drawing/2010/main" w="9525">
                  <a:solidFill>
                    <a:srgbClr val="000000"/>
                  </a:solidFill>
                  <a:round/>
                  <a:headEnd/>
                  <a:tailEnd/>
                </a14:hiddenLine>
              </a:ext>
            </a:extLst>
          </p:spPr>
          <p:txBody>
            <a:bodyPr lIns="93260" tIns="46630" rIns="93260" bIns="46630"/>
            <a:lstStyle/>
            <a:p>
              <a:pPr defTabSz="932597" eaLnBrk="1" fontAlgn="auto" hangingPunct="1">
                <a:spcBef>
                  <a:spcPts val="0"/>
                </a:spcBef>
                <a:spcAft>
                  <a:spcPts val="0"/>
                </a:spcAft>
                <a:defRPr/>
              </a:pPr>
              <a:endParaRPr lang="sl-SI" sz="1836" dirty="0">
                <a:solidFill>
                  <a:srgbClr val="505050"/>
                </a:solidFill>
                <a:latin typeface="Segoe UI"/>
              </a:endParaRPr>
            </a:p>
          </p:txBody>
        </p:sp>
        <p:sp>
          <p:nvSpPr>
            <p:cNvPr id="31" name="Freeform 24">
              <a:extLst>
                <a:ext uri="{FF2B5EF4-FFF2-40B4-BE49-F238E27FC236}">
                  <a16:creationId xmlns:a16="http://schemas.microsoft.com/office/drawing/2014/main" id="{8BB19FE6-BE1E-4BE1-BABC-3113C6AEA1DB}"/>
                </a:ext>
              </a:extLst>
            </p:cNvPr>
            <p:cNvSpPr>
              <a:spLocks/>
            </p:cNvSpPr>
            <p:nvPr/>
          </p:nvSpPr>
          <p:spPr bwMode="auto">
            <a:xfrm>
              <a:off x="415" y="3399"/>
              <a:ext cx="5" cy="77"/>
            </a:xfrm>
            <a:custGeom>
              <a:avLst/>
              <a:gdLst>
                <a:gd name="T0" fmla="*/ 5 w 5"/>
                <a:gd name="T1" fmla="*/ 0 h 77"/>
                <a:gd name="T2" fmla="*/ 0 w 5"/>
                <a:gd name="T3" fmla="*/ 0 h 77"/>
                <a:gd name="T4" fmla="*/ 0 w 5"/>
                <a:gd name="T5" fmla="*/ 77 h 77"/>
                <a:gd name="T6" fmla="*/ 5 w 5"/>
                <a:gd name="T7" fmla="*/ 77 h 77"/>
                <a:gd name="T8" fmla="*/ 5 w 5"/>
                <a:gd name="T9" fmla="*/ 66 h 77"/>
                <a:gd name="T10" fmla="*/ 5 w 5"/>
                <a:gd name="T11" fmla="*/ 0 h 77"/>
              </a:gdLst>
              <a:ahLst/>
              <a:cxnLst>
                <a:cxn ang="0">
                  <a:pos x="T0" y="T1"/>
                </a:cxn>
                <a:cxn ang="0">
                  <a:pos x="T2" y="T3"/>
                </a:cxn>
                <a:cxn ang="0">
                  <a:pos x="T4" y="T5"/>
                </a:cxn>
                <a:cxn ang="0">
                  <a:pos x="T6" y="T7"/>
                </a:cxn>
                <a:cxn ang="0">
                  <a:pos x="T8" y="T9"/>
                </a:cxn>
                <a:cxn ang="0">
                  <a:pos x="T10" y="T11"/>
                </a:cxn>
              </a:cxnLst>
              <a:rect l="0" t="0" r="r" b="b"/>
              <a:pathLst>
                <a:path w="5" h="77">
                  <a:moveTo>
                    <a:pt x="5" y="0"/>
                  </a:moveTo>
                  <a:lnTo>
                    <a:pt x="0" y="0"/>
                  </a:lnTo>
                  <a:lnTo>
                    <a:pt x="0" y="77"/>
                  </a:lnTo>
                  <a:lnTo>
                    <a:pt x="5" y="77"/>
                  </a:lnTo>
                  <a:lnTo>
                    <a:pt x="5" y="66"/>
                  </a:lnTo>
                  <a:lnTo>
                    <a:pt x="5" y="0"/>
                  </a:lnTo>
                </a:path>
              </a:pathLst>
            </a:cu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round/>
                  <a:headEnd/>
                  <a:tailEnd/>
                </a14:hiddenLine>
              </a:ext>
            </a:extLst>
          </p:spPr>
          <p:txBody>
            <a:bodyPr lIns="93260" tIns="46630" rIns="93260" bIns="46630"/>
            <a:lstStyle/>
            <a:p>
              <a:pPr defTabSz="932597" eaLnBrk="1" fontAlgn="auto" hangingPunct="1">
                <a:spcBef>
                  <a:spcPts val="0"/>
                </a:spcBef>
                <a:spcAft>
                  <a:spcPts val="0"/>
                </a:spcAft>
                <a:defRPr/>
              </a:pPr>
              <a:endParaRPr lang="sl-SI" sz="1836" dirty="0">
                <a:solidFill>
                  <a:srgbClr val="505050"/>
                </a:solidFill>
                <a:latin typeface="Segoe UI"/>
              </a:endParaRPr>
            </a:p>
          </p:txBody>
        </p:sp>
        <p:sp>
          <p:nvSpPr>
            <p:cNvPr id="32" name="Rectangle 25">
              <a:extLst>
                <a:ext uri="{FF2B5EF4-FFF2-40B4-BE49-F238E27FC236}">
                  <a16:creationId xmlns:a16="http://schemas.microsoft.com/office/drawing/2014/main" id="{16777F3A-3DB5-419B-A06A-8C346A885893}"/>
                </a:ext>
              </a:extLst>
            </p:cNvPr>
            <p:cNvSpPr>
              <a:spLocks noChangeArrowheads="1"/>
            </p:cNvSpPr>
            <p:nvPr/>
          </p:nvSpPr>
          <p:spPr bwMode="auto">
            <a:xfrm>
              <a:off x="464" y="3388"/>
              <a:ext cx="9" cy="88"/>
            </a:xfrm>
            <a:prstGeom prst="rect">
              <a:avLst/>
            </a:prstGeom>
            <a:solidFill>
              <a:srgbClr val="55D455"/>
            </a:solidFill>
            <a:ln>
              <a:noFill/>
            </a:ln>
            <a:extLst>
              <a:ext uri="{91240B29-F687-4F45-9708-019B960494DF}">
                <a14:hiddenLine xmlns:a14="http://schemas.microsoft.com/office/drawing/2010/main" w="9525">
                  <a:solidFill>
                    <a:srgbClr val="000000"/>
                  </a:solidFill>
                  <a:miter lim="800000"/>
                  <a:headEnd/>
                  <a:tailEnd/>
                </a14:hiddenLine>
              </a:ext>
            </a:extLst>
          </p:spPr>
          <p:txBody>
            <a:bodyPr lIns="93260" tIns="46630" rIns="93260" bIns="46630"/>
            <a:lstStyle/>
            <a:p>
              <a:pPr defTabSz="932597" eaLnBrk="1" fontAlgn="auto" hangingPunct="1">
                <a:spcBef>
                  <a:spcPts val="0"/>
                </a:spcBef>
                <a:spcAft>
                  <a:spcPts val="0"/>
                </a:spcAft>
                <a:defRPr/>
              </a:pPr>
              <a:endParaRPr lang="sl-SI" sz="1836" dirty="0">
                <a:solidFill>
                  <a:srgbClr val="505050"/>
                </a:solidFill>
                <a:latin typeface="Segoe UI"/>
              </a:endParaRPr>
            </a:p>
          </p:txBody>
        </p:sp>
        <p:sp>
          <p:nvSpPr>
            <p:cNvPr id="33" name="Rectangle 26">
              <a:extLst>
                <a:ext uri="{FF2B5EF4-FFF2-40B4-BE49-F238E27FC236}">
                  <a16:creationId xmlns:a16="http://schemas.microsoft.com/office/drawing/2014/main" id="{D22E81CC-F0E0-4D0B-8EB4-CF50C3FEB039}"/>
                </a:ext>
              </a:extLst>
            </p:cNvPr>
            <p:cNvSpPr>
              <a:spLocks noChangeArrowheads="1"/>
            </p:cNvSpPr>
            <p:nvPr/>
          </p:nvSpPr>
          <p:spPr bwMode="auto">
            <a:xfrm>
              <a:off x="464" y="3388"/>
              <a:ext cx="9" cy="88"/>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lIns="93260" tIns="46630" rIns="93260" bIns="46630"/>
            <a:lstStyle/>
            <a:p>
              <a:pPr defTabSz="932597" eaLnBrk="1" fontAlgn="auto" hangingPunct="1">
                <a:spcBef>
                  <a:spcPts val="0"/>
                </a:spcBef>
                <a:spcAft>
                  <a:spcPts val="0"/>
                </a:spcAft>
                <a:defRPr/>
              </a:pPr>
              <a:endParaRPr lang="sl-SI" sz="1836" dirty="0">
                <a:solidFill>
                  <a:srgbClr val="505050"/>
                </a:solidFill>
                <a:latin typeface="Segoe UI"/>
              </a:endParaRPr>
            </a:p>
          </p:txBody>
        </p:sp>
        <p:sp>
          <p:nvSpPr>
            <p:cNvPr id="34" name="Freeform 27">
              <a:extLst>
                <a:ext uri="{FF2B5EF4-FFF2-40B4-BE49-F238E27FC236}">
                  <a16:creationId xmlns:a16="http://schemas.microsoft.com/office/drawing/2014/main" id="{8B02BBD4-7273-403B-86ED-B58C5990B676}"/>
                </a:ext>
              </a:extLst>
            </p:cNvPr>
            <p:cNvSpPr>
              <a:spLocks/>
            </p:cNvSpPr>
            <p:nvPr/>
          </p:nvSpPr>
          <p:spPr bwMode="auto">
            <a:xfrm>
              <a:off x="469" y="3399"/>
              <a:ext cx="4" cy="77"/>
            </a:xfrm>
            <a:custGeom>
              <a:avLst/>
              <a:gdLst>
                <a:gd name="T0" fmla="*/ 4 w 4"/>
                <a:gd name="T1" fmla="*/ 0 h 77"/>
                <a:gd name="T2" fmla="*/ 0 w 4"/>
                <a:gd name="T3" fmla="*/ 0 h 77"/>
                <a:gd name="T4" fmla="*/ 0 w 4"/>
                <a:gd name="T5" fmla="*/ 77 h 77"/>
                <a:gd name="T6" fmla="*/ 4 w 4"/>
                <a:gd name="T7" fmla="*/ 77 h 77"/>
                <a:gd name="T8" fmla="*/ 4 w 4"/>
                <a:gd name="T9" fmla="*/ 66 h 77"/>
                <a:gd name="T10" fmla="*/ 4 w 4"/>
                <a:gd name="T11" fmla="*/ 0 h 77"/>
              </a:gdLst>
              <a:ahLst/>
              <a:cxnLst>
                <a:cxn ang="0">
                  <a:pos x="T0" y="T1"/>
                </a:cxn>
                <a:cxn ang="0">
                  <a:pos x="T2" y="T3"/>
                </a:cxn>
                <a:cxn ang="0">
                  <a:pos x="T4" y="T5"/>
                </a:cxn>
                <a:cxn ang="0">
                  <a:pos x="T6" y="T7"/>
                </a:cxn>
                <a:cxn ang="0">
                  <a:pos x="T8" y="T9"/>
                </a:cxn>
                <a:cxn ang="0">
                  <a:pos x="T10" y="T11"/>
                </a:cxn>
              </a:cxnLst>
              <a:rect l="0" t="0" r="r" b="b"/>
              <a:pathLst>
                <a:path w="4" h="77">
                  <a:moveTo>
                    <a:pt x="4" y="0"/>
                  </a:moveTo>
                  <a:lnTo>
                    <a:pt x="0" y="0"/>
                  </a:lnTo>
                  <a:lnTo>
                    <a:pt x="0" y="77"/>
                  </a:lnTo>
                  <a:lnTo>
                    <a:pt x="4" y="77"/>
                  </a:lnTo>
                  <a:lnTo>
                    <a:pt x="4" y="66"/>
                  </a:lnTo>
                  <a:lnTo>
                    <a:pt x="4" y="0"/>
                  </a:lnTo>
                  <a:close/>
                </a:path>
              </a:pathLst>
            </a:custGeom>
            <a:solidFill>
              <a:srgbClr val="44AA44"/>
            </a:solidFill>
            <a:ln>
              <a:noFill/>
            </a:ln>
            <a:extLst>
              <a:ext uri="{91240B29-F687-4F45-9708-019B960494DF}">
                <a14:hiddenLine xmlns:a14="http://schemas.microsoft.com/office/drawing/2010/main" w="9525">
                  <a:solidFill>
                    <a:srgbClr val="000000"/>
                  </a:solidFill>
                  <a:round/>
                  <a:headEnd/>
                  <a:tailEnd/>
                </a14:hiddenLine>
              </a:ext>
            </a:extLst>
          </p:spPr>
          <p:txBody>
            <a:bodyPr lIns="93260" tIns="46630" rIns="93260" bIns="46630"/>
            <a:lstStyle/>
            <a:p>
              <a:pPr defTabSz="932597" eaLnBrk="1" fontAlgn="auto" hangingPunct="1">
                <a:spcBef>
                  <a:spcPts val="0"/>
                </a:spcBef>
                <a:spcAft>
                  <a:spcPts val="0"/>
                </a:spcAft>
                <a:defRPr/>
              </a:pPr>
              <a:endParaRPr lang="sl-SI" sz="1836" dirty="0">
                <a:solidFill>
                  <a:srgbClr val="505050"/>
                </a:solidFill>
                <a:latin typeface="Segoe UI"/>
              </a:endParaRPr>
            </a:p>
          </p:txBody>
        </p:sp>
        <p:sp>
          <p:nvSpPr>
            <p:cNvPr id="35" name="Freeform 28">
              <a:extLst>
                <a:ext uri="{FF2B5EF4-FFF2-40B4-BE49-F238E27FC236}">
                  <a16:creationId xmlns:a16="http://schemas.microsoft.com/office/drawing/2014/main" id="{53C3C105-C6EC-4DFF-98D5-931DDD98AA41}"/>
                </a:ext>
              </a:extLst>
            </p:cNvPr>
            <p:cNvSpPr>
              <a:spLocks/>
            </p:cNvSpPr>
            <p:nvPr/>
          </p:nvSpPr>
          <p:spPr bwMode="auto">
            <a:xfrm>
              <a:off x="469" y="3399"/>
              <a:ext cx="4" cy="77"/>
            </a:xfrm>
            <a:custGeom>
              <a:avLst/>
              <a:gdLst>
                <a:gd name="T0" fmla="*/ 4 w 4"/>
                <a:gd name="T1" fmla="*/ 0 h 77"/>
                <a:gd name="T2" fmla="*/ 0 w 4"/>
                <a:gd name="T3" fmla="*/ 0 h 77"/>
                <a:gd name="T4" fmla="*/ 0 w 4"/>
                <a:gd name="T5" fmla="*/ 77 h 77"/>
                <a:gd name="T6" fmla="*/ 4 w 4"/>
                <a:gd name="T7" fmla="*/ 77 h 77"/>
                <a:gd name="T8" fmla="*/ 4 w 4"/>
                <a:gd name="T9" fmla="*/ 66 h 77"/>
                <a:gd name="T10" fmla="*/ 4 w 4"/>
                <a:gd name="T11" fmla="*/ 0 h 77"/>
              </a:gdLst>
              <a:ahLst/>
              <a:cxnLst>
                <a:cxn ang="0">
                  <a:pos x="T0" y="T1"/>
                </a:cxn>
                <a:cxn ang="0">
                  <a:pos x="T2" y="T3"/>
                </a:cxn>
                <a:cxn ang="0">
                  <a:pos x="T4" y="T5"/>
                </a:cxn>
                <a:cxn ang="0">
                  <a:pos x="T6" y="T7"/>
                </a:cxn>
                <a:cxn ang="0">
                  <a:pos x="T8" y="T9"/>
                </a:cxn>
                <a:cxn ang="0">
                  <a:pos x="T10" y="T11"/>
                </a:cxn>
              </a:cxnLst>
              <a:rect l="0" t="0" r="r" b="b"/>
              <a:pathLst>
                <a:path w="4" h="77">
                  <a:moveTo>
                    <a:pt x="4" y="0"/>
                  </a:moveTo>
                  <a:lnTo>
                    <a:pt x="0" y="0"/>
                  </a:lnTo>
                  <a:lnTo>
                    <a:pt x="0" y="77"/>
                  </a:lnTo>
                  <a:lnTo>
                    <a:pt x="4" y="77"/>
                  </a:lnTo>
                  <a:lnTo>
                    <a:pt x="4" y="66"/>
                  </a:lnTo>
                  <a:lnTo>
                    <a:pt x="4" y="0"/>
                  </a:lnTo>
                </a:path>
              </a:pathLst>
            </a:cu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round/>
                  <a:headEnd/>
                  <a:tailEnd/>
                </a14:hiddenLine>
              </a:ext>
            </a:extLst>
          </p:spPr>
          <p:txBody>
            <a:bodyPr lIns="93260" tIns="46630" rIns="93260" bIns="46630"/>
            <a:lstStyle/>
            <a:p>
              <a:pPr defTabSz="932597" eaLnBrk="1" fontAlgn="auto" hangingPunct="1">
                <a:spcBef>
                  <a:spcPts val="0"/>
                </a:spcBef>
                <a:spcAft>
                  <a:spcPts val="0"/>
                </a:spcAft>
                <a:defRPr/>
              </a:pPr>
              <a:endParaRPr lang="sl-SI" sz="1836" dirty="0">
                <a:solidFill>
                  <a:srgbClr val="505050"/>
                </a:solidFill>
                <a:latin typeface="Segoe UI"/>
              </a:endParaRPr>
            </a:p>
          </p:txBody>
        </p:sp>
        <p:sp>
          <p:nvSpPr>
            <p:cNvPr id="36" name="Rectangle 29">
              <a:extLst>
                <a:ext uri="{FF2B5EF4-FFF2-40B4-BE49-F238E27FC236}">
                  <a16:creationId xmlns:a16="http://schemas.microsoft.com/office/drawing/2014/main" id="{E19A3435-EE49-4348-ADA9-2F2C9D5A4CA0}"/>
                </a:ext>
              </a:extLst>
            </p:cNvPr>
            <p:cNvSpPr>
              <a:spLocks noChangeArrowheads="1"/>
            </p:cNvSpPr>
            <p:nvPr/>
          </p:nvSpPr>
          <p:spPr bwMode="auto">
            <a:xfrm>
              <a:off x="411" y="3383"/>
              <a:ext cx="157" cy="16"/>
            </a:xfrm>
            <a:prstGeom prst="rect">
              <a:avLst/>
            </a:prstGeom>
            <a:solidFill>
              <a:srgbClr val="55D455"/>
            </a:solidFill>
            <a:ln>
              <a:noFill/>
            </a:ln>
            <a:extLst>
              <a:ext uri="{91240B29-F687-4F45-9708-019B960494DF}">
                <a14:hiddenLine xmlns:a14="http://schemas.microsoft.com/office/drawing/2010/main" w="9525">
                  <a:solidFill>
                    <a:srgbClr val="000000"/>
                  </a:solidFill>
                  <a:miter lim="800000"/>
                  <a:headEnd/>
                  <a:tailEnd/>
                </a14:hiddenLine>
              </a:ext>
            </a:extLst>
          </p:spPr>
          <p:txBody>
            <a:bodyPr lIns="93260" tIns="46630" rIns="93260" bIns="46630"/>
            <a:lstStyle/>
            <a:p>
              <a:pPr defTabSz="932597" eaLnBrk="1" fontAlgn="auto" hangingPunct="1">
                <a:spcBef>
                  <a:spcPts val="0"/>
                </a:spcBef>
                <a:spcAft>
                  <a:spcPts val="0"/>
                </a:spcAft>
                <a:defRPr/>
              </a:pPr>
              <a:endParaRPr lang="sl-SI" sz="1836" dirty="0">
                <a:solidFill>
                  <a:srgbClr val="505050"/>
                </a:solidFill>
                <a:latin typeface="Segoe UI"/>
              </a:endParaRPr>
            </a:p>
          </p:txBody>
        </p:sp>
        <p:sp>
          <p:nvSpPr>
            <p:cNvPr id="37" name="Rectangle 30">
              <a:extLst>
                <a:ext uri="{FF2B5EF4-FFF2-40B4-BE49-F238E27FC236}">
                  <a16:creationId xmlns:a16="http://schemas.microsoft.com/office/drawing/2014/main" id="{96169662-7580-4554-8748-970219079FC6}"/>
                </a:ext>
              </a:extLst>
            </p:cNvPr>
            <p:cNvSpPr>
              <a:spLocks noChangeArrowheads="1"/>
            </p:cNvSpPr>
            <p:nvPr/>
          </p:nvSpPr>
          <p:spPr bwMode="auto">
            <a:xfrm>
              <a:off x="411" y="3383"/>
              <a:ext cx="157" cy="16"/>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lIns="93260" tIns="46630" rIns="93260" bIns="46630"/>
            <a:lstStyle/>
            <a:p>
              <a:pPr defTabSz="932597" eaLnBrk="1" fontAlgn="auto" hangingPunct="1">
                <a:spcBef>
                  <a:spcPts val="0"/>
                </a:spcBef>
                <a:spcAft>
                  <a:spcPts val="0"/>
                </a:spcAft>
                <a:defRPr/>
              </a:pPr>
              <a:endParaRPr lang="sl-SI" sz="1836" dirty="0">
                <a:solidFill>
                  <a:srgbClr val="505050"/>
                </a:solidFill>
                <a:latin typeface="Segoe UI"/>
              </a:endParaRPr>
            </a:p>
          </p:txBody>
        </p:sp>
        <p:sp>
          <p:nvSpPr>
            <p:cNvPr id="38" name="Rectangle 31">
              <a:extLst>
                <a:ext uri="{FF2B5EF4-FFF2-40B4-BE49-F238E27FC236}">
                  <a16:creationId xmlns:a16="http://schemas.microsoft.com/office/drawing/2014/main" id="{7D57ABD8-B530-4711-A7E1-18DA3F3F3A5C}"/>
                </a:ext>
              </a:extLst>
            </p:cNvPr>
            <p:cNvSpPr>
              <a:spLocks noChangeArrowheads="1"/>
            </p:cNvSpPr>
            <p:nvPr/>
          </p:nvSpPr>
          <p:spPr bwMode="auto">
            <a:xfrm>
              <a:off x="665" y="3388"/>
              <a:ext cx="9" cy="88"/>
            </a:xfrm>
            <a:prstGeom prst="rect">
              <a:avLst/>
            </a:prstGeom>
            <a:solidFill>
              <a:srgbClr val="55D455"/>
            </a:solidFill>
            <a:ln>
              <a:noFill/>
            </a:ln>
            <a:extLst>
              <a:ext uri="{91240B29-F687-4F45-9708-019B960494DF}">
                <a14:hiddenLine xmlns:a14="http://schemas.microsoft.com/office/drawing/2010/main" w="9525">
                  <a:solidFill>
                    <a:srgbClr val="000000"/>
                  </a:solidFill>
                  <a:miter lim="800000"/>
                  <a:headEnd/>
                  <a:tailEnd/>
                </a14:hiddenLine>
              </a:ext>
            </a:extLst>
          </p:spPr>
          <p:txBody>
            <a:bodyPr lIns="93260" tIns="46630" rIns="93260" bIns="46630"/>
            <a:lstStyle/>
            <a:p>
              <a:pPr defTabSz="932597" eaLnBrk="1" fontAlgn="auto" hangingPunct="1">
                <a:spcBef>
                  <a:spcPts val="0"/>
                </a:spcBef>
                <a:spcAft>
                  <a:spcPts val="0"/>
                </a:spcAft>
                <a:defRPr/>
              </a:pPr>
              <a:endParaRPr lang="sl-SI" sz="1836" dirty="0">
                <a:solidFill>
                  <a:srgbClr val="505050"/>
                </a:solidFill>
                <a:latin typeface="Segoe UI"/>
              </a:endParaRPr>
            </a:p>
          </p:txBody>
        </p:sp>
        <p:sp>
          <p:nvSpPr>
            <p:cNvPr id="39" name="Rectangle 32">
              <a:extLst>
                <a:ext uri="{FF2B5EF4-FFF2-40B4-BE49-F238E27FC236}">
                  <a16:creationId xmlns:a16="http://schemas.microsoft.com/office/drawing/2014/main" id="{01FD343D-C53F-4F70-9103-33BE6464CB60}"/>
                </a:ext>
              </a:extLst>
            </p:cNvPr>
            <p:cNvSpPr>
              <a:spLocks noChangeArrowheads="1"/>
            </p:cNvSpPr>
            <p:nvPr/>
          </p:nvSpPr>
          <p:spPr bwMode="auto">
            <a:xfrm>
              <a:off x="665" y="3388"/>
              <a:ext cx="9" cy="88"/>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lIns="93260" tIns="46630" rIns="93260" bIns="46630"/>
            <a:lstStyle/>
            <a:p>
              <a:pPr defTabSz="932597" eaLnBrk="1" fontAlgn="auto" hangingPunct="1">
                <a:spcBef>
                  <a:spcPts val="0"/>
                </a:spcBef>
                <a:spcAft>
                  <a:spcPts val="0"/>
                </a:spcAft>
                <a:defRPr/>
              </a:pPr>
              <a:endParaRPr lang="sl-SI" sz="1836" dirty="0">
                <a:solidFill>
                  <a:srgbClr val="505050"/>
                </a:solidFill>
                <a:latin typeface="Segoe UI"/>
              </a:endParaRPr>
            </a:p>
          </p:txBody>
        </p:sp>
        <p:sp>
          <p:nvSpPr>
            <p:cNvPr id="40" name="Rectangle 33">
              <a:extLst>
                <a:ext uri="{FF2B5EF4-FFF2-40B4-BE49-F238E27FC236}">
                  <a16:creationId xmlns:a16="http://schemas.microsoft.com/office/drawing/2014/main" id="{423B6755-A89E-4AD3-B815-1F384C1DD30C}"/>
                </a:ext>
              </a:extLst>
            </p:cNvPr>
            <p:cNvSpPr>
              <a:spLocks noChangeArrowheads="1"/>
            </p:cNvSpPr>
            <p:nvPr/>
          </p:nvSpPr>
          <p:spPr bwMode="auto">
            <a:xfrm>
              <a:off x="716" y="3388"/>
              <a:ext cx="9" cy="88"/>
            </a:xfrm>
            <a:prstGeom prst="rect">
              <a:avLst/>
            </a:prstGeom>
            <a:solidFill>
              <a:srgbClr val="55D455"/>
            </a:solidFill>
            <a:ln>
              <a:noFill/>
            </a:ln>
            <a:extLst>
              <a:ext uri="{91240B29-F687-4F45-9708-019B960494DF}">
                <a14:hiddenLine xmlns:a14="http://schemas.microsoft.com/office/drawing/2010/main" w="9525">
                  <a:solidFill>
                    <a:srgbClr val="000000"/>
                  </a:solidFill>
                  <a:miter lim="800000"/>
                  <a:headEnd/>
                  <a:tailEnd/>
                </a14:hiddenLine>
              </a:ext>
            </a:extLst>
          </p:spPr>
          <p:txBody>
            <a:bodyPr lIns="93260" tIns="46630" rIns="93260" bIns="46630"/>
            <a:lstStyle/>
            <a:p>
              <a:pPr defTabSz="932597" eaLnBrk="1" fontAlgn="auto" hangingPunct="1">
                <a:spcBef>
                  <a:spcPts val="0"/>
                </a:spcBef>
                <a:spcAft>
                  <a:spcPts val="0"/>
                </a:spcAft>
                <a:defRPr/>
              </a:pPr>
              <a:endParaRPr lang="sl-SI" sz="1836" dirty="0">
                <a:solidFill>
                  <a:srgbClr val="505050"/>
                </a:solidFill>
                <a:latin typeface="Segoe UI"/>
              </a:endParaRPr>
            </a:p>
          </p:txBody>
        </p:sp>
        <p:sp>
          <p:nvSpPr>
            <p:cNvPr id="41" name="Rectangle 34">
              <a:extLst>
                <a:ext uri="{FF2B5EF4-FFF2-40B4-BE49-F238E27FC236}">
                  <a16:creationId xmlns:a16="http://schemas.microsoft.com/office/drawing/2014/main" id="{25953282-A2BF-4F50-A6C1-9EECF30F7513}"/>
                </a:ext>
              </a:extLst>
            </p:cNvPr>
            <p:cNvSpPr>
              <a:spLocks noChangeArrowheads="1"/>
            </p:cNvSpPr>
            <p:nvPr/>
          </p:nvSpPr>
          <p:spPr bwMode="auto">
            <a:xfrm>
              <a:off x="716" y="3388"/>
              <a:ext cx="9" cy="88"/>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lIns="93260" tIns="46630" rIns="93260" bIns="46630"/>
            <a:lstStyle/>
            <a:p>
              <a:pPr defTabSz="932597" eaLnBrk="1" fontAlgn="auto" hangingPunct="1">
                <a:spcBef>
                  <a:spcPts val="0"/>
                </a:spcBef>
                <a:spcAft>
                  <a:spcPts val="0"/>
                </a:spcAft>
                <a:defRPr/>
              </a:pPr>
              <a:endParaRPr lang="sl-SI" sz="1836" dirty="0">
                <a:solidFill>
                  <a:srgbClr val="505050"/>
                </a:solidFill>
                <a:latin typeface="Segoe UI"/>
              </a:endParaRPr>
            </a:p>
          </p:txBody>
        </p:sp>
        <p:sp>
          <p:nvSpPr>
            <p:cNvPr id="42" name="Rectangle 35">
              <a:extLst>
                <a:ext uri="{FF2B5EF4-FFF2-40B4-BE49-F238E27FC236}">
                  <a16:creationId xmlns:a16="http://schemas.microsoft.com/office/drawing/2014/main" id="{9E9F93A6-5067-4CB2-8225-6A7228425203}"/>
                </a:ext>
              </a:extLst>
            </p:cNvPr>
            <p:cNvSpPr>
              <a:spLocks noChangeArrowheads="1"/>
            </p:cNvSpPr>
            <p:nvPr/>
          </p:nvSpPr>
          <p:spPr bwMode="auto">
            <a:xfrm>
              <a:off x="481" y="3276"/>
              <a:ext cx="154" cy="200"/>
            </a:xfrm>
            <a:prstGeom prst="rect">
              <a:avLst/>
            </a:prstGeom>
            <a:solidFill>
              <a:srgbClr val="55D455"/>
            </a:solidFill>
            <a:ln>
              <a:noFill/>
            </a:ln>
            <a:extLst>
              <a:ext uri="{91240B29-F687-4F45-9708-019B960494DF}">
                <a14:hiddenLine xmlns:a14="http://schemas.microsoft.com/office/drawing/2010/main" w="9525">
                  <a:solidFill>
                    <a:srgbClr val="000000"/>
                  </a:solidFill>
                  <a:miter lim="800000"/>
                  <a:headEnd/>
                  <a:tailEnd/>
                </a14:hiddenLine>
              </a:ext>
            </a:extLst>
          </p:spPr>
          <p:txBody>
            <a:bodyPr lIns="93260" tIns="46630" rIns="93260" bIns="46630"/>
            <a:lstStyle/>
            <a:p>
              <a:pPr defTabSz="932597" eaLnBrk="1" fontAlgn="auto" hangingPunct="1">
                <a:spcBef>
                  <a:spcPts val="0"/>
                </a:spcBef>
                <a:spcAft>
                  <a:spcPts val="0"/>
                </a:spcAft>
                <a:defRPr/>
              </a:pPr>
              <a:endParaRPr lang="sl-SI" sz="1836" dirty="0">
                <a:solidFill>
                  <a:srgbClr val="505050"/>
                </a:solidFill>
                <a:latin typeface="Segoe UI"/>
              </a:endParaRPr>
            </a:p>
          </p:txBody>
        </p:sp>
        <p:sp>
          <p:nvSpPr>
            <p:cNvPr id="43" name="Rectangle 36">
              <a:extLst>
                <a:ext uri="{FF2B5EF4-FFF2-40B4-BE49-F238E27FC236}">
                  <a16:creationId xmlns:a16="http://schemas.microsoft.com/office/drawing/2014/main" id="{FF520B36-056A-4F03-97CD-E40EF1E5F1E3}"/>
                </a:ext>
              </a:extLst>
            </p:cNvPr>
            <p:cNvSpPr>
              <a:spLocks noChangeArrowheads="1"/>
            </p:cNvSpPr>
            <p:nvPr/>
          </p:nvSpPr>
          <p:spPr bwMode="auto">
            <a:xfrm>
              <a:off x="481" y="3276"/>
              <a:ext cx="154" cy="200"/>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lIns="93260" tIns="46630" rIns="93260" bIns="46630"/>
            <a:lstStyle/>
            <a:p>
              <a:pPr defTabSz="932597" eaLnBrk="1" fontAlgn="auto" hangingPunct="1">
                <a:spcBef>
                  <a:spcPts val="0"/>
                </a:spcBef>
                <a:spcAft>
                  <a:spcPts val="0"/>
                </a:spcAft>
                <a:defRPr/>
              </a:pPr>
              <a:endParaRPr lang="sl-SI" sz="1836" dirty="0">
                <a:solidFill>
                  <a:srgbClr val="505050"/>
                </a:solidFill>
                <a:latin typeface="Segoe UI"/>
              </a:endParaRPr>
            </a:p>
          </p:txBody>
        </p:sp>
        <p:sp>
          <p:nvSpPr>
            <p:cNvPr id="44" name="Rectangle 37">
              <a:extLst>
                <a:ext uri="{FF2B5EF4-FFF2-40B4-BE49-F238E27FC236}">
                  <a16:creationId xmlns:a16="http://schemas.microsoft.com/office/drawing/2014/main" id="{27606204-8961-4405-97E0-84EA3855B8A1}"/>
                </a:ext>
              </a:extLst>
            </p:cNvPr>
            <p:cNvSpPr>
              <a:spLocks noChangeArrowheads="1"/>
            </p:cNvSpPr>
            <p:nvPr/>
          </p:nvSpPr>
          <p:spPr bwMode="auto">
            <a:xfrm>
              <a:off x="568" y="3316"/>
              <a:ext cx="58" cy="14"/>
            </a:xfrm>
            <a:prstGeom prst="rect">
              <a:avLst/>
            </a:prstGeom>
            <a:solidFill>
              <a:srgbClr val="009E49"/>
            </a:solidFill>
            <a:ln>
              <a:noFill/>
            </a:ln>
            <a:extLst>
              <a:ext uri="{91240B29-F687-4F45-9708-019B960494DF}">
                <a14:hiddenLine xmlns:a14="http://schemas.microsoft.com/office/drawing/2010/main" w="9525">
                  <a:solidFill>
                    <a:srgbClr val="000000"/>
                  </a:solidFill>
                  <a:miter lim="800000"/>
                  <a:headEnd/>
                  <a:tailEnd/>
                </a14:hiddenLine>
              </a:ext>
            </a:extLst>
          </p:spPr>
          <p:txBody>
            <a:bodyPr lIns="93260" tIns="46630" rIns="93260" bIns="46630"/>
            <a:lstStyle/>
            <a:p>
              <a:pPr defTabSz="932597" eaLnBrk="1" fontAlgn="auto" hangingPunct="1">
                <a:spcBef>
                  <a:spcPts val="0"/>
                </a:spcBef>
                <a:spcAft>
                  <a:spcPts val="0"/>
                </a:spcAft>
                <a:defRPr/>
              </a:pPr>
              <a:endParaRPr lang="sl-SI" sz="1836" dirty="0">
                <a:solidFill>
                  <a:srgbClr val="505050"/>
                </a:solidFill>
                <a:latin typeface="Segoe UI"/>
              </a:endParaRPr>
            </a:p>
          </p:txBody>
        </p:sp>
        <p:sp>
          <p:nvSpPr>
            <p:cNvPr id="45" name="Rectangle 38">
              <a:extLst>
                <a:ext uri="{FF2B5EF4-FFF2-40B4-BE49-F238E27FC236}">
                  <a16:creationId xmlns:a16="http://schemas.microsoft.com/office/drawing/2014/main" id="{253823D7-CFEB-4F3D-899C-D2A9C04930D8}"/>
                </a:ext>
              </a:extLst>
            </p:cNvPr>
            <p:cNvSpPr>
              <a:spLocks noChangeArrowheads="1"/>
            </p:cNvSpPr>
            <p:nvPr/>
          </p:nvSpPr>
          <p:spPr bwMode="auto">
            <a:xfrm>
              <a:off x="568" y="3316"/>
              <a:ext cx="58" cy="14"/>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lIns="93260" tIns="46630" rIns="93260" bIns="46630"/>
            <a:lstStyle/>
            <a:p>
              <a:pPr defTabSz="932597" eaLnBrk="1" fontAlgn="auto" hangingPunct="1">
                <a:spcBef>
                  <a:spcPts val="0"/>
                </a:spcBef>
                <a:spcAft>
                  <a:spcPts val="0"/>
                </a:spcAft>
                <a:defRPr/>
              </a:pPr>
              <a:endParaRPr lang="sl-SI" sz="1836" dirty="0">
                <a:solidFill>
                  <a:srgbClr val="505050"/>
                </a:solidFill>
                <a:latin typeface="Segoe UI"/>
              </a:endParaRPr>
            </a:p>
          </p:txBody>
        </p:sp>
        <p:sp>
          <p:nvSpPr>
            <p:cNvPr id="46" name="Freeform 39">
              <a:extLst>
                <a:ext uri="{FF2B5EF4-FFF2-40B4-BE49-F238E27FC236}">
                  <a16:creationId xmlns:a16="http://schemas.microsoft.com/office/drawing/2014/main" id="{F1A1E3C4-294D-43AA-ABDC-EA4E6A73EE2F}"/>
                </a:ext>
              </a:extLst>
            </p:cNvPr>
            <p:cNvSpPr>
              <a:spLocks noEditPoints="1"/>
            </p:cNvSpPr>
            <p:nvPr/>
          </p:nvSpPr>
          <p:spPr bwMode="auto">
            <a:xfrm>
              <a:off x="559" y="3276"/>
              <a:ext cx="76" cy="200"/>
            </a:xfrm>
            <a:custGeom>
              <a:avLst/>
              <a:gdLst>
                <a:gd name="T0" fmla="*/ 76 w 76"/>
                <a:gd name="T1" fmla="*/ 123 h 200"/>
                <a:gd name="T2" fmla="*/ 50 w 76"/>
                <a:gd name="T3" fmla="*/ 123 h 200"/>
                <a:gd name="T4" fmla="*/ 76 w 76"/>
                <a:gd name="T5" fmla="*/ 146 h 200"/>
                <a:gd name="T6" fmla="*/ 76 w 76"/>
                <a:gd name="T7" fmla="*/ 200 h 200"/>
                <a:gd name="T8" fmla="*/ 76 w 76"/>
                <a:gd name="T9" fmla="*/ 200 h 200"/>
                <a:gd name="T10" fmla="*/ 76 w 76"/>
                <a:gd name="T11" fmla="*/ 189 h 200"/>
                <a:gd name="T12" fmla="*/ 76 w 76"/>
                <a:gd name="T13" fmla="*/ 123 h 200"/>
                <a:gd name="T14" fmla="*/ 76 w 76"/>
                <a:gd name="T15" fmla="*/ 104 h 200"/>
                <a:gd name="T16" fmla="*/ 67 w 76"/>
                <a:gd name="T17" fmla="*/ 104 h 200"/>
                <a:gd name="T18" fmla="*/ 67 w 76"/>
                <a:gd name="T19" fmla="*/ 107 h 200"/>
                <a:gd name="T20" fmla="*/ 76 w 76"/>
                <a:gd name="T21" fmla="*/ 107 h 200"/>
                <a:gd name="T22" fmla="*/ 76 w 76"/>
                <a:gd name="T23" fmla="*/ 104 h 200"/>
                <a:gd name="T24" fmla="*/ 9 w 76"/>
                <a:gd name="T25" fmla="*/ 54 h 200"/>
                <a:gd name="T26" fmla="*/ 9 w 76"/>
                <a:gd name="T27" fmla="*/ 40 h 200"/>
                <a:gd name="T28" fmla="*/ 67 w 76"/>
                <a:gd name="T29" fmla="*/ 40 h 200"/>
                <a:gd name="T30" fmla="*/ 67 w 76"/>
                <a:gd name="T31" fmla="*/ 54 h 200"/>
                <a:gd name="T32" fmla="*/ 9 w 76"/>
                <a:gd name="T33" fmla="*/ 54 h 200"/>
                <a:gd name="T34" fmla="*/ 76 w 76"/>
                <a:gd name="T35" fmla="*/ 0 h 200"/>
                <a:gd name="T36" fmla="*/ 38 w 76"/>
                <a:gd name="T37" fmla="*/ 0 h 200"/>
                <a:gd name="T38" fmla="*/ 0 w 76"/>
                <a:gd name="T39" fmla="*/ 0 h 200"/>
                <a:gd name="T40" fmla="*/ 0 w 76"/>
                <a:gd name="T41" fmla="*/ 78 h 200"/>
                <a:gd name="T42" fmla="*/ 9 w 76"/>
                <a:gd name="T43" fmla="*/ 86 h 200"/>
                <a:gd name="T44" fmla="*/ 9 w 76"/>
                <a:gd name="T45" fmla="*/ 59 h 200"/>
                <a:gd name="T46" fmla="*/ 67 w 76"/>
                <a:gd name="T47" fmla="*/ 59 h 200"/>
                <a:gd name="T48" fmla="*/ 67 w 76"/>
                <a:gd name="T49" fmla="*/ 62 h 200"/>
                <a:gd name="T50" fmla="*/ 76 w 76"/>
                <a:gd name="T51" fmla="*/ 62 h 200"/>
                <a:gd name="T52" fmla="*/ 76 w 76"/>
                <a:gd name="T53" fmla="*/ 0 h 200"/>
              </a:gdLst>
              <a:ahLst/>
              <a:cxnLst>
                <a:cxn ang="0">
                  <a:pos x="T0" y="T1"/>
                </a:cxn>
                <a:cxn ang="0">
                  <a:pos x="T2" y="T3"/>
                </a:cxn>
                <a:cxn ang="0">
                  <a:pos x="T4" y="T5"/>
                </a:cxn>
                <a:cxn ang="0">
                  <a:pos x="T6" y="T7"/>
                </a:cxn>
                <a:cxn ang="0">
                  <a:pos x="T8" y="T9"/>
                </a:cxn>
                <a:cxn ang="0">
                  <a:pos x="T10" y="T11"/>
                </a:cxn>
                <a:cxn ang="0">
                  <a:pos x="T12" y="T13"/>
                </a:cxn>
                <a:cxn ang="0">
                  <a:pos x="T14" y="T15"/>
                </a:cxn>
                <a:cxn ang="0">
                  <a:pos x="T16" y="T17"/>
                </a:cxn>
                <a:cxn ang="0">
                  <a:pos x="T18" y="T19"/>
                </a:cxn>
                <a:cxn ang="0">
                  <a:pos x="T20" y="T21"/>
                </a:cxn>
                <a:cxn ang="0">
                  <a:pos x="T22" y="T23"/>
                </a:cxn>
                <a:cxn ang="0">
                  <a:pos x="T24" y="T25"/>
                </a:cxn>
                <a:cxn ang="0">
                  <a:pos x="T26" y="T27"/>
                </a:cxn>
                <a:cxn ang="0">
                  <a:pos x="T28" y="T29"/>
                </a:cxn>
                <a:cxn ang="0">
                  <a:pos x="T30" y="T31"/>
                </a:cxn>
                <a:cxn ang="0">
                  <a:pos x="T32" y="T33"/>
                </a:cxn>
                <a:cxn ang="0">
                  <a:pos x="T34" y="T35"/>
                </a:cxn>
                <a:cxn ang="0">
                  <a:pos x="T36" y="T37"/>
                </a:cxn>
                <a:cxn ang="0">
                  <a:pos x="T38" y="T39"/>
                </a:cxn>
                <a:cxn ang="0">
                  <a:pos x="T40" y="T41"/>
                </a:cxn>
                <a:cxn ang="0">
                  <a:pos x="T42" y="T43"/>
                </a:cxn>
                <a:cxn ang="0">
                  <a:pos x="T44" y="T45"/>
                </a:cxn>
                <a:cxn ang="0">
                  <a:pos x="T46" y="T47"/>
                </a:cxn>
                <a:cxn ang="0">
                  <a:pos x="T48" y="T49"/>
                </a:cxn>
                <a:cxn ang="0">
                  <a:pos x="T50" y="T51"/>
                </a:cxn>
                <a:cxn ang="0">
                  <a:pos x="T52" y="T53"/>
                </a:cxn>
              </a:cxnLst>
              <a:rect l="0" t="0" r="r" b="b"/>
              <a:pathLst>
                <a:path w="76" h="200">
                  <a:moveTo>
                    <a:pt x="76" y="123"/>
                  </a:moveTo>
                  <a:lnTo>
                    <a:pt x="50" y="123"/>
                  </a:lnTo>
                  <a:lnTo>
                    <a:pt x="76" y="146"/>
                  </a:lnTo>
                  <a:lnTo>
                    <a:pt x="76" y="200"/>
                  </a:lnTo>
                  <a:lnTo>
                    <a:pt x="76" y="200"/>
                  </a:lnTo>
                  <a:lnTo>
                    <a:pt x="76" y="189"/>
                  </a:lnTo>
                  <a:lnTo>
                    <a:pt x="76" y="123"/>
                  </a:lnTo>
                  <a:close/>
                  <a:moveTo>
                    <a:pt x="76" y="104"/>
                  </a:moveTo>
                  <a:lnTo>
                    <a:pt x="67" y="104"/>
                  </a:lnTo>
                  <a:lnTo>
                    <a:pt x="67" y="107"/>
                  </a:lnTo>
                  <a:lnTo>
                    <a:pt x="76" y="107"/>
                  </a:lnTo>
                  <a:lnTo>
                    <a:pt x="76" y="104"/>
                  </a:lnTo>
                  <a:close/>
                  <a:moveTo>
                    <a:pt x="9" y="54"/>
                  </a:moveTo>
                  <a:lnTo>
                    <a:pt x="9" y="40"/>
                  </a:lnTo>
                  <a:lnTo>
                    <a:pt x="67" y="40"/>
                  </a:lnTo>
                  <a:lnTo>
                    <a:pt x="67" y="54"/>
                  </a:lnTo>
                  <a:lnTo>
                    <a:pt x="9" y="54"/>
                  </a:lnTo>
                  <a:close/>
                  <a:moveTo>
                    <a:pt x="76" y="0"/>
                  </a:moveTo>
                  <a:lnTo>
                    <a:pt x="38" y="0"/>
                  </a:lnTo>
                  <a:lnTo>
                    <a:pt x="0" y="0"/>
                  </a:lnTo>
                  <a:lnTo>
                    <a:pt x="0" y="78"/>
                  </a:lnTo>
                  <a:lnTo>
                    <a:pt x="9" y="86"/>
                  </a:lnTo>
                  <a:lnTo>
                    <a:pt x="9" y="59"/>
                  </a:lnTo>
                  <a:lnTo>
                    <a:pt x="67" y="59"/>
                  </a:lnTo>
                  <a:lnTo>
                    <a:pt x="67" y="62"/>
                  </a:lnTo>
                  <a:lnTo>
                    <a:pt x="76" y="62"/>
                  </a:lnTo>
                  <a:lnTo>
                    <a:pt x="76" y="0"/>
                  </a:lnTo>
                  <a:close/>
                </a:path>
              </a:pathLst>
            </a:custGeom>
            <a:solidFill>
              <a:srgbClr val="4CBE4C"/>
            </a:solidFill>
            <a:ln>
              <a:noFill/>
            </a:ln>
            <a:extLst>
              <a:ext uri="{91240B29-F687-4F45-9708-019B960494DF}">
                <a14:hiddenLine xmlns:a14="http://schemas.microsoft.com/office/drawing/2010/main" w="9525">
                  <a:solidFill>
                    <a:srgbClr val="000000"/>
                  </a:solidFill>
                  <a:round/>
                  <a:headEnd/>
                  <a:tailEnd/>
                </a14:hiddenLine>
              </a:ext>
            </a:extLst>
          </p:spPr>
          <p:txBody>
            <a:bodyPr lIns="93260" tIns="46630" rIns="93260" bIns="46630"/>
            <a:lstStyle/>
            <a:p>
              <a:pPr defTabSz="932597" eaLnBrk="1" fontAlgn="auto" hangingPunct="1">
                <a:spcBef>
                  <a:spcPts val="0"/>
                </a:spcBef>
                <a:spcAft>
                  <a:spcPts val="0"/>
                </a:spcAft>
                <a:defRPr/>
              </a:pPr>
              <a:endParaRPr lang="sl-SI" sz="1836" dirty="0">
                <a:solidFill>
                  <a:srgbClr val="505050"/>
                </a:solidFill>
                <a:latin typeface="Segoe UI"/>
              </a:endParaRPr>
            </a:p>
          </p:txBody>
        </p:sp>
        <p:sp>
          <p:nvSpPr>
            <p:cNvPr id="47" name="Freeform 40">
              <a:extLst>
                <a:ext uri="{FF2B5EF4-FFF2-40B4-BE49-F238E27FC236}">
                  <a16:creationId xmlns:a16="http://schemas.microsoft.com/office/drawing/2014/main" id="{8E5B76F6-32E0-4911-AA41-CBB0CA4DA60E}"/>
                </a:ext>
              </a:extLst>
            </p:cNvPr>
            <p:cNvSpPr>
              <a:spLocks noEditPoints="1"/>
            </p:cNvSpPr>
            <p:nvPr/>
          </p:nvSpPr>
          <p:spPr bwMode="auto">
            <a:xfrm>
              <a:off x="559" y="3276"/>
              <a:ext cx="76" cy="200"/>
            </a:xfrm>
            <a:custGeom>
              <a:avLst/>
              <a:gdLst>
                <a:gd name="T0" fmla="*/ 76 w 76"/>
                <a:gd name="T1" fmla="*/ 123 h 200"/>
                <a:gd name="T2" fmla="*/ 50 w 76"/>
                <a:gd name="T3" fmla="*/ 123 h 200"/>
                <a:gd name="T4" fmla="*/ 76 w 76"/>
                <a:gd name="T5" fmla="*/ 146 h 200"/>
                <a:gd name="T6" fmla="*/ 76 w 76"/>
                <a:gd name="T7" fmla="*/ 200 h 200"/>
                <a:gd name="T8" fmla="*/ 76 w 76"/>
                <a:gd name="T9" fmla="*/ 200 h 200"/>
                <a:gd name="T10" fmla="*/ 76 w 76"/>
                <a:gd name="T11" fmla="*/ 189 h 200"/>
                <a:gd name="T12" fmla="*/ 76 w 76"/>
                <a:gd name="T13" fmla="*/ 123 h 200"/>
                <a:gd name="T14" fmla="*/ 76 w 76"/>
                <a:gd name="T15" fmla="*/ 104 h 200"/>
                <a:gd name="T16" fmla="*/ 67 w 76"/>
                <a:gd name="T17" fmla="*/ 104 h 200"/>
                <a:gd name="T18" fmla="*/ 67 w 76"/>
                <a:gd name="T19" fmla="*/ 107 h 200"/>
                <a:gd name="T20" fmla="*/ 76 w 76"/>
                <a:gd name="T21" fmla="*/ 107 h 200"/>
                <a:gd name="T22" fmla="*/ 76 w 76"/>
                <a:gd name="T23" fmla="*/ 104 h 200"/>
                <a:gd name="T24" fmla="*/ 9 w 76"/>
                <a:gd name="T25" fmla="*/ 54 h 200"/>
                <a:gd name="T26" fmla="*/ 9 w 76"/>
                <a:gd name="T27" fmla="*/ 40 h 200"/>
                <a:gd name="T28" fmla="*/ 67 w 76"/>
                <a:gd name="T29" fmla="*/ 40 h 200"/>
                <a:gd name="T30" fmla="*/ 67 w 76"/>
                <a:gd name="T31" fmla="*/ 54 h 200"/>
                <a:gd name="T32" fmla="*/ 9 w 76"/>
                <a:gd name="T33" fmla="*/ 54 h 200"/>
                <a:gd name="T34" fmla="*/ 76 w 76"/>
                <a:gd name="T35" fmla="*/ 0 h 200"/>
                <a:gd name="T36" fmla="*/ 38 w 76"/>
                <a:gd name="T37" fmla="*/ 0 h 200"/>
                <a:gd name="T38" fmla="*/ 0 w 76"/>
                <a:gd name="T39" fmla="*/ 0 h 200"/>
                <a:gd name="T40" fmla="*/ 0 w 76"/>
                <a:gd name="T41" fmla="*/ 78 h 200"/>
                <a:gd name="T42" fmla="*/ 9 w 76"/>
                <a:gd name="T43" fmla="*/ 86 h 200"/>
                <a:gd name="T44" fmla="*/ 9 w 76"/>
                <a:gd name="T45" fmla="*/ 59 h 200"/>
                <a:gd name="T46" fmla="*/ 67 w 76"/>
                <a:gd name="T47" fmla="*/ 59 h 200"/>
                <a:gd name="T48" fmla="*/ 67 w 76"/>
                <a:gd name="T49" fmla="*/ 62 h 200"/>
                <a:gd name="T50" fmla="*/ 76 w 76"/>
                <a:gd name="T51" fmla="*/ 62 h 200"/>
                <a:gd name="T52" fmla="*/ 76 w 76"/>
                <a:gd name="T53" fmla="*/ 0 h 200"/>
              </a:gdLst>
              <a:ahLst/>
              <a:cxnLst>
                <a:cxn ang="0">
                  <a:pos x="T0" y="T1"/>
                </a:cxn>
                <a:cxn ang="0">
                  <a:pos x="T2" y="T3"/>
                </a:cxn>
                <a:cxn ang="0">
                  <a:pos x="T4" y="T5"/>
                </a:cxn>
                <a:cxn ang="0">
                  <a:pos x="T6" y="T7"/>
                </a:cxn>
                <a:cxn ang="0">
                  <a:pos x="T8" y="T9"/>
                </a:cxn>
                <a:cxn ang="0">
                  <a:pos x="T10" y="T11"/>
                </a:cxn>
                <a:cxn ang="0">
                  <a:pos x="T12" y="T13"/>
                </a:cxn>
                <a:cxn ang="0">
                  <a:pos x="T14" y="T15"/>
                </a:cxn>
                <a:cxn ang="0">
                  <a:pos x="T16" y="T17"/>
                </a:cxn>
                <a:cxn ang="0">
                  <a:pos x="T18" y="T19"/>
                </a:cxn>
                <a:cxn ang="0">
                  <a:pos x="T20" y="T21"/>
                </a:cxn>
                <a:cxn ang="0">
                  <a:pos x="T22" y="T23"/>
                </a:cxn>
                <a:cxn ang="0">
                  <a:pos x="T24" y="T25"/>
                </a:cxn>
                <a:cxn ang="0">
                  <a:pos x="T26" y="T27"/>
                </a:cxn>
                <a:cxn ang="0">
                  <a:pos x="T28" y="T29"/>
                </a:cxn>
                <a:cxn ang="0">
                  <a:pos x="T30" y="T31"/>
                </a:cxn>
                <a:cxn ang="0">
                  <a:pos x="T32" y="T33"/>
                </a:cxn>
                <a:cxn ang="0">
                  <a:pos x="T34" y="T35"/>
                </a:cxn>
                <a:cxn ang="0">
                  <a:pos x="T36" y="T37"/>
                </a:cxn>
                <a:cxn ang="0">
                  <a:pos x="T38" y="T39"/>
                </a:cxn>
                <a:cxn ang="0">
                  <a:pos x="T40" y="T41"/>
                </a:cxn>
                <a:cxn ang="0">
                  <a:pos x="T42" y="T43"/>
                </a:cxn>
                <a:cxn ang="0">
                  <a:pos x="T44" y="T45"/>
                </a:cxn>
                <a:cxn ang="0">
                  <a:pos x="T46" y="T47"/>
                </a:cxn>
                <a:cxn ang="0">
                  <a:pos x="T48" y="T49"/>
                </a:cxn>
                <a:cxn ang="0">
                  <a:pos x="T50" y="T51"/>
                </a:cxn>
                <a:cxn ang="0">
                  <a:pos x="T52" y="T53"/>
                </a:cxn>
              </a:cxnLst>
              <a:rect l="0" t="0" r="r" b="b"/>
              <a:pathLst>
                <a:path w="76" h="200">
                  <a:moveTo>
                    <a:pt x="76" y="123"/>
                  </a:moveTo>
                  <a:lnTo>
                    <a:pt x="50" y="123"/>
                  </a:lnTo>
                  <a:lnTo>
                    <a:pt x="76" y="146"/>
                  </a:lnTo>
                  <a:lnTo>
                    <a:pt x="76" y="200"/>
                  </a:lnTo>
                  <a:lnTo>
                    <a:pt x="76" y="200"/>
                  </a:lnTo>
                  <a:lnTo>
                    <a:pt x="76" y="189"/>
                  </a:lnTo>
                  <a:lnTo>
                    <a:pt x="76" y="123"/>
                  </a:lnTo>
                  <a:moveTo>
                    <a:pt x="76" y="104"/>
                  </a:moveTo>
                  <a:lnTo>
                    <a:pt x="67" y="104"/>
                  </a:lnTo>
                  <a:lnTo>
                    <a:pt x="67" y="107"/>
                  </a:lnTo>
                  <a:lnTo>
                    <a:pt x="76" y="107"/>
                  </a:lnTo>
                  <a:lnTo>
                    <a:pt x="76" y="104"/>
                  </a:lnTo>
                  <a:moveTo>
                    <a:pt x="9" y="54"/>
                  </a:moveTo>
                  <a:lnTo>
                    <a:pt x="9" y="40"/>
                  </a:lnTo>
                  <a:lnTo>
                    <a:pt x="67" y="40"/>
                  </a:lnTo>
                  <a:lnTo>
                    <a:pt x="67" y="54"/>
                  </a:lnTo>
                  <a:lnTo>
                    <a:pt x="9" y="54"/>
                  </a:lnTo>
                  <a:moveTo>
                    <a:pt x="76" y="0"/>
                  </a:moveTo>
                  <a:lnTo>
                    <a:pt x="38" y="0"/>
                  </a:lnTo>
                  <a:lnTo>
                    <a:pt x="0" y="0"/>
                  </a:lnTo>
                  <a:lnTo>
                    <a:pt x="0" y="78"/>
                  </a:lnTo>
                  <a:lnTo>
                    <a:pt x="9" y="86"/>
                  </a:lnTo>
                  <a:lnTo>
                    <a:pt x="9" y="59"/>
                  </a:lnTo>
                  <a:lnTo>
                    <a:pt x="67" y="59"/>
                  </a:lnTo>
                  <a:lnTo>
                    <a:pt x="67" y="62"/>
                  </a:lnTo>
                  <a:lnTo>
                    <a:pt x="76" y="62"/>
                  </a:lnTo>
                  <a:lnTo>
                    <a:pt x="76" y="0"/>
                  </a:lnTo>
                </a:path>
              </a:pathLst>
            </a:cu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round/>
                  <a:headEnd/>
                  <a:tailEnd/>
                </a14:hiddenLine>
              </a:ext>
            </a:extLst>
          </p:spPr>
          <p:txBody>
            <a:bodyPr lIns="93260" tIns="46630" rIns="93260" bIns="46630"/>
            <a:lstStyle/>
            <a:p>
              <a:pPr defTabSz="932597" eaLnBrk="1" fontAlgn="auto" hangingPunct="1">
                <a:spcBef>
                  <a:spcPts val="0"/>
                </a:spcBef>
                <a:spcAft>
                  <a:spcPts val="0"/>
                </a:spcAft>
                <a:defRPr/>
              </a:pPr>
              <a:endParaRPr lang="sl-SI" sz="1836" dirty="0">
                <a:solidFill>
                  <a:srgbClr val="505050"/>
                </a:solidFill>
                <a:latin typeface="Segoe UI"/>
              </a:endParaRPr>
            </a:p>
          </p:txBody>
        </p:sp>
        <p:sp>
          <p:nvSpPr>
            <p:cNvPr id="48" name="Rectangle 41">
              <a:extLst>
                <a:ext uri="{FF2B5EF4-FFF2-40B4-BE49-F238E27FC236}">
                  <a16:creationId xmlns:a16="http://schemas.microsoft.com/office/drawing/2014/main" id="{B35A5F14-F19E-4FC6-818C-B8701BDBC981}"/>
                </a:ext>
              </a:extLst>
            </p:cNvPr>
            <p:cNvSpPr>
              <a:spLocks noChangeArrowheads="1"/>
            </p:cNvSpPr>
            <p:nvPr/>
          </p:nvSpPr>
          <p:spPr bwMode="auto">
            <a:xfrm>
              <a:off x="568" y="3316"/>
              <a:ext cx="58" cy="14"/>
            </a:xfrm>
            <a:prstGeom prst="rect">
              <a:avLst/>
            </a:prstGeom>
            <a:solidFill>
              <a:srgbClr val="008E42"/>
            </a:solidFill>
            <a:ln>
              <a:noFill/>
            </a:ln>
            <a:extLst>
              <a:ext uri="{91240B29-F687-4F45-9708-019B960494DF}">
                <a14:hiddenLine xmlns:a14="http://schemas.microsoft.com/office/drawing/2010/main" w="9525">
                  <a:solidFill>
                    <a:srgbClr val="000000"/>
                  </a:solidFill>
                  <a:miter lim="800000"/>
                  <a:headEnd/>
                  <a:tailEnd/>
                </a14:hiddenLine>
              </a:ext>
            </a:extLst>
          </p:spPr>
          <p:txBody>
            <a:bodyPr lIns="93260" tIns="46630" rIns="93260" bIns="46630"/>
            <a:lstStyle/>
            <a:p>
              <a:pPr defTabSz="932597" eaLnBrk="1" fontAlgn="auto" hangingPunct="1">
                <a:spcBef>
                  <a:spcPts val="0"/>
                </a:spcBef>
                <a:spcAft>
                  <a:spcPts val="0"/>
                </a:spcAft>
                <a:defRPr/>
              </a:pPr>
              <a:endParaRPr lang="sl-SI" sz="1836" dirty="0">
                <a:solidFill>
                  <a:srgbClr val="505050"/>
                </a:solidFill>
                <a:latin typeface="Segoe UI"/>
              </a:endParaRPr>
            </a:p>
          </p:txBody>
        </p:sp>
        <p:sp>
          <p:nvSpPr>
            <p:cNvPr id="49" name="Rectangle 42">
              <a:extLst>
                <a:ext uri="{FF2B5EF4-FFF2-40B4-BE49-F238E27FC236}">
                  <a16:creationId xmlns:a16="http://schemas.microsoft.com/office/drawing/2014/main" id="{3B37A1B5-2C4D-4F3A-9516-85A5A13E148C}"/>
                </a:ext>
              </a:extLst>
            </p:cNvPr>
            <p:cNvSpPr>
              <a:spLocks noChangeArrowheads="1"/>
            </p:cNvSpPr>
            <p:nvPr/>
          </p:nvSpPr>
          <p:spPr bwMode="auto">
            <a:xfrm>
              <a:off x="568" y="3316"/>
              <a:ext cx="58" cy="14"/>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lIns="93260" tIns="46630" rIns="93260" bIns="46630"/>
            <a:lstStyle/>
            <a:p>
              <a:pPr defTabSz="932597" eaLnBrk="1" fontAlgn="auto" hangingPunct="1">
                <a:spcBef>
                  <a:spcPts val="0"/>
                </a:spcBef>
                <a:spcAft>
                  <a:spcPts val="0"/>
                </a:spcAft>
                <a:defRPr/>
              </a:pPr>
              <a:endParaRPr lang="sl-SI" sz="1836" dirty="0">
                <a:solidFill>
                  <a:srgbClr val="505050"/>
                </a:solidFill>
                <a:latin typeface="Segoe UI"/>
              </a:endParaRPr>
            </a:p>
          </p:txBody>
        </p:sp>
        <p:sp>
          <p:nvSpPr>
            <p:cNvPr id="50" name="Freeform 43">
              <a:extLst>
                <a:ext uri="{FF2B5EF4-FFF2-40B4-BE49-F238E27FC236}">
                  <a16:creationId xmlns:a16="http://schemas.microsoft.com/office/drawing/2014/main" id="{3B4B5EAB-40A4-47AD-ACCD-672DC8395464}"/>
                </a:ext>
              </a:extLst>
            </p:cNvPr>
            <p:cNvSpPr>
              <a:spLocks/>
            </p:cNvSpPr>
            <p:nvPr/>
          </p:nvSpPr>
          <p:spPr bwMode="auto">
            <a:xfrm>
              <a:off x="559" y="3354"/>
              <a:ext cx="76" cy="122"/>
            </a:xfrm>
            <a:custGeom>
              <a:avLst/>
              <a:gdLst>
                <a:gd name="T0" fmla="*/ 0 w 76"/>
                <a:gd name="T1" fmla="*/ 0 h 122"/>
                <a:gd name="T2" fmla="*/ 0 w 76"/>
                <a:gd name="T3" fmla="*/ 122 h 122"/>
                <a:gd name="T4" fmla="*/ 76 w 76"/>
                <a:gd name="T5" fmla="*/ 122 h 122"/>
                <a:gd name="T6" fmla="*/ 76 w 76"/>
                <a:gd name="T7" fmla="*/ 68 h 122"/>
                <a:gd name="T8" fmla="*/ 50 w 76"/>
                <a:gd name="T9" fmla="*/ 45 h 122"/>
                <a:gd name="T10" fmla="*/ 9 w 76"/>
                <a:gd name="T11" fmla="*/ 45 h 122"/>
                <a:gd name="T12" fmla="*/ 9 w 76"/>
                <a:gd name="T13" fmla="*/ 29 h 122"/>
                <a:gd name="T14" fmla="*/ 9 w 76"/>
                <a:gd name="T15" fmla="*/ 8 h 122"/>
                <a:gd name="T16" fmla="*/ 0 w 76"/>
                <a:gd name="T17" fmla="*/ 0 h 122"/>
              </a:gdLst>
              <a:ahLst/>
              <a:cxnLst>
                <a:cxn ang="0">
                  <a:pos x="T0" y="T1"/>
                </a:cxn>
                <a:cxn ang="0">
                  <a:pos x="T2" y="T3"/>
                </a:cxn>
                <a:cxn ang="0">
                  <a:pos x="T4" y="T5"/>
                </a:cxn>
                <a:cxn ang="0">
                  <a:pos x="T6" y="T7"/>
                </a:cxn>
                <a:cxn ang="0">
                  <a:pos x="T8" y="T9"/>
                </a:cxn>
                <a:cxn ang="0">
                  <a:pos x="T10" y="T11"/>
                </a:cxn>
                <a:cxn ang="0">
                  <a:pos x="T12" y="T13"/>
                </a:cxn>
                <a:cxn ang="0">
                  <a:pos x="T14" y="T15"/>
                </a:cxn>
                <a:cxn ang="0">
                  <a:pos x="T16" y="T17"/>
                </a:cxn>
              </a:cxnLst>
              <a:rect l="0" t="0" r="r" b="b"/>
              <a:pathLst>
                <a:path w="76" h="122">
                  <a:moveTo>
                    <a:pt x="0" y="0"/>
                  </a:moveTo>
                  <a:lnTo>
                    <a:pt x="0" y="122"/>
                  </a:lnTo>
                  <a:lnTo>
                    <a:pt x="76" y="122"/>
                  </a:lnTo>
                  <a:lnTo>
                    <a:pt x="76" y="68"/>
                  </a:lnTo>
                  <a:lnTo>
                    <a:pt x="50" y="45"/>
                  </a:lnTo>
                  <a:lnTo>
                    <a:pt x="9" y="45"/>
                  </a:lnTo>
                  <a:lnTo>
                    <a:pt x="9" y="29"/>
                  </a:lnTo>
                  <a:lnTo>
                    <a:pt x="9" y="8"/>
                  </a:lnTo>
                  <a:lnTo>
                    <a:pt x="0" y="0"/>
                  </a:lnTo>
                  <a:close/>
                </a:path>
              </a:pathLst>
            </a:custGeom>
            <a:solidFill>
              <a:srgbClr val="44AB44"/>
            </a:solidFill>
            <a:ln>
              <a:noFill/>
            </a:ln>
            <a:extLst>
              <a:ext uri="{91240B29-F687-4F45-9708-019B960494DF}">
                <a14:hiddenLine xmlns:a14="http://schemas.microsoft.com/office/drawing/2010/main" w="9525">
                  <a:solidFill>
                    <a:srgbClr val="000000"/>
                  </a:solidFill>
                  <a:round/>
                  <a:headEnd/>
                  <a:tailEnd/>
                </a14:hiddenLine>
              </a:ext>
            </a:extLst>
          </p:spPr>
          <p:txBody>
            <a:bodyPr lIns="93260" tIns="46630" rIns="93260" bIns="46630"/>
            <a:lstStyle/>
            <a:p>
              <a:pPr defTabSz="932597" eaLnBrk="1" fontAlgn="auto" hangingPunct="1">
                <a:spcBef>
                  <a:spcPts val="0"/>
                </a:spcBef>
                <a:spcAft>
                  <a:spcPts val="0"/>
                </a:spcAft>
                <a:defRPr/>
              </a:pPr>
              <a:endParaRPr lang="sl-SI" sz="1836" dirty="0">
                <a:solidFill>
                  <a:srgbClr val="505050"/>
                </a:solidFill>
                <a:latin typeface="Segoe UI"/>
              </a:endParaRPr>
            </a:p>
          </p:txBody>
        </p:sp>
        <p:sp>
          <p:nvSpPr>
            <p:cNvPr id="51" name="Freeform 44">
              <a:extLst>
                <a:ext uri="{FF2B5EF4-FFF2-40B4-BE49-F238E27FC236}">
                  <a16:creationId xmlns:a16="http://schemas.microsoft.com/office/drawing/2014/main" id="{3F55F297-0F2D-446A-B9F3-51B0F6FFF528}"/>
                </a:ext>
              </a:extLst>
            </p:cNvPr>
            <p:cNvSpPr>
              <a:spLocks/>
            </p:cNvSpPr>
            <p:nvPr/>
          </p:nvSpPr>
          <p:spPr bwMode="auto">
            <a:xfrm>
              <a:off x="559" y="3354"/>
              <a:ext cx="76" cy="122"/>
            </a:xfrm>
            <a:custGeom>
              <a:avLst/>
              <a:gdLst>
                <a:gd name="T0" fmla="*/ 0 w 76"/>
                <a:gd name="T1" fmla="*/ 0 h 122"/>
                <a:gd name="T2" fmla="*/ 0 w 76"/>
                <a:gd name="T3" fmla="*/ 122 h 122"/>
                <a:gd name="T4" fmla="*/ 76 w 76"/>
                <a:gd name="T5" fmla="*/ 122 h 122"/>
                <a:gd name="T6" fmla="*/ 76 w 76"/>
                <a:gd name="T7" fmla="*/ 68 h 122"/>
                <a:gd name="T8" fmla="*/ 50 w 76"/>
                <a:gd name="T9" fmla="*/ 45 h 122"/>
                <a:gd name="T10" fmla="*/ 9 w 76"/>
                <a:gd name="T11" fmla="*/ 45 h 122"/>
                <a:gd name="T12" fmla="*/ 9 w 76"/>
                <a:gd name="T13" fmla="*/ 29 h 122"/>
                <a:gd name="T14" fmla="*/ 9 w 76"/>
                <a:gd name="T15" fmla="*/ 8 h 122"/>
                <a:gd name="T16" fmla="*/ 0 w 76"/>
                <a:gd name="T17" fmla="*/ 0 h 122"/>
              </a:gdLst>
              <a:ahLst/>
              <a:cxnLst>
                <a:cxn ang="0">
                  <a:pos x="T0" y="T1"/>
                </a:cxn>
                <a:cxn ang="0">
                  <a:pos x="T2" y="T3"/>
                </a:cxn>
                <a:cxn ang="0">
                  <a:pos x="T4" y="T5"/>
                </a:cxn>
                <a:cxn ang="0">
                  <a:pos x="T6" y="T7"/>
                </a:cxn>
                <a:cxn ang="0">
                  <a:pos x="T8" y="T9"/>
                </a:cxn>
                <a:cxn ang="0">
                  <a:pos x="T10" y="T11"/>
                </a:cxn>
                <a:cxn ang="0">
                  <a:pos x="T12" y="T13"/>
                </a:cxn>
                <a:cxn ang="0">
                  <a:pos x="T14" y="T15"/>
                </a:cxn>
                <a:cxn ang="0">
                  <a:pos x="T16" y="T17"/>
                </a:cxn>
              </a:cxnLst>
              <a:rect l="0" t="0" r="r" b="b"/>
              <a:pathLst>
                <a:path w="76" h="122">
                  <a:moveTo>
                    <a:pt x="0" y="0"/>
                  </a:moveTo>
                  <a:lnTo>
                    <a:pt x="0" y="122"/>
                  </a:lnTo>
                  <a:lnTo>
                    <a:pt x="76" y="122"/>
                  </a:lnTo>
                  <a:lnTo>
                    <a:pt x="76" y="68"/>
                  </a:lnTo>
                  <a:lnTo>
                    <a:pt x="50" y="45"/>
                  </a:lnTo>
                  <a:lnTo>
                    <a:pt x="9" y="45"/>
                  </a:lnTo>
                  <a:lnTo>
                    <a:pt x="9" y="29"/>
                  </a:lnTo>
                  <a:lnTo>
                    <a:pt x="9" y="8"/>
                  </a:lnTo>
                  <a:lnTo>
                    <a:pt x="0" y="0"/>
                  </a:lnTo>
                </a:path>
              </a:pathLst>
            </a:cu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round/>
                  <a:headEnd/>
                  <a:tailEnd/>
                </a14:hiddenLine>
              </a:ext>
            </a:extLst>
          </p:spPr>
          <p:txBody>
            <a:bodyPr lIns="93260" tIns="46630" rIns="93260" bIns="46630"/>
            <a:lstStyle/>
            <a:p>
              <a:pPr defTabSz="932597" eaLnBrk="1" fontAlgn="auto" hangingPunct="1">
                <a:spcBef>
                  <a:spcPts val="0"/>
                </a:spcBef>
                <a:spcAft>
                  <a:spcPts val="0"/>
                </a:spcAft>
                <a:defRPr/>
              </a:pPr>
              <a:endParaRPr lang="sl-SI" sz="1836" dirty="0">
                <a:solidFill>
                  <a:srgbClr val="505050"/>
                </a:solidFill>
                <a:latin typeface="Segoe UI"/>
              </a:endParaRPr>
            </a:p>
          </p:txBody>
        </p:sp>
        <p:sp>
          <p:nvSpPr>
            <p:cNvPr id="52" name="Rectangle 45">
              <a:extLst>
                <a:ext uri="{FF2B5EF4-FFF2-40B4-BE49-F238E27FC236}">
                  <a16:creationId xmlns:a16="http://schemas.microsoft.com/office/drawing/2014/main" id="{A939CC33-A974-4756-8002-2694BB4FCC28}"/>
                </a:ext>
              </a:extLst>
            </p:cNvPr>
            <p:cNvSpPr>
              <a:spLocks noChangeArrowheads="1"/>
            </p:cNvSpPr>
            <p:nvPr/>
          </p:nvSpPr>
          <p:spPr bwMode="auto">
            <a:xfrm>
              <a:off x="568" y="3335"/>
              <a:ext cx="58" cy="48"/>
            </a:xfrm>
            <a:prstGeom prst="rect">
              <a:avLst/>
            </a:prstGeom>
            <a:solidFill>
              <a:srgbClr val="007233"/>
            </a:solidFill>
            <a:ln>
              <a:noFill/>
            </a:ln>
            <a:extLst>
              <a:ext uri="{91240B29-F687-4F45-9708-019B960494DF}">
                <a14:hiddenLine xmlns:a14="http://schemas.microsoft.com/office/drawing/2010/main" w="9525">
                  <a:solidFill>
                    <a:srgbClr val="000000"/>
                  </a:solidFill>
                  <a:miter lim="800000"/>
                  <a:headEnd/>
                  <a:tailEnd/>
                </a14:hiddenLine>
              </a:ext>
            </a:extLst>
          </p:spPr>
          <p:txBody>
            <a:bodyPr lIns="93260" tIns="46630" rIns="93260" bIns="46630"/>
            <a:lstStyle/>
            <a:p>
              <a:pPr defTabSz="932597" eaLnBrk="1" fontAlgn="auto" hangingPunct="1">
                <a:spcBef>
                  <a:spcPts val="0"/>
                </a:spcBef>
                <a:spcAft>
                  <a:spcPts val="0"/>
                </a:spcAft>
                <a:defRPr/>
              </a:pPr>
              <a:endParaRPr lang="sl-SI" sz="1836" dirty="0">
                <a:solidFill>
                  <a:srgbClr val="505050"/>
                </a:solidFill>
                <a:latin typeface="Segoe UI"/>
              </a:endParaRPr>
            </a:p>
          </p:txBody>
        </p:sp>
        <p:sp>
          <p:nvSpPr>
            <p:cNvPr id="53" name="Rectangle 46">
              <a:extLst>
                <a:ext uri="{FF2B5EF4-FFF2-40B4-BE49-F238E27FC236}">
                  <a16:creationId xmlns:a16="http://schemas.microsoft.com/office/drawing/2014/main" id="{51E42A73-BFF8-4BE3-9990-31D813492F2C}"/>
                </a:ext>
              </a:extLst>
            </p:cNvPr>
            <p:cNvSpPr>
              <a:spLocks noChangeArrowheads="1"/>
            </p:cNvSpPr>
            <p:nvPr/>
          </p:nvSpPr>
          <p:spPr bwMode="auto">
            <a:xfrm>
              <a:off x="568" y="3335"/>
              <a:ext cx="58" cy="48"/>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lIns="93260" tIns="46630" rIns="93260" bIns="46630"/>
            <a:lstStyle/>
            <a:p>
              <a:pPr defTabSz="932597" eaLnBrk="1" fontAlgn="auto" hangingPunct="1">
                <a:spcBef>
                  <a:spcPts val="0"/>
                </a:spcBef>
                <a:spcAft>
                  <a:spcPts val="0"/>
                </a:spcAft>
                <a:defRPr/>
              </a:pPr>
              <a:endParaRPr lang="sl-SI" sz="1836" dirty="0">
                <a:solidFill>
                  <a:srgbClr val="505050"/>
                </a:solidFill>
                <a:latin typeface="Segoe UI"/>
              </a:endParaRPr>
            </a:p>
          </p:txBody>
        </p:sp>
        <p:sp>
          <p:nvSpPr>
            <p:cNvPr id="54" name="Rectangle 47">
              <a:extLst>
                <a:ext uri="{FF2B5EF4-FFF2-40B4-BE49-F238E27FC236}">
                  <a16:creationId xmlns:a16="http://schemas.microsoft.com/office/drawing/2014/main" id="{53D25142-016C-4DC8-8AE7-C840CC80F685}"/>
                </a:ext>
              </a:extLst>
            </p:cNvPr>
            <p:cNvSpPr>
              <a:spLocks noChangeArrowheads="1"/>
            </p:cNvSpPr>
            <p:nvPr/>
          </p:nvSpPr>
          <p:spPr bwMode="auto">
            <a:xfrm>
              <a:off x="568" y="3383"/>
              <a:ext cx="158" cy="16"/>
            </a:xfrm>
            <a:prstGeom prst="rect">
              <a:avLst/>
            </a:prstGeom>
            <a:solidFill>
              <a:srgbClr val="55D455"/>
            </a:solidFill>
            <a:ln>
              <a:noFill/>
            </a:ln>
            <a:extLst>
              <a:ext uri="{91240B29-F687-4F45-9708-019B960494DF}">
                <a14:hiddenLine xmlns:a14="http://schemas.microsoft.com/office/drawing/2010/main" w="9525">
                  <a:solidFill>
                    <a:srgbClr val="000000"/>
                  </a:solidFill>
                  <a:miter lim="800000"/>
                  <a:headEnd/>
                  <a:tailEnd/>
                </a14:hiddenLine>
              </a:ext>
            </a:extLst>
          </p:spPr>
          <p:txBody>
            <a:bodyPr lIns="93260" tIns="46630" rIns="93260" bIns="46630"/>
            <a:lstStyle/>
            <a:p>
              <a:pPr defTabSz="932597" eaLnBrk="1" fontAlgn="auto" hangingPunct="1">
                <a:spcBef>
                  <a:spcPts val="0"/>
                </a:spcBef>
                <a:spcAft>
                  <a:spcPts val="0"/>
                </a:spcAft>
                <a:defRPr/>
              </a:pPr>
              <a:endParaRPr lang="sl-SI" sz="1836" dirty="0">
                <a:solidFill>
                  <a:srgbClr val="505050"/>
                </a:solidFill>
                <a:latin typeface="Segoe UI"/>
              </a:endParaRPr>
            </a:p>
          </p:txBody>
        </p:sp>
        <p:sp>
          <p:nvSpPr>
            <p:cNvPr id="55" name="Rectangle 48">
              <a:extLst>
                <a:ext uri="{FF2B5EF4-FFF2-40B4-BE49-F238E27FC236}">
                  <a16:creationId xmlns:a16="http://schemas.microsoft.com/office/drawing/2014/main" id="{F627C3C4-3F0B-4345-BB46-47BCBDBB5A45}"/>
                </a:ext>
              </a:extLst>
            </p:cNvPr>
            <p:cNvSpPr>
              <a:spLocks noChangeArrowheads="1"/>
            </p:cNvSpPr>
            <p:nvPr/>
          </p:nvSpPr>
          <p:spPr bwMode="auto">
            <a:xfrm>
              <a:off x="568" y="3383"/>
              <a:ext cx="158" cy="16"/>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lIns="93260" tIns="46630" rIns="93260" bIns="46630"/>
            <a:lstStyle/>
            <a:p>
              <a:pPr defTabSz="932597" eaLnBrk="1" fontAlgn="auto" hangingPunct="1">
                <a:spcBef>
                  <a:spcPts val="0"/>
                </a:spcBef>
                <a:spcAft>
                  <a:spcPts val="0"/>
                </a:spcAft>
                <a:defRPr/>
              </a:pPr>
              <a:endParaRPr lang="sl-SI" sz="1836" dirty="0">
                <a:solidFill>
                  <a:srgbClr val="505050"/>
                </a:solidFill>
                <a:latin typeface="Segoe UI"/>
              </a:endParaRPr>
            </a:p>
          </p:txBody>
        </p:sp>
        <p:sp>
          <p:nvSpPr>
            <p:cNvPr id="56" name="Freeform 49">
              <a:extLst>
                <a:ext uri="{FF2B5EF4-FFF2-40B4-BE49-F238E27FC236}">
                  <a16:creationId xmlns:a16="http://schemas.microsoft.com/office/drawing/2014/main" id="{77BF75FF-9C23-47FE-B7D1-B9A659A945D6}"/>
                </a:ext>
              </a:extLst>
            </p:cNvPr>
            <p:cNvSpPr>
              <a:spLocks/>
            </p:cNvSpPr>
            <p:nvPr/>
          </p:nvSpPr>
          <p:spPr bwMode="auto">
            <a:xfrm>
              <a:off x="720" y="3399"/>
              <a:ext cx="6" cy="74"/>
            </a:xfrm>
            <a:custGeom>
              <a:avLst/>
              <a:gdLst>
                <a:gd name="T0" fmla="*/ 5 w 5"/>
                <a:gd name="T1" fmla="*/ 0 h 74"/>
                <a:gd name="T2" fmla="*/ 0 w 5"/>
                <a:gd name="T3" fmla="*/ 0 h 74"/>
                <a:gd name="T4" fmla="*/ 0 w 5"/>
                <a:gd name="T5" fmla="*/ 74 h 74"/>
                <a:gd name="T6" fmla="*/ 5 w 5"/>
                <a:gd name="T7" fmla="*/ 69 h 74"/>
                <a:gd name="T8" fmla="*/ 5 w 5"/>
                <a:gd name="T9" fmla="*/ 66 h 74"/>
                <a:gd name="T10" fmla="*/ 5 w 5"/>
                <a:gd name="T11" fmla="*/ 0 h 74"/>
              </a:gdLst>
              <a:ahLst/>
              <a:cxnLst>
                <a:cxn ang="0">
                  <a:pos x="T0" y="T1"/>
                </a:cxn>
                <a:cxn ang="0">
                  <a:pos x="T2" y="T3"/>
                </a:cxn>
                <a:cxn ang="0">
                  <a:pos x="T4" y="T5"/>
                </a:cxn>
                <a:cxn ang="0">
                  <a:pos x="T6" y="T7"/>
                </a:cxn>
                <a:cxn ang="0">
                  <a:pos x="T8" y="T9"/>
                </a:cxn>
                <a:cxn ang="0">
                  <a:pos x="T10" y="T11"/>
                </a:cxn>
              </a:cxnLst>
              <a:rect l="0" t="0" r="r" b="b"/>
              <a:pathLst>
                <a:path w="5" h="74">
                  <a:moveTo>
                    <a:pt x="5" y="0"/>
                  </a:moveTo>
                  <a:lnTo>
                    <a:pt x="0" y="0"/>
                  </a:lnTo>
                  <a:lnTo>
                    <a:pt x="0" y="74"/>
                  </a:lnTo>
                  <a:lnTo>
                    <a:pt x="5" y="69"/>
                  </a:lnTo>
                  <a:lnTo>
                    <a:pt x="5" y="66"/>
                  </a:lnTo>
                  <a:lnTo>
                    <a:pt x="5" y="0"/>
                  </a:lnTo>
                  <a:close/>
                </a:path>
              </a:pathLst>
            </a:custGeom>
            <a:solidFill>
              <a:srgbClr val="44AA44"/>
            </a:solidFill>
            <a:ln>
              <a:noFill/>
            </a:ln>
            <a:extLst>
              <a:ext uri="{91240B29-F687-4F45-9708-019B960494DF}">
                <a14:hiddenLine xmlns:a14="http://schemas.microsoft.com/office/drawing/2010/main" w="9525">
                  <a:solidFill>
                    <a:srgbClr val="000000"/>
                  </a:solidFill>
                  <a:round/>
                  <a:headEnd/>
                  <a:tailEnd/>
                </a14:hiddenLine>
              </a:ext>
            </a:extLst>
          </p:spPr>
          <p:txBody>
            <a:bodyPr lIns="93260" tIns="46630" rIns="93260" bIns="46630"/>
            <a:lstStyle/>
            <a:p>
              <a:pPr defTabSz="932597" eaLnBrk="1" fontAlgn="auto" hangingPunct="1">
                <a:spcBef>
                  <a:spcPts val="0"/>
                </a:spcBef>
                <a:spcAft>
                  <a:spcPts val="0"/>
                </a:spcAft>
                <a:defRPr/>
              </a:pPr>
              <a:endParaRPr lang="sl-SI" sz="1836" dirty="0">
                <a:solidFill>
                  <a:srgbClr val="505050"/>
                </a:solidFill>
                <a:latin typeface="Segoe UI"/>
              </a:endParaRPr>
            </a:p>
          </p:txBody>
        </p:sp>
        <p:sp>
          <p:nvSpPr>
            <p:cNvPr id="57" name="Freeform 50">
              <a:extLst>
                <a:ext uri="{FF2B5EF4-FFF2-40B4-BE49-F238E27FC236}">
                  <a16:creationId xmlns:a16="http://schemas.microsoft.com/office/drawing/2014/main" id="{F39432CB-9C33-4EE6-BEB7-73E167B0D0CB}"/>
                </a:ext>
              </a:extLst>
            </p:cNvPr>
            <p:cNvSpPr>
              <a:spLocks/>
            </p:cNvSpPr>
            <p:nvPr/>
          </p:nvSpPr>
          <p:spPr bwMode="auto">
            <a:xfrm>
              <a:off x="720" y="3399"/>
              <a:ext cx="6" cy="74"/>
            </a:xfrm>
            <a:custGeom>
              <a:avLst/>
              <a:gdLst>
                <a:gd name="T0" fmla="*/ 5 w 5"/>
                <a:gd name="T1" fmla="*/ 0 h 74"/>
                <a:gd name="T2" fmla="*/ 0 w 5"/>
                <a:gd name="T3" fmla="*/ 0 h 74"/>
                <a:gd name="T4" fmla="*/ 0 w 5"/>
                <a:gd name="T5" fmla="*/ 74 h 74"/>
                <a:gd name="T6" fmla="*/ 5 w 5"/>
                <a:gd name="T7" fmla="*/ 69 h 74"/>
                <a:gd name="T8" fmla="*/ 5 w 5"/>
                <a:gd name="T9" fmla="*/ 66 h 74"/>
                <a:gd name="T10" fmla="*/ 5 w 5"/>
                <a:gd name="T11" fmla="*/ 0 h 74"/>
              </a:gdLst>
              <a:ahLst/>
              <a:cxnLst>
                <a:cxn ang="0">
                  <a:pos x="T0" y="T1"/>
                </a:cxn>
                <a:cxn ang="0">
                  <a:pos x="T2" y="T3"/>
                </a:cxn>
                <a:cxn ang="0">
                  <a:pos x="T4" y="T5"/>
                </a:cxn>
                <a:cxn ang="0">
                  <a:pos x="T6" y="T7"/>
                </a:cxn>
                <a:cxn ang="0">
                  <a:pos x="T8" y="T9"/>
                </a:cxn>
                <a:cxn ang="0">
                  <a:pos x="T10" y="T11"/>
                </a:cxn>
              </a:cxnLst>
              <a:rect l="0" t="0" r="r" b="b"/>
              <a:pathLst>
                <a:path w="5" h="74">
                  <a:moveTo>
                    <a:pt x="5" y="0"/>
                  </a:moveTo>
                  <a:lnTo>
                    <a:pt x="0" y="0"/>
                  </a:lnTo>
                  <a:lnTo>
                    <a:pt x="0" y="74"/>
                  </a:lnTo>
                  <a:lnTo>
                    <a:pt x="5" y="69"/>
                  </a:lnTo>
                  <a:lnTo>
                    <a:pt x="5" y="66"/>
                  </a:lnTo>
                  <a:lnTo>
                    <a:pt x="5" y="0"/>
                  </a:lnTo>
                </a:path>
              </a:pathLst>
            </a:cu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round/>
                  <a:headEnd/>
                  <a:tailEnd/>
                </a14:hiddenLine>
              </a:ext>
            </a:extLst>
          </p:spPr>
          <p:txBody>
            <a:bodyPr lIns="93260" tIns="46630" rIns="93260" bIns="46630"/>
            <a:lstStyle/>
            <a:p>
              <a:pPr defTabSz="932597" eaLnBrk="1" fontAlgn="auto" hangingPunct="1">
                <a:spcBef>
                  <a:spcPts val="0"/>
                </a:spcBef>
                <a:spcAft>
                  <a:spcPts val="0"/>
                </a:spcAft>
                <a:defRPr/>
              </a:pPr>
              <a:endParaRPr lang="sl-SI" sz="1836" dirty="0">
                <a:solidFill>
                  <a:srgbClr val="505050"/>
                </a:solidFill>
                <a:latin typeface="Segoe UI"/>
              </a:endParaRPr>
            </a:p>
          </p:txBody>
        </p:sp>
        <p:sp>
          <p:nvSpPr>
            <p:cNvPr id="58" name="Freeform 51">
              <a:extLst>
                <a:ext uri="{FF2B5EF4-FFF2-40B4-BE49-F238E27FC236}">
                  <a16:creationId xmlns:a16="http://schemas.microsoft.com/office/drawing/2014/main" id="{7DEFF2A4-508B-47D7-A15D-C71B6A130F9E}"/>
                </a:ext>
              </a:extLst>
            </p:cNvPr>
            <p:cNvSpPr>
              <a:spLocks/>
            </p:cNvSpPr>
            <p:nvPr/>
          </p:nvSpPr>
          <p:spPr bwMode="auto">
            <a:xfrm>
              <a:off x="669" y="3399"/>
              <a:ext cx="5" cy="77"/>
            </a:xfrm>
            <a:custGeom>
              <a:avLst/>
              <a:gdLst>
                <a:gd name="T0" fmla="*/ 5 w 5"/>
                <a:gd name="T1" fmla="*/ 0 h 77"/>
                <a:gd name="T2" fmla="*/ 0 w 5"/>
                <a:gd name="T3" fmla="*/ 0 h 77"/>
                <a:gd name="T4" fmla="*/ 0 w 5"/>
                <a:gd name="T5" fmla="*/ 77 h 77"/>
                <a:gd name="T6" fmla="*/ 5 w 5"/>
                <a:gd name="T7" fmla="*/ 77 h 77"/>
                <a:gd name="T8" fmla="*/ 5 w 5"/>
                <a:gd name="T9" fmla="*/ 66 h 77"/>
                <a:gd name="T10" fmla="*/ 5 w 5"/>
                <a:gd name="T11" fmla="*/ 0 h 77"/>
              </a:gdLst>
              <a:ahLst/>
              <a:cxnLst>
                <a:cxn ang="0">
                  <a:pos x="T0" y="T1"/>
                </a:cxn>
                <a:cxn ang="0">
                  <a:pos x="T2" y="T3"/>
                </a:cxn>
                <a:cxn ang="0">
                  <a:pos x="T4" y="T5"/>
                </a:cxn>
                <a:cxn ang="0">
                  <a:pos x="T6" y="T7"/>
                </a:cxn>
                <a:cxn ang="0">
                  <a:pos x="T8" y="T9"/>
                </a:cxn>
                <a:cxn ang="0">
                  <a:pos x="T10" y="T11"/>
                </a:cxn>
              </a:cxnLst>
              <a:rect l="0" t="0" r="r" b="b"/>
              <a:pathLst>
                <a:path w="5" h="77">
                  <a:moveTo>
                    <a:pt x="5" y="0"/>
                  </a:moveTo>
                  <a:lnTo>
                    <a:pt x="0" y="0"/>
                  </a:lnTo>
                  <a:lnTo>
                    <a:pt x="0" y="77"/>
                  </a:lnTo>
                  <a:lnTo>
                    <a:pt x="5" y="77"/>
                  </a:lnTo>
                  <a:lnTo>
                    <a:pt x="5" y="66"/>
                  </a:lnTo>
                  <a:lnTo>
                    <a:pt x="5" y="0"/>
                  </a:lnTo>
                  <a:close/>
                </a:path>
              </a:pathLst>
            </a:custGeom>
            <a:solidFill>
              <a:srgbClr val="44AA44"/>
            </a:solidFill>
            <a:ln>
              <a:noFill/>
            </a:ln>
            <a:extLst>
              <a:ext uri="{91240B29-F687-4F45-9708-019B960494DF}">
                <a14:hiddenLine xmlns:a14="http://schemas.microsoft.com/office/drawing/2010/main" w="9525">
                  <a:solidFill>
                    <a:srgbClr val="000000"/>
                  </a:solidFill>
                  <a:round/>
                  <a:headEnd/>
                  <a:tailEnd/>
                </a14:hiddenLine>
              </a:ext>
            </a:extLst>
          </p:spPr>
          <p:txBody>
            <a:bodyPr lIns="93260" tIns="46630" rIns="93260" bIns="46630"/>
            <a:lstStyle/>
            <a:p>
              <a:pPr defTabSz="932597" eaLnBrk="1" fontAlgn="auto" hangingPunct="1">
                <a:spcBef>
                  <a:spcPts val="0"/>
                </a:spcBef>
                <a:spcAft>
                  <a:spcPts val="0"/>
                </a:spcAft>
                <a:defRPr/>
              </a:pPr>
              <a:endParaRPr lang="sl-SI" sz="1836" dirty="0">
                <a:solidFill>
                  <a:srgbClr val="505050"/>
                </a:solidFill>
                <a:latin typeface="Segoe UI"/>
              </a:endParaRPr>
            </a:p>
          </p:txBody>
        </p:sp>
        <p:sp>
          <p:nvSpPr>
            <p:cNvPr id="59" name="Freeform 52">
              <a:extLst>
                <a:ext uri="{FF2B5EF4-FFF2-40B4-BE49-F238E27FC236}">
                  <a16:creationId xmlns:a16="http://schemas.microsoft.com/office/drawing/2014/main" id="{21D585AC-9EA1-4527-8310-CEEA4862A699}"/>
                </a:ext>
              </a:extLst>
            </p:cNvPr>
            <p:cNvSpPr>
              <a:spLocks/>
            </p:cNvSpPr>
            <p:nvPr/>
          </p:nvSpPr>
          <p:spPr bwMode="auto">
            <a:xfrm>
              <a:off x="669" y="3399"/>
              <a:ext cx="5" cy="77"/>
            </a:xfrm>
            <a:custGeom>
              <a:avLst/>
              <a:gdLst>
                <a:gd name="T0" fmla="*/ 5 w 5"/>
                <a:gd name="T1" fmla="*/ 0 h 77"/>
                <a:gd name="T2" fmla="*/ 0 w 5"/>
                <a:gd name="T3" fmla="*/ 0 h 77"/>
                <a:gd name="T4" fmla="*/ 0 w 5"/>
                <a:gd name="T5" fmla="*/ 77 h 77"/>
                <a:gd name="T6" fmla="*/ 5 w 5"/>
                <a:gd name="T7" fmla="*/ 77 h 77"/>
                <a:gd name="T8" fmla="*/ 5 w 5"/>
                <a:gd name="T9" fmla="*/ 66 h 77"/>
                <a:gd name="T10" fmla="*/ 5 w 5"/>
                <a:gd name="T11" fmla="*/ 0 h 77"/>
              </a:gdLst>
              <a:ahLst/>
              <a:cxnLst>
                <a:cxn ang="0">
                  <a:pos x="T0" y="T1"/>
                </a:cxn>
                <a:cxn ang="0">
                  <a:pos x="T2" y="T3"/>
                </a:cxn>
                <a:cxn ang="0">
                  <a:pos x="T4" y="T5"/>
                </a:cxn>
                <a:cxn ang="0">
                  <a:pos x="T6" y="T7"/>
                </a:cxn>
                <a:cxn ang="0">
                  <a:pos x="T8" y="T9"/>
                </a:cxn>
                <a:cxn ang="0">
                  <a:pos x="T10" y="T11"/>
                </a:cxn>
              </a:cxnLst>
              <a:rect l="0" t="0" r="r" b="b"/>
              <a:pathLst>
                <a:path w="5" h="77">
                  <a:moveTo>
                    <a:pt x="5" y="0"/>
                  </a:moveTo>
                  <a:lnTo>
                    <a:pt x="0" y="0"/>
                  </a:lnTo>
                  <a:lnTo>
                    <a:pt x="0" y="77"/>
                  </a:lnTo>
                  <a:lnTo>
                    <a:pt x="5" y="77"/>
                  </a:lnTo>
                  <a:lnTo>
                    <a:pt x="5" y="66"/>
                  </a:lnTo>
                  <a:lnTo>
                    <a:pt x="5" y="0"/>
                  </a:lnTo>
                </a:path>
              </a:pathLst>
            </a:cu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round/>
                  <a:headEnd/>
                  <a:tailEnd/>
                </a14:hiddenLine>
              </a:ext>
            </a:extLst>
          </p:spPr>
          <p:txBody>
            <a:bodyPr lIns="93260" tIns="46630" rIns="93260" bIns="46630"/>
            <a:lstStyle/>
            <a:p>
              <a:pPr defTabSz="932597" eaLnBrk="1" fontAlgn="auto" hangingPunct="1">
                <a:spcBef>
                  <a:spcPts val="0"/>
                </a:spcBef>
                <a:spcAft>
                  <a:spcPts val="0"/>
                </a:spcAft>
                <a:defRPr/>
              </a:pPr>
              <a:endParaRPr lang="sl-SI" sz="1836" dirty="0">
                <a:solidFill>
                  <a:srgbClr val="505050"/>
                </a:solidFill>
                <a:latin typeface="Segoe UI"/>
              </a:endParaRPr>
            </a:p>
          </p:txBody>
        </p:sp>
        <p:sp>
          <p:nvSpPr>
            <p:cNvPr id="60" name="Freeform 53">
              <a:extLst>
                <a:ext uri="{FF2B5EF4-FFF2-40B4-BE49-F238E27FC236}">
                  <a16:creationId xmlns:a16="http://schemas.microsoft.com/office/drawing/2014/main" id="{0110D5B3-29D8-4497-A78A-FEA84305F977}"/>
                </a:ext>
              </a:extLst>
            </p:cNvPr>
            <p:cNvSpPr>
              <a:spLocks/>
            </p:cNvSpPr>
            <p:nvPr/>
          </p:nvSpPr>
          <p:spPr bwMode="auto">
            <a:xfrm>
              <a:off x="669" y="3383"/>
              <a:ext cx="56" cy="16"/>
            </a:xfrm>
            <a:custGeom>
              <a:avLst/>
              <a:gdLst>
                <a:gd name="T0" fmla="*/ 56 w 56"/>
                <a:gd name="T1" fmla="*/ 0 h 16"/>
                <a:gd name="T2" fmla="*/ 0 w 56"/>
                <a:gd name="T3" fmla="*/ 0 h 16"/>
                <a:gd name="T4" fmla="*/ 0 w 56"/>
                <a:gd name="T5" fmla="*/ 16 h 16"/>
                <a:gd name="T6" fmla="*/ 5 w 56"/>
                <a:gd name="T7" fmla="*/ 16 h 16"/>
                <a:gd name="T8" fmla="*/ 51 w 56"/>
                <a:gd name="T9" fmla="*/ 16 h 16"/>
                <a:gd name="T10" fmla="*/ 56 w 56"/>
                <a:gd name="T11" fmla="*/ 16 h 16"/>
                <a:gd name="T12" fmla="*/ 56 w 56"/>
                <a:gd name="T13" fmla="*/ 0 h 16"/>
              </a:gdLst>
              <a:ahLst/>
              <a:cxnLst>
                <a:cxn ang="0">
                  <a:pos x="T0" y="T1"/>
                </a:cxn>
                <a:cxn ang="0">
                  <a:pos x="T2" y="T3"/>
                </a:cxn>
                <a:cxn ang="0">
                  <a:pos x="T4" y="T5"/>
                </a:cxn>
                <a:cxn ang="0">
                  <a:pos x="T6" y="T7"/>
                </a:cxn>
                <a:cxn ang="0">
                  <a:pos x="T8" y="T9"/>
                </a:cxn>
                <a:cxn ang="0">
                  <a:pos x="T10" y="T11"/>
                </a:cxn>
                <a:cxn ang="0">
                  <a:pos x="T12" y="T13"/>
                </a:cxn>
              </a:cxnLst>
              <a:rect l="0" t="0" r="r" b="b"/>
              <a:pathLst>
                <a:path w="56" h="16">
                  <a:moveTo>
                    <a:pt x="56" y="0"/>
                  </a:moveTo>
                  <a:lnTo>
                    <a:pt x="0" y="0"/>
                  </a:lnTo>
                  <a:lnTo>
                    <a:pt x="0" y="16"/>
                  </a:lnTo>
                  <a:lnTo>
                    <a:pt x="5" y="16"/>
                  </a:lnTo>
                  <a:lnTo>
                    <a:pt x="51" y="16"/>
                  </a:lnTo>
                  <a:lnTo>
                    <a:pt x="56" y="16"/>
                  </a:lnTo>
                  <a:lnTo>
                    <a:pt x="56" y="0"/>
                  </a:lnTo>
                  <a:close/>
                </a:path>
              </a:pathLst>
            </a:custGeom>
            <a:solidFill>
              <a:srgbClr val="44AA44"/>
            </a:solidFill>
            <a:ln>
              <a:noFill/>
            </a:ln>
            <a:extLst>
              <a:ext uri="{91240B29-F687-4F45-9708-019B960494DF}">
                <a14:hiddenLine xmlns:a14="http://schemas.microsoft.com/office/drawing/2010/main" w="9525">
                  <a:solidFill>
                    <a:srgbClr val="000000"/>
                  </a:solidFill>
                  <a:round/>
                  <a:headEnd/>
                  <a:tailEnd/>
                </a14:hiddenLine>
              </a:ext>
            </a:extLst>
          </p:spPr>
          <p:txBody>
            <a:bodyPr lIns="93260" tIns="46630" rIns="93260" bIns="46630"/>
            <a:lstStyle/>
            <a:p>
              <a:pPr defTabSz="932597" eaLnBrk="1" fontAlgn="auto" hangingPunct="1">
                <a:spcBef>
                  <a:spcPts val="0"/>
                </a:spcBef>
                <a:spcAft>
                  <a:spcPts val="0"/>
                </a:spcAft>
                <a:defRPr/>
              </a:pPr>
              <a:endParaRPr lang="sl-SI" sz="1836" dirty="0">
                <a:solidFill>
                  <a:srgbClr val="505050"/>
                </a:solidFill>
                <a:latin typeface="Segoe UI"/>
              </a:endParaRPr>
            </a:p>
          </p:txBody>
        </p:sp>
        <p:sp>
          <p:nvSpPr>
            <p:cNvPr id="61" name="Freeform 54">
              <a:extLst>
                <a:ext uri="{FF2B5EF4-FFF2-40B4-BE49-F238E27FC236}">
                  <a16:creationId xmlns:a16="http://schemas.microsoft.com/office/drawing/2014/main" id="{A5E800E1-6652-448C-AF03-91C68E0AEF09}"/>
                </a:ext>
              </a:extLst>
            </p:cNvPr>
            <p:cNvSpPr>
              <a:spLocks/>
            </p:cNvSpPr>
            <p:nvPr/>
          </p:nvSpPr>
          <p:spPr bwMode="auto">
            <a:xfrm>
              <a:off x="669" y="3383"/>
              <a:ext cx="56" cy="16"/>
            </a:xfrm>
            <a:custGeom>
              <a:avLst/>
              <a:gdLst>
                <a:gd name="T0" fmla="*/ 56 w 56"/>
                <a:gd name="T1" fmla="*/ 0 h 16"/>
                <a:gd name="T2" fmla="*/ 0 w 56"/>
                <a:gd name="T3" fmla="*/ 0 h 16"/>
                <a:gd name="T4" fmla="*/ 0 w 56"/>
                <a:gd name="T5" fmla="*/ 16 h 16"/>
                <a:gd name="T6" fmla="*/ 5 w 56"/>
                <a:gd name="T7" fmla="*/ 16 h 16"/>
                <a:gd name="T8" fmla="*/ 51 w 56"/>
                <a:gd name="T9" fmla="*/ 16 h 16"/>
                <a:gd name="T10" fmla="*/ 56 w 56"/>
                <a:gd name="T11" fmla="*/ 16 h 16"/>
                <a:gd name="T12" fmla="*/ 56 w 56"/>
                <a:gd name="T13" fmla="*/ 0 h 16"/>
              </a:gdLst>
              <a:ahLst/>
              <a:cxnLst>
                <a:cxn ang="0">
                  <a:pos x="T0" y="T1"/>
                </a:cxn>
                <a:cxn ang="0">
                  <a:pos x="T2" y="T3"/>
                </a:cxn>
                <a:cxn ang="0">
                  <a:pos x="T4" y="T5"/>
                </a:cxn>
                <a:cxn ang="0">
                  <a:pos x="T6" y="T7"/>
                </a:cxn>
                <a:cxn ang="0">
                  <a:pos x="T8" y="T9"/>
                </a:cxn>
                <a:cxn ang="0">
                  <a:pos x="T10" y="T11"/>
                </a:cxn>
                <a:cxn ang="0">
                  <a:pos x="T12" y="T13"/>
                </a:cxn>
              </a:cxnLst>
              <a:rect l="0" t="0" r="r" b="b"/>
              <a:pathLst>
                <a:path w="56" h="16">
                  <a:moveTo>
                    <a:pt x="56" y="0"/>
                  </a:moveTo>
                  <a:lnTo>
                    <a:pt x="0" y="0"/>
                  </a:lnTo>
                  <a:lnTo>
                    <a:pt x="0" y="16"/>
                  </a:lnTo>
                  <a:lnTo>
                    <a:pt x="5" y="16"/>
                  </a:lnTo>
                  <a:lnTo>
                    <a:pt x="51" y="16"/>
                  </a:lnTo>
                  <a:lnTo>
                    <a:pt x="56" y="16"/>
                  </a:lnTo>
                  <a:lnTo>
                    <a:pt x="56" y="0"/>
                  </a:lnTo>
                </a:path>
              </a:pathLst>
            </a:cu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round/>
                  <a:headEnd/>
                  <a:tailEnd/>
                </a14:hiddenLine>
              </a:ext>
            </a:extLst>
          </p:spPr>
          <p:txBody>
            <a:bodyPr lIns="93260" tIns="46630" rIns="93260" bIns="46630"/>
            <a:lstStyle/>
            <a:p>
              <a:pPr defTabSz="932597" eaLnBrk="1" fontAlgn="auto" hangingPunct="1">
                <a:spcBef>
                  <a:spcPts val="0"/>
                </a:spcBef>
                <a:spcAft>
                  <a:spcPts val="0"/>
                </a:spcAft>
                <a:defRPr/>
              </a:pPr>
              <a:endParaRPr lang="sl-SI" sz="1836" dirty="0">
                <a:solidFill>
                  <a:srgbClr val="505050"/>
                </a:solidFill>
                <a:latin typeface="Segoe UI"/>
              </a:endParaRPr>
            </a:p>
          </p:txBody>
        </p:sp>
        <p:sp>
          <p:nvSpPr>
            <p:cNvPr id="62" name="Freeform 55">
              <a:extLst>
                <a:ext uri="{FF2B5EF4-FFF2-40B4-BE49-F238E27FC236}">
                  <a16:creationId xmlns:a16="http://schemas.microsoft.com/office/drawing/2014/main" id="{30A8581A-7FB1-4845-9E3B-282DD996A4F2}"/>
                </a:ext>
              </a:extLst>
            </p:cNvPr>
            <p:cNvSpPr>
              <a:spLocks/>
            </p:cNvSpPr>
            <p:nvPr/>
          </p:nvSpPr>
          <p:spPr bwMode="auto">
            <a:xfrm>
              <a:off x="720" y="3463"/>
              <a:ext cx="23" cy="13"/>
            </a:xfrm>
            <a:custGeom>
              <a:avLst/>
              <a:gdLst>
                <a:gd name="T0" fmla="*/ 0 w 23"/>
                <a:gd name="T1" fmla="*/ 10 h 13"/>
                <a:gd name="T2" fmla="*/ 10 w 23"/>
                <a:gd name="T3" fmla="*/ 0 h 13"/>
                <a:gd name="T4" fmla="*/ 23 w 23"/>
                <a:gd name="T5" fmla="*/ 0 h 13"/>
                <a:gd name="T6" fmla="*/ 23 w 23"/>
                <a:gd name="T7" fmla="*/ 13 h 13"/>
                <a:gd name="T8" fmla="*/ 0 w 23"/>
                <a:gd name="T9" fmla="*/ 13 h 13"/>
                <a:gd name="T10" fmla="*/ 0 w 23"/>
                <a:gd name="T11" fmla="*/ 10 h 13"/>
              </a:gdLst>
              <a:ahLst/>
              <a:cxnLst>
                <a:cxn ang="0">
                  <a:pos x="T0" y="T1"/>
                </a:cxn>
                <a:cxn ang="0">
                  <a:pos x="T2" y="T3"/>
                </a:cxn>
                <a:cxn ang="0">
                  <a:pos x="T4" y="T5"/>
                </a:cxn>
                <a:cxn ang="0">
                  <a:pos x="T6" y="T7"/>
                </a:cxn>
                <a:cxn ang="0">
                  <a:pos x="T8" y="T9"/>
                </a:cxn>
                <a:cxn ang="0">
                  <a:pos x="T10" y="T11"/>
                </a:cxn>
              </a:cxnLst>
              <a:rect l="0" t="0" r="r" b="b"/>
              <a:pathLst>
                <a:path w="23" h="13">
                  <a:moveTo>
                    <a:pt x="0" y="10"/>
                  </a:moveTo>
                  <a:lnTo>
                    <a:pt x="10" y="0"/>
                  </a:lnTo>
                  <a:lnTo>
                    <a:pt x="23" y="0"/>
                  </a:lnTo>
                  <a:lnTo>
                    <a:pt x="23" y="13"/>
                  </a:lnTo>
                  <a:lnTo>
                    <a:pt x="0" y="13"/>
                  </a:lnTo>
                  <a:lnTo>
                    <a:pt x="0" y="10"/>
                  </a:lnTo>
                  <a:close/>
                </a:path>
              </a:pathLst>
            </a:custGeom>
            <a:solidFill>
              <a:srgbClr val="FFB900"/>
            </a:solidFill>
            <a:ln>
              <a:noFill/>
            </a:ln>
            <a:extLst>
              <a:ext uri="{91240B29-F687-4F45-9708-019B960494DF}">
                <a14:hiddenLine xmlns:a14="http://schemas.microsoft.com/office/drawing/2010/main" w="9525">
                  <a:solidFill>
                    <a:srgbClr val="000000"/>
                  </a:solidFill>
                  <a:round/>
                  <a:headEnd/>
                  <a:tailEnd/>
                </a14:hiddenLine>
              </a:ext>
            </a:extLst>
          </p:spPr>
          <p:txBody>
            <a:bodyPr lIns="93260" tIns="46630" rIns="93260" bIns="46630"/>
            <a:lstStyle/>
            <a:p>
              <a:pPr defTabSz="932597" eaLnBrk="1" fontAlgn="auto" hangingPunct="1">
                <a:spcBef>
                  <a:spcPts val="0"/>
                </a:spcBef>
                <a:spcAft>
                  <a:spcPts val="0"/>
                </a:spcAft>
                <a:defRPr/>
              </a:pPr>
              <a:endParaRPr lang="sl-SI" sz="1836" dirty="0">
                <a:solidFill>
                  <a:srgbClr val="505050"/>
                </a:solidFill>
                <a:latin typeface="Segoe UI"/>
              </a:endParaRPr>
            </a:p>
          </p:txBody>
        </p:sp>
        <p:sp>
          <p:nvSpPr>
            <p:cNvPr id="63" name="Freeform 56">
              <a:extLst>
                <a:ext uri="{FF2B5EF4-FFF2-40B4-BE49-F238E27FC236}">
                  <a16:creationId xmlns:a16="http://schemas.microsoft.com/office/drawing/2014/main" id="{BC8541D8-20E0-4C80-AFB0-98B5E7847606}"/>
                </a:ext>
              </a:extLst>
            </p:cNvPr>
            <p:cNvSpPr>
              <a:spLocks/>
            </p:cNvSpPr>
            <p:nvPr/>
          </p:nvSpPr>
          <p:spPr bwMode="auto">
            <a:xfrm>
              <a:off x="720" y="3463"/>
              <a:ext cx="23" cy="13"/>
            </a:xfrm>
            <a:custGeom>
              <a:avLst/>
              <a:gdLst>
                <a:gd name="T0" fmla="*/ 0 w 23"/>
                <a:gd name="T1" fmla="*/ 10 h 13"/>
                <a:gd name="T2" fmla="*/ 10 w 23"/>
                <a:gd name="T3" fmla="*/ 0 h 13"/>
                <a:gd name="T4" fmla="*/ 23 w 23"/>
                <a:gd name="T5" fmla="*/ 0 h 13"/>
                <a:gd name="T6" fmla="*/ 23 w 23"/>
                <a:gd name="T7" fmla="*/ 13 h 13"/>
                <a:gd name="T8" fmla="*/ 0 w 23"/>
                <a:gd name="T9" fmla="*/ 13 h 13"/>
                <a:gd name="T10" fmla="*/ 0 w 23"/>
                <a:gd name="T11" fmla="*/ 10 h 13"/>
              </a:gdLst>
              <a:ahLst/>
              <a:cxnLst>
                <a:cxn ang="0">
                  <a:pos x="T0" y="T1"/>
                </a:cxn>
                <a:cxn ang="0">
                  <a:pos x="T2" y="T3"/>
                </a:cxn>
                <a:cxn ang="0">
                  <a:pos x="T4" y="T5"/>
                </a:cxn>
                <a:cxn ang="0">
                  <a:pos x="T6" y="T7"/>
                </a:cxn>
                <a:cxn ang="0">
                  <a:pos x="T8" y="T9"/>
                </a:cxn>
                <a:cxn ang="0">
                  <a:pos x="T10" y="T11"/>
                </a:cxn>
              </a:cxnLst>
              <a:rect l="0" t="0" r="r" b="b"/>
              <a:pathLst>
                <a:path w="23" h="13">
                  <a:moveTo>
                    <a:pt x="0" y="10"/>
                  </a:moveTo>
                  <a:lnTo>
                    <a:pt x="10" y="0"/>
                  </a:lnTo>
                  <a:lnTo>
                    <a:pt x="23" y="0"/>
                  </a:lnTo>
                  <a:lnTo>
                    <a:pt x="23" y="13"/>
                  </a:lnTo>
                  <a:lnTo>
                    <a:pt x="0" y="13"/>
                  </a:lnTo>
                  <a:lnTo>
                    <a:pt x="0" y="10"/>
                  </a:lnTo>
                </a:path>
              </a:pathLst>
            </a:cu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round/>
                  <a:headEnd/>
                  <a:tailEnd/>
                </a14:hiddenLine>
              </a:ext>
            </a:extLst>
          </p:spPr>
          <p:txBody>
            <a:bodyPr lIns="93260" tIns="46630" rIns="93260" bIns="46630"/>
            <a:lstStyle/>
            <a:p>
              <a:pPr defTabSz="932597" eaLnBrk="1" fontAlgn="auto" hangingPunct="1">
                <a:spcBef>
                  <a:spcPts val="0"/>
                </a:spcBef>
                <a:spcAft>
                  <a:spcPts val="0"/>
                </a:spcAft>
                <a:defRPr/>
              </a:pPr>
              <a:endParaRPr lang="sl-SI" sz="1836" dirty="0">
                <a:solidFill>
                  <a:srgbClr val="505050"/>
                </a:solidFill>
                <a:latin typeface="Segoe UI"/>
              </a:endParaRPr>
            </a:p>
          </p:txBody>
        </p:sp>
        <p:sp>
          <p:nvSpPr>
            <p:cNvPr id="64" name="Rectangle 57">
              <a:extLst>
                <a:ext uri="{FF2B5EF4-FFF2-40B4-BE49-F238E27FC236}">
                  <a16:creationId xmlns:a16="http://schemas.microsoft.com/office/drawing/2014/main" id="{54BF4DE2-EEA5-4980-B698-8119210B296D}"/>
                </a:ext>
              </a:extLst>
            </p:cNvPr>
            <p:cNvSpPr>
              <a:spLocks noChangeArrowheads="1"/>
            </p:cNvSpPr>
            <p:nvPr/>
          </p:nvSpPr>
          <p:spPr bwMode="auto">
            <a:xfrm>
              <a:off x="730" y="3378"/>
              <a:ext cx="13" cy="85"/>
            </a:xfrm>
            <a:prstGeom prst="rect">
              <a:avLst/>
            </a:prstGeom>
            <a:solidFill>
              <a:srgbClr val="002050"/>
            </a:solidFill>
            <a:ln>
              <a:noFill/>
            </a:ln>
            <a:extLst>
              <a:ext uri="{91240B29-F687-4F45-9708-019B960494DF}">
                <a14:hiddenLine xmlns:a14="http://schemas.microsoft.com/office/drawing/2010/main" w="9525">
                  <a:solidFill>
                    <a:srgbClr val="000000"/>
                  </a:solidFill>
                  <a:miter lim="800000"/>
                  <a:headEnd/>
                  <a:tailEnd/>
                </a14:hiddenLine>
              </a:ext>
            </a:extLst>
          </p:spPr>
          <p:txBody>
            <a:bodyPr lIns="93260" tIns="46630" rIns="93260" bIns="46630"/>
            <a:lstStyle/>
            <a:p>
              <a:pPr defTabSz="932597" eaLnBrk="1" fontAlgn="auto" hangingPunct="1">
                <a:spcBef>
                  <a:spcPts val="0"/>
                </a:spcBef>
                <a:spcAft>
                  <a:spcPts val="0"/>
                </a:spcAft>
                <a:defRPr/>
              </a:pPr>
              <a:endParaRPr lang="sl-SI" sz="1836" dirty="0">
                <a:solidFill>
                  <a:srgbClr val="505050"/>
                </a:solidFill>
                <a:latin typeface="Segoe UI"/>
              </a:endParaRPr>
            </a:p>
          </p:txBody>
        </p:sp>
        <p:sp>
          <p:nvSpPr>
            <p:cNvPr id="65" name="Rectangle 58">
              <a:extLst>
                <a:ext uri="{FF2B5EF4-FFF2-40B4-BE49-F238E27FC236}">
                  <a16:creationId xmlns:a16="http://schemas.microsoft.com/office/drawing/2014/main" id="{1B680FEA-8E5D-4A06-9536-7496B075E009}"/>
                </a:ext>
              </a:extLst>
            </p:cNvPr>
            <p:cNvSpPr>
              <a:spLocks noChangeArrowheads="1"/>
            </p:cNvSpPr>
            <p:nvPr/>
          </p:nvSpPr>
          <p:spPr bwMode="auto">
            <a:xfrm>
              <a:off x="730" y="3378"/>
              <a:ext cx="13" cy="85"/>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lIns="93260" tIns="46630" rIns="93260" bIns="46630"/>
            <a:lstStyle/>
            <a:p>
              <a:pPr defTabSz="932597" eaLnBrk="1" fontAlgn="auto" hangingPunct="1">
                <a:spcBef>
                  <a:spcPts val="0"/>
                </a:spcBef>
                <a:spcAft>
                  <a:spcPts val="0"/>
                </a:spcAft>
                <a:defRPr/>
              </a:pPr>
              <a:endParaRPr lang="sl-SI" sz="1836" dirty="0">
                <a:solidFill>
                  <a:srgbClr val="505050"/>
                </a:solidFill>
                <a:latin typeface="Segoe UI"/>
              </a:endParaRPr>
            </a:p>
          </p:txBody>
        </p:sp>
        <p:sp>
          <p:nvSpPr>
            <p:cNvPr id="66" name="Freeform 59">
              <a:extLst>
                <a:ext uri="{FF2B5EF4-FFF2-40B4-BE49-F238E27FC236}">
                  <a16:creationId xmlns:a16="http://schemas.microsoft.com/office/drawing/2014/main" id="{E79DD177-7933-4FA3-8D40-8E648855F786}"/>
                </a:ext>
              </a:extLst>
            </p:cNvPr>
            <p:cNvSpPr>
              <a:spLocks/>
            </p:cNvSpPr>
            <p:nvPr/>
          </p:nvSpPr>
          <p:spPr bwMode="auto">
            <a:xfrm>
              <a:off x="737" y="3463"/>
              <a:ext cx="6" cy="13"/>
            </a:xfrm>
            <a:custGeom>
              <a:avLst/>
              <a:gdLst>
                <a:gd name="T0" fmla="*/ 6 w 6"/>
                <a:gd name="T1" fmla="*/ 0 h 13"/>
                <a:gd name="T2" fmla="*/ 0 w 6"/>
                <a:gd name="T3" fmla="*/ 0 h 13"/>
                <a:gd name="T4" fmla="*/ 0 w 6"/>
                <a:gd name="T5" fmla="*/ 13 h 13"/>
                <a:gd name="T6" fmla="*/ 6 w 6"/>
                <a:gd name="T7" fmla="*/ 13 h 13"/>
                <a:gd name="T8" fmla="*/ 3 w 6"/>
                <a:gd name="T9" fmla="*/ 13 h 13"/>
                <a:gd name="T10" fmla="*/ 3 w 6"/>
                <a:gd name="T11" fmla="*/ 10 h 13"/>
                <a:gd name="T12" fmla="*/ 6 w 6"/>
                <a:gd name="T13" fmla="*/ 7 h 13"/>
                <a:gd name="T14" fmla="*/ 6 w 6"/>
                <a:gd name="T15" fmla="*/ 0 h 13"/>
              </a:gdLst>
              <a:ahLst/>
              <a:cxnLst>
                <a:cxn ang="0">
                  <a:pos x="T0" y="T1"/>
                </a:cxn>
                <a:cxn ang="0">
                  <a:pos x="T2" y="T3"/>
                </a:cxn>
                <a:cxn ang="0">
                  <a:pos x="T4" y="T5"/>
                </a:cxn>
                <a:cxn ang="0">
                  <a:pos x="T6" y="T7"/>
                </a:cxn>
                <a:cxn ang="0">
                  <a:pos x="T8" y="T9"/>
                </a:cxn>
                <a:cxn ang="0">
                  <a:pos x="T10" y="T11"/>
                </a:cxn>
                <a:cxn ang="0">
                  <a:pos x="T12" y="T13"/>
                </a:cxn>
                <a:cxn ang="0">
                  <a:pos x="T14" y="T15"/>
                </a:cxn>
              </a:cxnLst>
              <a:rect l="0" t="0" r="r" b="b"/>
              <a:pathLst>
                <a:path w="6" h="13">
                  <a:moveTo>
                    <a:pt x="6" y="0"/>
                  </a:moveTo>
                  <a:lnTo>
                    <a:pt x="0" y="0"/>
                  </a:lnTo>
                  <a:lnTo>
                    <a:pt x="0" y="13"/>
                  </a:lnTo>
                  <a:lnTo>
                    <a:pt x="6" y="13"/>
                  </a:lnTo>
                  <a:lnTo>
                    <a:pt x="3" y="13"/>
                  </a:lnTo>
                  <a:lnTo>
                    <a:pt x="3" y="10"/>
                  </a:lnTo>
                  <a:lnTo>
                    <a:pt x="6" y="7"/>
                  </a:lnTo>
                  <a:lnTo>
                    <a:pt x="6" y="0"/>
                  </a:lnTo>
                  <a:close/>
                </a:path>
              </a:pathLst>
            </a:custGeom>
            <a:solidFill>
              <a:srgbClr val="CC9400"/>
            </a:solidFill>
            <a:ln>
              <a:noFill/>
            </a:ln>
            <a:extLst>
              <a:ext uri="{91240B29-F687-4F45-9708-019B960494DF}">
                <a14:hiddenLine xmlns:a14="http://schemas.microsoft.com/office/drawing/2010/main" w="9525">
                  <a:solidFill>
                    <a:srgbClr val="000000"/>
                  </a:solidFill>
                  <a:round/>
                  <a:headEnd/>
                  <a:tailEnd/>
                </a14:hiddenLine>
              </a:ext>
            </a:extLst>
          </p:spPr>
          <p:txBody>
            <a:bodyPr lIns="93260" tIns="46630" rIns="93260" bIns="46630"/>
            <a:lstStyle/>
            <a:p>
              <a:pPr defTabSz="932597" eaLnBrk="1" fontAlgn="auto" hangingPunct="1">
                <a:spcBef>
                  <a:spcPts val="0"/>
                </a:spcBef>
                <a:spcAft>
                  <a:spcPts val="0"/>
                </a:spcAft>
                <a:defRPr/>
              </a:pPr>
              <a:endParaRPr lang="sl-SI" sz="1836" dirty="0">
                <a:solidFill>
                  <a:srgbClr val="505050"/>
                </a:solidFill>
                <a:latin typeface="Segoe UI"/>
              </a:endParaRPr>
            </a:p>
          </p:txBody>
        </p:sp>
        <p:sp>
          <p:nvSpPr>
            <p:cNvPr id="67" name="Freeform 60">
              <a:extLst>
                <a:ext uri="{FF2B5EF4-FFF2-40B4-BE49-F238E27FC236}">
                  <a16:creationId xmlns:a16="http://schemas.microsoft.com/office/drawing/2014/main" id="{86DB31FC-D5E0-4B25-8192-4302963449AC}"/>
                </a:ext>
              </a:extLst>
            </p:cNvPr>
            <p:cNvSpPr>
              <a:spLocks/>
            </p:cNvSpPr>
            <p:nvPr/>
          </p:nvSpPr>
          <p:spPr bwMode="auto">
            <a:xfrm>
              <a:off x="737" y="3463"/>
              <a:ext cx="6" cy="13"/>
            </a:xfrm>
            <a:custGeom>
              <a:avLst/>
              <a:gdLst>
                <a:gd name="T0" fmla="*/ 6 w 6"/>
                <a:gd name="T1" fmla="*/ 0 h 13"/>
                <a:gd name="T2" fmla="*/ 0 w 6"/>
                <a:gd name="T3" fmla="*/ 0 h 13"/>
                <a:gd name="T4" fmla="*/ 0 w 6"/>
                <a:gd name="T5" fmla="*/ 13 h 13"/>
                <a:gd name="T6" fmla="*/ 6 w 6"/>
                <a:gd name="T7" fmla="*/ 13 h 13"/>
                <a:gd name="T8" fmla="*/ 3 w 6"/>
                <a:gd name="T9" fmla="*/ 13 h 13"/>
                <a:gd name="T10" fmla="*/ 3 w 6"/>
                <a:gd name="T11" fmla="*/ 10 h 13"/>
                <a:gd name="T12" fmla="*/ 6 w 6"/>
                <a:gd name="T13" fmla="*/ 7 h 13"/>
                <a:gd name="T14" fmla="*/ 6 w 6"/>
                <a:gd name="T15" fmla="*/ 0 h 13"/>
              </a:gdLst>
              <a:ahLst/>
              <a:cxnLst>
                <a:cxn ang="0">
                  <a:pos x="T0" y="T1"/>
                </a:cxn>
                <a:cxn ang="0">
                  <a:pos x="T2" y="T3"/>
                </a:cxn>
                <a:cxn ang="0">
                  <a:pos x="T4" y="T5"/>
                </a:cxn>
                <a:cxn ang="0">
                  <a:pos x="T6" y="T7"/>
                </a:cxn>
                <a:cxn ang="0">
                  <a:pos x="T8" y="T9"/>
                </a:cxn>
                <a:cxn ang="0">
                  <a:pos x="T10" y="T11"/>
                </a:cxn>
                <a:cxn ang="0">
                  <a:pos x="T12" y="T13"/>
                </a:cxn>
                <a:cxn ang="0">
                  <a:pos x="T14" y="T15"/>
                </a:cxn>
              </a:cxnLst>
              <a:rect l="0" t="0" r="r" b="b"/>
              <a:pathLst>
                <a:path w="6" h="13">
                  <a:moveTo>
                    <a:pt x="6" y="0"/>
                  </a:moveTo>
                  <a:lnTo>
                    <a:pt x="0" y="0"/>
                  </a:lnTo>
                  <a:lnTo>
                    <a:pt x="0" y="13"/>
                  </a:lnTo>
                  <a:lnTo>
                    <a:pt x="6" y="13"/>
                  </a:lnTo>
                  <a:lnTo>
                    <a:pt x="3" y="13"/>
                  </a:lnTo>
                  <a:lnTo>
                    <a:pt x="3" y="10"/>
                  </a:lnTo>
                  <a:lnTo>
                    <a:pt x="6" y="7"/>
                  </a:lnTo>
                  <a:lnTo>
                    <a:pt x="6" y="0"/>
                  </a:lnTo>
                </a:path>
              </a:pathLst>
            </a:cu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round/>
                  <a:headEnd/>
                  <a:tailEnd/>
                </a14:hiddenLine>
              </a:ext>
            </a:extLst>
          </p:spPr>
          <p:txBody>
            <a:bodyPr lIns="93260" tIns="46630" rIns="93260" bIns="46630"/>
            <a:lstStyle/>
            <a:p>
              <a:pPr defTabSz="932597" eaLnBrk="1" fontAlgn="auto" hangingPunct="1">
                <a:spcBef>
                  <a:spcPts val="0"/>
                </a:spcBef>
                <a:spcAft>
                  <a:spcPts val="0"/>
                </a:spcAft>
                <a:defRPr/>
              </a:pPr>
              <a:endParaRPr lang="sl-SI" sz="1836" dirty="0">
                <a:solidFill>
                  <a:srgbClr val="505050"/>
                </a:solidFill>
                <a:latin typeface="Segoe UI"/>
              </a:endParaRPr>
            </a:p>
          </p:txBody>
        </p:sp>
        <p:sp>
          <p:nvSpPr>
            <p:cNvPr id="68" name="Rectangle 61">
              <a:extLst>
                <a:ext uri="{FF2B5EF4-FFF2-40B4-BE49-F238E27FC236}">
                  <a16:creationId xmlns:a16="http://schemas.microsoft.com/office/drawing/2014/main" id="{C730306D-B08F-4F42-AE1E-6FFCA7060F28}"/>
                </a:ext>
              </a:extLst>
            </p:cNvPr>
            <p:cNvSpPr>
              <a:spLocks noChangeArrowheads="1"/>
            </p:cNvSpPr>
            <p:nvPr/>
          </p:nvSpPr>
          <p:spPr bwMode="auto">
            <a:xfrm>
              <a:off x="737" y="3382"/>
              <a:ext cx="6" cy="81"/>
            </a:xfrm>
            <a:prstGeom prst="rect">
              <a:avLst/>
            </a:prstGeom>
            <a:solidFill>
              <a:srgbClr val="001A40"/>
            </a:solidFill>
            <a:ln>
              <a:noFill/>
            </a:ln>
            <a:extLst>
              <a:ext uri="{91240B29-F687-4F45-9708-019B960494DF}">
                <a14:hiddenLine xmlns:a14="http://schemas.microsoft.com/office/drawing/2010/main" w="9525">
                  <a:solidFill>
                    <a:srgbClr val="000000"/>
                  </a:solidFill>
                  <a:miter lim="800000"/>
                  <a:headEnd/>
                  <a:tailEnd/>
                </a14:hiddenLine>
              </a:ext>
            </a:extLst>
          </p:spPr>
          <p:txBody>
            <a:bodyPr lIns="93260" tIns="46630" rIns="93260" bIns="46630"/>
            <a:lstStyle/>
            <a:p>
              <a:pPr defTabSz="932597" eaLnBrk="1" fontAlgn="auto" hangingPunct="1">
                <a:spcBef>
                  <a:spcPts val="0"/>
                </a:spcBef>
                <a:spcAft>
                  <a:spcPts val="0"/>
                </a:spcAft>
                <a:defRPr/>
              </a:pPr>
              <a:endParaRPr lang="sl-SI" sz="1836" dirty="0">
                <a:solidFill>
                  <a:srgbClr val="505050"/>
                </a:solidFill>
                <a:latin typeface="Segoe UI"/>
              </a:endParaRPr>
            </a:p>
          </p:txBody>
        </p:sp>
        <p:sp>
          <p:nvSpPr>
            <p:cNvPr id="69" name="Rectangle 62">
              <a:extLst>
                <a:ext uri="{FF2B5EF4-FFF2-40B4-BE49-F238E27FC236}">
                  <a16:creationId xmlns:a16="http://schemas.microsoft.com/office/drawing/2014/main" id="{7595C6BA-30BF-4D71-80F8-5E86A2F81B47}"/>
                </a:ext>
              </a:extLst>
            </p:cNvPr>
            <p:cNvSpPr>
              <a:spLocks noChangeArrowheads="1"/>
            </p:cNvSpPr>
            <p:nvPr/>
          </p:nvSpPr>
          <p:spPr bwMode="auto">
            <a:xfrm>
              <a:off x="737" y="3382"/>
              <a:ext cx="6" cy="81"/>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lIns="93260" tIns="46630" rIns="93260" bIns="46630"/>
            <a:lstStyle/>
            <a:p>
              <a:pPr defTabSz="932597" eaLnBrk="1" fontAlgn="auto" hangingPunct="1">
                <a:spcBef>
                  <a:spcPts val="0"/>
                </a:spcBef>
                <a:spcAft>
                  <a:spcPts val="0"/>
                </a:spcAft>
                <a:defRPr/>
              </a:pPr>
              <a:endParaRPr lang="sl-SI" sz="1836" dirty="0">
                <a:solidFill>
                  <a:srgbClr val="505050"/>
                </a:solidFill>
                <a:latin typeface="Segoe UI"/>
              </a:endParaRPr>
            </a:p>
          </p:txBody>
        </p:sp>
        <p:sp>
          <p:nvSpPr>
            <p:cNvPr id="70" name="Rectangle 63">
              <a:extLst>
                <a:ext uri="{FF2B5EF4-FFF2-40B4-BE49-F238E27FC236}">
                  <a16:creationId xmlns:a16="http://schemas.microsoft.com/office/drawing/2014/main" id="{7353F42C-072F-4B7C-8410-4368273B3631}"/>
                </a:ext>
              </a:extLst>
            </p:cNvPr>
            <p:cNvSpPr>
              <a:spLocks noChangeArrowheads="1"/>
            </p:cNvSpPr>
            <p:nvPr/>
          </p:nvSpPr>
          <p:spPr bwMode="auto">
            <a:xfrm>
              <a:off x="750" y="3378"/>
              <a:ext cx="13" cy="85"/>
            </a:xfrm>
            <a:prstGeom prst="rect">
              <a:avLst/>
            </a:prstGeom>
            <a:solidFill>
              <a:srgbClr val="002050"/>
            </a:solidFill>
            <a:ln>
              <a:noFill/>
            </a:ln>
            <a:extLst>
              <a:ext uri="{91240B29-F687-4F45-9708-019B960494DF}">
                <a14:hiddenLine xmlns:a14="http://schemas.microsoft.com/office/drawing/2010/main" w="9525">
                  <a:solidFill>
                    <a:srgbClr val="000000"/>
                  </a:solidFill>
                  <a:miter lim="800000"/>
                  <a:headEnd/>
                  <a:tailEnd/>
                </a14:hiddenLine>
              </a:ext>
            </a:extLst>
          </p:spPr>
          <p:txBody>
            <a:bodyPr lIns="93260" tIns="46630" rIns="93260" bIns="46630"/>
            <a:lstStyle/>
            <a:p>
              <a:pPr defTabSz="932597" eaLnBrk="1" fontAlgn="auto" hangingPunct="1">
                <a:spcBef>
                  <a:spcPts val="0"/>
                </a:spcBef>
                <a:spcAft>
                  <a:spcPts val="0"/>
                </a:spcAft>
                <a:defRPr/>
              </a:pPr>
              <a:endParaRPr lang="sl-SI" sz="1836" dirty="0">
                <a:solidFill>
                  <a:srgbClr val="505050"/>
                </a:solidFill>
                <a:latin typeface="Segoe UI"/>
              </a:endParaRPr>
            </a:p>
          </p:txBody>
        </p:sp>
        <p:sp>
          <p:nvSpPr>
            <p:cNvPr id="71" name="Rectangle 64">
              <a:extLst>
                <a:ext uri="{FF2B5EF4-FFF2-40B4-BE49-F238E27FC236}">
                  <a16:creationId xmlns:a16="http://schemas.microsoft.com/office/drawing/2014/main" id="{00E7C560-A0DB-4DAC-B776-C3A074B3F58C}"/>
                </a:ext>
              </a:extLst>
            </p:cNvPr>
            <p:cNvSpPr>
              <a:spLocks noChangeArrowheads="1"/>
            </p:cNvSpPr>
            <p:nvPr/>
          </p:nvSpPr>
          <p:spPr bwMode="auto">
            <a:xfrm>
              <a:off x="750" y="3378"/>
              <a:ext cx="13" cy="85"/>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lIns="93260" tIns="46630" rIns="93260" bIns="46630"/>
            <a:lstStyle/>
            <a:p>
              <a:pPr defTabSz="932597" eaLnBrk="1" fontAlgn="auto" hangingPunct="1">
                <a:spcBef>
                  <a:spcPts val="0"/>
                </a:spcBef>
                <a:spcAft>
                  <a:spcPts val="0"/>
                </a:spcAft>
                <a:defRPr/>
              </a:pPr>
              <a:endParaRPr lang="sl-SI" sz="1836" dirty="0">
                <a:solidFill>
                  <a:srgbClr val="505050"/>
                </a:solidFill>
                <a:latin typeface="Segoe UI"/>
              </a:endParaRPr>
            </a:p>
          </p:txBody>
        </p:sp>
        <p:sp>
          <p:nvSpPr>
            <p:cNvPr id="72" name="Freeform 65">
              <a:extLst>
                <a:ext uri="{FF2B5EF4-FFF2-40B4-BE49-F238E27FC236}">
                  <a16:creationId xmlns:a16="http://schemas.microsoft.com/office/drawing/2014/main" id="{D3D81271-789D-434D-89DC-C6D7E04B4738}"/>
                </a:ext>
              </a:extLst>
            </p:cNvPr>
            <p:cNvSpPr>
              <a:spLocks/>
            </p:cNvSpPr>
            <p:nvPr/>
          </p:nvSpPr>
          <p:spPr bwMode="auto">
            <a:xfrm>
              <a:off x="740" y="3463"/>
              <a:ext cx="23" cy="13"/>
            </a:xfrm>
            <a:custGeom>
              <a:avLst/>
              <a:gdLst>
                <a:gd name="T0" fmla="*/ 0 w 23"/>
                <a:gd name="T1" fmla="*/ 10 h 13"/>
                <a:gd name="T2" fmla="*/ 10 w 23"/>
                <a:gd name="T3" fmla="*/ 0 h 13"/>
                <a:gd name="T4" fmla="*/ 23 w 23"/>
                <a:gd name="T5" fmla="*/ 0 h 13"/>
                <a:gd name="T6" fmla="*/ 23 w 23"/>
                <a:gd name="T7" fmla="*/ 13 h 13"/>
                <a:gd name="T8" fmla="*/ 0 w 23"/>
                <a:gd name="T9" fmla="*/ 13 h 13"/>
                <a:gd name="T10" fmla="*/ 0 w 23"/>
                <a:gd name="T11" fmla="*/ 10 h 13"/>
              </a:gdLst>
              <a:ahLst/>
              <a:cxnLst>
                <a:cxn ang="0">
                  <a:pos x="T0" y="T1"/>
                </a:cxn>
                <a:cxn ang="0">
                  <a:pos x="T2" y="T3"/>
                </a:cxn>
                <a:cxn ang="0">
                  <a:pos x="T4" y="T5"/>
                </a:cxn>
                <a:cxn ang="0">
                  <a:pos x="T6" y="T7"/>
                </a:cxn>
                <a:cxn ang="0">
                  <a:pos x="T8" y="T9"/>
                </a:cxn>
                <a:cxn ang="0">
                  <a:pos x="T10" y="T11"/>
                </a:cxn>
              </a:cxnLst>
              <a:rect l="0" t="0" r="r" b="b"/>
              <a:pathLst>
                <a:path w="23" h="13">
                  <a:moveTo>
                    <a:pt x="0" y="10"/>
                  </a:moveTo>
                  <a:lnTo>
                    <a:pt x="10" y="0"/>
                  </a:lnTo>
                  <a:lnTo>
                    <a:pt x="23" y="0"/>
                  </a:lnTo>
                  <a:lnTo>
                    <a:pt x="23" y="13"/>
                  </a:lnTo>
                  <a:lnTo>
                    <a:pt x="0" y="13"/>
                  </a:lnTo>
                  <a:lnTo>
                    <a:pt x="0" y="10"/>
                  </a:lnTo>
                  <a:close/>
                </a:path>
              </a:pathLst>
            </a:custGeom>
            <a:solidFill>
              <a:srgbClr val="FFB900"/>
            </a:solidFill>
            <a:ln>
              <a:noFill/>
            </a:ln>
            <a:extLst>
              <a:ext uri="{91240B29-F687-4F45-9708-019B960494DF}">
                <a14:hiddenLine xmlns:a14="http://schemas.microsoft.com/office/drawing/2010/main" w="9525">
                  <a:solidFill>
                    <a:srgbClr val="000000"/>
                  </a:solidFill>
                  <a:round/>
                  <a:headEnd/>
                  <a:tailEnd/>
                </a14:hiddenLine>
              </a:ext>
            </a:extLst>
          </p:spPr>
          <p:txBody>
            <a:bodyPr lIns="93260" tIns="46630" rIns="93260" bIns="46630"/>
            <a:lstStyle/>
            <a:p>
              <a:pPr defTabSz="932597" eaLnBrk="1" fontAlgn="auto" hangingPunct="1">
                <a:spcBef>
                  <a:spcPts val="0"/>
                </a:spcBef>
                <a:spcAft>
                  <a:spcPts val="0"/>
                </a:spcAft>
                <a:defRPr/>
              </a:pPr>
              <a:endParaRPr lang="sl-SI" sz="1836" dirty="0">
                <a:solidFill>
                  <a:srgbClr val="505050"/>
                </a:solidFill>
                <a:latin typeface="Segoe UI"/>
              </a:endParaRPr>
            </a:p>
          </p:txBody>
        </p:sp>
        <p:sp>
          <p:nvSpPr>
            <p:cNvPr id="73" name="Freeform 66">
              <a:extLst>
                <a:ext uri="{FF2B5EF4-FFF2-40B4-BE49-F238E27FC236}">
                  <a16:creationId xmlns:a16="http://schemas.microsoft.com/office/drawing/2014/main" id="{2C7C72C2-C085-47F6-99F3-20A9D3245018}"/>
                </a:ext>
              </a:extLst>
            </p:cNvPr>
            <p:cNvSpPr>
              <a:spLocks/>
            </p:cNvSpPr>
            <p:nvPr/>
          </p:nvSpPr>
          <p:spPr bwMode="auto">
            <a:xfrm>
              <a:off x="740" y="3463"/>
              <a:ext cx="23" cy="13"/>
            </a:xfrm>
            <a:custGeom>
              <a:avLst/>
              <a:gdLst>
                <a:gd name="T0" fmla="*/ 0 w 23"/>
                <a:gd name="T1" fmla="*/ 10 h 13"/>
                <a:gd name="T2" fmla="*/ 10 w 23"/>
                <a:gd name="T3" fmla="*/ 0 h 13"/>
                <a:gd name="T4" fmla="*/ 23 w 23"/>
                <a:gd name="T5" fmla="*/ 0 h 13"/>
                <a:gd name="T6" fmla="*/ 23 w 23"/>
                <a:gd name="T7" fmla="*/ 13 h 13"/>
                <a:gd name="T8" fmla="*/ 0 w 23"/>
                <a:gd name="T9" fmla="*/ 13 h 13"/>
                <a:gd name="T10" fmla="*/ 0 w 23"/>
                <a:gd name="T11" fmla="*/ 10 h 13"/>
              </a:gdLst>
              <a:ahLst/>
              <a:cxnLst>
                <a:cxn ang="0">
                  <a:pos x="T0" y="T1"/>
                </a:cxn>
                <a:cxn ang="0">
                  <a:pos x="T2" y="T3"/>
                </a:cxn>
                <a:cxn ang="0">
                  <a:pos x="T4" y="T5"/>
                </a:cxn>
                <a:cxn ang="0">
                  <a:pos x="T6" y="T7"/>
                </a:cxn>
                <a:cxn ang="0">
                  <a:pos x="T8" y="T9"/>
                </a:cxn>
                <a:cxn ang="0">
                  <a:pos x="T10" y="T11"/>
                </a:cxn>
              </a:cxnLst>
              <a:rect l="0" t="0" r="r" b="b"/>
              <a:pathLst>
                <a:path w="23" h="13">
                  <a:moveTo>
                    <a:pt x="0" y="10"/>
                  </a:moveTo>
                  <a:lnTo>
                    <a:pt x="10" y="0"/>
                  </a:lnTo>
                  <a:lnTo>
                    <a:pt x="23" y="0"/>
                  </a:lnTo>
                  <a:lnTo>
                    <a:pt x="23" y="13"/>
                  </a:lnTo>
                  <a:lnTo>
                    <a:pt x="0" y="13"/>
                  </a:lnTo>
                  <a:lnTo>
                    <a:pt x="0" y="10"/>
                  </a:lnTo>
                </a:path>
              </a:pathLst>
            </a:cu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round/>
                  <a:headEnd/>
                  <a:tailEnd/>
                </a14:hiddenLine>
              </a:ext>
            </a:extLst>
          </p:spPr>
          <p:txBody>
            <a:bodyPr lIns="93260" tIns="46630" rIns="93260" bIns="46630"/>
            <a:lstStyle/>
            <a:p>
              <a:pPr defTabSz="932597" eaLnBrk="1" fontAlgn="auto" hangingPunct="1">
                <a:spcBef>
                  <a:spcPts val="0"/>
                </a:spcBef>
                <a:spcAft>
                  <a:spcPts val="0"/>
                </a:spcAft>
                <a:defRPr/>
              </a:pPr>
              <a:endParaRPr lang="sl-SI" sz="1836" dirty="0">
                <a:solidFill>
                  <a:srgbClr val="505050"/>
                </a:solidFill>
                <a:latin typeface="Segoe UI"/>
              </a:endParaRPr>
            </a:p>
          </p:txBody>
        </p:sp>
        <p:sp>
          <p:nvSpPr>
            <p:cNvPr id="74" name="Rectangle 67">
              <a:extLst>
                <a:ext uri="{FF2B5EF4-FFF2-40B4-BE49-F238E27FC236}">
                  <a16:creationId xmlns:a16="http://schemas.microsoft.com/office/drawing/2014/main" id="{B45787F3-51A2-4D23-86D8-73FB105A738C}"/>
                </a:ext>
              </a:extLst>
            </p:cNvPr>
            <p:cNvSpPr>
              <a:spLocks noChangeArrowheads="1"/>
            </p:cNvSpPr>
            <p:nvPr/>
          </p:nvSpPr>
          <p:spPr bwMode="auto">
            <a:xfrm>
              <a:off x="757" y="3382"/>
              <a:ext cx="6" cy="81"/>
            </a:xfrm>
            <a:prstGeom prst="rect">
              <a:avLst/>
            </a:prstGeom>
            <a:solidFill>
              <a:srgbClr val="001A40"/>
            </a:solidFill>
            <a:ln>
              <a:noFill/>
            </a:ln>
            <a:extLst>
              <a:ext uri="{91240B29-F687-4F45-9708-019B960494DF}">
                <a14:hiddenLine xmlns:a14="http://schemas.microsoft.com/office/drawing/2010/main" w="9525">
                  <a:solidFill>
                    <a:srgbClr val="000000"/>
                  </a:solidFill>
                  <a:miter lim="800000"/>
                  <a:headEnd/>
                  <a:tailEnd/>
                </a14:hiddenLine>
              </a:ext>
            </a:extLst>
          </p:spPr>
          <p:txBody>
            <a:bodyPr lIns="93260" tIns="46630" rIns="93260" bIns="46630"/>
            <a:lstStyle/>
            <a:p>
              <a:pPr defTabSz="932597" eaLnBrk="1" fontAlgn="auto" hangingPunct="1">
                <a:spcBef>
                  <a:spcPts val="0"/>
                </a:spcBef>
                <a:spcAft>
                  <a:spcPts val="0"/>
                </a:spcAft>
                <a:defRPr/>
              </a:pPr>
              <a:endParaRPr lang="sl-SI" sz="1836" dirty="0">
                <a:solidFill>
                  <a:srgbClr val="505050"/>
                </a:solidFill>
                <a:latin typeface="Segoe UI"/>
              </a:endParaRPr>
            </a:p>
          </p:txBody>
        </p:sp>
        <p:sp>
          <p:nvSpPr>
            <p:cNvPr id="75" name="Rectangle 68">
              <a:extLst>
                <a:ext uri="{FF2B5EF4-FFF2-40B4-BE49-F238E27FC236}">
                  <a16:creationId xmlns:a16="http://schemas.microsoft.com/office/drawing/2014/main" id="{66F04B56-1560-42D4-9EE9-CFC29C1DEA3F}"/>
                </a:ext>
              </a:extLst>
            </p:cNvPr>
            <p:cNvSpPr>
              <a:spLocks noChangeArrowheads="1"/>
            </p:cNvSpPr>
            <p:nvPr/>
          </p:nvSpPr>
          <p:spPr bwMode="auto">
            <a:xfrm>
              <a:off x="757" y="3382"/>
              <a:ext cx="6" cy="81"/>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lIns="93260" tIns="46630" rIns="93260" bIns="46630"/>
            <a:lstStyle/>
            <a:p>
              <a:pPr defTabSz="932597" eaLnBrk="1" fontAlgn="auto" hangingPunct="1">
                <a:spcBef>
                  <a:spcPts val="0"/>
                </a:spcBef>
                <a:spcAft>
                  <a:spcPts val="0"/>
                </a:spcAft>
                <a:defRPr/>
              </a:pPr>
              <a:endParaRPr lang="sl-SI" sz="1836" dirty="0">
                <a:solidFill>
                  <a:srgbClr val="505050"/>
                </a:solidFill>
                <a:latin typeface="Segoe UI"/>
              </a:endParaRPr>
            </a:p>
          </p:txBody>
        </p:sp>
        <p:sp>
          <p:nvSpPr>
            <p:cNvPr id="76" name="Freeform 69">
              <a:extLst>
                <a:ext uri="{FF2B5EF4-FFF2-40B4-BE49-F238E27FC236}">
                  <a16:creationId xmlns:a16="http://schemas.microsoft.com/office/drawing/2014/main" id="{7284B201-59FF-4F15-A084-E46E3B6C1DF1}"/>
                </a:ext>
              </a:extLst>
            </p:cNvPr>
            <p:cNvSpPr>
              <a:spLocks/>
            </p:cNvSpPr>
            <p:nvPr/>
          </p:nvSpPr>
          <p:spPr bwMode="auto">
            <a:xfrm>
              <a:off x="757" y="3463"/>
              <a:ext cx="6" cy="13"/>
            </a:xfrm>
            <a:custGeom>
              <a:avLst/>
              <a:gdLst>
                <a:gd name="T0" fmla="*/ 6 w 6"/>
                <a:gd name="T1" fmla="*/ 0 h 13"/>
                <a:gd name="T2" fmla="*/ 6 w 6"/>
                <a:gd name="T3" fmla="*/ 0 h 13"/>
                <a:gd name="T4" fmla="*/ 0 w 6"/>
                <a:gd name="T5" fmla="*/ 0 h 13"/>
                <a:gd name="T6" fmla="*/ 0 w 6"/>
                <a:gd name="T7" fmla="*/ 13 h 13"/>
                <a:gd name="T8" fmla="*/ 6 w 6"/>
                <a:gd name="T9" fmla="*/ 13 h 13"/>
                <a:gd name="T10" fmla="*/ 6 w 6"/>
                <a:gd name="T11" fmla="*/ 2 h 13"/>
                <a:gd name="T12" fmla="*/ 6 w 6"/>
                <a:gd name="T13" fmla="*/ 0 h 13"/>
              </a:gdLst>
              <a:ahLst/>
              <a:cxnLst>
                <a:cxn ang="0">
                  <a:pos x="T0" y="T1"/>
                </a:cxn>
                <a:cxn ang="0">
                  <a:pos x="T2" y="T3"/>
                </a:cxn>
                <a:cxn ang="0">
                  <a:pos x="T4" y="T5"/>
                </a:cxn>
                <a:cxn ang="0">
                  <a:pos x="T6" y="T7"/>
                </a:cxn>
                <a:cxn ang="0">
                  <a:pos x="T8" y="T9"/>
                </a:cxn>
                <a:cxn ang="0">
                  <a:pos x="T10" y="T11"/>
                </a:cxn>
                <a:cxn ang="0">
                  <a:pos x="T12" y="T13"/>
                </a:cxn>
              </a:cxnLst>
              <a:rect l="0" t="0" r="r" b="b"/>
              <a:pathLst>
                <a:path w="6" h="13">
                  <a:moveTo>
                    <a:pt x="6" y="0"/>
                  </a:moveTo>
                  <a:lnTo>
                    <a:pt x="6" y="0"/>
                  </a:lnTo>
                  <a:lnTo>
                    <a:pt x="0" y="0"/>
                  </a:lnTo>
                  <a:lnTo>
                    <a:pt x="0" y="13"/>
                  </a:lnTo>
                  <a:lnTo>
                    <a:pt x="6" y="13"/>
                  </a:lnTo>
                  <a:lnTo>
                    <a:pt x="6" y="2"/>
                  </a:lnTo>
                  <a:lnTo>
                    <a:pt x="6" y="0"/>
                  </a:lnTo>
                  <a:close/>
                </a:path>
              </a:pathLst>
            </a:custGeom>
            <a:solidFill>
              <a:srgbClr val="CC9400"/>
            </a:solidFill>
            <a:ln>
              <a:noFill/>
            </a:ln>
            <a:extLst>
              <a:ext uri="{91240B29-F687-4F45-9708-019B960494DF}">
                <a14:hiddenLine xmlns:a14="http://schemas.microsoft.com/office/drawing/2010/main" w="9525">
                  <a:solidFill>
                    <a:srgbClr val="000000"/>
                  </a:solidFill>
                  <a:round/>
                  <a:headEnd/>
                  <a:tailEnd/>
                </a14:hiddenLine>
              </a:ext>
            </a:extLst>
          </p:spPr>
          <p:txBody>
            <a:bodyPr lIns="93260" tIns="46630" rIns="93260" bIns="46630"/>
            <a:lstStyle/>
            <a:p>
              <a:pPr defTabSz="932597" eaLnBrk="1" fontAlgn="auto" hangingPunct="1">
                <a:spcBef>
                  <a:spcPts val="0"/>
                </a:spcBef>
                <a:spcAft>
                  <a:spcPts val="0"/>
                </a:spcAft>
                <a:defRPr/>
              </a:pPr>
              <a:endParaRPr lang="sl-SI" sz="1836" dirty="0">
                <a:solidFill>
                  <a:srgbClr val="505050"/>
                </a:solidFill>
                <a:latin typeface="Segoe UI"/>
              </a:endParaRPr>
            </a:p>
          </p:txBody>
        </p:sp>
        <p:sp>
          <p:nvSpPr>
            <p:cNvPr id="77" name="Freeform 70">
              <a:extLst>
                <a:ext uri="{FF2B5EF4-FFF2-40B4-BE49-F238E27FC236}">
                  <a16:creationId xmlns:a16="http://schemas.microsoft.com/office/drawing/2014/main" id="{3ACEBCF1-985F-4F2C-BAD5-44AC6993B906}"/>
                </a:ext>
              </a:extLst>
            </p:cNvPr>
            <p:cNvSpPr>
              <a:spLocks/>
            </p:cNvSpPr>
            <p:nvPr/>
          </p:nvSpPr>
          <p:spPr bwMode="auto">
            <a:xfrm>
              <a:off x="757" y="3463"/>
              <a:ext cx="6" cy="13"/>
            </a:xfrm>
            <a:custGeom>
              <a:avLst/>
              <a:gdLst>
                <a:gd name="T0" fmla="*/ 6 w 6"/>
                <a:gd name="T1" fmla="*/ 0 h 13"/>
                <a:gd name="T2" fmla="*/ 6 w 6"/>
                <a:gd name="T3" fmla="*/ 0 h 13"/>
                <a:gd name="T4" fmla="*/ 0 w 6"/>
                <a:gd name="T5" fmla="*/ 0 h 13"/>
                <a:gd name="T6" fmla="*/ 0 w 6"/>
                <a:gd name="T7" fmla="*/ 13 h 13"/>
                <a:gd name="T8" fmla="*/ 6 w 6"/>
                <a:gd name="T9" fmla="*/ 13 h 13"/>
                <a:gd name="T10" fmla="*/ 6 w 6"/>
                <a:gd name="T11" fmla="*/ 2 h 13"/>
                <a:gd name="T12" fmla="*/ 6 w 6"/>
                <a:gd name="T13" fmla="*/ 0 h 13"/>
              </a:gdLst>
              <a:ahLst/>
              <a:cxnLst>
                <a:cxn ang="0">
                  <a:pos x="T0" y="T1"/>
                </a:cxn>
                <a:cxn ang="0">
                  <a:pos x="T2" y="T3"/>
                </a:cxn>
                <a:cxn ang="0">
                  <a:pos x="T4" y="T5"/>
                </a:cxn>
                <a:cxn ang="0">
                  <a:pos x="T6" y="T7"/>
                </a:cxn>
                <a:cxn ang="0">
                  <a:pos x="T8" y="T9"/>
                </a:cxn>
                <a:cxn ang="0">
                  <a:pos x="T10" y="T11"/>
                </a:cxn>
                <a:cxn ang="0">
                  <a:pos x="T12" y="T13"/>
                </a:cxn>
              </a:cxnLst>
              <a:rect l="0" t="0" r="r" b="b"/>
              <a:pathLst>
                <a:path w="6" h="13">
                  <a:moveTo>
                    <a:pt x="6" y="0"/>
                  </a:moveTo>
                  <a:lnTo>
                    <a:pt x="6" y="0"/>
                  </a:lnTo>
                  <a:lnTo>
                    <a:pt x="0" y="0"/>
                  </a:lnTo>
                  <a:lnTo>
                    <a:pt x="0" y="13"/>
                  </a:lnTo>
                  <a:lnTo>
                    <a:pt x="6" y="13"/>
                  </a:lnTo>
                  <a:lnTo>
                    <a:pt x="6" y="2"/>
                  </a:lnTo>
                  <a:lnTo>
                    <a:pt x="6" y="0"/>
                  </a:lnTo>
                </a:path>
              </a:pathLst>
            </a:cu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round/>
                  <a:headEnd/>
                  <a:tailEnd/>
                </a14:hiddenLine>
              </a:ext>
            </a:extLst>
          </p:spPr>
          <p:txBody>
            <a:bodyPr lIns="93260" tIns="46630" rIns="93260" bIns="46630"/>
            <a:lstStyle/>
            <a:p>
              <a:pPr defTabSz="932597" eaLnBrk="1" fontAlgn="auto" hangingPunct="1">
                <a:spcBef>
                  <a:spcPts val="0"/>
                </a:spcBef>
                <a:spcAft>
                  <a:spcPts val="0"/>
                </a:spcAft>
                <a:defRPr/>
              </a:pPr>
              <a:endParaRPr lang="sl-SI" sz="1836" dirty="0">
                <a:solidFill>
                  <a:srgbClr val="505050"/>
                </a:solidFill>
                <a:latin typeface="Segoe UI"/>
              </a:endParaRPr>
            </a:p>
          </p:txBody>
        </p:sp>
        <p:sp>
          <p:nvSpPr>
            <p:cNvPr id="78" name="Rectangle 71">
              <a:extLst>
                <a:ext uri="{FF2B5EF4-FFF2-40B4-BE49-F238E27FC236}">
                  <a16:creationId xmlns:a16="http://schemas.microsoft.com/office/drawing/2014/main" id="{F90F26FD-5D44-4418-BA29-BB3142A6428D}"/>
                </a:ext>
              </a:extLst>
            </p:cNvPr>
            <p:cNvSpPr>
              <a:spLocks noChangeArrowheads="1"/>
            </p:cNvSpPr>
            <p:nvPr/>
          </p:nvSpPr>
          <p:spPr bwMode="auto">
            <a:xfrm>
              <a:off x="491" y="3287"/>
              <a:ext cx="58" cy="18"/>
            </a:xfrm>
            <a:prstGeom prst="rect">
              <a:avLst/>
            </a:prstGeom>
            <a:solidFill>
              <a:srgbClr val="007233"/>
            </a:solidFill>
            <a:ln>
              <a:noFill/>
            </a:ln>
            <a:extLst>
              <a:ext uri="{91240B29-F687-4F45-9708-019B960494DF}">
                <a14:hiddenLine xmlns:a14="http://schemas.microsoft.com/office/drawing/2010/main" w="9525">
                  <a:solidFill>
                    <a:srgbClr val="000000"/>
                  </a:solidFill>
                  <a:miter lim="800000"/>
                  <a:headEnd/>
                  <a:tailEnd/>
                </a14:hiddenLine>
              </a:ext>
            </a:extLst>
          </p:spPr>
          <p:txBody>
            <a:bodyPr lIns="93260" tIns="46630" rIns="93260" bIns="46630"/>
            <a:lstStyle/>
            <a:p>
              <a:pPr defTabSz="932597" eaLnBrk="1" fontAlgn="auto" hangingPunct="1">
                <a:spcBef>
                  <a:spcPts val="0"/>
                </a:spcBef>
                <a:spcAft>
                  <a:spcPts val="0"/>
                </a:spcAft>
                <a:defRPr/>
              </a:pPr>
              <a:endParaRPr lang="sl-SI" sz="1836" dirty="0">
                <a:solidFill>
                  <a:srgbClr val="505050"/>
                </a:solidFill>
                <a:latin typeface="Segoe UI"/>
              </a:endParaRPr>
            </a:p>
          </p:txBody>
        </p:sp>
        <p:sp>
          <p:nvSpPr>
            <p:cNvPr id="79" name="Rectangle 72">
              <a:extLst>
                <a:ext uri="{FF2B5EF4-FFF2-40B4-BE49-F238E27FC236}">
                  <a16:creationId xmlns:a16="http://schemas.microsoft.com/office/drawing/2014/main" id="{912089A7-9198-4E69-8D61-DCD0D89981C7}"/>
                </a:ext>
              </a:extLst>
            </p:cNvPr>
            <p:cNvSpPr>
              <a:spLocks noChangeArrowheads="1"/>
            </p:cNvSpPr>
            <p:nvPr/>
          </p:nvSpPr>
          <p:spPr bwMode="auto">
            <a:xfrm>
              <a:off x="491" y="3287"/>
              <a:ext cx="5" cy="18"/>
            </a:xfrm>
            <a:prstGeom prst="rect">
              <a:avLst/>
            </a:prstGeom>
            <a:solidFill>
              <a:srgbClr val="009E49"/>
            </a:solidFill>
            <a:ln>
              <a:noFill/>
            </a:ln>
            <a:extLst>
              <a:ext uri="{91240B29-F687-4F45-9708-019B960494DF}">
                <a14:hiddenLine xmlns:a14="http://schemas.microsoft.com/office/drawing/2010/main" w="9525">
                  <a:solidFill>
                    <a:srgbClr val="000000"/>
                  </a:solidFill>
                  <a:miter lim="800000"/>
                  <a:headEnd/>
                  <a:tailEnd/>
                </a14:hiddenLine>
              </a:ext>
            </a:extLst>
          </p:spPr>
          <p:txBody>
            <a:bodyPr lIns="93260" tIns="46630" rIns="93260" bIns="46630"/>
            <a:lstStyle/>
            <a:p>
              <a:pPr defTabSz="932597" eaLnBrk="1" fontAlgn="auto" hangingPunct="1">
                <a:spcBef>
                  <a:spcPts val="0"/>
                </a:spcBef>
                <a:spcAft>
                  <a:spcPts val="0"/>
                </a:spcAft>
                <a:defRPr/>
              </a:pPr>
              <a:endParaRPr lang="sl-SI" sz="1836" dirty="0">
                <a:solidFill>
                  <a:srgbClr val="505050"/>
                </a:solidFill>
                <a:latin typeface="Segoe UI"/>
              </a:endParaRPr>
            </a:p>
          </p:txBody>
        </p:sp>
        <p:sp>
          <p:nvSpPr>
            <p:cNvPr id="80" name="Rectangle 73">
              <a:extLst>
                <a:ext uri="{FF2B5EF4-FFF2-40B4-BE49-F238E27FC236}">
                  <a16:creationId xmlns:a16="http://schemas.microsoft.com/office/drawing/2014/main" id="{48571D8E-2DA7-483A-AD58-C600A00A31C8}"/>
                </a:ext>
              </a:extLst>
            </p:cNvPr>
            <p:cNvSpPr>
              <a:spLocks noChangeArrowheads="1"/>
            </p:cNvSpPr>
            <p:nvPr/>
          </p:nvSpPr>
          <p:spPr bwMode="auto">
            <a:xfrm>
              <a:off x="570" y="3451"/>
              <a:ext cx="23" cy="1"/>
            </a:xfrm>
            <a:prstGeom prst="rect">
              <a:avLst/>
            </a:prstGeom>
            <a:solidFill>
              <a:srgbClr val="007233"/>
            </a:solidFill>
            <a:ln>
              <a:noFill/>
            </a:ln>
            <a:extLst>
              <a:ext uri="{91240B29-F687-4F45-9708-019B960494DF}">
                <a14:hiddenLine xmlns:a14="http://schemas.microsoft.com/office/drawing/2010/main" w="9525">
                  <a:solidFill>
                    <a:srgbClr val="000000"/>
                  </a:solidFill>
                  <a:miter lim="800000"/>
                  <a:headEnd/>
                  <a:tailEnd/>
                </a14:hiddenLine>
              </a:ext>
            </a:extLst>
          </p:spPr>
          <p:txBody>
            <a:bodyPr lIns="93260" tIns="46630" rIns="93260" bIns="46630"/>
            <a:lstStyle/>
            <a:p>
              <a:pPr defTabSz="932597" eaLnBrk="1" fontAlgn="auto" hangingPunct="1">
                <a:spcBef>
                  <a:spcPts val="0"/>
                </a:spcBef>
                <a:spcAft>
                  <a:spcPts val="0"/>
                </a:spcAft>
                <a:defRPr/>
              </a:pPr>
              <a:endParaRPr lang="sl-SI" sz="1836" dirty="0">
                <a:solidFill>
                  <a:srgbClr val="505050"/>
                </a:solidFill>
                <a:latin typeface="Segoe UI"/>
              </a:endParaRPr>
            </a:p>
          </p:txBody>
        </p:sp>
        <p:sp>
          <p:nvSpPr>
            <p:cNvPr id="81" name="Rectangle 74">
              <a:extLst>
                <a:ext uri="{FF2B5EF4-FFF2-40B4-BE49-F238E27FC236}">
                  <a16:creationId xmlns:a16="http://schemas.microsoft.com/office/drawing/2014/main" id="{11B4D21D-DA53-4DE6-B14A-27277E3D1946}"/>
                </a:ext>
              </a:extLst>
            </p:cNvPr>
            <p:cNvSpPr>
              <a:spLocks noChangeArrowheads="1"/>
            </p:cNvSpPr>
            <p:nvPr/>
          </p:nvSpPr>
          <p:spPr bwMode="auto">
            <a:xfrm>
              <a:off x="570" y="3454"/>
              <a:ext cx="23" cy="1"/>
            </a:xfrm>
            <a:prstGeom prst="rect">
              <a:avLst/>
            </a:prstGeom>
            <a:solidFill>
              <a:srgbClr val="007233"/>
            </a:solidFill>
            <a:ln>
              <a:noFill/>
            </a:ln>
            <a:extLst>
              <a:ext uri="{91240B29-F687-4F45-9708-019B960494DF}">
                <a14:hiddenLine xmlns:a14="http://schemas.microsoft.com/office/drawing/2010/main" w="9525">
                  <a:solidFill>
                    <a:srgbClr val="000000"/>
                  </a:solidFill>
                  <a:miter lim="800000"/>
                  <a:headEnd/>
                  <a:tailEnd/>
                </a14:hiddenLine>
              </a:ext>
            </a:extLst>
          </p:spPr>
          <p:txBody>
            <a:bodyPr lIns="93260" tIns="46630" rIns="93260" bIns="46630"/>
            <a:lstStyle/>
            <a:p>
              <a:pPr defTabSz="932597" eaLnBrk="1" fontAlgn="auto" hangingPunct="1">
                <a:spcBef>
                  <a:spcPts val="0"/>
                </a:spcBef>
                <a:spcAft>
                  <a:spcPts val="0"/>
                </a:spcAft>
                <a:defRPr/>
              </a:pPr>
              <a:endParaRPr lang="sl-SI" sz="1836" dirty="0">
                <a:solidFill>
                  <a:srgbClr val="505050"/>
                </a:solidFill>
                <a:latin typeface="Segoe UI"/>
              </a:endParaRPr>
            </a:p>
          </p:txBody>
        </p:sp>
        <p:sp>
          <p:nvSpPr>
            <p:cNvPr id="82" name="Rectangle 75">
              <a:extLst>
                <a:ext uri="{FF2B5EF4-FFF2-40B4-BE49-F238E27FC236}">
                  <a16:creationId xmlns:a16="http://schemas.microsoft.com/office/drawing/2014/main" id="{A6D50DFC-D567-497F-B051-0942E70CEE56}"/>
                </a:ext>
              </a:extLst>
            </p:cNvPr>
            <p:cNvSpPr>
              <a:spLocks noChangeArrowheads="1"/>
            </p:cNvSpPr>
            <p:nvPr/>
          </p:nvSpPr>
          <p:spPr bwMode="auto">
            <a:xfrm>
              <a:off x="570" y="3458"/>
              <a:ext cx="23" cy="1"/>
            </a:xfrm>
            <a:prstGeom prst="rect">
              <a:avLst/>
            </a:prstGeom>
            <a:solidFill>
              <a:srgbClr val="007233"/>
            </a:solidFill>
            <a:ln>
              <a:noFill/>
            </a:ln>
            <a:extLst>
              <a:ext uri="{91240B29-F687-4F45-9708-019B960494DF}">
                <a14:hiddenLine xmlns:a14="http://schemas.microsoft.com/office/drawing/2010/main" w="9525">
                  <a:solidFill>
                    <a:srgbClr val="000000"/>
                  </a:solidFill>
                  <a:miter lim="800000"/>
                  <a:headEnd/>
                  <a:tailEnd/>
                </a14:hiddenLine>
              </a:ext>
            </a:extLst>
          </p:spPr>
          <p:txBody>
            <a:bodyPr lIns="93260" tIns="46630" rIns="93260" bIns="46630"/>
            <a:lstStyle/>
            <a:p>
              <a:pPr defTabSz="932597" eaLnBrk="1" fontAlgn="auto" hangingPunct="1">
                <a:spcBef>
                  <a:spcPts val="0"/>
                </a:spcBef>
                <a:spcAft>
                  <a:spcPts val="0"/>
                </a:spcAft>
                <a:defRPr/>
              </a:pPr>
              <a:endParaRPr lang="sl-SI" sz="1836" dirty="0">
                <a:solidFill>
                  <a:srgbClr val="505050"/>
                </a:solidFill>
                <a:latin typeface="Segoe UI"/>
              </a:endParaRPr>
            </a:p>
          </p:txBody>
        </p:sp>
        <p:sp>
          <p:nvSpPr>
            <p:cNvPr id="83" name="Rectangle 76">
              <a:extLst>
                <a:ext uri="{FF2B5EF4-FFF2-40B4-BE49-F238E27FC236}">
                  <a16:creationId xmlns:a16="http://schemas.microsoft.com/office/drawing/2014/main" id="{77BA0365-F1EE-4F8A-BC51-ED59C0C4D58D}"/>
                </a:ext>
              </a:extLst>
            </p:cNvPr>
            <p:cNvSpPr>
              <a:spLocks noChangeArrowheads="1"/>
            </p:cNvSpPr>
            <p:nvPr/>
          </p:nvSpPr>
          <p:spPr bwMode="auto">
            <a:xfrm>
              <a:off x="570" y="3461"/>
              <a:ext cx="23" cy="1"/>
            </a:xfrm>
            <a:prstGeom prst="rect">
              <a:avLst/>
            </a:prstGeom>
            <a:solidFill>
              <a:srgbClr val="007233"/>
            </a:solidFill>
            <a:ln>
              <a:noFill/>
            </a:ln>
            <a:extLst>
              <a:ext uri="{91240B29-F687-4F45-9708-019B960494DF}">
                <a14:hiddenLine xmlns:a14="http://schemas.microsoft.com/office/drawing/2010/main" w="9525">
                  <a:solidFill>
                    <a:srgbClr val="000000"/>
                  </a:solidFill>
                  <a:miter lim="800000"/>
                  <a:headEnd/>
                  <a:tailEnd/>
                </a14:hiddenLine>
              </a:ext>
            </a:extLst>
          </p:spPr>
          <p:txBody>
            <a:bodyPr lIns="93260" tIns="46630" rIns="93260" bIns="46630"/>
            <a:lstStyle/>
            <a:p>
              <a:pPr defTabSz="932597" eaLnBrk="1" fontAlgn="auto" hangingPunct="1">
                <a:spcBef>
                  <a:spcPts val="0"/>
                </a:spcBef>
                <a:spcAft>
                  <a:spcPts val="0"/>
                </a:spcAft>
                <a:defRPr/>
              </a:pPr>
              <a:endParaRPr lang="sl-SI" sz="1836" dirty="0">
                <a:solidFill>
                  <a:srgbClr val="505050"/>
                </a:solidFill>
                <a:latin typeface="Segoe UI"/>
              </a:endParaRPr>
            </a:p>
          </p:txBody>
        </p:sp>
        <p:sp>
          <p:nvSpPr>
            <p:cNvPr id="84" name="Rectangle 77">
              <a:extLst>
                <a:ext uri="{FF2B5EF4-FFF2-40B4-BE49-F238E27FC236}">
                  <a16:creationId xmlns:a16="http://schemas.microsoft.com/office/drawing/2014/main" id="{CDC4DA66-27B1-4467-A218-2FF36ED495BC}"/>
                </a:ext>
              </a:extLst>
            </p:cNvPr>
            <p:cNvSpPr>
              <a:spLocks noChangeArrowheads="1"/>
            </p:cNvSpPr>
            <p:nvPr/>
          </p:nvSpPr>
          <p:spPr bwMode="auto">
            <a:xfrm>
              <a:off x="570" y="3464"/>
              <a:ext cx="23" cy="1"/>
            </a:xfrm>
            <a:prstGeom prst="rect">
              <a:avLst/>
            </a:prstGeom>
            <a:solidFill>
              <a:srgbClr val="007233"/>
            </a:solidFill>
            <a:ln>
              <a:noFill/>
            </a:ln>
            <a:extLst>
              <a:ext uri="{91240B29-F687-4F45-9708-019B960494DF}">
                <a14:hiddenLine xmlns:a14="http://schemas.microsoft.com/office/drawing/2010/main" w="9525">
                  <a:solidFill>
                    <a:srgbClr val="000000"/>
                  </a:solidFill>
                  <a:miter lim="800000"/>
                  <a:headEnd/>
                  <a:tailEnd/>
                </a14:hiddenLine>
              </a:ext>
            </a:extLst>
          </p:spPr>
          <p:txBody>
            <a:bodyPr lIns="93260" tIns="46630" rIns="93260" bIns="46630"/>
            <a:lstStyle/>
            <a:p>
              <a:pPr defTabSz="932597" eaLnBrk="1" fontAlgn="auto" hangingPunct="1">
                <a:spcBef>
                  <a:spcPts val="0"/>
                </a:spcBef>
                <a:spcAft>
                  <a:spcPts val="0"/>
                </a:spcAft>
                <a:defRPr/>
              </a:pPr>
              <a:endParaRPr lang="sl-SI" sz="1836" dirty="0">
                <a:solidFill>
                  <a:srgbClr val="505050"/>
                </a:solidFill>
                <a:latin typeface="Segoe UI"/>
              </a:endParaRPr>
            </a:p>
          </p:txBody>
        </p:sp>
        <p:sp>
          <p:nvSpPr>
            <p:cNvPr id="85" name="Rectangle 78">
              <a:extLst>
                <a:ext uri="{FF2B5EF4-FFF2-40B4-BE49-F238E27FC236}">
                  <a16:creationId xmlns:a16="http://schemas.microsoft.com/office/drawing/2014/main" id="{EBB54CC8-7939-4B68-ABCD-020B10C44317}"/>
                </a:ext>
              </a:extLst>
            </p:cNvPr>
            <p:cNvSpPr>
              <a:spLocks noChangeArrowheads="1"/>
            </p:cNvSpPr>
            <p:nvPr/>
          </p:nvSpPr>
          <p:spPr bwMode="auto">
            <a:xfrm>
              <a:off x="570" y="3467"/>
              <a:ext cx="23" cy="1"/>
            </a:xfrm>
            <a:prstGeom prst="rect">
              <a:avLst/>
            </a:prstGeom>
            <a:solidFill>
              <a:srgbClr val="007233"/>
            </a:solidFill>
            <a:ln>
              <a:noFill/>
            </a:ln>
            <a:extLst>
              <a:ext uri="{91240B29-F687-4F45-9708-019B960494DF}">
                <a14:hiddenLine xmlns:a14="http://schemas.microsoft.com/office/drawing/2010/main" w="9525">
                  <a:solidFill>
                    <a:srgbClr val="000000"/>
                  </a:solidFill>
                  <a:miter lim="800000"/>
                  <a:headEnd/>
                  <a:tailEnd/>
                </a14:hiddenLine>
              </a:ext>
            </a:extLst>
          </p:spPr>
          <p:txBody>
            <a:bodyPr lIns="93260" tIns="46630" rIns="93260" bIns="46630"/>
            <a:lstStyle/>
            <a:p>
              <a:pPr defTabSz="932597" eaLnBrk="1" fontAlgn="auto" hangingPunct="1">
                <a:spcBef>
                  <a:spcPts val="0"/>
                </a:spcBef>
                <a:spcAft>
                  <a:spcPts val="0"/>
                </a:spcAft>
                <a:defRPr/>
              </a:pPr>
              <a:endParaRPr lang="sl-SI" sz="1836" dirty="0">
                <a:solidFill>
                  <a:srgbClr val="505050"/>
                </a:solidFill>
                <a:latin typeface="Segoe UI"/>
              </a:endParaRPr>
            </a:p>
          </p:txBody>
        </p:sp>
        <p:sp>
          <p:nvSpPr>
            <p:cNvPr id="86" name="Rectangle 79">
              <a:extLst>
                <a:ext uri="{FF2B5EF4-FFF2-40B4-BE49-F238E27FC236}">
                  <a16:creationId xmlns:a16="http://schemas.microsoft.com/office/drawing/2014/main" id="{F90EE7E6-646A-45A6-9752-0762BAD9AB29}"/>
                </a:ext>
              </a:extLst>
            </p:cNvPr>
            <p:cNvSpPr>
              <a:spLocks noChangeArrowheads="1"/>
            </p:cNvSpPr>
            <p:nvPr/>
          </p:nvSpPr>
          <p:spPr bwMode="auto">
            <a:xfrm>
              <a:off x="491" y="3312"/>
              <a:ext cx="16" cy="19"/>
            </a:xfrm>
            <a:prstGeom prst="rect">
              <a:avLst/>
            </a:prstGeom>
            <a:solidFill>
              <a:srgbClr val="009E49"/>
            </a:solidFill>
            <a:ln>
              <a:noFill/>
            </a:ln>
            <a:extLst>
              <a:ext uri="{91240B29-F687-4F45-9708-019B960494DF}">
                <a14:hiddenLine xmlns:a14="http://schemas.microsoft.com/office/drawing/2010/main" w="9525">
                  <a:solidFill>
                    <a:srgbClr val="000000"/>
                  </a:solidFill>
                  <a:miter lim="800000"/>
                  <a:headEnd/>
                  <a:tailEnd/>
                </a14:hiddenLine>
              </a:ext>
            </a:extLst>
          </p:spPr>
          <p:txBody>
            <a:bodyPr lIns="93260" tIns="46630" rIns="93260" bIns="46630"/>
            <a:lstStyle/>
            <a:p>
              <a:pPr defTabSz="932597" eaLnBrk="1" fontAlgn="auto" hangingPunct="1">
                <a:spcBef>
                  <a:spcPts val="0"/>
                </a:spcBef>
                <a:spcAft>
                  <a:spcPts val="0"/>
                </a:spcAft>
                <a:defRPr/>
              </a:pPr>
              <a:endParaRPr lang="sl-SI" sz="1836" dirty="0">
                <a:solidFill>
                  <a:srgbClr val="505050"/>
                </a:solidFill>
                <a:latin typeface="Segoe UI"/>
              </a:endParaRPr>
            </a:p>
          </p:txBody>
        </p:sp>
        <p:sp>
          <p:nvSpPr>
            <p:cNvPr id="87" name="Rectangle 80">
              <a:extLst>
                <a:ext uri="{FF2B5EF4-FFF2-40B4-BE49-F238E27FC236}">
                  <a16:creationId xmlns:a16="http://schemas.microsoft.com/office/drawing/2014/main" id="{EA7D5B9A-2BD2-4FF3-9413-6653B626EC87}"/>
                </a:ext>
              </a:extLst>
            </p:cNvPr>
            <p:cNvSpPr>
              <a:spLocks noChangeArrowheads="1"/>
            </p:cNvSpPr>
            <p:nvPr/>
          </p:nvSpPr>
          <p:spPr bwMode="auto">
            <a:xfrm>
              <a:off x="502" y="3312"/>
              <a:ext cx="5" cy="19"/>
            </a:xfrm>
            <a:prstGeom prst="rect">
              <a:avLst/>
            </a:prstGeom>
            <a:solidFill>
              <a:srgbClr val="007233"/>
            </a:solidFill>
            <a:ln>
              <a:noFill/>
            </a:ln>
            <a:extLst>
              <a:ext uri="{91240B29-F687-4F45-9708-019B960494DF}">
                <a14:hiddenLine xmlns:a14="http://schemas.microsoft.com/office/drawing/2010/main" w="9525">
                  <a:solidFill>
                    <a:srgbClr val="000000"/>
                  </a:solidFill>
                  <a:miter lim="800000"/>
                  <a:headEnd/>
                  <a:tailEnd/>
                </a14:hiddenLine>
              </a:ext>
            </a:extLst>
          </p:spPr>
          <p:txBody>
            <a:bodyPr lIns="93260" tIns="46630" rIns="93260" bIns="46630"/>
            <a:lstStyle/>
            <a:p>
              <a:pPr defTabSz="932597" eaLnBrk="1" fontAlgn="auto" hangingPunct="1">
                <a:spcBef>
                  <a:spcPts val="0"/>
                </a:spcBef>
                <a:spcAft>
                  <a:spcPts val="0"/>
                </a:spcAft>
                <a:defRPr/>
              </a:pPr>
              <a:endParaRPr lang="sl-SI" sz="1836" dirty="0">
                <a:solidFill>
                  <a:srgbClr val="505050"/>
                </a:solidFill>
                <a:latin typeface="Segoe UI"/>
              </a:endParaRPr>
            </a:p>
          </p:txBody>
        </p:sp>
        <p:sp>
          <p:nvSpPr>
            <p:cNvPr id="88" name="Rectangle 81">
              <a:extLst>
                <a:ext uri="{FF2B5EF4-FFF2-40B4-BE49-F238E27FC236}">
                  <a16:creationId xmlns:a16="http://schemas.microsoft.com/office/drawing/2014/main" id="{84D31030-CE2E-47ED-AF15-420AF9AFDA83}"/>
                </a:ext>
              </a:extLst>
            </p:cNvPr>
            <p:cNvSpPr>
              <a:spLocks noChangeArrowheads="1"/>
            </p:cNvSpPr>
            <p:nvPr/>
          </p:nvSpPr>
          <p:spPr bwMode="auto">
            <a:xfrm>
              <a:off x="528" y="3312"/>
              <a:ext cx="1" cy="18"/>
            </a:xfrm>
            <a:prstGeom prst="rect">
              <a:avLst/>
            </a:prstGeom>
            <a:solidFill>
              <a:srgbClr val="007233"/>
            </a:solidFill>
            <a:ln>
              <a:noFill/>
            </a:ln>
            <a:extLst>
              <a:ext uri="{91240B29-F687-4F45-9708-019B960494DF}">
                <a14:hiddenLine xmlns:a14="http://schemas.microsoft.com/office/drawing/2010/main" w="9525">
                  <a:solidFill>
                    <a:srgbClr val="000000"/>
                  </a:solidFill>
                  <a:miter lim="800000"/>
                  <a:headEnd/>
                  <a:tailEnd/>
                </a14:hiddenLine>
              </a:ext>
            </a:extLst>
          </p:spPr>
          <p:txBody>
            <a:bodyPr lIns="93260" tIns="46630" rIns="93260" bIns="46630"/>
            <a:lstStyle/>
            <a:p>
              <a:pPr defTabSz="932597" eaLnBrk="1" fontAlgn="auto" hangingPunct="1">
                <a:spcBef>
                  <a:spcPts val="0"/>
                </a:spcBef>
                <a:spcAft>
                  <a:spcPts val="0"/>
                </a:spcAft>
                <a:defRPr/>
              </a:pPr>
              <a:endParaRPr lang="sl-SI" sz="1836" dirty="0">
                <a:solidFill>
                  <a:srgbClr val="505050"/>
                </a:solidFill>
                <a:latin typeface="Segoe UI"/>
              </a:endParaRPr>
            </a:p>
          </p:txBody>
        </p:sp>
        <p:sp>
          <p:nvSpPr>
            <p:cNvPr id="89" name="Rectangle 82">
              <a:extLst>
                <a:ext uri="{FF2B5EF4-FFF2-40B4-BE49-F238E27FC236}">
                  <a16:creationId xmlns:a16="http://schemas.microsoft.com/office/drawing/2014/main" id="{ACCAF6D4-1FC8-4BBA-8DF7-839295BBC315}"/>
                </a:ext>
              </a:extLst>
            </p:cNvPr>
            <p:cNvSpPr>
              <a:spLocks noChangeArrowheads="1"/>
            </p:cNvSpPr>
            <p:nvPr/>
          </p:nvSpPr>
          <p:spPr bwMode="auto">
            <a:xfrm>
              <a:off x="525" y="3312"/>
              <a:ext cx="1" cy="18"/>
            </a:xfrm>
            <a:prstGeom prst="rect">
              <a:avLst/>
            </a:prstGeom>
            <a:solidFill>
              <a:srgbClr val="007233"/>
            </a:solidFill>
            <a:ln>
              <a:noFill/>
            </a:ln>
            <a:extLst>
              <a:ext uri="{91240B29-F687-4F45-9708-019B960494DF}">
                <a14:hiddenLine xmlns:a14="http://schemas.microsoft.com/office/drawing/2010/main" w="9525">
                  <a:solidFill>
                    <a:srgbClr val="000000"/>
                  </a:solidFill>
                  <a:miter lim="800000"/>
                  <a:headEnd/>
                  <a:tailEnd/>
                </a14:hiddenLine>
              </a:ext>
            </a:extLst>
          </p:spPr>
          <p:txBody>
            <a:bodyPr lIns="93260" tIns="46630" rIns="93260" bIns="46630"/>
            <a:lstStyle/>
            <a:p>
              <a:pPr defTabSz="932597" eaLnBrk="1" fontAlgn="auto" hangingPunct="1">
                <a:spcBef>
                  <a:spcPts val="0"/>
                </a:spcBef>
                <a:spcAft>
                  <a:spcPts val="0"/>
                </a:spcAft>
                <a:defRPr/>
              </a:pPr>
              <a:endParaRPr lang="sl-SI" sz="1836" dirty="0">
                <a:solidFill>
                  <a:srgbClr val="505050"/>
                </a:solidFill>
                <a:latin typeface="Segoe UI"/>
              </a:endParaRPr>
            </a:p>
          </p:txBody>
        </p:sp>
        <p:sp>
          <p:nvSpPr>
            <p:cNvPr id="90" name="Rectangle 83">
              <a:extLst>
                <a:ext uri="{FF2B5EF4-FFF2-40B4-BE49-F238E27FC236}">
                  <a16:creationId xmlns:a16="http://schemas.microsoft.com/office/drawing/2014/main" id="{F7936AC9-A544-4CC4-B758-990BCCC9B3FE}"/>
                </a:ext>
              </a:extLst>
            </p:cNvPr>
            <p:cNvSpPr>
              <a:spLocks noChangeArrowheads="1"/>
            </p:cNvSpPr>
            <p:nvPr/>
          </p:nvSpPr>
          <p:spPr bwMode="auto">
            <a:xfrm>
              <a:off x="522" y="3312"/>
              <a:ext cx="1" cy="18"/>
            </a:xfrm>
            <a:prstGeom prst="rect">
              <a:avLst/>
            </a:prstGeom>
            <a:solidFill>
              <a:srgbClr val="007233"/>
            </a:solidFill>
            <a:ln>
              <a:noFill/>
            </a:ln>
            <a:extLst>
              <a:ext uri="{91240B29-F687-4F45-9708-019B960494DF}">
                <a14:hiddenLine xmlns:a14="http://schemas.microsoft.com/office/drawing/2010/main" w="9525">
                  <a:solidFill>
                    <a:srgbClr val="000000"/>
                  </a:solidFill>
                  <a:miter lim="800000"/>
                  <a:headEnd/>
                  <a:tailEnd/>
                </a14:hiddenLine>
              </a:ext>
            </a:extLst>
          </p:spPr>
          <p:txBody>
            <a:bodyPr lIns="93260" tIns="46630" rIns="93260" bIns="46630"/>
            <a:lstStyle/>
            <a:p>
              <a:pPr defTabSz="932597" eaLnBrk="1" fontAlgn="auto" hangingPunct="1">
                <a:spcBef>
                  <a:spcPts val="0"/>
                </a:spcBef>
                <a:spcAft>
                  <a:spcPts val="0"/>
                </a:spcAft>
                <a:defRPr/>
              </a:pPr>
              <a:endParaRPr lang="sl-SI" sz="1836" dirty="0">
                <a:solidFill>
                  <a:srgbClr val="505050"/>
                </a:solidFill>
                <a:latin typeface="Segoe UI"/>
              </a:endParaRPr>
            </a:p>
          </p:txBody>
        </p:sp>
        <p:sp>
          <p:nvSpPr>
            <p:cNvPr id="91" name="Rectangle 84">
              <a:extLst>
                <a:ext uri="{FF2B5EF4-FFF2-40B4-BE49-F238E27FC236}">
                  <a16:creationId xmlns:a16="http://schemas.microsoft.com/office/drawing/2014/main" id="{96C1D4A0-FA95-4320-BC2B-724E09ECC7BF}"/>
                </a:ext>
              </a:extLst>
            </p:cNvPr>
            <p:cNvSpPr>
              <a:spLocks noChangeArrowheads="1"/>
            </p:cNvSpPr>
            <p:nvPr/>
          </p:nvSpPr>
          <p:spPr bwMode="auto">
            <a:xfrm>
              <a:off x="519" y="3312"/>
              <a:ext cx="1" cy="18"/>
            </a:xfrm>
            <a:prstGeom prst="rect">
              <a:avLst/>
            </a:prstGeom>
            <a:solidFill>
              <a:srgbClr val="007233"/>
            </a:solidFill>
            <a:ln>
              <a:noFill/>
            </a:ln>
            <a:extLst>
              <a:ext uri="{91240B29-F687-4F45-9708-019B960494DF}">
                <a14:hiddenLine xmlns:a14="http://schemas.microsoft.com/office/drawing/2010/main" w="9525">
                  <a:solidFill>
                    <a:srgbClr val="000000"/>
                  </a:solidFill>
                  <a:miter lim="800000"/>
                  <a:headEnd/>
                  <a:tailEnd/>
                </a14:hiddenLine>
              </a:ext>
            </a:extLst>
          </p:spPr>
          <p:txBody>
            <a:bodyPr lIns="93260" tIns="46630" rIns="93260" bIns="46630"/>
            <a:lstStyle/>
            <a:p>
              <a:pPr defTabSz="932597" eaLnBrk="1" fontAlgn="auto" hangingPunct="1">
                <a:spcBef>
                  <a:spcPts val="0"/>
                </a:spcBef>
                <a:spcAft>
                  <a:spcPts val="0"/>
                </a:spcAft>
                <a:defRPr/>
              </a:pPr>
              <a:endParaRPr lang="sl-SI" sz="1836" dirty="0">
                <a:solidFill>
                  <a:srgbClr val="505050"/>
                </a:solidFill>
                <a:latin typeface="Segoe UI"/>
              </a:endParaRPr>
            </a:p>
          </p:txBody>
        </p:sp>
        <p:sp>
          <p:nvSpPr>
            <p:cNvPr id="92" name="Rectangle 85">
              <a:extLst>
                <a:ext uri="{FF2B5EF4-FFF2-40B4-BE49-F238E27FC236}">
                  <a16:creationId xmlns:a16="http://schemas.microsoft.com/office/drawing/2014/main" id="{F4AA3675-C5B8-49E2-A8DE-2322AAB4CDC5}"/>
                </a:ext>
              </a:extLst>
            </p:cNvPr>
            <p:cNvSpPr>
              <a:spLocks noChangeArrowheads="1"/>
            </p:cNvSpPr>
            <p:nvPr/>
          </p:nvSpPr>
          <p:spPr bwMode="auto">
            <a:xfrm>
              <a:off x="516" y="3312"/>
              <a:ext cx="1" cy="18"/>
            </a:xfrm>
            <a:prstGeom prst="rect">
              <a:avLst/>
            </a:prstGeom>
            <a:solidFill>
              <a:srgbClr val="007233"/>
            </a:solidFill>
            <a:ln>
              <a:noFill/>
            </a:ln>
            <a:extLst>
              <a:ext uri="{91240B29-F687-4F45-9708-019B960494DF}">
                <a14:hiddenLine xmlns:a14="http://schemas.microsoft.com/office/drawing/2010/main" w="9525">
                  <a:solidFill>
                    <a:srgbClr val="000000"/>
                  </a:solidFill>
                  <a:miter lim="800000"/>
                  <a:headEnd/>
                  <a:tailEnd/>
                </a14:hiddenLine>
              </a:ext>
            </a:extLst>
          </p:spPr>
          <p:txBody>
            <a:bodyPr lIns="93260" tIns="46630" rIns="93260" bIns="46630"/>
            <a:lstStyle/>
            <a:p>
              <a:pPr defTabSz="932597" eaLnBrk="1" fontAlgn="auto" hangingPunct="1">
                <a:spcBef>
                  <a:spcPts val="0"/>
                </a:spcBef>
                <a:spcAft>
                  <a:spcPts val="0"/>
                </a:spcAft>
                <a:defRPr/>
              </a:pPr>
              <a:endParaRPr lang="sl-SI" sz="1836" dirty="0">
                <a:solidFill>
                  <a:srgbClr val="505050"/>
                </a:solidFill>
                <a:latin typeface="Segoe UI"/>
              </a:endParaRPr>
            </a:p>
          </p:txBody>
        </p:sp>
        <p:sp>
          <p:nvSpPr>
            <p:cNvPr id="93" name="Rectangle 86">
              <a:extLst>
                <a:ext uri="{FF2B5EF4-FFF2-40B4-BE49-F238E27FC236}">
                  <a16:creationId xmlns:a16="http://schemas.microsoft.com/office/drawing/2014/main" id="{EE1A8750-FFC2-456D-8BC3-02645B74AC46}"/>
                </a:ext>
              </a:extLst>
            </p:cNvPr>
            <p:cNvSpPr>
              <a:spLocks noChangeArrowheads="1"/>
            </p:cNvSpPr>
            <p:nvPr/>
          </p:nvSpPr>
          <p:spPr bwMode="auto">
            <a:xfrm>
              <a:off x="512" y="3312"/>
              <a:ext cx="1" cy="18"/>
            </a:xfrm>
            <a:prstGeom prst="rect">
              <a:avLst/>
            </a:prstGeom>
            <a:solidFill>
              <a:srgbClr val="007233"/>
            </a:solidFill>
            <a:ln>
              <a:noFill/>
            </a:ln>
            <a:extLst>
              <a:ext uri="{91240B29-F687-4F45-9708-019B960494DF}">
                <a14:hiddenLine xmlns:a14="http://schemas.microsoft.com/office/drawing/2010/main" w="9525">
                  <a:solidFill>
                    <a:srgbClr val="000000"/>
                  </a:solidFill>
                  <a:miter lim="800000"/>
                  <a:headEnd/>
                  <a:tailEnd/>
                </a14:hiddenLine>
              </a:ext>
            </a:extLst>
          </p:spPr>
          <p:txBody>
            <a:bodyPr lIns="93260" tIns="46630" rIns="93260" bIns="46630"/>
            <a:lstStyle/>
            <a:p>
              <a:pPr defTabSz="932597" eaLnBrk="1" fontAlgn="auto" hangingPunct="1">
                <a:spcBef>
                  <a:spcPts val="0"/>
                </a:spcBef>
                <a:spcAft>
                  <a:spcPts val="0"/>
                </a:spcAft>
                <a:defRPr/>
              </a:pPr>
              <a:endParaRPr lang="sl-SI" sz="1836" dirty="0">
                <a:solidFill>
                  <a:srgbClr val="505050"/>
                </a:solidFill>
                <a:latin typeface="Segoe UI"/>
              </a:endParaRPr>
            </a:p>
          </p:txBody>
        </p:sp>
        <p:sp>
          <p:nvSpPr>
            <p:cNvPr id="94" name="Freeform 87">
              <a:extLst>
                <a:ext uri="{FF2B5EF4-FFF2-40B4-BE49-F238E27FC236}">
                  <a16:creationId xmlns:a16="http://schemas.microsoft.com/office/drawing/2014/main" id="{EB398EC6-94A2-48FF-BCF4-3CE9A744795B}"/>
                </a:ext>
              </a:extLst>
            </p:cNvPr>
            <p:cNvSpPr>
              <a:spLocks/>
            </p:cNvSpPr>
            <p:nvPr/>
          </p:nvSpPr>
          <p:spPr bwMode="auto">
            <a:xfrm>
              <a:off x="513" y="3334"/>
              <a:ext cx="6" cy="6"/>
            </a:xfrm>
            <a:custGeom>
              <a:avLst/>
              <a:gdLst>
                <a:gd name="T0" fmla="*/ 17 w 31"/>
                <a:gd name="T1" fmla="*/ 0 h 28"/>
                <a:gd name="T2" fmla="*/ 0 w 31"/>
                <a:gd name="T3" fmla="*/ 0 h 28"/>
                <a:gd name="T4" fmla="*/ 0 w 31"/>
                <a:gd name="T5" fmla="*/ 28 h 28"/>
                <a:gd name="T6" fmla="*/ 17 w 31"/>
                <a:gd name="T7" fmla="*/ 28 h 28"/>
                <a:gd name="T8" fmla="*/ 31 w 31"/>
                <a:gd name="T9" fmla="*/ 14 h 28"/>
                <a:gd name="T10" fmla="*/ 17 w 31"/>
                <a:gd name="T11" fmla="*/ 0 h 28"/>
              </a:gdLst>
              <a:ahLst/>
              <a:cxnLst>
                <a:cxn ang="0">
                  <a:pos x="T0" y="T1"/>
                </a:cxn>
                <a:cxn ang="0">
                  <a:pos x="T2" y="T3"/>
                </a:cxn>
                <a:cxn ang="0">
                  <a:pos x="T4" y="T5"/>
                </a:cxn>
                <a:cxn ang="0">
                  <a:pos x="T6" y="T7"/>
                </a:cxn>
                <a:cxn ang="0">
                  <a:pos x="T8" y="T9"/>
                </a:cxn>
                <a:cxn ang="0">
                  <a:pos x="T10" y="T11"/>
                </a:cxn>
              </a:cxnLst>
              <a:rect l="0" t="0" r="r" b="b"/>
              <a:pathLst>
                <a:path w="31" h="28">
                  <a:moveTo>
                    <a:pt x="17" y="0"/>
                  </a:moveTo>
                  <a:cubicBezTo>
                    <a:pt x="0" y="0"/>
                    <a:pt x="0" y="0"/>
                    <a:pt x="0" y="0"/>
                  </a:cubicBezTo>
                  <a:cubicBezTo>
                    <a:pt x="0" y="28"/>
                    <a:pt x="0" y="28"/>
                    <a:pt x="0" y="28"/>
                  </a:cubicBezTo>
                  <a:cubicBezTo>
                    <a:pt x="17" y="28"/>
                    <a:pt x="17" y="28"/>
                    <a:pt x="17" y="28"/>
                  </a:cubicBezTo>
                  <a:cubicBezTo>
                    <a:pt x="24" y="28"/>
                    <a:pt x="31" y="22"/>
                    <a:pt x="31" y="14"/>
                  </a:cubicBezTo>
                  <a:cubicBezTo>
                    <a:pt x="31" y="6"/>
                    <a:pt x="24" y="0"/>
                    <a:pt x="17" y="0"/>
                  </a:cubicBezTo>
                  <a:close/>
                </a:path>
              </a:pathLst>
            </a:custGeom>
            <a:solidFill>
              <a:srgbClr val="007233"/>
            </a:solidFill>
            <a:ln>
              <a:noFill/>
            </a:ln>
            <a:extLst>
              <a:ext uri="{91240B29-F687-4F45-9708-019B960494DF}">
                <a14:hiddenLine xmlns:a14="http://schemas.microsoft.com/office/drawing/2010/main" w="9525">
                  <a:solidFill>
                    <a:srgbClr val="000000"/>
                  </a:solidFill>
                  <a:round/>
                  <a:headEnd/>
                  <a:tailEnd/>
                </a14:hiddenLine>
              </a:ext>
            </a:extLst>
          </p:spPr>
          <p:txBody>
            <a:bodyPr lIns="93260" tIns="46630" rIns="93260" bIns="46630"/>
            <a:lstStyle/>
            <a:p>
              <a:pPr defTabSz="932597" eaLnBrk="1" fontAlgn="auto" hangingPunct="1">
                <a:spcBef>
                  <a:spcPts val="0"/>
                </a:spcBef>
                <a:spcAft>
                  <a:spcPts val="0"/>
                </a:spcAft>
                <a:defRPr/>
              </a:pPr>
              <a:endParaRPr lang="sl-SI" sz="1836" dirty="0">
                <a:solidFill>
                  <a:srgbClr val="505050"/>
                </a:solidFill>
                <a:latin typeface="Segoe UI"/>
              </a:endParaRPr>
            </a:p>
          </p:txBody>
        </p:sp>
        <p:sp>
          <p:nvSpPr>
            <p:cNvPr id="95" name="Freeform 88">
              <a:extLst>
                <a:ext uri="{FF2B5EF4-FFF2-40B4-BE49-F238E27FC236}">
                  <a16:creationId xmlns:a16="http://schemas.microsoft.com/office/drawing/2014/main" id="{F2CAB6F7-17E4-427E-8715-F405215DF004}"/>
                </a:ext>
              </a:extLst>
            </p:cNvPr>
            <p:cNvSpPr>
              <a:spLocks/>
            </p:cNvSpPr>
            <p:nvPr/>
          </p:nvSpPr>
          <p:spPr bwMode="auto">
            <a:xfrm>
              <a:off x="523" y="3334"/>
              <a:ext cx="6" cy="6"/>
            </a:xfrm>
            <a:custGeom>
              <a:avLst/>
              <a:gdLst>
                <a:gd name="T0" fmla="*/ 17 w 31"/>
                <a:gd name="T1" fmla="*/ 0 h 28"/>
                <a:gd name="T2" fmla="*/ 0 w 31"/>
                <a:gd name="T3" fmla="*/ 0 h 28"/>
                <a:gd name="T4" fmla="*/ 0 w 31"/>
                <a:gd name="T5" fmla="*/ 28 h 28"/>
                <a:gd name="T6" fmla="*/ 17 w 31"/>
                <a:gd name="T7" fmla="*/ 28 h 28"/>
                <a:gd name="T8" fmla="*/ 31 w 31"/>
                <a:gd name="T9" fmla="*/ 14 h 28"/>
                <a:gd name="T10" fmla="*/ 17 w 31"/>
                <a:gd name="T11" fmla="*/ 0 h 28"/>
              </a:gdLst>
              <a:ahLst/>
              <a:cxnLst>
                <a:cxn ang="0">
                  <a:pos x="T0" y="T1"/>
                </a:cxn>
                <a:cxn ang="0">
                  <a:pos x="T2" y="T3"/>
                </a:cxn>
                <a:cxn ang="0">
                  <a:pos x="T4" y="T5"/>
                </a:cxn>
                <a:cxn ang="0">
                  <a:pos x="T6" y="T7"/>
                </a:cxn>
                <a:cxn ang="0">
                  <a:pos x="T8" y="T9"/>
                </a:cxn>
                <a:cxn ang="0">
                  <a:pos x="T10" y="T11"/>
                </a:cxn>
              </a:cxnLst>
              <a:rect l="0" t="0" r="r" b="b"/>
              <a:pathLst>
                <a:path w="31" h="28">
                  <a:moveTo>
                    <a:pt x="17" y="0"/>
                  </a:moveTo>
                  <a:cubicBezTo>
                    <a:pt x="0" y="0"/>
                    <a:pt x="0" y="0"/>
                    <a:pt x="0" y="0"/>
                  </a:cubicBezTo>
                  <a:cubicBezTo>
                    <a:pt x="0" y="28"/>
                    <a:pt x="0" y="28"/>
                    <a:pt x="0" y="28"/>
                  </a:cubicBezTo>
                  <a:cubicBezTo>
                    <a:pt x="17" y="28"/>
                    <a:pt x="17" y="28"/>
                    <a:pt x="17" y="28"/>
                  </a:cubicBezTo>
                  <a:cubicBezTo>
                    <a:pt x="24" y="28"/>
                    <a:pt x="31" y="22"/>
                    <a:pt x="31" y="14"/>
                  </a:cubicBezTo>
                  <a:cubicBezTo>
                    <a:pt x="31" y="6"/>
                    <a:pt x="24" y="0"/>
                    <a:pt x="17" y="0"/>
                  </a:cubicBezTo>
                  <a:close/>
                </a:path>
              </a:pathLst>
            </a:custGeom>
            <a:solidFill>
              <a:srgbClr val="007233"/>
            </a:solidFill>
            <a:ln>
              <a:noFill/>
            </a:ln>
            <a:extLst>
              <a:ext uri="{91240B29-F687-4F45-9708-019B960494DF}">
                <a14:hiddenLine xmlns:a14="http://schemas.microsoft.com/office/drawing/2010/main" w="9525">
                  <a:solidFill>
                    <a:srgbClr val="000000"/>
                  </a:solidFill>
                  <a:round/>
                  <a:headEnd/>
                  <a:tailEnd/>
                </a14:hiddenLine>
              </a:ext>
            </a:extLst>
          </p:spPr>
          <p:txBody>
            <a:bodyPr lIns="93260" tIns="46630" rIns="93260" bIns="46630"/>
            <a:lstStyle/>
            <a:p>
              <a:pPr defTabSz="932597" eaLnBrk="1" fontAlgn="auto" hangingPunct="1">
                <a:spcBef>
                  <a:spcPts val="0"/>
                </a:spcBef>
                <a:spcAft>
                  <a:spcPts val="0"/>
                </a:spcAft>
                <a:defRPr/>
              </a:pPr>
              <a:endParaRPr lang="sl-SI" sz="1836" dirty="0">
                <a:solidFill>
                  <a:srgbClr val="505050"/>
                </a:solidFill>
                <a:latin typeface="Segoe UI"/>
              </a:endParaRPr>
            </a:p>
          </p:txBody>
        </p:sp>
        <p:sp>
          <p:nvSpPr>
            <p:cNvPr id="96" name="Freeform 89">
              <a:extLst>
                <a:ext uri="{FF2B5EF4-FFF2-40B4-BE49-F238E27FC236}">
                  <a16:creationId xmlns:a16="http://schemas.microsoft.com/office/drawing/2014/main" id="{1F58A568-E8A0-4D94-A557-098D5F08E019}"/>
                </a:ext>
              </a:extLst>
            </p:cNvPr>
            <p:cNvSpPr>
              <a:spLocks/>
            </p:cNvSpPr>
            <p:nvPr/>
          </p:nvSpPr>
          <p:spPr bwMode="auto">
            <a:xfrm>
              <a:off x="533" y="3334"/>
              <a:ext cx="6" cy="6"/>
            </a:xfrm>
            <a:custGeom>
              <a:avLst/>
              <a:gdLst>
                <a:gd name="T0" fmla="*/ 16 w 31"/>
                <a:gd name="T1" fmla="*/ 0 h 28"/>
                <a:gd name="T2" fmla="*/ 0 w 31"/>
                <a:gd name="T3" fmla="*/ 0 h 28"/>
                <a:gd name="T4" fmla="*/ 0 w 31"/>
                <a:gd name="T5" fmla="*/ 28 h 28"/>
                <a:gd name="T6" fmla="*/ 16 w 31"/>
                <a:gd name="T7" fmla="*/ 28 h 28"/>
                <a:gd name="T8" fmla="*/ 31 w 31"/>
                <a:gd name="T9" fmla="*/ 14 h 28"/>
                <a:gd name="T10" fmla="*/ 16 w 31"/>
                <a:gd name="T11" fmla="*/ 0 h 28"/>
              </a:gdLst>
              <a:ahLst/>
              <a:cxnLst>
                <a:cxn ang="0">
                  <a:pos x="T0" y="T1"/>
                </a:cxn>
                <a:cxn ang="0">
                  <a:pos x="T2" y="T3"/>
                </a:cxn>
                <a:cxn ang="0">
                  <a:pos x="T4" y="T5"/>
                </a:cxn>
                <a:cxn ang="0">
                  <a:pos x="T6" y="T7"/>
                </a:cxn>
                <a:cxn ang="0">
                  <a:pos x="T8" y="T9"/>
                </a:cxn>
                <a:cxn ang="0">
                  <a:pos x="T10" y="T11"/>
                </a:cxn>
              </a:cxnLst>
              <a:rect l="0" t="0" r="r" b="b"/>
              <a:pathLst>
                <a:path w="31" h="28">
                  <a:moveTo>
                    <a:pt x="16" y="0"/>
                  </a:moveTo>
                  <a:cubicBezTo>
                    <a:pt x="0" y="0"/>
                    <a:pt x="0" y="0"/>
                    <a:pt x="0" y="0"/>
                  </a:cubicBezTo>
                  <a:cubicBezTo>
                    <a:pt x="0" y="28"/>
                    <a:pt x="0" y="28"/>
                    <a:pt x="0" y="28"/>
                  </a:cubicBezTo>
                  <a:cubicBezTo>
                    <a:pt x="16" y="28"/>
                    <a:pt x="16" y="28"/>
                    <a:pt x="16" y="28"/>
                  </a:cubicBezTo>
                  <a:cubicBezTo>
                    <a:pt x="24" y="28"/>
                    <a:pt x="31" y="22"/>
                    <a:pt x="31" y="14"/>
                  </a:cubicBezTo>
                  <a:cubicBezTo>
                    <a:pt x="31" y="6"/>
                    <a:pt x="24" y="0"/>
                    <a:pt x="16" y="0"/>
                  </a:cubicBezTo>
                  <a:close/>
                </a:path>
              </a:pathLst>
            </a:custGeom>
            <a:solidFill>
              <a:srgbClr val="007233"/>
            </a:solidFill>
            <a:ln>
              <a:noFill/>
            </a:ln>
            <a:extLst>
              <a:ext uri="{91240B29-F687-4F45-9708-019B960494DF}">
                <a14:hiddenLine xmlns:a14="http://schemas.microsoft.com/office/drawing/2010/main" w="9525">
                  <a:solidFill>
                    <a:srgbClr val="000000"/>
                  </a:solidFill>
                  <a:round/>
                  <a:headEnd/>
                  <a:tailEnd/>
                </a14:hiddenLine>
              </a:ext>
            </a:extLst>
          </p:spPr>
          <p:txBody>
            <a:bodyPr lIns="93260" tIns="46630" rIns="93260" bIns="46630"/>
            <a:lstStyle/>
            <a:p>
              <a:pPr defTabSz="932597" eaLnBrk="1" fontAlgn="auto" hangingPunct="1">
                <a:spcBef>
                  <a:spcPts val="0"/>
                </a:spcBef>
                <a:spcAft>
                  <a:spcPts val="0"/>
                </a:spcAft>
                <a:defRPr/>
              </a:pPr>
              <a:endParaRPr lang="sl-SI" sz="1836" dirty="0">
                <a:solidFill>
                  <a:srgbClr val="505050"/>
                </a:solidFill>
                <a:latin typeface="Segoe UI"/>
              </a:endParaRPr>
            </a:p>
          </p:txBody>
        </p:sp>
        <p:sp>
          <p:nvSpPr>
            <p:cNvPr id="97" name="Oval 90">
              <a:extLst>
                <a:ext uri="{FF2B5EF4-FFF2-40B4-BE49-F238E27FC236}">
                  <a16:creationId xmlns:a16="http://schemas.microsoft.com/office/drawing/2014/main" id="{F7267B80-7006-46A7-BF5C-F535E852CFAA}"/>
                </a:ext>
              </a:extLst>
            </p:cNvPr>
            <p:cNvSpPr>
              <a:spLocks noChangeArrowheads="1"/>
            </p:cNvSpPr>
            <p:nvPr/>
          </p:nvSpPr>
          <p:spPr bwMode="auto">
            <a:xfrm>
              <a:off x="531" y="3334"/>
              <a:ext cx="5" cy="6"/>
            </a:xfrm>
            <a:prstGeom prst="ellipse">
              <a:avLst/>
            </a:prstGeom>
            <a:solidFill>
              <a:srgbClr val="009E49"/>
            </a:solidFill>
            <a:ln>
              <a:noFill/>
            </a:ln>
            <a:extLst>
              <a:ext uri="{91240B29-F687-4F45-9708-019B960494DF}">
                <a14:hiddenLine xmlns:a14="http://schemas.microsoft.com/office/drawing/2010/main" w="9525">
                  <a:solidFill>
                    <a:srgbClr val="000000"/>
                  </a:solidFill>
                  <a:round/>
                  <a:headEnd/>
                  <a:tailEnd/>
                </a14:hiddenLine>
              </a:ext>
            </a:extLst>
          </p:spPr>
          <p:txBody>
            <a:bodyPr lIns="93260" tIns="46630" rIns="93260" bIns="46630"/>
            <a:lstStyle/>
            <a:p>
              <a:pPr defTabSz="932597" eaLnBrk="1" fontAlgn="auto" hangingPunct="1">
                <a:spcBef>
                  <a:spcPts val="0"/>
                </a:spcBef>
                <a:spcAft>
                  <a:spcPts val="0"/>
                </a:spcAft>
                <a:defRPr/>
              </a:pPr>
              <a:endParaRPr lang="sl-SI" sz="1836" dirty="0">
                <a:solidFill>
                  <a:srgbClr val="505050"/>
                </a:solidFill>
                <a:latin typeface="Segoe UI"/>
              </a:endParaRPr>
            </a:p>
          </p:txBody>
        </p:sp>
        <p:sp>
          <p:nvSpPr>
            <p:cNvPr id="98" name="Freeform 91">
              <a:extLst>
                <a:ext uri="{FF2B5EF4-FFF2-40B4-BE49-F238E27FC236}">
                  <a16:creationId xmlns:a16="http://schemas.microsoft.com/office/drawing/2014/main" id="{55521BB8-9CB5-4EFA-BC28-04026C8E571E}"/>
                </a:ext>
              </a:extLst>
            </p:cNvPr>
            <p:cNvSpPr>
              <a:spLocks/>
            </p:cNvSpPr>
            <p:nvPr/>
          </p:nvSpPr>
          <p:spPr bwMode="auto">
            <a:xfrm>
              <a:off x="495" y="3359"/>
              <a:ext cx="48" cy="84"/>
            </a:xfrm>
            <a:custGeom>
              <a:avLst/>
              <a:gdLst>
                <a:gd name="T0" fmla="*/ 246 w 246"/>
                <a:gd name="T1" fmla="*/ 115 h 431"/>
                <a:gd name="T2" fmla="*/ 123 w 246"/>
                <a:gd name="T3" fmla="*/ 0 h 431"/>
                <a:gd name="T4" fmla="*/ 0 w 246"/>
                <a:gd name="T5" fmla="*/ 123 h 431"/>
                <a:gd name="T6" fmla="*/ 0 w 246"/>
                <a:gd name="T7" fmla="*/ 431 h 431"/>
                <a:gd name="T8" fmla="*/ 218 w 246"/>
                <a:gd name="T9" fmla="*/ 431 h 431"/>
                <a:gd name="T10" fmla="*/ 215 w 246"/>
                <a:gd name="T11" fmla="*/ 269 h 431"/>
                <a:gd name="T12" fmla="*/ 246 w 246"/>
                <a:gd name="T13" fmla="*/ 269 h 431"/>
                <a:gd name="T14" fmla="*/ 246 w 246"/>
                <a:gd name="T15" fmla="*/ 115 h 431"/>
                <a:gd name="T16" fmla="*/ 246 w 246"/>
                <a:gd name="T17" fmla="*/ 115 h 431"/>
              </a:gdLst>
              <a:ahLst/>
              <a:cxnLst>
                <a:cxn ang="0">
                  <a:pos x="T0" y="T1"/>
                </a:cxn>
                <a:cxn ang="0">
                  <a:pos x="T2" y="T3"/>
                </a:cxn>
                <a:cxn ang="0">
                  <a:pos x="T4" y="T5"/>
                </a:cxn>
                <a:cxn ang="0">
                  <a:pos x="T6" y="T7"/>
                </a:cxn>
                <a:cxn ang="0">
                  <a:pos x="T8" y="T9"/>
                </a:cxn>
                <a:cxn ang="0">
                  <a:pos x="T10" y="T11"/>
                </a:cxn>
                <a:cxn ang="0">
                  <a:pos x="T12" y="T13"/>
                </a:cxn>
                <a:cxn ang="0">
                  <a:pos x="T14" y="T15"/>
                </a:cxn>
                <a:cxn ang="0">
                  <a:pos x="T16" y="T17"/>
                </a:cxn>
              </a:cxnLst>
              <a:rect l="0" t="0" r="r" b="b"/>
              <a:pathLst>
                <a:path w="246" h="431">
                  <a:moveTo>
                    <a:pt x="246" y="115"/>
                  </a:moveTo>
                  <a:cubicBezTo>
                    <a:pt x="242" y="51"/>
                    <a:pt x="189" y="0"/>
                    <a:pt x="123" y="0"/>
                  </a:cubicBezTo>
                  <a:cubicBezTo>
                    <a:pt x="55" y="0"/>
                    <a:pt x="0" y="55"/>
                    <a:pt x="0" y="123"/>
                  </a:cubicBezTo>
                  <a:cubicBezTo>
                    <a:pt x="0" y="431"/>
                    <a:pt x="0" y="431"/>
                    <a:pt x="0" y="431"/>
                  </a:cubicBezTo>
                  <a:cubicBezTo>
                    <a:pt x="218" y="431"/>
                    <a:pt x="218" y="431"/>
                    <a:pt x="218" y="431"/>
                  </a:cubicBezTo>
                  <a:cubicBezTo>
                    <a:pt x="215" y="269"/>
                    <a:pt x="215" y="269"/>
                    <a:pt x="215" y="269"/>
                  </a:cubicBezTo>
                  <a:cubicBezTo>
                    <a:pt x="246" y="269"/>
                    <a:pt x="246" y="269"/>
                    <a:pt x="246" y="269"/>
                  </a:cubicBezTo>
                  <a:cubicBezTo>
                    <a:pt x="246" y="115"/>
                    <a:pt x="246" y="115"/>
                    <a:pt x="246" y="115"/>
                  </a:cubicBezTo>
                  <a:cubicBezTo>
                    <a:pt x="246" y="115"/>
                    <a:pt x="246" y="115"/>
                    <a:pt x="246" y="115"/>
                  </a:cubicBezTo>
                </a:path>
              </a:pathLst>
            </a:custGeom>
            <a:solidFill>
              <a:srgbClr val="FFFFFF"/>
            </a:solidFill>
            <a:ln>
              <a:noFill/>
            </a:ln>
            <a:extLst>
              <a:ext uri="{91240B29-F687-4F45-9708-019B960494DF}">
                <a14:hiddenLine xmlns:a14="http://schemas.microsoft.com/office/drawing/2010/main" w="9525">
                  <a:solidFill>
                    <a:srgbClr val="000000"/>
                  </a:solidFill>
                  <a:round/>
                  <a:headEnd/>
                  <a:tailEnd/>
                </a14:hiddenLine>
              </a:ext>
            </a:extLst>
          </p:spPr>
          <p:txBody>
            <a:bodyPr lIns="93260" tIns="46630" rIns="93260" bIns="46630"/>
            <a:lstStyle/>
            <a:p>
              <a:pPr defTabSz="932597" eaLnBrk="1" fontAlgn="auto" hangingPunct="1">
                <a:spcBef>
                  <a:spcPts val="0"/>
                </a:spcBef>
                <a:spcAft>
                  <a:spcPts val="0"/>
                </a:spcAft>
                <a:defRPr/>
              </a:pPr>
              <a:endParaRPr lang="sl-SI" sz="1836" dirty="0">
                <a:solidFill>
                  <a:srgbClr val="505050"/>
                </a:solidFill>
                <a:latin typeface="Segoe UI"/>
              </a:endParaRPr>
            </a:p>
          </p:txBody>
        </p:sp>
        <p:sp>
          <p:nvSpPr>
            <p:cNvPr id="99" name="Oval 92">
              <a:extLst>
                <a:ext uri="{FF2B5EF4-FFF2-40B4-BE49-F238E27FC236}">
                  <a16:creationId xmlns:a16="http://schemas.microsoft.com/office/drawing/2014/main" id="{579011C8-3DF6-4D15-BFF8-867B80E23056}"/>
                </a:ext>
              </a:extLst>
            </p:cNvPr>
            <p:cNvSpPr>
              <a:spLocks noChangeArrowheads="1"/>
            </p:cNvSpPr>
            <p:nvPr/>
          </p:nvSpPr>
          <p:spPr bwMode="auto">
            <a:xfrm>
              <a:off x="531" y="3400"/>
              <a:ext cx="2" cy="2"/>
            </a:xfrm>
            <a:prstGeom prst="ellipse">
              <a:avLst/>
            </a:prstGeom>
            <a:solidFill>
              <a:srgbClr val="55D455"/>
            </a:solidFill>
            <a:ln>
              <a:noFill/>
            </a:ln>
            <a:extLst>
              <a:ext uri="{91240B29-F687-4F45-9708-019B960494DF}">
                <a14:hiddenLine xmlns:a14="http://schemas.microsoft.com/office/drawing/2010/main" w="9525">
                  <a:solidFill>
                    <a:srgbClr val="000000"/>
                  </a:solidFill>
                  <a:round/>
                  <a:headEnd/>
                  <a:tailEnd/>
                </a14:hiddenLine>
              </a:ext>
            </a:extLst>
          </p:spPr>
          <p:txBody>
            <a:bodyPr lIns="93260" tIns="46630" rIns="93260" bIns="46630"/>
            <a:lstStyle/>
            <a:p>
              <a:pPr defTabSz="932597" eaLnBrk="1" fontAlgn="auto" hangingPunct="1">
                <a:spcBef>
                  <a:spcPts val="0"/>
                </a:spcBef>
                <a:spcAft>
                  <a:spcPts val="0"/>
                </a:spcAft>
                <a:defRPr/>
              </a:pPr>
              <a:endParaRPr lang="sl-SI" sz="1836" dirty="0">
                <a:solidFill>
                  <a:srgbClr val="505050"/>
                </a:solidFill>
                <a:latin typeface="Segoe UI"/>
              </a:endParaRPr>
            </a:p>
          </p:txBody>
        </p:sp>
        <p:sp>
          <p:nvSpPr>
            <p:cNvPr id="100" name="Oval 93">
              <a:extLst>
                <a:ext uri="{FF2B5EF4-FFF2-40B4-BE49-F238E27FC236}">
                  <a16:creationId xmlns:a16="http://schemas.microsoft.com/office/drawing/2014/main" id="{A9A27F92-649C-4C33-A6E7-647FA8F2EA4F}"/>
                </a:ext>
              </a:extLst>
            </p:cNvPr>
            <p:cNvSpPr>
              <a:spLocks noChangeArrowheads="1"/>
            </p:cNvSpPr>
            <p:nvPr/>
          </p:nvSpPr>
          <p:spPr bwMode="auto">
            <a:xfrm>
              <a:off x="501" y="3364"/>
              <a:ext cx="36" cy="37"/>
            </a:xfrm>
            <a:prstGeom prst="ellipse">
              <a:avLst/>
            </a:prstGeom>
            <a:solidFill>
              <a:srgbClr val="55D455"/>
            </a:solidFill>
            <a:ln>
              <a:noFill/>
            </a:ln>
            <a:extLst>
              <a:ext uri="{91240B29-F687-4F45-9708-019B960494DF}">
                <a14:hiddenLine xmlns:a14="http://schemas.microsoft.com/office/drawing/2010/main" w="9525">
                  <a:solidFill>
                    <a:srgbClr val="000000"/>
                  </a:solidFill>
                  <a:round/>
                  <a:headEnd/>
                  <a:tailEnd/>
                </a14:hiddenLine>
              </a:ext>
            </a:extLst>
          </p:spPr>
          <p:txBody>
            <a:bodyPr lIns="93260" tIns="46630" rIns="93260" bIns="46630"/>
            <a:lstStyle/>
            <a:p>
              <a:pPr defTabSz="932597" eaLnBrk="1" fontAlgn="auto" hangingPunct="1">
                <a:spcBef>
                  <a:spcPts val="0"/>
                </a:spcBef>
                <a:spcAft>
                  <a:spcPts val="0"/>
                </a:spcAft>
                <a:defRPr/>
              </a:pPr>
              <a:endParaRPr lang="sl-SI" sz="1836" dirty="0">
                <a:solidFill>
                  <a:srgbClr val="505050"/>
                </a:solidFill>
                <a:latin typeface="Segoe UI"/>
              </a:endParaRPr>
            </a:p>
          </p:txBody>
        </p:sp>
        <p:sp>
          <p:nvSpPr>
            <p:cNvPr id="101" name="Freeform 94">
              <a:extLst>
                <a:ext uri="{FF2B5EF4-FFF2-40B4-BE49-F238E27FC236}">
                  <a16:creationId xmlns:a16="http://schemas.microsoft.com/office/drawing/2014/main" id="{A2C07F0C-1F18-4ED6-B523-8DA1BDA356DF}"/>
                </a:ext>
              </a:extLst>
            </p:cNvPr>
            <p:cNvSpPr>
              <a:spLocks noEditPoints="1"/>
            </p:cNvSpPr>
            <p:nvPr/>
          </p:nvSpPr>
          <p:spPr bwMode="auto">
            <a:xfrm>
              <a:off x="512" y="3372"/>
              <a:ext cx="13" cy="17"/>
            </a:xfrm>
            <a:custGeom>
              <a:avLst/>
              <a:gdLst>
                <a:gd name="T0" fmla="*/ 65 w 65"/>
                <a:gd name="T1" fmla="*/ 33 h 86"/>
                <a:gd name="T2" fmla="*/ 33 w 65"/>
                <a:gd name="T3" fmla="*/ 0 h 86"/>
                <a:gd name="T4" fmla="*/ 0 w 65"/>
                <a:gd name="T5" fmla="*/ 33 h 86"/>
                <a:gd name="T6" fmla="*/ 15 w 65"/>
                <a:gd name="T7" fmla="*/ 60 h 86"/>
                <a:gd name="T8" fmla="*/ 22 w 65"/>
                <a:gd name="T9" fmla="*/ 82 h 86"/>
                <a:gd name="T10" fmla="*/ 33 w 65"/>
                <a:gd name="T11" fmla="*/ 86 h 86"/>
                <a:gd name="T12" fmla="*/ 33 w 65"/>
                <a:gd name="T13" fmla="*/ 86 h 86"/>
                <a:gd name="T14" fmla="*/ 33 w 65"/>
                <a:gd name="T15" fmla="*/ 86 h 86"/>
                <a:gd name="T16" fmla="*/ 33 w 65"/>
                <a:gd name="T17" fmla="*/ 86 h 86"/>
                <a:gd name="T18" fmla="*/ 33 w 65"/>
                <a:gd name="T19" fmla="*/ 86 h 86"/>
                <a:gd name="T20" fmla="*/ 44 w 65"/>
                <a:gd name="T21" fmla="*/ 82 h 86"/>
                <a:gd name="T22" fmla="*/ 44 w 65"/>
                <a:gd name="T23" fmla="*/ 82 h 86"/>
                <a:gd name="T24" fmla="*/ 44 w 65"/>
                <a:gd name="T25" fmla="*/ 80 h 86"/>
                <a:gd name="T26" fmla="*/ 51 w 65"/>
                <a:gd name="T27" fmla="*/ 60 h 86"/>
                <a:gd name="T28" fmla="*/ 65 w 65"/>
                <a:gd name="T29" fmla="*/ 33 h 86"/>
                <a:gd name="T30" fmla="*/ 33 w 65"/>
                <a:gd name="T31" fmla="*/ 86 h 86"/>
                <a:gd name="T32" fmla="*/ 33 w 65"/>
                <a:gd name="T33" fmla="*/ 82 h 86"/>
                <a:gd name="T34" fmla="*/ 33 w 65"/>
                <a:gd name="T35" fmla="*/ 82 h 86"/>
                <a:gd name="T36" fmla="*/ 33 w 65"/>
                <a:gd name="T37" fmla="*/ 86 h 86"/>
              </a:gdLst>
              <a:ahLst/>
              <a:cxnLst>
                <a:cxn ang="0">
                  <a:pos x="T0" y="T1"/>
                </a:cxn>
                <a:cxn ang="0">
                  <a:pos x="T2" y="T3"/>
                </a:cxn>
                <a:cxn ang="0">
                  <a:pos x="T4" y="T5"/>
                </a:cxn>
                <a:cxn ang="0">
                  <a:pos x="T6" y="T7"/>
                </a:cxn>
                <a:cxn ang="0">
                  <a:pos x="T8" y="T9"/>
                </a:cxn>
                <a:cxn ang="0">
                  <a:pos x="T10" y="T11"/>
                </a:cxn>
                <a:cxn ang="0">
                  <a:pos x="T12" y="T13"/>
                </a:cxn>
                <a:cxn ang="0">
                  <a:pos x="T14" y="T15"/>
                </a:cxn>
                <a:cxn ang="0">
                  <a:pos x="T16" y="T17"/>
                </a:cxn>
                <a:cxn ang="0">
                  <a:pos x="T18" y="T19"/>
                </a:cxn>
                <a:cxn ang="0">
                  <a:pos x="T20" y="T21"/>
                </a:cxn>
                <a:cxn ang="0">
                  <a:pos x="T22" y="T23"/>
                </a:cxn>
                <a:cxn ang="0">
                  <a:pos x="T24" y="T25"/>
                </a:cxn>
                <a:cxn ang="0">
                  <a:pos x="T26" y="T27"/>
                </a:cxn>
                <a:cxn ang="0">
                  <a:pos x="T28" y="T29"/>
                </a:cxn>
                <a:cxn ang="0">
                  <a:pos x="T30" y="T31"/>
                </a:cxn>
                <a:cxn ang="0">
                  <a:pos x="T32" y="T33"/>
                </a:cxn>
                <a:cxn ang="0">
                  <a:pos x="T34" y="T35"/>
                </a:cxn>
                <a:cxn ang="0">
                  <a:pos x="T36" y="T37"/>
                </a:cxn>
              </a:cxnLst>
              <a:rect l="0" t="0" r="r" b="b"/>
              <a:pathLst>
                <a:path w="65" h="86">
                  <a:moveTo>
                    <a:pt x="65" y="33"/>
                  </a:moveTo>
                  <a:cubicBezTo>
                    <a:pt x="65" y="15"/>
                    <a:pt x="51" y="0"/>
                    <a:pt x="33" y="0"/>
                  </a:cubicBezTo>
                  <a:cubicBezTo>
                    <a:pt x="15" y="0"/>
                    <a:pt x="0" y="15"/>
                    <a:pt x="0" y="33"/>
                  </a:cubicBezTo>
                  <a:cubicBezTo>
                    <a:pt x="0" y="44"/>
                    <a:pt x="6" y="54"/>
                    <a:pt x="15" y="60"/>
                  </a:cubicBezTo>
                  <a:cubicBezTo>
                    <a:pt x="15" y="60"/>
                    <a:pt x="22" y="65"/>
                    <a:pt x="22" y="82"/>
                  </a:cubicBezTo>
                  <a:cubicBezTo>
                    <a:pt x="33" y="86"/>
                    <a:pt x="33" y="86"/>
                    <a:pt x="33" y="86"/>
                  </a:cubicBezTo>
                  <a:cubicBezTo>
                    <a:pt x="33" y="86"/>
                    <a:pt x="33" y="86"/>
                    <a:pt x="33" y="86"/>
                  </a:cubicBezTo>
                  <a:cubicBezTo>
                    <a:pt x="33" y="86"/>
                    <a:pt x="33" y="86"/>
                    <a:pt x="33" y="86"/>
                  </a:cubicBezTo>
                  <a:cubicBezTo>
                    <a:pt x="33" y="86"/>
                    <a:pt x="33" y="86"/>
                    <a:pt x="33" y="86"/>
                  </a:cubicBezTo>
                  <a:cubicBezTo>
                    <a:pt x="33" y="86"/>
                    <a:pt x="33" y="86"/>
                    <a:pt x="33" y="86"/>
                  </a:cubicBezTo>
                  <a:cubicBezTo>
                    <a:pt x="44" y="82"/>
                    <a:pt x="44" y="82"/>
                    <a:pt x="44" y="82"/>
                  </a:cubicBezTo>
                  <a:cubicBezTo>
                    <a:pt x="44" y="82"/>
                    <a:pt x="44" y="82"/>
                    <a:pt x="44" y="82"/>
                  </a:cubicBezTo>
                  <a:cubicBezTo>
                    <a:pt x="44" y="80"/>
                    <a:pt x="44" y="80"/>
                    <a:pt x="44" y="80"/>
                  </a:cubicBezTo>
                  <a:cubicBezTo>
                    <a:pt x="44" y="66"/>
                    <a:pt x="50" y="60"/>
                    <a:pt x="51" y="60"/>
                  </a:cubicBezTo>
                  <a:cubicBezTo>
                    <a:pt x="60" y="54"/>
                    <a:pt x="65" y="44"/>
                    <a:pt x="65" y="33"/>
                  </a:cubicBezTo>
                  <a:moveTo>
                    <a:pt x="33" y="86"/>
                  </a:moveTo>
                  <a:cubicBezTo>
                    <a:pt x="33" y="82"/>
                    <a:pt x="33" y="82"/>
                    <a:pt x="33" y="82"/>
                  </a:cubicBezTo>
                  <a:cubicBezTo>
                    <a:pt x="33" y="82"/>
                    <a:pt x="33" y="82"/>
                    <a:pt x="33" y="82"/>
                  </a:cubicBezTo>
                  <a:cubicBezTo>
                    <a:pt x="33" y="86"/>
                    <a:pt x="33" y="86"/>
                    <a:pt x="33" y="86"/>
                  </a:cubicBezTo>
                </a:path>
              </a:pathLst>
            </a:custGeom>
            <a:solidFill>
              <a:srgbClr val="FFFFFF"/>
            </a:solidFill>
            <a:ln>
              <a:noFill/>
            </a:ln>
            <a:extLst>
              <a:ext uri="{91240B29-F687-4F45-9708-019B960494DF}">
                <a14:hiddenLine xmlns:a14="http://schemas.microsoft.com/office/drawing/2010/main" w="9525">
                  <a:solidFill>
                    <a:srgbClr val="000000"/>
                  </a:solidFill>
                  <a:round/>
                  <a:headEnd/>
                  <a:tailEnd/>
                </a14:hiddenLine>
              </a:ext>
            </a:extLst>
          </p:spPr>
          <p:txBody>
            <a:bodyPr lIns="93260" tIns="46630" rIns="93260" bIns="46630"/>
            <a:lstStyle/>
            <a:p>
              <a:pPr defTabSz="932597" eaLnBrk="1" fontAlgn="auto" hangingPunct="1">
                <a:spcBef>
                  <a:spcPts val="0"/>
                </a:spcBef>
                <a:spcAft>
                  <a:spcPts val="0"/>
                </a:spcAft>
                <a:defRPr/>
              </a:pPr>
              <a:endParaRPr lang="sl-SI" sz="1836" dirty="0">
                <a:solidFill>
                  <a:srgbClr val="505050"/>
                </a:solidFill>
                <a:latin typeface="Segoe UI"/>
              </a:endParaRPr>
            </a:p>
          </p:txBody>
        </p:sp>
        <p:sp>
          <p:nvSpPr>
            <p:cNvPr id="102" name="Rectangle 95">
              <a:extLst>
                <a:ext uri="{FF2B5EF4-FFF2-40B4-BE49-F238E27FC236}">
                  <a16:creationId xmlns:a16="http://schemas.microsoft.com/office/drawing/2014/main" id="{DA5408E5-253D-4229-9762-6376910FD642}"/>
                </a:ext>
              </a:extLst>
            </p:cNvPr>
            <p:cNvSpPr>
              <a:spLocks noChangeArrowheads="1"/>
            </p:cNvSpPr>
            <p:nvPr/>
          </p:nvSpPr>
          <p:spPr bwMode="auto">
            <a:xfrm>
              <a:off x="517" y="3388"/>
              <a:ext cx="4" cy="3"/>
            </a:xfrm>
            <a:prstGeom prst="rect">
              <a:avLst/>
            </a:prstGeom>
            <a:solidFill>
              <a:srgbClr val="002050"/>
            </a:solidFill>
            <a:ln>
              <a:noFill/>
            </a:ln>
            <a:extLst>
              <a:ext uri="{91240B29-F687-4F45-9708-019B960494DF}">
                <a14:hiddenLine xmlns:a14="http://schemas.microsoft.com/office/drawing/2010/main" w="9525">
                  <a:solidFill>
                    <a:srgbClr val="000000"/>
                  </a:solidFill>
                  <a:miter lim="800000"/>
                  <a:headEnd/>
                  <a:tailEnd/>
                </a14:hiddenLine>
              </a:ext>
            </a:extLst>
          </p:spPr>
          <p:txBody>
            <a:bodyPr lIns="93260" tIns="46630" rIns="93260" bIns="46630"/>
            <a:lstStyle/>
            <a:p>
              <a:pPr defTabSz="932597" eaLnBrk="1" fontAlgn="auto" hangingPunct="1">
                <a:spcBef>
                  <a:spcPts val="0"/>
                </a:spcBef>
                <a:spcAft>
                  <a:spcPts val="0"/>
                </a:spcAft>
                <a:defRPr/>
              </a:pPr>
              <a:endParaRPr lang="sl-SI" sz="1836" dirty="0">
                <a:solidFill>
                  <a:srgbClr val="505050"/>
                </a:solidFill>
                <a:latin typeface="Segoe UI"/>
              </a:endParaRPr>
            </a:p>
          </p:txBody>
        </p:sp>
        <p:sp>
          <p:nvSpPr>
            <p:cNvPr id="103" name="Rectangle 96">
              <a:extLst>
                <a:ext uri="{FF2B5EF4-FFF2-40B4-BE49-F238E27FC236}">
                  <a16:creationId xmlns:a16="http://schemas.microsoft.com/office/drawing/2014/main" id="{487283AD-9245-4D79-98BB-A6FB67DB4F2D}"/>
                </a:ext>
              </a:extLst>
            </p:cNvPr>
            <p:cNvSpPr>
              <a:spLocks noChangeArrowheads="1"/>
            </p:cNvSpPr>
            <p:nvPr/>
          </p:nvSpPr>
          <p:spPr bwMode="auto">
            <a:xfrm>
              <a:off x="517" y="3388"/>
              <a:ext cx="4" cy="3"/>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lIns="93260" tIns="46630" rIns="93260" bIns="46630"/>
            <a:lstStyle/>
            <a:p>
              <a:pPr defTabSz="932597" eaLnBrk="1" fontAlgn="auto" hangingPunct="1">
                <a:spcBef>
                  <a:spcPts val="0"/>
                </a:spcBef>
                <a:spcAft>
                  <a:spcPts val="0"/>
                </a:spcAft>
                <a:defRPr/>
              </a:pPr>
              <a:endParaRPr lang="sl-SI" sz="1836" dirty="0">
                <a:solidFill>
                  <a:srgbClr val="505050"/>
                </a:solidFill>
                <a:latin typeface="Segoe UI"/>
              </a:endParaRPr>
            </a:p>
          </p:txBody>
        </p:sp>
        <p:sp>
          <p:nvSpPr>
            <p:cNvPr id="104" name="Freeform 97">
              <a:extLst>
                <a:ext uri="{FF2B5EF4-FFF2-40B4-BE49-F238E27FC236}">
                  <a16:creationId xmlns:a16="http://schemas.microsoft.com/office/drawing/2014/main" id="{1E691C61-2145-4FAE-AAF1-53160F8D7716}"/>
                </a:ext>
              </a:extLst>
            </p:cNvPr>
            <p:cNvSpPr>
              <a:spLocks/>
            </p:cNvSpPr>
            <p:nvPr/>
          </p:nvSpPr>
          <p:spPr bwMode="auto">
            <a:xfrm>
              <a:off x="517" y="3389"/>
              <a:ext cx="4" cy="1"/>
            </a:xfrm>
            <a:custGeom>
              <a:avLst/>
              <a:gdLst>
                <a:gd name="T0" fmla="*/ 0 w 4"/>
                <a:gd name="T1" fmla="*/ 1 h 1"/>
                <a:gd name="T2" fmla="*/ 0 w 4"/>
                <a:gd name="T3" fmla="*/ 0 h 1"/>
                <a:gd name="T4" fmla="*/ 4 w 4"/>
                <a:gd name="T5" fmla="*/ 0 h 1"/>
                <a:gd name="T6" fmla="*/ 4 w 4"/>
                <a:gd name="T7" fmla="*/ 0 h 1"/>
                <a:gd name="T8" fmla="*/ 0 w 4"/>
                <a:gd name="T9" fmla="*/ 1 h 1"/>
              </a:gdLst>
              <a:ahLst/>
              <a:cxnLst>
                <a:cxn ang="0">
                  <a:pos x="T0" y="T1"/>
                </a:cxn>
                <a:cxn ang="0">
                  <a:pos x="T2" y="T3"/>
                </a:cxn>
                <a:cxn ang="0">
                  <a:pos x="T4" y="T5"/>
                </a:cxn>
                <a:cxn ang="0">
                  <a:pos x="T6" y="T7"/>
                </a:cxn>
                <a:cxn ang="0">
                  <a:pos x="T8" y="T9"/>
                </a:cxn>
              </a:cxnLst>
              <a:rect l="0" t="0" r="r" b="b"/>
              <a:pathLst>
                <a:path w="4" h="1">
                  <a:moveTo>
                    <a:pt x="0" y="1"/>
                  </a:moveTo>
                  <a:lnTo>
                    <a:pt x="0" y="0"/>
                  </a:lnTo>
                  <a:lnTo>
                    <a:pt x="4" y="0"/>
                  </a:lnTo>
                  <a:lnTo>
                    <a:pt x="4" y="0"/>
                  </a:lnTo>
                  <a:lnTo>
                    <a:pt x="0" y="1"/>
                  </a:lnTo>
                  <a:close/>
                </a:path>
              </a:pathLst>
            </a:custGeom>
            <a:solidFill>
              <a:srgbClr val="002050"/>
            </a:solidFill>
            <a:ln>
              <a:noFill/>
            </a:ln>
            <a:extLst>
              <a:ext uri="{91240B29-F687-4F45-9708-019B960494DF}">
                <a14:hiddenLine xmlns:a14="http://schemas.microsoft.com/office/drawing/2010/main" w="9525">
                  <a:solidFill>
                    <a:srgbClr val="000000"/>
                  </a:solidFill>
                  <a:round/>
                  <a:headEnd/>
                  <a:tailEnd/>
                </a14:hiddenLine>
              </a:ext>
            </a:extLst>
          </p:spPr>
          <p:txBody>
            <a:bodyPr lIns="93260" tIns="46630" rIns="93260" bIns="46630"/>
            <a:lstStyle/>
            <a:p>
              <a:pPr defTabSz="932597" eaLnBrk="1" fontAlgn="auto" hangingPunct="1">
                <a:spcBef>
                  <a:spcPts val="0"/>
                </a:spcBef>
                <a:spcAft>
                  <a:spcPts val="0"/>
                </a:spcAft>
                <a:defRPr/>
              </a:pPr>
              <a:endParaRPr lang="sl-SI" sz="1836" dirty="0">
                <a:solidFill>
                  <a:srgbClr val="505050"/>
                </a:solidFill>
                <a:latin typeface="Segoe UI"/>
              </a:endParaRPr>
            </a:p>
          </p:txBody>
        </p:sp>
        <p:sp>
          <p:nvSpPr>
            <p:cNvPr id="105" name="Freeform 98">
              <a:extLst>
                <a:ext uri="{FF2B5EF4-FFF2-40B4-BE49-F238E27FC236}">
                  <a16:creationId xmlns:a16="http://schemas.microsoft.com/office/drawing/2014/main" id="{2AA34A2E-E912-46A6-A94C-EDC6603D0B72}"/>
                </a:ext>
              </a:extLst>
            </p:cNvPr>
            <p:cNvSpPr>
              <a:spLocks/>
            </p:cNvSpPr>
            <p:nvPr/>
          </p:nvSpPr>
          <p:spPr bwMode="auto">
            <a:xfrm>
              <a:off x="517" y="3389"/>
              <a:ext cx="4" cy="1"/>
            </a:xfrm>
            <a:custGeom>
              <a:avLst/>
              <a:gdLst>
                <a:gd name="T0" fmla="*/ 0 w 4"/>
                <a:gd name="T1" fmla="*/ 1 h 1"/>
                <a:gd name="T2" fmla="*/ 0 w 4"/>
                <a:gd name="T3" fmla="*/ 0 h 1"/>
                <a:gd name="T4" fmla="*/ 4 w 4"/>
                <a:gd name="T5" fmla="*/ 0 h 1"/>
                <a:gd name="T6" fmla="*/ 4 w 4"/>
                <a:gd name="T7" fmla="*/ 0 h 1"/>
                <a:gd name="T8" fmla="*/ 0 w 4"/>
                <a:gd name="T9" fmla="*/ 1 h 1"/>
              </a:gdLst>
              <a:ahLst/>
              <a:cxnLst>
                <a:cxn ang="0">
                  <a:pos x="T0" y="T1"/>
                </a:cxn>
                <a:cxn ang="0">
                  <a:pos x="T2" y="T3"/>
                </a:cxn>
                <a:cxn ang="0">
                  <a:pos x="T4" y="T5"/>
                </a:cxn>
                <a:cxn ang="0">
                  <a:pos x="T6" y="T7"/>
                </a:cxn>
                <a:cxn ang="0">
                  <a:pos x="T8" y="T9"/>
                </a:cxn>
              </a:cxnLst>
              <a:rect l="0" t="0" r="r" b="b"/>
              <a:pathLst>
                <a:path w="4" h="1">
                  <a:moveTo>
                    <a:pt x="0" y="1"/>
                  </a:moveTo>
                  <a:lnTo>
                    <a:pt x="0" y="0"/>
                  </a:lnTo>
                  <a:lnTo>
                    <a:pt x="4" y="0"/>
                  </a:lnTo>
                  <a:lnTo>
                    <a:pt x="4" y="0"/>
                  </a:lnTo>
                  <a:lnTo>
                    <a:pt x="0" y="1"/>
                  </a:lnTo>
                </a:path>
              </a:pathLst>
            </a:cu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round/>
                  <a:headEnd/>
                  <a:tailEnd/>
                </a14:hiddenLine>
              </a:ext>
            </a:extLst>
          </p:spPr>
          <p:txBody>
            <a:bodyPr lIns="93260" tIns="46630" rIns="93260" bIns="46630"/>
            <a:lstStyle/>
            <a:p>
              <a:pPr defTabSz="932597" eaLnBrk="1" fontAlgn="auto" hangingPunct="1">
                <a:spcBef>
                  <a:spcPts val="0"/>
                </a:spcBef>
                <a:spcAft>
                  <a:spcPts val="0"/>
                </a:spcAft>
                <a:defRPr/>
              </a:pPr>
              <a:endParaRPr lang="sl-SI" sz="1836" dirty="0">
                <a:solidFill>
                  <a:srgbClr val="505050"/>
                </a:solidFill>
                <a:latin typeface="Segoe UI"/>
              </a:endParaRPr>
            </a:p>
          </p:txBody>
        </p:sp>
        <p:sp>
          <p:nvSpPr>
            <p:cNvPr id="106" name="Rectangle 99">
              <a:extLst>
                <a:ext uri="{FF2B5EF4-FFF2-40B4-BE49-F238E27FC236}">
                  <a16:creationId xmlns:a16="http://schemas.microsoft.com/office/drawing/2014/main" id="{4D4D0184-4140-4B30-8388-457594A9BBCA}"/>
                </a:ext>
              </a:extLst>
            </p:cNvPr>
            <p:cNvSpPr>
              <a:spLocks noChangeArrowheads="1"/>
            </p:cNvSpPr>
            <p:nvPr/>
          </p:nvSpPr>
          <p:spPr bwMode="auto">
            <a:xfrm>
              <a:off x="517" y="3390"/>
              <a:ext cx="4" cy="1"/>
            </a:xfrm>
            <a:prstGeom prst="rect">
              <a:avLst/>
            </a:prstGeom>
            <a:solidFill>
              <a:srgbClr val="002050"/>
            </a:solidFill>
            <a:ln>
              <a:noFill/>
            </a:ln>
            <a:extLst>
              <a:ext uri="{91240B29-F687-4F45-9708-019B960494DF}">
                <a14:hiddenLine xmlns:a14="http://schemas.microsoft.com/office/drawing/2010/main" w="9525">
                  <a:solidFill>
                    <a:srgbClr val="000000"/>
                  </a:solidFill>
                  <a:miter lim="800000"/>
                  <a:headEnd/>
                  <a:tailEnd/>
                </a14:hiddenLine>
              </a:ext>
            </a:extLst>
          </p:spPr>
          <p:txBody>
            <a:bodyPr lIns="93260" tIns="46630" rIns="93260" bIns="46630"/>
            <a:lstStyle/>
            <a:p>
              <a:pPr defTabSz="932597" eaLnBrk="1" fontAlgn="auto" hangingPunct="1">
                <a:spcBef>
                  <a:spcPts val="0"/>
                </a:spcBef>
                <a:spcAft>
                  <a:spcPts val="0"/>
                </a:spcAft>
                <a:defRPr/>
              </a:pPr>
              <a:endParaRPr lang="sl-SI" sz="1836" dirty="0">
                <a:solidFill>
                  <a:srgbClr val="505050"/>
                </a:solidFill>
                <a:latin typeface="Segoe UI"/>
              </a:endParaRPr>
            </a:p>
          </p:txBody>
        </p:sp>
        <p:sp>
          <p:nvSpPr>
            <p:cNvPr id="107" name="Rectangle 100">
              <a:extLst>
                <a:ext uri="{FF2B5EF4-FFF2-40B4-BE49-F238E27FC236}">
                  <a16:creationId xmlns:a16="http://schemas.microsoft.com/office/drawing/2014/main" id="{192CC140-8693-4F36-BA36-772CF58F8D2C}"/>
                </a:ext>
              </a:extLst>
            </p:cNvPr>
            <p:cNvSpPr>
              <a:spLocks noChangeArrowheads="1"/>
            </p:cNvSpPr>
            <p:nvPr/>
          </p:nvSpPr>
          <p:spPr bwMode="auto">
            <a:xfrm>
              <a:off x="517" y="3390"/>
              <a:ext cx="4" cy="1"/>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lIns="93260" tIns="46630" rIns="93260" bIns="46630"/>
            <a:lstStyle/>
            <a:p>
              <a:pPr defTabSz="932597" eaLnBrk="1" fontAlgn="auto" hangingPunct="1">
                <a:spcBef>
                  <a:spcPts val="0"/>
                </a:spcBef>
                <a:spcAft>
                  <a:spcPts val="0"/>
                </a:spcAft>
                <a:defRPr/>
              </a:pPr>
              <a:endParaRPr lang="sl-SI" sz="1836" dirty="0">
                <a:solidFill>
                  <a:srgbClr val="505050"/>
                </a:solidFill>
                <a:latin typeface="Segoe UI"/>
              </a:endParaRPr>
            </a:p>
          </p:txBody>
        </p:sp>
        <p:sp>
          <p:nvSpPr>
            <p:cNvPr id="108" name="Freeform 101">
              <a:extLst>
                <a:ext uri="{FF2B5EF4-FFF2-40B4-BE49-F238E27FC236}">
                  <a16:creationId xmlns:a16="http://schemas.microsoft.com/office/drawing/2014/main" id="{257D5CE2-13B8-4576-891A-4336310BBA78}"/>
                </a:ext>
              </a:extLst>
            </p:cNvPr>
            <p:cNvSpPr>
              <a:spLocks/>
            </p:cNvSpPr>
            <p:nvPr/>
          </p:nvSpPr>
          <p:spPr bwMode="auto">
            <a:xfrm>
              <a:off x="517" y="3390"/>
              <a:ext cx="4" cy="1"/>
            </a:xfrm>
            <a:custGeom>
              <a:avLst/>
              <a:gdLst>
                <a:gd name="T0" fmla="*/ 0 w 4"/>
                <a:gd name="T1" fmla="*/ 1 h 1"/>
                <a:gd name="T2" fmla="*/ 0 w 4"/>
                <a:gd name="T3" fmla="*/ 1 h 1"/>
                <a:gd name="T4" fmla="*/ 4 w 4"/>
                <a:gd name="T5" fmla="*/ 0 h 1"/>
                <a:gd name="T6" fmla="*/ 4 w 4"/>
                <a:gd name="T7" fmla="*/ 1 h 1"/>
                <a:gd name="T8" fmla="*/ 0 w 4"/>
                <a:gd name="T9" fmla="*/ 1 h 1"/>
              </a:gdLst>
              <a:ahLst/>
              <a:cxnLst>
                <a:cxn ang="0">
                  <a:pos x="T0" y="T1"/>
                </a:cxn>
                <a:cxn ang="0">
                  <a:pos x="T2" y="T3"/>
                </a:cxn>
                <a:cxn ang="0">
                  <a:pos x="T4" y="T5"/>
                </a:cxn>
                <a:cxn ang="0">
                  <a:pos x="T6" y="T7"/>
                </a:cxn>
                <a:cxn ang="0">
                  <a:pos x="T8" y="T9"/>
                </a:cxn>
              </a:cxnLst>
              <a:rect l="0" t="0" r="r" b="b"/>
              <a:pathLst>
                <a:path w="4" h="1">
                  <a:moveTo>
                    <a:pt x="0" y="1"/>
                  </a:moveTo>
                  <a:lnTo>
                    <a:pt x="0" y="1"/>
                  </a:lnTo>
                  <a:lnTo>
                    <a:pt x="4" y="0"/>
                  </a:lnTo>
                  <a:lnTo>
                    <a:pt x="4" y="1"/>
                  </a:lnTo>
                  <a:lnTo>
                    <a:pt x="0" y="1"/>
                  </a:lnTo>
                  <a:close/>
                </a:path>
              </a:pathLst>
            </a:custGeom>
            <a:solidFill>
              <a:srgbClr val="002050"/>
            </a:solidFill>
            <a:ln>
              <a:noFill/>
            </a:ln>
            <a:extLst>
              <a:ext uri="{91240B29-F687-4F45-9708-019B960494DF}">
                <a14:hiddenLine xmlns:a14="http://schemas.microsoft.com/office/drawing/2010/main" w="9525">
                  <a:solidFill>
                    <a:srgbClr val="000000"/>
                  </a:solidFill>
                  <a:round/>
                  <a:headEnd/>
                  <a:tailEnd/>
                </a14:hiddenLine>
              </a:ext>
            </a:extLst>
          </p:spPr>
          <p:txBody>
            <a:bodyPr lIns="93260" tIns="46630" rIns="93260" bIns="46630"/>
            <a:lstStyle/>
            <a:p>
              <a:pPr defTabSz="932597" eaLnBrk="1" fontAlgn="auto" hangingPunct="1">
                <a:spcBef>
                  <a:spcPts val="0"/>
                </a:spcBef>
                <a:spcAft>
                  <a:spcPts val="0"/>
                </a:spcAft>
                <a:defRPr/>
              </a:pPr>
              <a:endParaRPr lang="sl-SI" sz="1836" dirty="0">
                <a:solidFill>
                  <a:srgbClr val="505050"/>
                </a:solidFill>
                <a:latin typeface="Segoe UI"/>
              </a:endParaRPr>
            </a:p>
          </p:txBody>
        </p:sp>
        <p:sp>
          <p:nvSpPr>
            <p:cNvPr id="109" name="Freeform 102">
              <a:extLst>
                <a:ext uri="{FF2B5EF4-FFF2-40B4-BE49-F238E27FC236}">
                  <a16:creationId xmlns:a16="http://schemas.microsoft.com/office/drawing/2014/main" id="{BD6BDA2C-D9CF-4B99-99BB-7C8C3F09DD5B}"/>
                </a:ext>
              </a:extLst>
            </p:cNvPr>
            <p:cNvSpPr>
              <a:spLocks/>
            </p:cNvSpPr>
            <p:nvPr/>
          </p:nvSpPr>
          <p:spPr bwMode="auto">
            <a:xfrm>
              <a:off x="517" y="3390"/>
              <a:ext cx="4" cy="1"/>
            </a:xfrm>
            <a:custGeom>
              <a:avLst/>
              <a:gdLst>
                <a:gd name="T0" fmla="*/ 0 w 4"/>
                <a:gd name="T1" fmla="*/ 1 h 1"/>
                <a:gd name="T2" fmla="*/ 0 w 4"/>
                <a:gd name="T3" fmla="*/ 1 h 1"/>
                <a:gd name="T4" fmla="*/ 4 w 4"/>
                <a:gd name="T5" fmla="*/ 0 h 1"/>
                <a:gd name="T6" fmla="*/ 4 w 4"/>
                <a:gd name="T7" fmla="*/ 1 h 1"/>
                <a:gd name="T8" fmla="*/ 0 w 4"/>
                <a:gd name="T9" fmla="*/ 1 h 1"/>
              </a:gdLst>
              <a:ahLst/>
              <a:cxnLst>
                <a:cxn ang="0">
                  <a:pos x="T0" y="T1"/>
                </a:cxn>
                <a:cxn ang="0">
                  <a:pos x="T2" y="T3"/>
                </a:cxn>
                <a:cxn ang="0">
                  <a:pos x="T4" y="T5"/>
                </a:cxn>
                <a:cxn ang="0">
                  <a:pos x="T6" y="T7"/>
                </a:cxn>
                <a:cxn ang="0">
                  <a:pos x="T8" y="T9"/>
                </a:cxn>
              </a:cxnLst>
              <a:rect l="0" t="0" r="r" b="b"/>
              <a:pathLst>
                <a:path w="4" h="1">
                  <a:moveTo>
                    <a:pt x="0" y="1"/>
                  </a:moveTo>
                  <a:lnTo>
                    <a:pt x="0" y="1"/>
                  </a:lnTo>
                  <a:lnTo>
                    <a:pt x="4" y="0"/>
                  </a:lnTo>
                  <a:lnTo>
                    <a:pt x="4" y="1"/>
                  </a:lnTo>
                  <a:lnTo>
                    <a:pt x="0" y="1"/>
                  </a:lnTo>
                </a:path>
              </a:pathLst>
            </a:cu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round/>
                  <a:headEnd/>
                  <a:tailEnd/>
                </a14:hiddenLine>
              </a:ext>
            </a:extLst>
          </p:spPr>
          <p:txBody>
            <a:bodyPr lIns="93260" tIns="46630" rIns="93260" bIns="46630"/>
            <a:lstStyle/>
            <a:p>
              <a:pPr defTabSz="932597" eaLnBrk="1" fontAlgn="auto" hangingPunct="1">
                <a:spcBef>
                  <a:spcPts val="0"/>
                </a:spcBef>
                <a:spcAft>
                  <a:spcPts val="0"/>
                </a:spcAft>
                <a:defRPr/>
              </a:pPr>
              <a:endParaRPr lang="sl-SI" sz="1836" dirty="0">
                <a:solidFill>
                  <a:srgbClr val="505050"/>
                </a:solidFill>
                <a:latin typeface="Segoe UI"/>
              </a:endParaRPr>
            </a:p>
          </p:txBody>
        </p:sp>
        <p:sp>
          <p:nvSpPr>
            <p:cNvPr id="110" name="Freeform 103">
              <a:extLst>
                <a:ext uri="{FF2B5EF4-FFF2-40B4-BE49-F238E27FC236}">
                  <a16:creationId xmlns:a16="http://schemas.microsoft.com/office/drawing/2014/main" id="{265181BB-E2AA-40E2-B8D2-0510705B0F76}"/>
                </a:ext>
              </a:extLst>
            </p:cNvPr>
            <p:cNvSpPr>
              <a:spLocks/>
            </p:cNvSpPr>
            <p:nvPr/>
          </p:nvSpPr>
          <p:spPr bwMode="auto">
            <a:xfrm>
              <a:off x="518" y="3391"/>
              <a:ext cx="2" cy="1"/>
            </a:xfrm>
            <a:custGeom>
              <a:avLst/>
              <a:gdLst>
                <a:gd name="T0" fmla="*/ 0 w 2"/>
                <a:gd name="T1" fmla="*/ 0 h 1"/>
                <a:gd name="T2" fmla="*/ 0 w 2"/>
                <a:gd name="T3" fmla="*/ 1 h 1"/>
                <a:gd name="T4" fmla="*/ 1 w 2"/>
                <a:gd name="T5" fmla="*/ 1 h 1"/>
                <a:gd name="T6" fmla="*/ 2 w 2"/>
                <a:gd name="T7" fmla="*/ 0 h 1"/>
                <a:gd name="T8" fmla="*/ 0 w 2"/>
                <a:gd name="T9" fmla="*/ 0 h 1"/>
              </a:gdLst>
              <a:ahLst/>
              <a:cxnLst>
                <a:cxn ang="0">
                  <a:pos x="T0" y="T1"/>
                </a:cxn>
                <a:cxn ang="0">
                  <a:pos x="T2" y="T3"/>
                </a:cxn>
                <a:cxn ang="0">
                  <a:pos x="T4" y="T5"/>
                </a:cxn>
                <a:cxn ang="0">
                  <a:pos x="T6" y="T7"/>
                </a:cxn>
                <a:cxn ang="0">
                  <a:pos x="T8" y="T9"/>
                </a:cxn>
              </a:cxnLst>
              <a:rect l="0" t="0" r="r" b="b"/>
              <a:pathLst>
                <a:path w="2" h="1">
                  <a:moveTo>
                    <a:pt x="0" y="0"/>
                  </a:moveTo>
                  <a:lnTo>
                    <a:pt x="0" y="1"/>
                  </a:lnTo>
                  <a:lnTo>
                    <a:pt x="1" y="1"/>
                  </a:lnTo>
                  <a:lnTo>
                    <a:pt x="2" y="0"/>
                  </a:lnTo>
                  <a:lnTo>
                    <a:pt x="0" y="0"/>
                  </a:lnTo>
                  <a:close/>
                </a:path>
              </a:pathLst>
            </a:custGeom>
            <a:solidFill>
              <a:srgbClr val="231F20"/>
            </a:solidFill>
            <a:ln>
              <a:noFill/>
            </a:ln>
            <a:extLst>
              <a:ext uri="{91240B29-F687-4F45-9708-019B960494DF}">
                <a14:hiddenLine xmlns:a14="http://schemas.microsoft.com/office/drawing/2010/main" w="9525">
                  <a:solidFill>
                    <a:srgbClr val="000000"/>
                  </a:solidFill>
                  <a:round/>
                  <a:headEnd/>
                  <a:tailEnd/>
                </a14:hiddenLine>
              </a:ext>
            </a:extLst>
          </p:spPr>
          <p:txBody>
            <a:bodyPr lIns="93260" tIns="46630" rIns="93260" bIns="46630"/>
            <a:lstStyle/>
            <a:p>
              <a:pPr defTabSz="932597" eaLnBrk="1" fontAlgn="auto" hangingPunct="1">
                <a:spcBef>
                  <a:spcPts val="0"/>
                </a:spcBef>
                <a:spcAft>
                  <a:spcPts val="0"/>
                </a:spcAft>
                <a:defRPr/>
              </a:pPr>
              <a:endParaRPr lang="sl-SI" sz="1836" dirty="0">
                <a:solidFill>
                  <a:srgbClr val="505050"/>
                </a:solidFill>
                <a:latin typeface="Segoe UI"/>
              </a:endParaRPr>
            </a:p>
          </p:txBody>
        </p:sp>
        <p:sp>
          <p:nvSpPr>
            <p:cNvPr id="111" name="Freeform 104">
              <a:extLst>
                <a:ext uri="{FF2B5EF4-FFF2-40B4-BE49-F238E27FC236}">
                  <a16:creationId xmlns:a16="http://schemas.microsoft.com/office/drawing/2014/main" id="{D6F9D849-6494-4DEA-8032-35993FC90EA4}"/>
                </a:ext>
              </a:extLst>
            </p:cNvPr>
            <p:cNvSpPr>
              <a:spLocks/>
            </p:cNvSpPr>
            <p:nvPr/>
          </p:nvSpPr>
          <p:spPr bwMode="auto">
            <a:xfrm>
              <a:off x="518" y="3391"/>
              <a:ext cx="2" cy="1"/>
            </a:xfrm>
            <a:custGeom>
              <a:avLst/>
              <a:gdLst>
                <a:gd name="T0" fmla="*/ 0 w 2"/>
                <a:gd name="T1" fmla="*/ 0 h 1"/>
                <a:gd name="T2" fmla="*/ 0 w 2"/>
                <a:gd name="T3" fmla="*/ 1 h 1"/>
                <a:gd name="T4" fmla="*/ 1 w 2"/>
                <a:gd name="T5" fmla="*/ 1 h 1"/>
                <a:gd name="T6" fmla="*/ 2 w 2"/>
                <a:gd name="T7" fmla="*/ 0 h 1"/>
                <a:gd name="T8" fmla="*/ 0 w 2"/>
                <a:gd name="T9" fmla="*/ 0 h 1"/>
              </a:gdLst>
              <a:ahLst/>
              <a:cxnLst>
                <a:cxn ang="0">
                  <a:pos x="T0" y="T1"/>
                </a:cxn>
                <a:cxn ang="0">
                  <a:pos x="T2" y="T3"/>
                </a:cxn>
                <a:cxn ang="0">
                  <a:pos x="T4" y="T5"/>
                </a:cxn>
                <a:cxn ang="0">
                  <a:pos x="T6" y="T7"/>
                </a:cxn>
                <a:cxn ang="0">
                  <a:pos x="T8" y="T9"/>
                </a:cxn>
              </a:cxnLst>
              <a:rect l="0" t="0" r="r" b="b"/>
              <a:pathLst>
                <a:path w="2" h="1">
                  <a:moveTo>
                    <a:pt x="0" y="0"/>
                  </a:moveTo>
                  <a:lnTo>
                    <a:pt x="0" y="1"/>
                  </a:lnTo>
                  <a:lnTo>
                    <a:pt x="1" y="1"/>
                  </a:lnTo>
                  <a:lnTo>
                    <a:pt x="2" y="0"/>
                  </a:lnTo>
                  <a:lnTo>
                    <a:pt x="0" y="0"/>
                  </a:lnTo>
                </a:path>
              </a:pathLst>
            </a:cu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round/>
                  <a:headEnd/>
                  <a:tailEnd/>
                </a14:hiddenLine>
              </a:ext>
            </a:extLst>
          </p:spPr>
          <p:txBody>
            <a:bodyPr lIns="93260" tIns="46630" rIns="93260" bIns="46630"/>
            <a:lstStyle/>
            <a:p>
              <a:pPr defTabSz="932597" eaLnBrk="1" fontAlgn="auto" hangingPunct="1">
                <a:spcBef>
                  <a:spcPts val="0"/>
                </a:spcBef>
                <a:spcAft>
                  <a:spcPts val="0"/>
                </a:spcAft>
                <a:defRPr/>
              </a:pPr>
              <a:endParaRPr lang="sl-SI" sz="1836" dirty="0">
                <a:solidFill>
                  <a:srgbClr val="505050"/>
                </a:solidFill>
                <a:latin typeface="Segoe UI"/>
              </a:endParaRPr>
            </a:p>
          </p:txBody>
        </p:sp>
        <p:sp>
          <p:nvSpPr>
            <p:cNvPr id="112" name="Rectangle 105">
              <a:extLst>
                <a:ext uri="{FF2B5EF4-FFF2-40B4-BE49-F238E27FC236}">
                  <a16:creationId xmlns:a16="http://schemas.microsoft.com/office/drawing/2014/main" id="{F8D50DE3-6B86-4BA3-8FF2-1B4BED5177B8}"/>
                </a:ext>
              </a:extLst>
            </p:cNvPr>
            <p:cNvSpPr>
              <a:spLocks noChangeArrowheads="1"/>
            </p:cNvSpPr>
            <p:nvPr/>
          </p:nvSpPr>
          <p:spPr bwMode="auto">
            <a:xfrm>
              <a:off x="494" y="3312"/>
              <a:ext cx="1" cy="19"/>
            </a:xfrm>
            <a:prstGeom prst="rect">
              <a:avLst/>
            </a:prstGeom>
            <a:solidFill>
              <a:srgbClr val="007233"/>
            </a:solidFill>
            <a:ln>
              <a:noFill/>
            </a:ln>
            <a:extLst>
              <a:ext uri="{91240B29-F687-4F45-9708-019B960494DF}">
                <a14:hiddenLine xmlns:a14="http://schemas.microsoft.com/office/drawing/2010/main" w="9525">
                  <a:solidFill>
                    <a:srgbClr val="000000"/>
                  </a:solidFill>
                  <a:miter lim="800000"/>
                  <a:headEnd/>
                  <a:tailEnd/>
                </a14:hiddenLine>
              </a:ext>
            </a:extLst>
          </p:spPr>
          <p:txBody>
            <a:bodyPr lIns="93260" tIns="46630" rIns="93260" bIns="46630"/>
            <a:lstStyle/>
            <a:p>
              <a:pPr defTabSz="932597" eaLnBrk="1" fontAlgn="auto" hangingPunct="1">
                <a:spcBef>
                  <a:spcPts val="0"/>
                </a:spcBef>
                <a:spcAft>
                  <a:spcPts val="0"/>
                </a:spcAft>
                <a:defRPr/>
              </a:pPr>
              <a:endParaRPr lang="sl-SI" sz="1836" dirty="0">
                <a:solidFill>
                  <a:srgbClr val="505050"/>
                </a:solidFill>
                <a:latin typeface="Segoe UI"/>
              </a:endParaRPr>
            </a:p>
          </p:txBody>
        </p:sp>
        <p:sp>
          <p:nvSpPr>
            <p:cNvPr id="113" name="Rectangle 106">
              <a:extLst>
                <a:ext uri="{FF2B5EF4-FFF2-40B4-BE49-F238E27FC236}">
                  <a16:creationId xmlns:a16="http://schemas.microsoft.com/office/drawing/2014/main" id="{353FD23C-92F2-4915-A969-C527B9AF45C0}"/>
                </a:ext>
              </a:extLst>
            </p:cNvPr>
            <p:cNvSpPr>
              <a:spLocks noChangeArrowheads="1"/>
            </p:cNvSpPr>
            <p:nvPr/>
          </p:nvSpPr>
          <p:spPr bwMode="auto">
            <a:xfrm>
              <a:off x="498" y="3312"/>
              <a:ext cx="1" cy="19"/>
            </a:xfrm>
            <a:prstGeom prst="rect">
              <a:avLst/>
            </a:prstGeom>
            <a:solidFill>
              <a:srgbClr val="007233"/>
            </a:solidFill>
            <a:ln>
              <a:noFill/>
            </a:ln>
            <a:extLst>
              <a:ext uri="{91240B29-F687-4F45-9708-019B960494DF}">
                <a14:hiddenLine xmlns:a14="http://schemas.microsoft.com/office/drawing/2010/main" w="9525">
                  <a:solidFill>
                    <a:srgbClr val="000000"/>
                  </a:solidFill>
                  <a:miter lim="800000"/>
                  <a:headEnd/>
                  <a:tailEnd/>
                </a14:hiddenLine>
              </a:ext>
            </a:extLst>
          </p:spPr>
          <p:txBody>
            <a:bodyPr lIns="93260" tIns="46630" rIns="93260" bIns="46630"/>
            <a:lstStyle/>
            <a:p>
              <a:pPr defTabSz="932597" eaLnBrk="1" fontAlgn="auto" hangingPunct="1">
                <a:spcBef>
                  <a:spcPts val="0"/>
                </a:spcBef>
                <a:spcAft>
                  <a:spcPts val="0"/>
                </a:spcAft>
                <a:defRPr/>
              </a:pPr>
              <a:endParaRPr lang="sl-SI" sz="1836" dirty="0">
                <a:solidFill>
                  <a:srgbClr val="505050"/>
                </a:solidFill>
                <a:latin typeface="Segoe UI"/>
              </a:endParaRPr>
            </a:p>
          </p:txBody>
        </p:sp>
        <p:sp>
          <p:nvSpPr>
            <p:cNvPr id="114" name="Rectangle 107">
              <a:extLst>
                <a:ext uri="{FF2B5EF4-FFF2-40B4-BE49-F238E27FC236}">
                  <a16:creationId xmlns:a16="http://schemas.microsoft.com/office/drawing/2014/main" id="{9B3D3F41-4DAA-4C9A-9071-3237FC27CB7E}"/>
                </a:ext>
              </a:extLst>
            </p:cNvPr>
            <p:cNvSpPr>
              <a:spLocks noChangeArrowheads="1"/>
            </p:cNvSpPr>
            <p:nvPr/>
          </p:nvSpPr>
          <p:spPr bwMode="auto">
            <a:xfrm>
              <a:off x="491" y="3315"/>
              <a:ext cx="11" cy="1"/>
            </a:xfrm>
            <a:prstGeom prst="rect">
              <a:avLst/>
            </a:prstGeom>
            <a:solidFill>
              <a:srgbClr val="007233"/>
            </a:solidFill>
            <a:ln>
              <a:noFill/>
            </a:ln>
            <a:extLst>
              <a:ext uri="{91240B29-F687-4F45-9708-019B960494DF}">
                <a14:hiddenLine xmlns:a14="http://schemas.microsoft.com/office/drawing/2010/main" w="9525">
                  <a:solidFill>
                    <a:srgbClr val="000000"/>
                  </a:solidFill>
                  <a:miter lim="800000"/>
                  <a:headEnd/>
                  <a:tailEnd/>
                </a14:hiddenLine>
              </a:ext>
            </a:extLst>
          </p:spPr>
          <p:txBody>
            <a:bodyPr lIns="93260" tIns="46630" rIns="93260" bIns="46630"/>
            <a:lstStyle/>
            <a:p>
              <a:pPr defTabSz="932597" eaLnBrk="1" fontAlgn="auto" hangingPunct="1">
                <a:spcBef>
                  <a:spcPts val="0"/>
                </a:spcBef>
                <a:spcAft>
                  <a:spcPts val="0"/>
                </a:spcAft>
                <a:defRPr/>
              </a:pPr>
              <a:endParaRPr lang="sl-SI" sz="1836" dirty="0">
                <a:solidFill>
                  <a:srgbClr val="505050"/>
                </a:solidFill>
                <a:latin typeface="Segoe UI"/>
              </a:endParaRPr>
            </a:p>
          </p:txBody>
        </p:sp>
        <p:sp>
          <p:nvSpPr>
            <p:cNvPr id="115" name="Rectangle 108">
              <a:extLst>
                <a:ext uri="{FF2B5EF4-FFF2-40B4-BE49-F238E27FC236}">
                  <a16:creationId xmlns:a16="http://schemas.microsoft.com/office/drawing/2014/main" id="{94E92209-D1D9-430F-80CA-6704C5EAA6E3}"/>
                </a:ext>
              </a:extLst>
            </p:cNvPr>
            <p:cNvSpPr>
              <a:spLocks noChangeArrowheads="1"/>
            </p:cNvSpPr>
            <p:nvPr/>
          </p:nvSpPr>
          <p:spPr bwMode="auto">
            <a:xfrm>
              <a:off x="491" y="3319"/>
              <a:ext cx="11" cy="1"/>
            </a:xfrm>
            <a:prstGeom prst="rect">
              <a:avLst/>
            </a:prstGeom>
            <a:solidFill>
              <a:srgbClr val="007233"/>
            </a:solidFill>
            <a:ln>
              <a:noFill/>
            </a:ln>
            <a:extLst>
              <a:ext uri="{91240B29-F687-4F45-9708-019B960494DF}">
                <a14:hiddenLine xmlns:a14="http://schemas.microsoft.com/office/drawing/2010/main" w="9525">
                  <a:solidFill>
                    <a:srgbClr val="000000"/>
                  </a:solidFill>
                  <a:miter lim="800000"/>
                  <a:headEnd/>
                  <a:tailEnd/>
                </a14:hiddenLine>
              </a:ext>
            </a:extLst>
          </p:spPr>
          <p:txBody>
            <a:bodyPr lIns="93260" tIns="46630" rIns="93260" bIns="46630"/>
            <a:lstStyle/>
            <a:p>
              <a:pPr defTabSz="932597" eaLnBrk="1" fontAlgn="auto" hangingPunct="1">
                <a:spcBef>
                  <a:spcPts val="0"/>
                </a:spcBef>
                <a:spcAft>
                  <a:spcPts val="0"/>
                </a:spcAft>
                <a:defRPr/>
              </a:pPr>
              <a:endParaRPr lang="sl-SI" sz="1836" dirty="0">
                <a:solidFill>
                  <a:srgbClr val="505050"/>
                </a:solidFill>
                <a:latin typeface="Segoe UI"/>
              </a:endParaRPr>
            </a:p>
          </p:txBody>
        </p:sp>
        <p:sp>
          <p:nvSpPr>
            <p:cNvPr id="116" name="Rectangle 109">
              <a:extLst>
                <a:ext uri="{FF2B5EF4-FFF2-40B4-BE49-F238E27FC236}">
                  <a16:creationId xmlns:a16="http://schemas.microsoft.com/office/drawing/2014/main" id="{F027663F-8F47-4305-8BCB-EF902FA826F5}"/>
                </a:ext>
              </a:extLst>
            </p:cNvPr>
            <p:cNvSpPr>
              <a:spLocks noChangeArrowheads="1"/>
            </p:cNvSpPr>
            <p:nvPr/>
          </p:nvSpPr>
          <p:spPr bwMode="auto">
            <a:xfrm>
              <a:off x="491" y="3323"/>
              <a:ext cx="11" cy="1"/>
            </a:xfrm>
            <a:prstGeom prst="rect">
              <a:avLst/>
            </a:prstGeom>
            <a:solidFill>
              <a:srgbClr val="007233"/>
            </a:solidFill>
            <a:ln>
              <a:noFill/>
            </a:ln>
            <a:extLst>
              <a:ext uri="{91240B29-F687-4F45-9708-019B960494DF}">
                <a14:hiddenLine xmlns:a14="http://schemas.microsoft.com/office/drawing/2010/main" w="9525">
                  <a:solidFill>
                    <a:srgbClr val="000000"/>
                  </a:solidFill>
                  <a:miter lim="800000"/>
                  <a:headEnd/>
                  <a:tailEnd/>
                </a14:hiddenLine>
              </a:ext>
            </a:extLst>
          </p:spPr>
          <p:txBody>
            <a:bodyPr lIns="93260" tIns="46630" rIns="93260" bIns="46630"/>
            <a:lstStyle/>
            <a:p>
              <a:pPr defTabSz="932597" eaLnBrk="1" fontAlgn="auto" hangingPunct="1">
                <a:spcBef>
                  <a:spcPts val="0"/>
                </a:spcBef>
                <a:spcAft>
                  <a:spcPts val="0"/>
                </a:spcAft>
                <a:defRPr/>
              </a:pPr>
              <a:endParaRPr lang="sl-SI" sz="1836" dirty="0">
                <a:solidFill>
                  <a:srgbClr val="505050"/>
                </a:solidFill>
                <a:latin typeface="Segoe UI"/>
              </a:endParaRPr>
            </a:p>
          </p:txBody>
        </p:sp>
        <p:sp>
          <p:nvSpPr>
            <p:cNvPr id="117" name="Rectangle 110">
              <a:extLst>
                <a:ext uri="{FF2B5EF4-FFF2-40B4-BE49-F238E27FC236}">
                  <a16:creationId xmlns:a16="http://schemas.microsoft.com/office/drawing/2014/main" id="{63CF8410-775A-4CE0-ABB1-BCB955F4414D}"/>
                </a:ext>
              </a:extLst>
            </p:cNvPr>
            <p:cNvSpPr>
              <a:spLocks noChangeArrowheads="1"/>
            </p:cNvSpPr>
            <p:nvPr/>
          </p:nvSpPr>
          <p:spPr bwMode="auto">
            <a:xfrm>
              <a:off x="491" y="3326"/>
              <a:ext cx="11" cy="1"/>
            </a:xfrm>
            <a:prstGeom prst="rect">
              <a:avLst/>
            </a:prstGeom>
            <a:solidFill>
              <a:srgbClr val="007233"/>
            </a:solidFill>
            <a:ln>
              <a:noFill/>
            </a:ln>
            <a:extLst>
              <a:ext uri="{91240B29-F687-4F45-9708-019B960494DF}">
                <a14:hiddenLine xmlns:a14="http://schemas.microsoft.com/office/drawing/2010/main" w="9525">
                  <a:solidFill>
                    <a:srgbClr val="000000"/>
                  </a:solidFill>
                  <a:miter lim="800000"/>
                  <a:headEnd/>
                  <a:tailEnd/>
                </a14:hiddenLine>
              </a:ext>
            </a:extLst>
          </p:spPr>
          <p:txBody>
            <a:bodyPr lIns="93260" tIns="46630" rIns="93260" bIns="46630"/>
            <a:lstStyle/>
            <a:p>
              <a:pPr defTabSz="932597" eaLnBrk="1" fontAlgn="auto" hangingPunct="1">
                <a:spcBef>
                  <a:spcPts val="0"/>
                </a:spcBef>
                <a:spcAft>
                  <a:spcPts val="0"/>
                </a:spcAft>
                <a:defRPr/>
              </a:pPr>
              <a:endParaRPr lang="sl-SI" sz="1836" dirty="0">
                <a:solidFill>
                  <a:srgbClr val="505050"/>
                </a:solidFill>
                <a:latin typeface="Segoe UI"/>
              </a:endParaRPr>
            </a:p>
          </p:txBody>
        </p:sp>
        <p:sp>
          <p:nvSpPr>
            <p:cNvPr id="118" name="Freeform 111">
              <a:extLst>
                <a:ext uri="{FF2B5EF4-FFF2-40B4-BE49-F238E27FC236}">
                  <a16:creationId xmlns:a16="http://schemas.microsoft.com/office/drawing/2014/main" id="{DC71FA30-B42F-4B27-A553-5E24BBEFEDBA}"/>
                </a:ext>
              </a:extLst>
            </p:cNvPr>
            <p:cNvSpPr>
              <a:spLocks/>
            </p:cNvSpPr>
            <p:nvPr/>
          </p:nvSpPr>
          <p:spPr bwMode="auto">
            <a:xfrm>
              <a:off x="500" y="3292"/>
              <a:ext cx="33" cy="2"/>
            </a:xfrm>
            <a:custGeom>
              <a:avLst/>
              <a:gdLst>
                <a:gd name="T0" fmla="*/ 166 w 172"/>
                <a:gd name="T1" fmla="*/ 12 h 12"/>
                <a:gd name="T2" fmla="*/ 6 w 172"/>
                <a:gd name="T3" fmla="*/ 12 h 12"/>
                <a:gd name="T4" fmla="*/ 0 w 172"/>
                <a:gd name="T5" fmla="*/ 6 h 12"/>
                <a:gd name="T6" fmla="*/ 6 w 172"/>
                <a:gd name="T7" fmla="*/ 0 h 12"/>
                <a:gd name="T8" fmla="*/ 166 w 172"/>
                <a:gd name="T9" fmla="*/ 0 h 12"/>
                <a:gd name="T10" fmla="*/ 172 w 172"/>
                <a:gd name="T11" fmla="*/ 6 h 12"/>
                <a:gd name="T12" fmla="*/ 166 w 172"/>
                <a:gd name="T13" fmla="*/ 12 h 12"/>
              </a:gdLst>
              <a:ahLst/>
              <a:cxnLst>
                <a:cxn ang="0">
                  <a:pos x="T0" y="T1"/>
                </a:cxn>
                <a:cxn ang="0">
                  <a:pos x="T2" y="T3"/>
                </a:cxn>
                <a:cxn ang="0">
                  <a:pos x="T4" y="T5"/>
                </a:cxn>
                <a:cxn ang="0">
                  <a:pos x="T6" y="T7"/>
                </a:cxn>
                <a:cxn ang="0">
                  <a:pos x="T8" y="T9"/>
                </a:cxn>
                <a:cxn ang="0">
                  <a:pos x="T10" y="T11"/>
                </a:cxn>
                <a:cxn ang="0">
                  <a:pos x="T12" y="T13"/>
                </a:cxn>
              </a:cxnLst>
              <a:rect l="0" t="0" r="r" b="b"/>
              <a:pathLst>
                <a:path w="172" h="12">
                  <a:moveTo>
                    <a:pt x="166" y="12"/>
                  </a:moveTo>
                  <a:cubicBezTo>
                    <a:pt x="6" y="12"/>
                    <a:pt x="6" y="12"/>
                    <a:pt x="6" y="12"/>
                  </a:cubicBezTo>
                  <a:cubicBezTo>
                    <a:pt x="3" y="12"/>
                    <a:pt x="0" y="9"/>
                    <a:pt x="0" y="6"/>
                  </a:cubicBezTo>
                  <a:cubicBezTo>
                    <a:pt x="0" y="3"/>
                    <a:pt x="3" y="0"/>
                    <a:pt x="6" y="0"/>
                  </a:cubicBezTo>
                  <a:cubicBezTo>
                    <a:pt x="166" y="0"/>
                    <a:pt x="166" y="0"/>
                    <a:pt x="166" y="0"/>
                  </a:cubicBezTo>
                  <a:cubicBezTo>
                    <a:pt x="169" y="0"/>
                    <a:pt x="172" y="3"/>
                    <a:pt x="172" y="6"/>
                  </a:cubicBezTo>
                  <a:cubicBezTo>
                    <a:pt x="172" y="9"/>
                    <a:pt x="169" y="12"/>
                    <a:pt x="166" y="12"/>
                  </a:cubicBezTo>
                  <a:close/>
                </a:path>
              </a:pathLst>
            </a:custGeom>
            <a:solidFill>
              <a:srgbClr val="FFB900"/>
            </a:solidFill>
            <a:ln>
              <a:noFill/>
            </a:ln>
            <a:extLst>
              <a:ext uri="{91240B29-F687-4F45-9708-019B960494DF}">
                <a14:hiddenLine xmlns:a14="http://schemas.microsoft.com/office/drawing/2010/main" w="9525">
                  <a:solidFill>
                    <a:srgbClr val="000000"/>
                  </a:solidFill>
                  <a:round/>
                  <a:headEnd/>
                  <a:tailEnd/>
                </a14:hiddenLine>
              </a:ext>
            </a:extLst>
          </p:spPr>
          <p:txBody>
            <a:bodyPr lIns="93260" tIns="46630" rIns="93260" bIns="46630"/>
            <a:lstStyle/>
            <a:p>
              <a:pPr defTabSz="932597" eaLnBrk="1" fontAlgn="auto" hangingPunct="1">
                <a:spcBef>
                  <a:spcPts val="0"/>
                </a:spcBef>
                <a:spcAft>
                  <a:spcPts val="0"/>
                </a:spcAft>
                <a:defRPr/>
              </a:pPr>
              <a:endParaRPr lang="sl-SI" sz="1836" dirty="0">
                <a:solidFill>
                  <a:srgbClr val="505050"/>
                </a:solidFill>
                <a:latin typeface="Segoe UI"/>
              </a:endParaRPr>
            </a:p>
          </p:txBody>
        </p:sp>
        <p:sp>
          <p:nvSpPr>
            <p:cNvPr id="119" name="Freeform 112">
              <a:extLst>
                <a:ext uri="{FF2B5EF4-FFF2-40B4-BE49-F238E27FC236}">
                  <a16:creationId xmlns:a16="http://schemas.microsoft.com/office/drawing/2014/main" id="{A20AEA8A-78A2-4659-8CBF-656A8F8386EA}"/>
                </a:ext>
              </a:extLst>
            </p:cNvPr>
            <p:cNvSpPr>
              <a:spLocks/>
            </p:cNvSpPr>
            <p:nvPr/>
          </p:nvSpPr>
          <p:spPr bwMode="auto">
            <a:xfrm>
              <a:off x="500" y="3297"/>
              <a:ext cx="18" cy="3"/>
            </a:xfrm>
            <a:custGeom>
              <a:avLst/>
              <a:gdLst>
                <a:gd name="T0" fmla="*/ 90 w 96"/>
                <a:gd name="T1" fmla="*/ 12 h 12"/>
                <a:gd name="T2" fmla="*/ 6 w 96"/>
                <a:gd name="T3" fmla="*/ 12 h 12"/>
                <a:gd name="T4" fmla="*/ 0 w 96"/>
                <a:gd name="T5" fmla="*/ 6 h 12"/>
                <a:gd name="T6" fmla="*/ 6 w 96"/>
                <a:gd name="T7" fmla="*/ 0 h 12"/>
                <a:gd name="T8" fmla="*/ 90 w 96"/>
                <a:gd name="T9" fmla="*/ 0 h 12"/>
                <a:gd name="T10" fmla="*/ 96 w 96"/>
                <a:gd name="T11" fmla="*/ 6 h 12"/>
                <a:gd name="T12" fmla="*/ 90 w 96"/>
                <a:gd name="T13" fmla="*/ 12 h 12"/>
              </a:gdLst>
              <a:ahLst/>
              <a:cxnLst>
                <a:cxn ang="0">
                  <a:pos x="T0" y="T1"/>
                </a:cxn>
                <a:cxn ang="0">
                  <a:pos x="T2" y="T3"/>
                </a:cxn>
                <a:cxn ang="0">
                  <a:pos x="T4" y="T5"/>
                </a:cxn>
                <a:cxn ang="0">
                  <a:pos x="T6" y="T7"/>
                </a:cxn>
                <a:cxn ang="0">
                  <a:pos x="T8" y="T9"/>
                </a:cxn>
                <a:cxn ang="0">
                  <a:pos x="T10" y="T11"/>
                </a:cxn>
                <a:cxn ang="0">
                  <a:pos x="T12" y="T13"/>
                </a:cxn>
              </a:cxnLst>
              <a:rect l="0" t="0" r="r" b="b"/>
              <a:pathLst>
                <a:path w="96" h="12">
                  <a:moveTo>
                    <a:pt x="90" y="12"/>
                  </a:moveTo>
                  <a:cubicBezTo>
                    <a:pt x="6" y="12"/>
                    <a:pt x="6" y="12"/>
                    <a:pt x="6" y="12"/>
                  </a:cubicBezTo>
                  <a:cubicBezTo>
                    <a:pt x="3" y="12"/>
                    <a:pt x="0" y="9"/>
                    <a:pt x="0" y="6"/>
                  </a:cubicBezTo>
                  <a:cubicBezTo>
                    <a:pt x="0" y="2"/>
                    <a:pt x="3" y="0"/>
                    <a:pt x="6" y="0"/>
                  </a:cubicBezTo>
                  <a:cubicBezTo>
                    <a:pt x="90" y="0"/>
                    <a:pt x="90" y="0"/>
                    <a:pt x="90" y="0"/>
                  </a:cubicBezTo>
                  <a:cubicBezTo>
                    <a:pt x="93" y="0"/>
                    <a:pt x="96" y="2"/>
                    <a:pt x="96" y="6"/>
                  </a:cubicBezTo>
                  <a:cubicBezTo>
                    <a:pt x="96" y="9"/>
                    <a:pt x="93" y="12"/>
                    <a:pt x="90" y="12"/>
                  </a:cubicBezTo>
                  <a:close/>
                </a:path>
              </a:pathLst>
            </a:custGeom>
            <a:solidFill>
              <a:srgbClr val="FFB900"/>
            </a:solidFill>
            <a:ln>
              <a:noFill/>
            </a:ln>
            <a:extLst>
              <a:ext uri="{91240B29-F687-4F45-9708-019B960494DF}">
                <a14:hiddenLine xmlns:a14="http://schemas.microsoft.com/office/drawing/2010/main" w="9525">
                  <a:solidFill>
                    <a:srgbClr val="000000"/>
                  </a:solidFill>
                  <a:round/>
                  <a:headEnd/>
                  <a:tailEnd/>
                </a14:hiddenLine>
              </a:ext>
            </a:extLst>
          </p:spPr>
          <p:txBody>
            <a:bodyPr lIns="93260" tIns="46630" rIns="93260" bIns="46630"/>
            <a:lstStyle/>
            <a:p>
              <a:pPr defTabSz="932597" eaLnBrk="1" fontAlgn="auto" hangingPunct="1">
                <a:spcBef>
                  <a:spcPts val="0"/>
                </a:spcBef>
                <a:spcAft>
                  <a:spcPts val="0"/>
                </a:spcAft>
                <a:defRPr/>
              </a:pPr>
              <a:endParaRPr lang="sl-SI" sz="1836" dirty="0">
                <a:solidFill>
                  <a:srgbClr val="505050"/>
                </a:solidFill>
                <a:latin typeface="Segoe UI"/>
              </a:endParaRPr>
            </a:p>
          </p:txBody>
        </p:sp>
        <p:sp>
          <p:nvSpPr>
            <p:cNvPr id="120" name="Oval 113">
              <a:extLst>
                <a:ext uri="{FF2B5EF4-FFF2-40B4-BE49-F238E27FC236}">
                  <a16:creationId xmlns:a16="http://schemas.microsoft.com/office/drawing/2014/main" id="{DCE881B3-8D53-4EDD-96C3-34255603EF38}"/>
                </a:ext>
              </a:extLst>
            </p:cNvPr>
            <p:cNvSpPr>
              <a:spLocks noChangeArrowheads="1"/>
            </p:cNvSpPr>
            <p:nvPr/>
          </p:nvSpPr>
          <p:spPr bwMode="auto">
            <a:xfrm>
              <a:off x="510" y="3334"/>
              <a:ext cx="6" cy="6"/>
            </a:xfrm>
            <a:prstGeom prst="ellipse">
              <a:avLst/>
            </a:prstGeom>
            <a:solidFill>
              <a:srgbClr val="009E49"/>
            </a:solidFill>
            <a:ln>
              <a:noFill/>
            </a:ln>
            <a:extLst>
              <a:ext uri="{91240B29-F687-4F45-9708-019B960494DF}">
                <a14:hiddenLine xmlns:a14="http://schemas.microsoft.com/office/drawing/2010/main" w="9525">
                  <a:solidFill>
                    <a:srgbClr val="000000"/>
                  </a:solidFill>
                  <a:round/>
                  <a:headEnd/>
                  <a:tailEnd/>
                </a14:hiddenLine>
              </a:ext>
            </a:extLst>
          </p:spPr>
          <p:txBody>
            <a:bodyPr lIns="93260" tIns="46630" rIns="93260" bIns="46630"/>
            <a:lstStyle/>
            <a:p>
              <a:pPr defTabSz="932597" eaLnBrk="1" fontAlgn="auto" hangingPunct="1">
                <a:spcBef>
                  <a:spcPts val="0"/>
                </a:spcBef>
                <a:spcAft>
                  <a:spcPts val="0"/>
                </a:spcAft>
                <a:defRPr/>
              </a:pPr>
              <a:endParaRPr lang="sl-SI" sz="1836" dirty="0">
                <a:solidFill>
                  <a:srgbClr val="505050"/>
                </a:solidFill>
                <a:latin typeface="Segoe UI"/>
              </a:endParaRPr>
            </a:p>
          </p:txBody>
        </p:sp>
        <p:sp>
          <p:nvSpPr>
            <p:cNvPr id="121" name="Oval 114">
              <a:extLst>
                <a:ext uri="{FF2B5EF4-FFF2-40B4-BE49-F238E27FC236}">
                  <a16:creationId xmlns:a16="http://schemas.microsoft.com/office/drawing/2014/main" id="{4FB5DA8C-00B2-458E-BB10-54578BB2AF98}"/>
                </a:ext>
              </a:extLst>
            </p:cNvPr>
            <p:cNvSpPr>
              <a:spLocks noChangeArrowheads="1"/>
            </p:cNvSpPr>
            <p:nvPr/>
          </p:nvSpPr>
          <p:spPr bwMode="auto">
            <a:xfrm>
              <a:off x="520" y="3334"/>
              <a:ext cx="6" cy="6"/>
            </a:xfrm>
            <a:prstGeom prst="ellipse">
              <a:avLst/>
            </a:prstGeom>
            <a:solidFill>
              <a:srgbClr val="009E49"/>
            </a:solidFill>
            <a:ln>
              <a:noFill/>
            </a:ln>
            <a:extLst>
              <a:ext uri="{91240B29-F687-4F45-9708-019B960494DF}">
                <a14:hiddenLine xmlns:a14="http://schemas.microsoft.com/office/drawing/2010/main" w="9525">
                  <a:solidFill>
                    <a:srgbClr val="000000"/>
                  </a:solidFill>
                  <a:round/>
                  <a:headEnd/>
                  <a:tailEnd/>
                </a14:hiddenLine>
              </a:ext>
            </a:extLst>
          </p:spPr>
          <p:txBody>
            <a:bodyPr lIns="93260" tIns="46630" rIns="93260" bIns="46630"/>
            <a:lstStyle/>
            <a:p>
              <a:pPr defTabSz="932597" eaLnBrk="1" fontAlgn="auto" hangingPunct="1">
                <a:spcBef>
                  <a:spcPts val="0"/>
                </a:spcBef>
                <a:spcAft>
                  <a:spcPts val="0"/>
                </a:spcAft>
                <a:defRPr/>
              </a:pPr>
              <a:endParaRPr lang="sl-SI" sz="1836" dirty="0">
                <a:solidFill>
                  <a:srgbClr val="505050"/>
                </a:solidFill>
                <a:latin typeface="Segoe UI"/>
              </a:endParaRPr>
            </a:p>
          </p:txBody>
        </p:sp>
        <p:sp>
          <p:nvSpPr>
            <p:cNvPr id="122" name="Freeform 115">
              <a:extLst>
                <a:ext uri="{FF2B5EF4-FFF2-40B4-BE49-F238E27FC236}">
                  <a16:creationId xmlns:a16="http://schemas.microsoft.com/office/drawing/2014/main" id="{A1916EF2-0079-43BE-8279-A636007E30F1}"/>
                </a:ext>
              </a:extLst>
            </p:cNvPr>
            <p:cNvSpPr>
              <a:spLocks/>
            </p:cNvSpPr>
            <p:nvPr/>
          </p:nvSpPr>
          <p:spPr bwMode="auto">
            <a:xfrm>
              <a:off x="722" y="3374"/>
              <a:ext cx="0" cy="8"/>
            </a:xfrm>
            <a:custGeom>
              <a:avLst/>
              <a:gdLst>
                <a:gd name="T0" fmla="*/ 39 h 39"/>
                <a:gd name="T1" fmla="*/ 0 h 39"/>
                <a:gd name="T2" fmla="*/ 39 h 39"/>
              </a:gdLst>
              <a:ahLst/>
              <a:cxnLst>
                <a:cxn ang="0">
                  <a:pos x="0" y="T0"/>
                </a:cxn>
                <a:cxn ang="0">
                  <a:pos x="0" y="T1"/>
                </a:cxn>
                <a:cxn ang="0">
                  <a:pos x="0" y="T2"/>
                </a:cxn>
              </a:cxnLst>
              <a:rect l="0" t="0" r="r" b="b"/>
              <a:pathLst>
                <a:path h="39">
                  <a:moveTo>
                    <a:pt x="0" y="39"/>
                  </a:moveTo>
                  <a:cubicBezTo>
                    <a:pt x="0" y="0"/>
                    <a:pt x="0" y="0"/>
                    <a:pt x="0" y="0"/>
                  </a:cubicBezTo>
                  <a:cubicBezTo>
                    <a:pt x="0" y="24"/>
                    <a:pt x="0" y="39"/>
                    <a:pt x="0" y="39"/>
                  </a:cubicBezTo>
                </a:path>
              </a:pathLst>
            </a:custGeom>
            <a:solidFill>
              <a:srgbClr val="FFB900"/>
            </a:solidFill>
            <a:ln>
              <a:noFill/>
            </a:ln>
            <a:extLst>
              <a:ext uri="{91240B29-F687-4F45-9708-019B960494DF}">
                <a14:hiddenLine xmlns:a14="http://schemas.microsoft.com/office/drawing/2010/main" w="9525">
                  <a:solidFill>
                    <a:srgbClr val="000000"/>
                  </a:solidFill>
                  <a:round/>
                  <a:headEnd/>
                  <a:tailEnd/>
                </a14:hiddenLine>
              </a:ext>
            </a:extLst>
          </p:spPr>
          <p:txBody>
            <a:bodyPr lIns="93260" tIns="46630" rIns="93260" bIns="46630"/>
            <a:lstStyle/>
            <a:p>
              <a:pPr defTabSz="932597" eaLnBrk="1" fontAlgn="auto" hangingPunct="1">
                <a:spcBef>
                  <a:spcPts val="0"/>
                </a:spcBef>
                <a:spcAft>
                  <a:spcPts val="0"/>
                </a:spcAft>
                <a:defRPr/>
              </a:pPr>
              <a:endParaRPr lang="sl-SI" sz="1836" dirty="0">
                <a:solidFill>
                  <a:srgbClr val="505050"/>
                </a:solidFill>
                <a:latin typeface="Segoe UI"/>
              </a:endParaRPr>
            </a:p>
          </p:txBody>
        </p:sp>
        <p:sp>
          <p:nvSpPr>
            <p:cNvPr id="123" name="Freeform 116">
              <a:extLst>
                <a:ext uri="{FF2B5EF4-FFF2-40B4-BE49-F238E27FC236}">
                  <a16:creationId xmlns:a16="http://schemas.microsoft.com/office/drawing/2014/main" id="{A7A73C36-5077-4204-9668-F260D1063A38}"/>
                </a:ext>
              </a:extLst>
            </p:cNvPr>
            <p:cNvSpPr>
              <a:spLocks/>
            </p:cNvSpPr>
            <p:nvPr/>
          </p:nvSpPr>
          <p:spPr bwMode="auto">
            <a:xfrm>
              <a:off x="722" y="3286"/>
              <a:ext cx="47" cy="96"/>
            </a:xfrm>
            <a:custGeom>
              <a:avLst/>
              <a:gdLst>
                <a:gd name="T0" fmla="*/ 243 w 243"/>
                <a:gd name="T1" fmla="*/ 235 h 492"/>
                <a:gd name="T2" fmla="*/ 243 w 243"/>
                <a:gd name="T3" fmla="*/ 0 h 492"/>
                <a:gd name="T4" fmla="*/ 0 w 243"/>
                <a:gd name="T5" fmla="*/ 0 h 492"/>
                <a:gd name="T6" fmla="*/ 4 w 243"/>
                <a:gd name="T7" fmla="*/ 88 h 492"/>
                <a:gd name="T8" fmla="*/ 29 w 243"/>
                <a:gd name="T9" fmla="*/ 190 h 492"/>
                <a:gd name="T10" fmla="*/ 4 w 243"/>
                <a:gd name="T11" fmla="*/ 453 h 492"/>
                <a:gd name="T12" fmla="*/ 4 w 243"/>
                <a:gd name="T13" fmla="*/ 492 h 492"/>
                <a:gd name="T14" fmla="*/ 243 w 243"/>
                <a:gd name="T15" fmla="*/ 492 h 492"/>
                <a:gd name="T16" fmla="*/ 222 w 243"/>
                <a:gd name="T17" fmla="*/ 235 h 492"/>
                <a:gd name="T18" fmla="*/ 243 w 243"/>
                <a:gd name="T19" fmla="*/ 235 h 492"/>
              </a:gdLst>
              <a:ahLst/>
              <a:cxnLst>
                <a:cxn ang="0">
                  <a:pos x="T0" y="T1"/>
                </a:cxn>
                <a:cxn ang="0">
                  <a:pos x="T2" y="T3"/>
                </a:cxn>
                <a:cxn ang="0">
                  <a:pos x="T4" y="T5"/>
                </a:cxn>
                <a:cxn ang="0">
                  <a:pos x="T6" y="T7"/>
                </a:cxn>
                <a:cxn ang="0">
                  <a:pos x="T8" y="T9"/>
                </a:cxn>
                <a:cxn ang="0">
                  <a:pos x="T10" y="T11"/>
                </a:cxn>
                <a:cxn ang="0">
                  <a:pos x="T12" y="T13"/>
                </a:cxn>
                <a:cxn ang="0">
                  <a:pos x="T14" y="T15"/>
                </a:cxn>
                <a:cxn ang="0">
                  <a:pos x="T16" y="T17"/>
                </a:cxn>
                <a:cxn ang="0">
                  <a:pos x="T18" y="T19"/>
                </a:cxn>
              </a:cxnLst>
              <a:rect l="0" t="0" r="r" b="b"/>
              <a:pathLst>
                <a:path w="243" h="492">
                  <a:moveTo>
                    <a:pt x="243" y="235"/>
                  </a:moveTo>
                  <a:cubicBezTo>
                    <a:pt x="243" y="0"/>
                    <a:pt x="243" y="0"/>
                    <a:pt x="243" y="0"/>
                  </a:cubicBezTo>
                  <a:cubicBezTo>
                    <a:pt x="0" y="0"/>
                    <a:pt x="0" y="0"/>
                    <a:pt x="0" y="0"/>
                  </a:cubicBezTo>
                  <a:cubicBezTo>
                    <a:pt x="4" y="88"/>
                    <a:pt x="4" y="88"/>
                    <a:pt x="4" y="88"/>
                  </a:cubicBezTo>
                  <a:cubicBezTo>
                    <a:pt x="4" y="151"/>
                    <a:pt x="29" y="190"/>
                    <a:pt x="29" y="190"/>
                  </a:cubicBezTo>
                  <a:cubicBezTo>
                    <a:pt x="5" y="239"/>
                    <a:pt x="4" y="383"/>
                    <a:pt x="4" y="453"/>
                  </a:cubicBezTo>
                  <a:cubicBezTo>
                    <a:pt x="4" y="492"/>
                    <a:pt x="4" y="492"/>
                    <a:pt x="4" y="492"/>
                  </a:cubicBezTo>
                  <a:cubicBezTo>
                    <a:pt x="243" y="492"/>
                    <a:pt x="243" y="492"/>
                    <a:pt x="243" y="492"/>
                  </a:cubicBezTo>
                  <a:cubicBezTo>
                    <a:pt x="243" y="492"/>
                    <a:pt x="241" y="274"/>
                    <a:pt x="222" y="235"/>
                  </a:cubicBezTo>
                  <a:cubicBezTo>
                    <a:pt x="243" y="235"/>
                    <a:pt x="243" y="235"/>
                    <a:pt x="243" y="235"/>
                  </a:cubicBezTo>
                </a:path>
              </a:pathLst>
            </a:custGeom>
            <a:solidFill>
              <a:srgbClr val="FFB900"/>
            </a:solidFill>
            <a:ln>
              <a:noFill/>
            </a:ln>
            <a:extLst>
              <a:ext uri="{91240B29-F687-4F45-9708-019B960494DF}">
                <a14:hiddenLine xmlns:a14="http://schemas.microsoft.com/office/drawing/2010/main" w="9525">
                  <a:solidFill>
                    <a:srgbClr val="000000"/>
                  </a:solidFill>
                  <a:round/>
                  <a:headEnd/>
                  <a:tailEnd/>
                </a14:hiddenLine>
              </a:ext>
            </a:extLst>
          </p:spPr>
          <p:txBody>
            <a:bodyPr lIns="93260" tIns="46630" rIns="93260" bIns="46630"/>
            <a:lstStyle/>
            <a:p>
              <a:pPr defTabSz="932597" eaLnBrk="1" fontAlgn="auto" hangingPunct="1">
                <a:spcBef>
                  <a:spcPts val="0"/>
                </a:spcBef>
                <a:spcAft>
                  <a:spcPts val="0"/>
                </a:spcAft>
                <a:defRPr/>
              </a:pPr>
              <a:endParaRPr lang="sl-SI" sz="1836" dirty="0">
                <a:solidFill>
                  <a:srgbClr val="505050"/>
                </a:solidFill>
                <a:latin typeface="Segoe UI"/>
              </a:endParaRPr>
            </a:p>
          </p:txBody>
        </p:sp>
        <p:sp>
          <p:nvSpPr>
            <p:cNvPr id="124" name="Freeform 117">
              <a:extLst>
                <a:ext uri="{FF2B5EF4-FFF2-40B4-BE49-F238E27FC236}">
                  <a16:creationId xmlns:a16="http://schemas.microsoft.com/office/drawing/2014/main" id="{FFD442A5-D645-4534-B357-1389D10650D2}"/>
                </a:ext>
              </a:extLst>
            </p:cNvPr>
            <p:cNvSpPr>
              <a:spLocks/>
            </p:cNvSpPr>
            <p:nvPr/>
          </p:nvSpPr>
          <p:spPr bwMode="auto">
            <a:xfrm>
              <a:off x="729" y="3256"/>
              <a:ext cx="5" cy="11"/>
            </a:xfrm>
            <a:custGeom>
              <a:avLst/>
              <a:gdLst>
                <a:gd name="T0" fmla="*/ 18 w 26"/>
                <a:gd name="T1" fmla="*/ 0 h 56"/>
                <a:gd name="T2" fmla="*/ 0 w 26"/>
                <a:gd name="T3" fmla="*/ 56 h 56"/>
                <a:gd name="T4" fmla="*/ 26 w 26"/>
                <a:gd name="T5" fmla="*/ 56 h 56"/>
                <a:gd name="T6" fmla="*/ 18 w 26"/>
                <a:gd name="T7" fmla="*/ 0 h 56"/>
              </a:gdLst>
              <a:ahLst/>
              <a:cxnLst>
                <a:cxn ang="0">
                  <a:pos x="T0" y="T1"/>
                </a:cxn>
                <a:cxn ang="0">
                  <a:pos x="T2" y="T3"/>
                </a:cxn>
                <a:cxn ang="0">
                  <a:pos x="T4" y="T5"/>
                </a:cxn>
                <a:cxn ang="0">
                  <a:pos x="T6" y="T7"/>
                </a:cxn>
              </a:cxnLst>
              <a:rect l="0" t="0" r="r" b="b"/>
              <a:pathLst>
                <a:path w="26" h="56">
                  <a:moveTo>
                    <a:pt x="18" y="0"/>
                  </a:moveTo>
                  <a:cubicBezTo>
                    <a:pt x="18" y="0"/>
                    <a:pt x="3" y="25"/>
                    <a:pt x="0" y="56"/>
                  </a:cubicBezTo>
                  <a:cubicBezTo>
                    <a:pt x="26" y="56"/>
                    <a:pt x="26" y="56"/>
                    <a:pt x="26" y="56"/>
                  </a:cubicBezTo>
                  <a:lnTo>
                    <a:pt x="18" y="0"/>
                  </a:lnTo>
                  <a:close/>
                </a:path>
              </a:pathLst>
            </a:custGeom>
            <a:solidFill>
              <a:srgbClr val="FFFC9E"/>
            </a:solidFill>
            <a:ln>
              <a:noFill/>
            </a:ln>
            <a:extLst>
              <a:ext uri="{91240B29-F687-4F45-9708-019B960494DF}">
                <a14:hiddenLine xmlns:a14="http://schemas.microsoft.com/office/drawing/2010/main" w="9525">
                  <a:solidFill>
                    <a:srgbClr val="000000"/>
                  </a:solidFill>
                  <a:round/>
                  <a:headEnd/>
                  <a:tailEnd/>
                </a14:hiddenLine>
              </a:ext>
            </a:extLst>
          </p:spPr>
          <p:txBody>
            <a:bodyPr lIns="93260" tIns="46630" rIns="93260" bIns="46630"/>
            <a:lstStyle/>
            <a:p>
              <a:pPr defTabSz="932597" eaLnBrk="1" fontAlgn="auto" hangingPunct="1">
                <a:spcBef>
                  <a:spcPts val="0"/>
                </a:spcBef>
                <a:spcAft>
                  <a:spcPts val="0"/>
                </a:spcAft>
                <a:defRPr/>
              </a:pPr>
              <a:endParaRPr lang="sl-SI" sz="1836" dirty="0">
                <a:solidFill>
                  <a:srgbClr val="505050"/>
                </a:solidFill>
                <a:latin typeface="Segoe UI"/>
              </a:endParaRPr>
            </a:p>
          </p:txBody>
        </p:sp>
        <p:sp>
          <p:nvSpPr>
            <p:cNvPr id="125" name="Freeform 118">
              <a:extLst>
                <a:ext uri="{FF2B5EF4-FFF2-40B4-BE49-F238E27FC236}">
                  <a16:creationId xmlns:a16="http://schemas.microsoft.com/office/drawing/2014/main" id="{73107CF7-C8D8-4BF7-9CB0-7CAB9E4017A2}"/>
                </a:ext>
              </a:extLst>
            </p:cNvPr>
            <p:cNvSpPr>
              <a:spLocks/>
            </p:cNvSpPr>
            <p:nvPr/>
          </p:nvSpPr>
          <p:spPr bwMode="auto">
            <a:xfrm>
              <a:off x="739" y="3270"/>
              <a:ext cx="12" cy="16"/>
            </a:xfrm>
            <a:custGeom>
              <a:avLst/>
              <a:gdLst>
                <a:gd name="T0" fmla="*/ 0 w 63"/>
                <a:gd name="T1" fmla="*/ 8 h 80"/>
                <a:gd name="T2" fmla="*/ 20 w 63"/>
                <a:gd name="T3" fmla="*/ 0 h 80"/>
                <a:gd name="T4" fmla="*/ 27 w 63"/>
                <a:gd name="T5" fmla="*/ 17 h 80"/>
                <a:gd name="T6" fmla="*/ 63 w 63"/>
                <a:gd name="T7" fmla="*/ 17 h 80"/>
                <a:gd name="T8" fmla="*/ 63 w 63"/>
                <a:gd name="T9" fmla="*/ 80 h 80"/>
                <a:gd name="T10" fmla="*/ 20 w 63"/>
                <a:gd name="T11" fmla="*/ 80 h 80"/>
                <a:gd name="T12" fmla="*/ 20 w 63"/>
                <a:gd name="T13" fmla="*/ 43 h 80"/>
                <a:gd name="T14" fmla="*/ 0 w 63"/>
                <a:gd name="T15" fmla="*/ 8 h 80"/>
              </a:gdLst>
              <a:ahLst/>
              <a:cxnLst>
                <a:cxn ang="0">
                  <a:pos x="T0" y="T1"/>
                </a:cxn>
                <a:cxn ang="0">
                  <a:pos x="T2" y="T3"/>
                </a:cxn>
                <a:cxn ang="0">
                  <a:pos x="T4" y="T5"/>
                </a:cxn>
                <a:cxn ang="0">
                  <a:pos x="T6" y="T7"/>
                </a:cxn>
                <a:cxn ang="0">
                  <a:pos x="T8" y="T9"/>
                </a:cxn>
                <a:cxn ang="0">
                  <a:pos x="T10" y="T11"/>
                </a:cxn>
                <a:cxn ang="0">
                  <a:pos x="T12" y="T13"/>
                </a:cxn>
                <a:cxn ang="0">
                  <a:pos x="T14" y="T15"/>
                </a:cxn>
              </a:cxnLst>
              <a:rect l="0" t="0" r="r" b="b"/>
              <a:pathLst>
                <a:path w="63" h="80">
                  <a:moveTo>
                    <a:pt x="0" y="8"/>
                  </a:moveTo>
                  <a:cubicBezTo>
                    <a:pt x="20" y="0"/>
                    <a:pt x="20" y="0"/>
                    <a:pt x="20" y="0"/>
                  </a:cubicBezTo>
                  <a:cubicBezTo>
                    <a:pt x="27" y="17"/>
                    <a:pt x="27" y="17"/>
                    <a:pt x="27" y="17"/>
                  </a:cubicBezTo>
                  <a:cubicBezTo>
                    <a:pt x="63" y="17"/>
                    <a:pt x="63" y="17"/>
                    <a:pt x="63" y="17"/>
                  </a:cubicBezTo>
                  <a:cubicBezTo>
                    <a:pt x="63" y="80"/>
                    <a:pt x="63" y="80"/>
                    <a:pt x="63" y="80"/>
                  </a:cubicBezTo>
                  <a:cubicBezTo>
                    <a:pt x="20" y="80"/>
                    <a:pt x="20" y="80"/>
                    <a:pt x="20" y="80"/>
                  </a:cubicBezTo>
                  <a:cubicBezTo>
                    <a:pt x="20" y="43"/>
                    <a:pt x="20" y="43"/>
                    <a:pt x="20" y="43"/>
                  </a:cubicBezTo>
                  <a:cubicBezTo>
                    <a:pt x="19" y="32"/>
                    <a:pt x="16" y="13"/>
                    <a:pt x="0" y="8"/>
                  </a:cubicBezTo>
                  <a:close/>
                </a:path>
              </a:pathLst>
            </a:custGeom>
            <a:solidFill>
              <a:srgbClr val="FFFC9E"/>
            </a:solidFill>
            <a:ln>
              <a:noFill/>
            </a:ln>
            <a:extLst>
              <a:ext uri="{91240B29-F687-4F45-9708-019B960494DF}">
                <a14:hiddenLine xmlns:a14="http://schemas.microsoft.com/office/drawing/2010/main" w="9525">
                  <a:solidFill>
                    <a:srgbClr val="000000"/>
                  </a:solidFill>
                  <a:round/>
                  <a:headEnd/>
                  <a:tailEnd/>
                </a14:hiddenLine>
              </a:ext>
            </a:extLst>
          </p:spPr>
          <p:txBody>
            <a:bodyPr lIns="93260" tIns="46630" rIns="93260" bIns="46630"/>
            <a:lstStyle/>
            <a:p>
              <a:pPr defTabSz="932597" eaLnBrk="1" fontAlgn="auto" hangingPunct="1">
                <a:spcBef>
                  <a:spcPts val="0"/>
                </a:spcBef>
                <a:spcAft>
                  <a:spcPts val="0"/>
                </a:spcAft>
                <a:defRPr/>
              </a:pPr>
              <a:endParaRPr lang="sl-SI" sz="1836" dirty="0">
                <a:solidFill>
                  <a:srgbClr val="505050"/>
                </a:solidFill>
                <a:latin typeface="Segoe UI"/>
              </a:endParaRPr>
            </a:p>
          </p:txBody>
        </p:sp>
        <p:sp>
          <p:nvSpPr>
            <p:cNvPr id="126" name="Oval 119">
              <a:extLst>
                <a:ext uri="{FF2B5EF4-FFF2-40B4-BE49-F238E27FC236}">
                  <a16:creationId xmlns:a16="http://schemas.microsoft.com/office/drawing/2014/main" id="{4DC7DE4A-D61F-442F-916A-57D87F045702}"/>
                </a:ext>
              </a:extLst>
            </p:cNvPr>
            <p:cNvSpPr>
              <a:spLocks noChangeArrowheads="1"/>
            </p:cNvSpPr>
            <p:nvPr/>
          </p:nvSpPr>
          <p:spPr bwMode="auto">
            <a:xfrm>
              <a:off x="737" y="3260"/>
              <a:ext cx="2" cy="2"/>
            </a:xfrm>
            <a:prstGeom prst="ellipse">
              <a:avLst/>
            </a:prstGeom>
            <a:solidFill>
              <a:srgbClr val="000000"/>
            </a:solidFill>
            <a:ln>
              <a:noFill/>
            </a:ln>
            <a:extLst>
              <a:ext uri="{91240B29-F687-4F45-9708-019B960494DF}">
                <a14:hiddenLine xmlns:a14="http://schemas.microsoft.com/office/drawing/2010/main" w="9525">
                  <a:solidFill>
                    <a:srgbClr val="000000"/>
                  </a:solidFill>
                  <a:round/>
                  <a:headEnd/>
                  <a:tailEnd/>
                </a14:hiddenLine>
              </a:ext>
            </a:extLst>
          </p:spPr>
          <p:txBody>
            <a:bodyPr lIns="93260" tIns="46630" rIns="93260" bIns="46630"/>
            <a:lstStyle/>
            <a:p>
              <a:pPr defTabSz="932597" eaLnBrk="1" fontAlgn="auto" hangingPunct="1">
                <a:spcBef>
                  <a:spcPts val="0"/>
                </a:spcBef>
                <a:spcAft>
                  <a:spcPts val="0"/>
                </a:spcAft>
                <a:defRPr/>
              </a:pPr>
              <a:endParaRPr lang="sl-SI" sz="1836" dirty="0">
                <a:solidFill>
                  <a:srgbClr val="505050"/>
                </a:solidFill>
                <a:latin typeface="Segoe UI"/>
              </a:endParaRPr>
            </a:p>
          </p:txBody>
        </p:sp>
        <p:sp>
          <p:nvSpPr>
            <p:cNvPr id="127" name="Freeform 120">
              <a:extLst>
                <a:ext uri="{FF2B5EF4-FFF2-40B4-BE49-F238E27FC236}">
                  <a16:creationId xmlns:a16="http://schemas.microsoft.com/office/drawing/2014/main" id="{245F5D3A-9E0A-4B93-B682-7D28A4A4E710}"/>
                </a:ext>
              </a:extLst>
            </p:cNvPr>
            <p:cNvSpPr>
              <a:spLocks/>
            </p:cNvSpPr>
            <p:nvPr/>
          </p:nvSpPr>
          <p:spPr bwMode="auto">
            <a:xfrm>
              <a:off x="732" y="3249"/>
              <a:ext cx="23" cy="31"/>
            </a:xfrm>
            <a:custGeom>
              <a:avLst/>
              <a:gdLst>
                <a:gd name="T0" fmla="*/ 116 w 116"/>
                <a:gd name="T1" fmla="*/ 0 h 161"/>
                <a:gd name="T2" fmla="*/ 116 w 116"/>
                <a:gd name="T3" fmla="*/ 82 h 161"/>
                <a:gd name="T4" fmla="*/ 116 w 116"/>
                <a:gd name="T5" fmla="*/ 82 h 161"/>
                <a:gd name="T6" fmla="*/ 0 w 116"/>
                <a:gd name="T7" fmla="*/ 161 h 161"/>
                <a:gd name="T8" fmla="*/ 0 w 116"/>
                <a:gd name="T9" fmla="*/ 156 h 161"/>
                <a:gd name="T10" fmla="*/ 0 w 116"/>
                <a:gd name="T11" fmla="*/ 109 h 161"/>
                <a:gd name="T12" fmla="*/ 0 w 116"/>
                <a:gd name="T13" fmla="*/ 51 h 161"/>
                <a:gd name="T14" fmla="*/ 0 w 116"/>
                <a:gd name="T15" fmla="*/ 0 h 161"/>
                <a:gd name="T16" fmla="*/ 116 w 116"/>
                <a:gd name="T17" fmla="*/ 0 h 161"/>
              </a:gdLst>
              <a:ahLst/>
              <a:cxnLst>
                <a:cxn ang="0">
                  <a:pos x="T0" y="T1"/>
                </a:cxn>
                <a:cxn ang="0">
                  <a:pos x="T2" y="T3"/>
                </a:cxn>
                <a:cxn ang="0">
                  <a:pos x="T4" y="T5"/>
                </a:cxn>
                <a:cxn ang="0">
                  <a:pos x="T6" y="T7"/>
                </a:cxn>
                <a:cxn ang="0">
                  <a:pos x="T8" y="T9"/>
                </a:cxn>
                <a:cxn ang="0">
                  <a:pos x="T10" y="T11"/>
                </a:cxn>
                <a:cxn ang="0">
                  <a:pos x="T12" y="T13"/>
                </a:cxn>
                <a:cxn ang="0">
                  <a:pos x="T14" y="T15"/>
                </a:cxn>
                <a:cxn ang="0">
                  <a:pos x="T16" y="T17"/>
                </a:cxn>
              </a:cxnLst>
              <a:rect l="0" t="0" r="r" b="b"/>
              <a:pathLst>
                <a:path w="116" h="161">
                  <a:moveTo>
                    <a:pt x="116" y="0"/>
                  </a:moveTo>
                  <a:cubicBezTo>
                    <a:pt x="116" y="82"/>
                    <a:pt x="116" y="82"/>
                    <a:pt x="116" y="82"/>
                  </a:cubicBezTo>
                  <a:cubicBezTo>
                    <a:pt x="116" y="82"/>
                    <a:pt x="116" y="82"/>
                    <a:pt x="116" y="82"/>
                  </a:cubicBezTo>
                  <a:cubicBezTo>
                    <a:pt x="112" y="143"/>
                    <a:pt x="62" y="161"/>
                    <a:pt x="0" y="161"/>
                  </a:cubicBezTo>
                  <a:cubicBezTo>
                    <a:pt x="0" y="156"/>
                    <a:pt x="0" y="156"/>
                    <a:pt x="0" y="156"/>
                  </a:cubicBezTo>
                  <a:cubicBezTo>
                    <a:pt x="0" y="109"/>
                    <a:pt x="0" y="109"/>
                    <a:pt x="0" y="109"/>
                  </a:cubicBezTo>
                  <a:cubicBezTo>
                    <a:pt x="0" y="51"/>
                    <a:pt x="0" y="51"/>
                    <a:pt x="0" y="51"/>
                  </a:cubicBezTo>
                  <a:cubicBezTo>
                    <a:pt x="0" y="0"/>
                    <a:pt x="0" y="0"/>
                    <a:pt x="0" y="0"/>
                  </a:cubicBezTo>
                  <a:cubicBezTo>
                    <a:pt x="116" y="0"/>
                    <a:pt x="116" y="0"/>
                    <a:pt x="116" y="0"/>
                  </a:cubicBezTo>
                </a:path>
              </a:pathLst>
            </a:custGeom>
            <a:solidFill>
              <a:srgbClr val="FFFC9E"/>
            </a:solidFill>
            <a:ln>
              <a:noFill/>
            </a:ln>
            <a:extLst>
              <a:ext uri="{91240B29-F687-4F45-9708-019B960494DF}">
                <a14:hiddenLine xmlns:a14="http://schemas.microsoft.com/office/drawing/2010/main" w="9525">
                  <a:solidFill>
                    <a:srgbClr val="000000"/>
                  </a:solidFill>
                  <a:round/>
                  <a:headEnd/>
                  <a:tailEnd/>
                </a14:hiddenLine>
              </a:ext>
            </a:extLst>
          </p:spPr>
          <p:txBody>
            <a:bodyPr lIns="93260" tIns="46630" rIns="93260" bIns="46630"/>
            <a:lstStyle/>
            <a:p>
              <a:pPr defTabSz="932597" eaLnBrk="1" fontAlgn="auto" hangingPunct="1">
                <a:spcBef>
                  <a:spcPts val="0"/>
                </a:spcBef>
                <a:spcAft>
                  <a:spcPts val="0"/>
                </a:spcAft>
                <a:defRPr/>
              </a:pPr>
              <a:endParaRPr lang="sl-SI" sz="1836" dirty="0">
                <a:solidFill>
                  <a:srgbClr val="505050"/>
                </a:solidFill>
                <a:latin typeface="Segoe UI"/>
              </a:endParaRPr>
            </a:p>
          </p:txBody>
        </p:sp>
        <p:sp>
          <p:nvSpPr>
            <p:cNvPr id="128" name="Oval 121">
              <a:extLst>
                <a:ext uri="{FF2B5EF4-FFF2-40B4-BE49-F238E27FC236}">
                  <a16:creationId xmlns:a16="http://schemas.microsoft.com/office/drawing/2014/main" id="{849D0EAD-628B-4671-AACB-978BBD82BBA8}"/>
                </a:ext>
              </a:extLst>
            </p:cNvPr>
            <p:cNvSpPr>
              <a:spLocks noChangeArrowheads="1"/>
            </p:cNvSpPr>
            <p:nvPr/>
          </p:nvSpPr>
          <p:spPr bwMode="auto">
            <a:xfrm>
              <a:off x="737" y="3260"/>
              <a:ext cx="2" cy="2"/>
            </a:xfrm>
            <a:prstGeom prst="ellipse">
              <a:avLst/>
            </a:prstGeom>
            <a:solidFill>
              <a:srgbClr val="002050"/>
            </a:solidFill>
            <a:ln>
              <a:noFill/>
            </a:ln>
            <a:extLst>
              <a:ext uri="{91240B29-F687-4F45-9708-019B960494DF}">
                <a14:hiddenLine xmlns:a14="http://schemas.microsoft.com/office/drawing/2010/main" w="9525">
                  <a:solidFill>
                    <a:srgbClr val="000000"/>
                  </a:solidFill>
                  <a:round/>
                  <a:headEnd/>
                  <a:tailEnd/>
                </a14:hiddenLine>
              </a:ext>
            </a:extLst>
          </p:spPr>
          <p:txBody>
            <a:bodyPr lIns="93260" tIns="46630" rIns="93260" bIns="46630"/>
            <a:lstStyle/>
            <a:p>
              <a:pPr defTabSz="932597" eaLnBrk="1" fontAlgn="auto" hangingPunct="1">
                <a:spcBef>
                  <a:spcPts val="0"/>
                </a:spcBef>
                <a:spcAft>
                  <a:spcPts val="0"/>
                </a:spcAft>
                <a:defRPr/>
              </a:pPr>
              <a:endParaRPr lang="sl-SI" sz="1836" dirty="0">
                <a:solidFill>
                  <a:srgbClr val="505050"/>
                </a:solidFill>
                <a:latin typeface="Segoe UI"/>
              </a:endParaRPr>
            </a:p>
          </p:txBody>
        </p:sp>
        <p:sp>
          <p:nvSpPr>
            <p:cNvPr id="129" name="Freeform 122">
              <a:extLst>
                <a:ext uri="{FF2B5EF4-FFF2-40B4-BE49-F238E27FC236}">
                  <a16:creationId xmlns:a16="http://schemas.microsoft.com/office/drawing/2014/main" id="{6294C9A2-BD57-4652-B716-FC7FE8D39D90}"/>
                </a:ext>
              </a:extLst>
            </p:cNvPr>
            <p:cNvSpPr>
              <a:spLocks/>
            </p:cNvSpPr>
            <p:nvPr/>
          </p:nvSpPr>
          <p:spPr bwMode="auto">
            <a:xfrm>
              <a:off x="732" y="3238"/>
              <a:ext cx="30" cy="46"/>
            </a:xfrm>
            <a:custGeom>
              <a:avLst/>
              <a:gdLst>
                <a:gd name="T0" fmla="*/ 143 w 155"/>
                <a:gd name="T1" fmla="*/ 41 h 235"/>
                <a:gd name="T2" fmla="*/ 114 w 155"/>
                <a:gd name="T3" fmla="*/ 36 h 235"/>
                <a:gd name="T4" fmla="*/ 106 w 155"/>
                <a:gd name="T5" fmla="*/ 25 h 235"/>
                <a:gd name="T6" fmla="*/ 87 w 155"/>
                <a:gd name="T7" fmla="*/ 20 h 235"/>
                <a:gd name="T8" fmla="*/ 65 w 155"/>
                <a:gd name="T9" fmla="*/ 14 h 235"/>
                <a:gd name="T10" fmla="*/ 2 w 155"/>
                <a:gd name="T11" fmla="*/ 53 h 235"/>
                <a:gd name="T12" fmla="*/ 2 w 155"/>
                <a:gd name="T13" fmla="*/ 53 h 235"/>
                <a:gd name="T14" fmla="*/ 2 w 155"/>
                <a:gd name="T15" fmla="*/ 53 h 235"/>
                <a:gd name="T16" fmla="*/ 49 w 155"/>
                <a:gd name="T17" fmla="*/ 82 h 235"/>
                <a:gd name="T18" fmla="*/ 71 w 155"/>
                <a:gd name="T19" fmla="*/ 84 h 235"/>
                <a:gd name="T20" fmla="*/ 71 w 155"/>
                <a:gd name="T21" fmla="*/ 84 h 235"/>
                <a:gd name="T22" fmla="*/ 23 w 155"/>
                <a:gd name="T23" fmla="*/ 167 h 235"/>
                <a:gd name="T24" fmla="*/ 1 w 155"/>
                <a:gd name="T25" fmla="*/ 146 h 235"/>
                <a:gd name="T26" fmla="*/ 1 w 155"/>
                <a:gd name="T27" fmla="*/ 214 h 235"/>
                <a:gd name="T28" fmla="*/ 82 w 155"/>
                <a:gd name="T29" fmla="*/ 144 h 235"/>
                <a:gd name="T30" fmla="*/ 84 w 155"/>
                <a:gd name="T31" fmla="*/ 109 h 235"/>
                <a:gd name="T32" fmla="*/ 112 w 155"/>
                <a:gd name="T33" fmla="*/ 160 h 235"/>
                <a:gd name="T34" fmla="*/ 113 w 155"/>
                <a:gd name="T35" fmla="*/ 159 h 235"/>
                <a:gd name="T36" fmla="*/ 127 w 155"/>
                <a:gd name="T37" fmla="*/ 122 h 235"/>
                <a:gd name="T38" fmla="*/ 147 w 155"/>
                <a:gd name="T39" fmla="*/ 87 h 235"/>
                <a:gd name="T40" fmla="*/ 143 w 155"/>
                <a:gd name="T41" fmla="*/ 41 h 235"/>
              </a:gdLst>
              <a:ahLst/>
              <a:cxnLst>
                <a:cxn ang="0">
                  <a:pos x="T0" y="T1"/>
                </a:cxn>
                <a:cxn ang="0">
                  <a:pos x="T2" y="T3"/>
                </a:cxn>
                <a:cxn ang="0">
                  <a:pos x="T4" y="T5"/>
                </a:cxn>
                <a:cxn ang="0">
                  <a:pos x="T6" y="T7"/>
                </a:cxn>
                <a:cxn ang="0">
                  <a:pos x="T8" y="T9"/>
                </a:cxn>
                <a:cxn ang="0">
                  <a:pos x="T10" y="T11"/>
                </a:cxn>
                <a:cxn ang="0">
                  <a:pos x="T12" y="T13"/>
                </a:cxn>
                <a:cxn ang="0">
                  <a:pos x="T14" y="T15"/>
                </a:cxn>
                <a:cxn ang="0">
                  <a:pos x="T16" y="T17"/>
                </a:cxn>
                <a:cxn ang="0">
                  <a:pos x="T18" y="T19"/>
                </a:cxn>
                <a:cxn ang="0">
                  <a:pos x="T20" y="T21"/>
                </a:cxn>
                <a:cxn ang="0">
                  <a:pos x="T22" y="T23"/>
                </a:cxn>
                <a:cxn ang="0">
                  <a:pos x="T24" y="T25"/>
                </a:cxn>
                <a:cxn ang="0">
                  <a:pos x="T26" y="T27"/>
                </a:cxn>
                <a:cxn ang="0">
                  <a:pos x="T28" y="T29"/>
                </a:cxn>
                <a:cxn ang="0">
                  <a:pos x="T30" y="T31"/>
                </a:cxn>
                <a:cxn ang="0">
                  <a:pos x="T32" y="T33"/>
                </a:cxn>
                <a:cxn ang="0">
                  <a:pos x="T34" y="T35"/>
                </a:cxn>
                <a:cxn ang="0">
                  <a:pos x="T36" y="T37"/>
                </a:cxn>
                <a:cxn ang="0">
                  <a:pos x="T38" y="T39"/>
                </a:cxn>
                <a:cxn ang="0">
                  <a:pos x="T40" y="T41"/>
                </a:cxn>
              </a:cxnLst>
              <a:rect l="0" t="0" r="r" b="b"/>
              <a:pathLst>
                <a:path w="155" h="235">
                  <a:moveTo>
                    <a:pt x="143" y="41"/>
                  </a:moveTo>
                  <a:cubicBezTo>
                    <a:pt x="135" y="35"/>
                    <a:pt x="124" y="33"/>
                    <a:pt x="114" y="36"/>
                  </a:cubicBezTo>
                  <a:cubicBezTo>
                    <a:pt x="113" y="31"/>
                    <a:pt x="110" y="27"/>
                    <a:pt x="106" y="25"/>
                  </a:cubicBezTo>
                  <a:cubicBezTo>
                    <a:pt x="100" y="21"/>
                    <a:pt x="94" y="20"/>
                    <a:pt x="87" y="20"/>
                  </a:cubicBezTo>
                  <a:cubicBezTo>
                    <a:pt x="78" y="20"/>
                    <a:pt x="73" y="19"/>
                    <a:pt x="65" y="14"/>
                  </a:cubicBezTo>
                  <a:cubicBezTo>
                    <a:pt x="40" y="0"/>
                    <a:pt x="0" y="23"/>
                    <a:pt x="2" y="53"/>
                  </a:cubicBezTo>
                  <a:cubicBezTo>
                    <a:pt x="2" y="53"/>
                    <a:pt x="2" y="53"/>
                    <a:pt x="2" y="53"/>
                  </a:cubicBezTo>
                  <a:cubicBezTo>
                    <a:pt x="2" y="53"/>
                    <a:pt x="2" y="53"/>
                    <a:pt x="2" y="53"/>
                  </a:cubicBezTo>
                  <a:cubicBezTo>
                    <a:pt x="6" y="71"/>
                    <a:pt x="33" y="81"/>
                    <a:pt x="49" y="82"/>
                  </a:cubicBezTo>
                  <a:cubicBezTo>
                    <a:pt x="59" y="83"/>
                    <a:pt x="65" y="82"/>
                    <a:pt x="71" y="84"/>
                  </a:cubicBezTo>
                  <a:cubicBezTo>
                    <a:pt x="71" y="84"/>
                    <a:pt x="71" y="84"/>
                    <a:pt x="71" y="84"/>
                  </a:cubicBezTo>
                  <a:cubicBezTo>
                    <a:pt x="71" y="84"/>
                    <a:pt x="69" y="167"/>
                    <a:pt x="23" y="167"/>
                  </a:cubicBezTo>
                  <a:cubicBezTo>
                    <a:pt x="23" y="167"/>
                    <a:pt x="20" y="146"/>
                    <a:pt x="1" y="146"/>
                  </a:cubicBezTo>
                  <a:cubicBezTo>
                    <a:pt x="1" y="214"/>
                    <a:pt x="1" y="214"/>
                    <a:pt x="1" y="214"/>
                  </a:cubicBezTo>
                  <a:cubicBezTo>
                    <a:pt x="1" y="214"/>
                    <a:pt x="82" y="235"/>
                    <a:pt x="82" y="144"/>
                  </a:cubicBezTo>
                  <a:cubicBezTo>
                    <a:pt x="84" y="109"/>
                    <a:pt x="84" y="109"/>
                    <a:pt x="84" y="109"/>
                  </a:cubicBezTo>
                  <a:cubicBezTo>
                    <a:pt x="87" y="125"/>
                    <a:pt x="93" y="148"/>
                    <a:pt x="112" y="160"/>
                  </a:cubicBezTo>
                  <a:cubicBezTo>
                    <a:pt x="113" y="159"/>
                    <a:pt x="113" y="159"/>
                    <a:pt x="113" y="159"/>
                  </a:cubicBezTo>
                  <a:cubicBezTo>
                    <a:pt x="129" y="151"/>
                    <a:pt x="125" y="137"/>
                    <a:pt x="127" y="122"/>
                  </a:cubicBezTo>
                  <a:cubicBezTo>
                    <a:pt x="128" y="111"/>
                    <a:pt x="141" y="97"/>
                    <a:pt x="147" y="87"/>
                  </a:cubicBezTo>
                  <a:cubicBezTo>
                    <a:pt x="153" y="76"/>
                    <a:pt x="155" y="51"/>
                    <a:pt x="143" y="41"/>
                  </a:cubicBezTo>
                </a:path>
              </a:pathLst>
            </a:custGeom>
            <a:solidFill>
              <a:srgbClr val="002050"/>
            </a:solidFill>
            <a:ln>
              <a:noFill/>
            </a:ln>
            <a:extLst>
              <a:ext uri="{91240B29-F687-4F45-9708-019B960494DF}">
                <a14:hiddenLine xmlns:a14="http://schemas.microsoft.com/office/drawing/2010/main" w="9525">
                  <a:solidFill>
                    <a:srgbClr val="000000"/>
                  </a:solidFill>
                  <a:round/>
                  <a:headEnd/>
                  <a:tailEnd/>
                </a14:hiddenLine>
              </a:ext>
            </a:extLst>
          </p:spPr>
          <p:txBody>
            <a:bodyPr lIns="93260" tIns="46630" rIns="93260" bIns="46630"/>
            <a:lstStyle/>
            <a:p>
              <a:pPr defTabSz="932597" eaLnBrk="1" fontAlgn="auto" hangingPunct="1">
                <a:spcBef>
                  <a:spcPts val="0"/>
                </a:spcBef>
                <a:spcAft>
                  <a:spcPts val="0"/>
                </a:spcAft>
                <a:defRPr/>
              </a:pPr>
              <a:endParaRPr lang="sl-SI" sz="1836" dirty="0">
                <a:solidFill>
                  <a:srgbClr val="505050"/>
                </a:solidFill>
                <a:latin typeface="Segoe UI"/>
              </a:endParaRPr>
            </a:p>
          </p:txBody>
        </p:sp>
        <p:sp>
          <p:nvSpPr>
            <p:cNvPr id="130" name="Freeform 123">
              <a:extLst>
                <a:ext uri="{FF2B5EF4-FFF2-40B4-BE49-F238E27FC236}">
                  <a16:creationId xmlns:a16="http://schemas.microsoft.com/office/drawing/2014/main" id="{66CC66D3-6B75-481E-A2A6-1E1667B059AE}"/>
                </a:ext>
              </a:extLst>
            </p:cNvPr>
            <p:cNvSpPr>
              <a:spLocks/>
            </p:cNvSpPr>
            <p:nvPr/>
          </p:nvSpPr>
          <p:spPr bwMode="auto">
            <a:xfrm>
              <a:off x="748" y="3286"/>
              <a:ext cx="59" cy="46"/>
            </a:xfrm>
            <a:custGeom>
              <a:avLst/>
              <a:gdLst>
                <a:gd name="T0" fmla="*/ 0 w 303"/>
                <a:gd name="T1" fmla="*/ 200 h 235"/>
                <a:gd name="T2" fmla="*/ 82 w 303"/>
                <a:gd name="T3" fmla="*/ 132 h 235"/>
                <a:gd name="T4" fmla="*/ 105 w 303"/>
                <a:gd name="T5" fmla="*/ 0 h 235"/>
                <a:gd name="T6" fmla="*/ 105 w 303"/>
                <a:gd name="T7" fmla="*/ 235 h 235"/>
                <a:gd name="T8" fmla="*/ 65 w 303"/>
                <a:gd name="T9" fmla="*/ 235 h 235"/>
                <a:gd name="T10" fmla="*/ 0 w 303"/>
                <a:gd name="T11" fmla="*/ 200 h 235"/>
              </a:gdLst>
              <a:ahLst/>
              <a:cxnLst>
                <a:cxn ang="0">
                  <a:pos x="T0" y="T1"/>
                </a:cxn>
                <a:cxn ang="0">
                  <a:pos x="T2" y="T3"/>
                </a:cxn>
                <a:cxn ang="0">
                  <a:pos x="T4" y="T5"/>
                </a:cxn>
                <a:cxn ang="0">
                  <a:pos x="T6" y="T7"/>
                </a:cxn>
                <a:cxn ang="0">
                  <a:pos x="T8" y="T9"/>
                </a:cxn>
                <a:cxn ang="0">
                  <a:pos x="T10" y="T11"/>
                </a:cxn>
              </a:cxnLst>
              <a:rect l="0" t="0" r="r" b="b"/>
              <a:pathLst>
                <a:path w="303" h="235">
                  <a:moveTo>
                    <a:pt x="0" y="200"/>
                  </a:moveTo>
                  <a:cubicBezTo>
                    <a:pt x="82" y="132"/>
                    <a:pt x="82" y="132"/>
                    <a:pt x="82" y="132"/>
                  </a:cubicBezTo>
                  <a:cubicBezTo>
                    <a:pt x="105" y="0"/>
                    <a:pt x="105" y="0"/>
                    <a:pt x="105" y="0"/>
                  </a:cubicBezTo>
                  <a:cubicBezTo>
                    <a:pt x="105" y="0"/>
                    <a:pt x="303" y="213"/>
                    <a:pt x="105" y="235"/>
                  </a:cubicBezTo>
                  <a:cubicBezTo>
                    <a:pt x="65" y="235"/>
                    <a:pt x="65" y="235"/>
                    <a:pt x="65" y="235"/>
                  </a:cubicBezTo>
                  <a:lnTo>
                    <a:pt x="0" y="200"/>
                  </a:lnTo>
                  <a:close/>
                </a:path>
              </a:pathLst>
            </a:custGeom>
            <a:solidFill>
              <a:srgbClr val="FFB900"/>
            </a:solidFill>
            <a:ln>
              <a:noFill/>
            </a:ln>
            <a:extLst>
              <a:ext uri="{91240B29-F687-4F45-9708-019B960494DF}">
                <a14:hiddenLine xmlns:a14="http://schemas.microsoft.com/office/drawing/2010/main" w="9525">
                  <a:solidFill>
                    <a:srgbClr val="000000"/>
                  </a:solidFill>
                  <a:round/>
                  <a:headEnd/>
                  <a:tailEnd/>
                </a14:hiddenLine>
              </a:ext>
            </a:extLst>
          </p:spPr>
          <p:txBody>
            <a:bodyPr lIns="93260" tIns="46630" rIns="93260" bIns="46630"/>
            <a:lstStyle/>
            <a:p>
              <a:pPr defTabSz="932597" eaLnBrk="1" fontAlgn="auto" hangingPunct="1">
                <a:spcBef>
                  <a:spcPts val="0"/>
                </a:spcBef>
                <a:spcAft>
                  <a:spcPts val="0"/>
                </a:spcAft>
                <a:defRPr/>
              </a:pPr>
              <a:endParaRPr lang="sl-SI" sz="1836" dirty="0">
                <a:solidFill>
                  <a:srgbClr val="505050"/>
                </a:solidFill>
                <a:latin typeface="Segoe UI"/>
              </a:endParaRPr>
            </a:p>
          </p:txBody>
        </p:sp>
        <p:sp>
          <p:nvSpPr>
            <p:cNvPr id="131" name="Freeform 124">
              <a:extLst>
                <a:ext uri="{FF2B5EF4-FFF2-40B4-BE49-F238E27FC236}">
                  <a16:creationId xmlns:a16="http://schemas.microsoft.com/office/drawing/2014/main" id="{444C07BE-B207-426B-8F7B-F592BE981E61}"/>
                </a:ext>
              </a:extLst>
            </p:cNvPr>
            <p:cNvSpPr>
              <a:spLocks/>
            </p:cNvSpPr>
            <p:nvPr/>
          </p:nvSpPr>
          <p:spPr bwMode="auto">
            <a:xfrm>
              <a:off x="688" y="3286"/>
              <a:ext cx="43" cy="46"/>
            </a:xfrm>
            <a:custGeom>
              <a:avLst/>
              <a:gdLst>
                <a:gd name="T0" fmla="*/ 4 w 220"/>
                <a:gd name="T1" fmla="*/ 221 h 237"/>
                <a:gd name="T2" fmla="*/ 9 w 220"/>
                <a:gd name="T3" fmla="*/ 191 h 237"/>
                <a:gd name="T4" fmla="*/ 173 w 220"/>
                <a:gd name="T5" fmla="*/ 0 h 237"/>
                <a:gd name="T6" fmla="*/ 192 w 220"/>
                <a:gd name="T7" fmla="*/ 6 h 237"/>
                <a:gd name="T8" fmla="*/ 220 w 220"/>
                <a:gd name="T9" fmla="*/ 31 h 237"/>
                <a:gd name="T10" fmla="*/ 92 w 220"/>
                <a:gd name="T11" fmla="*/ 180 h 237"/>
                <a:gd name="T12" fmla="*/ 155 w 220"/>
                <a:gd name="T13" fmla="*/ 180 h 237"/>
                <a:gd name="T14" fmla="*/ 156 w 220"/>
                <a:gd name="T15" fmla="*/ 236 h 237"/>
                <a:gd name="T16" fmla="*/ 30 w 220"/>
                <a:gd name="T17" fmla="*/ 237 h 237"/>
                <a:gd name="T18" fmla="*/ 30 w 220"/>
                <a:gd name="T19" fmla="*/ 237 h 237"/>
                <a:gd name="T20" fmla="*/ 4 w 220"/>
                <a:gd name="T21" fmla="*/ 221 h 237"/>
              </a:gdLst>
              <a:ahLst/>
              <a:cxnLst>
                <a:cxn ang="0">
                  <a:pos x="T0" y="T1"/>
                </a:cxn>
                <a:cxn ang="0">
                  <a:pos x="T2" y="T3"/>
                </a:cxn>
                <a:cxn ang="0">
                  <a:pos x="T4" y="T5"/>
                </a:cxn>
                <a:cxn ang="0">
                  <a:pos x="T6" y="T7"/>
                </a:cxn>
                <a:cxn ang="0">
                  <a:pos x="T8" y="T9"/>
                </a:cxn>
                <a:cxn ang="0">
                  <a:pos x="T10" y="T11"/>
                </a:cxn>
                <a:cxn ang="0">
                  <a:pos x="T12" y="T13"/>
                </a:cxn>
                <a:cxn ang="0">
                  <a:pos x="T14" y="T15"/>
                </a:cxn>
                <a:cxn ang="0">
                  <a:pos x="T16" y="T17"/>
                </a:cxn>
                <a:cxn ang="0">
                  <a:pos x="T18" y="T19"/>
                </a:cxn>
                <a:cxn ang="0">
                  <a:pos x="T20" y="T21"/>
                </a:cxn>
              </a:cxnLst>
              <a:rect l="0" t="0" r="r" b="b"/>
              <a:pathLst>
                <a:path w="220" h="237">
                  <a:moveTo>
                    <a:pt x="4" y="221"/>
                  </a:moveTo>
                  <a:cubicBezTo>
                    <a:pt x="0" y="211"/>
                    <a:pt x="1" y="199"/>
                    <a:pt x="9" y="191"/>
                  </a:cubicBezTo>
                  <a:cubicBezTo>
                    <a:pt x="173" y="0"/>
                    <a:pt x="173" y="0"/>
                    <a:pt x="173" y="0"/>
                  </a:cubicBezTo>
                  <a:cubicBezTo>
                    <a:pt x="192" y="6"/>
                    <a:pt x="192" y="6"/>
                    <a:pt x="192" y="6"/>
                  </a:cubicBezTo>
                  <a:cubicBezTo>
                    <a:pt x="220" y="31"/>
                    <a:pt x="220" y="31"/>
                    <a:pt x="220" y="31"/>
                  </a:cubicBezTo>
                  <a:cubicBezTo>
                    <a:pt x="92" y="180"/>
                    <a:pt x="92" y="180"/>
                    <a:pt x="92" y="180"/>
                  </a:cubicBezTo>
                  <a:cubicBezTo>
                    <a:pt x="155" y="180"/>
                    <a:pt x="155" y="180"/>
                    <a:pt x="155" y="180"/>
                  </a:cubicBezTo>
                  <a:cubicBezTo>
                    <a:pt x="156" y="236"/>
                    <a:pt x="156" y="236"/>
                    <a:pt x="156" y="236"/>
                  </a:cubicBezTo>
                  <a:cubicBezTo>
                    <a:pt x="30" y="237"/>
                    <a:pt x="30" y="237"/>
                    <a:pt x="30" y="237"/>
                  </a:cubicBezTo>
                  <a:cubicBezTo>
                    <a:pt x="30" y="237"/>
                    <a:pt x="30" y="237"/>
                    <a:pt x="30" y="237"/>
                  </a:cubicBezTo>
                  <a:cubicBezTo>
                    <a:pt x="19" y="237"/>
                    <a:pt x="9" y="231"/>
                    <a:pt x="4" y="221"/>
                  </a:cubicBezTo>
                  <a:close/>
                </a:path>
              </a:pathLst>
            </a:custGeom>
            <a:solidFill>
              <a:srgbClr val="FFB900"/>
            </a:solidFill>
            <a:ln>
              <a:noFill/>
            </a:ln>
            <a:extLst>
              <a:ext uri="{91240B29-F687-4F45-9708-019B960494DF}">
                <a14:hiddenLine xmlns:a14="http://schemas.microsoft.com/office/drawing/2010/main" w="9525">
                  <a:solidFill>
                    <a:srgbClr val="000000"/>
                  </a:solidFill>
                  <a:round/>
                  <a:headEnd/>
                  <a:tailEnd/>
                </a14:hiddenLine>
              </a:ext>
            </a:extLst>
          </p:spPr>
          <p:txBody>
            <a:bodyPr lIns="93260" tIns="46630" rIns="93260" bIns="46630"/>
            <a:lstStyle/>
            <a:p>
              <a:pPr defTabSz="932597" eaLnBrk="1" fontAlgn="auto" hangingPunct="1">
                <a:spcBef>
                  <a:spcPts val="0"/>
                </a:spcBef>
                <a:spcAft>
                  <a:spcPts val="0"/>
                </a:spcAft>
                <a:defRPr/>
              </a:pPr>
              <a:endParaRPr lang="sl-SI" sz="1836" dirty="0">
                <a:solidFill>
                  <a:srgbClr val="505050"/>
                </a:solidFill>
                <a:latin typeface="Segoe UI"/>
              </a:endParaRPr>
            </a:p>
          </p:txBody>
        </p:sp>
        <p:sp>
          <p:nvSpPr>
            <p:cNvPr id="132" name="Freeform 125">
              <a:extLst>
                <a:ext uri="{FF2B5EF4-FFF2-40B4-BE49-F238E27FC236}">
                  <a16:creationId xmlns:a16="http://schemas.microsoft.com/office/drawing/2014/main" id="{6DC92A95-DA97-4EA5-B0E8-554D4D242669}"/>
                </a:ext>
              </a:extLst>
            </p:cNvPr>
            <p:cNvSpPr>
              <a:spLocks/>
            </p:cNvSpPr>
            <p:nvPr/>
          </p:nvSpPr>
          <p:spPr bwMode="auto">
            <a:xfrm>
              <a:off x="718" y="3321"/>
              <a:ext cx="11" cy="10"/>
            </a:xfrm>
            <a:custGeom>
              <a:avLst/>
              <a:gdLst>
                <a:gd name="T0" fmla="*/ 30 w 58"/>
                <a:gd name="T1" fmla="*/ 0 h 56"/>
                <a:gd name="T2" fmla="*/ 58 w 58"/>
                <a:gd name="T3" fmla="*/ 28 h 56"/>
                <a:gd name="T4" fmla="*/ 30 w 58"/>
                <a:gd name="T5" fmla="*/ 56 h 56"/>
                <a:gd name="T6" fmla="*/ 0 w 58"/>
                <a:gd name="T7" fmla="*/ 56 h 56"/>
                <a:gd name="T8" fmla="*/ 0 w 58"/>
                <a:gd name="T9" fmla="*/ 0 h 56"/>
                <a:gd name="T10" fmla="*/ 30 w 58"/>
                <a:gd name="T11" fmla="*/ 0 h 56"/>
              </a:gdLst>
              <a:ahLst/>
              <a:cxnLst>
                <a:cxn ang="0">
                  <a:pos x="T0" y="T1"/>
                </a:cxn>
                <a:cxn ang="0">
                  <a:pos x="T2" y="T3"/>
                </a:cxn>
                <a:cxn ang="0">
                  <a:pos x="T4" y="T5"/>
                </a:cxn>
                <a:cxn ang="0">
                  <a:pos x="T6" y="T7"/>
                </a:cxn>
                <a:cxn ang="0">
                  <a:pos x="T8" y="T9"/>
                </a:cxn>
                <a:cxn ang="0">
                  <a:pos x="T10" y="T11"/>
                </a:cxn>
              </a:cxnLst>
              <a:rect l="0" t="0" r="r" b="b"/>
              <a:pathLst>
                <a:path w="58" h="56">
                  <a:moveTo>
                    <a:pt x="30" y="0"/>
                  </a:moveTo>
                  <a:cubicBezTo>
                    <a:pt x="45" y="0"/>
                    <a:pt x="58" y="13"/>
                    <a:pt x="58" y="28"/>
                  </a:cubicBezTo>
                  <a:cubicBezTo>
                    <a:pt x="58" y="44"/>
                    <a:pt x="45" y="56"/>
                    <a:pt x="30" y="56"/>
                  </a:cubicBezTo>
                  <a:cubicBezTo>
                    <a:pt x="30" y="56"/>
                    <a:pt x="0" y="56"/>
                    <a:pt x="0" y="56"/>
                  </a:cubicBezTo>
                  <a:cubicBezTo>
                    <a:pt x="0" y="0"/>
                    <a:pt x="0" y="0"/>
                    <a:pt x="0" y="0"/>
                  </a:cubicBezTo>
                  <a:cubicBezTo>
                    <a:pt x="0" y="0"/>
                    <a:pt x="29" y="0"/>
                    <a:pt x="30" y="0"/>
                  </a:cubicBezTo>
                  <a:close/>
                </a:path>
              </a:pathLst>
            </a:custGeom>
            <a:solidFill>
              <a:srgbClr val="FFFC9E"/>
            </a:solidFill>
            <a:ln>
              <a:noFill/>
            </a:ln>
            <a:extLst>
              <a:ext uri="{91240B29-F687-4F45-9708-019B960494DF}">
                <a14:hiddenLine xmlns:a14="http://schemas.microsoft.com/office/drawing/2010/main" w="9525">
                  <a:solidFill>
                    <a:srgbClr val="000000"/>
                  </a:solidFill>
                  <a:round/>
                  <a:headEnd/>
                  <a:tailEnd/>
                </a14:hiddenLine>
              </a:ext>
            </a:extLst>
          </p:spPr>
          <p:txBody>
            <a:bodyPr lIns="93260" tIns="46630" rIns="93260" bIns="46630"/>
            <a:lstStyle/>
            <a:p>
              <a:pPr defTabSz="932597" eaLnBrk="1" fontAlgn="auto" hangingPunct="1">
                <a:spcBef>
                  <a:spcPts val="0"/>
                </a:spcBef>
                <a:spcAft>
                  <a:spcPts val="0"/>
                </a:spcAft>
                <a:defRPr/>
              </a:pPr>
              <a:endParaRPr lang="sl-SI" sz="1836" dirty="0">
                <a:solidFill>
                  <a:srgbClr val="505050"/>
                </a:solidFill>
                <a:latin typeface="Segoe UI"/>
              </a:endParaRPr>
            </a:p>
          </p:txBody>
        </p:sp>
        <p:sp>
          <p:nvSpPr>
            <p:cNvPr id="133" name="Freeform 126">
              <a:extLst>
                <a:ext uri="{FF2B5EF4-FFF2-40B4-BE49-F238E27FC236}">
                  <a16:creationId xmlns:a16="http://schemas.microsoft.com/office/drawing/2014/main" id="{F00631A7-C3BF-434F-B686-0D683BDC5495}"/>
                </a:ext>
              </a:extLst>
            </p:cNvPr>
            <p:cNvSpPr>
              <a:spLocks/>
            </p:cNvSpPr>
            <p:nvPr/>
          </p:nvSpPr>
          <p:spPr bwMode="auto">
            <a:xfrm>
              <a:off x="722" y="3293"/>
              <a:ext cx="37" cy="39"/>
            </a:xfrm>
            <a:custGeom>
              <a:avLst/>
              <a:gdLst>
                <a:gd name="T0" fmla="*/ 0 w 37"/>
                <a:gd name="T1" fmla="*/ 27 h 39"/>
                <a:gd name="T2" fmla="*/ 22 w 37"/>
                <a:gd name="T3" fmla="*/ 39 h 39"/>
                <a:gd name="T4" fmla="*/ 37 w 37"/>
                <a:gd name="T5" fmla="*/ 12 h 39"/>
                <a:gd name="T6" fmla="*/ 15 w 37"/>
                <a:gd name="T7" fmla="*/ 0 h 39"/>
                <a:gd name="T8" fmla="*/ 0 w 37"/>
                <a:gd name="T9" fmla="*/ 27 h 39"/>
              </a:gdLst>
              <a:ahLst/>
              <a:cxnLst>
                <a:cxn ang="0">
                  <a:pos x="T0" y="T1"/>
                </a:cxn>
                <a:cxn ang="0">
                  <a:pos x="T2" y="T3"/>
                </a:cxn>
                <a:cxn ang="0">
                  <a:pos x="T4" y="T5"/>
                </a:cxn>
                <a:cxn ang="0">
                  <a:pos x="T6" y="T7"/>
                </a:cxn>
                <a:cxn ang="0">
                  <a:pos x="T8" y="T9"/>
                </a:cxn>
              </a:cxnLst>
              <a:rect l="0" t="0" r="r" b="b"/>
              <a:pathLst>
                <a:path w="37" h="39">
                  <a:moveTo>
                    <a:pt x="0" y="27"/>
                  </a:moveTo>
                  <a:lnTo>
                    <a:pt x="22" y="39"/>
                  </a:lnTo>
                  <a:lnTo>
                    <a:pt x="37" y="12"/>
                  </a:lnTo>
                  <a:lnTo>
                    <a:pt x="15" y="0"/>
                  </a:lnTo>
                  <a:lnTo>
                    <a:pt x="0" y="27"/>
                  </a:lnTo>
                  <a:close/>
                </a:path>
              </a:pathLst>
            </a:custGeom>
            <a:solidFill>
              <a:srgbClr val="FFFFFF"/>
            </a:solidFill>
            <a:ln>
              <a:noFill/>
            </a:ln>
            <a:extLst>
              <a:ext uri="{91240B29-F687-4F45-9708-019B960494DF}">
                <a14:hiddenLine xmlns:a14="http://schemas.microsoft.com/office/drawing/2010/main" w="9525">
                  <a:solidFill>
                    <a:srgbClr val="000000"/>
                  </a:solidFill>
                  <a:round/>
                  <a:headEnd/>
                  <a:tailEnd/>
                </a14:hiddenLine>
              </a:ext>
            </a:extLst>
          </p:spPr>
          <p:txBody>
            <a:bodyPr lIns="93260" tIns="46630" rIns="93260" bIns="46630"/>
            <a:lstStyle/>
            <a:p>
              <a:pPr defTabSz="932597" eaLnBrk="1" fontAlgn="auto" hangingPunct="1">
                <a:spcBef>
                  <a:spcPts val="0"/>
                </a:spcBef>
                <a:spcAft>
                  <a:spcPts val="0"/>
                </a:spcAft>
                <a:defRPr/>
              </a:pPr>
              <a:endParaRPr lang="sl-SI" sz="1836" dirty="0">
                <a:solidFill>
                  <a:srgbClr val="505050"/>
                </a:solidFill>
                <a:latin typeface="Segoe UI"/>
              </a:endParaRPr>
            </a:p>
          </p:txBody>
        </p:sp>
        <p:sp>
          <p:nvSpPr>
            <p:cNvPr id="134" name="Freeform 127">
              <a:extLst>
                <a:ext uri="{FF2B5EF4-FFF2-40B4-BE49-F238E27FC236}">
                  <a16:creationId xmlns:a16="http://schemas.microsoft.com/office/drawing/2014/main" id="{2C450C2E-0385-4392-847D-585450BE83F1}"/>
                </a:ext>
              </a:extLst>
            </p:cNvPr>
            <p:cNvSpPr>
              <a:spLocks/>
            </p:cNvSpPr>
            <p:nvPr/>
          </p:nvSpPr>
          <p:spPr bwMode="auto">
            <a:xfrm>
              <a:off x="739" y="3311"/>
              <a:ext cx="14" cy="14"/>
            </a:xfrm>
            <a:custGeom>
              <a:avLst/>
              <a:gdLst>
                <a:gd name="T0" fmla="*/ 19 w 73"/>
                <a:gd name="T1" fmla="*/ 57 h 72"/>
                <a:gd name="T2" fmla="*/ 7 w 73"/>
                <a:gd name="T3" fmla="*/ 19 h 72"/>
                <a:gd name="T4" fmla="*/ 46 w 73"/>
                <a:gd name="T5" fmla="*/ 7 h 72"/>
                <a:gd name="T6" fmla="*/ 73 w 73"/>
                <a:gd name="T7" fmla="*/ 22 h 72"/>
                <a:gd name="T8" fmla="*/ 45 w 73"/>
                <a:gd name="T9" fmla="*/ 72 h 72"/>
                <a:gd name="T10" fmla="*/ 19 w 73"/>
                <a:gd name="T11" fmla="*/ 57 h 72"/>
              </a:gdLst>
              <a:ahLst/>
              <a:cxnLst>
                <a:cxn ang="0">
                  <a:pos x="T0" y="T1"/>
                </a:cxn>
                <a:cxn ang="0">
                  <a:pos x="T2" y="T3"/>
                </a:cxn>
                <a:cxn ang="0">
                  <a:pos x="T4" y="T5"/>
                </a:cxn>
                <a:cxn ang="0">
                  <a:pos x="T6" y="T7"/>
                </a:cxn>
                <a:cxn ang="0">
                  <a:pos x="T8" y="T9"/>
                </a:cxn>
                <a:cxn ang="0">
                  <a:pos x="T10" y="T11"/>
                </a:cxn>
              </a:cxnLst>
              <a:rect l="0" t="0" r="r" b="b"/>
              <a:pathLst>
                <a:path w="73" h="72">
                  <a:moveTo>
                    <a:pt x="19" y="57"/>
                  </a:moveTo>
                  <a:cubicBezTo>
                    <a:pt x="5" y="50"/>
                    <a:pt x="0" y="32"/>
                    <a:pt x="7" y="19"/>
                  </a:cubicBezTo>
                  <a:cubicBezTo>
                    <a:pt x="15" y="5"/>
                    <a:pt x="32" y="0"/>
                    <a:pt x="46" y="7"/>
                  </a:cubicBezTo>
                  <a:cubicBezTo>
                    <a:pt x="73" y="22"/>
                    <a:pt x="73" y="22"/>
                    <a:pt x="73" y="22"/>
                  </a:cubicBezTo>
                  <a:cubicBezTo>
                    <a:pt x="45" y="72"/>
                    <a:pt x="45" y="72"/>
                    <a:pt x="45" y="72"/>
                  </a:cubicBezTo>
                  <a:lnTo>
                    <a:pt x="19" y="57"/>
                  </a:lnTo>
                  <a:close/>
                </a:path>
              </a:pathLst>
            </a:custGeom>
            <a:solidFill>
              <a:srgbClr val="FFFC9E"/>
            </a:solidFill>
            <a:ln>
              <a:noFill/>
            </a:ln>
            <a:extLst>
              <a:ext uri="{91240B29-F687-4F45-9708-019B960494DF}">
                <a14:hiddenLine xmlns:a14="http://schemas.microsoft.com/office/drawing/2010/main" w="9525">
                  <a:solidFill>
                    <a:srgbClr val="000000"/>
                  </a:solidFill>
                  <a:round/>
                  <a:headEnd/>
                  <a:tailEnd/>
                </a14:hiddenLine>
              </a:ext>
            </a:extLst>
          </p:spPr>
          <p:txBody>
            <a:bodyPr lIns="93260" tIns="46630" rIns="93260" bIns="46630"/>
            <a:lstStyle/>
            <a:p>
              <a:pPr defTabSz="932597" eaLnBrk="1" fontAlgn="auto" hangingPunct="1">
                <a:spcBef>
                  <a:spcPts val="0"/>
                </a:spcBef>
                <a:spcAft>
                  <a:spcPts val="0"/>
                </a:spcAft>
                <a:defRPr/>
              </a:pPr>
              <a:endParaRPr lang="sl-SI" sz="1836" dirty="0">
                <a:solidFill>
                  <a:srgbClr val="505050"/>
                </a:solidFill>
                <a:latin typeface="Segoe UI"/>
              </a:endParaRPr>
            </a:p>
          </p:txBody>
        </p:sp>
        <p:sp>
          <p:nvSpPr>
            <p:cNvPr id="135" name="Freeform 128">
              <a:extLst>
                <a:ext uri="{FF2B5EF4-FFF2-40B4-BE49-F238E27FC236}">
                  <a16:creationId xmlns:a16="http://schemas.microsoft.com/office/drawing/2014/main" id="{AD7ABB5B-82C0-45A2-B28C-4ED7DE92067B}"/>
                </a:ext>
              </a:extLst>
            </p:cNvPr>
            <p:cNvSpPr>
              <a:spLocks/>
            </p:cNvSpPr>
            <p:nvPr/>
          </p:nvSpPr>
          <p:spPr bwMode="auto">
            <a:xfrm>
              <a:off x="748" y="3256"/>
              <a:ext cx="5" cy="11"/>
            </a:xfrm>
            <a:custGeom>
              <a:avLst/>
              <a:gdLst>
                <a:gd name="T0" fmla="*/ 0 w 26"/>
                <a:gd name="T1" fmla="*/ 0 h 52"/>
                <a:gd name="T2" fmla="*/ 26 w 26"/>
                <a:gd name="T3" fmla="*/ 26 h 52"/>
                <a:gd name="T4" fmla="*/ 0 w 26"/>
                <a:gd name="T5" fmla="*/ 52 h 52"/>
                <a:gd name="T6" fmla="*/ 0 w 26"/>
                <a:gd name="T7" fmla="*/ 0 h 52"/>
              </a:gdLst>
              <a:ahLst/>
              <a:cxnLst>
                <a:cxn ang="0">
                  <a:pos x="T0" y="T1"/>
                </a:cxn>
                <a:cxn ang="0">
                  <a:pos x="T2" y="T3"/>
                </a:cxn>
                <a:cxn ang="0">
                  <a:pos x="T4" y="T5"/>
                </a:cxn>
                <a:cxn ang="0">
                  <a:pos x="T6" y="T7"/>
                </a:cxn>
              </a:cxnLst>
              <a:rect l="0" t="0" r="r" b="b"/>
              <a:pathLst>
                <a:path w="26" h="52">
                  <a:moveTo>
                    <a:pt x="0" y="0"/>
                  </a:moveTo>
                  <a:cubicBezTo>
                    <a:pt x="15" y="0"/>
                    <a:pt x="26" y="12"/>
                    <a:pt x="26" y="26"/>
                  </a:cubicBezTo>
                  <a:cubicBezTo>
                    <a:pt x="26" y="41"/>
                    <a:pt x="15" y="52"/>
                    <a:pt x="0" y="52"/>
                  </a:cubicBezTo>
                  <a:cubicBezTo>
                    <a:pt x="0" y="0"/>
                    <a:pt x="0" y="0"/>
                    <a:pt x="0" y="0"/>
                  </a:cubicBezTo>
                </a:path>
              </a:pathLst>
            </a:custGeom>
            <a:solidFill>
              <a:srgbClr val="FFFC9E"/>
            </a:solidFill>
            <a:ln>
              <a:noFill/>
            </a:ln>
            <a:extLst>
              <a:ext uri="{91240B29-F687-4F45-9708-019B960494DF}">
                <a14:hiddenLine xmlns:a14="http://schemas.microsoft.com/office/drawing/2010/main" w="9525">
                  <a:solidFill>
                    <a:srgbClr val="000000"/>
                  </a:solidFill>
                  <a:round/>
                  <a:headEnd/>
                  <a:tailEnd/>
                </a14:hiddenLine>
              </a:ext>
            </a:extLst>
          </p:spPr>
          <p:txBody>
            <a:bodyPr lIns="93260" tIns="46630" rIns="93260" bIns="46630"/>
            <a:lstStyle/>
            <a:p>
              <a:pPr defTabSz="932597" eaLnBrk="1" fontAlgn="auto" hangingPunct="1">
                <a:spcBef>
                  <a:spcPts val="0"/>
                </a:spcBef>
                <a:spcAft>
                  <a:spcPts val="0"/>
                </a:spcAft>
                <a:defRPr/>
              </a:pPr>
              <a:endParaRPr lang="sl-SI" sz="1836" dirty="0">
                <a:solidFill>
                  <a:srgbClr val="505050"/>
                </a:solidFill>
                <a:latin typeface="Segoe UI"/>
              </a:endParaRPr>
            </a:p>
          </p:txBody>
        </p:sp>
        <p:sp>
          <p:nvSpPr>
            <p:cNvPr id="136" name="Freeform 129">
              <a:extLst>
                <a:ext uri="{FF2B5EF4-FFF2-40B4-BE49-F238E27FC236}">
                  <a16:creationId xmlns:a16="http://schemas.microsoft.com/office/drawing/2014/main" id="{6B8C4F1C-25E3-467D-A3E0-3559986F5304}"/>
                </a:ext>
              </a:extLst>
            </p:cNvPr>
            <p:cNvSpPr>
              <a:spLocks/>
            </p:cNvSpPr>
            <p:nvPr/>
          </p:nvSpPr>
          <p:spPr bwMode="auto">
            <a:xfrm>
              <a:off x="748" y="3259"/>
              <a:ext cx="2" cy="5"/>
            </a:xfrm>
            <a:custGeom>
              <a:avLst/>
              <a:gdLst>
                <a:gd name="T0" fmla="*/ 0 w 13"/>
                <a:gd name="T1" fmla="*/ 0 h 26"/>
                <a:gd name="T2" fmla="*/ 0 w 13"/>
                <a:gd name="T3" fmla="*/ 26 h 26"/>
                <a:gd name="T4" fmla="*/ 13 w 13"/>
                <a:gd name="T5" fmla="*/ 13 h 26"/>
                <a:gd name="T6" fmla="*/ 0 w 13"/>
                <a:gd name="T7" fmla="*/ 0 h 26"/>
              </a:gdLst>
              <a:ahLst/>
              <a:cxnLst>
                <a:cxn ang="0">
                  <a:pos x="T0" y="T1"/>
                </a:cxn>
                <a:cxn ang="0">
                  <a:pos x="T2" y="T3"/>
                </a:cxn>
                <a:cxn ang="0">
                  <a:pos x="T4" y="T5"/>
                </a:cxn>
                <a:cxn ang="0">
                  <a:pos x="T6" y="T7"/>
                </a:cxn>
              </a:cxnLst>
              <a:rect l="0" t="0" r="r" b="b"/>
              <a:pathLst>
                <a:path w="13" h="26">
                  <a:moveTo>
                    <a:pt x="0" y="0"/>
                  </a:moveTo>
                  <a:cubicBezTo>
                    <a:pt x="0" y="26"/>
                    <a:pt x="0" y="26"/>
                    <a:pt x="0" y="26"/>
                  </a:cubicBezTo>
                  <a:cubicBezTo>
                    <a:pt x="7" y="26"/>
                    <a:pt x="13" y="20"/>
                    <a:pt x="13" y="13"/>
                  </a:cubicBezTo>
                  <a:cubicBezTo>
                    <a:pt x="13" y="6"/>
                    <a:pt x="7" y="0"/>
                    <a:pt x="0" y="0"/>
                  </a:cubicBezTo>
                </a:path>
              </a:pathLst>
            </a:custGeom>
            <a:solidFill>
              <a:srgbClr val="D9D686"/>
            </a:solidFill>
            <a:ln>
              <a:noFill/>
            </a:ln>
            <a:extLst>
              <a:ext uri="{91240B29-F687-4F45-9708-019B960494DF}">
                <a14:hiddenLine xmlns:a14="http://schemas.microsoft.com/office/drawing/2010/main" w="9525">
                  <a:solidFill>
                    <a:srgbClr val="000000"/>
                  </a:solidFill>
                  <a:round/>
                  <a:headEnd/>
                  <a:tailEnd/>
                </a14:hiddenLine>
              </a:ext>
            </a:extLst>
          </p:spPr>
          <p:txBody>
            <a:bodyPr lIns="93260" tIns="46630" rIns="93260" bIns="46630"/>
            <a:lstStyle/>
            <a:p>
              <a:pPr defTabSz="932597" eaLnBrk="1" fontAlgn="auto" hangingPunct="1">
                <a:spcBef>
                  <a:spcPts val="0"/>
                </a:spcBef>
                <a:spcAft>
                  <a:spcPts val="0"/>
                </a:spcAft>
                <a:defRPr/>
              </a:pPr>
              <a:endParaRPr lang="sl-SI" sz="1836" dirty="0">
                <a:solidFill>
                  <a:srgbClr val="505050"/>
                </a:solidFill>
                <a:latin typeface="Segoe UI"/>
              </a:endParaRPr>
            </a:p>
          </p:txBody>
        </p:sp>
        <p:sp>
          <p:nvSpPr>
            <p:cNvPr id="137" name="Rectangle 130">
              <a:extLst>
                <a:ext uri="{FF2B5EF4-FFF2-40B4-BE49-F238E27FC236}">
                  <a16:creationId xmlns:a16="http://schemas.microsoft.com/office/drawing/2014/main" id="{0DC52BB6-54EE-422D-A4B0-847F9A746522}"/>
                </a:ext>
              </a:extLst>
            </p:cNvPr>
            <p:cNvSpPr>
              <a:spLocks noChangeArrowheads="1"/>
            </p:cNvSpPr>
            <p:nvPr/>
          </p:nvSpPr>
          <p:spPr bwMode="auto">
            <a:xfrm>
              <a:off x="610" y="3338"/>
              <a:ext cx="29" cy="38"/>
            </a:xfrm>
            <a:prstGeom prst="rect">
              <a:avLst/>
            </a:prstGeom>
            <a:solidFill>
              <a:srgbClr val="FFFFFF"/>
            </a:solidFill>
            <a:ln>
              <a:noFill/>
            </a:ln>
            <a:extLst>
              <a:ext uri="{91240B29-F687-4F45-9708-019B960494DF}">
                <a14:hiddenLine xmlns:a14="http://schemas.microsoft.com/office/drawing/2010/main" w="9525">
                  <a:solidFill>
                    <a:srgbClr val="000000"/>
                  </a:solidFill>
                  <a:miter lim="800000"/>
                  <a:headEnd/>
                  <a:tailEnd/>
                </a14:hiddenLine>
              </a:ext>
            </a:extLst>
          </p:spPr>
          <p:txBody>
            <a:bodyPr lIns="93260" tIns="46630" rIns="93260" bIns="46630"/>
            <a:lstStyle/>
            <a:p>
              <a:pPr defTabSz="932597" eaLnBrk="1" fontAlgn="auto" hangingPunct="1">
                <a:spcBef>
                  <a:spcPts val="0"/>
                </a:spcBef>
                <a:spcAft>
                  <a:spcPts val="0"/>
                </a:spcAft>
                <a:defRPr/>
              </a:pPr>
              <a:endParaRPr lang="sl-SI" sz="1836" dirty="0">
                <a:solidFill>
                  <a:srgbClr val="505050"/>
                </a:solidFill>
                <a:latin typeface="Segoe UI"/>
              </a:endParaRPr>
            </a:p>
          </p:txBody>
        </p:sp>
        <p:sp>
          <p:nvSpPr>
            <p:cNvPr id="138" name="Rectangle 131">
              <a:extLst>
                <a:ext uri="{FF2B5EF4-FFF2-40B4-BE49-F238E27FC236}">
                  <a16:creationId xmlns:a16="http://schemas.microsoft.com/office/drawing/2014/main" id="{632C97C3-A333-4E4B-9328-F643DACC3AEC}"/>
                </a:ext>
              </a:extLst>
            </p:cNvPr>
            <p:cNvSpPr>
              <a:spLocks noChangeArrowheads="1"/>
            </p:cNvSpPr>
            <p:nvPr/>
          </p:nvSpPr>
          <p:spPr bwMode="auto">
            <a:xfrm>
              <a:off x="610" y="3338"/>
              <a:ext cx="29" cy="38"/>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lIns="93260" tIns="46630" rIns="93260" bIns="46630"/>
            <a:lstStyle/>
            <a:p>
              <a:pPr defTabSz="932597" eaLnBrk="1" fontAlgn="auto" hangingPunct="1">
                <a:spcBef>
                  <a:spcPts val="0"/>
                </a:spcBef>
                <a:spcAft>
                  <a:spcPts val="0"/>
                </a:spcAft>
                <a:defRPr/>
              </a:pPr>
              <a:endParaRPr lang="sl-SI" sz="1836" dirty="0">
                <a:solidFill>
                  <a:srgbClr val="505050"/>
                </a:solidFill>
                <a:latin typeface="Segoe UI"/>
              </a:endParaRPr>
            </a:p>
          </p:txBody>
        </p:sp>
        <p:sp>
          <p:nvSpPr>
            <p:cNvPr id="139" name="Freeform 132">
              <a:extLst>
                <a:ext uri="{FF2B5EF4-FFF2-40B4-BE49-F238E27FC236}">
                  <a16:creationId xmlns:a16="http://schemas.microsoft.com/office/drawing/2014/main" id="{C8BE8BEC-43C5-4A38-8B3D-0ECCCBA61E84}"/>
                </a:ext>
              </a:extLst>
            </p:cNvPr>
            <p:cNvSpPr>
              <a:spLocks/>
            </p:cNvSpPr>
            <p:nvPr/>
          </p:nvSpPr>
          <p:spPr bwMode="auto">
            <a:xfrm>
              <a:off x="610" y="3338"/>
              <a:ext cx="29" cy="38"/>
            </a:xfrm>
            <a:custGeom>
              <a:avLst/>
              <a:gdLst>
                <a:gd name="T0" fmla="*/ 29 w 29"/>
                <a:gd name="T1" fmla="*/ 0 h 38"/>
                <a:gd name="T2" fmla="*/ 16 w 29"/>
                <a:gd name="T3" fmla="*/ 0 h 38"/>
                <a:gd name="T4" fmla="*/ 0 w 29"/>
                <a:gd name="T5" fmla="*/ 0 h 38"/>
                <a:gd name="T6" fmla="*/ 0 w 29"/>
                <a:gd name="T7" fmla="*/ 4 h 38"/>
                <a:gd name="T8" fmla="*/ 25 w 29"/>
                <a:gd name="T9" fmla="*/ 4 h 38"/>
                <a:gd name="T10" fmla="*/ 25 w 29"/>
                <a:gd name="T11" fmla="*/ 38 h 38"/>
                <a:gd name="T12" fmla="*/ 29 w 29"/>
                <a:gd name="T13" fmla="*/ 38 h 38"/>
                <a:gd name="T14" fmla="*/ 29 w 29"/>
                <a:gd name="T15" fmla="*/ 0 h 38"/>
              </a:gdLst>
              <a:ahLst/>
              <a:cxnLst>
                <a:cxn ang="0">
                  <a:pos x="T0" y="T1"/>
                </a:cxn>
                <a:cxn ang="0">
                  <a:pos x="T2" y="T3"/>
                </a:cxn>
                <a:cxn ang="0">
                  <a:pos x="T4" y="T5"/>
                </a:cxn>
                <a:cxn ang="0">
                  <a:pos x="T6" y="T7"/>
                </a:cxn>
                <a:cxn ang="0">
                  <a:pos x="T8" y="T9"/>
                </a:cxn>
                <a:cxn ang="0">
                  <a:pos x="T10" y="T11"/>
                </a:cxn>
                <a:cxn ang="0">
                  <a:pos x="T12" y="T13"/>
                </a:cxn>
                <a:cxn ang="0">
                  <a:pos x="T14" y="T15"/>
                </a:cxn>
              </a:cxnLst>
              <a:rect l="0" t="0" r="r" b="b"/>
              <a:pathLst>
                <a:path w="29" h="38">
                  <a:moveTo>
                    <a:pt x="29" y="0"/>
                  </a:moveTo>
                  <a:lnTo>
                    <a:pt x="16" y="0"/>
                  </a:lnTo>
                  <a:lnTo>
                    <a:pt x="0" y="0"/>
                  </a:lnTo>
                  <a:lnTo>
                    <a:pt x="0" y="4"/>
                  </a:lnTo>
                  <a:lnTo>
                    <a:pt x="25" y="4"/>
                  </a:lnTo>
                  <a:lnTo>
                    <a:pt x="25" y="38"/>
                  </a:lnTo>
                  <a:lnTo>
                    <a:pt x="29" y="38"/>
                  </a:lnTo>
                  <a:lnTo>
                    <a:pt x="29" y="0"/>
                  </a:lnTo>
                  <a:close/>
                </a:path>
              </a:pathLst>
            </a:custGeom>
            <a:solidFill>
              <a:srgbClr val="D9D9D9"/>
            </a:solidFill>
            <a:ln>
              <a:noFill/>
            </a:ln>
            <a:extLst>
              <a:ext uri="{91240B29-F687-4F45-9708-019B960494DF}">
                <a14:hiddenLine xmlns:a14="http://schemas.microsoft.com/office/drawing/2010/main" w="9525">
                  <a:solidFill>
                    <a:srgbClr val="000000"/>
                  </a:solidFill>
                  <a:round/>
                  <a:headEnd/>
                  <a:tailEnd/>
                </a14:hiddenLine>
              </a:ext>
            </a:extLst>
          </p:spPr>
          <p:txBody>
            <a:bodyPr lIns="93260" tIns="46630" rIns="93260" bIns="46630"/>
            <a:lstStyle/>
            <a:p>
              <a:pPr defTabSz="932597" eaLnBrk="1" fontAlgn="auto" hangingPunct="1">
                <a:spcBef>
                  <a:spcPts val="0"/>
                </a:spcBef>
                <a:spcAft>
                  <a:spcPts val="0"/>
                </a:spcAft>
                <a:defRPr/>
              </a:pPr>
              <a:endParaRPr lang="sl-SI" sz="1836" dirty="0">
                <a:solidFill>
                  <a:srgbClr val="505050"/>
                </a:solidFill>
                <a:latin typeface="Segoe UI"/>
              </a:endParaRPr>
            </a:p>
          </p:txBody>
        </p:sp>
        <p:sp>
          <p:nvSpPr>
            <p:cNvPr id="140" name="Freeform 133">
              <a:extLst>
                <a:ext uri="{FF2B5EF4-FFF2-40B4-BE49-F238E27FC236}">
                  <a16:creationId xmlns:a16="http://schemas.microsoft.com/office/drawing/2014/main" id="{1C70D308-A4AC-43B1-BB3E-425984F8D589}"/>
                </a:ext>
              </a:extLst>
            </p:cNvPr>
            <p:cNvSpPr>
              <a:spLocks/>
            </p:cNvSpPr>
            <p:nvPr/>
          </p:nvSpPr>
          <p:spPr bwMode="auto">
            <a:xfrm>
              <a:off x="610" y="3338"/>
              <a:ext cx="29" cy="38"/>
            </a:xfrm>
            <a:custGeom>
              <a:avLst/>
              <a:gdLst>
                <a:gd name="T0" fmla="*/ 29 w 29"/>
                <a:gd name="T1" fmla="*/ 0 h 38"/>
                <a:gd name="T2" fmla="*/ 16 w 29"/>
                <a:gd name="T3" fmla="*/ 0 h 38"/>
                <a:gd name="T4" fmla="*/ 0 w 29"/>
                <a:gd name="T5" fmla="*/ 0 h 38"/>
                <a:gd name="T6" fmla="*/ 0 w 29"/>
                <a:gd name="T7" fmla="*/ 4 h 38"/>
                <a:gd name="T8" fmla="*/ 25 w 29"/>
                <a:gd name="T9" fmla="*/ 4 h 38"/>
                <a:gd name="T10" fmla="*/ 25 w 29"/>
                <a:gd name="T11" fmla="*/ 38 h 38"/>
                <a:gd name="T12" fmla="*/ 29 w 29"/>
                <a:gd name="T13" fmla="*/ 38 h 38"/>
                <a:gd name="T14" fmla="*/ 29 w 29"/>
                <a:gd name="T15" fmla="*/ 0 h 38"/>
              </a:gdLst>
              <a:ahLst/>
              <a:cxnLst>
                <a:cxn ang="0">
                  <a:pos x="T0" y="T1"/>
                </a:cxn>
                <a:cxn ang="0">
                  <a:pos x="T2" y="T3"/>
                </a:cxn>
                <a:cxn ang="0">
                  <a:pos x="T4" y="T5"/>
                </a:cxn>
                <a:cxn ang="0">
                  <a:pos x="T6" y="T7"/>
                </a:cxn>
                <a:cxn ang="0">
                  <a:pos x="T8" y="T9"/>
                </a:cxn>
                <a:cxn ang="0">
                  <a:pos x="T10" y="T11"/>
                </a:cxn>
                <a:cxn ang="0">
                  <a:pos x="T12" y="T13"/>
                </a:cxn>
                <a:cxn ang="0">
                  <a:pos x="T14" y="T15"/>
                </a:cxn>
              </a:cxnLst>
              <a:rect l="0" t="0" r="r" b="b"/>
              <a:pathLst>
                <a:path w="29" h="38">
                  <a:moveTo>
                    <a:pt x="29" y="0"/>
                  </a:moveTo>
                  <a:lnTo>
                    <a:pt x="16" y="0"/>
                  </a:lnTo>
                  <a:lnTo>
                    <a:pt x="0" y="0"/>
                  </a:lnTo>
                  <a:lnTo>
                    <a:pt x="0" y="4"/>
                  </a:lnTo>
                  <a:lnTo>
                    <a:pt x="25" y="4"/>
                  </a:lnTo>
                  <a:lnTo>
                    <a:pt x="25" y="38"/>
                  </a:lnTo>
                  <a:lnTo>
                    <a:pt x="29" y="38"/>
                  </a:lnTo>
                  <a:lnTo>
                    <a:pt x="29" y="0"/>
                  </a:lnTo>
                </a:path>
              </a:pathLst>
            </a:cu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round/>
                  <a:headEnd/>
                  <a:tailEnd/>
                </a14:hiddenLine>
              </a:ext>
            </a:extLst>
          </p:spPr>
          <p:txBody>
            <a:bodyPr lIns="93260" tIns="46630" rIns="93260" bIns="46630"/>
            <a:lstStyle/>
            <a:p>
              <a:pPr defTabSz="932597" eaLnBrk="1" fontAlgn="auto" hangingPunct="1">
                <a:spcBef>
                  <a:spcPts val="0"/>
                </a:spcBef>
                <a:spcAft>
                  <a:spcPts val="0"/>
                </a:spcAft>
                <a:defRPr/>
              </a:pPr>
              <a:endParaRPr lang="sl-SI" sz="1836" dirty="0">
                <a:solidFill>
                  <a:srgbClr val="505050"/>
                </a:solidFill>
                <a:latin typeface="Segoe UI"/>
              </a:endParaRPr>
            </a:p>
          </p:txBody>
        </p:sp>
        <p:sp>
          <p:nvSpPr>
            <p:cNvPr id="141" name="Rectangle 134">
              <a:extLst>
                <a:ext uri="{FF2B5EF4-FFF2-40B4-BE49-F238E27FC236}">
                  <a16:creationId xmlns:a16="http://schemas.microsoft.com/office/drawing/2014/main" id="{B0DD369A-29ED-46F0-B994-5D853AE01349}"/>
                </a:ext>
              </a:extLst>
            </p:cNvPr>
            <p:cNvSpPr>
              <a:spLocks noChangeArrowheads="1"/>
            </p:cNvSpPr>
            <p:nvPr/>
          </p:nvSpPr>
          <p:spPr bwMode="auto">
            <a:xfrm>
              <a:off x="606" y="3342"/>
              <a:ext cx="29" cy="38"/>
            </a:xfrm>
            <a:prstGeom prst="rect">
              <a:avLst/>
            </a:prstGeom>
            <a:solidFill>
              <a:srgbClr val="FFFFFF"/>
            </a:solidFill>
            <a:ln>
              <a:noFill/>
            </a:ln>
            <a:extLst>
              <a:ext uri="{91240B29-F687-4F45-9708-019B960494DF}">
                <a14:hiddenLine xmlns:a14="http://schemas.microsoft.com/office/drawing/2010/main" w="9525">
                  <a:solidFill>
                    <a:srgbClr val="000000"/>
                  </a:solidFill>
                  <a:miter lim="800000"/>
                  <a:headEnd/>
                  <a:tailEnd/>
                </a14:hiddenLine>
              </a:ext>
            </a:extLst>
          </p:spPr>
          <p:txBody>
            <a:bodyPr lIns="93260" tIns="46630" rIns="93260" bIns="46630"/>
            <a:lstStyle/>
            <a:p>
              <a:pPr defTabSz="932597" eaLnBrk="1" fontAlgn="auto" hangingPunct="1">
                <a:spcBef>
                  <a:spcPts val="0"/>
                </a:spcBef>
                <a:spcAft>
                  <a:spcPts val="0"/>
                </a:spcAft>
                <a:defRPr/>
              </a:pPr>
              <a:endParaRPr lang="sl-SI" sz="1836" dirty="0">
                <a:solidFill>
                  <a:srgbClr val="505050"/>
                </a:solidFill>
                <a:latin typeface="Segoe UI"/>
              </a:endParaRPr>
            </a:p>
          </p:txBody>
        </p:sp>
        <p:sp>
          <p:nvSpPr>
            <p:cNvPr id="142" name="Rectangle 135">
              <a:extLst>
                <a:ext uri="{FF2B5EF4-FFF2-40B4-BE49-F238E27FC236}">
                  <a16:creationId xmlns:a16="http://schemas.microsoft.com/office/drawing/2014/main" id="{B396AC61-400E-48A3-AE46-E724CD54FCCF}"/>
                </a:ext>
              </a:extLst>
            </p:cNvPr>
            <p:cNvSpPr>
              <a:spLocks noChangeArrowheads="1"/>
            </p:cNvSpPr>
            <p:nvPr/>
          </p:nvSpPr>
          <p:spPr bwMode="auto">
            <a:xfrm>
              <a:off x="606" y="3342"/>
              <a:ext cx="29" cy="38"/>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lIns="93260" tIns="46630" rIns="93260" bIns="46630"/>
            <a:lstStyle/>
            <a:p>
              <a:pPr defTabSz="932597" eaLnBrk="1" fontAlgn="auto" hangingPunct="1">
                <a:spcBef>
                  <a:spcPts val="0"/>
                </a:spcBef>
                <a:spcAft>
                  <a:spcPts val="0"/>
                </a:spcAft>
                <a:defRPr/>
              </a:pPr>
              <a:endParaRPr lang="sl-SI" sz="1836" dirty="0">
                <a:solidFill>
                  <a:srgbClr val="505050"/>
                </a:solidFill>
                <a:latin typeface="Segoe UI"/>
              </a:endParaRPr>
            </a:p>
          </p:txBody>
        </p:sp>
        <p:sp>
          <p:nvSpPr>
            <p:cNvPr id="143" name="Rectangle 136">
              <a:extLst>
                <a:ext uri="{FF2B5EF4-FFF2-40B4-BE49-F238E27FC236}">
                  <a16:creationId xmlns:a16="http://schemas.microsoft.com/office/drawing/2014/main" id="{81A0191F-0708-400A-ACA6-AAE1C00F1924}"/>
                </a:ext>
              </a:extLst>
            </p:cNvPr>
            <p:cNvSpPr>
              <a:spLocks noChangeArrowheads="1"/>
            </p:cNvSpPr>
            <p:nvPr/>
          </p:nvSpPr>
          <p:spPr bwMode="auto">
            <a:xfrm>
              <a:off x="606" y="3342"/>
              <a:ext cx="29" cy="38"/>
            </a:xfrm>
            <a:prstGeom prst="rect">
              <a:avLst/>
            </a:prstGeom>
            <a:solidFill>
              <a:srgbClr val="FFFFFF"/>
            </a:solidFill>
            <a:ln>
              <a:noFill/>
            </a:ln>
            <a:extLst>
              <a:ext uri="{91240B29-F687-4F45-9708-019B960494DF}">
                <a14:hiddenLine xmlns:a14="http://schemas.microsoft.com/office/drawing/2010/main" w="9525">
                  <a:solidFill>
                    <a:srgbClr val="000000"/>
                  </a:solidFill>
                  <a:miter lim="800000"/>
                  <a:headEnd/>
                  <a:tailEnd/>
                </a14:hiddenLine>
              </a:ext>
            </a:extLst>
          </p:spPr>
          <p:txBody>
            <a:bodyPr lIns="93260" tIns="46630" rIns="93260" bIns="46630"/>
            <a:lstStyle/>
            <a:p>
              <a:pPr defTabSz="932597" eaLnBrk="1" fontAlgn="auto" hangingPunct="1">
                <a:spcBef>
                  <a:spcPts val="0"/>
                </a:spcBef>
                <a:spcAft>
                  <a:spcPts val="0"/>
                </a:spcAft>
                <a:defRPr/>
              </a:pPr>
              <a:endParaRPr lang="sl-SI" sz="1836" dirty="0">
                <a:solidFill>
                  <a:srgbClr val="505050"/>
                </a:solidFill>
                <a:latin typeface="Segoe UI"/>
              </a:endParaRPr>
            </a:p>
          </p:txBody>
        </p:sp>
        <p:sp>
          <p:nvSpPr>
            <p:cNvPr id="144" name="Rectangle 137">
              <a:extLst>
                <a:ext uri="{FF2B5EF4-FFF2-40B4-BE49-F238E27FC236}">
                  <a16:creationId xmlns:a16="http://schemas.microsoft.com/office/drawing/2014/main" id="{CB87608B-5AC0-418E-A01E-A013A10760D5}"/>
                </a:ext>
              </a:extLst>
            </p:cNvPr>
            <p:cNvSpPr>
              <a:spLocks noChangeArrowheads="1"/>
            </p:cNvSpPr>
            <p:nvPr/>
          </p:nvSpPr>
          <p:spPr bwMode="auto">
            <a:xfrm>
              <a:off x="606" y="3342"/>
              <a:ext cx="29" cy="38"/>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lIns="93260" tIns="46630" rIns="93260" bIns="46630"/>
            <a:lstStyle/>
            <a:p>
              <a:pPr defTabSz="932597" eaLnBrk="1" fontAlgn="auto" hangingPunct="1">
                <a:spcBef>
                  <a:spcPts val="0"/>
                </a:spcBef>
                <a:spcAft>
                  <a:spcPts val="0"/>
                </a:spcAft>
                <a:defRPr/>
              </a:pPr>
              <a:endParaRPr lang="sl-SI" sz="1836" dirty="0">
                <a:solidFill>
                  <a:srgbClr val="505050"/>
                </a:solidFill>
                <a:latin typeface="Segoe UI"/>
              </a:endParaRPr>
            </a:p>
          </p:txBody>
        </p:sp>
        <p:sp>
          <p:nvSpPr>
            <p:cNvPr id="145" name="Rectangle 138">
              <a:extLst>
                <a:ext uri="{FF2B5EF4-FFF2-40B4-BE49-F238E27FC236}">
                  <a16:creationId xmlns:a16="http://schemas.microsoft.com/office/drawing/2014/main" id="{C39C5BA6-A17B-4A85-8D7B-CBC7222889FF}"/>
                </a:ext>
              </a:extLst>
            </p:cNvPr>
            <p:cNvSpPr>
              <a:spLocks noChangeArrowheads="1"/>
            </p:cNvSpPr>
            <p:nvPr/>
          </p:nvSpPr>
          <p:spPr bwMode="auto">
            <a:xfrm>
              <a:off x="606" y="3342"/>
              <a:ext cx="29" cy="38"/>
            </a:xfrm>
            <a:prstGeom prst="rect">
              <a:avLst/>
            </a:prstGeom>
            <a:solidFill>
              <a:srgbClr val="E5E5E5"/>
            </a:solidFill>
            <a:ln>
              <a:noFill/>
            </a:ln>
            <a:extLst>
              <a:ext uri="{91240B29-F687-4F45-9708-019B960494DF}">
                <a14:hiddenLine xmlns:a14="http://schemas.microsoft.com/office/drawing/2010/main" w="9525">
                  <a:solidFill>
                    <a:srgbClr val="000000"/>
                  </a:solidFill>
                  <a:miter lim="800000"/>
                  <a:headEnd/>
                  <a:tailEnd/>
                </a14:hiddenLine>
              </a:ext>
            </a:extLst>
          </p:spPr>
          <p:txBody>
            <a:bodyPr lIns="93260" tIns="46630" rIns="93260" bIns="46630"/>
            <a:lstStyle/>
            <a:p>
              <a:pPr defTabSz="932597" eaLnBrk="1" fontAlgn="auto" hangingPunct="1">
                <a:spcBef>
                  <a:spcPts val="0"/>
                </a:spcBef>
                <a:spcAft>
                  <a:spcPts val="0"/>
                </a:spcAft>
                <a:defRPr/>
              </a:pPr>
              <a:endParaRPr lang="sl-SI" sz="1836" dirty="0">
                <a:solidFill>
                  <a:srgbClr val="505050"/>
                </a:solidFill>
                <a:latin typeface="Segoe UI"/>
              </a:endParaRPr>
            </a:p>
          </p:txBody>
        </p:sp>
        <p:sp>
          <p:nvSpPr>
            <p:cNvPr id="146" name="Rectangle 139">
              <a:extLst>
                <a:ext uri="{FF2B5EF4-FFF2-40B4-BE49-F238E27FC236}">
                  <a16:creationId xmlns:a16="http://schemas.microsoft.com/office/drawing/2014/main" id="{7427BE9C-8233-4E6B-A4A5-9C9402CBE395}"/>
                </a:ext>
              </a:extLst>
            </p:cNvPr>
            <p:cNvSpPr>
              <a:spLocks noChangeArrowheads="1"/>
            </p:cNvSpPr>
            <p:nvPr/>
          </p:nvSpPr>
          <p:spPr bwMode="auto">
            <a:xfrm>
              <a:off x="606" y="3342"/>
              <a:ext cx="29" cy="38"/>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lIns="93260" tIns="46630" rIns="93260" bIns="46630"/>
            <a:lstStyle/>
            <a:p>
              <a:pPr defTabSz="932597" eaLnBrk="1" fontAlgn="auto" hangingPunct="1">
                <a:spcBef>
                  <a:spcPts val="0"/>
                </a:spcBef>
                <a:spcAft>
                  <a:spcPts val="0"/>
                </a:spcAft>
                <a:defRPr/>
              </a:pPr>
              <a:endParaRPr lang="sl-SI" sz="1836" dirty="0">
                <a:solidFill>
                  <a:srgbClr val="505050"/>
                </a:solidFill>
                <a:latin typeface="Segoe UI"/>
              </a:endParaRPr>
            </a:p>
          </p:txBody>
        </p:sp>
        <p:sp>
          <p:nvSpPr>
            <p:cNvPr id="147" name="Rectangle 140">
              <a:extLst>
                <a:ext uri="{FF2B5EF4-FFF2-40B4-BE49-F238E27FC236}">
                  <a16:creationId xmlns:a16="http://schemas.microsoft.com/office/drawing/2014/main" id="{93159EC5-0C15-42A0-8FBB-D243090B4579}"/>
                </a:ext>
              </a:extLst>
            </p:cNvPr>
            <p:cNvSpPr>
              <a:spLocks noChangeArrowheads="1"/>
            </p:cNvSpPr>
            <p:nvPr/>
          </p:nvSpPr>
          <p:spPr bwMode="auto">
            <a:xfrm>
              <a:off x="603" y="3345"/>
              <a:ext cx="29" cy="38"/>
            </a:xfrm>
            <a:prstGeom prst="rect">
              <a:avLst/>
            </a:prstGeom>
            <a:solidFill>
              <a:srgbClr val="FFFFFF"/>
            </a:solidFill>
            <a:ln>
              <a:noFill/>
            </a:ln>
            <a:extLst>
              <a:ext uri="{91240B29-F687-4F45-9708-019B960494DF}">
                <a14:hiddenLine xmlns:a14="http://schemas.microsoft.com/office/drawing/2010/main" w="9525">
                  <a:solidFill>
                    <a:srgbClr val="000000"/>
                  </a:solidFill>
                  <a:miter lim="800000"/>
                  <a:headEnd/>
                  <a:tailEnd/>
                </a14:hiddenLine>
              </a:ext>
            </a:extLst>
          </p:spPr>
          <p:txBody>
            <a:bodyPr lIns="93260" tIns="46630" rIns="93260" bIns="46630"/>
            <a:lstStyle/>
            <a:p>
              <a:pPr defTabSz="932597" eaLnBrk="1" fontAlgn="auto" hangingPunct="1">
                <a:spcBef>
                  <a:spcPts val="0"/>
                </a:spcBef>
                <a:spcAft>
                  <a:spcPts val="0"/>
                </a:spcAft>
                <a:defRPr/>
              </a:pPr>
              <a:endParaRPr lang="sl-SI" sz="1836" dirty="0">
                <a:solidFill>
                  <a:srgbClr val="505050"/>
                </a:solidFill>
                <a:latin typeface="Segoe UI"/>
              </a:endParaRPr>
            </a:p>
          </p:txBody>
        </p:sp>
        <p:sp>
          <p:nvSpPr>
            <p:cNvPr id="148" name="Rectangle 141">
              <a:extLst>
                <a:ext uri="{FF2B5EF4-FFF2-40B4-BE49-F238E27FC236}">
                  <a16:creationId xmlns:a16="http://schemas.microsoft.com/office/drawing/2014/main" id="{3260A576-AF36-4C89-BD0D-B8EEF5A97C5F}"/>
                </a:ext>
              </a:extLst>
            </p:cNvPr>
            <p:cNvSpPr>
              <a:spLocks noChangeArrowheads="1"/>
            </p:cNvSpPr>
            <p:nvPr/>
          </p:nvSpPr>
          <p:spPr bwMode="auto">
            <a:xfrm>
              <a:off x="655" y="3338"/>
              <a:ext cx="29" cy="38"/>
            </a:xfrm>
            <a:prstGeom prst="rect">
              <a:avLst/>
            </a:prstGeom>
            <a:solidFill>
              <a:srgbClr val="FFFFFF"/>
            </a:solidFill>
            <a:ln>
              <a:noFill/>
            </a:ln>
            <a:extLst>
              <a:ext uri="{91240B29-F687-4F45-9708-019B960494DF}">
                <a14:hiddenLine xmlns:a14="http://schemas.microsoft.com/office/drawing/2010/main" w="9525">
                  <a:solidFill>
                    <a:srgbClr val="000000"/>
                  </a:solidFill>
                  <a:miter lim="800000"/>
                  <a:headEnd/>
                  <a:tailEnd/>
                </a14:hiddenLine>
              </a:ext>
            </a:extLst>
          </p:spPr>
          <p:txBody>
            <a:bodyPr lIns="93260" tIns="46630" rIns="93260" bIns="46630"/>
            <a:lstStyle/>
            <a:p>
              <a:pPr defTabSz="932597" eaLnBrk="1" fontAlgn="auto" hangingPunct="1">
                <a:spcBef>
                  <a:spcPts val="0"/>
                </a:spcBef>
                <a:spcAft>
                  <a:spcPts val="0"/>
                </a:spcAft>
                <a:defRPr/>
              </a:pPr>
              <a:endParaRPr lang="sl-SI" sz="1836" dirty="0">
                <a:solidFill>
                  <a:srgbClr val="505050"/>
                </a:solidFill>
                <a:latin typeface="Segoe UI"/>
              </a:endParaRPr>
            </a:p>
          </p:txBody>
        </p:sp>
        <p:sp>
          <p:nvSpPr>
            <p:cNvPr id="149" name="Rectangle 142">
              <a:extLst>
                <a:ext uri="{FF2B5EF4-FFF2-40B4-BE49-F238E27FC236}">
                  <a16:creationId xmlns:a16="http://schemas.microsoft.com/office/drawing/2014/main" id="{AEE1D911-2EF3-446D-8F9F-FA2DB1983F48}"/>
                </a:ext>
              </a:extLst>
            </p:cNvPr>
            <p:cNvSpPr>
              <a:spLocks noChangeArrowheads="1"/>
            </p:cNvSpPr>
            <p:nvPr/>
          </p:nvSpPr>
          <p:spPr bwMode="auto">
            <a:xfrm>
              <a:off x="655" y="3338"/>
              <a:ext cx="29" cy="38"/>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lIns="93260" tIns="46630" rIns="93260" bIns="46630"/>
            <a:lstStyle/>
            <a:p>
              <a:pPr defTabSz="932597" eaLnBrk="1" fontAlgn="auto" hangingPunct="1">
                <a:spcBef>
                  <a:spcPts val="0"/>
                </a:spcBef>
                <a:spcAft>
                  <a:spcPts val="0"/>
                </a:spcAft>
                <a:defRPr/>
              </a:pPr>
              <a:endParaRPr lang="sl-SI" sz="1836" dirty="0">
                <a:solidFill>
                  <a:srgbClr val="505050"/>
                </a:solidFill>
                <a:latin typeface="Segoe UI"/>
              </a:endParaRPr>
            </a:p>
          </p:txBody>
        </p:sp>
        <p:sp>
          <p:nvSpPr>
            <p:cNvPr id="150" name="Freeform 143">
              <a:extLst>
                <a:ext uri="{FF2B5EF4-FFF2-40B4-BE49-F238E27FC236}">
                  <a16:creationId xmlns:a16="http://schemas.microsoft.com/office/drawing/2014/main" id="{FF0944F7-6C64-4777-9F31-8444A0C31B64}"/>
                </a:ext>
              </a:extLst>
            </p:cNvPr>
            <p:cNvSpPr>
              <a:spLocks/>
            </p:cNvSpPr>
            <p:nvPr/>
          </p:nvSpPr>
          <p:spPr bwMode="auto">
            <a:xfrm>
              <a:off x="655" y="3338"/>
              <a:ext cx="29" cy="38"/>
            </a:xfrm>
            <a:custGeom>
              <a:avLst/>
              <a:gdLst>
                <a:gd name="T0" fmla="*/ 29 w 29"/>
                <a:gd name="T1" fmla="*/ 0 h 38"/>
                <a:gd name="T2" fmla="*/ 14 w 29"/>
                <a:gd name="T3" fmla="*/ 0 h 38"/>
                <a:gd name="T4" fmla="*/ 0 w 29"/>
                <a:gd name="T5" fmla="*/ 0 h 38"/>
                <a:gd name="T6" fmla="*/ 0 w 29"/>
                <a:gd name="T7" fmla="*/ 4 h 38"/>
                <a:gd name="T8" fmla="*/ 25 w 29"/>
                <a:gd name="T9" fmla="*/ 4 h 38"/>
                <a:gd name="T10" fmla="*/ 25 w 29"/>
                <a:gd name="T11" fmla="*/ 38 h 38"/>
                <a:gd name="T12" fmla="*/ 29 w 29"/>
                <a:gd name="T13" fmla="*/ 38 h 38"/>
                <a:gd name="T14" fmla="*/ 29 w 29"/>
                <a:gd name="T15" fmla="*/ 0 h 38"/>
              </a:gdLst>
              <a:ahLst/>
              <a:cxnLst>
                <a:cxn ang="0">
                  <a:pos x="T0" y="T1"/>
                </a:cxn>
                <a:cxn ang="0">
                  <a:pos x="T2" y="T3"/>
                </a:cxn>
                <a:cxn ang="0">
                  <a:pos x="T4" y="T5"/>
                </a:cxn>
                <a:cxn ang="0">
                  <a:pos x="T6" y="T7"/>
                </a:cxn>
                <a:cxn ang="0">
                  <a:pos x="T8" y="T9"/>
                </a:cxn>
                <a:cxn ang="0">
                  <a:pos x="T10" y="T11"/>
                </a:cxn>
                <a:cxn ang="0">
                  <a:pos x="T12" y="T13"/>
                </a:cxn>
                <a:cxn ang="0">
                  <a:pos x="T14" y="T15"/>
                </a:cxn>
              </a:cxnLst>
              <a:rect l="0" t="0" r="r" b="b"/>
              <a:pathLst>
                <a:path w="29" h="38">
                  <a:moveTo>
                    <a:pt x="29" y="0"/>
                  </a:moveTo>
                  <a:lnTo>
                    <a:pt x="14" y="0"/>
                  </a:lnTo>
                  <a:lnTo>
                    <a:pt x="0" y="0"/>
                  </a:lnTo>
                  <a:lnTo>
                    <a:pt x="0" y="4"/>
                  </a:lnTo>
                  <a:lnTo>
                    <a:pt x="25" y="4"/>
                  </a:lnTo>
                  <a:lnTo>
                    <a:pt x="25" y="38"/>
                  </a:lnTo>
                  <a:lnTo>
                    <a:pt x="29" y="38"/>
                  </a:lnTo>
                  <a:lnTo>
                    <a:pt x="29" y="0"/>
                  </a:lnTo>
                  <a:close/>
                </a:path>
              </a:pathLst>
            </a:custGeom>
            <a:solidFill>
              <a:srgbClr val="D9D9D9"/>
            </a:solidFill>
            <a:ln>
              <a:noFill/>
            </a:ln>
            <a:extLst>
              <a:ext uri="{91240B29-F687-4F45-9708-019B960494DF}">
                <a14:hiddenLine xmlns:a14="http://schemas.microsoft.com/office/drawing/2010/main" w="9525">
                  <a:solidFill>
                    <a:srgbClr val="000000"/>
                  </a:solidFill>
                  <a:round/>
                  <a:headEnd/>
                  <a:tailEnd/>
                </a14:hiddenLine>
              </a:ext>
            </a:extLst>
          </p:spPr>
          <p:txBody>
            <a:bodyPr lIns="93260" tIns="46630" rIns="93260" bIns="46630"/>
            <a:lstStyle/>
            <a:p>
              <a:pPr defTabSz="932597" eaLnBrk="1" fontAlgn="auto" hangingPunct="1">
                <a:spcBef>
                  <a:spcPts val="0"/>
                </a:spcBef>
                <a:spcAft>
                  <a:spcPts val="0"/>
                </a:spcAft>
                <a:defRPr/>
              </a:pPr>
              <a:endParaRPr lang="sl-SI" sz="1836" dirty="0">
                <a:solidFill>
                  <a:srgbClr val="505050"/>
                </a:solidFill>
                <a:latin typeface="Segoe UI"/>
              </a:endParaRPr>
            </a:p>
          </p:txBody>
        </p:sp>
        <p:sp>
          <p:nvSpPr>
            <p:cNvPr id="151" name="Freeform 144">
              <a:extLst>
                <a:ext uri="{FF2B5EF4-FFF2-40B4-BE49-F238E27FC236}">
                  <a16:creationId xmlns:a16="http://schemas.microsoft.com/office/drawing/2014/main" id="{DEE3D57F-6E8E-435D-9F36-3BB96DFD6652}"/>
                </a:ext>
              </a:extLst>
            </p:cNvPr>
            <p:cNvSpPr>
              <a:spLocks/>
            </p:cNvSpPr>
            <p:nvPr/>
          </p:nvSpPr>
          <p:spPr bwMode="auto">
            <a:xfrm>
              <a:off x="655" y="3338"/>
              <a:ext cx="29" cy="38"/>
            </a:xfrm>
            <a:custGeom>
              <a:avLst/>
              <a:gdLst>
                <a:gd name="T0" fmla="*/ 29 w 29"/>
                <a:gd name="T1" fmla="*/ 0 h 38"/>
                <a:gd name="T2" fmla="*/ 14 w 29"/>
                <a:gd name="T3" fmla="*/ 0 h 38"/>
                <a:gd name="T4" fmla="*/ 0 w 29"/>
                <a:gd name="T5" fmla="*/ 0 h 38"/>
                <a:gd name="T6" fmla="*/ 0 w 29"/>
                <a:gd name="T7" fmla="*/ 4 h 38"/>
                <a:gd name="T8" fmla="*/ 25 w 29"/>
                <a:gd name="T9" fmla="*/ 4 h 38"/>
                <a:gd name="T10" fmla="*/ 25 w 29"/>
                <a:gd name="T11" fmla="*/ 38 h 38"/>
                <a:gd name="T12" fmla="*/ 29 w 29"/>
                <a:gd name="T13" fmla="*/ 38 h 38"/>
                <a:gd name="T14" fmla="*/ 29 w 29"/>
                <a:gd name="T15" fmla="*/ 0 h 38"/>
              </a:gdLst>
              <a:ahLst/>
              <a:cxnLst>
                <a:cxn ang="0">
                  <a:pos x="T0" y="T1"/>
                </a:cxn>
                <a:cxn ang="0">
                  <a:pos x="T2" y="T3"/>
                </a:cxn>
                <a:cxn ang="0">
                  <a:pos x="T4" y="T5"/>
                </a:cxn>
                <a:cxn ang="0">
                  <a:pos x="T6" y="T7"/>
                </a:cxn>
                <a:cxn ang="0">
                  <a:pos x="T8" y="T9"/>
                </a:cxn>
                <a:cxn ang="0">
                  <a:pos x="T10" y="T11"/>
                </a:cxn>
                <a:cxn ang="0">
                  <a:pos x="T12" y="T13"/>
                </a:cxn>
                <a:cxn ang="0">
                  <a:pos x="T14" y="T15"/>
                </a:cxn>
              </a:cxnLst>
              <a:rect l="0" t="0" r="r" b="b"/>
              <a:pathLst>
                <a:path w="29" h="38">
                  <a:moveTo>
                    <a:pt x="29" y="0"/>
                  </a:moveTo>
                  <a:lnTo>
                    <a:pt x="14" y="0"/>
                  </a:lnTo>
                  <a:lnTo>
                    <a:pt x="0" y="0"/>
                  </a:lnTo>
                  <a:lnTo>
                    <a:pt x="0" y="4"/>
                  </a:lnTo>
                  <a:lnTo>
                    <a:pt x="25" y="4"/>
                  </a:lnTo>
                  <a:lnTo>
                    <a:pt x="25" y="38"/>
                  </a:lnTo>
                  <a:lnTo>
                    <a:pt x="29" y="38"/>
                  </a:lnTo>
                  <a:lnTo>
                    <a:pt x="29" y="0"/>
                  </a:lnTo>
                </a:path>
              </a:pathLst>
            </a:cu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round/>
                  <a:headEnd/>
                  <a:tailEnd/>
                </a14:hiddenLine>
              </a:ext>
            </a:extLst>
          </p:spPr>
          <p:txBody>
            <a:bodyPr lIns="93260" tIns="46630" rIns="93260" bIns="46630"/>
            <a:lstStyle/>
            <a:p>
              <a:pPr defTabSz="932597" eaLnBrk="1" fontAlgn="auto" hangingPunct="1">
                <a:spcBef>
                  <a:spcPts val="0"/>
                </a:spcBef>
                <a:spcAft>
                  <a:spcPts val="0"/>
                </a:spcAft>
                <a:defRPr/>
              </a:pPr>
              <a:endParaRPr lang="sl-SI" sz="1836" dirty="0">
                <a:solidFill>
                  <a:srgbClr val="505050"/>
                </a:solidFill>
                <a:latin typeface="Segoe UI"/>
              </a:endParaRPr>
            </a:p>
          </p:txBody>
        </p:sp>
        <p:sp>
          <p:nvSpPr>
            <p:cNvPr id="152" name="Rectangle 145">
              <a:extLst>
                <a:ext uri="{FF2B5EF4-FFF2-40B4-BE49-F238E27FC236}">
                  <a16:creationId xmlns:a16="http://schemas.microsoft.com/office/drawing/2014/main" id="{5EB82A13-D9BB-4B28-8AE3-7ED83F69F14E}"/>
                </a:ext>
              </a:extLst>
            </p:cNvPr>
            <p:cNvSpPr>
              <a:spLocks noChangeArrowheads="1"/>
            </p:cNvSpPr>
            <p:nvPr/>
          </p:nvSpPr>
          <p:spPr bwMode="auto">
            <a:xfrm>
              <a:off x="651" y="3342"/>
              <a:ext cx="29" cy="38"/>
            </a:xfrm>
            <a:prstGeom prst="rect">
              <a:avLst/>
            </a:prstGeom>
            <a:solidFill>
              <a:srgbClr val="FFFFFF"/>
            </a:solidFill>
            <a:ln>
              <a:noFill/>
            </a:ln>
            <a:extLst>
              <a:ext uri="{91240B29-F687-4F45-9708-019B960494DF}">
                <a14:hiddenLine xmlns:a14="http://schemas.microsoft.com/office/drawing/2010/main" w="9525">
                  <a:solidFill>
                    <a:srgbClr val="000000"/>
                  </a:solidFill>
                  <a:miter lim="800000"/>
                  <a:headEnd/>
                  <a:tailEnd/>
                </a14:hiddenLine>
              </a:ext>
            </a:extLst>
          </p:spPr>
          <p:txBody>
            <a:bodyPr lIns="93260" tIns="46630" rIns="93260" bIns="46630"/>
            <a:lstStyle/>
            <a:p>
              <a:pPr defTabSz="932597" eaLnBrk="1" fontAlgn="auto" hangingPunct="1">
                <a:spcBef>
                  <a:spcPts val="0"/>
                </a:spcBef>
                <a:spcAft>
                  <a:spcPts val="0"/>
                </a:spcAft>
                <a:defRPr/>
              </a:pPr>
              <a:endParaRPr lang="sl-SI" sz="1836" dirty="0">
                <a:solidFill>
                  <a:srgbClr val="505050"/>
                </a:solidFill>
                <a:latin typeface="Segoe UI"/>
              </a:endParaRPr>
            </a:p>
          </p:txBody>
        </p:sp>
        <p:sp>
          <p:nvSpPr>
            <p:cNvPr id="153" name="Rectangle 146">
              <a:extLst>
                <a:ext uri="{FF2B5EF4-FFF2-40B4-BE49-F238E27FC236}">
                  <a16:creationId xmlns:a16="http://schemas.microsoft.com/office/drawing/2014/main" id="{4AFBBDCC-364E-41C0-8E87-AD248B7BCA44}"/>
                </a:ext>
              </a:extLst>
            </p:cNvPr>
            <p:cNvSpPr>
              <a:spLocks noChangeArrowheads="1"/>
            </p:cNvSpPr>
            <p:nvPr/>
          </p:nvSpPr>
          <p:spPr bwMode="auto">
            <a:xfrm>
              <a:off x="651" y="3342"/>
              <a:ext cx="29" cy="38"/>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lIns="93260" tIns="46630" rIns="93260" bIns="46630"/>
            <a:lstStyle/>
            <a:p>
              <a:pPr defTabSz="932597" eaLnBrk="1" fontAlgn="auto" hangingPunct="1">
                <a:spcBef>
                  <a:spcPts val="0"/>
                </a:spcBef>
                <a:spcAft>
                  <a:spcPts val="0"/>
                </a:spcAft>
                <a:defRPr/>
              </a:pPr>
              <a:endParaRPr lang="sl-SI" sz="1836" dirty="0">
                <a:solidFill>
                  <a:srgbClr val="505050"/>
                </a:solidFill>
                <a:latin typeface="Segoe UI"/>
              </a:endParaRPr>
            </a:p>
          </p:txBody>
        </p:sp>
        <p:sp>
          <p:nvSpPr>
            <p:cNvPr id="154" name="Rectangle 147">
              <a:extLst>
                <a:ext uri="{FF2B5EF4-FFF2-40B4-BE49-F238E27FC236}">
                  <a16:creationId xmlns:a16="http://schemas.microsoft.com/office/drawing/2014/main" id="{9FAB1A4F-FEF9-4CFC-BE98-E25B74CA89EE}"/>
                </a:ext>
              </a:extLst>
            </p:cNvPr>
            <p:cNvSpPr>
              <a:spLocks noChangeArrowheads="1"/>
            </p:cNvSpPr>
            <p:nvPr/>
          </p:nvSpPr>
          <p:spPr bwMode="auto">
            <a:xfrm>
              <a:off x="651" y="3342"/>
              <a:ext cx="29" cy="38"/>
            </a:xfrm>
            <a:prstGeom prst="rect">
              <a:avLst/>
            </a:prstGeom>
            <a:solidFill>
              <a:srgbClr val="FFFFFF"/>
            </a:solidFill>
            <a:ln>
              <a:noFill/>
            </a:ln>
            <a:extLst>
              <a:ext uri="{91240B29-F687-4F45-9708-019B960494DF}">
                <a14:hiddenLine xmlns:a14="http://schemas.microsoft.com/office/drawing/2010/main" w="9525">
                  <a:solidFill>
                    <a:srgbClr val="000000"/>
                  </a:solidFill>
                  <a:miter lim="800000"/>
                  <a:headEnd/>
                  <a:tailEnd/>
                </a14:hiddenLine>
              </a:ext>
            </a:extLst>
          </p:spPr>
          <p:txBody>
            <a:bodyPr lIns="93260" tIns="46630" rIns="93260" bIns="46630"/>
            <a:lstStyle/>
            <a:p>
              <a:pPr defTabSz="932597" eaLnBrk="1" fontAlgn="auto" hangingPunct="1">
                <a:spcBef>
                  <a:spcPts val="0"/>
                </a:spcBef>
                <a:spcAft>
                  <a:spcPts val="0"/>
                </a:spcAft>
                <a:defRPr/>
              </a:pPr>
              <a:endParaRPr lang="sl-SI" sz="1836" dirty="0">
                <a:solidFill>
                  <a:srgbClr val="505050"/>
                </a:solidFill>
                <a:latin typeface="Segoe UI"/>
              </a:endParaRPr>
            </a:p>
          </p:txBody>
        </p:sp>
        <p:sp>
          <p:nvSpPr>
            <p:cNvPr id="155" name="Rectangle 148">
              <a:extLst>
                <a:ext uri="{FF2B5EF4-FFF2-40B4-BE49-F238E27FC236}">
                  <a16:creationId xmlns:a16="http://schemas.microsoft.com/office/drawing/2014/main" id="{ED021BC1-D710-4FB1-A5E7-59720443A263}"/>
                </a:ext>
              </a:extLst>
            </p:cNvPr>
            <p:cNvSpPr>
              <a:spLocks noChangeArrowheads="1"/>
            </p:cNvSpPr>
            <p:nvPr/>
          </p:nvSpPr>
          <p:spPr bwMode="auto">
            <a:xfrm>
              <a:off x="651" y="3342"/>
              <a:ext cx="29" cy="38"/>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lIns="93260" tIns="46630" rIns="93260" bIns="46630"/>
            <a:lstStyle/>
            <a:p>
              <a:pPr defTabSz="932597" eaLnBrk="1" fontAlgn="auto" hangingPunct="1">
                <a:spcBef>
                  <a:spcPts val="0"/>
                </a:spcBef>
                <a:spcAft>
                  <a:spcPts val="0"/>
                </a:spcAft>
                <a:defRPr/>
              </a:pPr>
              <a:endParaRPr lang="sl-SI" sz="1836" dirty="0">
                <a:solidFill>
                  <a:srgbClr val="505050"/>
                </a:solidFill>
                <a:latin typeface="Segoe UI"/>
              </a:endParaRPr>
            </a:p>
          </p:txBody>
        </p:sp>
        <p:sp>
          <p:nvSpPr>
            <p:cNvPr id="156" name="Rectangle 149">
              <a:extLst>
                <a:ext uri="{FF2B5EF4-FFF2-40B4-BE49-F238E27FC236}">
                  <a16:creationId xmlns:a16="http://schemas.microsoft.com/office/drawing/2014/main" id="{65E73D25-E710-45CB-AE22-2FFAA182B770}"/>
                </a:ext>
              </a:extLst>
            </p:cNvPr>
            <p:cNvSpPr>
              <a:spLocks noChangeArrowheads="1"/>
            </p:cNvSpPr>
            <p:nvPr/>
          </p:nvSpPr>
          <p:spPr bwMode="auto">
            <a:xfrm>
              <a:off x="651" y="3342"/>
              <a:ext cx="29" cy="38"/>
            </a:xfrm>
            <a:prstGeom prst="rect">
              <a:avLst/>
            </a:prstGeom>
            <a:solidFill>
              <a:srgbClr val="E5E5E5"/>
            </a:solidFill>
            <a:ln>
              <a:noFill/>
            </a:ln>
            <a:extLst>
              <a:ext uri="{91240B29-F687-4F45-9708-019B960494DF}">
                <a14:hiddenLine xmlns:a14="http://schemas.microsoft.com/office/drawing/2010/main" w="9525">
                  <a:solidFill>
                    <a:srgbClr val="000000"/>
                  </a:solidFill>
                  <a:miter lim="800000"/>
                  <a:headEnd/>
                  <a:tailEnd/>
                </a14:hiddenLine>
              </a:ext>
            </a:extLst>
          </p:spPr>
          <p:txBody>
            <a:bodyPr lIns="93260" tIns="46630" rIns="93260" bIns="46630"/>
            <a:lstStyle/>
            <a:p>
              <a:pPr defTabSz="932597" eaLnBrk="1" fontAlgn="auto" hangingPunct="1">
                <a:spcBef>
                  <a:spcPts val="0"/>
                </a:spcBef>
                <a:spcAft>
                  <a:spcPts val="0"/>
                </a:spcAft>
                <a:defRPr/>
              </a:pPr>
              <a:endParaRPr lang="sl-SI" sz="1836" dirty="0">
                <a:solidFill>
                  <a:srgbClr val="505050"/>
                </a:solidFill>
                <a:latin typeface="Segoe UI"/>
              </a:endParaRPr>
            </a:p>
          </p:txBody>
        </p:sp>
        <p:sp>
          <p:nvSpPr>
            <p:cNvPr id="157" name="Rectangle 150">
              <a:extLst>
                <a:ext uri="{FF2B5EF4-FFF2-40B4-BE49-F238E27FC236}">
                  <a16:creationId xmlns:a16="http://schemas.microsoft.com/office/drawing/2014/main" id="{06235000-8201-4009-85CA-48B3DC8702E8}"/>
                </a:ext>
              </a:extLst>
            </p:cNvPr>
            <p:cNvSpPr>
              <a:spLocks noChangeArrowheads="1"/>
            </p:cNvSpPr>
            <p:nvPr/>
          </p:nvSpPr>
          <p:spPr bwMode="auto">
            <a:xfrm>
              <a:off x="651" y="3342"/>
              <a:ext cx="29" cy="38"/>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lIns="93260" tIns="46630" rIns="93260" bIns="46630"/>
            <a:lstStyle/>
            <a:p>
              <a:pPr defTabSz="932597" eaLnBrk="1" fontAlgn="auto" hangingPunct="1">
                <a:spcBef>
                  <a:spcPts val="0"/>
                </a:spcBef>
                <a:spcAft>
                  <a:spcPts val="0"/>
                </a:spcAft>
                <a:defRPr/>
              </a:pPr>
              <a:endParaRPr lang="sl-SI" sz="1836" dirty="0">
                <a:solidFill>
                  <a:srgbClr val="505050"/>
                </a:solidFill>
                <a:latin typeface="Segoe UI"/>
              </a:endParaRPr>
            </a:p>
          </p:txBody>
        </p:sp>
        <p:sp>
          <p:nvSpPr>
            <p:cNvPr id="158" name="Rectangle 151">
              <a:extLst>
                <a:ext uri="{FF2B5EF4-FFF2-40B4-BE49-F238E27FC236}">
                  <a16:creationId xmlns:a16="http://schemas.microsoft.com/office/drawing/2014/main" id="{92E62D96-337A-40A8-BF5B-0E3D8959C8AB}"/>
                </a:ext>
              </a:extLst>
            </p:cNvPr>
            <p:cNvSpPr>
              <a:spLocks noChangeArrowheads="1"/>
            </p:cNvSpPr>
            <p:nvPr/>
          </p:nvSpPr>
          <p:spPr bwMode="auto">
            <a:xfrm>
              <a:off x="648" y="3345"/>
              <a:ext cx="29" cy="38"/>
            </a:xfrm>
            <a:prstGeom prst="rect">
              <a:avLst/>
            </a:prstGeom>
            <a:solidFill>
              <a:srgbClr val="FFFFFF"/>
            </a:solidFill>
            <a:ln>
              <a:noFill/>
            </a:ln>
            <a:extLst>
              <a:ext uri="{91240B29-F687-4F45-9708-019B960494DF}">
                <a14:hiddenLine xmlns:a14="http://schemas.microsoft.com/office/drawing/2010/main" w="9525">
                  <a:solidFill>
                    <a:srgbClr val="000000"/>
                  </a:solidFill>
                  <a:miter lim="800000"/>
                  <a:headEnd/>
                  <a:tailEnd/>
                </a14:hiddenLine>
              </a:ext>
            </a:extLst>
          </p:spPr>
          <p:txBody>
            <a:bodyPr lIns="93260" tIns="46630" rIns="93260" bIns="46630"/>
            <a:lstStyle/>
            <a:p>
              <a:pPr defTabSz="932597" eaLnBrk="1" fontAlgn="auto" hangingPunct="1">
                <a:spcBef>
                  <a:spcPts val="0"/>
                </a:spcBef>
                <a:spcAft>
                  <a:spcPts val="0"/>
                </a:spcAft>
                <a:defRPr/>
              </a:pPr>
              <a:endParaRPr lang="sl-SI" sz="1836" dirty="0">
                <a:solidFill>
                  <a:srgbClr val="505050"/>
                </a:solidFill>
                <a:latin typeface="Segoe UI"/>
              </a:endParaRPr>
            </a:p>
          </p:txBody>
        </p:sp>
        <p:sp>
          <p:nvSpPr>
            <p:cNvPr id="159" name="Freeform 152">
              <a:extLst>
                <a:ext uri="{FF2B5EF4-FFF2-40B4-BE49-F238E27FC236}">
                  <a16:creationId xmlns:a16="http://schemas.microsoft.com/office/drawing/2014/main" id="{0BBE0D56-08C7-4255-9CE8-23A4FC913439}"/>
                </a:ext>
              </a:extLst>
            </p:cNvPr>
            <p:cNvSpPr>
              <a:spLocks/>
            </p:cNvSpPr>
            <p:nvPr/>
          </p:nvSpPr>
          <p:spPr bwMode="auto">
            <a:xfrm>
              <a:off x="609" y="3363"/>
              <a:ext cx="7" cy="8"/>
            </a:xfrm>
            <a:custGeom>
              <a:avLst/>
              <a:gdLst>
                <a:gd name="T0" fmla="*/ 7 w 7"/>
                <a:gd name="T1" fmla="*/ 6 h 8"/>
                <a:gd name="T2" fmla="*/ 6 w 7"/>
                <a:gd name="T3" fmla="*/ 8 h 8"/>
                <a:gd name="T4" fmla="*/ 0 w 7"/>
                <a:gd name="T5" fmla="*/ 2 h 8"/>
                <a:gd name="T6" fmla="*/ 1 w 7"/>
                <a:gd name="T7" fmla="*/ 0 h 8"/>
                <a:gd name="T8" fmla="*/ 7 w 7"/>
                <a:gd name="T9" fmla="*/ 6 h 8"/>
              </a:gdLst>
              <a:ahLst/>
              <a:cxnLst>
                <a:cxn ang="0">
                  <a:pos x="T0" y="T1"/>
                </a:cxn>
                <a:cxn ang="0">
                  <a:pos x="T2" y="T3"/>
                </a:cxn>
                <a:cxn ang="0">
                  <a:pos x="T4" y="T5"/>
                </a:cxn>
                <a:cxn ang="0">
                  <a:pos x="T6" y="T7"/>
                </a:cxn>
                <a:cxn ang="0">
                  <a:pos x="T8" y="T9"/>
                </a:cxn>
              </a:cxnLst>
              <a:rect l="0" t="0" r="r" b="b"/>
              <a:pathLst>
                <a:path w="7" h="8">
                  <a:moveTo>
                    <a:pt x="7" y="6"/>
                  </a:moveTo>
                  <a:lnTo>
                    <a:pt x="6" y="8"/>
                  </a:lnTo>
                  <a:lnTo>
                    <a:pt x="0" y="2"/>
                  </a:lnTo>
                  <a:lnTo>
                    <a:pt x="1" y="0"/>
                  </a:lnTo>
                  <a:lnTo>
                    <a:pt x="7" y="6"/>
                  </a:lnTo>
                  <a:close/>
                </a:path>
              </a:pathLst>
            </a:custGeom>
            <a:solidFill>
              <a:srgbClr val="000000"/>
            </a:solidFill>
            <a:ln>
              <a:noFill/>
            </a:ln>
            <a:extLst>
              <a:ext uri="{91240B29-F687-4F45-9708-019B960494DF}">
                <a14:hiddenLine xmlns:a14="http://schemas.microsoft.com/office/drawing/2010/main" w="9525">
                  <a:solidFill>
                    <a:srgbClr val="000000"/>
                  </a:solidFill>
                  <a:round/>
                  <a:headEnd/>
                  <a:tailEnd/>
                </a14:hiddenLine>
              </a:ext>
            </a:extLst>
          </p:spPr>
          <p:txBody>
            <a:bodyPr lIns="93260" tIns="46630" rIns="93260" bIns="46630"/>
            <a:lstStyle/>
            <a:p>
              <a:pPr defTabSz="932597" eaLnBrk="1" fontAlgn="auto" hangingPunct="1">
                <a:spcBef>
                  <a:spcPts val="0"/>
                </a:spcBef>
                <a:spcAft>
                  <a:spcPts val="0"/>
                </a:spcAft>
                <a:defRPr/>
              </a:pPr>
              <a:endParaRPr lang="sl-SI" sz="1836" dirty="0">
                <a:solidFill>
                  <a:srgbClr val="505050"/>
                </a:solidFill>
                <a:latin typeface="Segoe UI"/>
              </a:endParaRPr>
            </a:p>
          </p:txBody>
        </p:sp>
        <p:sp>
          <p:nvSpPr>
            <p:cNvPr id="160" name="Freeform 153">
              <a:extLst>
                <a:ext uri="{FF2B5EF4-FFF2-40B4-BE49-F238E27FC236}">
                  <a16:creationId xmlns:a16="http://schemas.microsoft.com/office/drawing/2014/main" id="{AC65FE4B-14E2-4543-A8A1-B848C5992F2D}"/>
                </a:ext>
              </a:extLst>
            </p:cNvPr>
            <p:cNvSpPr>
              <a:spLocks/>
            </p:cNvSpPr>
            <p:nvPr/>
          </p:nvSpPr>
          <p:spPr bwMode="auto">
            <a:xfrm>
              <a:off x="613" y="3358"/>
              <a:ext cx="13" cy="13"/>
            </a:xfrm>
            <a:custGeom>
              <a:avLst/>
              <a:gdLst>
                <a:gd name="T0" fmla="*/ 12 w 13"/>
                <a:gd name="T1" fmla="*/ 0 h 13"/>
                <a:gd name="T2" fmla="*/ 0 w 13"/>
                <a:gd name="T3" fmla="*/ 11 h 13"/>
                <a:gd name="T4" fmla="*/ 2 w 13"/>
                <a:gd name="T5" fmla="*/ 13 h 13"/>
                <a:gd name="T6" fmla="*/ 13 w 13"/>
                <a:gd name="T7" fmla="*/ 1 h 13"/>
                <a:gd name="T8" fmla="*/ 12 w 13"/>
                <a:gd name="T9" fmla="*/ 0 h 13"/>
              </a:gdLst>
              <a:ahLst/>
              <a:cxnLst>
                <a:cxn ang="0">
                  <a:pos x="T0" y="T1"/>
                </a:cxn>
                <a:cxn ang="0">
                  <a:pos x="T2" y="T3"/>
                </a:cxn>
                <a:cxn ang="0">
                  <a:pos x="T4" y="T5"/>
                </a:cxn>
                <a:cxn ang="0">
                  <a:pos x="T6" y="T7"/>
                </a:cxn>
                <a:cxn ang="0">
                  <a:pos x="T8" y="T9"/>
                </a:cxn>
              </a:cxnLst>
              <a:rect l="0" t="0" r="r" b="b"/>
              <a:pathLst>
                <a:path w="13" h="13">
                  <a:moveTo>
                    <a:pt x="12" y="0"/>
                  </a:moveTo>
                  <a:lnTo>
                    <a:pt x="0" y="11"/>
                  </a:lnTo>
                  <a:lnTo>
                    <a:pt x="2" y="13"/>
                  </a:lnTo>
                  <a:lnTo>
                    <a:pt x="13" y="1"/>
                  </a:lnTo>
                  <a:lnTo>
                    <a:pt x="12" y="0"/>
                  </a:lnTo>
                  <a:close/>
                </a:path>
              </a:pathLst>
            </a:custGeom>
            <a:solidFill>
              <a:srgbClr val="000000"/>
            </a:solidFill>
            <a:ln>
              <a:noFill/>
            </a:ln>
            <a:extLst>
              <a:ext uri="{91240B29-F687-4F45-9708-019B960494DF}">
                <a14:hiddenLine xmlns:a14="http://schemas.microsoft.com/office/drawing/2010/main" w="9525">
                  <a:solidFill>
                    <a:srgbClr val="000000"/>
                  </a:solidFill>
                  <a:round/>
                  <a:headEnd/>
                  <a:tailEnd/>
                </a14:hiddenLine>
              </a:ext>
            </a:extLst>
          </p:spPr>
          <p:txBody>
            <a:bodyPr lIns="93260" tIns="46630" rIns="93260" bIns="46630"/>
            <a:lstStyle/>
            <a:p>
              <a:pPr defTabSz="932597" eaLnBrk="1" fontAlgn="auto" hangingPunct="1">
                <a:spcBef>
                  <a:spcPts val="0"/>
                </a:spcBef>
                <a:spcAft>
                  <a:spcPts val="0"/>
                </a:spcAft>
                <a:defRPr/>
              </a:pPr>
              <a:endParaRPr lang="sl-SI" sz="1836" dirty="0">
                <a:solidFill>
                  <a:srgbClr val="505050"/>
                </a:solidFill>
                <a:latin typeface="Segoe UI"/>
              </a:endParaRPr>
            </a:p>
          </p:txBody>
        </p:sp>
        <p:sp>
          <p:nvSpPr>
            <p:cNvPr id="161" name="Freeform 154">
              <a:extLst>
                <a:ext uri="{FF2B5EF4-FFF2-40B4-BE49-F238E27FC236}">
                  <a16:creationId xmlns:a16="http://schemas.microsoft.com/office/drawing/2014/main" id="{E6227662-FFFA-4721-B592-C54DA54DEC2B}"/>
                </a:ext>
              </a:extLst>
            </p:cNvPr>
            <p:cNvSpPr>
              <a:spLocks/>
            </p:cNvSpPr>
            <p:nvPr/>
          </p:nvSpPr>
          <p:spPr bwMode="auto">
            <a:xfrm>
              <a:off x="609" y="3363"/>
              <a:ext cx="7" cy="8"/>
            </a:xfrm>
            <a:custGeom>
              <a:avLst/>
              <a:gdLst>
                <a:gd name="T0" fmla="*/ 7 w 7"/>
                <a:gd name="T1" fmla="*/ 6 h 8"/>
                <a:gd name="T2" fmla="*/ 6 w 7"/>
                <a:gd name="T3" fmla="*/ 8 h 8"/>
                <a:gd name="T4" fmla="*/ 0 w 7"/>
                <a:gd name="T5" fmla="*/ 2 h 8"/>
                <a:gd name="T6" fmla="*/ 1 w 7"/>
                <a:gd name="T7" fmla="*/ 0 h 8"/>
                <a:gd name="T8" fmla="*/ 7 w 7"/>
                <a:gd name="T9" fmla="*/ 6 h 8"/>
              </a:gdLst>
              <a:ahLst/>
              <a:cxnLst>
                <a:cxn ang="0">
                  <a:pos x="T0" y="T1"/>
                </a:cxn>
                <a:cxn ang="0">
                  <a:pos x="T2" y="T3"/>
                </a:cxn>
                <a:cxn ang="0">
                  <a:pos x="T4" y="T5"/>
                </a:cxn>
                <a:cxn ang="0">
                  <a:pos x="T6" y="T7"/>
                </a:cxn>
                <a:cxn ang="0">
                  <a:pos x="T8" y="T9"/>
                </a:cxn>
              </a:cxnLst>
              <a:rect l="0" t="0" r="r" b="b"/>
              <a:pathLst>
                <a:path w="7" h="8">
                  <a:moveTo>
                    <a:pt x="7" y="6"/>
                  </a:moveTo>
                  <a:lnTo>
                    <a:pt x="6" y="8"/>
                  </a:lnTo>
                  <a:lnTo>
                    <a:pt x="0" y="2"/>
                  </a:lnTo>
                  <a:lnTo>
                    <a:pt x="1" y="0"/>
                  </a:lnTo>
                  <a:lnTo>
                    <a:pt x="7" y="6"/>
                  </a:lnTo>
                  <a:close/>
                </a:path>
              </a:pathLst>
            </a:custGeom>
            <a:solidFill>
              <a:srgbClr val="007233"/>
            </a:solidFill>
            <a:ln>
              <a:noFill/>
            </a:ln>
            <a:extLst>
              <a:ext uri="{91240B29-F687-4F45-9708-019B960494DF}">
                <a14:hiddenLine xmlns:a14="http://schemas.microsoft.com/office/drawing/2010/main" w="9525">
                  <a:solidFill>
                    <a:srgbClr val="000000"/>
                  </a:solidFill>
                  <a:round/>
                  <a:headEnd/>
                  <a:tailEnd/>
                </a14:hiddenLine>
              </a:ext>
            </a:extLst>
          </p:spPr>
          <p:txBody>
            <a:bodyPr lIns="93260" tIns="46630" rIns="93260" bIns="46630"/>
            <a:lstStyle/>
            <a:p>
              <a:pPr defTabSz="932597" eaLnBrk="1" fontAlgn="auto" hangingPunct="1">
                <a:spcBef>
                  <a:spcPts val="0"/>
                </a:spcBef>
                <a:spcAft>
                  <a:spcPts val="0"/>
                </a:spcAft>
                <a:defRPr/>
              </a:pPr>
              <a:endParaRPr lang="sl-SI" sz="1836" dirty="0">
                <a:solidFill>
                  <a:srgbClr val="505050"/>
                </a:solidFill>
                <a:latin typeface="Segoe UI"/>
              </a:endParaRPr>
            </a:p>
          </p:txBody>
        </p:sp>
        <p:sp>
          <p:nvSpPr>
            <p:cNvPr id="162" name="Freeform 155">
              <a:extLst>
                <a:ext uri="{FF2B5EF4-FFF2-40B4-BE49-F238E27FC236}">
                  <a16:creationId xmlns:a16="http://schemas.microsoft.com/office/drawing/2014/main" id="{9C35300F-9213-4B33-82A7-7FF79FA6B35B}"/>
                </a:ext>
              </a:extLst>
            </p:cNvPr>
            <p:cNvSpPr>
              <a:spLocks/>
            </p:cNvSpPr>
            <p:nvPr/>
          </p:nvSpPr>
          <p:spPr bwMode="auto">
            <a:xfrm>
              <a:off x="613" y="3358"/>
              <a:ext cx="13" cy="13"/>
            </a:xfrm>
            <a:custGeom>
              <a:avLst/>
              <a:gdLst>
                <a:gd name="T0" fmla="*/ 12 w 13"/>
                <a:gd name="T1" fmla="*/ 0 h 13"/>
                <a:gd name="T2" fmla="*/ 0 w 13"/>
                <a:gd name="T3" fmla="*/ 11 h 13"/>
                <a:gd name="T4" fmla="*/ 2 w 13"/>
                <a:gd name="T5" fmla="*/ 13 h 13"/>
                <a:gd name="T6" fmla="*/ 13 w 13"/>
                <a:gd name="T7" fmla="*/ 1 h 13"/>
                <a:gd name="T8" fmla="*/ 12 w 13"/>
                <a:gd name="T9" fmla="*/ 0 h 13"/>
              </a:gdLst>
              <a:ahLst/>
              <a:cxnLst>
                <a:cxn ang="0">
                  <a:pos x="T0" y="T1"/>
                </a:cxn>
                <a:cxn ang="0">
                  <a:pos x="T2" y="T3"/>
                </a:cxn>
                <a:cxn ang="0">
                  <a:pos x="T4" y="T5"/>
                </a:cxn>
                <a:cxn ang="0">
                  <a:pos x="T6" y="T7"/>
                </a:cxn>
                <a:cxn ang="0">
                  <a:pos x="T8" y="T9"/>
                </a:cxn>
              </a:cxnLst>
              <a:rect l="0" t="0" r="r" b="b"/>
              <a:pathLst>
                <a:path w="13" h="13">
                  <a:moveTo>
                    <a:pt x="12" y="0"/>
                  </a:moveTo>
                  <a:lnTo>
                    <a:pt x="0" y="11"/>
                  </a:lnTo>
                  <a:lnTo>
                    <a:pt x="2" y="13"/>
                  </a:lnTo>
                  <a:lnTo>
                    <a:pt x="13" y="1"/>
                  </a:lnTo>
                  <a:lnTo>
                    <a:pt x="12" y="0"/>
                  </a:lnTo>
                  <a:close/>
                </a:path>
              </a:pathLst>
            </a:custGeom>
            <a:solidFill>
              <a:srgbClr val="007233"/>
            </a:solidFill>
            <a:ln>
              <a:noFill/>
            </a:ln>
            <a:extLst>
              <a:ext uri="{91240B29-F687-4F45-9708-019B960494DF}">
                <a14:hiddenLine xmlns:a14="http://schemas.microsoft.com/office/drawing/2010/main" w="9525">
                  <a:solidFill>
                    <a:srgbClr val="000000"/>
                  </a:solidFill>
                  <a:round/>
                  <a:headEnd/>
                  <a:tailEnd/>
                </a14:hiddenLine>
              </a:ext>
            </a:extLst>
          </p:spPr>
          <p:txBody>
            <a:bodyPr lIns="93260" tIns="46630" rIns="93260" bIns="46630"/>
            <a:lstStyle/>
            <a:p>
              <a:pPr defTabSz="932597" eaLnBrk="1" fontAlgn="auto" hangingPunct="1">
                <a:spcBef>
                  <a:spcPts val="0"/>
                </a:spcBef>
                <a:spcAft>
                  <a:spcPts val="0"/>
                </a:spcAft>
                <a:defRPr/>
              </a:pPr>
              <a:endParaRPr lang="sl-SI" sz="1836" dirty="0">
                <a:solidFill>
                  <a:srgbClr val="505050"/>
                </a:solidFill>
                <a:latin typeface="Segoe UI"/>
              </a:endParaRPr>
            </a:p>
          </p:txBody>
        </p:sp>
        <p:sp>
          <p:nvSpPr>
            <p:cNvPr id="163" name="Freeform 156">
              <a:extLst>
                <a:ext uri="{FF2B5EF4-FFF2-40B4-BE49-F238E27FC236}">
                  <a16:creationId xmlns:a16="http://schemas.microsoft.com/office/drawing/2014/main" id="{EA24D56E-D435-4710-B6D9-3EE7CEFB8BAC}"/>
                </a:ext>
              </a:extLst>
            </p:cNvPr>
            <p:cNvSpPr>
              <a:spLocks/>
            </p:cNvSpPr>
            <p:nvPr/>
          </p:nvSpPr>
          <p:spPr bwMode="auto">
            <a:xfrm>
              <a:off x="654" y="3363"/>
              <a:ext cx="7" cy="8"/>
            </a:xfrm>
            <a:custGeom>
              <a:avLst/>
              <a:gdLst>
                <a:gd name="T0" fmla="*/ 7 w 7"/>
                <a:gd name="T1" fmla="*/ 6 h 8"/>
                <a:gd name="T2" fmla="*/ 5 w 7"/>
                <a:gd name="T3" fmla="*/ 8 h 8"/>
                <a:gd name="T4" fmla="*/ 0 w 7"/>
                <a:gd name="T5" fmla="*/ 2 h 8"/>
                <a:gd name="T6" fmla="*/ 1 w 7"/>
                <a:gd name="T7" fmla="*/ 0 h 8"/>
                <a:gd name="T8" fmla="*/ 7 w 7"/>
                <a:gd name="T9" fmla="*/ 6 h 8"/>
              </a:gdLst>
              <a:ahLst/>
              <a:cxnLst>
                <a:cxn ang="0">
                  <a:pos x="T0" y="T1"/>
                </a:cxn>
                <a:cxn ang="0">
                  <a:pos x="T2" y="T3"/>
                </a:cxn>
                <a:cxn ang="0">
                  <a:pos x="T4" y="T5"/>
                </a:cxn>
                <a:cxn ang="0">
                  <a:pos x="T6" y="T7"/>
                </a:cxn>
                <a:cxn ang="0">
                  <a:pos x="T8" y="T9"/>
                </a:cxn>
              </a:cxnLst>
              <a:rect l="0" t="0" r="r" b="b"/>
              <a:pathLst>
                <a:path w="7" h="8">
                  <a:moveTo>
                    <a:pt x="7" y="6"/>
                  </a:moveTo>
                  <a:lnTo>
                    <a:pt x="5" y="8"/>
                  </a:lnTo>
                  <a:lnTo>
                    <a:pt x="0" y="2"/>
                  </a:lnTo>
                  <a:lnTo>
                    <a:pt x="1" y="0"/>
                  </a:lnTo>
                  <a:lnTo>
                    <a:pt x="7" y="6"/>
                  </a:lnTo>
                  <a:close/>
                </a:path>
              </a:pathLst>
            </a:custGeom>
            <a:solidFill>
              <a:srgbClr val="007233"/>
            </a:solidFill>
            <a:ln>
              <a:noFill/>
            </a:ln>
            <a:extLst>
              <a:ext uri="{91240B29-F687-4F45-9708-019B960494DF}">
                <a14:hiddenLine xmlns:a14="http://schemas.microsoft.com/office/drawing/2010/main" w="9525">
                  <a:solidFill>
                    <a:srgbClr val="000000"/>
                  </a:solidFill>
                  <a:round/>
                  <a:headEnd/>
                  <a:tailEnd/>
                </a14:hiddenLine>
              </a:ext>
            </a:extLst>
          </p:spPr>
          <p:txBody>
            <a:bodyPr lIns="93260" tIns="46630" rIns="93260" bIns="46630"/>
            <a:lstStyle/>
            <a:p>
              <a:pPr defTabSz="932597" eaLnBrk="1" fontAlgn="auto" hangingPunct="1">
                <a:spcBef>
                  <a:spcPts val="0"/>
                </a:spcBef>
                <a:spcAft>
                  <a:spcPts val="0"/>
                </a:spcAft>
                <a:defRPr/>
              </a:pPr>
              <a:endParaRPr lang="sl-SI" sz="1836" dirty="0">
                <a:solidFill>
                  <a:srgbClr val="505050"/>
                </a:solidFill>
                <a:latin typeface="Segoe UI"/>
              </a:endParaRPr>
            </a:p>
          </p:txBody>
        </p:sp>
        <p:sp>
          <p:nvSpPr>
            <p:cNvPr id="164" name="Freeform 157">
              <a:extLst>
                <a:ext uri="{FF2B5EF4-FFF2-40B4-BE49-F238E27FC236}">
                  <a16:creationId xmlns:a16="http://schemas.microsoft.com/office/drawing/2014/main" id="{F1BA8FDC-09F2-4549-825D-2BBE30088277}"/>
                </a:ext>
              </a:extLst>
            </p:cNvPr>
            <p:cNvSpPr>
              <a:spLocks/>
            </p:cNvSpPr>
            <p:nvPr/>
          </p:nvSpPr>
          <p:spPr bwMode="auto">
            <a:xfrm>
              <a:off x="658" y="3358"/>
              <a:ext cx="13" cy="13"/>
            </a:xfrm>
            <a:custGeom>
              <a:avLst/>
              <a:gdLst>
                <a:gd name="T0" fmla="*/ 12 w 13"/>
                <a:gd name="T1" fmla="*/ 0 h 13"/>
                <a:gd name="T2" fmla="*/ 0 w 13"/>
                <a:gd name="T3" fmla="*/ 11 h 13"/>
                <a:gd name="T4" fmla="*/ 1 w 13"/>
                <a:gd name="T5" fmla="*/ 13 h 13"/>
                <a:gd name="T6" fmla="*/ 13 w 13"/>
                <a:gd name="T7" fmla="*/ 1 h 13"/>
                <a:gd name="T8" fmla="*/ 12 w 13"/>
                <a:gd name="T9" fmla="*/ 0 h 13"/>
              </a:gdLst>
              <a:ahLst/>
              <a:cxnLst>
                <a:cxn ang="0">
                  <a:pos x="T0" y="T1"/>
                </a:cxn>
                <a:cxn ang="0">
                  <a:pos x="T2" y="T3"/>
                </a:cxn>
                <a:cxn ang="0">
                  <a:pos x="T4" y="T5"/>
                </a:cxn>
                <a:cxn ang="0">
                  <a:pos x="T6" y="T7"/>
                </a:cxn>
                <a:cxn ang="0">
                  <a:pos x="T8" y="T9"/>
                </a:cxn>
              </a:cxnLst>
              <a:rect l="0" t="0" r="r" b="b"/>
              <a:pathLst>
                <a:path w="13" h="13">
                  <a:moveTo>
                    <a:pt x="12" y="0"/>
                  </a:moveTo>
                  <a:lnTo>
                    <a:pt x="0" y="11"/>
                  </a:lnTo>
                  <a:lnTo>
                    <a:pt x="1" y="13"/>
                  </a:lnTo>
                  <a:lnTo>
                    <a:pt x="13" y="1"/>
                  </a:lnTo>
                  <a:lnTo>
                    <a:pt x="12" y="0"/>
                  </a:lnTo>
                  <a:close/>
                </a:path>
              </a:pathLst>
            </a:custGeom>
            <a:solidFill>
              <a:srgbClr val="007233"/>
            </a:solidFill>
            <a:ln>
              <a:noFill/>
            </a:ln>
            <a:extLst>
              <a:ext uri="{91240B29-F687-4F45-9708-019B960494DF}">
                <a14:hiddenLine xmlns:a14="http://schemas.microsoft.com/office/drawing/2010/main" w="9525">
                  <a:solidFill>
                    <a:srgbClr val="000000"/>
                  </a:solidFill>
                  <a:round/>
                  <a:headEnd/>
                  <a:tailEnd/>
                </a14:hiddenLine>
              </a:ext>
            </a:extLst>
          </p:spPr>
          <p:txBody>
            <a:bodyPr lIns="93260" tIns="46630" rIns="93260" bIns="46630"/>
            <a:lstStyle/>
            <a:p>
              <a:pPr defTabSz="932597" eaLnBrk="1" fontAlgn="auto" hangingPunct="1">
                <a:spcBef>
                  <a:spcPts val="0"/>
                </a:spcBef>
                <a:spcAft>
                  <a:spcPts val="0"/>
                </a:spcAft>
                <a:defRPr/>
              </a:pPr>
              <a:endParaRPr lang="sl-SI" sz="1836" dirty="0">
                <a:solidFill>
                  <a:srgbClr val="505050"/>
                </a:solidFill>
                <a:latin typeface="Segoe UI"/>
              </a:endParaRPr>
            </a:p>
          </p:txBody>
        </p:sp>
        <p:sp>
          <p:nvSpPr>
            <p:cNvPr id="165" name="Freeform 158">
              <a:extLst>
                <a:ext uri="{FF2B5EF4-FFF2-40B4-BE49-F238E27FC236}">
                  <a16:creationId xmlns:a16="http://schemas.microsoft.com/office/drawing/2014/main" id="{3B285488-9FA3-49FA-A9CB-26CC1C02EBBA}"/>
                </a:ext>
              </a:extLst>
            </p:cNvPr>
            <p:cNvSpPr>
              <a:spLocks/>
            </p:cNvSpPr>
            <p:nvPr/>
          </p:nvSpPr>
          <p:spPr bwMode="auto">
            <a:xfrm>
              <a:off x="481" y="3354"/>
              <a:ext cx="78" cy="122"/>
            </a:xfrm>
            <a:custGeom>
              <a:avLst/>
              <a:gdLst>
                <a:gd name="T0" fmla="*/ 0 w 400"/>
                <a:gd name="T1" fmla="*/ 0 h 621"/>
                <a:gd name="T2" fmla="*/ 0 w 400"/>
                <a:gd name="T3" fmla="*/ 621 h 621"/>
                <a:gd name="T4" fmla="*/ 400 w 400"/>
                <a:gd name="T5" fmla="*/ 621 h 621"/>
                <a:gd name="T6" fmla="*/ 400 w 400"/>
                <a:gd name="T7" fmla="*/ 348 h 621"/>
                <a:gd name="T8" fmla="*/ 319 w 400"/>
                <a:gd name="T9" fmla="*/ 277 h 621"/>
                <a:gd name="T10" fmla="*/ 319 w 400"/>
                <a:gd name="T11" fmla="*/ 292 h 621"/>
                <a:gd name="T12" fmla="*/ 288 w 400"/>
                <a:gd name="T13" fmla="*/ 292 h 621"/>
                <a:gd name="T14" fmla="*/ 291 w 400"/>
                <a:gd name="T15" fmla="*/ 454 h 621"/>
                <a:gd name="T16" fmla="*/ 73 w 400"/>
                <a:gd name="T17" fmla="*/ 454 h 621"/>
                <a:gd name="T18" fmla="*/ 73 w 400"/>
                <a:gd name="T19" fmla="*/ 146 h 621"/>
                <a:gd name="T20" fmla="*/ 92 w 400"/>
                <a:gd name="T21" fmla="*/ 80 h 621"/>
                <a:gd name="T22" fmla="*/ 0 w 400"/>
                <a:gd name="T23" fmla="*/ 0 h 621"/>
              </a:gdLst>
              <a:ahLst/>
              <a:cxnLst>
                <a:cxn ang="0">
                  <a:pos x="T0" y="T1"/>
                </a:cxn>
                <a:cxn ang="0">
                  <a:pos x="T2" y="T3"/>
                </a:cxn>
                <a:cxn ang="0">
                  <a:pos x="T4" y="T5"/>
                </a:cxn>
                <a:cxn ang="0">
                  <a:pos x="T6" y="T7"/>
                </a:cxn>
                <a:cxn ang="0">
                  <a:pos x="T8" y="T9"/>
                </a:cxn>
                <a:cxn ang="0">
                  <a:pos x="T10" y="T11"/>
                </a:cxn>
                <a:cxn ang="0">
                  <a:pos x="T12" y="T13"/>
                </a:cxn>
                <a:cxn ang="0">
                  <a:pos x="T14" y="T15"/>
                </a:cxn>
                <a:cxn ang="0">
                  <a:pos x="T16" y="T17"/>
                </a:cxn>
                <a:cxn ang="0">
                  <a:pos x="T18" y="T19"/>
                </a:cxn>
                <a:cxn ang="0">
                  <a:pos x="T20" y="T21"/>
                </a:cxn>
                <a:cxn ang="0">
                  <a:pos x="T22" y="T23"/>
                </a:cxn>
              </a:cxnLst>
              <a:rect l="0" t="0" r="r" b="b"/>
              <a:pathLst>
                <a:path w="400" h="621">
                  <a:moveTo>
                    <a:pt x="0" y="0"/>
                  </a:moveTo>
                  <a:cubicBezTo>
                    <a:pt x="0" y="621"/>
                    <a:pt x="0" y="621"/>
                    <a:pt x="0" y="621"/>
                  </a:cubicBezTo>
                  <a:cubicBezTo>
                    <a:pt x="400" y="621"/>
                    <a:pt x="400" y="621"/>
                    <a:pt x="400" y="621"/>
                  </a:cubicBezTo>
                  <a:cubicBezTo>
                    <a:pt x="400" y="348"/>
                    <a:pt x="400" y="348"/>
                    <a:pt x="400" y="348"/>
                  </a:cubicBezTo>
                  <a:cubicBezTo>
                    <a:pt x="319" y="277"/>
                    <a:pt x="319" y="277"/>
                    <a:pt x="319" y="277"/>
                  </a:cubicBezTo>
                  <a:cubicBezTo>
                    <a:pt x="319" y="292"/>
                    <a:pt x="319" y="292"/>
                    <a:pt x="319" y="292"/>
                  </a:cubicBezTo>
                  <a:cubicBezTo>
                    <a:pt x="288" y="292"/>
                    <a:pt x="288" y="292"/>
                    <a:pt x="288" y="292"/>
                  </a:cubicBezTo>
                  <a:cubicBezTo>
                    <a:pt x="291" y="454"/>
                    <a:pt x="291" y="454"/>
                    <a:pt x="291" y="454"/>
                  </a:cubicBezTo>
                  <a:cubicBezTo>
                    <a:pt x="73" y="454"/>
                    <a:pt x="73" y="454"/>
                    <a:pt x="73" y="454"/>
                  </a:cubicBezTo>
                  <a:cubicBezTo>
                    <a:pt x="73" y="146"/>
                    <a:pt x="73" y="146"/>
                    <a:pt x="73" y="146"/>
                  </a:cubicBezTo>
                  <a:cubicBezTo>
                    <a:pt x="73" y="122"/>
                    <a:pt x="80" y="99"/>
                    <a:pt x="92" y="80"/>
                  </a:cubicBezTo>
                  <a:cubicBezTo>
                    <a:pt x="0" y="0"/>
                    <a:pt x="0" y="0"/>
                    <a:pt x="0" y="0"/>
                  </a:cubicBezTo>
                </a:path>
              </a:pathLst>
            </a:custGeom>
            <a:solidFill>
              <a:srgbClr val="4CBE4C"/>
            </a:solidFill>
            <a:ln>
              <a:noFill/>
            </a:ln>
            <a:extLst>
              <a:ext uri="{91240B29-F687-4F45-9708-019B960494DF}">
                <a14:hiddenLine xmlns:a14="http://schemas.microsoft.com/office/drawing/2010/main" w="9525">
                  <a:solidFill>
                    <a:srgbClr val="000000"/>
                  </a:solidFill>
                  <a:round/>
                  <a:headEnd/>
                  <a:tailEnd/>
                </a14:hiddenLine>
              </a:ext>
            </a:extLst>
          </p:spPr>
          <p:txBody>
            <a:bodyPr lIns="93260" tIns="46630" rIns="93260" bIns="46630"/>
            <a:lstStyle/>
            <a:p>
              <a:pPr defTabSz="932597" eaLnBrk="1" fontAlgn="auto" hangingPunct="1">
                <a:spcBef>
                  <a:spcPts val="0"/>
                </a:spcBef>
                <a:spcAft>
                  <a:spcPts val="0"/>
                </a:spcAft>
                <a:defRPr/>
              </a:pPr>
              <a:endParaRPr lang="sl-SI" sz="1836" dirty="0">
                <a:solidFill>
                  <a:srgbClr val="505050"/>
                </a:solidFill>
                <a:latin typeface="Segoe UI"/>
              </a:endParaRPr>
            </a:p>
          </p:txBody>
        </p:sp>
        <p:sp>
          <p:nvSpPr>
            <p:cNvPr id="166" name="Freeform 159">
              <a:extLst>
                <a:ext uri="{FF2B5EF4-FFF2-40B4-BE49-F238E27FC236}">
                  <a16:creationId xmlns:a16="http://schemas.microsoft.com/office/drawing/2014/main" id="{7B8503F4-6896-4C10-8E5B-ED7CEA335161}"/>
                </a:ext>
              </a:extLst>
            </p:cNvPr>
            <p:cNvSpPr>
              <a:spLocks noEditPoints="1"/>
            </p:cNvSpPr>
            <p:nvPr/>
          </p:nvSpPr>
          <p:spPr bwMode="auto">
            <a:xfrm>
              <a:off x="495" y="3370"/>
              <a:ext cx="48" cy="73"/>
            </a:xfrm>
            <a:custGeom>
              <a:avLst/>
              <a:gdLst>
                <a:gd name="T0" fmla="*/ 192 w 246"/>
                <a:gd name="T1" fmla="*/ 171 h 374"/>
                <a:gd name="T2" fmla="*/ 185 w 246"/>
                <a:gd name="T3" fmla="*/ 164 h 374"/>
                <a:gd name="T4" fmla="*/ 192 w 246"/>
                <a:gd name="T5" fmla="*/ 156 h 374"/>
                <a:gd name="T6" fmla="*/ 200 w 246"/>
                <a:gd name="T7" fmla="*/ 164 h 374"/>
                <a:gd name="T8" fmla="*/ 192 w 246"/>
                <a:gd name="T9" fmla="*/ 171 h 374"/>
                <a:gd name="T10" fmla="*/ 19 w 246"/>
                <a:gd name="T11" fmla="*/ 0 h 374"/>
                <a:gd name="T12" fmla="*/ 0 w 246"/>
                <a:gd name="T13" fmla="*/ 66 h 374"/>
                <a:gd name="T14" fmla="*/ 0 w 246"/>
                <a:gd name="T15" fmla="*/ 374 h 374"/>
                <a:gd name="T16" fmla="*/ 218 w 246"/>
                <a:gd name="T17" fmla="*/ 374 h 374"/>
                <a:gd name="T18" fmla="*/ 215 w 246"/>
                <a:gd name="T19" fmla="*/ 212 h 374"/>
                <a:gd name="T20" fmla="*/ 246 w 246"/>
                <a:gd name="T21" fmla="*/ 212 h 374"/>
                <a:gd name="T22" fmla="*/ 246 w 246"/>
                <a:gd name="T23" fmla="*/ 197 h 374"/>
                <a:gd name="T24" fmla="*/ 180 w 246"/>
                <a:gd name="T25" fmla="*/ 139 h 374"/>
                <a:gd name="T26" fmla="*/ 123 w 246"/>
                <a:gd name="T27" fmla="*/ 158 h 374"/>
                <a:gd name="T28" fmla="*/ 30 w 246"/>
                <a:gd name="T29" fmla="*/ 65 h 374"/>
                <a:gd name="T30" fmla="*/ 42 w 246"/>
                <a:gd name="T31" fmla="*/ 19 h 374"/>
                <a:gd name="T32" fmla="*/ 19 w 246"/>
                <a:gd name="T33" fmla="*/ 0 h 374"/>
              </a:gdLst>
              <a:ahLst/>
              <a:cxnLst>
                <a:cxn ang="0">
                  <a:pos x="T0" y="T1"/>
                </a:cxn>
                <a:cxn ang="0">
                  <a:pos x="T2" y="T3"/>
                </a:cxn>
                <a:cxn ang="0">
                  <a:pos x="T4" y="T5"/>
                </a:cxn>
                <a:cxn ang="0">
                  <a:pos x="T6" y="T7"/>
                </a:cxn>
                <a:cxn ang="0">
                  <a:pos x="T8" y="T9"/>
                </a:cxn>
                <a:cxn ang="0">
                  <a:pos x="T10" y="T11"/>
                </a:cxn>
                <a:cxn ang="0">
                  <a:pos x="T12" y="T13"/>
                </a:cxn>
                <a:cxn ang="0">
                  <a:pos x="T14" y="T15"/>
                </a:cxn>
                <a:cxn ang="0">
                  <a:pos x="T16" y="T17"/>
                </a:cxn>
                <a:cxn ang="0">
                  <a:pos x="T18" y="T19"/>
                </a:cxn>
                <a:cxn ang="0">
                  <a:pos x="T20" y="T21"/>
                </a:cxn>
                <a:cxn ang="0">
                  <a:pos x="T22" y="T23"/>
                </a:cxn>
                <a:cxn ang="0">
                  <a:pos x="T24" y="T25"/>
                </a:cxn>
                <a:cxn ang="0">
                  <a:pos x="T26" y="T27"/>
                </a:cxn>
                <a:cxn ang="0">
                  <a:pos x="T28" y="T29"/>
                </a:cxn>
                <a:cxn ang="0">
                  <a:pos x="T30" y="T31"/>
                </a:cxn>
                <a:cxn ang="0">
                  <a:pos x="T32" y="T33"/>
                </a:cxn>
              </a:cxnLst>
              <a:rect l="0" t="0" r="r" b="b"/>
              <a:pathLst>
                <a:path w="246" h="374">
                  <a:moveTo>
                    <a:pt x="192" y="171"/>
                  </a:moveTo>
                  <a:cubicBezTo>
                    <a:pt x="188" y="171"/>
                    <a:pt x="185" y="168"/>
                    <a:pt x="185" y="164"/>
                  </a:cubicBezTo>
                  <a:cubicBezTo>
                    <a:pt x="185" y="159"/>
                    <a:pt x="188" y="156"/>
                    <a:pt x="192" y="156"/>
                  </a:cubicBezTo>
                  <a:cubicBezTo>
                    <a:pt x="197" y="156"/>
                    <a:pt x="200" y="159"/>
                    <a:pt x="200" y="164"/>
                  </a:cubicBezTo>
                  <a:cubicBezTo>
                    <a:pt x="200" y="168"/>
                    <a:pt x="197" y="171"/>
                    <a:pt x="192" y="171"/>
                  </a:cubicBezTo>
                  <a:moveTo>
                    <a:pt x="19" y="0"/>
                  </a:moveTo>
                  <a:cubicBezTo>
                    <a:pt x="7" y="19"/>
                    <a:pt x="0" y="42"/>
                    <a:pt x="0" y="66"/>
                  </a:cubicBezTo>
                  <a:cubicBezTo>
                    <a:pt x="0" y="374"/>
                    <a:pt x="0" y="374"/>
                    <a:pt x="0" y="374"/>
                  </a:cubicBezTo>
                  <a:cubicBezTo>
                    <a:pt x="218" y="374"/>
                    <a:pt x="218" y="374"/>
                    <a:pt x="218" y="374"/>
                  </a:cubicBezTo>
                  <a:cubicBezTo>
                    <a:pt x="215" y="212"/>
                    <a:pt x="215" y="212"/>
                    <a:pt x="215" y="212"/>
                  </a:cubicBezTo>
                  <a:cubicBezTo>
                    <a:pt x="246" y="212"/>
                    <a:pt x="246" y="212"/>
                    <a:pt x="246" y="212"/>
                  </a:cubicBezTo>
                  <a:cubicBezTo>
                    <a:pt x="246" y="197"/>
                    <a:pt x="246" y="197"/>
                    <a:pt x="246" y="197"/>
                  </a:cubicBezTo>
                  <a:cubicBezTo>
                    <a:pt x="180" y="139"/>
                    <a:pt x="180" y="139"/>
                    <a:pt x="180" y="139"/>
                  </a:cubicBezTo>
                  <a:cubicBezTo>
                    <a:pt x="164" y="151"/>
                    <a:pt x="144" y="158"/>
                    <a:pt x="123" y="158"/>
                  </a:cubicBezTo>
                  <a:cubicBezTo>
                    <a:pt x="72" y="158"/>
                    <a:pt x="30" y="117"/>
                    <a:pt x="30" y="65"/>
                  </a:cubicBezTo>
                  <a:cubicBezTo>
                    <a:pt x="30" y="48"/>
                    <a:pt x="34" y="33"/>
                    <a:pt x="42" y="19"/>
                  </a:cubicBezTo>
                  <a:cubicBezTo>
                    <a:pt x="19" y="0"/>
                    <a:pt x="19" y="0"/>
                    <a:pt x="19" y="0"/>
                  </a:cubicBezTo>
                </a:path>
              </a:pathLst>
            </a:custGeom>
            <a:solidFill>
              <a:srgbClr val="E5E5E5"/>
            </a:solidFill>
            <a:ln>
              <a:noFill/>
            </a:ln>
            <a:extLst>
              <a:ext uri="{91240B29-F687-4F45-9708-019B960494DF}">
                <a14:hiddenLine xmlns:a14="http://schemas.microsoft.com/office/drawing/2010/main" w="9525">
                  <a:solidFill>
                    <a:srgbClr val="000000"/>
                  </a:solidFill>
                  <a:round/>
                  <a:headEnd/>
                  <a:tailEnd/>
                </a14:hiddenLine>
              </a:ext>
            </a:extLst>
          </p:spPr>
          <p:txBody>
            <a:bodyPr lIns="93260" tIns="46630" rIns="93260" bIns="46630"/>
            <a:lstStyle/>
            <a:p>
              <a:pPr defTabSz="932597" eaLnBrk="1" fontAlgn="auto" hangingPunct="1">
                <a:spcBef>
                  <a:spcPts val="0"/>
                </a:spcBef>
                <a:spcAft>
                  <a:spcPts val="0"/>
                </a:spcAft>
                <a:defRPr/>
              </a:pPr>
              <a:endParaRPr lang="sl-SI" sz="1836" dirty="0">
                <a:solidFill>
                  <a:srgbClr val="505050"/>
                </a:solidFill>
                <a:latin typeface="Segoe UI"/>
              </a:endParaRPr>
            </a:p>
          </p:txBody>
        </p:sp>
        <p:sp>
          <p:nvSpPr>
            <p:cNvPr id="167" name="Oval 160">
              <a:extLst>
                <a:ext uri="{FF2B5EF4-FFF2-40B4-BE49-F238E27FC236}">
                  <a16:creationId xmlns:a16="http://schemas.microsoft.com/office/drawing/2014/main" id="{E5CCBF26-F2FA-433E-B2F1-7601379194A0}"/>
                </a:ext>
              </a:extLst>
            </p:cNvPr>
            <p:cNvSpPr>
              <a:spLocks noChangeArrowheads="1"/>
            </p:cNvSpPr>
            <p:nvPr/>
          </p:nvSpPr>
          <p:spPr bwMode="auto">
            <a:xfrm>
              <a:off x="531" y="3400"/>
              <a:ext cx="2" cy="2"/>
            </a:xfrm>
            <a:prstGeom prst="ellipse">
              <a:avLst/>
            </a:prstGeom>
            <a:solidFill>
              <a:srgbClr val="4CBE4C"/>
            </a:solidFill>
            <a:ln>
              <a:noFill/>
            </a:ln>
            <a:extLst>
              <a:ext uri="{91240B29-F687-4F45-9708-019B960494DF}">
                <a14:hiddenLine xmlns:a14="http://schemas.microsoft.com/office/drawing/2010/main" w="9525">
                  <a:solidFill>
                    <a:srgbClr val="000000"/>
                  </a:solidFill>
                  <a:round/>
                  <a:headEnd/>
                  <a:tailEnd/>
                </a14:hiddenLine>
              </a:ext>
            </a:extLst>
          </p:spPr>
          <p:txBody>
            <a:bodyPr lIns="93260" tIns="46630" rIns="93260" bIns="46630"/>
            <a:lstStyle/>
            <a:p>
              <a:pPr defTabSz="932597" eaLnBrk="1" fontAlgn="auto" hangingPunct="1">
                <a:spcBef>
                  <a:spcPts val="0"/>
                </a:spcBef>
                <a:spcAft>
                  <a:spcPts val="0"/>
                </a:spcAft>
                <a:defRPr/>
              </a:pPr>
              <a:endParaRPr lang="sl-SI" sz="1836" dirty="0">
                <a:solidFill>
                  <a:srgbClr val="505050"/>
                </a:solidFill>
                <a:latin typeface="Segoe UI"/>
              </a:endParaRPr>
            </a:p>
          </p:txBody>
        </p:sp>
        <p:sp>
          <p:nvSpPr>
            <p:cNvPr id="168" name="Freeform 161">
              <a:extLst>
                <a:ext uri="{FF2B5EF4-FFF2-40B4-BE49-F238E27FC236}">
                  <a16:creationId xmlns:a16="http://schemas.microsoft.com/office/drawing/2014/main" id="{9A1FFA8A-AE88-4203-9AAF-BA7B0FA12E0B}"/>
                </a:ext>
              </a:extLst>
            </p:cNvPr>
            <p:cNvSpPr>
              <a:spLocks/>
            </p:cNvSpPr>
            <p:nvPr/>
          </p:nvSpPr>
          <p:spPr bwMode="auto">
            <a:xfrm>
              <a:off x="501" y="3373"/>
              <a:ext cx="29" cy="28"/>
            </a:xfrm>
            <a:custGeom>
              <a:avLst/>
              <a:gdLst>
                <a:gd name="T0" fmla="*/ 12 w 150"/>
                <a:gd name="T1" fmla="*/ 0 h 139"/>
                <a:gd name="T2" fmla="*/ 0 w 150"/>
                <a:gd name="T3" fmla="*/ 46 h 139"/>
                <a:gd name="T4" fmla="*/ 93 w 150"/>
                <a:gd name="T5" fmla="*/ 139 h 139"/>
                <a:gd name="T6" fmla="*/ 150 w 150"/>
                <a:gd name="T7" fmla="*/ 120 h 139"/>
                <a:gd name="T8" fmla="*/ 102 w 150"/>
                <a:gd name="T9" fmla="*/ 79 h 139"/>
                <a:gd name="T10" fmla="*/ 102 w 150"/>
                <a:gd name="T11" fmla="*/ 82 h 139"/>
                <a:gd name="T12" fmla="*/ 102 w 150"/>
                <a:gd name="T13" fmla="*/ 83 h 139"/>
                <a:gd name="T14" fmla="*/ 102 w 150"/>
                <a:gd name="T15" fmla="*/ 83 h 139"/>
                <a:gd name="T16" fmla="*/ 102 w 150"/>
                <a:gd name="T17" fmla="*/ 86 h 139"/>
                <a:gd name="T18" fmla="*/ 102 w 150"/>
                <a:gd name="T19" fmla="*/ 87 h 139"/>
                <a:gd name="T20" fmla="*/ 102 w 150"/>
                <a:gd name="T21" fmla="*/ 87 h 139"/>
                <a:gd name="T22" fmla="*/ 102 w 150"/>
                <a:gd name="T23" fmla="*/ 91 h 139"/>
                <a:gd name="T24" fmla="*/ 97 w 150"/>
                <a:gd name="T25" fmla="*/ 91 h 139"/>
                <a:gd name="T26" fmla="*/ 95 w 150"/>
                <a:gd name="T27" fmla="*/ 95 h 139"/>
                <a:gd name="T28" fmla="*/ 87 w 150"/>
                <a:gd name="T29" fmla="*/ 95 h 139"/>
                <a:gd name="T30" fmla="*/ 85 w 150"/>
                <a:gd name="T31" fmla="*/ 91 h 139"/>
                <a:gd name="T32" fmla="*/ 97 w 150"/>
                <a:gd name="T33" fmla="*/ 91 h 139"/>
                <a:gd name="T34" fmla="*/ 80 w 150"/>
                <a:gd name="T35" fmla="*/ 91 h 139"/>
                <a:gd name="T36" fmla="*/ 80 w 150"/>
                <a:gd name="T37" fmla="*/ 90 h 139"/>
                <a:gd name="T38" fmla="*/ 80 w 150"/>
                <a:gd name="T39" fmla="*/ 89 h 139"/>
                <a:gd name="T40" fmla="*/ 80 w 150"/>
                <a:gd name="T41" fmla="*/ 89 h 139"/>
                <a:gd name="T42" fmla="*/ 80 w 150"/>
                <a:gd name="T43" fmla="*/ 86 h 139"/>
                <a:gd name="T44" fmla="*/ 80 w 150"/>
                <a:gd name="T45" fmla="*/ 85 h 139"/>
                <a:gd name="T46" fmla="*/ 80 w 150"/>
                <a:gd name="T47" fmla="*/ 85 h 139"/>
                <a:gd name="T48" fmla="*/ 80 w 150"/>
                <a:gd name="T49" fmla="*/ 81 h 139"/>
                <a:gd name="T50" fmla="*/ 80 w 150"/>
                <a:gd name="T51" fmla="*/ 81 h 139"/>
                <a:gd name="T52" fmla="*/ 80 w 150"/>
                <a:gd name="T53" fmla="*/ 81 h 139"/>
                <a:gd name="T54" fmla="*/ 80 w 150"/>
                <a:gd name="T55" fmla="*/ 76 h 139"/>
                <a:gd name="T56" fmla="*/ 80 w 150"/>
                <a:gd name="T57" fmla="*/ 76 h 139"/>
                <a:gd name="T58" fmla="*/ 73 w 150"/>
                <a:gd name="T59" fmla="*/ 54 h 139"/>
                <a:gd name="T60" fmla="*/ 66 w 150"/>
                <a:gd name="T61" fmla="*/ 47 h 139"/>
                <a:gd name="T62" fmla="*/ 12 w 150"/>
                <a:gd name="T63" fmla="*/ 0 h 139"/>
              </a:gdLst>
              <a:ahLst/>
              <a:cxnLst>
                <a:cxn ang="0">
                  <a:pos x="T0" y="T1"/>
                </a:cxn>
                <a:cxn ang="0">
                  <a:pos x="T2" y="T3"/>
                </a:cxn>
                <a:cxn ang="0">
                  <a:pos x="T4" y="T5"/>
                </a:cxn>
                <a:cxn ang="0">
                  <a:pos x="T6" y="T7"/>
                </a:cxn>
                <a:cxn ang="0">
                  <a:pos x="T8" y="T9"/>
                </a:cxn>
                <a:cxn ang="0">
                  <a:pos x="T10" y="T11"/>
                </a:cxn>
                <a:cxn ang="0">
                  <a:pos x="T12" y="T13"/>
                </a:cxn>
                <a:cxn ang="0">
                  <a:pos x="T14" y="T15"/>
                </a:cxn>
                <a:cxn ang="0">
                  <a:pos x="T16" y="T17"/>
                </a:cxn>
                <a:cxn ang="0">
                  <a:pos x="T18" y="T19"/>
                </a:cxn>
                <a:cxn ang="0">
                  <a:pos x="T20" y="T21"/>
                </a:cxn>
                <a:cxn ang="0">
                  <a:pos x="T22" y="T23"/>
                </a:cxn>
                <a:cxn ang="0">
                  <a:pos x="T24" y="T25"/>
                </a:cxn>
                <a:cxn ang="0">
                  <a:pos x="T26" y="T27"/>
                </a:cxn>
                <a:cxn ang="0">
                  <a:pos x="T28" y="T29"/>
                </a:cxn>
                <a:cxn ang="0">
                  <a:pos x="T30" y="T31"/>
                </a:cxn>
                <a:cxn ang="0">
                  <a:pos x="T32" y="T33"/>
                </a:cxn>
                <a:cxn ang="0">
                  <a:pos x="T34" y="T35"/>
                </a:cxn>
                <a:cxn ang="0">
                  <a:pos x="T36" y="T37"/>
                </a:cxn>
                <a:cxn ang="0">
                  <a:pos x="T38" y="T39"/>
                </a:cxn>
                <a:cxn ang="0">
                  <a:pos x="T40" y="T41"/>
                </a:cxn>
                <a:cxn ang="0">
                  <a:pos x="T42" y="T43"/>
                </a:cxn>
                <a:cxn ang="0">
                  <a:pos x="T44" y="T45"/>
                </a:cxn>
                <a:cxn ang="0">
                  <a:pos x="T46" y="T47"/>
                </a:cxn>
                <a:cxn ang="0">
                  <a:pos x="T48" y="T49"/>
                </a:cxn>
                <a:cxn ang="0">
                  <a:pos x="T50" y="T51"/>
                </a:cxn>
                <a:cxn ang="0">
                  <a:pos x="T52" y="T53"/>
                </a:cxn>
                <a:cxn ang="0">
                  <a:pos x="T54" y="T55"/>
                </a:cxn>
                <a:cxn ang="0">
                  <a:pos x="T56" y="T57"/>
                </a:cxn>
                <a:cxn ang="0">
                  <a:pos x="T58" y="T59"/>
                </a:cxn>
                <a:cxn ang="0">
                  <a:pos x="T60" y="T61"/>
                </a:cxn>
                <a:cxn ang="0">
                  <a:pos x="T62" y="T63"/>
                </a:cxn>
              </a:cxnLst>
              <a:rect l="0" t="0" r="r" b="b"/>
              <a:pathLst>
                <a:path w="150" h="139">
                  <a:moveTo>
                    <a:pt x="12" y="0"/>
                  </a:moveTo>
                  <a:cubicBezTo>
                    <a:pt x="4" y="14"/>
                    <a:pt x="0" y="29"/>
                    <a:pt x="0" y="46"/>
                  </a:cubicBezTo>
                  <a:cubicBezTo>
                    <a:pt x="0" y="98"/>
                    <a:pt x="42" y="139"/>
                    <a:pt x="93" y="139"/>
                  </a:cubicBezTo>
                  <a:cubicBezTo>
                    <a:pt x="114" y="139"/>
                    <a:pt x="134" y="132"/>
                    <a:pt x="150" y="120"/>
                  </a:cubicBezTo>
                  <a:cubicBezTo>
                    <a:pt x="102" y="79"/>
                    <a:pt x="102" y="79"/>
                    <a:pt x="102" y="79"/>
                  </a:cubicBezTo>
                  <a:cubicBezTo>
                    <a:pt x="102" y="82"/>
                    <a:pt x="102" y="82"/>
                    <a:pt x="102" y="82"/>
                  </a:cubicBezTo>
                  <a:cubicBezTo>
                    <a:pt x="102" y="83"/>
                    <a:pt x="102" y="83"/>
                    <a:pt x="102" y="83"/>
                  </a:cubicBezTo>
                  <a:cubicBezTo>
                    <a:pt x="102" y="83"/>
                    <a:pt x="102" y="83"/>
                    <a:pt x="102" y="83"/>
                  </a:cubicBezTo>
                  <a:cubicBezTo>
                    <a:pt x="102" y="86"/>
                    <a:pt x="102" y="86"/>
                    <a:pt x="102" y="86"/>
                  </a:cubicBezTo>
                  <a:cubicBezTo>
                    <a:pt x="102" y="87"/>
                    <a:pt x="102" y="87"/>
                    <a:pt x="102" y="87"/>
                  </a:cubicBezTo>
                  <a:cubicBezTo>
                    <a:pt x="102" y="87"/>
                    <a:pt x="102" y="87"/>
                    <a:pt x="102" y="87"/>
                  </a:cubicBezTo>
                  <a:cubicBezTo>
                    <a:pt x="102" y="91"/>
                    <a:pt x="102" y="91"/>
                    <a:pt x="102" y="91"/>
                  </a:cubicBezTo>
                  <a:cubicBezTo>
                    <a:pt x="97" y="91"/>
                    <a:pt x="97" y="91"/>
                    <a:pt x="97" y="91"/>
                  </a:cubicBezTo>
                  <a:cubicBezTo>
                    <a:pt x="95" y="95"/>
                    <a:pt x="95" y="95"/>
                    <a:pt x="95" y="95"/>
                  </a:cubicBezTo>
                  <a:cubicBezTo>
                    <a:pt x="87" y="95"/>
                    <a:pt x="87" y="95"/>
                    <a:pt x="87" y="95"/>
                  </a:cubicBezTo>
                  <a:cubicBezTo>
                    <a:pt x="85" y="91"/>
                    <a:pt x="85" y="91"/>
                    <a:pt x="85" y="91"/>
                  </a:cubicBezTo>
                  <a:cubicBezTo>
                    <a:pt x="97" y="91"/>
                    <a:pt x="97" y="91"/>
                    <a:pt x="97" y="91"/>
                  </a:cubicBezTo>
                  <a:cubicBezTo>
                    <a:pt x="80" y="91"/>
                    <a:pt x="80" y="91"/>
                    <a:pt x="80" y="91"/>
                  </a:cubicBezTo>
                  <a:cubicBezTo>
                    <a:pt x="80" y="90"/>
                    <a:pt x="80" y="90"/>
                    <a:pt x="80" y="90"/>
                  </a:cubicBezTo>
                  <a:cubicBezTo>
                    <a:pt x="80" y="89"/>
                    <a:pt x="80" y="89"/>
                    <a:pt x="80" y="89"/>
                  </a:cubicBezTo>
                  <a:cubicBezTo>
                    <a:pt x="80" y="89"/>
                    <a:pt x="80" y="89"/>
                    <a:pt x="80" y="89"/>
                  </a:cubicBezTo>
                  <a:cubicBezTo>
                    <a:pt x="80" y="86"/>
                    <a:pt x="80" y="86"/>
                    <a:pt x="80" y="86"/>
                  </a:cubicBezTo>
                  <a:cubicBezTo>
                    <a:pt x="80" y="85"/>
                    <a:pt x="80" y="85"/>
                    <a:pt x="80" y="85"/>
                  </a:cubicBezTo>
                  <a:cubicBezTo>
                    <a:pt x="80" y="85"/>
                    <a:pt x="80" y="85"/>
                    <a:pt x="80" y="85"/>
                  </a:cubicBezTo>
                  <a:cubicBezTo>
                    <a:pt x="80" y="81"/>
                    <a:pt x="80" y="81"/>
                    <a:pt x="80" y="81"/>
                  </a:cubicBezTo>
                  <a:cubicBezTo>
                    <a:pt x="80" y="81"/>
                    <a:pt x="80" y="81"/>
                    <a:pt x="80" y="81"/>
                  </a:cubicBezTo>
                  <a:cubicBezTo>
                    <a:pt x="80" y="81"/>
                    <a:pt x="80" y="81"/>
                    <a:pt x="80" y="81"/>
                  </a:cubicBezTo>
                  <a:cubicBezTo>
                    <a:pt x="80" y="76"/>
                    <a:pt x="80" y="76"/>
                    <a:pt x="80" y="76"/>
                  </a:cubicBezTo>
                  <a:cubicBezTo>
                    <a:pt x="80" y="76"/>
                    <a:pt x="80" y="76"/>
                    <a:pt x="80" y="76"/>
                  </a:cubicBezTo>
                  <a:cubicBezTo>
                    <a:pt x="80" y="59"/>
                    <a:pt x="73" y="54"/>
                    <a:pt x="73" y="54"/>
                  </a:cubicBezTo>
                  <a:cubicBezTo>
                    <a:pt x="70" y="52"/>
                    <a:pt x="68" y="50"/>
                    <a:pt x="66" y="47"/>
                  </a:cubicBezTo>
                  <a:cubicBezTo>
                    <a:pt x="12" y="0"/>
                    <a:pt x="12" y="0"/>
                    <a:pt x="12" y="0"/>
                  </a:cubicBezTo>
                </a:path>
              </a:pathLst>
            </a:custGeom>
            <a:solidFill>
              <a:srgbClr val="4CBE4C"/>
            </a:solidFill>
            <a:ln>
              <a:noFill/>
            </a:ln>
            <a:extLst>
              <a:ext uri="{91240B29-F687-4F45-9708-019B960494DF}">
                <a14:hiddenLine xmlns:a14="http://schemas.microsoft.com/office/drawing/2010/main" w="9525">
                  <a:solidFill>
                    <a:srgbClr val="000000"/>
                  </a:solidFill>
                  <a:round/>
                  <a:headEnd/>
                  <a:tailEnd/>
                </a14:hiddenLine>
              </a:ext>
            </a:extLst>
          </p:spPr>
          <p:txBody>
            <a:bodyPr lIns="93260" tIns="46630" rIns="93260" bIns="46630"/>
            <a:lstStyle/>
            <a:p>
              <a:pPr defTabSz="932597" eaLnBrk="1" fontAlgn="auto" hangingPunct="1">
                <a:spcBef>
                  <a:spcPts val="0"/>
                </a:spcBef>
                <a:spcAft>
                  <a:spcPts val="0"/>
                </a:spcAft>
                <a:defRPr/>
              </a:pPr>
              <a:endParaRPr lang="sl-SI" sz="1836" dirty="0">
                <a:solidFill>
                  <a:srgbClr val="505050"/>
                </a:solidFill>
                <a:latin typeface="Segoe UI"/>
              </a:endParaRPr>
            </a:p>
          </p:txBody>
        </p:sp>
        <p:sp>
          <p:nvSpPr>
            <p:cNvPr id="169" name="Freeform 162">
              <a:extLst>
                <a:ext uri="{FF2B5EF4-FFF2-40B4-BE49-F238E27FC236}">
                  <a16:creationId xmlns:a16="http://schemas.microsoft.com/office/drawing/2014/main" id="{7F7486F9-7E6A-465F-AF47-DD2D4E0FD4F8}"/>
                </a:ext>
              </a:extLst>
            </p:cNvPr>
            <p:cNvSpPr>
              <a:spLocks/>
            </p:cNvSpPr>
            <p:nvPr/>
          </p:nvSpPr>
          <p:spPr bwMode="auto">
            <a:xfrm>
              <a:off x="514" y="3383"/>
              <a:ext cx="6" cy="5"/>
            </a:xfrm>
            <a:custGeom>
              <a:avLst/>
              <a:gdLst>
                <a:gd name="T0" fmla="*/ 0 w 32"/>
                <a:gd name="T1" fmla="*/ 0 h 29"/>
                <a:gd name="T2" fmla="*/ 7 w 32"/>
                <a:gd name="T3" fmla="*/ 7 h 29"/>
                <a:gd name="T4" fmla="*/ 14 w 32"/>
                <a:gd name="T5" fmla="*/ 29 h 29"/>
                <a:gd name="T6" fmla="*/ 14 w 32"/>
                <a:gd name="T7" fmla="*/ 29 h 29"/>
                <a:gd name="T8" fmla="*/ 14 w 32"/>
                <a:gd name="T9" fmla="*/ 29 h 29"/>
                <a:gd name="T10" fmla="*/ 32 w 32"/>
                <a:gd name="T11" fmla="*/ 29 h 29"/>
                <a:gd name="T12" fmla="*/ 0 w 32"/>
                <a:gd name="T13" fmla="*/ 0 h 29"/>
              </a:gdLst>
              <a:ahLst/>
              <a:cxnLst>
                <a:cxn ang="0">
                  <a:pos x="T0" y="T1"/>
                </a:cxn>
                <a:cxn ang="0">
                  <a:pos x="T2" y="T3"/>
                </a:cxn>
                <a:cxn ang="0">
                  <a:pos x="T4" y="T5"/>
                </a:cxn>
                <a:cxn ang="0">
                  <a:pos x="T6" y="T7"/>
                </a:cxn>
                <a:cxn ang="0">
                  <a:pos x="T8" y="T9"/>
                </a:cxn>
                <a:cxn ang="0">
                  <a:pos x="T10" y="T11"/>
                </a:cxn>
                <a:cxn ang="0">
                  <a:pos x="T12" y="T13"/>
                </a:cxn>
              </a:cxnLst>
              <a:rect l="0" t="0" r="r" b="b"/>
              <a:pathLst>
                <a:path w="32" h="29">
                  <a:moveTo>
                    <a:pt x="0" y="0"/>
                  </a:moveTo>
                  <a:cubicBezTo>
                    <a:pt x="2" y="3"/>
                    <a:pt x="4" y="5"/>
                    <a:pt x="7" y="7"/>
                  </a:cubicBezTo>
                  <a:cubicBezTo>
                    <a:pt x="7" y="7"/>
                    <a:pt x="14" y="12"/>
                    <a:pt x="14" y="29"/>
                  </a:cubicBezTo>
                  <a:cubicBezTo>
                    <a:pt x="14" y="29"/>
                    <a:pt x="14" y="29"/>
                    <a:pt x="14" y="29"/>
                  </a:cubicBezTo>
                  <a:cubicBezTo>
                    <a:pt x="14" y="29"/>
                    <a:pt x="14" y="29"/>
                    <a:pt x="14" y="29"/>
                  </a:cubicBezTo>
                  <a:cubicBezTo>
                    <a:pt x="32" y="29"/>
                    <a:pt x="32" y="29"/>
                    <a:pt x="32" y="29"/>
                  </a:cubicBezTo>
                  <a:cubicBezTo>
                    <a:pt x="0" y="0"/>
                    <a:pt x="0" y="0"/>
                    <a:pt x="0" y="0"/>
                  </a:cubicBezTo>
                </a:path>
              </a:pathLst>
            </a:custGeom>
            <a:solidFill>
              <a:srgbClr val="E5E5E5"/>
            </a:solidFill>
            <a:ln>
              <a:noFill/>
            </a:ln>
            <a:extLst>
              <a:ext uri="{91240B29-F687-4F45-9708-019B960494DF}">
                <a14:hiddenLine xmlns:a14="http://schemas.microsoft.com/office/drawing/2010/main" w="9525">
                  <a:solidFill>
                    <a:srgbClr val="000000"/>
                  </a:solidFill>
                  <a:round/>
                  <a:headEnd/>
                  <a:tailEnd/>
                </a14:hiddenLine>
              </a:ext>
            </a:extLst>
          </p:spPr>
          <p:txBody>
            <a:bodyPr lIns="93260" tIns="46630" rIns="93260" bIns="46630"/>
            <a:lstStyle/>
            <a:p>
              <a:pPr defTabSz="932597" eaLnBrk="1" fontAlgn="auto" hangingPunct="1">
                <a:spcBef>
                  <a:spcPts val="0"/>
                </a:spcBef>
                <a:spcAft>
                  <a:spcPts val="0"/>
                </a:spcAft>
                <a:defRPr/>
              </a:pPr>
              <a:endParaRPr lang="sl-SI" sz="1836" dirty="0">
                <a:solidFill>
                  <a:srgbClr val="505050"/>
                </a:solidFill>
                <a:latin typeface="Segoe UI"/>
              </a:endParaRPr>
            </a:p>
          </p:txBody>
        </p:sp>
        <p:sp>
          <p:nvSpPr>
            <p:cNvPr id="170" name="Freeform 163">
              <a:extLst>
                <a:ext uri="{FF2B5EF4-FFF2-40B4-BE49-F238E27FC236}">
                  <a16:creationId xmlns:a16="http://schemas.microsoft.com/office/drawing/2014/main" id="{DA9E5EEB-55F1-4312-A321-416FD91C6CDE}"/>
                </a:ext>
              </a:extLst>
            </p:cNvPr>
            <p:cNvSpPr>
              <a:spLocks noEditPoints="1"/>
            </p:cNvSpPr>
            <p:nvPr/>
          </p:nvSpPr>
          <p:spPr bwMode="auto">
            <a:xfrm>
              <a:off x="517" y="3388"/>
              <a:ext cx="4" cy="3"/>
            </a:xfrm>
            <a:custGeom>
              <a:avLst/>
              <a:gdLst>
                <a:gd name="T0" fmla="*/ 4 w 4"/>
                <a:gd name="T1" fmla="*/ 3 h 3"/>
                <a:gd name="T2" fmla="*/ 0 w 4"/>
                <a:gd name="T3" fmla="*/ 3 h 3"/>
                <a:gd name="T4" fmla="*/ 0 w 4"/>
                <a:gd name="T5" fmla="*/ 3 h 3"/>
                <a:gd name="T6" fmla="*/ 0 w 4"/>
                <a:gd name="T7" fmla="*/ 3 h 3"/>
                <a:gd name="T8" fmla="*/ 3 w 4"/>
                <a:gd name="T9" fmla="*/ 3 h 3"/>
                <a:gd name="T10" fmla="*/ 4 w 4"/>
                <a:gd name="T11" fmla="*/ 3 h 3"/>
                <a:gd name="T12" fmla="*/ 4 w 4"/>
                <a:gd name="T13" fmla="*/ 3 h 3"/>
                <a:gd name="T14" fmla="*/ 4 w 4"/>
                <a:gd name="T15" fmla="*/ 2 h 3"/>
                <a:gd name="T16" fmla="*/ 0 w 4"/>
                <a:gd name="T17" fmla="*/ 2 h 3"/>
                <a:gd name="T18" fmla="*/ 0 w 4"/>
                <a:gd name="T19" fmla="*/ 2 h 3"/>
                <a:gd name="T20" fmla="*/ 0 w 4"/>
                <a:gd name="T21" fmla="*/ 3 h 3"/>
                <a:gd name="T22" fmla="*/ 4 w 4"/>
                <a:gd name="T23" fmla="*/ 2 h 3"/>
                <a:gd name="T24" fmla="*/ 4 w 4"/>
                <a:gd name="T25" fmla="*/ 2 h 3"/>
                <a:gd name="T26" fmla="*/ 4 w 4"/>
                <a:gd name="T27" fmla="*/ 2 h 3"/>
                <a:gd name="T28" fmla="*/ 4 w 4"/>
                <a:gd name="T29" fmla="*/ 1 h 3"/>
                <a:gd name="T30" fmla="*/ 0 w 4"/>
                <a:gd name="T31" fmla="*/ 2 h 3"/>
                <a:gd name="T32" fmla="*/ 0 w 4"/>
                <a:gd name="T33" fmla="*/ 1 h 3"/>
                <a:gd name="T34" fmla="*/ 0 w 4"/>
                <a:gd name="T35" fmla="*/ 2 h 3"/>
                <a:gd name="T36" fmla="*/ 4 w 4"/>
                <a:gd name="T37" fmla="*/ 2 h 3"/>
                <a:gd name="T38" fmla="*/ 4 w 4"/>
                <a:gd name="T39" fmla="*/ 2 h 3"/>
                <a:gd name="T40" fmla="*/ 4 w 4"/>
                <a:gd name="T41" fmla="*/ 1 h 3"/>
                <a:gd name="T42" fmla="*/ 4 w 4"/>
                <a:gd name="T43" fmla="*/ 1 h 3"/>
                <a:gd name="T44" fmla="*/ 3 w 4"/>
                <a:gd name="T45" fmla="*/ 0 h 3"/>
                <a:gd name="T46" fmla="*/ 0 w 4"/>
                <a:gd name="T47" fmla="*/ 0 h 3"/>
                <a:gd name="T48" fmla="*/ 0 w 4"/>
                <a:gd name="T49" fmla="*/ 0 h 3"/>
                <a:gd name="T50" fmla="*/ 0 w 4"/>
                <a:gd name="T51" fmla="*/ 1 h 3"/>
                <a:gd name="T52" fmla="*/ 3 w 4"/>
                <a:gd name="T53" fmla="*/ 1 h 3"/>
                <a:gd name="T54" fmla="*/ 3 w 4"/>
                <a:gd name="T55" fmla="*/ 0 h 3"/>
              </a:gdLst>
              <a:ahLst/>
              <a:cxnLst>
                <a:cxn ang="0">
                  <a:pos x="T0" y="T1"/>
                </a:cxn>
                <a:cxn ang="0">
                  <a:pos x="T2" y="T3"/>
                </a:cxn>
                <a:cxn ang="0">
                  <a:pos x="T4" y="T5"/>
                </a:cxn>
                <a:cxn ang="0">
                  <a:pos x="T6" y="T7"/>
                </a:cxn>
                <a:cxn ang="0">
                  <a:pos x="T8" y="T9"/>
                </a:cxn>
                <a:cxn ang="0">
                  <a:pos x="T10" y="T11"/>
                </a:cxn>
                <a:cxn ang="0">
                  <a:pos x="T12" y="T13"/>
                </a:cxn>
                <a:cxn ang="0">
                  <a:pos x="T14" y="T15"/>
                </a:cxn>
                <a:cxn ang="0">
                  <a:pos x="T16" y="T17"/>
                </a:cxn>
                <a:cxn ang="0">
                  <a:pos x="T18" y="T19"/>
                </a:cxn>
                <a:cxn ang="0">
                  <a:pos x="T20" y="T21"/>
                </a:cxn>
                <a:cxn ang="0">
                  <a:pos x="T22" y="T23"/>
                </a:cxn>
                <a:cxn ang="0">
                  <a:pos x="T24" y="T25"/>
                </a:cxn>
                <a:cxn ang="0">
                  <a:pos x="T26" y="T27"/>
                </a:cxn>
                <a:cxn ang="0">
                  <a:pos x="T28" y="T29"/>
                </a:cxn>
                <a:cxn ang="0">
                  <a:pos x="T30" y="T31"/>
                </a:cxn>
                <a:cxn ang="0">
                  <a:pos x="T32" y="T33"/>
                </a:cxn>
                <a:cxn ang="0">
                  <a:pos x="T34" y="T35"/>
                </a:cxn>
                <a:cxn ang="0">
                  <a:pos x="T36" y="T37"/>
                </a:cxn>
                <a:cxn ang="0">
                  <a:pos x="T38" y="T39"/>
                </a:cxn>
                <a:cxn ang="0">
                  <a:pos x="T40" y="T41"/>
                </a:cxn>
                <a:cxn ang="0">
                  <a:pos x="T42" y="T43"/>
                </a:cxn>
                <a:cxn ang="0">
                  <a:pos x="T44" y="T45"/>
                </a:cxn>
                <a:cxn ang="0">
                  <a:pos x="T46" y="T47"/>
                </a:cxn>
                <a:cxn ang="0">
                  <a:pos x="T48" y="T49"/>
                </a:cxn>
                <a:cxn ang="0">
                  <a:pos x="T50" y="T51"/>
                </a:cxn>
                <a:cxn ang="0">
                  <a:pos x="T52" y="T53"/>
                </a:cxn>
                <a:cxn ang="0">
                  <a:pos x="T54" y="T55"/>
                </a:cxn>
              </a:cxnLst>
              <a:rect l="0" t="0" r="r" b="b"/>
              <a:pathLst>
                <a:path w="4" h="3">
                  <a:moveTo>
                    <a:pt x="4" y="3"/>
                  </a:moveTo>
                  <a:lnTo>
                    <a:pt x="0" y="3"/>
                  </a:lnTo>
                  <a:lnTo>
                    <a:pt x="0" y="3"/>
                  </a:lnTo>
                  <a:lnTo>
                    <a:pt x="0" y="3"/>
                  </a:lnTo>
                  <a:lnTo>
                    <a:pt x="3" y="3"/>
                  </a:lnTo>
                  <a:lnTo>
                    <a:pt x="4" y="3"/>
                  </a:lnTo>
                  <a:lnTo>
                    <a:pt x="4" y="3"/>
                  </a:lnTo>
                  <a:close/>
                  <a:moveTo>
                    <a:pt x="4" y="2"/>
                  </a:moveTo>
                  <a:lnTo>
                    <a:pt x="0" y="2"/>
                  </a:lnTo>
                  <a:lnTo>
                    <a:pt x="0" y="2"/>
                  </a:lnTo>
                  <a:lnTo>
                    <a:pt x="0" y="3"/>
                  </a:lnTo>
                  <a:lnTo>
                    <a:pt x="4" y="2"/>
                  </a:lnTo>
                  <a:lnTo>
                    <a:pt x="4" y="2"/>
                  </a:lnTo>
                  <a:lnTo>
                    <a:pt x="4" y="2"/>
                  </a:lnTo>
                  <a:close/>
                  <a:moveTo>
                    <a:pt x="4" y="1"/>
                  </a:moveTo>
                  <a:lnTo>
                    <a:pt x="0" y="2"/>
                  </a:lnTo>
                  <a:lnTo>
                    <a:pt x="0" y="1"/>
                  </a:lnTo>
                  <a:lnTo>
                    <a:pt x="0" y="2"/>
                  </a:lnTo>
                  <a:lnTo>
                    <a:pt x="4" y="2"/>
                  </a:lnTo>
                  <a:lnTo>
                    <a:pt x="4" y="2"/>
                  </a:lnTo>
                  <a:lnTo>
                    <a:pt x="4" y="1"/>
                  </a:lnTo>
                  <a:lnTo>
                    <a:pt x="4" y="1"/>
                  </a:lnTo>
                  <a:close/>
                  <a:moveTo>
                    <a:pt x="3" y="0"/>
                  </a:moveTo>
                  <a:lnTo>
                    <a:pt x="0" y="0"/>
                  </a:lnTo>
                  <a:lnTo>
                    <a:pt x="0" y="0"/>
                  </a:lnTo>
                  <a:lnTo>
                    <a:pt x="0" y="1"/>
                  </a:lnTo>
                  <a:lnTo>
                    <a:pt x="3" y="1"/>
                  </a:lnTo>
                  <a:lnTo>
                    <a:pt x="3" y="0"/>
                  </a:lnTo>
                  <a:close/>
                </a:path>
              </a:pathLst>
            </a:custGeom>
            <a:solidFill>
              <a:srgbClr val="001D48"/>
            </a:solidFill>
            <a:ln>
              <a:noFill/>
            </a:ln>
            <a:extLst>
              <a:ext uri="{91240B29-F687-4F45-9708-019B960494DF}">
                <a14:hiddenLine xmlns:a14="http://schemas.microsoft.com/office/drawing/2010/main" w="9525">
                  <a:solidFill>
                    <a:srgbClr val="000000"/>
                  </a:solidFill>
                  <a:round/>
                  <a:headEnd/>
                  <a:tailEnd/>
                </a14:hiddenLine>
              </a:ext>
            </a:extLst>
          </p:spPr>
          <p:txBody>
            <a:bodyPr lIns="93260" tIns="46630" rIns="93260" bIns="46630"/>
            <a:lstStyle/>
            <a:p>
              <a:pPr defTabSz="932597" eaLnBrk="1" fontAlgn="auto" hangingPunct="1">
                <a:spcBef>
                  <a:spcPts val="0"/>
                </a:spcBef>
                <a:spcAft>
                  <a:spcPts val="0"/>
                </a:spcAft>
                <a:defRPr/>
              </a:pPr>
              <a:endParaRPr lang="sl-SI" sz="1836" dirty="0">
                <a:solidFill>
                  <a:srgbClr val="505050"/>
                </a:solidFill>
                <a:latin typeface="Segoe UI"/>
              </a:endParaRPr>
            </a:p>
          </p:txBody>
        </p:sp>
        <p:sp>
          <p:nvSpPr>
            <p:cNvPr id="171" name="Freeform 164">
              <a:extLst>
                <a:ext uri="{FF2B5EF4-FFF2-40B4-BE49-F238E27FC236}">
                  <a16:creationId xmlns:a16="http://schemas.microsoft.com/office/drawing/2014/main" id="{6B734526-5CCD-4C70-B78B-12BACE908431}"/>
                </a:ext>
              </a:extLst>
            </p:cNvPr>
            <p:cNvSpPr>
              <a:spLocks noEditPoints="1"/>
            </p:cNvSpPr>
            <p:nvPr/>
          </p:nvSpPr>
          <p:spPr bwMode="auto">
            <a:xfrm>
              <a:off x="517" y="3388"/>
              <a:ext cx="4" cy="3"/>
            </a:xfrm>
            <a:custGeom>
              <a:avLst/>
              <a:gdLst>
                <a:gd name="T0" fmla="*/ 4 w 4"/>
                <a:gd name="T1" fmla="*/ 3 h 3"/>
                <a:gd name="T2" fmla="*/ 0 w 4"/>
                <a:gd name="T3" fmla="*/ 3 h 3"/>
                <a:gd name="T4" fmla="*/ 0 w 4"/>
                <a:gd name="T5" fmla="*/ 3 h 3"/>
                <a:gd name="T6" fmla="*/ 0 w 4"/>
                <a:gd name="T7" fmla="*/ 3 h 3"/>
                <a:gd name="T8" fmla="*/ 3 w 4"/>
                <a:gd name="T9" fmla="*/ 3 h 3"/>
                <a:gd name="T10" fmla="*/ 4 w 4"/>
                <a:gd name="T11" fmla="*/ 3 h 3"/>
                <a:gd name="T12" fmla="*/ 4 w 4"/>
                <a:gd name="T13" fmla="*/ 3 h 3"/>
                <a:gd name="T14" fmla="*/ 4 w 4"/>
                <a:gd name="T15" fmla="*/ 2 h 3"/>
                <a:gd name="T16" fmla="*/ 0 w 4"/>
                <a:gd name="T17" fmla="*/ 2 h 3"/>
                <a:gd name="T18" fmla="*/ 0 w 4"/>
                <a:gd name="T19" fmla="*/ 2 h 3"/>
                <a:gd name="T20" fmla="*/ 0 w 4"/>
                <a:gd name="T21" fmla="*/ 3 h 3"/>
                <a:gd name="T22" fmla="*/ 4 w 4"/>
                <a:gd name="T23" fmla="*/ 2 h 3"/>
                <a:gd name="T24" fmla="*/ 4 w 4"/>
                <a:gd name="T25" fmla="*/ 2 h 3"/>
                <a:gd name="T26" fmla="*/ 4 w 4"/>
                <a:gd name="T27" fmla="*/ 2 h 3"/>
                <a:gd name="T28" fmla="*/ 4 w 4"/>
                <a:gd name="T29" fmla="*/ 1 h 3"/>
                <a:gd name="T30" fmla="*/ 0 w 4"/>
                <a:gd name="T31" fmla="*/ 2 h 3"/>
                <a:gd name="T32" fmla="*/ 0 w 4"/>
                <a:gd name="T33" fmla="*/ 1 h 3"/>
                <a:gd name="T34" fmla="*/ 0 w 4"/>
                <a:gd name="T35" fmla="*/ 2 h 3"/>
                <a:gd name="T36" fmla="*/ 4 w 4"/>
                <a:gd name="T37" fmla="*/ 2 h 3"/>
                <a:gd name="T38" fmla="*/ 4 w 4"/>
                <a:gd name="T39" fmla="*/ 2 h 3"/>
                <a:gd name="T40" fmla="*/ 4 w 4"/>
                <a:gd name="T41" fmla="*/ 1 h 3"/>
                <a:gd name="T42" fmla="*/ 4 w 4"/>
                <a:gd name="T43" fmla="*/ 1 h 3"/>
                <a:gd name="T44" fmla="*/ 3 w 4"/>
                <a:gd name="T45" fmla="*/ 0 h 3"/>
                <a:gd name="T46" fmla="*/ 0 w 4"/>
                <a:gd name="T47" fmla="*/ 0 h 3"/>
                <a:gd name="T48" fmla="*/ 0 w 4"/>
                <a:gd name="T49" fmla="*/ 0 h 3"/>
                <a:gd name="T50" fmla="*/ 0 w 4"/>
                <a:gd name="T51" fmla="*/ 1 h 3"/>
                <a:gd name="T52" fmla="*/ 3 w 4"/>
                <a:gd name="T53" fmla="*/ 1 h 3"/>
                <a:gd name="T54" fmla="*/ 3 w 4"/>
                <a:gd name="T55" fmla="*/ 0 h 3"/>
              </a:gdLst>
              <a:ahLst/>
              <a:cxnLst>
                <a:cxn ang="0">
                  <a:pos x="T0" y="T1"/>
                </a:cxn>
                <a:cxn ang="0">
                  <a:pos x="T2" y="T3"/>
                </a:cxn>
                <a:cxn ang="0">
                  <a:pos x="T4" y="T5"/>
                </a:cxn>
                <a:cxn ang="0">
                  <a:pos x="T6" y="T7"/>
                </a:cxn>
                <a:cxn ang="0">
                  <a:pos x="T8" y="T9"/>
                </a:cxn>
                <a:cxn ang="0">
                  <a:pos x="T10" y="T11"/>
                </a:cxn>
                <a:cxn ang="0">
                  <a:pos x="T12" y="T13"/>
                </a:cxn>
                <a:cxn ang="0">
                  <a:pos x="T14" y="T15"/>
                </a:cxn>
                <a:cxn ang="0">
                  <a:pos x="T16" y="T17"/>
                </a:cxn>
                <a:cxn ang="0">
                  <a:pos x="T18" y="T19"/>
                </a:cxn>
                <a:cxn ang="0">
                  <a:pos x="T20" y="T21"/>
                </a:cxn>
                <a:cxn ang="0">
                  <a:pos x="T22" y="T23"/>
                </a:cxn>
                <a:cxn ang="0">
                  <a:pos x="T24" y="T25"/>
                </a:cxn>
                <a:cxn ang="0">
                  <a:pos x="T26" y="T27"/>
                </a:cxn>
                <a:cxn ang="0">
                  <a:pos x="T28" y="T29"/>
                </a:cxn>
                <a:cxn ang="0">
                  <a:pos x="T30" y="T31"/>
                </a:cxn>
                <a:cxn ang="0">
                  <a:pos x="T32" y="T33"/>
                </a:cxn>
                <a:cxn ang="0">
                  <a:pos x="T34" y="T35"/>
                </a:cxn>
                <a:cxn ang="0">
                  <a:pos x="T36" y="T37"/>
                </a:cxn>
                <a:cxn ang="0">
                  <a:pos x="T38" y="T39"/>
                </a:cxn>
                <a:cxn ang="0">
                  <a:pos x="T40" y="T41"/>
                </a:cxn>
                <a:cxn ang="0">
                  <a:pos x="T42" y="T43"/>
                </a:cxn>
                <a:cxn ang="0">
                  <a:pos x="T44" y="T45"/>
                </a:cxn>
                <a:cxn ang="0">
                  <a:pos x="T46" y="T47"/>
                </a:cxn>
                <a:cxn ang="0">
                  <a:pos x="T48" y="T49"/>
                </a:cxn>
                <a:cxn ang="0">
                  <a:pos x="T50" y="T51"/>
                </a:cxn>
                <a:cxn ang="0">
                  <a:pos x="T52" y="T53"/>
                </a:cxn>
                <a:cxn ang="0">
                  <a:pos x="T54" y="T55"/>
                </a:cxn>
              </a:cxnLst>
              <a:rect l="0" t="0" r="r" b="b"/>
              <a:pathLst>
                <a:path w="4" h="3">
                  <a:moveTo>
                    <a:pt x="4" y="3"/>
                  </a:moveTo>
                  <a:lnTo>
                    <a:pt x="0" y="3"/>
                  </a:lnTo>
                  <a:lnTo>
                    <a:pt x="0" y="3"/>
                  </a:lnTo>
                  <a:lnTo>
                    <a:pt x="0" y="3"/>
                  </a:lnTo>
                  <a:lnTo>
                    <a:pt x="3" y="3"/>
                  </a:lnTo>
                  <a:lnTo>
                    <a:pt x="4" y="3"/>
                  </a:lnTo>
                  <a:lnTo>
                    <a:pt x="4" y="3"/>
                  </a:lnTo>
                  <a:moveTo>
                    <a:pt x="4" y="2"/>
                  </a:moveTo>
                  <a:lnTo>
                    <a:pt x="0" y="2"/>
                  </a:lnTo>
                  <a:lnTo>
                    <a:pt x="0" y="2"/>
                  </a:lnTo>
                  <a:lnTo>
                    <a:pt x="0" y="3"/>
                  </a:lnTo>
                  <a:lnTo>
                    <a:pt x="4" y="2"/>
                  </a:lnTo>
                  <a:lnTo>
                    <a:pt x="4" y="2"/>
                  </a:lnTo>
                  <a:lnTo>
                    <a:pt x="4" y="2"/>
                  </a:lnTo>
                  <a:moveTo>
                    <a:pt x="4" y="1"/>
                  </a:moveTo>
                  <a:lnTo>
                    <a:pt x="0" y="2"/>
                  </a:lnTo>
                  <a:lnTo>
                    <a:pt x="0" y="1"/>
                  </a:lnTo>
                  <a:lnTo>
                    <a:pt x="0" y="2"/>
                  </a:lnTo>
                  <a:lnTo>
                    <a:pt x="4" y="2"/>
                  </a:lnTo>
                  <a:lnTo>
                    <a:pt x="4" y="2"/>
                  </a:lnTo>
                  <a:lnTo>
                    <a:pt x="4" y="1"/>
                  </a:lnTo>
                  <a:lnTo>
                    <a:pt x="4" y="1"/>
                  </a:lnTo>
                  <a:moveTo>
                    <a:pt x="3" y="0"/>
                  </a:moveTo>
                  <a:lnTo>
                    <a:pt x="0" y="0"/>
                  </a:lnTo>
                  <a:lnTo>
                    <a:pt x="0" y="0"/>
                  </a:lnTo>
                  <a:lnTo>
                    <a:pt x="0" y="1"/>
                  </a:lnTo>
                  <a:lnTo>
                    <a:pt x="3" y="1"/>
                  </a:lnTo>
                  <a:lnTo>
                    <a:pt x="3" y="0"/>
                  </a:lnTo>
                </a:path>
              </a:pathLst>
            </a:cu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round/>
                  <a:headEnd/>
                  <a:tailEnd/>
                </a14:hiddenLine>
              </a:ext>
            </a:extLst>
          </p:spPr>
          <p:txBody>
            <a:bodyPr lIns="93260" tIns="46630" rIns="93260" bIns="46630"/>
            <a:lstStyle/>
            <a:p>
              <a:pPr defTabSz="932597" eaLnBrk="1" fontAlgn="auto" hangingPunct="1">
                <a:spcBef>
                  <a:spcPts val="0"/>
                </a:spcBef>
                <a:spcAft>
                  <a:spcPts val="0"/>
                </a:spcAft>
                <a:defRPr/>
              </a:pPr>
              <a:endParaRPr lang="sl-SI" sz="1836" dirty="0">
                <a:solidFill>
                  <a:srgbClr val="505050"/>
                </a:solidFill>
                <a:latin typeface="Segoe UI"/>
              </a:endParaRPr>
            </a:p>
          </p:txBody>
        </p:sp>
        <p:sp>
          <p:nvSpPr>
            <p:cNvPr id="172" name="Freeform 165">
              <a:extLst>
                <a:ext uri="{FF2B5EF4-FFF2-40B4-BE49-F238E27FC236}">
                  <a16:creationId xmlns:a16="http://schemas.microsoft.com/office/drawing/2014/main" id="{6004F8A1-A0DE-42A3-9D45-EC0AFBEEC34E}"/>
                </a:ext>
              </a:extLst>
            </p:cNvPr>
            <p:cNvSpPr>
              <a:spLocks/>
            </p:cNvSpPr>
            <p:nvPr/>
          </p:nvSpPr>
          <p:spPr bwMode="auto">
            <a:xfrm>
              <a:off x="517" y="3389"/>
              <a:ext cx="4" cy="1"/>
            </a:xfrm>
            <a:custGeom>
              <a:avLst/>
              <a:gdLst>
                <a:gd name="T0" fmla="*/ 3 w 4"/>
                <a:gd name="T1" fmla="*/ 0 h 1"/>
                <a:gd name="T2" fmla="*/ 0 w 4"/>
                <a:gd name="T3" fmla="*/ 0 h 1"/>
                <a:gd name="T4" fmla="*/ 0 w 4"/>
                <a:gd name="T5" fmla="*/ 0 h 1"/>
                <a:gd name="T6" fmla="*/ 0 w 4"/>
                <a:gd name="T7" fmla="*/ 0 h 1"/>
                <a:gd name="T8" fmla="*/ 0 w 4"/>
                <a:gd name="T9" fmla="*/ 1 h 1"/>
                <a:gd name="T10" fmla="*/ 4 w 4"/>
                <a:gd name="T11" fmla="*/ 0 h 1"/>
                <a:gd name="T12" fmla="*/ 3 w 4"/>
                <a:gd name="T13" fmla="*/ 0 h 1"/>
              </a:gdLst>
              <a:ahLst/>
              <a:cxnLst>
                <a:cxn ang="0">
                  <a:pos x="T0" y="T1"/>
                </a:cxn>
                <a:cxn ang="0">
                  <a:pos x="T2" y="T3"/>
                </a:cxn>
                <a:cxn ang="0">
                  <a:pos x="T4" y="T5"/>
                </a:cxn>
                <a:cxn ang="0">
                  <a:pos x="T6" y="T7"/>
                </a:cxn>
                <a:cxn ang="0">
                  <a:pos x="T8" y="T9"/>
                </a:cxn>
                <a:cxn ang="0">
                  <a:pos x="T10" y="T11"/>
                </a:cxn>
                <a:cxn ang="0">
                  <a:pos x="T12" y="T13"/>
                </a:cxn>
              </a:cxnLst>
              <a:rect l="0" t="0" r="r" b="b"/>
              <a:pathLst>
                <a:path w="4" h="1">
                  <a:moveTo>
                    <a:pt x="3" y="0"/>
                  </a:moveTo>
                  <a:lnTo>
                    <a:pt x="0" y="0"/>
                  </a:lnTo>
                  <a:lnTo>
                    <a:pt x="0" y="0"/>
                  </a:lnTo>
                  <a:lnTo>
                    <a:pt x="0" y="0"/>
                  </a:lnTo>
                  <a:lnTo>
                    <a:pt x="0" y="1"/>
                  </a:lnTo>
                  <a:lnTo>
                    <a:pt x="4" y="0"/>
                  </a:lnTo>
                  <a:lnTo>
                    <a:pt x="3" y="0"/>
                  </a:lnTo>
                  <a:close/>
                </a:path>
              </a:pathLst>
            </a:custGeom>
            <a:solidFill>
              <a:srgbClr val="001D48"/>
            </a:solidFill>
            <a:ln>
              <a:noFill/>
            </a:ln>
            <a:extLst>
              <a:ext uri="{91240B29-F687-4F45-9708-019B960494DF}">
                <a14:hiddenLine xmlns:a14="http://schemas.microsoft.com/office/drawing/2010/main" w="9525">
                  <a:solidFill>
                    <a:srgbClr val="000000"/>
                  </a:solidFill>
                  <a:round/>
                  <a:headEnd/>
                  <a:tailEnd/>
                </a14:hiddenLine>
              </a:ext>
            </a:extLst>
          </p:spPr>
          <p:txBody>
            <a:bodyPr lIns="93260" tIns="46630" rIns="93260" bIns="46630"/>
            <a:lstStyle/>
            <a:p>
              <a:pPr defTabSz="932597" eaLnBrk="1" fontAlgn="auto" hangingPunct="1">
                <a:spcBef>
                  <a:spcPts val="0"/>
                </a:spcBef>
                <a:spcAft>
                  <a:spcPts val="0"/>
                </a:spcAft>
                <a:defRPr/>
              </a:pPr>
              <a:endParaRPr lang="sl-SI" sz="1836" dirty="0">
                <a:solidFill>
                  <a:srgbClr val="505050"/>
                </a:solidFill>
                <a:latin typeface="Segoe UI"/>
              </a:endParaRPr>
            </a:p>
          </p:txBody>
        </p:sp>
        <p:sp>
          <p:nvSpPr>
            <p:cNvPr id="173" name="Freeform 166">
              <a:extLst>
                <a:ext uri="{FF2B5EF4-FFF2-40B4-BE49-F238E27FC236}">
                  <a16:creationId xmlns:a16="http://schemas.microsoft.com/office/drawing/2014/main" id="{CCE304B7-AD4E-405E-BDE9-53A4C0849443}"/>
                </a:ext>
              </a:extLst>
            </p:cNvPr>
            <p:cNvSpPr>
              <a:spLocks/>
            </p:cNvSpPr>
            <p:nvPr/>
          </p:nvSpPr>
          <p:spPr bwMode="auto">
            <a:xfrm>
              <a:off x="517" y="3389"/>
              <a:ext cx="4" cy="1"/>
            </a:xfrm>
            <a:custGeom>
              <a:avLst/>
              <a:gdLst>
                <a:gd name="T0" fmla="*/ 3 w 4"/>
                <a:gd name="T1" fmla="*/ 0 h 1"/>
                <a:gd name="T2" fmla="*/ 0 w 4"/>
                <a:gd name="T3" fmla="*/ 0 h 1"/>
                <a:gd name="T4" fmla="*/ 0 w 4"/>
                <a:gd name="T5" fmla="*/ 0 h 1"/>
                <a:gd name="T6" fmla="*/ 0 w 4"/>
                <a:gd name="T7" fmla="*/ 0 h 1"/>
                <a:gd name="T8" fmla="*/ 0 w 4"/>
                <a:gd name="T9" fmla="*/ 1 h 1"/>
                <a:gd name="T10" fmla="*/ 4 w 4"/>
                <a:gd name="T11" fmla="*/ 0 h 1"/>
                <a:gd name="T12" fmla="*/ 3 w 4"/>
                <a:gd name="T13" fmla="*/ 0 h 1"/>
              </a:gdLst>
              <a:ahLst/>
              <a:cxnLst>
                <a:cxn ang="0">
                  <a:pos x="T0" y="T1"/>
                </a:cxn>
                <a:cxn ang="0">
                  <a:pos x="T2" y="T3"/>
                </a:cxn>
                <a:cxn ang="0">
                  <a:pos x="T4" y="T5"/>
                </a:cxn>
                <a:cxn ang="0">
                  <a:pos x="T6" y="T7"/>
                </a:cxn>
                <a:cxn ang="0">
                  <a:pos x="T8" y="T9"/>
                </a:cxn>
                <a:cxn ang="0">
                  <a:pos x="T10" y="T11"/>
                </a:cxn>
                <a:cxn ang="0">
                  <a:pos x="T12" y="T13"/>
                </a:cxn>
              </a:cxnLst>
              <a:rect l="0" t="0" r="r" b="b"/>
              <a:pathLst>
                <a:path w="4" h="1">
                  <a:moveTo>
                    <a:pt x="3" y="0"/>
                  </a:moveTo>
                  <a:lnTo>
                    <a:pt x="0" y="0"/>
                  </a:lnTo>
                  <a:lnTo>
                    <a:pt x="0" y="0"/>
                  </a:lnTo>
                  <a:lnTo>
                    <a:pt x="0" y="0"/>
                  </a:lnTo>
                  <a:lnTo>
                    <a:pt x="0" y="1"/>
                  </a:lnTo>
                  <a:lnTo>
                    <a:pt x="4" y="0"/>
                  </a:lnTo>
                  <a:lnTo>
                    <a:pt x="3" y="0"/>
                  </a:lnTo>
                </a:path>
              </a:pathLst>
            </a:cu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round/>
                  <a:headEnd/>
                  <a:tailEnd/>
                </a14:hiddenLine>
              </a:ext>
            </a:extLst>
          </p:spPr>
          <p:txBody>
            <a:bodyPr lIns="93260" tIns="46630" rIns="93260" bIns="46630"/>
            <a:lstStyle/>
            <a:p>
              <a:pPr defTabSz="932597" eaLnBrk="1" fontAlgn="auto" hangingPunct="1">
                <a:spcBef>
                  <a:spcPts val="0"/>
                </a:spcBef>
                <a:spcAft>
                  <a:spcPts val="0"/>
                </a:spcAft>
                <a:defRPr/>
              </a:pPr>
              <a:endParaRPr lang="sl-SI" sz="1836" dirty="0">
                <a:solidFill>
                  <a:srgbClr val="505050"/>
                </a:solidFill>
                <a:latin typeface="Segoe UI"/>
              </a:endParaRPr>
            </a:p>
          </p:txBody>
        </p:sp>
        <p:sp>
          <p:nvSpPr>
            <p:cNvPr id="174" name="Freeform 167">
              <a:extLst>
                <a:ext uri="{FF2B5EF4-FFF2-40B4-BE49-F238E27FC236}">
                  <a16:creationId xmlns:a16="http://schemas.microsoft.com/office/drawing/2014/main" id="{5DBF42AD-49B8-4C88-B435-AF2E12909C2A}"/>
                </a:ext>
              </a:extLst>
            </p:cNvPr>
            <p:cNvSpPr>
              <a:spLocks/>
            </p:cNvSpPr>
            <p:nvPr/>
          </p:nvSpPr>
          <p:spPr bwMode="auto">
            <a:xfrm>
              <a:off x="517" y="3390"/>
              <a:ext cx="4" cy="0"/>
            </a:xfrm>
            <a:custGeom>
              <a:avLst/>
              <a:gdLst>
                <a:gd name="T0" fmla="*/ 4 w 4"/>
                <a:gd name="T1" fmla="*/ 0 w 4"/>
                <a:gd name="T2" fmla="*/ 0 w 4"/>
                <a:gd name="T3" fmla="*/ 0 w 4"/>
                <a:gd name="T4" fmla="*/ 0 w 4"/>
                <a:gd name="T5" fmla="*/ 4 w 4"/>
                <a:gd name="T6" fmla="*/ 4 w 4"/>
                <a:gd name="T7" fmla="*/ 4 w 4"/>
                <a:gd name="T8" fmla="*/ 4 w 4"/>
              </a:gdLst>
              <a:ahLst/>
              <a:cxnLst>
                <a:cxn ang="0">
                  <a:pos x="T0" y="0"/>
                </a:cxn>
                <a:cxn ang="0">
                  <a:pos x="T1" y="0"/>
                </a:cxn>
                <a:cxn ang="0">
                  <a:pos x="T2" y="0"/>
                </a:cxn>
                <a:cxn ang="0">
                  <a:pos x="T3" y="0"/>
                </a:cxn>
                <a:cxn ang="0">
                  <a:pos x="T4" y="0"/>
                </a:cxn>
                <a:cxn ang="0">
                  <a:pos x="T5" y="0"/>
                </a:cxn>
                <a:cxn ang="0">
                  <a:pos x="T6" y="0"/>
                </a:cxn>
                <a:cxn ang="0">
                  <a:pos x="T7" y="0"/>
                </a:cxn>
                <a:cxn ang="0">
                  <a:pos x="T8" y="0"/>
                </a:cxn>
              </a:cxnLst>
              <a:rect l="0" t="0" r="r" b="b"/>
              <a:pathLst>
                <a:path w="4">
                  <a:moveTo>
                    <a:pt x="4" y="0"/>
                  </a:moveTo>
                  <a:lnTo>
                    <a:pt x="0" y="0"/>
                  </a:lnTo>
                  <a:lnTo>
                    <a:pt x="0" y="0"/>
                  </a:lnTo>
                  <a:lnTo>
                    <a:pt x="0" y="0"/>
                  </a:lnTo>
                  <a:lnTo>
                    <a:pt x="0" y="0"/>
                  </a:lnTo>
                  <a:lnTo>
                    <a:pt x="4" y="0"/>
                  </a:lnTo>
                  <a:lnTo>
                    <a:pt x="4" y="0"/>
                  </a:lnTo>
                  <a:lnTo>
                    <a:pt x="4" y="0"/>
                  </a:lnTo>
                  <a:lnTo>
                    <a:pt x="4" y="0"/>
                  </a:lnTo>
                  <a:close/>
                </a:path>
              </a:pathLst>
            </a:custGeom>
            <a:solidFill>
              <a:srgbClr val="001D48"/>
            </a:solidFill>
            <a:ln>
              <a:noFill/>
            </a:ln>
            <a:extLst>
              <a:ext uri="{91240B29-F687-4F45-9708-019B960494DF}">
                <a14:hiddenLine xmlns:a14="http://schemas.microsoft.com/office/drawing/2010/main" w="9525">
                  <a:solidFill>
                    <a:srgbClr val="000000"/>
                  </a:solidFill>
                  <a:round/>
                  <a:headEnd/>
                  <a:tailEnd/>
                </a14:hiddenLine>
              </a:ext>
            </a:extLst>
          </p:spPr>
          <p:txBody>
            <a:bodyPr lIns="93260" tIns="46630" rIns="93260" bIns="46630"/>
            <a:lstStyle/>
            <a:p>
              <a:pPr defTabSz="932597" eaLnBrk="1" fontAlgn="auto" hangingPunct="1">
                <a:spcBef>
                  <a:spcPts val="0"/>
                </a:spcBef>
                <a:spcAft>
                  <a:spcPts val="0"/>
                </a:spcAft>
                <a:defRPr/>
              </a:pPr>
              <a:endParaRPr lang="sl-SI" sz="1836" dirty="0">
                <a:solidFill>
                  <a:srgbClr val="505050"/>
                </a:solidFill>
                <a:latin typeface="Segoe UI"/>
              </a:endParaRPr>
            </a:p>
          </p:txBody>
        </p:sp>
        <p:sp>
          <p:nvSpPr>
            <p:cNvPr id="175" name="Freeform 168">
              <a:extLst>
                <a:ext uri="{FF2B5EF4-FFF2-40B4-BE49-F238E27FC236}">
                  <a16:creationId xmlns:a16="http://schemas.microsoft.com/office/drawing/2014/main" id="{03EE9EFA-E449-4306-98C4-A608558B9F88}"/>
                </a:ext>
              </a:extLst>
            </p:cNvPr>
            <p:cNvSpPr>
              <a:spLocks/>
            </p:cNvSpPr>
            <p:nvPr/>
          </p:nvSpPr>
          <p:spPr bwMode="auto">
            <a:xfrm>
              <a:off x="517" y="3390"/>
              <a:ext cx="4" cy="0"/>
            </a:xfrm>
            <a:custGeom>
              <a:avLst/>
              <a:gdLst>
                <a:gd name="T0" fmla="*/ 4 w 4"/>
                <a:gd name="T1" fmla="*/ 0 w 4"/>
                <a:gd name="T2" fmla="*/ 0 w 4"/>
                <a:gd name="T3" fmla="*/ 0 w 4"/>
                <a:gd name="T4" fmla="*/ 0 w 4"/>
                <a:gd name="T5" fmla="*/ 4 w 4"/>
                <a:gd name="T6" fmla="*/ 4 w 4"/>
                <a:gd name="T7" fmla="*/ 4 w 4"/>
                <a:gd name="T8" fmla="*/ 4 w 4"/>
              </a:gdLst>
              <a:ahLst/>
              <a:cxnLst>
                <a:cxn ang="0">
                  <a:pos x="T0" y="0"/>
                </a:cxn>
                <a:cxn ang="0">
                  <a:pos x="T1" y="0"/>
                </a:cxn>
                <a:cxn ang="0">
                  <a:pos x="T2" y="0"/>
                </a:cxn>
                <a:cxn ang="0">
                  <a:pos x="T3" y="0"/>
                </a:cxn>
                <a:cxn ang="0">
                  <a:pos x="T4" y="0"/>
                </a:cxn>
                <a:cxn ang="0">
                  <a:pos x="T5" y="0"/>
                </a:cxn>
                <a:cxn ang="0">
                  <a:pos x="T6" y="0"/>
                </a:cxn>
                <a:cxn ang="0">
                  <a:pos x="T7" y="0"/>
                </a:cxn>
                <a:cxn ang="0">
                  <a:pos x="T8" y="0"/>
                </a:cxn>
              </a:cxnLst>
              <a:rect l="0" t="0" r="r" b="b"/>
              <a:pathLst>
                <a:path w="4">
                  <a:moveTo>
                    <a:pt x="4" y="0"/>
                  </a:moveTo>
                  <a:lnTo>
                    <a:pt x="0" y="0"/>
                  </a:lnTo>
                  <a:lnTo>
                    <a:pt x="0" y="0"/>
                  </a:lnTo>
                  <a:lnTo>
                    <a:pt x="0" y="0"/>
                  </a:lnTo>
                  <a:lnTo>
                    <a:pt x="0" y="0"/>
                  </a:lnTo>
                  <a:lnTo>
                    <a:pt x="4" y="0"/>
                  </a:lnTo>
                  <a:lnTo>
                    <a:pt x="4" y="0"/>
                  </a:lnTo>
                  <a:lnTo>
                    <a:pt x="4" y="0"/>
                  </a:lnTo>
                  <a:lnTo>
                    <a:pt x="4" y="0"/>
                  </a:lnTo>
                </a:path>
              </a:pathLst>
            </a:cu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round/>
                  <a:headEnd/>
                  <a:tailEnd/>
                </a14:hiddenLine>
              </a:ext>
            </a:extLst>
          </p:spPr>
          <p:txBody>
            <a:bodyPr lIns="93260" tIns="46630" rIns="93260" bIns="46630"/>
            <a:lstStyle/>
            <a:p>
              <a:pPr defTabSz="932597" eaLnBrk="1" fontAlgn="auto" hangingPunct="1">
                <a:spcBef>
                  <a:spcPts val="0"/>
                </a:spcBef>
                <a:spcAft>
                  <a:spcPts val="0"/>
                </a:spcAft>
                <a:defRPr/>
              </a:pPr>
              <a:endParaRPr lang="sl-SI" sz="1836" dirty="0">
                <a:solidFill>
                  <a:srgbClr val="505050"/>
                </a:solidFill>
                <a:latin typeface="Segoe UI"/>
              </a:endParaRPr>
            </a:p>
          </p:txBody>
        </p:sp>
        <p:sp>
          <p:nvSpPr>
            <p:cNvPr id="176" name="Freeform 169">
              <a:extLst>
                <a:ext uri="{FF2B5EF4-FFF2-40B4-BE49-F238E27FC236}">
                  <a16:creationId xmlns:a16="http://schemas.microsoft.com/office/drawing/2014/main" id="{C70806D1-11BF-4E2D-A68A-D8EFD22382DF}"/>
                </a:ext>
              </a:extLst>
            </p:cNvPr>
            <p:cNvSpPr>
              <a:spLocks/>
            </p:cNvSpPr>
            <p:nvPr/>
          </p:nvSpPr>
          <p:spPr bwMode="auto">
            <a:xfrm>
              <a:off x="517" y="3390"/>
              <a:ext cx="4" cy="1"/>
            </a:xfrm>
            <a:custGeom>
              <a:avLst/>
              <a:gdLst>
                <a:gd name="T0" fmla="*/ 4 w 4"/>
                <a:gd name="T1" fmla="*/ 0 h 1"/>
                <a:gd name="T2" fmla="*/ 0 w 4"/>
                <a:gd name="T3" fmla="*/ 1 h 1"/>
                <a:gd name="T4" fmla="*/ 0 w 4"/>
                <a:gd name="T5" fmla="*/ 1 h 1"/>
                <a:gd name="T6" fmla="*/ 0 w 4"/>
                <a:gd name="T7" fmla="*/ 1 h 1"/>
                <a:gd name="T8" fmla="*/ 0 w 4"/>
                <a:gd name="T9" fmla="*/ 1 h 1"/>
                <a:gd name="T10" fmla="*/ 4 w 4"/>
                <a:gd name="T11" fmla="*/ 1 h 1"/>
                <a:gd name="T12" fmla="*/ 4 w 4"/>
                <a:gd name="T13" fmla="*/ 1 h 1"/>
                <a:gd name="T14" fmla="*/ 4 w 4"/>
                <a:gd name="T15" fmla="*/ 0 h 1"/>
                <a:gd name="T16" fmla="*/ 4 w 4"/>
                <a:gd name="T17" fmla="*/ 0 h 1"/>
              </a:gdLst>
              <a:ahLst/>
              <a:cxnLst>
                <a:cxn ang="0">
                  <a:pos x="T0" y="T1"/>
                </a:cxn>
                <a:cxn ang="0">
                  <a:pos x="T2" y="T3"/>
                </a:cxn>
                <a:cxn ang="0">
                  <a:pos x="T4" y="T5"/>
                </a:cxn>
                <a:cxn ang="0">
                  <a:pos x="T6" y="T7"/>
                </a:cxn>
                <a:cxn ang="0">
                  <a:pos x="T8" y="T9"/>
                </a:cxn>
                <a:cxn ang="0">
                  <a:pos x="T10" y="T11"/>
                </a:cxn>
                <a:cxn ang="0">
                  <a:pos x="T12" y="T13"/>
                </a:cxn>
                <a:cxn ang="0">
                  <a:pos x="T14" y="T15"/>
                </a:cxn>
                <a:cxn ang="0">
                  <a:pos x="T16" y="T17"/>
                </a:cxn>
              </a:cxnLst>
              <a:rect l="0" t="0" r="r" b="b"/>
              <a:pathLst>
                <a:path w="4" h="1">
                  <a:moveTo>
                    <a:pt x="4" y="0"/>
                  </a:moveTo>
                  <a:lnTo>
                    <a:pt x="0" y="1"/>
                  </a:lnTo>
                  <a:lnTo>
                    <a:pt x="0" y="1"/>
                  </a:lnTo>
                  <a:lnTo>
                    <a:pt x="0" y="1"/>
                  </a:lnTo>
                  <a:lnTo>
                    <a:pt x="0" y="1"/>
                  </a:lnTo>
                  <a:lnTo>
                    <a:pt x="4" y="1"/>
                  </a:lnTo>
                  <a:lnTo>
                    <a:pt x="4" y="1"/>
                  </a:lnTo>
                  <a:lnTo>
                    <a:pt x="4" y="0"/>
                  </a:lnTo>
                  <a:lnTo>
                    <a:pt x="4" y="0"/>
                  </a:lnTo>
                  <a:close/>
                </a:path>
              </a:pathLst>
            </a:custGeom>
            <a:solidFill>
              <a:srgbClr val="001D48"/>
            </a:solidFill>
            <a:ln>
              <a:noFill/>
            </a:ln>
            <a:extLst>
              <a:ext uri="{91240B29-F687-4F45-9708-019B960494DF}">
                <a14:hiddenLine xmlns:a14="http://schemas.microsoft.com/office/drawing/2010/main" w="9525">
                  <a:solidFill>
                    <a:srgbClr val="000000"/>
                  </a:solidFill>
                  <a:round/>
                  <a:headEnd/>
                  <a:tailEnd/>
                </a14:hiddenLine>
              </a:ext>
            </a:extLst>
          </p:spPr>
          <p:txBody>
            <a:bodyPr lIns="93260" tIns="46630" rIns="93260" bIns="46630"/>
            <a:lstStyle/>
            <a:p>
              <a:pPr defTabSz="932597" eaLnBrk="1" fontAlgn="auto" hangingPunct="1">
                <a:spcBef>
                  <a:spcPts val="0"/>
                </a:spcBef>
                <a:spcAft>
                  <a:spcPts val="0"/>
                </a:spcAft>
                <a:defRPr/>
              </a:pPr>
              <a:endParaRPr lang="sl-SI" sz="1836" dirty="0">
                <a:solidFill>
                  <a:srgbClr val="505050"/>
                </a:solidFill>
                <a:latin typeface="Segoe UI"/>
              </a:endParaRPr>
            </a:p>
          </p:txBody>
        </p:sp>
        <p:sp>
          <p:nvSpPr>
            <p:cNvPr id="177" name="Freeform 170">
              <a:extLst>
                <a:ext uri="{FF2B5EF4-FFF2-40B4-BE49-F238E27FC236}">
                  <a16:creationId xmlns:a16="http://schemas.microsoft.com/office/drawing/2014/main" id="{15A6FDB4-CD41-44D5-975C-8CC578432010}"/>
                </a:ext>
              </a:extLst>
            </p:cNvPr>
            <p:cNvSpPr>
              <a:spLocks/>
            </p:cNvSpPr>
            <p:nvPr/>
          </p:nvSpPr>
          <p:spPr bwMode="auto">
            <a:xfrm>
              <a:off x="517" y="3390"/>
              <a:ext cx="4" cy="1"/>
            </a:xfrm>
            <a:custGeom>
              <a:avLst/>
              <a:gdLst>
                <a:gd name="T0" fmla="*/ 4 w 4"/>
                <a:gd name="T1" fmla="*/ 0 h 1"/>
                <a:gd name="T2" fmla="*/ 0 w 4"/>
                <a:gd name="T3" fmla="*/ 1 h 1"/>
                <a:gd name="T4" fmla="*/ 0 w 4"/>
                <a:gd name="T5" fmla="*/ 1 h 1"/>
                <a:gd name="T6" fmla="*/ 0 w 4"/>
                <a:gd name="T7" fmla="*/ 1 h 1"/>
                <a:gd name="T8" fmla="*/ 0 w 4"/>
                <a:gd name="T9" fmla="*/ 1 h 1"/>
                <a:gd name="T10" fmla="*/ 4 w 4"/>
                <a:gd name="T11" fmla="*/ 1 h 1"/>
                <a:gd name="T12" fmla="*/ 4 w 4"/>
                <a:gd name="T13" fmla="*/ 1 h 1"/>
                <a:gd name="T14" fmla="*/ 4 w 4"/>
                <a:gd name="T15" fmla="*/ 0 h 1"/>
                <a:gd name="T16" fmla="*/ 4 w 4"/>
                <a:gd name="T17" fmla="*/ 0 h 1"/>
              </a:gdLst>
              <a:ahLst/>
              <a:cxnLst>
                <a:cxn ang="0">
                  <a:pos x="T0" y="T1"/>
                </a:cxn>
                <a:cxn ang="0">
                  <a:pos x="T2" y="T3"/>
                </a:cxn>
                <a:cxn ang="0">
                  <a:pos x="T4" y="T5"/>
                </a:cxn>
                <a:cxn ang="0">
                  <a:pos x="T6" y="T7"/>
                </a:cxn>
                <a:cxn ang="0">
                  <a:pos x="T8" y="T9"/>
                </a:cxn>
                <a:cxn ang="0">
                  <a:pos x="T10" y="T11"/>
                </a:cxn>
                <a:cxn ang="0">
                  <a:pos x="T12" y="T13"/>
                </a:cxn>
                <a:cxn ang="0">
                  <a:pos x="T14" y="T15"/>
                </a:cxn>
                <a:cxn ang="0">
                  <a:pos x="T16" y="T17"/>
                </a:cxn>
              </a:cxnLst>
              <a:rect l="0" t="0" r="r" b="b"/>
              <a:pathLst>
                <a:path w="4" h="1">
                  <a:moveTo>
                    <a:pt x="4" y="0"/>
                  </a:moveTo>
                  <a:lnTo>
                    <a:pt x="0" y="1"/>
                  </a:lnTo>
                  <a:lnTo>
                    <a:pt x="0" y="1"/>
                  </a:lnTo>
                  <a:lnTo>
                    <a:pt x="0" y="1"/>
                  </a:lnTo>
                  <a:lnTo>
                    <a:pt x="0" y="1"/>
                  </a:lnTo>
                  <a:lnTo>
                    <a:pt x="4" y="1"/>
                  </a:lnTo>
                  <a:lnTo>
                    <a:pt x="4" y="1"/>
                  </a:lnTo>
                  <a:lnTo>
                    <a:pt x="4" y="0"/>
                  </a:lnTo>
                  <a:lnTo>
                    <a:pt x="4" y="0"/>
                  </a:lnTo>
                </a:path>
              </a:pathLst>
            </a:cu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round/>
                  <a:headEnd/>
                  <a:tailEnd/>
                </a14:hiddenLine>
              </a:ext>
            </a:extLst>
          </p:spPr>
          <p:txBody>
            <a:bodyPr lIns="93260" tIns="46630" rIns="93260" bIns="46630"/>
            <a:lstStyle/>
            <a:p>
              <a:pPr defTabSz="932597" eaLnBrk="1" fontAlgn="auto" hangingPunct="1">
                <a:spcBef>
                  <a:spcPts val="0"/>
                </a:spcBef>
                <a:spcAft>
                  <a:spcPts val="0"/>
                </a:spcAft>
                <a:defRPr/>
              </a:pPr>
              <a:endParaRPr lang="sl-SI" sz="1836" dirty="0">
                <a:solidFill>
                  <a:srgbClr val="505050"/>
                </a:solidFill>
                <a:latin typeface="Segoe UI"/>
              </a:endParaRPr>
            </a:p>
          </p:txBody>
        </p:sp>
        <p:sp>
          <p:nvSpPr>
            <p:cNvPr id="178" name="Freeform 171">
              <a:extLst>
                <a:ext uri="{FF2B5EF4-FFF2-40B4-BE49-F238E27FC236}">
                  <a16:creationId xmlns:a16="http://schemas.microsoft.com/office/drawing/2014/main" id="{D0D41270-072B-4276-829C-A5C08F606EF2}"/>
                </a:ext>
              </a:extLst>
            </p:cNvPr>
            <p:cNvSpPr>
              <a:spLocks noEditPoints="1"/>
            </p:cNvSpPr>
            <p:nvPr/>
          </p:nvSpPr>
          <p:spPr bwMode="auto">
            <a:xfrm>
              <a:off x="518" y="3391"/>
              <a:ext cx="2" cy="1"/>
            </a:xfrm>
            <a:custGeom>
              <a:avLst/>
              <a:gdLst>
                <a:gd name="T0" fmla="*/ 2 w 2"/>
                <a:gd name="T1" fmla="*/ 0 h 1"/>
                <a:gd name="T2" fmla="*/ 0 w 2"/>
                <a:gd name="T3" fmla="*/ 0 h 1"/>
                <a:gd name="T4" fmla="*/ 0 w 2"/>
                <a:gd name="T5" fmla="*/ 1 h 1"/>
                <a:gd name="T6" fmla="*/ 1 w 2"/>
                <a:gd name="T7" fmla="*/ 1 h 1"/>
                <a:gd name="T8" fmla="*/ 2 w 2"/>
                <a:gd name="T9" fmla="*/ 0 h 1"/>
                <a:gd name="T10" fmla="*/ 2 w 2"/>
                <a:gd name="T11" fmla="*/ 0 h 1"/>
                <a:gd name="T12" fmla="*/ 2 w 2"/>
                <a:gd name="T13" fmla="*/ 0 h 1"/>
              </a:gdLst>
              <a:ahLst/>
              <a:cxnLst>
                <a:cxn ang="0">
                  <a:pos x="T0" y="T1"/>
                </a:cxn>
                <a:cxn ang="0">
                  <a:pos x="T2" y="T3"/>
                </a:cxn>
                <a:cxn ang="0">
                  <a:pos x="T4" y="T5"/>
                </a:cxn>
                <a:cxn ang="0">
                  <a:pos x="T6" y="T7"/>
                </a:cxn>
                <a:cxn ang="0">
                  <a:pos x="T8" y="T9"/>
                </a:cxn>
                <a:cxn ang="0">
                  <a:pos x="T10" y="T11"/>
                </a:cxn>
                <a:cxn ang="0">
                  <a:pos x="T12" y="T13"/>
                </a:cxn>
              </a:cxnLst>
              <a:rect l="0" t="0" r="r" b="b"/>
              <a:pathLst>
                <a:path w="2" h="1">
                  <a:moveTo>
                    <a:pt x="2" y="0"/>
                  </a:moveTo>
                  <a:lnTo>
                    <a:pt x="0" y="0"/>
                  </a:lnTo>
                  <a:lnTo>
                    <a:pt x="0" y="1"/>
                  </a:lnTo>
                  <a:lnTo>
                    <a:pt x="1" y="1"/>
                  </a:lnTo>
                  <a:lnTo>
                    <a:pt x="2" y="0"/>
                  </a:lnTo>
                  <a:close/>
                  <a:moveTo>
                    <a:pt x="2" y="0"/>
                  </a:moveTo>
                  <a:lnTo>
                    <a:pt x="2" y="0"/>
                  </a:lnTo>
                  <a:close/>
                </a:path>
              </a:pathLst>
            </a:custGeom>
            <a:solidFill>
              <a:srgbClr val="1F1C1D"/>
            </a:solidFill>
            <a:ln>
              <a:noFill/>
            </a:ln>
            <a:extLst>
              <a:ext uri="{91240B29-F687-4F45-9708-019B960494DF}">
                <a14:hiddenLine xmlns:a14="http://schemas.microsoft.com/office/drawing/2010/main" w="9525">
                  <a:solidFill>
                    <a:srgbClr val="000000"/>
                  </a:solidFill>
                  <a:round/>
                  <a:headEnd/>
                  <a:tailEnd/>
                </a14:hiddenLine>
              </a:ext>
            </a:extLst>
          </p:spPr>
          <p:txBody>
            <a:bodyPr lIns="93260" tIns="46630" rIns="93260" bIns="46630"/>
            <a:lstStyle/>
            <a:p>
              <a:pPr defTabSz="932597" eaLnBrk="1" fontAlgn="auto" hangingPunct="1">
                <a:spcBef>
                  <a:spcPts val="0"/>
                </a:spcBef>
                <a:spcAft>
                  <a:spcPts val="0"/>
                </a:spcAft>
                <a:defRPr/>
              </a:pPr>
              <a:endParaRPr lang="sl-SI" sz="1836" dirty="0">
                <a:solidFill>
                  <a:srgbClr val="505050"/>
                </a:solidFill>
                <a:latin typeface="Segoe UI"/>
              </a:endParaRPr>
            </a:p>
          </p:txBody>
        </p:sp>
        <p:sp>
          <p:nvSpPr>
            <p:cNvPr id="179" name="Freeform 172">
              <a:extLst>
                <a:ext uri="{FF2B5EF4-FFF2-40B4-BE49-F238E27FC236}">
                  <a16:creationId xmlns:a16="http://schemas.microsoft.com/office/drawing/2014/main" id="{7E1BE3ED-BF75-4706-92BD-164B2148947C}"/>
                </a:ext>
              </a:extLst>
            </p:cNvPr>
            <p:cNvSpPr>
              <a:spLocks noEditPoints="1"/>
            </p:cNvSpPr>
            <p:nvPr/>
          </p:nvSpPr>
          <p:spPr bwMode="auto">
            <a:xfrm>
              <a:off x="518" y="3391"/>
              <a:ext cx="2" cy="1"/>
            </a:xfrm>
            <a:custGeom>
              <a:avLst/>
              <a:gdLst>
                <a:gd name="T0" fmla="*/ 2 w 2"/>
                <a:gd name="T1" fmla="*/ 0 h 1"/>
                <a:gd name="T2" fmla="*/ 0 w 2"/>
                <a:gd name="T3" fmla="*/ 0 h 1"/>
                <a:gd name="T4" fmla="*/ 0 w 2"/>
                <a:gd name="T5" fmla="*/ 1 h 1"/>
                <a:gd name="T6" fmla="*/ 1 w 2"/>
                <a:gd name="T7" fmla="*/ 1 h 1"/>
                <a:gd name="T8" fmla="*/ 2 w 2"/>
                <a:gd name="T9" fmla="*/ 0 h 1"/>
                <a:gd name="T10" fmla="*/ 2 w 2"/>
                <a:gd name="T11" fmla="*/ 0 h 1"/>
                <a:gd name="T12" fmla="*/ 2 w 2"/>
                <a:gd name="T13" fmla="*/ 0 h 1"/>
              </a:gdLst>
              <a:ahLst/>
              <a:cxnLst>
                <a:cxn ang="0">
                  <a:pos x="T0" y="T1"/>
                </a:cxn>
                <a:cxn ang="0">
                  <a:pos x="T2" y="T3"/>
                </a:cxn>
                <a:cxn ang="0">
                  <a:pos x="T4" y="T5"/>
                </a:cxn>
                <a:cxn ang="0">
                  <a:pos x="T6" y="T7"/>
                </a:cxn>
                <a:cxn ang="0">
                  <a:pos x="T8" y="T9"/>
                </a:cxn>
                <a:cxn ang="0">
                  <a:pos x="T10" y="T11"/>
                </a:cxn>
                <a:cxn ang="0">
                  <a:pos x="T12" y="T13"/>
                </a:cxn>
              </a:cxnLst>
              <a:rect l="0" t="0" r="r" b="b"/>
              <a:pathLst>
                <a:path w="2" h="1">
                  <a:moveTo>
                    <a:pt x="2" y="0"/>
                  </a:moveTo>
                  <a:lnTo>
                    <a:pt x="0" y="0"/>
                  </a:lnTo>
                  <a:lnTo>
                    <a:pt x="0" y="1"/>
                  </a:lnTo>
                  <a:lnTo>
                    <a:pt x="1" y="1"/>
                  </a:lnTo>
                  <a:lnTo>
                    <a:pt x="2" y="0"/>
                  </a:lnTo>
                  <a:moveTo>
                    <a:pt x="2" y="0"/>
                  </a:moveTo>
                  <a:lnTo>
                    <a:pt x="2" y="0"/>
                  </a:lnTo>
                </a:path>
              </a:pathLst>
            </a:cu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round/>
                  <a:headEnd/>
                  <a:tailEnd/>
                </a14:hiddenLine>
              </a:ext>
            </a:extLst>
          </p:spPr>
          <p:txBody>
            <a:bodyPr lIns="93260" tIns="46630" rIns="93260" bIns="46630"/>
            <a:lstStyle/>
            <a:p>
              <a:pPr defTabSz="932597" eaLnBrk="1" fontAlgn="auto" hangingPunct="1">
                <a:spcBef>
                  <a:spcPts val="0"/>
                </a:spcBef>
                <a:spcAft>
                  <a:spcPts val="0"/>
                </a:spcAft>
                <a:defRPr/>
              </a:pPr>
              <a:endParaRPr lang="sl-SI" sz="1836" dirty="0">
                <a:solidFill>
                  <a:srgbClr val="505050"/>
                </a:solidFill>
                <a:latin typeface="Segoe UI"/>
              </a:endParaRPr>
            </a:p>
          </p:txBody>
        </p:sp>
        <p:sp>
          <p:nvSpPr>
            <p:cNvPr id="180" name="Freeform 173">
              <a:extLst>
                <a:ext uri="{FF2B5EF4-FFF2-40B4-BE49-F238E27FC236}">
                  <a16:creationId xmlns:a16="http://schemas.microsoft.com/office/drawing/2014/main" id="{CF67AEEC-575B-4C46-B256-FF270840794E}"/>
                </a:ext>
              </a:extLst>
            </p:cNvPr>
            <p:cNvSpPr>
              <a:spLocks/>
            </p:cNvSpPr>
            <p:nvPr/>
          </p:nvSpPr>
          <p:spPr bwMode="auto">
            <a:xfrm>
              <a:off x="722" y="3374"/>
              <a:ext cx="0" cy="8"/>
            </a:xfrm>
            <a:custGeom>
              <a:avLst/>
              <a:gdLst>
                <a:gd name="T0" fmla="*/ 0 h 39"/>
                <a:gd name="T1" fmla="*/ 21 h 39"/>
                <a:gd name="T2" fmla="*/ 39 h 39"/>
                <a:gd name="T3" fmla="*/ 0 h 39"/>
              </a:gdLst>
              <a:ahLst/>
              <a:cxnLst>
                <a:cxn ang="0">
                  <a:pos x="0" y="T0"/>
                </a:cxn>
                <a:cxn ang="0">
                  <a:pos x="0" y="T1"/>
                </a:cxn>
                <a:cxn ang="0">
                  <a:pos x="0" y="T2"/>
                </a:cxn>
                <a:cxn ang="0">
                  <a:pos x="0" y="T3"/>
                </a:cxn>
              </a:cxnLst>
              <a:rect l="0" t="0" r="r" b="b"/>
              <a:pathLst>
                <a:path h="39">
                  <a:moveTo>
                    <a:pt x="0" y="0"/>
                  </a:moveTo>
                  <a:cubicBezTo>
                    <a:pt x="0" y="8"/>
                    <a:pt x="0" y="15"/>
                    <a:pt x="0" y="21"/>
                  </a:cubicBezTo>
                  <a:cubicBezTo>
                    <a:pt x="0" y="32"/>
                    <a:pt x="0" y="39"/>
                    <a:pt x="0" y="39"/>
                  </a:cubicBezTo>
                  <a:cubicBezTo>
                    <a:pt x="0" y="0"/>
                    <a:pt x="0" y="0"/>
                    <a:pt x="0" y="0"/>
                  </a:cubicBezTo>
                </a:path>
              </a:pathLst>
            </a:custGeom>
            <a:solidFill>
              <a:srgbClr val="CC9400"/>
            </a:solidFill>
            <a:ln>
              <a:noFill/>
            </a:ln>
            <a:extLst>
              <a:ext uri="{91240B29-F687-4F45-9708-019B960494DF}">
                <a14:hiddenLine xmlns:a14="http://schemas.microsoft.com/office/drawing/2010/main" w="9525">
                  <a:solidFill>
                    <a:srgbClr val="000000"/>
                  </a:solidFill>
                  <a:round/>
                  <a:headEnd/>
                  <a:tailEnd/>
                </a14:hiddenLine>
              </a:ext>
            </a:extLst>
          </p:spPr>
          <p:txBody>
            <a:bodyPr lIns="93260" tIns="46630" rIns="93260" bIns="46630"/>
            <a:lstStyle/>
            <a:p>
              <a:pPr defTabSz="932597" eaLnBrk="1" fontAlgn="auto" hangingPunct="1">
                <a:spcBef>
                  <a:spcPts val="0"/>
                </a:spcBef>
                <a:spcAft>
                  <a:spcPts val="0"/>
                </a:spcAft>
                <a:defRPr/>
              </a:pPr>
              <a:endParaRPr lang="sl-SI" sz="1836" dirty="0">
                <a:solidFill>
                  <a:srgbClr val="505050"/>
                </a:solidFill>
                <a:latin typeface="Segoe UI"/>
              </a:endParaRPr>
            </a:p>
          </p:txBody>
        </p:sp>
        <p:sp>
          <p:nvSpPr>
            <p:cNvPr id="181" name="Freeform 174">
              <a:extLst>
                <a:ext uri="{FF2B5EF4-FFF2-40B4-BE49-F238E27FC236}">
                  <a16:creationId xmlns:a16="http://schemas.microsoft.com/office/drawing/2014/main" id="{6770282D-ED8E-4290-B72C-328CE4DAC898}"/>
                </a:ext>
              </a:extLst>
            </p:cNvPr>
            <p:cNvSpPr>
              <a:spLocks noEditPoints="1"/>
            </p:cNvSpPr>
            <p:nvPr/>
          </p:nvSpPr>
          <p:spPr bwMode="auto">
            <a:xfrm>
              <a:off x="769" y="3382"/>
              <a:ext cx="0" cy="0"/>
            </a:xfrm>
            <a:custGeom>
              <a:avLst/>
              <a:gdLst>
                <a:gd name="T0" fmla="*/ 2 h 2"/>
                <a:gd name="T1" fmla="*/ 2 h 2"/>
                <a:gd name="T2" fmla="*/ 2 h 2"/>
                <a:gd name="T3" fmla="*/ 2 h 2"/>
                <a:gd name="T4" fmla="*/ 2 h 2"/>
                <a:gd name="T5" fmla="*/ 2 h 2"/>
                <a:gd name="T6" fmla="*/ 2 h 2"/>
                <a:gd name="T7" fmla="*/ 2 h 2"/>
                <a:gd name="T8" fmla="*/ 2 h 2"/>
                <a:gd name="T9" fmla="*/ 2 h 2"/>
                <a:gd name="T10" fmla="*/ 2 h 2"/>
                <a:gd name="T11" fmla="*/ 2 h 2"/>
                <a:gd name="T12" fmla="*/ 2 h 2"/>
                <a:gd name="T13" fmla="*/ 2 h 2"/>
                <a:gd name="T14" fmla="*/ 2 h 2"/>
                <a:gd name="T15" fmla="*/ 2 h 2"/>
                <a:gd name="T16" fmla="*/ 2 h 2"/>
                <a:gd name="T17" fmla="*/ 2 h 2"/>
                <a:gd name="T18" fmla="*/ 2 h 2"/>
                <a:gd name="T19" fmla="*/ 1 h 2"/>
                <a:gd name="T20" fmla="*/ 2 h 2"/>
                <a:gd name="T21" fmla="*/ 1 h 2"/>
                <a:gd name="T22" fmla="*/ 1 h 2"/>
                <a:gd name="T23" fmla="*/ 1 h 2"/>
                <a:gd name="T24" fmla="*/ 1 h 2"/>
                <a:gd name="T25" fmla="*/ 1 h 2"/>
                <a:gd name="T26" fmla="*/ 1 h 2"/>
                <a:gd name="T27" fmla="*/ 1 h 2"/>
                <a:gd name="T28" fmla="*/ 1 h 2"/>
                <a:gd name="T29" fmla="*/ 1 h 2"/>
                <a:gd name="T30" fmla="*/ 1 h 2"/>
                <a:gd name="T31" fmla="*/ 1 h 2"/>
                <a:gd name="T32" fmla="*/ 1 h 2"/>
                <a:gd name="T33" fmla="*/ 1 h 2"/>
                <a:gd name="T34" fmla="*/ 0 h 2"/>
                <a:gd name="T35" fmla="*/ 0 h 2"/>
                <a:gd name="T36" fmla="*/ 0 h 2"/>
                <a:gd name="T37" fmla="*/ 0 h 2"/>
                <a:gd name="T38" fmla="*/ 0 h 2"/>
                <a:gd name="T39" fmla="*/ 0 h 2"/>
              </a:gdLst>
              <a:ahLst/>
              <a:cxnLst>
                <a:cxn ang="0">
                  <a:pos x="0" y="T0"/>
                </a:cxn>
                <a:cxn ang="0">
                  <a:pos x="0" y="T1"/>
                </a:cxn>
                <a:cxn ang="0">
                  <a:pos x="0" y="T2"/>
                </a:cxn>
                <a:cxn ang="0">
                  <a:pos x="0" y="T3"/>
                </a:cxn>
                <a:cxn ang="0">
                  <a:pos x="0" y="T4"/>
                </a:cxn>
                <a:cxn ang="0">
                  <a:pos x="0" y="T5"/>
                </a:cxn>
                <a:cxn ang="0">
                  <a:pos x="0" y="T6"/>
                </a:cxn>
                <a:cxn ang="0">
                  <a:pos x="0" y="T7"/>
                </a:cxn>
                <a:cxn ang="0">
                  <a:pos x="0" y="T8"/>
                </a:cxn>
                <a:cxn ang="0">
                  <a:pos x="0" y="T9"/>
                </a:cxn>
                <a:cxn ang="0">
                  <a:pos x="0" y="T10"/>
                </a:cxn>
                <a:cxn ang="0">
                  <a:pos x="0" y="T11"/>
                </a:cxn>
                <a:cxn ang="0">
                  <a:pos x="0" y="T12"/>
                </a:cxn>
                <a:cxn ang="0">
                  <a:pos x="0" y="T13"/>
                </a:cxn>
                <a:cxn ang="0">
                  <a:pos x="0" y="T14"/>
                </a:cxn>
                <a:cxn ang="0">
                  <a:pos x="0" y="T15"/>
                </a:cxn>
                <a:cxn ang="0">
                  <a:pos x="0" y="T16"/>
                </a:cxn>
                <a:cxn ang="0">
                  <a:pos x="0" y="T17"/>
                </a:cxn>
                <a:cxn ang="0">
                  <a:pos x="0" y="T18"/>
                </a:cxn>
                <a:cxn ang="0">
                  <a:pos x="0" y="T19"/>
                </a:cxn>
                <a:cxn ang="0">
                  <a:pos x="0" y="T20"/>
                </a:cxn>
                <a:cxn ang="0">
                  <a:pos x="0" y="T21"/>
                </a:cxn>
                <a:cxn ang="0">
                  <a:pos x="0" y="T22"/>
                </a:cxn>
                <a:cxn ang="0">
                  <a:pos x="0" y="T23"/>
                </a:cxn>
                <a:cxn ang="0">
                  <a:pos x="0" y="T24"/>
                </a:cxn>
                <a:cxn ang="0">
                  <a:pos x="0" y="T25"/>
                </a:cxn>
                <a:cxn ang="0">
                  <a:pos x="0" y="T26"/>
                </a:cxn>
                <a:cxn ang="0">
                  <a:pos x="0" y="T27"/>
                </a:cxn>
                <a:cxn ang="0">
                  <a:pos x="0" y="T28"/>
                </a:cxn>
                <a:cxn ang="0">
                  <a:pos x="0" y="T29"/>
                </a:cxn>
                <a:cxn ang="0">
                  <a:pos x="0" y="T30"/>
                </a:cxn>
                <a:cxn ang="0">
                  <a:pos x="0" y="T31"/>
                </a:cxn>
                <a:cxn ang="0">
                  <a:pos x="0" y="T32"/>
                </a:cxn>
                <a:cxn ang="0">
                  <a:pos x="0" y="T33"/>
                </a:cxn>
                <a:cxn ang="0">
                  <a:pos x="0" y="T34"/>
                </a:cxn>
                <a:cxn ang="0">
                  <a:pos x="0" y="T35"/>
                </a:cxn>
                <a:cxn ang="0">
                  <a:pos x="0" y="T36"/>
                </a:cxn>
                <a:cxn ang="0">
                  <a:pos x="0" y="T37"/>
                </a:cxn>
                <a:cxn ang="0">
                  <a:pos x="0" y="T38"/>
                </a:cxn>
                <a:cxn ang="0">
                  <a:pos x="0" y="T39"/>
                </a:cxn>
              </a:cxnLst>
              <a:rect l="0" t="0" r="r" b="b"/>
              <a:pathLst>
                <a:path h="2">
                  <a:moveTo>
                    <a:pt x="0" y="2"/>
                  </a:moveTo>
                  <a:cubicBezTo>
                    <a:pt x="0" y="2"/>
                    <a:pt x="0" y="2"/>
                    <a:pt x="0" y="2"/>
                  </a:cubicBezTo>
                  <a:cubicBezTo>
                    <a:pt x="0" y="2"/>
                    <a:pt x="0" y="2"/>
                    <a:pt x="0" y="2"/>
                  </a:cubicBezTo>
                  <a:cubicBezTo>
                    <a:pt x="0" y="2"/>
                    <a:pt x="0" y="2"/>
                    <a:pt x="0" y="2"/>
                  </a:cubicBezTo>
                  <a:moveTo>
                    <a:pt x="0" y="2"/>
                  </a:moveTo>
                  <a:cubicBezTo>
                    <a:pt x="0" y="2"/>
                    <a:pt x="0" y="2"/>
                    <a:pt x="0" y="2"/>
                  </a:cubicBezTo>
                  <a:cubicBezTo>
                    <a:pt x="0" y="2"/>
                    <a:pt x="0" y="2"/>
                    <a:pt x="0" y="2"/>
                  </a:cubicBezTo>
                  <a:moveTo>
                    <a:pt x="0" y="2"/>
                  </a:moveTo>
                  <a:cubicBezTo>
                    <a:pt x="0" y="2"/>
                    <a:pt x="0" y="2"/>
                    <a:pt x="0" y="2"/>
                  </a:cubicBezTo>
                  <a:cubicBezTo>
                    <a:pt x="0" y="2"/>
                    <a:pt x="0" y="2"/>
                    <a:pt x="0" y="2"/>
                  </a:cubicBezTo>
                  <a:moveTo>
                    <a:pt x="0" y="2"/>
                  </a:moveTo>
                  <a:cubicBezTo>
                    <a:pt x="0" y="2"/>
                    <a:pt x="0" y="2"/>
                    <a:pt x="0" y="2"/>
                  </a:cubicBezTo>
                  <a:cubicBezTo>
                    <a:pt x="0" y="2"/>
                    <a:pt x="0" y="2"/>
                    <a:pt x="0" y="2"/>
                  </a:cubicBezTo>
                  <a:moveTo>
                    <a:pt x="0" y="2"/>
                  </a:moveTo>
                  <a:cubicBezTo>
                    <a:pt x="0" y="2"/>
                    <a:pt x="0" y="2"/>
                    <a:pt x="0" y="2"/>
                  </a:cubicBezTo>
                  <a:cubicBezTo>
                    <a:pt x="0" y="2"/>
                    <a:pt x="0" y="2"/>
                    <a:pt x="0" y="2"/>
                  </a:cubicBezTo>
                  <a:moveTo>
                    <a:pt x="0" y="2"/>
                  </a:moveTo>
                  <a:cubicBezTo>
                    <a:pt x="0" y="2"/>
                    <a:pt x="0" y="2"/>
                    <a:pt x="0" y="2"/>
                  </a:cubicBezTo>
                  <a:cubicBezTo>
                    <a:pt x="0" y="2"/>
                    <a:pt x="0" y="2"/>
                    <a:pt x="0" y="2"/>
                  </a:cubicBezTo>
                  <a:moveTo>
                    <a:pt x="0" y="1"/>
                  </a:moveTo>
                  <a:cubicBezTo>
                    <a:pt x="0" y="2"/>
                    <a:pt x="0" y="2"/>
                    <a:pt x="0" y="2"/>
                  </a:cubicBezTo>
                  <a:cubicBezTo>
                    <a:pt x="0" y="2"/>
                    <a:pt x="0" y="2"/>
                    <a:pt x="0" y="1"/>
                  </a:cubicBezTo>
                  <a:moveTo>
                    <a:pt x="0" y="1"/>
                  </a:moveTo>
                  <a:cubicBezTo>
                    <a:pt x="0" y="1"/>
                    <a:pt x="0" y="1"/>
                    <a:pt x="0" y="1"/>
                  </a:cubicBezTo>
                  <a:cubicBezTo>
                    <a:pt x="0" y="1"/>
                    <a:pt x="0" y="1"/>
                    <a:pt x="0" y="1"/>
                  </a:cubicBezTo>
                  <a:moveTo>
                    <a:pt x="0" y="1"/>
                  </a:moveTo>
                  <a:cubicBezTo>
                    <a:pt x="0" y="1"/>
                    <a:pt x="0" y="1"/>
                    <a:pt x="0" y="1"/>
                  </a:cubicBezTo>
                  <a:cubicBezTo>
                    <a:pt x="0" y="1"/>
                    <a:pt x="0" y="1"/>
                    <a:pt x="0" y="1"/>
                  </a:cubicBezTo>
                  <a:moveTo>
                    <a:pt x="0" y="1"/>
                  </a:moveTo>
                  <a:cubicBezTo>
                    <a:pt x="0" y="1"/>
                    <a:pt x="0" y="1"/>
                    <a:pt x="0" y="1"/>
                  </a:cubicBezTo>
                  <a:cubicBezTo>
                    <a:pt x="0" y="1"/>
                    <a:pt x="0" y="1"/>
                    <a:pt x="0" y="1"/>
                  </a:cubicBezTo>
                  <a:moveTo>
                    <a:pt x="0" y="1"/>
                  </a:moveTo>
                  <a:cubicBezTo>
                    <a:pt x="0" y="1"/>
                    <a:pt x="0" y="1"/>
                    <a:pt x="0" y="1"/>
                  </a:cubicBezTo>
                  <a:cubicBezTo>
                    <a:pt x="0" y="1"/>
                    <a:pt x="0" y="1"/>
                    <a:pt x="0" y="1"/>
                  </a:cubicBezTo>
                  <a:moveTo>
                    <a:pt x="0" y="0"/>
                  </a:moveTo>
                  <a:cubicBezTo>
                    <a:pt x="0" y="0"/>
                    <a:pt x="0" y="0"/>
                    <a:pt x="0" y="0"/>
                  </a:cubicBezTo>
                  <a:cubicBezTo>
                    <a:pt x="0" y="0"/>
                    <a:pt x="0" y="0"/>
                    <a:pt x="0" y="0"/>
                  </a:cubicBezTo>
                  <a:moveTo>
                    <a:pt x="0" y="0"/>
                  </a:moveTo>
                  <a:cubicBezTo>
                    <a:pt x="0" y="0"/>
                    <a:pt x="0" y="0"/>
                    <a:pt x="0" y="0"/>
                  </a:cubicBezTo>
                  <a:cubicBezTo>
                    <a:pt x="0" y="0"/>
                    <a:pt x="0" y="0"/>
                    <a:pt x="0" y="0"/>
                  </a:cubicBezTo>
                </a:path>
              </a:pathLst>
            </a:custGeom>
            <a:solidFill>
              <a:srgbClr val="4262B9"/>
            </a:solidFill>
            <a:ln>
              <a:noFill/>
            </a:ln>
            <a:extLst>
              <a:ext uri="{91240B29-F687-4F45-9708-019B960494DF}">
                <a14:hiddenLine xmlns:a14="http://schemas.microsoft.com/office/drawing/2010/main" w="9525">
                  <a:solidFill>
                    <a:srgbClr val="000000"/>
                  </a:solidFill>
                  <a:round/>
                  <a:headEnd/>
                  <a:tailEnd/>
                </a14:hiddenLine>
              </a:ext>
            </a:extLst>
          </p:spPr>
          <p:txBody>
            <a:bodyPr lIns="93260" tIns="46630" rIns="93260" bIns="46630"/>
            <a:lstStyle/>
            <a:p>
              <a:pPr defTabSz="932597" eaLnBrk="1" fontAlgn="auto" hangingPunct="1">
                <a:spcBef>
                  <a:spcPts val="0"/>
                </a:spcBef>
                <a:spcAft>
                  <a:spcPts val="0"/>
                </a:spcAft>
                <a:defRPr/>
              </a:pPr>
              <a:endParaRPr lang="sl-SI" sz="1836" dirty="0">
                <a:solidFill>
                  <a:srgbClr val="505050"/>
                </a:solidFill>
                <a:latin typeface="Segoe UI"/>
              </a:endParaRPr>
            </a:p>
          </p:txBody>
        </p:sp>
        <p:sp>
          <p:nvSpPr>
            <p:cNvPr id="182" name="Freeform 175">
              <a:extLst>
                <a:ext uri="{FF2B5EF4-FFF2-40B4-BE49-F238E27FC236}">
                  <a16:creationId xmlns:a16="http://schemas.microsoft.com/office/drawing/2014/main" id="{8EF2224B-88B8-41D8-9F55-B35ADCFBD818}"/>
                </a:ext>
              </a:extLst>
            </p:cNvPr>
            <p:cNvSpPr>
              <a:spLocks/>
            </p:cNvSpPr>
            <p:nvPr/>
          </p:nvSpPr>
          <p:spPr bwMode="auto">
            <a:xfrm>
              <a:off x="722" y="3337"/>
              <a:ext cx="47" cy="44"/>
            </a:xfrm>
            <a:custGeom>
              <a:avLst/>
              <a:gdLst>
                <a:gd name="T0" fmla="*/ 225 w 239"/>
                <a:gd name="T1" fmla="*/ 0 h 232"/>
                <a:gd name="T2" fmla="*/ 0 w 239"/>
                <a:gd name="T3" fmla="*/ 153 h 232"/>
                <a:gd name="T4" fmla="*/ 0 w 239"/>
                <a:gd name="T5" fmla="*/ 193 h 232"/>
                <a:gd name="T6" fmla="*/ 0 w 239"/>
                <a:gd name="T7" fmla="*/ 193 h 232"/>
                <a:gd name="T8" fmla="*/ 0 w 239"/>
                <a:gd name="T9" fmla="*/ 232 h 232"/>
                <a:gd name="T10" fmla="*/ 239 w 239"/>
                <a:gd name="T11" fmla="*/ 232 h 232"/>
                <a:gd name="T12" fmla="*/ 239 w 239"/>
                <a:gd name="T13" fmla="*/ 232 h 232"/>
                <a:gd name="T14" fmla="*/ 239 w 239"/>
                <a:gd name="T15" fmla="*/ 232 h 232"/>
                <a:gd name="T16" fmla="*/ 239 w 239"/>
                <a:gd name="T17" fmla="*/ 232 h 232"/>
                <a:gd name="T18" fmla="*/ 239 w 239"/>
                <a:gd name="T19" fmla="*/ 232 h 232"/>
                <a:gd name="T20" fmla="*/ 239 w 239"/>
                <a:gd name="T21" fmla="*/ 232 h 232"/>
                <a:gd name="T22" fmla="*/ 239 w 239"/>
                <a:gd name="T23" fmla="*/ 232 h 232"/>
                <a:gd name="T24" fmla="*/ 239 w 239"/>
                <a:gd name="T25" fmla="*/ 232 h 232"/>
                <a:gd name="T26" fmla="*/ 239 w 239"/>
                <a:gd name="T27" fmla="*/ 232 h 232"/>
                <a:gd name="T28" fmla="*/ 239 w 239"/>
                <a:gd name="T29" fmla="*/ 232 h 232"/>
                <a:gd name="T30" fmla="*/ 239 w 239"/>
                <a:gd name="T31" fmla="*/ 232 h 232"/>
                <a:gd name="T32" fmla="*/ 239 w 239"/>
                <a:gd name="T33" fmla="*/ 232 h 232"/>
                <a:gd name="T34" fmla="*/ 239 w 239"/>
                <a:gd name="T35" fmla="*/ 232 h 232"/>
                <a:gd name="T36" fmla="*/ 239 w 239"/>
                <a:gd name="T37" fmla="*/ 231 h 232"/>
                <a:gd name="T38" fmla="*/ 239 w 239"/>
                <a:gd name="T39" fmla="*/ 231 h 232"/>
                <a:gd name="T40" fmla="*/ 239 w 239"/>
                <a:gd name="T41" fmla="*/ 231 h 232"/>
                <a:gd name="T42" fmla="*/ 239 w 239"/>
                <a:gd name="T43" fmla="*/ 231 h 232"/>
                <a:gd name="T44" fmla="*/ 239 w 239"/>
                <a:gd name="T45" fmla="*/ 231 h 232"/>
                <a:gd name="T46" fmla="*/ 239 w 239"/>
                <a:gd name="T47" fmla="*/ 231 h 232"/>
                <a:gd name="T48" fmla="*/ 239 w 239"/>
                <a:gd name="T49" fmla="*/ 231 h 232"/>
                <a:gd name="T50" fmla="*/ 239 w 239"/>
                <a:gd name="T51" fmla="*/ 231 h 232"/>
                <a:gd name="T52" fmla="*/ 239 w 239"/>
                <a:gd name="T53" fmla="*/ 231 h 232"/>
                <a:gd name="T54" fmla="*/ 239 w 239"/>
                <a:gd name="T55" fmla="*/ 230 h 232"/>
                <a:gd name="T56" fmla="*/ 239 w 239"/>
                <a:gd name="T57" fmla="*/ 230 h 232"/>
                <a:gd name="T58" fmla="*/ 239 w 239"/>
                <a:gd name="T59" fmla="*/ 230 h 232"/>
                <a:gd name="T60" fmla="*/ 239 w 239"/>
                <a:gd name="T61" fmla="*/ 230 h 232"/>
                <a:gd name="T62" fmla="*/ 225 w 239"/>
                <a:gd name="T63" fmla="*/ 0 h 232"/>
              </a:gdLst>
              <a:ahLst/>
              <a:cxnLst>
                <a:cxn ang="0">
                  <a:pos x="T0" y="T1"/>
                </a:cxn>
                <a:cxn ang="0">
                  <a:pos x="T2" y="T3"/>
                </a:cxn>
                <a:cxn ang="0">
                  <a:pos x="T4" y="T5"/>
                </a:cxn>
                <a:cxn ang="0">
                  <a:pos x="T6" y="T7"/>
                </a:cxn>
                <a:cxn ang="0">
                  <a:pos x="T8" y="T9"/>
                </a:cxn>
                <a:cxn ang="0">
                  <a:pos x="T10" y="T11"/>
                </a:cxn>
                <a:cxn ang="0">
                  <a:pos x="T12" y="T13"/>
                </a:cxn>
                <a:cxn ang="0">
                  <a:pos x="T14" y="T15"/>
                </a:cxn>
                <a:cxn ang="0">
                  <a:pos x="T16" y="T17"/>
                </a:cxn>
                <a:cxn ang="0">
                  <a:pos x="T18" y="T19"/>
                </a:cxn>
                <a:cxn ang="0">
                  <a:pos x="T20" y="T21"/>
                </a:cxn>
                <a:cxn ang="0">
                  <a:pos x="T22" y="T23"/>
                </a:cxn>
                <a:cxn ang="0">
                  <a:pos x="T24" y="T25"/>
                </a:cxn>
                <a:cxn ang="0">
                  <a:pos x="T26" y="T27"/>
                </a:cxn>
                <a:cxn ang="0">
                  <a:pos x="T28" y="T29"/>
                </a:cxn>
                <a:cxn ang="0">
                  <a:pos x="T30" y="T31"/>
                </a:cxn>
                <a:cxn ang="0">
                  <a:pos x="T32" y="T33"/>
                </a:cxn>
                <a:cxn ang="0">
                  <a:pos x="T34" y="T35"/>
                </a:cxn>
                <a:cxn ang="0">
                  <a:pos x="T36" y="T37"/>
                </a:cxn>
                <a:cxn ang="0">
                  <a:pos x="T38" y="T39"/>
                </a:cxn>
                <a:cxn ang="0">
                  <a:pos x="T40" y="T41"/>
                </a:cxn>
                <a:cxn ang="0">
                  <a:pos x="T42" y="T43"/>
                </a:cxn>
                <a:cxn ang="0">
                  <a:pos x="T44" y="T45"/>
                </a:cxn>
                <a:cxn ang="0">
                  <a:pos x="T46" y="T47"/>
                </a:cxn>
                <a:cxn ang="0">
                  <a:pos x="T48" y="T49"/>
                </a:cxn>
                <a:cxn ang="0">
                  <a:pos x="T50" y="T51"/>
                </a:cxn>
                <a:cxn ang="0">
                  <a:pos x="T52" y="T53"/>
                </a:cxn>
                <a:cxn ang="0">
                  <a:pos x="T54" y="T55"/>
                </a:cxn>
                <a:cxn ang="0">
                  <a:pos x="T56" y="T57"/>
                </a:cxn>
                <a:cxn ang="0">
                  <a:pos x="T58" y="T59"/>
                </a:cxn>
                <a:cxn ang="0">
                  <a:pos x="T60" y="T61"/>
                </a:cxn>
                <a:cxn ang="0">
                  <a:pos x="T62" y="T63"/>
                </a:cxn>
              </a:cxnLst>
              <a:rect l="0" t="0" r="r" b="b"/>
              <a:pathLst>
                <a:path w="239" h="232">
                  <a:moveTo>
                    <a:pt x="225" y="0"/>
                  </a:moveTo>
                  <a:cubicBezTo>
                    <a:pt x="0" y="153"/>
                    <a:pt x="0" y="153"/>
                    <a:pt x="0" y="153"/>
                  </a:cubicBezTo>
                  <a:cubicBezTo>
                    <a:pt x="0" y="168"/>
                    <a:pt x="0" y="182"/>
                    <a:pt x="0" y="193"/>
                  </a:cubicBezTo>
                  <a:cubicBezTo>
                    <a:pt x="0" y="193"/>
                    <a:pt x="0" y="193"/>
                    <a:pt x="0" y="193"/>
                  </a:cubicBezTo>
                  <a:cubicBezTo>
                    <a:pt x="0" y="232"/>
                    <a:pt x="0" y="232"/>
                    <a:pt x="0" y="232"/>
                  </a:cubicBezTo>
                  <a:cubicBezTo>
                    <a:pt x="239" y="232"/>
                    <a:pt x="239" y="232"/>
                    <a:pt x="239" y="232"/>
                  </a:cubicBezTo>
                  <a:cubicBezTo>
                    <a:pt x="239" y="232"/>
                    <a:pt x="239" y="232"/>
                    <a:pt x="239" y="232"/>
                  </a:cubicBezTo>
                  <a:cubicBezTo>
                    <a:pt x="239" y="232"/>
                    <a:pt x="239" y="232"/>
                    <a:pt x="239" y="232"/>
                  </a:cubicBezTo>
                  <a:cubicBezTo>
                    <a:pt x="239" y="232"/>
                    <a:pt x="239" y="232"/>
                    <a:pt x="239" y="232"/>
                  </a:cubicBezTo>
                  <a:cubicBezTo>
                    <a:pt x="239" y="232"/>
                    <a:pt x="239" y="232"/>
                    <a:pt x="239" y="232"/>
                  </a:cubicBezTo>
                  <a:cubicBezTo>
                    <a:pt x="239" y="232"/>
                    <a:pt x="239" y="232"/>
                    <a:pt x="239" y="232"/>
                  </a:cubicBezTo>
                  <a:cubicBezTo>
                    <a:pt x="239" y="232"/>
                    <a:pt x="239" y="232"/>
                    <a:pt x="239" y="232"/>
                  </a:cubicBezTo>
                  <a:cubicBezTo>
                    <a:pt x="239" y="232"/>
                    <a:pt x="239" y="232"/>
                    <a:pt x="239" y="232"/>
                  </a:cubicBezTo>
                  <a:cubicBezTo>
                    <a:pt x="239" y="232"/>
                    <a:pt x="239" y="232"/>
                    <a:pt x="239" y="232"/>
                  </a:cubicBezTo>
                  <a:cubicBezTo>
                    <a:pt x="239" y="232"/>
                    <a:pt x="239" y="232"/>
                    <a:pt x="239" y="232"/>
                  </a:cubicBezTo>
                  <a:cubicBezTo>
                    <a:pt x="239" y="232"/>
                    <a:pt x="239" y="232"/>
                    <a:pt x="239" y="232"/>
                  </a:cubicBezTo>
                  <a:cubicBezTo>
                    <a:pt x="239" y="232"/>
                    <a:pt x="239" y="232"/>
                    <a:pt x="239" y="232"/>
                  </a:cubicBezTo>
                  <a:cubicBezTo>
                    <a:pt x="239" y="232"/>
                    <a:pt x="239" y="232"/>
                    <a:pt x="239" y="232"/>
                  </a:cubicBezTo>
                  <a:cubicBezTo>
                    <a:pt x="239" y="232"/>
                    <a:pt x="239" y="232"/>
                    <a:pt x="239" y="231"/>
                  </a:cubicBezTo>
                  <a:cubicBezTo>
                    <a:pt x="239" y="231"/>
                    <a:pt x="239" y="231"/>
                    <a:pt x="239" y="231"/>
                  </a:cubicBezTo>
                  <a:cubicBezTo>
                    <a:pt x="239" y="231"/>
                    <a:pt x="239" y="231"/>
                    <a:pt x="239" y="231"/>
                  </a:cubicBezTo>
                  <a:cubicBezTo>
                    <a:pt x="239" y="231"/>
                    <a:pt x="239" y="231"/>
                    <a:pt x="239" y="231"/>
                  </a:cubicBezTo>
                  <a:cubicBezTo>
                    <a:pt x="239" y="231"/>
                    <a:pt x="239" y="231"/>
                    <a:pt x="239" y="231"/>
                  </a:cubicBezTo>
                  <a:cubicBezTo>
                    <a:pt x="239" y="231"/>
                    <a:pt x="239" y="231"/>
                    <a:pt x="239" y="231"/>
                  </a:cubicBezTo>
                  <a:cubicBezTo>
                    <a:pt x="239" y="231"/>
                    <a:pt x="239" y="231"/>
                    <a:pt x="239" y="231"/>
                  </a:cubicBezTo>
                  <a:cubicBezTo>
                    <a:pt x="239" y="231"/>
                    <a:pt x="239" y="231"/>
                    <a:pt x="239" y="231"/>
                  </a:cubicBezTo>
                  <a:cubicBezTo>
                    <a:pt x="239" y="231"/>
                    <a:pt x="239" y="231"/>
                    <a:pt x="239" y="231"/>
                  </a:cubicBezTo>
                  <a:cubicBezTo>
                    <a:pt x="239" y="231"/>
                    <a:pt x="239" y="230"/>
                    <a:pt x="239" y="230"/>
                  </a:cubicBezTo>
                  <a:cubicBezTo>
                    <a:pt x="239" y="230"/>
                    <a:pt x="239" y="230"/>
                    <a:pt x="239" y="230"/>
                  </a:cubicBezTo>
                  <a:cubicBezTo>
                    <a:pt x="239" y="230"/>
                    <a:pt x="239" y="230"/>
                    <a:pt x="239" y="230"/>
                  </a:cubicBezTo>
                  <a:cubicBezTo>
                    <a:pt x="239" y="230"/>
                    <a:pt x="239" y="230"/>
                    <a:pt x="239" y="230"/>
                  </a:cubicBezTo>
                  <a:cubicBezTo>
                    <a:pt x="239" y="211"/>
                    <a:pt x="237" y="64"/>
                    <a:pt x="225" y="0"/>
                  </a:cubicBezTo>
                </a:path>
              </a:pathLst>
            </a:custGeom>
            <a:solidFill>
              <a:srgbClr val="F0AE00"/>
            </a:solidFill>
            <a:ln>
              <a:noFill/>
            </a:ln>
            <a:extLst>
              <a:ext uri="{91240B29-F687-4F45-9708-019B960494DF}">
                <a14:hiddenLine xmlns:a14="http://schemas.microsoft.com/office/drawing/2010/main" w="9525">
                  <a:solidFill>
                    <a:srgbClr val="000000"/>
                  </a:solidFill>
                  <a:round/>
                  <a:headEnd/>
                  <a:tailEnd/>
                </a14:hiddenLine>
              </a:ext>
            </a:extLst>
          </p:spPr>
          <p:txBody>
            <a:bodyPr lIns="93260" tIns="46630" rIns="93260" bIns="46630"/>
            <a:lstStyle/>
            <a:p>
              <a:pPr defTabSz="932597" eaLnBrk="1" fontAlgn="auto" hangingPunct="1">
                <a:spcBef>
                  <a:spcPts val="0"/>
                </a:spcBef>
                <a:spcAft>
                  <a:spcPts val="0"/>
                </a:spcAft>
                <a:defRPr/>
              </a:pPr>
              <a:endParaRPr lang="sl-SI" sz="1836" dirty="0">
                <a:solidFill>
                  <a:srgbClr val="505050"/>
                </a:solidFill>
                <a:latin typeface="Segoe UI"/>
              </a:endParaRPr>
            </a:p>
          </p:txBody>
        </p:sp>
        <p:sp>
          <p:nvSpPr>
            <p:cNvPr id="183" name="Freeform 176">
              <a:extLst>
                <a:ext uri="{FF2B5EF4-FFF2-40B4-BE49-F238E27FC236}">
                  <a16:creationId xmlns:a16="http://schemas.microsoft.com/office/drawing/2014/main" id="{A7739E5B-E967-43EB-99F9-20431744CAB6}"/>
                </a:ext>
              </a:extLst>
            </p:cNvPr>
            <p:cNvSpPr>
              <a:spLocks/>
            </p:cNvSpPr>
            <p:nvPr/>
          </p:nvSpPr>
          <p:spPr bwMode="auto">
            <a:xfrm>
              <a:off x="722" y="3367"/>
              <a:ext cx="0" cy="7"/>
            </a:xfrm>
            <a:custGeom>
              <a:avLst/>
              <a:gdLst>
                <a:gd name="T0" fmla="*/ 0 h 40"/>
                <a:gd name="T1" fmla="*/ 0 h 40"/>
                <a:gd name="T2" fmla="*/ 40 h 40"/>
                <a:gd name="T3" fmla="*/ 40 h 40"/>
                <a:gd name="T4" fmla="*/ 0 h 40"/>
              </a:gdLst>
              <a:ahLst/>
              <a:cxnLst>
                <a:cxn ang="0">
                  <a:pos x="0" y="T0"/>
                </a:cxn>
                <a:cxn ang="0">
                  <a:pos x="0" y="T1"/>
                </a:cxn>
                <a:cxn ang="0">
                  <a:pos x="0" y="T2"/>
                </a:cxn>
                <a:cxn ang="0">
                  <a:pos x="0" y="T3"/>
                </a:cxn>
                <a:cxn ang="0">
                  <a:pos x="0" y="T4"/>
                </a:cxn>
              </a:cxnLst>
              <a:rect l="0" t="0" r="r" b="b"/>
              <a:pathLst>
                <a:path h="40">
                  <a:moveTo>
                    <a:pt x="0" y="0"/>
                  </a:moveTo>
                  <a:cubicBezTo>
                    <a:pt x="0" y="0"/>
                    <a:pt x="0" y="0"/>
                    <a:pt x="0" y="0"/>
                  </a:cubicBezTo>
                  <a:cubicBezTo>
                    <a:pt x="0" y="40"/>
                    <a:pt x="0" y="40"/>
                    <a:pt x="0" y="40"/>
                  </a:cubicBezTo>
                  <a:cubicBezTo>
                    <a:pt x="0" y="40"/>
                    <a:pt x="0" y="40"/>
                    <a:pt x="0" y="40"/>
                  </a:cubicBezTo>
                  <a:cubicBezTo>
                    <a:pt x="0" y="29"/>
                    <a:pt x="0" y="15"/>
                    <a:pt x="0" y="0"/>
                  </a:cubicBezTo>
                </a:path>
              </a:pathLst>
            </a:custGeom>
            <a:solidFill>
              <a:srgbClr val="38539E"/>
            </a:solidFill>
            <a:ln>
              <a:noFill/>
            </a:ln>
            <a:extLst>
              <a:ext uri="{91240B29-F687-4F45-9708-019B960494DF}">
                <a14:hiddenLine xmlns:a14="http://schemas.microsoft.com/office/drawing/2010/main" w="9525">
                  <a:solidFill>
                    <a:srgbClr val="000000"/>
                  </a:solidFill>
                  <a:round/>
                  <a:headEnd/>
                  <a:tailEnd/>
                </a14:hiddenLine>
              </a:ext>
            </a:extLst>
          </p:spPr>
          <p:txBody>
            <a:bodyPr lIns="93260" tIns="46630" rIns="93260" bIns="46630"/>
            <a:lstStyle/>
            <a:p>
              <a:pPr defTabSz="932597" eaLnBrk="1" fontAlgn="auto" hangingPunct="1">
                <a:spcBef>
                  <a:spcPts val="0"/>
                </a:spcBef>
                <a:spcAft>
                  <a:spcPts val="0"/>
                </a:spcAft>
                <a:defRPr/>
              </a:pPr>
              <a:endParaRPr lang="sl-SI" sz="1836" dirty="0">
                <a:solidFill>
                  <a:srgbClr val="505050"/>
                </a:solidFill>
                <a:latin typeface="Segoe UI"/>
              </a:endParaRPr>
            </a:p>
          </p:txBody>
        </p:sp>
        <p:sp>
          <p:nvSpPr>
            <p:cNvPr id="184" name="Freeform 177">
              <a:extLst>
                <a:ext uri="{FF2B5EF4-FFF2-40B4-BE49-F238E27FC236}">
                  <a16:creationId xmlns:a16="http://schemas.microsoft.com/office/drawing/2014/main" id="{8501F091-EE13-4534-AA17-E5A501AC0ECA}"/>
                </a:ext>
              </a:extLst>
            </p:cNvPr>
            <p:cNvSpPr>
              <a:spLocks/>
            </p:cNvSpPr>
            <p:nvPr/>
          </p:nvSpPr>
          <p:spPr bwMode="auto">
            <a:xfrm>
              <a:off x="722" y="3367"/>
              <a:ext cx="0" cy="7"/>
            </a:xfrm>
            <a:custGeom>
              <a:avLst/>
              <a:gdLst>
                <a:gd name="T0" fmla="*/ 0 h 40"/>
                <a:gd name="T1" fmla="*/ 0 h 40"/>
                <a:gd name="T2" fmla="*/ 40 h 40"/>
                <a:gd name="T3" fmla="*/ 0 h 40"/>
              </a:gdLst>
              <a:ahLst/>
              <a:cxnLst>
                <a:cxn ang="0">
                  <a:pos x="0" y="T0"/>
                </a:cxn>
                <a:cxn ang="0">
                  <a:pos x="0" y="T1"/>
                </a:cxn>
                <a:cxn ang="0">
                  <a:pos x="0" y="T2"/>
                </a:cxn>
                <a:cxn ang="0">
                  <a:pos x="0" y="T3"/>
                </a:cxn>
              </a:cxnLst>
              <a:rect l="0" t="0" r="r" b="b"/>
              <a:pathLst>
                <a:path h="40">
                  <a:moveTo>
                    <a:pt x="0" y="0"/>
                  </a:moveTo>
                  <a:cubicBezTo>
                    <a:pt x="0" y="0"/>
                    <a:pt x="0" y="0"/>
                    <a:pt x="0" y="0"/>
                  </a:cubicBezTo>
                  <a:cubicBezTo>
                    <a:pt x="0" y="15"/>
                    <a:pt x="0" y="29"/>
                    <a:pt x="0" y="40"/>
                  </a:cubicBezTo>
                  <a:cubicBezTo>
                    <a:pt x="0" y="29"/>
                    <a:pt x="0" y="15"/>
                    <a:pt x="0" y="0"/>
                  </a:cubicBezTo>
                </a:path>
              </a:pathLst>
            </a:custGeom>
            <a:solidFill>
              <a:srgbClr val="CC9400"/>
            </a:solidFill>
            <a:ln>
              <a:noFill/>
            </a:ln>
            <a:extLst>
              <a:ext uri="{91240B29-F687-4F45-9708-019B960494DF}">
                <a14:hiddenLine xmlns:a14="http://schemas.microsoft.com/office/drawing/2010/main" w="9525">
                  <a:solidFill>
                    <a:srgbClr val="000000"/>
                  </a:solidFill>
                  <a:round/>
                  <a:headEnd/>
                  <a:tailEnd/>
                </a14:hiddenLine>
              </a:ext>
            </a:extLst>
          </p:spPr>
          <p:txBody>
            <a:bodyPr lIns="93260" tIns="46630" rIns="93260" bIns="46630"/>
            <a:lstStyle/>
            <a:p>
              <a:pPr defTabSz="932597" eaLnBrk="1" fontAlgn="auto" hangingPunct="1">
                <a:spcBef>
                  <a:spcPts val="0"/>
                </a:spcBef>
                <a:spcAft>
                  <a:spcPts val="0"/>
                </a:spcAft>
                <a:defRPr/>
              </a:pPr>
              <a:endParaRPr lang="sl-SI" sz="1836" dirty="0">
                <a:solidFill>
                  <a:srgbClr val="505050"/>
                </a:solidFill>
                <a:latin typeface="Segoe UI"/>
              </a:endParaRPr>
            </a:p>
          </p:txBody>
        </p:sp>
        <p:sp>
          <p:nvSpPr>
            <p:cNvPr id="185" name="Freeform 178">
              <a:extLst>
                <a:ext uri="{FF2B5EF4-FFF2-40B4-BE49-F238E27FC236}">
                  <a16:creationId xmlns:a16="http://schemas.microsoft.com/office/drawing/2014/main" id="{37ABDC9D-DE41-48CF-A32A-5D25FE59B607}"/>
                </a:ext>
              </a:extLst>
            </p:cNvPr>
            <p:cNvSpPr>
              <a:spLocks/>
            </p:cNvSpPr>
            <p:nvPr/>
          </p:nvSpPr>
          <p:spPr bwMode="auto">
            <a:xfrm>
              <a:off x="739" y="3286"/>
              <a:ext cx="16" cy="6"/>
            </a:xfrm>
            <a:custGeom>
              <a:avLst/>
              <a:gdLst>
                <a:gd name="T0" fmla="*/ 83 w 83"/>
                <a:gd name="T1" fmla="*/ 0 h 32"/>
                <a:gd name="T2" fmla="*/ 41 w 83"/>
                <a:gd name="T3" fmla="*/ 32 h 32"/>
                <a:gd name="T4" fmla="*/ 0 w 83"/>
                <a:gd name="T5" fmla="*/ 0 h 32"/>
                <a:gd name="T6" fmla="*/ 83 w 83"/>
                <a:gd name="T7" fmla="*/ 0 h 32"/>
              </a:gdLst>
              <a:ahLst/>
              <a:cxnLst>
                <a:cxn ang="0">
                  <a:pos x="T0" y="T1"/>
                </a:cxn>
                <a:cxn ang="0">
                  <a:pos x="T2" y="T3"/>
                </a:cxn>
                <a:cxn ang="0">
                  <a:pos x="T4" y="T5"/>
                </a:cxn>
                <a:cxn ang="0">
                  <a:pos x="T6" y="T7"/>
                </a:cxn>
              </a:cxnLst>
              <a:rect l="0" t="0" r="r" b="b"/>
              <a:pathLst>
                <a:path w="83" h="32">
                  <a:moveTo>
                    <a:pt x="83" y="0"/>
                  </a:moveTo>
                  <a:cubicBezTo>
                    <a:pt x="78" y="18"/>
                    <a:pt x="61" y="32"/>
                    <a:pt x="41" y="32"/>
                  </a:cubicBezTo>
                  <a:cubicBezTo>
                    <a:pt x="21" y="32"/>
                    <a:pt x="5" y="18"/>
                    <a:pt x="0" y="0"/>
                  </a:cubicBezTo>
                  <a:lnTo>
                    <a:pt x="83" y="0"/>
                  </a:lnTo>
                  <a:close/>
                </a:path>
              </a:pathLst>
            </a:custGeom>
            <a:solidFill>
              <a:srgbClr val="FFFC9E"/>
            </a:solidFill>
            <a:ln>
              <a:noFill/>
            </a:ln>
            <a:extLst>
              <a:ext uri="{91240B29-F687-4F45-9708-019B960494DF}">
                <a14:hiddenLine xmlns:a14="http://schemas.microsoft.com/office/drawing/2010/main" w="9525">
                  <a:solidFill>
                    <a:srgbClr val="000000"/>
                  </a:solidFill>
                  <a:round/>
                  <a:headEnd/>
                  <a:tailEnd/>
                </a14:hiddenLine>
              </a:ext>
            </a:extLst>
          </p:spPr>
          <p:txBody>
            <a:bodyPr lIns="93260" tIns="46630" rIns="93260" bIns="46630"/>
            <a:lstStyle/>
            <a:p>
              <a:pPr defTabSz="932597" eaLnBrk="1" fontAlgn="auto" hangingPunct="1">
                <a:spcBef>
                  <a:spcPts val="0"/>
                </a:spcBef>
                <a:spcAft>
                  <a:spcPts val="0"/>
                </a:spcAft>
                <a:defRPr/>
              </a:pPr>
              <a:endParaRPr lang="sl-SI" sz="1836" dirty="0">
                <a:solidFill>
                  <a:srgbClr val="505050"/>
                </a:solidFill>
                <a:latin typeface="Segoe UI"/>
              </a:endParaRPr>
            </a:p>
          </p:txBody>
        </p:sp>
      </p:grpSp>
      <p:pic>
        <p:nvPicPr>
          <p:cNvPr id="36871" name="Picture 185">
            <a:extLst>
              <a:ext uri="{FF2B5EF4-FFF2-40B4-BE49-F238E27FC236}">
                <a16:creationId xmlns:a16="http://schemas.microsoft.com/office/drawing/2014/main" id="{50C809D3-8194-4DCB-AFE3-57BB8D9A008F}"/>
              </a:ext>
            </a:extLst>
          </p:cNvPr>
          <p:cNvPicPr>
            <a:picLocks noChangeAspect="1" noChangeArrowheads="1"/>
          </p:cNvPicPr>
          <p:nvPr/>
        </p:nvPicPr>
        <p:blipFill>
          <a:blip r:embed="rId4">
            <a:extLst>
              <a:ext uri="{28A0092B-C50C-407E-A947-70E740481C1C}">
                <a14:useLocalDpi xmlns:a14="http://schemas.microsoft.com/office/drawing/2010/main" val="0"/>
              </a:ext>
            </a:extLst>
          </a:blip>
          <a:srcRect/>
          <a:stretch>
            <a:fillRect/>
          </a:stretch>
        </p:blipFill>
        <p:spPr bwMode="auto">
          <a:xfrm>
            <a:off x="552450" y="1684338"/>
            <a:ext cx="796925" cy="958850"/>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pic>
      <p:sp>
        <p:nvSpPr>
          <p:cNvPr id="187" name="TextBox 186">
            <a:extLst>
              <a:ext uri="{FF2B5EF4-FFF2-40B4-BE49-F238E27FC236}">
                <a16:creationId xmlns:a16="http://schemas.microsoft.com/office/drawing/2014/main" id="{97E02698-FBE1-44DB-B21B-2A20D90EDCB6}"/>
              </a:ext>
            </a:extLst>
          </p:cNvPr>
          <p:cNvSpPr txBox="1"/>
          <p:nvPr/>
        </p:nvSpPr>
        <p:spPr>
          <a:xfrm>
            <a:off x="1595853" y="4981640"/>
            <a:ext cx="10604339" cy="640416"/>
          </a:xfrm>
          <a:prstGeom prst="rect">
            <a:avLst/>
          </a:prstGeom>
          <a:noFill/>
        </p:spPr>
        <p:txBody>
          <a:bodyPr lIns="186521" tIns="149217" rIns="186521" bIns="149217">
            <a:spAutoFit/>
          </a:bodyPr>
          <a:lstStyle/>
          <a:p>
            <a:pPr defTabSz="932573" eaLnBrk="1" fontAlgn="auto" hangingPunct="1">
              <a:lnSpc>
                <a:spcPct val="90000"/>
              </a:lnSpc>
              <a:spcBef>
                <a:spcPts val="0"/>
              </a:spcBef>
              <a:spcAft>
                <a:spcPts val="612"/>
              </a:spcAft>
              <a:defRPr/>
            </a:pPr>
            <a:r>
              <a:rPr lang="sl-SI" sz="2448" kern="0" dirty="0">
                <a:gradFill>
                  <a:gsLst>
                    <a:gs pos="2917">
                      <a:srgbClr val="505050"/>
                    </a:gs>
                    <a:gs pos="30000">
                      <a:srgbClr val="505050"/>
                    </a:gs>
                  </a:gsLst>
                  <a:lin ang="5400000" scaled="0"/>
                </a:gradFill>
                <a:latin typeface="Segoe UI" panose="020B0502040204020203" pitchFamily="34" charset="0"/>
                <a:cs typeface="Segoe UI" panose="020B0502040204020203" pitchFamily="34" charset="0"/>
              </a:rPr>
              <a:t>Zagotavljanje IT storitev: Avtomatizacija/agresivno ukinjanje ročnih opravil</a:t>
            </a:r>
          </a:p>
        </p:txBody>
      </p:sp>
    </p:spTree>
  </p:cSld>
  <p:clrMapOvr>
    <a:masterClrMapping/>
  </p:clrMapOvr>
  <p:transition spd="med">
    <p:fade/>
  </p:transition>
</p:sld>
</file>

<file path=ppt/slides/slide9.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a:extLst>
              <a:ext uri="{FF2B5EF4-FFF2-40B4-BE49-F238E27FC236}">
                <a16:creationId xmlns:a16="http://schemas.microsoft.com/office/drawing/2014/main" id="{21BE9AA4-4799-4732-B795-F5FC664163F6}"/>
              </a:ext>
            </a:extLst>
          </p:cNvPr>
          <p:cNvSpPr>
            <a:spLocks noGrp="1"/>
          </p:cNvSpPr>
          <p:nvPr>
            <p:ph type="title"/>
          </p:nvPr>
        </p:nvSpPr>
        <p:spPr/>
        <p:txBody>
          <a:bodyPr/>
          <a:lstStyle/>
          <a:p>
            <a:pPr defTabSz="932742" fontAlgn="auto">
              <a:spcAft>
                <a:spcPts val="0"/>
              </a:spcAft>
              <a:defRPr/>
            </a:pPr>
            <a:r>
              <a:rPr lang="sl-SI" dirty="0"/>
              <a:t>Zakaj?</a:t>
            </a:r>
          </a:p>
        </p:txBody>
      </p:sp>
    </p:spTree>
  </p:cSld>
  <p:clrMapOvr>
    <a:masterClrMapping/>
  </p:clrMapOvr>
  <p:transition spd="med">
    <p:fade/>
  </p:transition>
</p:sld>
</file>

<file path=ppt/slides/slide10.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17" name="Title 16">
            <a:extLst>
              <a:ext uri="{FF2B5EF4-FFF2-40B4-BE49-F238E27FC236}">
                <a16:creationId xmlns:a16="http://schemas.microsoft.com/office/drawing/2014/main" id="{BDE8B00B-F951-4100-B5E5-B193EC21C283}"/>
              </a:ext>
            </a:extLst>
          </p:cNvPr>
          <p:cNvSpPr>
            <a:spLocks noGrp="1"/>
          </p:cNvSpPr>
          <p:nvPr>
            <p:ph type="title"/>
          </p:nvPr>
        </p:nvSpPr>
        <p:spPr/>
        <p:txBody>
          <a:bodyPr/>
          <a:lstStyle/>
          <a:p>
            <a:pPr defTabSz="932742" fontAlgn="auto">
              <a:spcAft>
                <a:spcPts val="0"/>
              </a:spcAft>
              <a:defRPr/>
            </a:pPr>
            <a:r>
              <a:rPr lang="sl-SI" dirty="0"/>
              <a:t>Kaj se mora spremeniti?</a:t>
            </a:r>
          </a:p>
        </p:txBody>
      </p:sp>
      <p:sp>
        <p:nvSpPr>
          <p:cNvPr id="7" name="Rectangle 6">
            <a:extLst>
              <a:ext uri="{FF2B5EF4-FFF2-40B4-BE49-F238E27FC236}">
                <a16:creationId xmlns:a16="http://schemas.microsoft.com/office/drawing/2014/main" id="{C23C82CE-57FF-477E-8870-3603EAF14502}"/>
              </a:ext>
            </a:extLst>
          </p:cNvPr>
          <p:cNvSpPr/>
          <p:nvPr/>
        </p:nvSpPr>
        <p:spPr bwMode="auto">
          <a:xfrm>
            <a:off x="8678863" y="1516063"/>
            <a:ext cx="2335212" cy="3284537"/>
          </a:xfrm>
          <a:prstGeom prst="rect">
            <a:avLst/>
          </a:prstGeom>
          <a:solidFill>
            <a:schemeClr val="bg1"/>
          </a:solidFill>
          <a:ln w="10795" cap="flat" cmpd="sng" algn="ctr">
            <a:noFill/>
            <a:prstDash val="solid"/>
            <a:headEnd type="none" w="med" len="med"/>
            <a:tailEnd type="none" w="med" len="med"/>
          </a:ln>
          <a:effectLst/>
        </p:spPr>
        <p:txBody>
          <a:bodyPr lIns="93125" tIns="46562" rIns="93125" bIns="46562" anchor="ctr"/>
          <a:lstStyle/>
          <a:p>
            <a:pPr algn="ctr" defTabSz="930926" eaLnBrk="1" hangingPunct="1">
              <a:lnSpc>
                <a:spcPct val="90000"/>
              </a:lnSpc>
              <a:defRPr/>
            </a:pPr>
            <a:endParaRPr lang="sl-SI" sz="2038" kern="0" spc="-51" dirty="0">
              <a:gradFill>
                <a:gsLst>
                  <a:gs pos="0">
                    <a:srgbClr val="FFFFFF"/>
                  </a:gs>
                  <a:gs pos="100000">
                    <a:srgbClr val="FFFFFF"/>
                  </a:gs>
                </a:gsLst>
                <a:lin ang="5400000" scaled="0"/>
              </a:gradFill>
              <a:latin typeface="Segoe UI"/>
            </a:endParaRPr>
          </a:p>
        </p:txBody>
      </p:sp>
      <p:sp>
        <p:nvSpPr>
          <p:cNvPr id="8" name="Rectangle 7">
            <a:extLst>
              <a:ext uri="{FF2B5EF4-FFF2-40B4-BE49-F238E27FC236}">
                <a16:creationId xmlns:a16="http://schemas.microsoft.com/office/drawing/2014/main" id="{B8592D4B-1C07-4D65-9529-EC9B2B7AFFE3}"/>
              </a:ext>
            </a:extLst>
          </p:cNvPr>
          <p:cNvSpPr/>
          <p:nvPr/>
        </p:nvSpPr>
        <p:spPr bwMode="auto">
          <a:xfrm>
            <a:off x="1422400" y="1516063"/>
            <a:ext cx="2335213" cy="3284537"/>
          </a:xfrm>
          <a:prstGeom prst="rect">
            <a:avLst/>
          </a:prstGeom>
          <a:solidFill>
            <a:schemeClr val="bg1"/>
          </a:solidFill>
          <a:ln w="10795" cap="flat" cmpd="sng" algn="ctr">
            <a:noFill/>
            <a:prstDash val="solid"/>
            <a:headEnd type="none" w="med" len="med"/>
            <a:tailEnd type="none" w="med" len="med"/>
          </a:ln>
          <a:effectLst/>
        </p:spPr>
        <p:txBody>
          <a:bodyPr lIns="93125" tIns="46562" rIns="93125" bIns="46562" anchor="ctr"/>
          <a:lstStyle/>
          <a:p>
            <a:pPr algn="ctr" defTabSz="930926" eaLnBrk="1" hangingPunct="1">
              <a:lnSpc>
                <a:spcPct val="90000"/>
              </a:lnSpc>
              <a:defRPr/>
            </a:pPr>
            <a:endParaRPr lang="sl-SI" sz="2038" kern="0" spc="-51" dirty="0">
              <a:gradFill>
                <a:gsLst>
                  <a:gs pos="0">
                    <a:srgbClr val="FFFFFF"/>
                  </a:gs>
                  <a:gs pos="100000">
                    <a:srgbClr val="FFFFFF"/>
                  </a:gs>
                </a:gsLst>
                <a:lin ang="5400000" scaled="0"/>
              </a:gradFill>
              <a:latin typeface="Segoe UI"/>
            </a:endParaRPr>
          </a:p>
        </p:txBody>
      </p:sp>
      <p:sp>
        <p:nvSpPr>
          <p:cNvPr id="9" name="Rectangle 8">
            <a:extLst>
              <a:ext uri="{FF2B5EF4-FFF2-40B4-BE49-F238E27FC236}">
                <a16:creationId xmlns:a16="http://schemas.microsoft.com/office/drawing/2014/main" id="{57CEB930-0F91-445F-9C15-CA17A4B5979B}"/>
              </a:ext>
            </a:extLst>
          </p:cNvPr>
          <p:cNvSpPr/>
          <p:nvPr/>
        </p:nvSpPr>
        <p:spPr bwMode="auto">
          <a:xfrm>
            <a:off x="3841750" y="1516063"/>
            <a:ext cx="2333625" cy="3284537"/>
          </a:xfrm>
          <a:prstGeom prst="rect">
            <a:avLst/>
          </a:prstGeom>
          <a:solidFill>
            <a:schemeClr val="bg1"/>
          </a:solidFill>
          <a:ln w="10795" cap="flat" cmpd="sng" algn="ctr">
            <a:noFill/>
            <a:prstDash val="solid"/>
            <a:headEnd type="none" w="med" len="med"/>
            <a:tailEnd type="none" w="med" len="med"/>
          </a:ln>
          <a:effectLst/>
        </p:spPr>
        <p:txBody>
          <a:bodyPr lIns="93125" tIns="46562" rIns="93125" bIns="46562" anchor="ctr"/>
          <a:lstStyle/>
          <a:p>
            <a:pPr algn="ctr" defTabSz="930926" eaLnBrk="1" hangingPunct="1">
              <a:lnSpc>
                <a:spcPct val="90000"/>
              </a:lnSpc>
              <a:defRPr/>
            </a:pPr>
            <a:endParaRPr lang="sl-SI" sz="2038" kern="0" spc="-51" dirty="0">
              <a:gradFill>
                <a:gsLst>
                  <a:gs pos="0">
                    <a:srgbClr val="FFFFFF"/>
                  </a:gs>
                  <a:gs pos="100000">
                    <a:srgbClr val="FFFFFF"/>
                  </a:gs>
                </a:gsLst>
                <a:lin ang="5400000" scaled="0"/>
              </a:gradFill>
              <a:latin typeface="Segoe UI"/>
            </a:endParaRPr>
          </a:p>
        </p:txBody>
      </p:sp>
      <p:sp>
        <p:nvSpPr>
          <p:cNvPr id="10" name="Rectangle 9">
            <a:extLst>
              <a:ext uri="{FF2B5EF4-FFF2-40B4-BE49-F238E27FC236}">
                <a16:creationId xmlns:a16="http://schemas.microsoft.com/office/drawing/2014/main" id="{F5AB64EA-1DD9-45AD-AA2B-785615B34602}"/>
              </a:ext>
            </a:extLst>
          </p:cNvPr>
          <p:cNvSpPr/>
          <p:nvPr/>
        </p:nvSpPr>
        <p:spPr bwMode="auto">
          <a:xfrm>
            <a:off x="6261100" y="1519238"/>
            <a:ext cx="2333625" cy="3282950"/>
          </a:xfrm>
          <a:prstGeom prst="rect">
            <a:avLst/>
          </a:prstGeom>
          <a:solidFill>
            <a:schemeClr val="bg1"/>
          </a:solidFill>
          <a:ln w="10795" cap="flat" cmpd="sng" algn="ctr">
            <a:noFill/>
            <a:prstDash val="solid"/>
            <a:headEnd type="none" w="med" len="med"/>
            <a:tailEnd type="none" w="med" len="med"/>
          </a:ln>
          <a:effectLst/>
        </p:spPr>
        <p:txBody>
          <a:bodyPr lIns="93125" tIns="46562" rIns="93125" bIns="46562" anchor="ctr"/>
          <a:lstStyle/>
          <a:p>
            <a:pPr algn="ctr" defTabSz="930926" eaLnBrk="1" hangingPunct="1">
              <a:lnSpc>
                <a:spcPct val="90000"/>
              </a:lnSpc>
              <a:defRPr/>
            </a:pPr>
            <a:endParaRPr lang="sl-SI" sz="2038" kern="0" spc="-51" dirty="0">
              <a:gradFill>
                <a:gsLst>
                  <a:gs pos="0">
                    <a:srgbClr val="FFFFFF"/>
                  </a:gs>
                  <a:gs pos="100000">
                    <a:srgbClr val="FFFFFF"/>
                  </a:gs>
                </a:gsLst>
                <a:lin ang="5400000" scaled="0"/>
              </a:gradFill>
              <a:latin typeface="Segoe UI"/>
            </a:endParaRPr>
          </a:p>
        </p:txBody>
      </p:sp>
      <p:sp>
        <p:nvSpPr>
          <p:cNvPr id="11" name="TextBox 10">
            <a:extLst>
              <a:ext uri="{FF2B5EF4-FFF2-40B4-BE49-F238E27FC236}">
                <a16:creationId xmlns:a16="http://schemas.microsoft.com/office/drawing/2014/main" id="{131CA362-7E22-4F9C-9EAE-52FBF7625D2D}"/>
              </a:ext>
            </a:extLst>
          </p:cNvPr>
          <p:cNvSpPr txBox="1"/>
          <p:nvPr/>
        </p:nvSpPr>
        <p:spPr>
          <a:xfrm>
            <a:off x="1422400" y="1516063"/>
            <a:ext cx="2335213" cy="2300287"/>
          </a:xfrm>
          <a:prstGeom prst="rect">
            <a:avLst/>
          </a:prstGeom>
          <a:noFill/>
        </p:spPr>
        <p:txBody>
          <a:bodyPr lIns="146846" tIns="206690" rIns="146846" bIns="206690">
            <a:spAutoFit/>
          </a:bodyPr>
          <a:lstStyle/>
          <a:p>
            <a:pPr algn="ctr" defTabSz="415791" eaLnBrk="1" fontAlgn="auto" hangingPunct="1">
              <a:lnSpc>
                <a:spcPct val="120000"/>
              </a:lnSpc>
              <a:spcBef>
                <a:spcPts val="0"/>
              </a:spcBef>
              <a:spcAft>
                <a:spcPts val="0"/>
              </a:spcAft>
              <a:buClr>
                <a:srgbClr val="000000"/>
              </a:buClr>
              <a:defRPr/>
            </a:pPr>
            <a:r>
              <a:rPr lang="sl-SI" sz="2040" b="1" kern="0" dirty="0">
                <a:solidFill>
                  <a:schemeClr val="tx1">
                    <a:lumMod val="95000"/>
                    <a:lumOff val="5000"/>
                  </a:schemeClr>
                </a:solidFill>
                <a:latin typeface="Segoe UI" panose="020B0502040204020203" pitchFamily="34" charset="0"/>
                <a:cs typeface="Segoe UI" panose="020B0502040204020203" pitchFamily="34" charset="0"/>
              </a:rPr>
              <a:t>Krajši razvojni cikli</a:t>
            </a:r>
            <a:br>
              <a:rPr lang="sl-SI" sz="2040" kern="0" dirty="0">
                <a:solidFill>
                  <a:schemeClr val="tx1">
                    <a:lumMod val="95000"/>
                    <a:lumOff val="5000"/>
                  </a:schemeClr>
                </a:solidFill>
                <a:latin typeface="Segoe UI" panose="020B0502040204020203" pitchFamily="34" charset="0"/>
                <a:cs typeface="Segoe UI" panose="020B0502040204020203" pitchFamily="34" charset="0"/>
              </a:rPr>
            </a:br>
            <a:r>
              <a:rPr lang="sl-SI" sz="2040" kern="0" dirty="0">
                <a:solidFill>
                  <a:schemeClr val="tx1">
                    <a:lumMod val="95000"/>
                    <a:lumOff val="5000"/>
                  </a:schemeClr>
                </a:solidFill>
                <a:latin typeface="Segoe UI" panose="020B0502040204020203" pitchFamily="34" charset="0"/>
                <a:cs typeface="Segoe UI" panose="020B0502040204020203" pitchFamily="34" charset="0"/>
              </a:rPr>
              <a:t>in hitrejše zagotavljanje vrednosti</a:t>
            </a:r>
          </a:p>
        </p:txBody>
      </p:sp>
      <p:sp>
        <p:nvSpPr>
          <p:cNvPr id="12" name="TextBox 11">
            <a:extLst>
              <a:ext uri="{FF2B5EF4-FFF2-40B4-BE49-F238E27FC236}">
                <a16:creationId xmlns:a16="http://schemas.microsoft.com/office/drawing/2014/main" id="{720EA97E-B292-40E7-9D18-ABB085B8D10E}"/>
              </a:ext>
            </a:extLst>
          </p:cNvPr>
          <p:cNvSpPr txBox="1"/>
          <p:nvPr/>
        </p:nvSpPr>
        <p:spPr>
          <a:xfrm>
            <a:off x="3841750" y="1516063"/>
            <a:ext cx="2333625" cy="1171575"/>
          </a:xfrm>
          <a:prstGeom prst="rect">
            <a:avLst/>
          </a:prstGeom>
          <a:noFill/>
        </p:spPr>
        <p:txBody>
          <a:bodyPr lIns="146846" tIns="206690" rIns="146846" bIns="206690">
            <a:spAutoFit/>
          </a:bodyPr>
          <a:lstStyle>
            <a:defPPr>
              <a:defRPr lang="en-US"/>
            </a:defPPr>
            <a:lvl1pPr algn="ctr" defTabSz="407757">
              <a:lnSpc>
                <a:spcPct val="120000"/>
              </a:lnSpc>
              <a:buClr>
                <a:srgbClr val="000000"/>
              </a:buClr>
              <a:defRPr sz="2000">
                <a:solidFill>
                  <a:srgbClr val="FFFFFF"/>
                </a:solidFill>
                <a:latin typeface="Segoe UI Semibold" panose="020B0702040204020203" pitchFamily="34" charset="0"/>
                <a:cs typeface="Segoe UI Semibold" panose="020B0702040204020203" pitchFamily="34" charset="0"/>
              </a:defRPr>
            </a:lvl1pPr>
          </a:lstStyle>
          <a:p>
            <a:pPr defTabSz="407679" eaLnBrk="1" fontAlgn="auto" hangingPunct="1">
              <a:spcBef>
                <a:spcPts val="0"/>
              </a:spcBef>
              <a:spcAft>
                <a:spcPts val="0"/>
              </a:spcAft>
              <a:defRPr/>
            </a:pPr>
            <a:r>
              <a:rPr lang="sl-SI" sz="2040" b="1" kern="0" spc="20" dirty="0">
                <a:solidFill>
                  <a:schemeClr val="tx1">
                    <a:lumMod val="95000"/>
                    <a:lumOff val="5000"/>
                  </a:schemeClr>
                </a:solidFill>
                <a:latin typeface="Segoe UI" panose="020B0502040204020203" pitchFamily="34" charset="0"/>
                <a:cs typeface="Segoe UI" panose="020B0502040204020203" pitchFamily="34" charset="0"/>
              </a:rPr>
              <a:t>Boljša kakovost </a:t>
            </a:r>
            <a:br>
              <a:rPr lang="sl-SI" sz="2040" kern="0" spc="20" dirty="0">
                <a:solidFill>
                  <a:schemeClr val="tx1">
                    <a:lumMod val="95000"/>
                    <a:lumOff val="5000"/>
                  </a:schemeClr>
                </a:solidFill>
                <a:latin typeface="Segoe UI" panose="020B0502040204020203" pitchFamily="34" charset="0"/>
                <a:cs typeface="Segoe UI" panose="020B0502040204020203" pitchFamily="34" charset="0"/>
              </a:rPr>
            </a:br>
            <a:r>
              <a:rPr lang="sl-SI" sz="2040" kern="0" spc="20" dirty="0">
                <a:solidFill>
                  <a:schemeClr val="tx1">
                    <a:lumMod val="95000"/>
                    <a:lumOff val="5000"/>
                  </a:schemeClr>
                </a:solidFill>
                <a:latin typeface="Segoe UI" panose="020B0502040204020203" pitchFamily="34" charset="0"/>
                <a:cs typeface="Segoe UI" panose="020B0502040204020203" pitchFamily="34" charset="0"/>
              </a:rPr>
              <a:t>in razpoložljivost</a:t>
            </a:r>
            <a:endParaRPr lang="sl-SI" sz="2040" kern="0" spc="-20" dirty="0">
              <a:solidFill>
                <a:schemeClr val="tx1">
                  <a:lumMod val="95000"/>
                  <a:lumOff val="5000"/>
                </a:schemeClr>
              </a:solidFill>
              <a:latin typeface="Segoe UI" panose="020B0502040204020203" pitchFamily="34" charset="0"/>
              <a:cs typeface="Segoe UI" panose="020B0502040204020203" pitchFamily="34" charset="0"/>
            </a:endParaRPr>
          </a:p>
        </p:txBody>
      </p:sp>
      <p:sp>
        <p:nvSpPr>
          <p:cNvPr id="13" name="TextBox 12">
            <a:extLst>
              <a:ext uri="{FF2B5EF4-FFF2-40B4-BE49-F238E27FC236}">
                <a16:creationId xmlns:a16="http://schemas.microsoft.com/office/drawing/2014/main" id="{FCF3C8AE-A2D8-485F-B315-2963CBF83EE6}"/>
              </a:ext>
            </a:extLst>
          </p:cNvPr>
          <p:cNvSpPr txBox="1"/>
          <p:nvPr/>
        </p:nvSpPr>
        <p:spPr>
          <a:xfrm>
            <a:off x="6261100" y="1516063"/>
            <a:ext cx="2333625" cy="1924050"/>
          </a:xfrm>
          <a:prstGeom prst="rect">
            <a:avLst/>
          </a:prstGeom>
          <a:noFill/>
        </p:spPr>
        <p:txBody>
          <a:bodyPr lIns="146846" tIns="206690" rIns="146846" bIns="206690">
            <a:spAutoFit/>
          </a:bodyPr>
          <a:lstStyle/>
          <a:p>
            <a:pPr algn="ctr" defTabSz="415791" eaLnBrk="1" fontAlgn="auto" hangingPunct="1">
              <a:lnSpc>
                <a:spcPct val="120000"/>
              </a:lnSpc>
              <a:spcBef>
                <a:spcPts val="0"/>
              </a:spcBef>
              <a:spcAft>
                <a:spcPts val="0"/>
              </a:spcAft>
              <a:buClr>
                <a:srgbClr val="000000"/>
              </a:buClr>
              <a:defRPr/>
            </a:pPr>
            <a:r>
              <a:rPr lang="sl-SI" sz="2040" b="1" kern="0" dirty="0">
                <a:solidFill>
                  <a:schemeClr val="tx1">
                    <a:lumMod val="95000"/>
                    <a:lumOff val="5000"/>
                  </a:schemeClr>
                </a:solidFill>
                <a:latin typeface="Segoe UI" panose="020B0502040204020203" pitchFamily="34" charset="0"/>
                <a:cs typeface="Segoe UI" panose="020B0502040204020203" pitchFamily="34" charset="0"/>
              </a:rPr>
              <a:t>Optimizacija virov</a:t>
            </a:r>
            <a:br>
              <a:rPr lang="sl-SI" sz="2040" kern="0" dirty="0">
                <a:solidFill>
                  <a:schemeClr val="tx1">
                    <a:lumMod val="95000"/>
                    <a:lumOff val="5000"/>
                  </a:schemeClr>
                </a:solidFill>
                <a:latin typeface="Segoe UI" panose="020B0502040204020203" pitchFamily="34" charset="0"/>
                <a:cs typeface="Segoe UI" panose="020B0502040204020203" pitchFamily="34" charset="0"/>
              </a:rPr>
            </a:br>
            <a:r>
              <a:rPr lang="sl-SI" sz="2040" kern="0" dirty="0">
                <a:solidFill>
                  <a:schemeClr val="tx1">
                    <a:lumMod val="95000"/>
                    <a:lumOff val="5000"/>
                  </a:schemeClr>
                </a:solidFill>
                <a:latin typeface="Segoe UI" panose="020B0502040204020203" pitchFamily="34" charset="0"/>
                <a:cs typeface="Segoe UI" panose="020B0502040204020203" pitchFamily="34" charset="0"/>
              </a:rPr>
              <a:t>in </a:t>
            </a:r>
            <a:r>
              <a:rPr lang="sl-SI" sz="2040" b="1" kern="0" dirty="0">
                <a:solidFill>
                  <a:schemeClr val="tx1">
                    <a:lumMod val="95000"/>
                    <a:lumOff val="5000"/>
                  </a:schemeClr>
                </a:solidFill>
                <a:latin typeface="Segoe UI" panose="020B0502040204020203" pitchFamily="34" charset="0"/>
                <a:cs typeface="Segoe UI" panose="020B0502040204020203" pitchFamily="34" charset="0"/>
              </a:rPr>
              <a:t>zmanjšanje izgub</a:t>
            </a:r>
          </a:p>
        </p:txBody>
      </p:sp>
      <p:sp>
        <p:nvSpPr>
          <p:cNvPr id="14" name="TextBox 13">
            <a:extLst>
              <a:ext uri="{FF2B5EF4-FFF2-40B4-BE49-F238E27FC236}">
                <a16:creationId xmlns:a16="http://schemas.microsoft.com/office/drawing/2014/main" id="{4C2B92D0-5D0C-4360-A499-22B9A510EB40}"/>
              </a:ext>
            </a:extLst>
          </p:cNvPr>
          <p:cNvSpPr txBox="1"/>
          <p:nvPr/>
        </p:nvSpPr>
        <p:spPr>
          <a:xfrm>
            <a:off x="8678863" y="1516063"/>
            <a:ext cx="2335212" cy="1547812"/>
          </a:xfrm>
          <a:prstGeom prst="rect">
            <a:avLst/>
          </a:prstGeom>
          <a:noFill/>
        </p:spPr>
        <p:txBody>
          <a:bodyPr lIns="146846" tIns="206690" rIns="146846" bIns="206690">
            <a:spAutoFit/>
          </a:bodyPr>
          <a:lstStyle/>
          <a:p>
            <a:pPr algn="ctr" defTabSz="415791" eaLnBrk="1" fontAlgn="auto" hangingPunct="1">
              <a:lnSpc>
                <a:spcPct val="120000"/>
              </a:lnSpc>
              <a:spcBef>
                <a:spcPts val="0"/>
              </a:spcBef>
              <a:spcAft>
                <a:spcPts val="0"/>
              </a:spcAft>
              <a:buClr>
                <a:srgbClr val="000000"/>
              </a:buClr>
              <a:defRPr/>
            </a:pPr>
            <a:r>
              <a:rPr lang="sl-SI" sz="2040" kern="0" spc="-61" dirty="0">
                <a:solidFill>
                  <a:schemeClr val="tx1">
                    <a:lumMod val="95000"/>
                    <a:lumOff val="5000"/>
                  </a:schemeClr>
                </a:solidFill>
                <a:latin typeface="Segoe UI" panose="020B0502040204020203" pitchFamily="34" charset="0"/>
                <a:cs typeface="Segoe UI" panose="020B0502040204020203" pitchFamily="34" charset="0"/>
              </a:rPr>
              <a:t>Izvedba </a:t>
            </a:r>
            <a:r>
              <a:rPr lang="sl-SI" sz="2040" b="1" kern="0" spc="-61" dirty="0">
                <a:solidFill>
                  <a:schemeClr val="tx1">
                    <a:lumMod val="95000"/>
                    <a:lumOff val="5000"/>
                  </a:schemeClr>
                </a:solidFill>
                <a:latin typeface="Segoe UI" panose="020B0502040204020203" pitchFamily="34" charset="0"/>
                <a:cs typeface="Segoe UI" panose="020B0502040204020203" pitchFamily="34" charset="0"/>
              </a:rPr>
              <a:t>inovacij</a:t>
            </a:r>
            <a:r>
              <a:rPr lang="sl-SI" sz="2040" kern="0" spc="-61" dirty="0">
                <a:solidFill>
                  <a:schemeClr val="tx1">
                    <a:lumMod val="95000"/>
                    <a:lumOff val="5000"/>
                  </a:schemeClr>
                </a:solidFill>
                <a:latin typeface="Segoe UI" panose="020B0502040204020203" pitchFamily="34" charset="0"/>
                <a:cs typeface="Segoe UI" panose="020B0502040204020203" pitchFamily="34" charset="0"/>
              </a:rPr>
              <a:t> s </a:t>
            </a:r>
            <a:r>
              <a:rPr lang="sl-SI" sz="2040" b="1" kern="0" spc="-61" dirty="0">
                <a:solidFill>
                  <a:schemeClr val="tx1">
                    <a:lumMod val="95000"/>
                    <a:lumOff val="5000"/>
                  </a:schemeClr>
                </a:solidFill>
                <a:latin typeface="Segoe UI" panose="020B0502040204020203" pitchFamily="34" charset="0"/>
                <a:cs typeface="Segoe UI" panose="020B0502040204020203" pitchFamily="34" charset="0"/>
              </a:rPr>
              <a:t>hitrostjo</a:t>
            </a:r>
            <a:r>
              <a:rPr lang="sl-SI" sz="2040" kern="0" spc="-61" dirty="0">
                <a:solidFill>
                  <a:schemeClr val="tx1">
                    <a:lumMod val="95000"/>
                    <a:lumOff val="5000"/>
                  </a:schemeClr>
                </a:solidFill>
                <a:latin typeface="Segoe UI" panose="020B0502040204020203" pitchFamily="34" charset="0"/>
                <a:cs typeface="Segoe UI" panose="020B0502040204020203" pitchFamily="34" charset="0"/>
              </a:rPr>
              <a:t> digitalne dobe</a:t>
            </a:r>
            <a:endParaRPr lang="sl-SI" sz="2040" b="1" kern="0" dirty="0">
              <a:solidFill>
                <a:schemeClr val="tx1">
                  <a:lumMod val="95000"/>
                  <a:lumOff val="5000"/>
                </a:schemeClr>
              </a:solidFill>
              <a:latin typeface="Segoe UI" panose="020B0502040204020203" pitchFamily="34" charset="0"/>
              <a:cs typeface="Segoe UI" panose="020B0502040204020203" pitchFamily="34" charset="0"/>
            </a:endParaRPr>
          </a:p>
        </p:txBody>
      </p:sp>
      <p:pic>
        <p:nvPicPr>
          <p:cNvPr id="38923" name="Picture 14" descr="cycle.png">
            <a:extLst>
              <a:ext uri="{FF2B5EF4-FFF2-40B4-BE49-F238E27FC236}">
                <a16:creationId xmlns:a16="http://schemas.microsoft.com/office/drawing/2014/main" id="{39D51328-EEC4-471B-94DB-564B1E8F4548}"/>
              </a:ext>
            </a:extLst>
          </p:cNvPr>
          <p:cNvPicPr>
            <a:picLocks noChangeAspect="1" noChangeArrowheads="1"/>
          </p:cNvPicPr>
          <p:nvPr/>
        </p:nvPicPr>
        <p:blipFill>
          <a:blip r:embed="rId3">
            <a:extLst>
              <a:ext uri="{28A0092B-C50C-407E-A947-70E740481C1C}">
                <a14:useLocalDpi xmlns:a14="http://schemas.microsoft.com/office/drawing/2010/main" val="0"/>
              </a:ext>
            </a:extLst>
          </a:blip>
          <a:srcRect/>
          <a:stretch>
            <a:fillRect/>
          </a:stretch>
        </p:blipFill>
        <p:spPr bwMode="auto">
          <a:xfrm>
            <a:off x="1527175" y="3608388"/>
            <a:ext cx="2138363" cy="1590675"/>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pic>
      <p:pic>
        <p:nvPicPr>
          <p:cNvPr id="38924" name="Picture 15">
            <a:extLst>
              <a:ext uri="{FF2B5EF4-FFF2-40B4-BE49-F238E27FC236}">
                <a16:creationId xmlns:a16="http://schemas.microsoft.com/office/drawing/2014/main" id="{33CCFEF7-D070-477E-B39A-1D4B5E7D128F}"/>
              </a:ext>
            </a:extLst>
          </p:cNvPr>
          <p:cNvPicPr>
            <a:picLocks noChangeAspect="1" noChangeArrowheads="1"/>
          </p:cNvPicPr>
          <p:nvPr/>
        </p:nvPicPr>
        <p:blipFill>
          <a:blip r:embed="rId4">
            <a:extLst>
              <a:ext uri="{28A0092B-C50C-407E-A947-70E740481C1C}">
                <a14:useLocalDpi xmlns:a14="http://schemas.microsoft.com/office/drawing/2010/main" val="0"/>
              </a:ext>
            </a:extLst>
          </a:blip>
          <a:srcRect/>
          <a:stretch>
            <a:fillRect/>
          </a:stretch>
        </p:blipFill>
        <p:spPr bwMode="auto">
          <a:xfrm>
            <a:off x="4108450" y="3308350"/>
            <a:ext cx="1871663" cy="2170113"/>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pic>
      <p:pic>
        <p:nvPicPr>
          <p:cNvPr id="38925" name="Picture 17">
            <a:extLst>
              <a:ext uri="{FF2B5EF4-FFF2-40B4-BE49-F238E27FC236}">
                <a16:creationId xmlns:a16="http://schemas.microsoft.com/office/drawing/2014/main" id="{D84DFE0F-7FA1-4059-8E04-1AEF26B8FDB3}"/>
              </a:ext>
            </a:extLst>
          </p:cNvPr>
          <p:cNvPicPr>
            <a:picLocks noChangeAspect="1" noChangeArrowheads="1"/>
          </p:cNvPicPr>
          <p:nvPr/>
        </p:nvPicPr>
        <p:blipFill>
          <a:blip r:embed="rId5">
            <a:extLst>
              <a:ext uri="{28A0092B-C50C-407E-A947-70E740481C1C}">
                <a14:useLocalDpi xmlns:a14="http://schemas.microsoft.com/office/drawing/2010/main" val="0"/>
              </a:ext>
            </a:extLst>
          </a:blip>
          <a:srcRect/>
          <a:stretch>
            <a:fillRect/>
          </a:stretch>
        </p:blipFill>
        <p:spPr bwMode="auto">
          <a:xfrm>
            <a:off x="6405563" y="3438525"/>
            <a:ext cx="2116137" cy="1741488"/>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pic>
      <p:pic>
        <p:nvPicPr>
          <p:cNvPr id="38926" name="Picture 18">
            <a:extLst>
              <a:ext uri="{FF2B5EF4-FFF2-40B4-BE49-F238E27FC236}">
                <a16:creationId xmlns:a16="http://schemas.microsoft.com/office/drawing/2014/main" id="{4A305D84-94D5-40D9-9D53-A9B0FE10C3FD}"/>
              </a:ext>
            </a:extLst>
          </p:cNvPr>
          <p:cNvPicPr>
            <a:picLocks noChangeAspect="1" noChangeArrowheads="1"/>
          </p:cNvPicPr>
          <p:nvPr/>
        </p:nvPicPr>
        <p:blipFill>
          <a:blip r:embed="rId6">
            <a:extLst>
              <a:ext uri="{28A0092B-C50C-407E-A947-70E740481C1C}">
                <a14:useLocalDpi xmlns:a14="http://schemas.microsoft.com/office/drawing/2010/main" val="0"/>
              </a:ext>
            </a:extLst>
          </a:blip>
          <a:srcRect/>
          <a:stretch>
            <a:fillRect/>
          </a:stretch>
        </p:blipFill>
        <p:spPr bwMode="auto">
          <a:xfrm>
            <a:off x="8794750" y="3779838"/>
            <a:ext cx="2114550" cy="1231900"/>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pic>
    </p:spTree>
  </p:cSld>
  <p:clrMapOvr>
    <a:masterClrMapping/>
  </p:clrMapOvr>
  <p:transition spd="med">
    <p:fade/>
  </p:transition>
</p:sld>
</file>

<file path=ppt/slides/slide11.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17" name="Title 16">
            <a:extLst>
              <a:ext uri="{FF2B5EF4-FFF2-40B4-BE49-F238E27FC236}">
                <a16:creationId xmlns:a16="http://schemas.microsoft.com/office/drawing/2014/main" id="{0088CA68-4A85-4190-90B7-A966BA585718}"/>
              </a:ext>
            </a:extLst>
          </p:cNvPr>
          <p:cNvSpPr>
            <a:spLocks noGrp="1"/>
          </p:cNvSpPr>
          <p:nvPr>
            <p:ph type="title"/>
          </p:nvPr>
        </p:nvSpPr>
        <p:spPr/>
        <p:txBody>
          <a:bodyPr/>
          <a:lstStyle/>
          <a:p>
            <a:pPr defTabSz="932742" fontAlgn="auto">
              <a:spcAft>
                <a:spcPts val="0"/>
              </a:spcAft>
              <a:defRPr/>
            </a:pPr>
            <a:r>
              <a:rPr lang="sl-SI" dirty="0"/>
              <a:t>Prilagoditev pravil zaradi poslovnih potreb</a:t>
            </a:r>
          </a:p>
        </p:txBody>
      </p:sp>
      <p:sp>
        <p:nvSpPr>
          <p:cNvPr id="4" name="Rectangle 3">
            <a:extLst>
              <a:ext uri="{FF2B5EF4-FFF2-40B4-BE49-F238E27FC236}">
                <a16:creationId xmlns:a16="http://schemas.microsoft.com/office/drawing/2014/main" id="{03E9C38D-5D17-4024-BE71-B3466C1D513A}"/>
              </a:ext>
            </a:extLst>
          </p:cNvPr>
          <p:cNvSpPr/>
          <p:nvPr/>
        </p:nvSpPr>
        <p:spPr bwMode="auto">
          <a:xfrm>
            <a:off x="5583238" y="1123950"/>
            <a:ext cx="2143125" cy="5387975"/>
          </a:xfrm>
          <a:prstGeom prst="rect">
            <a:avLst/>
          </a:prstGeom>
          <a:solidFill>
            <a:schemeClr val="bg1">
              <a:lumMod val="95000"/>
            </a:schemeClr>
          </a:solidFill>
          <a:ln>
            <a:noFill/>
            <a:headEnd type="none" w="med" len="med"/>
            <a:tailEnd type="none" w="med" len="med"/>
          </a:ln>
          <a:effectLst/>
        </p:spPr>
        <p:style>
          <a:lnRef idx="1">
            <a:schemeClr val="accent2"/>
          </a:lnRef>
          <a:fillRef idx="3">
            <a:schemeClr val="accent2"/>
          </a:fillRef>
          <a:effectRef idx="2">
            <a:schemeClr val="accent2"/>
          </a:effectRef>
          <a:fontRef idx="minor">
            <a:schemeClr val="lt1"/>
          </a:fontRef>
        </p:style>
        <p:txBody>
          <a:bodyPr lIns="186521" tIns="149217" rIns="186521" bIns="149217"/>
          <a:lstStyle/>
          <a:p>
            <a:pPr algn="ctr" defTabSz="951028" eaLnBrk="1" hangingPunct="1">
              <a:lnSpc>
                <a:spcPct val="90000"/>
              </a:lnSpc>
              <a:defRPr/>
            </a:pPr>
            <a:endParaRPr lang="sl-SI" sz="2448" dirty="0">
              <a:gradFill>
                <a:gsLst>
                  <a:gs pos="0">
                    <a:srgbClr val="FFFFFF"/>
                  </a:gs>
                  <a:gs pos="100000">
                    <a:srgbClr val="FFFFFF"/>
                  </a:gs>
                </a:gsLst>
                <a:lin ang="5400000" scaled="0"/>
              </a:gradFill>
              <a:ea typeface="Segoe UI" pitchFamily="34" charset="0"/>
              <a:cs typeface="Segoe UI" pitchFamily="34" charset="0"/>
            </a:endParaRPr>
          </a:p>
        </p:txBody>
      </p:sp>
      <p:sp>
        <p:nvSpPr>
          <p:cNvPr id="5" name="Rectangle 4">
            <a:extLst>
              <a:ext uri="{FF2B5EF4-FFF2-40B4-BE49-F238E27FC236}">
                <a16:creationId xmlns:a16="http://schemas.microsoft.com/office/drawing/2014/main" id="{536E8986-3AB8-4722-BB25-284493F6CF00}"/>
              </a:ext>
            </a:extLst>
          </p:cNvPr>
          <p:cNvSpPr/>
          <p:nvPr/>
        </p:nvSpPr>
        <p:spPr bwMode="auto">
          <a:xfrm>
            <a:off x="3351213" y="1123950"/>
            <a:ext cx="2141537" cy="5387975"/>
          </a:xfrm>
          <a:prstGeom prst="rect">
            <a:avLst/>
          </a:prstGeom>
          <a:solidFill>
            <a:schemeClr val="bg1">
              <a:lumMod val="95000"/>
            </a:schemeClr>
          </a:solidFill>
          <a:ln>
            <a:noFill/>
            <a:headEnd type="none" w="med" len="med"/>
            <a:tailEnd type="none" w="med" len="med"/>
          </a:ln>
          <a:effectLst/>
        </p:spPr>
        <p:style>
          <a:lnRef idx="1">
            <a:schemeClr val="accent2"/>
          </a:lnRef>
          <a:fillRef idx="3">
            <a:schemeClr val="accent2"/>
          </a:fillRef>
          <a:effectRef idx="2">
            <a:schemeClr val="accent2"/>
          </a:effectRef>
          <a:fontRef idx="minor">
            <a:schemeClr val="lt1"/>
          </a:fontRef>
        </p:style>
        <p:txBody>
          <a:bodyPr lIns="186521" tIns="149217" rIns="186521" bIns="149217"/>
          <a:lstStyle/>
          <a:p>
            <a:pPr algn="ctr" defTabSz="951028" eaLnBrk="1" hangingPunct="1">
              <a:lnSpc>
                <a:spcPct val="90000"/>
              </a:lnSpc>
              <a:defRPr/>
            </a:pPr>
            <a:endParaRPr lang="sl-SI" sz="2448" dirty="0">
              <a:gradFill>
                <a:gsLst>
                  <a:gs pos="0">
                    <a:srgbClr val="FFFFFF"/>
                  </a:gs>
                  <a:gs pos="100000">
                    <a:srgbClr val="FFFFFF"/>
                  </a:gs>
                </a:gsLst>
                <a:lin ang="5400000" scaled="0"/>
              </a:gradFill>
              <a:ea typeface="Segoe UI" pitchFamily="34" charset="0"/>
              <a:cs typeface="Segoe UI" pitchFamily="34" charset="0"/>
            </a:endParaRPr>
          </a:p>
        </p:txBody>
      </p:sp>
      <p:sp>
        <p:nvSpPr>
          <p:cNvPr id="7" name="Rectangle 6">
            <a:extLst>
              <a:ext uri="{FF2B5EF4-FFF2-40B4-BE49-F238E27FC236}">
                <a16:creationId xmlns:a16="http://schemas.microsoft.com/office/drawing/2014/main" id="{1EE152BD-2B89-47E1-AB30-7EF315167A88}"/>
              </a:ext>
            </a:extLst>
          </p:cNvPr>
          <p:cNvSpPr/>
          <p:nvPr/>
        </p:nvSpPr>
        <p:spPr>
          <a:xfrm>
            <a:off x="1825625" y="5948363"/>
            <a:ext cx="1541463" cy="271462"/>
          </a:xfrm>
          <a:prstGeom prst="rect">
            <a:avLst/>
          </a:prstGeom>
        </p:spPr>
        <p:txBody>
          <a:bodyPr>
            <a:spAutoFit/>
          </a:bodyPr>
          <a:lstStyle/>
          <a:p>
            <a:pPr algn="r" defTabSz="1268175" eaLnBrk="1" fontAlgn="auto" hangingPunct="1">
              <a:spcBef>
                <a:spcPts val="0"/>
              </a:spcBef>
              <a:spcAft>
                <a:spcPts val="0"/>
              </a:spcAft>
              <a:defRPr/>
            </a:pPr>
            <a:r>
              <a:rPr lang="sl-SI" sz="1122" kern="0" dirty="0">
                <a:solidFill>
                  <a:srgbClr val="00B0F0"/>
                </a:solidFill>
                <a:latin typeface="Segoe UI"/>
              </a:rPr>
              <a:t>Nižanje stroškov</a:t>
            </a:r>
          </a:p>
        </p:txBody>
      </p:sp>
      <p:sp>
        <p:nvSpPr>
          <p:cNvPr id="8" name="Rectangle 7">
            <a:extLst>
              <a:ext uri="{FF2B5EF4-FFF2-40B4-BE49-F238E27FC236}">
                <a16:creationId xmlns:a16="http://schemas.microsoft.com/office/drawing/2014/main" id="{5348442F-C942-489C-8058-4D4129469935}"/>
              </a:ext>
            </a:extLst>
          </p:cNvPr>
          <p:cNvSpPr/>
          <p:nvPr/>
        </p:nvSpPr>
        <p:spPr bwMode="auto">
          <a:xfrm>
            <a:off x="9317038" y="1701800"/>
            <a:ext cx="1649412" cy="4495800"/>
          </a:xfrm>
          <a:prstGeom prst="rect">
            <a:avLst/>
          </a:prstGeom>
          <a:solidFill>
            <a:srgbClr val="FFC000"/>
          </a:solidFill>
          <a:ln w="9525" cap="flat" cmpd="sng" algn="ctr">
            <a:noFill/>
            <a:prstDash val="solid"/>
            <a:headEnd type="none" w="med" len="med"/>
            <a:tailEnd type="none" w="med" len="med"/>
          </a:ln>
          <a:effectLst/>
        </p:spPr>
        <p:txBody>
          <a:bodyPr lIns="186521" tIns="149217" rIns="186521" bIns="149217" anchor="ctr"/>
          <a:lstStyle/>
          <a:p>
            <a:pPr algn="ctr" defTabSz="951028" eaLnBrk="1" hangingPunct="1">
              <a:lnSpc>
                <a:spcPct val="90000"/>
              </a:lnSpc>
              <a:defRPr/>
            </a:pPr>
            <a:r>
              <a:rPr lang="sl-SI" sz="1428" kern="0" dirty="0" err="1">
                <a:solidFill>
                  <a:srgbClr val="FFFFFF"/>
                </a:solidFill>
                <a:latin typeface="Segoe UI"/>
              </a:rPr>
              <a:t>Release</a:t>
            </a:r>
            <a:r>
              <a:rPr lang="sl-SI" sz="1428" kern="0" dirty="0">
                <a:solidFill>
                  <a:srgbClr val="FFFFFF"/>
                </a:solidFill>
                <a:latin typeface="Segoe UI"/>
              </a:rPr>
              <a:t> Management </a:t>
            </a:r>
            <a:r>
              <a:rPr lang="sl-SI" sz="1428" kern="0" dirty="0" err="1">
                <a:solidFill>
                  <a:srgbClr val="FFFFFF"/>
                </a:solidFill>
                <a:latin typeface="Segoe UI"/>
              </a:rPr>
              <a:t>Systems</a:t>
            </a:r>
            <a:r>
              <a:rPr lang="sl-SI" sz="1428" kern="0" dirty="0">
                <a:solidFill>
                  <a:srgbClr val="FFFFFF"/>
                </a:solidFill>
                <a:latin typeface="Segoe UI"/>
              </a:rPr>
              <a:t> </a:t>
            </a:r>
          </a:p>
          <a:p>
            <a:pPr algn="ctr" defTabSz="951028" eaLnBrk="1" hangingPunct="1">
              <a:lnSpc>
                <a:spcPct val="90000"/>
              </a:lnSpc>
              <a:defRPr/>
            </a:pPr>
            <a:r>
              <a:rPr lang="sl-SI" sz="1428" kern="0" dirty="0">
                <a:solidFill>
                  <a:srgbClr val="FFFFFF"/>
                </a:solidFill>
                <a:latin typeface="+mn-lt"/>
              </a:rPr>
              <a:t>(Stalni razvoj/uvedbe</a:t>
            </a:r>
            <a:r>
              <a:rPr lang="sl-SI" sz="1428" kern="0" dirty="0">
                <a:solidFill>
                  <a:srgbClr val="FFFFFF"/>
                </a:solidFill>
                <a:latin typeface="Segoe UI"/>
              </a:rPr>
              <a:t>)</a:t>
            </a:r>
          </a:p>
          <a:p>
            <a:pPr algn="ctr" defTabSz="951028" eaLnBrk="1" hangingPunct="1">
              <a:lnSpc>
                <a:spcPct val="90000"/>
              </a:lnSpc>
              <a:defRPr/>
            </a:pPr>
            <a:endParaRPr lang="sl-SI" sz="1428" kern="0" dirty="0">
              <a:solidFill>
                <a:srgbClr val="FFFFFF"/>
              </a:solidFill>
              <a:latin typeface="Segoe UI"/>
              <a:ea typeface="Segoe UI" pitchFamily="34" charset="0"/>
              <a:cs typeface="Segoe UI" pitchFamily="34" charset="0"/>
            </a:endParaRPr>
          </a:p>
        </p:txBody>
      </p:sp>
      <p:sp>
        <p:nvSpPr>
          <p:cNvPr id="9" name="Rectangle 8">
            <a:extLst>
              <a:ext uri="{FF2B5EF4-FFF2-40B4-BE49-F238E27FC236}">
                <a16:creationId xmlns:a16="http://schemas.microsoft.com/office/drawing/2014/main" id="{F4DAA074-2A47-4881-B169-7CEB87D46B37}"/>
              </a:ext>
            </a:extLst>
          </p:cNvPr>
          <p:cNvSpPr/>
          <p:nvPr/>
        </p:nvSpPr>
        <p:spPr bwMode="auto">
          <a:xfrm>
            <a:off x="241300" y="1749425"/>
            <a:ext cx="1630363" cy="4483100"/>
          </a:xfrm>
          <a:prstGeom prst="rect">
            <a:avLst/>
          </a:prstGeom>
          <a:solidFill>
            <a:srgbClr val="FFC000"/>
          </a:solidFill>
          <a:ln w="9525" cap="flat" cmpd="sng" algn="ctr">
            <a:noFill/>
            <a:prstDash val="solid"/>
            <a:headEnd type="none" w="med" len="med"/>
            <a:tailEnd type="none" w="med" len="med"/>
          </a:ln>
          <a:effectLst/>
        </p:spPr>
        <p:txBody>
          <a:bodyPr lIns="186521" tIns="149217" rIns="186521" bIns="149217" anchor="ctr"/>
          <a:lstStyle/>
          <a:p>
            <a:pPr algn="ctr" defTabSz="951028" eaLnBrk="1" hangingPunct="1">
              <a:lnSpc>
                <a:spcPct val="90000"/>
              </a:lnSpc>
              <a:defRPr/>
            </a:pPr>
            <a:r>
              <a:rPr lang="sl-SI" sz="1428" kern="0" dirty="0">
                <a:solidFill>
                  <a:srgbClr val="FFFFFF"/>
                </a:solidFill>
                <a:latin typeface="Segoe UI"/>
              </a:rPr>
              <a:t>Samopostrežni portali &amp; Platforme za upravljanje IT Oblakov</a:t>
            </a:r>
          </a:p>
          <a:p>
            <a:pPr algn="ctr" defTabSz="951028" eaLnBrk="1" hangingPunct="1">
              <a:lnSpc>
                <a:spcPct val="90000"/>
              </a:lnSpc>
              <a:defRPr/>
            </a:pPr>
            <a:endParaRPr lang="sl-SI" sz="1428" kern="0" dirty="0">
              <a:solidFill>
                <a:srgbClr val="FFFFFF"/>
              </a:solidFill>
              <a:latin typeface="Segoe UI"/>
              <a:ea typeface="Segoe UI" pitchFamily="34" charset="0"/>
              <a:cs typeface="Segoe UI" pitchFamily="34" charset="0"/>
            </a:endParaRPr>
          </a:p>
        </p:txBody>
      </p:sp>
      <p:sp>
        <p:nvSpPr>
          <p:cNvPr id="10" name="Rectangle 9">
            <a:extLst>
              <a:ext uri="{FF2B5EF4-FFF2-40B4-BE49-F238E27FC236}">
                <a16:creationId xmlns:a16="http://schemas.microsoft.com/office/drawing/2014/main" id="{5C6A91DD-80F2-47A7-B06E-07A3FC146200}"/>
              </a:ext>
            </a:extLst>
          </p:cNvPr>
          <p:cNvSpPr/>
          <p:nvPr/>
        </p:nvSpPr>
        <p:spPr bwMode="auto">
          <a:xfrm>
            <a:off x="3354388" y="1752600"/>
            <a:ext cx="4406900" cy="4405313"/>
          </a:xfrm>
          <a:prstGeom prst="rect">
            <a:avLst/>
          </a:prstGeom>
          <a:noFill/>
          <a:ln w="38100" cap="flat" cmpd="sng" algn="ctr">
            <a:solidFill>
              <a:srgbClr val="002050"/>
            </a:solidFill>
            <a:prstDash val="solid"/>
            <a:headEnd type="none" w="med" len="med"/>
            <a:tailEnd type="none" w="med" len="med"/>
          </a:ln>
          <a:effectLst/>
        </p:spPr>
        <p:txBody>
          <a:bodyPr lIns="186521" tIns="149217" rIns="186521" bIns="149217"/>
          <a:lstStyle/>
          <a:p>
            <a:pPr algn="ctr" defTabSz="951028" eaLnBrk="1" hangingPunct="1">
              <a:lnSpc>
                <a:spcPct val="90000"/>
              </a:lnSpc>
              <a:defRPr/>
            </a:pPr>
            <a:endParaRPr lang="sl-SI" sz="2448" kern="0" dirty="0">
              <a:gradFill>
                <a:gsLst>
                  <a:gs pos="0">
                    <a:srgbClr val="FFFFFF"/>
                  </a:gs>
                  <a:gs pos="100000">
                    <a:srgbClr val="FFFFFF"/>
                  </a:gs>
                </a:gsLst>
                <a:lin ang="5400000" scaled="0"/>
              </a:gradFill>
              <a:latin typeface="Segoe UI"/>
              <a:ea typeface="Segoe UI" pitchFamily="34" charset="0"/>
              <a:cs typeface="Segoe UI" pitchFamily="34" charset="0"/>
            </a:endParaRPr>
          </a:p>
        </p:txBody>
      </p:sp>
      <p:cxnSp>
        <p:nvCxnSpPr>
          <p:cNvPr id="43017" name="Straight Connector 10">
            <a:extLst>
              <a:ext uri="{FF2B5EF4-FFF2-40B4-BE49-F238E27FC236}">
                <a16:creationId xmlns:a16="http://schemas.microsoft.com/office/drawing/2014/main" id="{A0012D94-2096-40E8-B635-2EBA72EF406B}"/>
              </a:ext>
            </a:extLst>
          </p:cNvPr>
          <p:cNvCxnSpPr>
            <a:cxnSpLocks/>
            <a:stCxn id="10" idx="0"/>
            <a:endCxn id="10" idx="2"/>
          </p:cNvCxnSpPr>
          <p:nvPr/>
        </p:nvCxnSpPr>
        <p:spPr bwMode="auto">
          <a:xfrm>
            <a:off x="5557838" y="1752600"/>
            <a:ext cx="0" cy="4405313"/>
          </a:xfrm>
          <a:prstGeom prst="line">
            <a:avLst/>
          </a:prstGeom>
          <a:noFill/>
          <a:ln w="19050" algn="ctr">
            <a:solidFill>
              <a:srgbClr val="002050"/>
            </a:solidFill>
            <a:round/>
            <a:headEnd/>
            <a:tailEnd/>
          </a:ln>
          <a:extLst>
            <a:ext uri="{909E8E84-426E-40DD-AFC4-6F175D3DCCD1}">
              <a14:hiddenFill xmlns:a14="http://schemas.microsoft.com/office/drawing/2010/main">
                <a:noFill/>
              </a14:hiddenFill>
            </a:ext>
          </a:extLst>
        </p:spPr>
      </p:cxnSp>
      <p:cxnSp>
        <p:nvCxnSpPr>
          <p:cNvPr id="43018" name="Straight Connector 11">
            <a:extLst>
              <a:ext uri="{FF2B5EF4-FFF2-40B4-BE49-F238E27FC236}">
                <a16:creationId xmlns:a16="http://schemas.microsoft.com/office/drawing/2014/main" id="{A11B72F0-D775-4D9D-A920-07FEB6972EEE}"/>
              </a:ext>
            </a:extLst>
          </p:cNvPr>
          <p:cNvCxnSpPr>
            <a:cxnSpLocks/>
            <a:stCxn id="10" idx="1"/>
            <a:endCxn id="10" idx="3"/>
          </p:cNvCxnSpPr>
          <p:nvPr/>
        </p:nvCxnSpPr>
        <p:spPr bwMode="auto">
          <a:xfrm>
            <a:off x="3354388" y="3956050"/>
            <a:ext cx="4406900" cy="0"/>
          </a:xfrm>
          <a:prstGeom prst="line">
            <a:avLst/>
          </a:prstGeom>
          <a:noFill/>
          <a:ln w="19050" algn="ctr">
            <a:solidFill>
              <a:srgbClr val="002050"/>
            </a:solidFill>
            <a:round/>
            <a:headEnd/>
            <a:tailEnd/>
          </a:ln>
          <a:extLst>
            <a:ext uri="{909E8E84-426E-40DD-AFC4-6F175D3DCCD1}">
              <a14:hiddenFill xmlns:a14="http://schemas.microsoft.com/office/drawing/2010/main">
                <a:noFill/>
              </a14:hiddenFill>
            </a:ext>
          </a:extLst>
        </p:spPr>
      </p:cxnSp>
      <p:sp>
        <p:nvSpPr>
          <p:cNvPr id="13" name="Rectangle 12">
            <a:extLst>
              <a:ext uri="{FF2B5EF4-FFF2-40B4-BE49-F238E27FC236}">
                <a16:creationId xmlns:a16="http://schemas.microsoft.com/office/drawing/2014/main" id="{50C92B6E-04EE-426D-AC02-CC715095238E}"/>
              </a:ext>
            </a:extLst>
          </p:cNvPr>
          <p:cNvSpPr/>
          <p:nvPr/>
        </p:nvSpPr>
        <p:spPr bwMode="auto">
          <a:xfrm>
            <a:off x="5600700" y="2541588"/>
            <a:ext cx="2111375" cy="617537"/>
          </a:xfrm>
          <a:prstGeom prst="rect">
            <a:avLst/>
          </a:prstGeom>
          <a:solidFill>
            <a:srgbClr val="F2F2F2"/>
          </a:solidFill>
          <a:ln w="9525" cap="flat" cmpd="sng" algn="ctr">
            <a:noFill/>
            <a:prstDash val="solid"/>
            <a:headEnd type="none" w="med" len="med"/>
            <a:tailEnd type="none" w="med" len="med"/>
          </a:ln>
          <a:effectLst/>
        </p:spPr>
        <p:txBody>
          <a:bodyPr lIns="186521" tIns="149217" rIns="186521" bIns="149217" anchor="ctr"/>
          <a:lstStyle/>
          <a:p>
            <a:pPr algn="ctr" defTabSz="951028" eaLnBrk="1" hangingPunct="1">
              <a:lnSpc>
                <a:spcPct val="90000"/>
              </a:lnSpc>
              <a:defRPr/>
            </a:pPr>
            <a:r>
              <a:rPr lang="sl-SI" sz="1428" kern="0" dirty="0">
                <a:solidFill>
                  <a:srgbClr val="00B0F0"/>
                </a:solidFill>
                <a:latin typeface="Segoe UI Light"/>
                <a:cs typeface="Segoe UI" pitchFamily="34" charset="0"/>
              </a:rPr>
              <a:t>Prilagojene aplikacije</a:t>
            </a:r>
          </a:p>
          <a:p>
            <a:pPr algn="ctr" defTabSz="951028" eaLnBrk="1" hangingPunct="1">
              <a:lnSpc>
                <a:spcPct val="90000"/>
              </a:lnSpc>
              <a:defRPr/>
            </a:pPr>
            <a:r>
              <a:rPr lang="sl-SI" sz="1122" kern="0" dirty="0">
                <a:solidFill>
                  <a:srgbClr val="00B0F0"/>
                </a:solidFill>
                <a:latin typeface="Segoe UI Light"/>
                <a:cs typeface="Segoe UI" pitchFamily="34" charset="0"/>
              </a:rPr>
              <a:t>(Včasih v lastnem IT oddelku)</a:t>
            </a:r>
          </a:p>
          <a:p>
            <a:pPr algn="ctr" defTabSz="951028" eaLnBrk="1" hangingPunct="1">
              <a:lnSpc>
                <a:spcPct val="90000"/>
              </a:lnSpc>
              <a:defRPr/>
            </a:pPr>
            <a:r>
              <a:rPr lang="sl-SI" sz="1122" kern="0" dirty="0">
                <a:solidFill>
                  <a:srgbClr val="00B0F0"/>
                </a:solidFill>
                <a:latin typeface="Segoe UI Light"/>
                <a:cs typeface="Segoe UI" pitchFamily="34" charset="0"/>
              </a:rPr>
              <a:t>(Večinoma </a:t>
            </a:r>
            <a:r>
              <a:rPr lang="sl-SI" sz="1122" kern="0" dirty="0" err="1">
                <a:solidFill>
                  <a:srgbClr val="00B0F0"/>
                </a:solidFill>
                <a:latin typeface="Segoe UI Light"/>
                <a:cs typeface="Segoe UI" pitchFamily="34" charset="0"/>
              </a:rPr>
              <a:t>PaaS</a:t>
            </a:r>
            <a:r>
              <a:rPr lang="sl-SI" sz="1122" kern="0" dirty="0">
                <a:solidFill>
                  <a:srgbClr val="00B0F0"/>
                </a:solidFill>
                <a:latin typeface="Segoe UI Light"/>
                <a:cs typeface="Segoe UI" pitchFamily="34" charset="0"/>
              </a:rPr>
              <a:t> / </a:t>
            </a:r>
            <a:r>
              <a:rPr lang="sl-SI" sz="1122" kern="0" dirty="0" err="1">
                <a:solidFill>
                  <a:srgbClr val="00B0F0"/>
                </a:solidFill>
                <a:latin typeface="Segoe UI Light"/>
                <a:cs typeface="Segoe UI" pitchFamily="34" charset="0"/>
              </a:rPr>
              <a:t>IaaS</a:t>
            </a:r>
            <a:r>
              <a:rPr lang="sl-SI" sz="1122" kern="0" dirty="0">
                <a:solidFill>
                  <a:srgbClr val="00B0F0"/>
                </a:solidFill>
                <a:latin typeface="Segoe UI Light"/>
                <a:cs typeface="Segoe UI" pitchFamily="34" charset="0"/>
              </a:rPr>
              <a:t>)</a:t>
            </a:r>
          </a:p>
        </p:txBody>
      </p:sp>
      <p:sp>
        <p:nvSpPr>
          <p:cNvPr id="14" name="Rectangle 13">
            <a:extLst>
              <a:ext uri="{FF2B5EF4-FFF2-40B4-BE49-F238E27FC236}">
                <a16:creationId xmlns:a16="http://schemas.microsoft.com/office/drawing/2014/main" id="{EFA366A5-F705-4E15-B6E5-1525336E6B79}"/>
              </a:ext>
            </a:extLst>
          </p:cNvPr>
          <p:cNvSpPr/>
          <p:nvPr/>
        </p:nvSpPr>
        <p:spPr>
          <a:xfrm>
            <a:off x="2022475" y="3789363"/>
            <a:ext cx="1393825" cy="269875"/>
          </a:xfrm>
          <a:prstGeom prst="rect">
            <a:avLst/>
          </a:prstGeom>
        </p:spPr>
        <p:txBody>
          <a:bodyPr>
            <a:spAutoFit/>
          </a:bodyPr>
          <a:lstStyle/>
          <a:p>
            <a:pPr algn="ctr" defTabSz="1268175" eaLnBrk="1" fontAlgn="auto" hangingPunct="1">
              <a:spcBef>
                <a:spcPts val="0"/>
              </a:spcBef>
              <a:spcAft>
                <a:spcPts val="0"/>
              </a:spcAft>
              <a:defRPr/>
            </a:pPr>
            <a:r>
              <a:rPr lang="sl-SI" sz="1122" b="1" kern="0" dirty="0">
                <a:solidFill>
                  <a:schemeClr val="tx1">
                    <a:lumMod val="50000"/>
                  </a:schemeClr>
                </a:solidFill>
                <a:latin typeface="Segoe UI"/>
              </a:rPr>
              <a:t>Potrošno blago</a:t>
            </a:r>
          </a:p>
        </p:txBody>
      </p:sp>
      <p:cxnSp>
        <p:nvCxnSpPr>
          <p:cNvPr id="43021" name="Straight Arrow Connector 14">
            <a:extLst>
              <a:ext uri="{FF2B5EF4-FFF2-40B4-BE49-F238E27FC236}">
                <a16:creationId xmlns:a16="http://schemas.microsoft.com/office/drawing/2014/main" id="{D47C0A01-3FEC-4513-B67A-C25976765D3F}"/>
              </a:ext>
            </a:extLst>
          </p:cNvPr>
          <p:cNvCxnSpPr>
            <a:cxnSpLocks/>
            <a:endCxn id="10" idx="3"/>
          </p:cNvCxnSpPr>
          <p:nvPr/>
        </p:nvCxnSpPr>
        <p:spPr bwMode="auto">
          <a:xfrm>
            <a:off x="5557838" y="3956050"/>
            <a:ext cx="2203450" cy="0"/>
          </a:xfrm>
          <a:prstGeom prst="straightConnector1">
            <a:avLst/>
          </a:prstGeom>
          <a:noFill/>
          <a:ln w="19050" algn="ctr">
            <a:solidFill>
              <a:srgbClr val="002050"/>
            </a:solidFill>
            <a:round/>
            <a:headEnd/>
            <a:tailEnd type="triangle" w="med" len="med"/>
          </a:ln>
          <a:extLst>
            <a:ext uri="{909E8E84-426E-40DD-AFC4-6F175D3DCCD1}">
              <a14:hiddenFill xmlns:a14="http://schemas.microsoft.com/office/drawing/2010/main">
                <a:noFill/>
              </a14:hiddenFill>
            </a:ext>
          </a:extLst>
        </p:spPr>
      </p:cxnSp>
      <p:cxnSp>
        <p:nvCxnSpPr>
          <p:cNvPr id="43022" name="Straight Arrow Connector 15">
            <a:extLst>
              <a:ext uri="{FF2B5EF4-FFF2-40B4-BE49-F238E27FC236}">
                <a16:creationId xmlns:a16="http://schemas.microsoft.com/office/drawing/2014/main" id="{A4AFDA42-9CEF-466E-B1E5-2919229AD59D}"/>
              </a:ext>
            </a:extLst>
          </p:cNvPr>
          <p:cNvCxnSpPr>
            <a:cxnSpLocks/>
          </p:cNvCxnSpPr>
          <p:nvPr/>
        </p:nvCxnSpPr>
        <p:spPr bwMode="auto">
          <a:xfrm flipH="1">
            <a:off x="3354388" y="3956050"/>
            <a:ext cx="2203450" cy="4763"/>
          </a:xfrm>
          <a:prstGeom prst="straightConnector1">
            <a:avLst/>
          </a:prstGeom>
          <a:noFill/>
          <a:ln w="19050" algn="ctr">
            <a:solidFill>
              <a:srgbClr val="002050"/>
            </a:solidFill>
            <a:round/>
            <a:headEnd/>
            <a:tailEnd type="triangle" w="med" len="med"/>
          </a:ln>
          <a:extLst>
            <a:ext uri="{909E8E84-426E-40DD-AFC4-6F175D3DCCD1}">
              <a14:hiddenFill xmlns:a14="http://schemas.microsoft.com/office/drawing/2010/main">
                <a:noFill/>
              </a14:hiddenFill>
            </a:ext>
          </a:extLst>
        </p:spPr>
      </p:cxnSp>
      <p:cxnSp>
        <p:nvCxnSpPr>
          <p:cNvPr id="43023" name="Straight Arrow Connector 17">
            <a:extLst>
              <a:ext uri="{FF2B5EF4-FFF2-40B4-BE49-F238E27FC236}">
                <a16:creationId xmlns:a16="http://schemas.microsoft.com/office/drawing/2014/main" id="{0F45DB1D-7382-45D7-856A-E152BA0FE87F}"/>
              </a:ext>
            </a:extLst>
          </p:cNvPr>
          <p:cNvCxnSpPr>
            <a:cxnSpLocks/>
            <a:endCxn id="10" idx="0"/>
          </p:cNvCxnSpPr>
          <p:nvPr/>
        </p:nvCxnSpPr>
        <p:spPr bwMode="auto">
          <a:xfrm flipV="1">
            <a:off x="5557838" y="1752600"/>
            <a:ext cx="0" cy="2203450"/>
          </a:xfrm>
          <a:prstGeom prst="straightConnector1">
            <a:avLst/>
          </a:prstGeom>
          <a:noFill/>
          <a:ln w="19050" algn="ctr">
            <a:solidFill>
              <a:srgbClr val="002050"/>
            </a:solidFill>
            <a:round/>
            <a:headEnd/>
            <a:tailEnd type="triangle" w="med" len="med"/>
          </a:ln>
          <a:extLst>
            <a:ext uri="{909E8E84-426E-40DD-AFC4-6F175D3DCCD1}">
              <a14:hiddenFill xmlns:a14="http://schemas.microsoft.com/office/drawing/2010/main">
                <a:noFill/>
              </a14:hiddenFill>
            </a:ext>
          </a:extLst>
        </p:spPr>
      </p:cxnSp>
      <p:cxnSp>
        <p:nvCxnSpPr>
          <p:cNvPr id="43024" name="Straight Arrow Connector 18">
            <a:extLst>
              <a:ext uri="{FF2B5EF4-FFF2-40B4-BE49-F238E27FC236}">
                <a16:creationId xmlns:a16="http://schemas.microsoft.com/office/drawing/2014/main" id="{46CAE50E-73C1-4EA6-9F67-6B6843F6C95C}"/>
              </a:ext>
            </a:extLst>
          </p:cNvPr>
          <p:cNvCxnSpPr>
            <a:cxnSpLocks/>
            <a:endCxn id="10" idx="2"/>
          </p:cNvCxnSpPr>
          <p:nvPr/>
        </p:nvCxnSpPr>
        <p:spPr bwMode="auto">
          <a:xfrm>
            <a:off x="5557838" y="3956050"/>
            <a:ext cx="0" cy="2201863"/>
          </a:xfrm>
          <a:prstGeom prst="straightConnector1">
            <a:avLst/>
          </a:prstGeom>
          <a:noFill/>
          <a:ln w="19050" algn="ctr">
            <a:solidFill>
              <a:srgbClr val="002050"/>
            </a:solidFill>
            <a:round/>
            <a:headEnd/>
            <a:tailEnd type="triangle" w="med" len="med"/>
          </a:ln>
          <a:extLst>
            <a:ext uri="{909E8E84-426E-40DD-AFC4-6F175D3DCCD1}">
              <a14:hiddenFill xmlns:a14="http://schemas.microsoft.com/office/drawing/2010/main">
                <a:noFill/>
              </a14:hiddenFill>
            </a:ext>
          </a:extLst>
        </p:spPr>
      </p:cxnSp>
      <p:sp>
        <p:nvSpPr>
          <p:cNvPr id="20" name="Rectangle 19">
            <a:extLst>
              <a:ext uri="{FF2B5EF4-FFF2-40B4-BE49-F238E27FC236}">
                <a16:creationId xmlns:a16="http://schemas.microsoft.com/office/drawing/2014/main" id="{AB30079D-5477-4663-A8F5-9D25AA889C4A}"/>
              </a:ext>
            </a:extLst>
          </p:cNvPr>
          <p:cNvSpPr/>
          <p:nvPr/>
        </p:nvSpPr>
        <p:spPr>
          <a:xfrm>
            <a:off x="7632700" y="3811588"/>
            <a:ext cx="1393825" cy="269875"/>
          </a:xfrm>
          <a:prstGeom prst="rect">
            <a:avLst/>
          </a:prstGeom>
        </p:spPr>
        <p:txBody>
          <a:bodyPr>
            <a:spAutoFit/>
          </a:bodyPr>
          <a:lstStyle/>
          <a:p>
            <a:pPr algn="ctr" defTabSz="1268175" eaLnBrk="1" fontAlgn="auto" hangingPunct="1">
              <a:spcBef>
                <a:spcPts val="0"/>
              </a:spcBef>
              <a:spcAft>
                <a:spcPts val="0"/>
              </a:spcAft>
              <a:defRPr/>
            </a:pPr>
            <a:r>
              <a:rPr lang="sl-SI" sz="1122" b="1" kern="0" dirty="0">
                <a:solidFill>
                  <a:schemeClr val="tx1">
                    <a:lumMod val="50000"/>
                  </a:schemeClr>
                </a:solidFill>
                <a:latin typeface="Segoe UI"/>
              </a:rPr>
              <a:t>Strateško</a:t>
            </a:r>
          </a:p>
        </p:txBody>
      </p:sp>
      <p:sp>
        <p:nvSpPr>
          <p:cNvPr id="21" name="Rectangle 20">
            <a:extLst>
              <a:ext uri="{FF2B5EF4-FFF2-40B4-BE49-F238E27FC236}">
                <a16:creationId xmlns:a16="http://schemas.microsoft.com/office/drawing/2014/main" id="{4E694164-7E73-4130-9A69-7E28EEE3E7D5}"/>
              </a:ext>
            </a:extLst>
          </p:cNvPr>
          <p:cNvSpPr/>
          <p:nvPr/>
        </p:nvSpPr>
        <p:spPr>
          <a:xfrm>
            <a:off x="5114925" y="1511300"/>
            <a:ext cx="881063" cy="269875"/>
          </a:xfrm>
          <a:prstGeom prst="rect">
            <a:avLst/>
          </a:prstGeom>
        </p:spPr>
        <p:txBody>
          <a:bodyPr>
            <a:spAutoFit/>
          </a:bodyPr>
          <a:lstStyle/>
          <a:p>
            <a:pPr algn="ctr" defTabSz="1268175" eaLnBrk="1" fontAlgn="auto" hangingPunct="1">
              <a:spcBef>
                <a:spcPts val="0"/>
              </a:spcBef>
              <a:spcAft>
                <a:spcPts val="0"/>
              </a:spcAft>
              <a:defRPr/>
            </a:pPr>
            <a:r>
              <a:rPr lang="sl-SI" sz="1122" b="1" kern="0" dirty="0">
                <a:solidFill>
                  <a:schemeClr val="tx1">
                    <a:lumMod val="50000"/>
                  </a:schemeClr>
                </a:solidFill>
                <a:latin typeface="Segoe UI"/>
              </a:rPr>
              <a:t>Kritično</a:t>
            </a:r>
          </a:p>
        </p:txBody>
      </p:sp>
      <p:sp>
        <p:nvSpPr>
          <p:cNvPr id="22" name="Rectangle 21">
            <a:extLst>
              <a:ext uri="{FF2B5EF4-FFF2-40B4-BE49-F238E27FC236}">
                <a16:creationId xmlns:a16="http://schemas.microsoft.com/office/drawing/2014/main" id="{4720D7BC-49D8-47A6-803D-6312309FCDBE}"/>
              </a:ext>
            </a:extLst>
          </p:cNvPr>
          <p:cNvSpPr/>
          <p:nvPr/>
        </p:nvSpPr>
        <p:spPr>
          <a:xfrm>
            <a:off x="5114925" y="6124575"/>
            <a:ext cx="982663" cy="271463"/>
          </a:xfrm>
          <a:prstGeom prst="rect">
            <a:avLst/>
          </a:prstGeom>
        </p:spPr>
        <p:txBody>
          <a:bodyPr>
            <a:spAutoFit/>
          </a:bodyPr>
          <a:lstStyle/>
          <a:p>
            <a:pPr algn="ctr" defTabSz="1268175" eaLnBrk="1" fontAlgn="auto" hangingPunct="1">
              <a:spcBef>
                <a:spcPts val="0"/>
              </a:spcBef>
              <a:spcAft>
                <a:spcPts val="0"/>
              </a:spcAft>
              <a:defRPr/>
            </a:pPr>
            <a:r>
              <a:rPr lang="sl-SI" sz="1122" b="1" kern="0" dirty="0">
                <a:solidFill>
                  <a:schemeClr val="tx1">
                    <a:lumMod val="50000"/>
                  </a:schemeClr>
                </a:solidFill>
                <a:latin typeface="Segoe UI"/>
              </a:rPr>
              <a:t>Ne kritično</a:t>
            </a:r>
          </a:p>
        </p:txBody>
      </p:sp>
      <p:sp>
        <p:nvSpPr>
          <p:cNvPr id="23" name="Rectangle 22">
            <a:extLst>
              <a:ext uri="{FF2B5EF4-FFF2-40B4-BE49-F238E27FC236}">
                <a16:creationId xmlns:a16="http://schemas.microsoft.com/office/drawing/2014/main" id="{54CBE5A4-EDF4-4DD2-ADAA-E3C5A714D160}"/>
              </a:ext>
            </a:extLst>
          </p:cNvPr>
          <p:cNvSpPr/>
          <p:nvPr/>
        </p:nvSpPr>
        <p:spPr bwMode="auto">
          <a:xfrm>
            <a:off x="3546475" y="2541588"/>
            <a:ext cx="1814513" cy="617537"/>
          </a:xfrm>
          <a:prstGeom prst="rect">
            <a:avLst/>
          </a:prstGeom>
          <a:solidFill>
            <a:srgbClr val="F2F2F2"/>
          </a:solidFill>
          <a:ln w="9525" cap="flat" cmpd="sng" algn="ctr">
            <a:noFill/>
            <a:prstDash val="solid"/>
            <a:headEnd type="none" w="med" len="med"/>
            <a:tailEnd type="none" w="med" len="med"/>
          </a:ln>
          <a:effectLst/>
        </p:spPr>
        <p:txBody>
          <a:bodyPr lIns="186521" tIns="149217" rIns="186521" bIns="149217" anchor="ctr"/>
          <a:lstStyle/>
          <a:p>
            <a:pPr algn="ctr" defTabSz="951028" eaLnBrk="1" hangingPunct="1">
              <a:lnSpc>
                <a:spcPct val="90000"/>
              </a:lnSpc>
              <a:defRPr/>
            </a:pPr>
            <a:r>
              <a:rPr lang="sl-SI" sz="1428" kern="0" dirty="0">
                <a:solidFill>
                  <a:srgbClr val="00B0F0"/>
                </a:solidFill>
                <a:latin typeface="Segoe UI Light"/>
                <a:cs typeface="Segoe UI" pitchFamily="34" charset="0"/>
              </a:rPr>
              <a:t>Stabilne aplikacije</a:t>
            </a:r>
          </a:p>
          <a:p>
            <a:pPr algn="ctr" defTabSz="951028" eaLnBrk="1" hangingPunct="1">
              <a:lnSpc>
                <a:spcPct val="90000"/>
              </a:lnSpc>
              <a:defRPr/>
            </a:pPr>
            <a:r>
              <a:rPr lang="sl-SI" sz="1122" kern="0" dirty="0">
                <a:solidFill>
                  <a:srgbClr val="00B0F0"/>
                </a:solidFill>
                <a:latin typeface="Segoe UI Light"/>
                <a:cs typeface="Segoe UI" pitchFamily="34" charset="0"/>
              </a:rPr>
              <a:t>(Večinoma </a:t>
            </a:r>
            <a:r>
              <a:rPr lang="sl-SI" sz="1122" kern="0" dirty="0" err="1">
                <a:solidFill>
                  <a:srgbClr val="00B0F0"/>
                </a:solidFill>
                <a:latin typeface="Segoe UI Light"/>
                <a:cs typeface="Segoe UI" pitchFamily="34" charset="0"/>
              </a:rPr>
              <a:t>IaaS</a:t>
            </a:r>
            <a:r>
              <a:rPr lang="sl-SI" sz="1122" kern="0" dirty="0">
                <a:solidFill>
                  <a:srgbClr val="00B0F0"/>
                </a:solidFill>
                <a:latin typeface="Segoe UI Light"/>
                <a:cs typeface="Segoe UI" pitchFamily="34" charset="0"/>
              </a:rPr>
              <a:t>/</a:t>
            </a:r>
            <a:r>
              <a:rPr lang="sl-SI" sz="1122" kern="0" dirty="0" err="1">
                <a:solidFill>
                  <a:srgbClr val="00B0F0"/>
                </a:solidFill>
                <a:latin typeface="Segoe UI Light"/>
                <a:cs typeface="Segoe UI" pitchFamily="34" charset="0"/>
              </a:rPr>
              <a:t>SaaS</a:t>
            </a:r>
            <a:r>
              <a:rPr lang="sl-SI" sz="1122" kern="0" dirty="0">
                <a:solidFill>
                  <a:srgbClr val="00B0F0"/>
                </a:solidFill>
                <a:latin typeface="Segoe UI Light"/>
                <a:cs typeface="Segoe UI" pitchFamily="34" charset="0"/>
              </a:rPr>
              <a:t>)</a:t>
            </a:r>
          </a:p>
        </p:txBody>
      </p:sp>
      <p:sp>
        <p:nvSpPr>
          <p:cNvPr id="24" name="Rectangle 23">
            <a:extLst>
              <a:ext uri="{FF2B5EF4-FFF2-40B4-BE49-F238E27FC236}">
                <a16:creationId xmlns:a16="http://schemas.microsoft.com/office/drawing/2014/main" id="{D64DE832-A6BD-4EC1-B2EA-06C89AE4E5C7}"/>
              </a:ext>
            </a:extLst>
          </p:cNvPr>
          <p:cNvSpPr/>
          <p:nvPr/>
        </p:nvSpPr>
        <p:spPr bwMode="auto">
          <a:xfrm>
            <a:off x="3389313" y="4768850"/>
            <a:ext cx="2119312" cy="617538"/>
          </a:xfrm>
          <a:prstGeom prst="rect">
            <a:avLst/>
          </a:prstGeom>
          <a:solidFill>
            <a:srgbClr val="F2F2F2"/>
          </a:solidFill>
          <a:ln w="9525" cap="flat" cmpd="sng" algn="ctr">
            <a:noFill/>
            <a:prstDash val="solid"/>
            <a:headEnd type="none" w="med" len="med"/>
            <a:tailEnd type="none" w="med" len="med"/>
          </a:ln>
          <a:effectLst/>
        </p:spPr>
        <p:txBody>
          <a:bodyPr lIns="186521" tIns="149217" rIns="186521" bIns="149217" anchor="ctr"/>
          <a:lstStyle/>
          <a:p>
            <a:pPr algn="ctr" defTabSz="951028" eaLnBrk="1" hangingPunct="1">
              <a:lnSpc>
                <a:spcPct val="90000"/>
              </a:lnSpc>
              <a:defRPr/>
            </a:pPr>
            <a:r>
              <a:rPr lang="sl-SI" sz="1428" kern="0" dirty="0">
                <a:solidFill>
                  <a:srgbClr val="00B0F0"/>
                </a:solidFill>
                <a:latin typeface="Segoe UI Light"/>
                <a:cs typeface="Segoe UI" pitchFamily="34" charset="0"/>
              </a:rPr>
              <a:t>Standardne aplikacije</a:t>
            </a:r>
          </a:p>
          <a:p>
            <a:pPr algn="ctr" defTabSz="951028" eaLnBrk="1" hangingPunct="1">
              <a:lnSpc>
                <a:spcPct val="90000"/>
              </a:lnSpc>
              <a:defRPr/>
            </a:pPr>
            <a:r>
              <a:rPr lang="sl-SI" sz="1122" kern="0" dirty="0">
                <a:solidFill>
                  <a:srgbClr val="00B0F0"/>
                </a:solidFill>
                <a:latin typeface="Segoe UI Light"/>
                <a:cs typeface="Segoe UI" pitchFamily="34" charset="0"/>
              </a:rPr>
              <a:t>(Večinoma </a:t>
            </a:r>
            <a:r>
              <a:rPr lang="sl-SI" sz="1122" kern="0" dirty="0" err="1">
                <a:solidFill>
                  <a:srgbClr val="00B0F0"/>
                </a:solidFill>
                <a:latin typeface="Segoe UI Light"/>
                <a:cs typeface="Segoe UI" pitchFamily="34" charset="0"/>
              </a:rPr>
              <a:t>SaaS</a:t>
            </a:r>
            <a:r>
              <a:rPr lang="sl-SI" sz="1122" kern="0" dirty="0">
                <a:solidFill>
                  <a:srgbClr val="00B0F0"/>
                </a:solidFill>
                <a:latin typeface="Segoe UI Light"/>
                <a:cs typeface="Segoe UI" pitchFamily="34" charset="0"/>
              </a:rPr>
              <a:t>)</a:t>
            </a:r>
          </a:p>
        </p:txBody>
      </p:sp>
      <p:sp>
        <p:nvSpPr>
          <p:cNvPr id="25" name="Rectangle 24">
            <a:extLst>
              <a:ext uri="{FF2B5EF4-FFF2-40B4-BE49-F238E27FC236}">
                <a16:creationId xmlns:a16="http://schemas.microsoft.com/office/drawing/2014/main" id="{EC101B5C-E289-499B-99FA-254970DC8F88}"/>
              </a:ext>
            </a:extLst>
          </p:cNvPr>
          <p:cNvSpPr/>
          <p:nvPr/>
        </p:nvSpPr>
        <p:spPr>
          <a:xfrm>
            <a:off x="7802563" y="5776913"/>
            <a:ext cx="1541462" cy="446087"/>
          </a:xfrm>
          <a:prstGeom prst="rect">
            <a:avLst/>
          </a:prstGeom>
        </p:spPr>
        <p:txBody>
          <a:bodyPr>
            <a:spAutoFit/>
          </a:bodyPr>
          <a:lstStyle/>
          <a:p>
            <a:pPr defTabSz="1268175" eaLnBrk="1" fontAlgn="auto" hangingPunct="1">
              <a:spcBef>
                <a:spcPts val="0"/>
              </a:spcBef>
              <a:spcAft>
                <a:spcPts val="0"/>
              </a:spcAft>
              <a:defRPr/>
            </a:pPr>
            <a:r>
              <a:rPr lang="sl-SI" sz="1122" kern="0" dirty="0">
                <a:solidFill>
                  <a:srgbClr val="00B0F0"/>
                </a:solidFill>
                <a:latin typeface="Segoe UI"/>
              </a:rPr>
              <a:t>Velika prilagodljivost</a:t>
            </a:r>
          </a:p>
          <a:p>
            <a:pPr defTabSz="1268175" eaLnBrk="1" fontAlgn="auto" hangingPunct="1">
              <a:spcBef>
                <a:spcPts val="0"/>
              </a:spcBef>
              <a:spcAft>
                <a:spcPts val="0"/>
              </a:spcAft>
              <a:defRPr/>
            </a:pPr>
            <a:r>
              <a:rPr lang="sl-SI" sz="1122" kern="0" dirty="0">
                <a:solidFill>
                  <a:srgbClr val="00B0F0"/>
                </a:solidFill>
                <a:latin typeface="Segoe UI"/>
              </a:rPr>
              <a:t>Malo pravil</a:t>
            </a:r>
          </a:p>
        </p:txBody>
      </p:sp>
      <p:sp>
        <p:nvSpPr>
          <p:cNvPr id="26" name="Rectangle 25">
            <a:extLst>
              <a:ext uri="{FF2B5EF4-FFF2-40B4-BE49-F238E27FC236}">
                <a16:creationId xmlns:a16="http://schemas.microsoft.com/office/drawing/2014/main" id="{9B99CFA0-6754-4595-BC6E-8CA700E126B2}"/>
              </a:ext>
            </a:extLst>
          </p:cNvPr>
          <p:cNvSpPr/>
          <p:nvPr/>
        </p:nvSpPr>
        <p:spPr>
          <a:xfrm>
            <a:off x="1825625" y="1749425"/>
            <a:ext cx="1512888" cy="438150"/>
          </a:xfrm>
          <a:prstGeom prst="rect">
            <a:avLst/>
          </a:prstGeom>
        </p:spPr>
        <p:txBody>
          <a:bodyPr>
            <a:spAutoFit/>
          </a:bodyPr>
          <a:lstStyle/>
          <a:p>
            <a:pPr algn="r" defTabSz="1268175" eaLnBrk="1" fontAlgn="auto" hangingPunct="1">
              <a:spcBef>
                <a:spcPts val="0"/>
              </a:spcBef>
              <a:spcAft>
                <a:spcPts val="0"/>
              </a:spcAft>
              <a:defRPr/>
            </a:pPr>
            <a:r>
              <a:rPr lang="sl-SI" sz="1122" kern="0" dirty="0">
                <a:solidFill>
                  <a:srgbClr val="00B0F0"/>
                </a:solidFill>
                <a:latin typeface="Segoe UI"/>
              </a:rPr>
              <a:t>Malo prilagodljivosti</a:t>
            </a:r>
          </a:p>
          <a:p>
            <a:pPr algn="r" defTabSz="1268175" eaLnBrk="1" fontAlgn="auto" hangingPunct="1">
              <a:spcBef>
                <a:spcPts val="0"/>
              </a:spcBef>
              <a:spcAft>
                <a:spcPts val="0"/>
              </a:spcAft>
              <a:defRPr/>
            </a:pPr>
            <a:r>
              <a:rPr lang="sl-SI" sz="1122" kern="0" dirty="0">
                <a:solidFill>
                  <a:srgbClr val="00B0F0"/>
                </a:solidFill>
                <a:latin typeface="Segoe UI"/>
              </a:rPr>
              <a:t>Stroga, toga pravila</a:t>
            </a:r>
          </a:p>
        </p:txBody>
      </p:sp>
      <p:sp>
        <p:nvSpPr>
          <p:cNvPr id="27" name="Rectangle 26">
            <a:extLst>
              <a:ext uri="{FF2B5EF4-FFF2-40B4-BE49-F238E27FC236}">
                <a16:creationId xmlns:a16="http://schemas.microsoft.com/office/drawing/2014/main" id="{48803466-14A5-481A-9CC7-C7050A91C4E9}"/>
              </a:ext>
            </a:extLst>
          </p:cNvPr>
          <p:cNvSpPr/>
          <p:nvPr/>
        </p:nvSpPr>
        <p:spPr>
          <a:xfrm>
            <a:off x="7773988" y="1752600"/>
            <a:ext cx="1539875" cy="265113"/>
          </a:xfrm>
          <a:prstGeom prst="rect">
            <a:avLst/>
          </a:prstGeom>
        </p:spPr>
        <p:txBody>
          <a:bodyPr>
            <a:spAutoFit/>
          </a:bodyPr>
          <a:lstStyle/>
          <a:p>
            <a:pPr defTabSz="1268175" eaLnBrk="1" fontAlgn="auto" hangingPunct="1">
              <a:spcBef>
                <a:spcPts val="0"/>
              </a:spcBef>
              <a:spcAft>
                <a:spcPts val="0"/>
              </a:spcAft>
              <a:defRPr/>
            </a:pPr>
            <a:r>
              <a:rPr lang="sl-SI" sz="1122" kern="0" dirty="0">
                <a:solidFill>
                  <a:srgbClr val="00B0F0"/>
                </a:solidFill>
                <a:latin typeface="Segoe UI"/>
              </a:rPr>
              <a:t>Dodana </a:t>
            </a:r>
            <a:r>
              <a:rPr lang="sl-SI" sz="1122" kern="0" dirty="0" err="1">
                <a:solidFill>
                  <a:srgbClr val="00B0F0"/>
                </a:solidFill>
                <a:latin typeface="Segoe UI"/>
              </a:rPr>
              <a:t>vredost</a:t>
            </a:r>
            <a:endParaRPr lang="sl-SI" sz="1122" kern="0" dirty="0">
              <a:solidFill>
                <a:srgbClr val="00B0F0"/>
              </a:solidFill>
              <a:latin typeface="Segoe UI"/>
            </a:endParaRPr>
          </a:p>
        </p:txBody>
      </p:sp>
      <p:sp>
        <p:nvSpPr>
          <p:cNvPr id="28" name="Rectangle 27">
            <a:extLst>
              <a:ext uri="{FF2B5EF4-FFF2-40B4-BE49-F238E27FC236}">
                <a16:creationId xmlns:a16="http://schemas.microsoft.com/office/drawing/2014/main" id="{43B7DCB8-87B0-4691-A748-F629E4564DA8}"/>
              </a:ext>
            </a:extLst>
          </p:cNvPr>
          <p:cNvSpPr/>
          <p:nvPr/>
        </p:nvSpPr>
        <p:spPr bwMode="auto">
          <a:xfrm>
            <a:off x="3397284" y="4022571"/>
            <a:ext cx="908462" cy="380809"/>
          </a:xfrm>
          <a:prstGeom prst="rect">
            <a:avLst/>
          </a:prstGeom>
          <a:solidFill>
            <a:srgbClr val="002050"/>
          </a:solidFill>
          <a:ln w="9525" cap="flat" cmpd="sng" algn="ctr">
            <a:noFill/>
            <a:prstDash val="solid"/>
            <a:headEnd type="none" w="med" len="med"/>
            <a:tailEnd type="none" w="med" len="med"/>
          </a:ln>
          <a:effectLst/>
        </p:spPr>
        <p:txBody>
          <a:bodyPr lIns="186521" tIns="149217" rIns="186521" bIns="149217" anchor="ctr"/>
          <a:lstStyle/>
          <a:p>
            <a:pPr algn="ctr" defTabSz="951028" eaLnBrk="1" hangingPunct="1">
              <a:lnSpc>
                <a:spcPct val="90000"/>
              </a:lnSpc>
              <a:defRPr/>
            </a:pPr>
            <a:r>
              <a:rPr lang="sl-SI" sz="1122" kern="0" dirty="0">
                <a:gradFill>
                  <a:gsLst>
                    <a:gs pos="0">
                      <a:srgbClr val="FFFFFF"/>
                    </a:gs>
                    <a:gs pos="100000">
                      <a:srgbClr val="FFFFFF"/>
                    </a:gs>
                  </a:gsLst>
                  <a:lin ang="5400000" scaled="0"/>
                </a:gradFill>
                <a:latin typeface="Segoe UI Light"/>
                <a:ea typeface="Segoe UI" pitchFamily="34" charset="0"/>
                <a:cs typeface="Segoe UI" pitchFamily="34" charset="0"/>
              </a:rPr>
              <a:t>Mail, IM,UC</a:t>
            </a:r>
            <a:endParaRPr lang="sl-SI" sz="1224" kern="0" dirty="0">
              <a:gradFill>
                <a:gsLst>
                  <a:gs pos="0">
                    <a:srgbClr val="FFFFFF"/>
                  </a:gs>
                  <a:gs pos="100000">
                    <a:srgbClr val="FFFFFF"/>
                  </a:gs>
                </a:gsLst>
                <a:lin ang="5400000" scaled="0"/>
              </a:gradFill>
              <a:latin typeface="Segoe UI Light"/>
              <a:ea typeface="Segoe UI" pitchFamily="34" charset="0"/>
              <a:cs typeface="Segoe UI" pitchFamily="34" charset="0"/>
            </a:endParaRPr>
          </a:p>
        </p:txBody>
      </p:sp>
      <p:sp>
        <p:nvSpPr>
          <p:cNvPr id="29" name="Rectangle 28">
            <a:extLst>
              <a:ext uri="{FF2B5EF4-FFF2-40B4-BE49-F238E27FC236}">
                <a16:creationId xmlns:a16="http://schemas.microsoft.com/office/drawing/2014/main" id="{C526B0A9-87F4-460A-A272-67DB5A26DA44}"/>
              </a:ext>
            </a:extLst>
          </p:cNvPr>
          <p:cNvSpPr/>
          <p:nvPr/>
        </p:nvSpPr>
        <p:spPr bwMode="auto">
          <a:xfrm>
            <a:off x="3393778" y="1808925"/>
            <a:ext cx="1082238" cy="339740"/>
          </a:xfrm>
          <a:prstGeom prst="rect">
            <a:avLst/>
          </a:prstGeom>
          <a:solidFill>
            <a:srgbClr val="002050"/>
          </a:solidFill>
          <a:ln w="9525" cap="flat" cmpd="sng" algn="ctr">
            <a:noFill/>
            <a:prstDash val="solid"/>
            <a:headEnd type="none" w="med" len="med"/>
            <a:tailEnd type="none" w="med" len="med"/>
          </a:ln>
          <a:effectLst/>
        </p:spPr>
        <p:txBody>
          <a:bodyPr lIns="186521" tIns="149217" rIns="186521" bIns="149217" anchor="ctr"/>
          <a:lstStyle/>
          <a:p>
            <a:pPr algn="ctr" defTabSz="951028" eaLnBrk="1" hangingPunct="1">
              <a:lnSpc>
                <a:spcPct val="90000"/>
              </a:lnSpc>
              <a:defRPr/>
            </a:pPr>
            <a:r>
              <a:rPr lang="sl-SI" sz="1122" kern="0" dirty="0">
                <a:gradFill>
                  <a:gsLst>
                    <a:gs pos="0">
                      <a:srgbClr val="FFFFFF"/>
                    </a:gs>
                    <a:gs pos="100000">
                      <a:srgbClr val="FFFFFF"/>
                    </a:gs>
                  </a:gsLst>
                  <a:lin ang="5400000" scaled="0"/>
                </a:gradFill>
                <a:latin typeface="Segoe UI Light"/>
                <a:ea typeface="Segoe UI" pitchFamily="34" charset="0"/>
                <a:cs typeface="Segoe UI" pitchFamily="34" charset="0"/>
              </a:rPr>
              <a:t>LOB / COS</a:t>
            </a:r>
            <a:endParaRPr lang="sl-SI" sz="1224" kern="0" dirty="0">
              <a:gradFill>
                <a:gsLst>
                  <a:gs pos="0">
                    <a:srgbClr val="FFFFFF"/>
                  </a:gs>
                  <a:gs pos="100000">
                    <a:srgbClr val="FFFFFF"/>
                  </a:gs>
                </a:gsLst>
                <a:lin ang="5400000" scaled="0"/>
              </a:gradFill>
              <a:latin typeface="Segoe UI Light"/>
              <a:ea typeface="Segoe UI" pitchFamily="34" charset="0"/>
              <a:cs typeface="Segoe UI" pitchFamily="34" charset="0"/>
            </a:endParaRPr>
          </a:p>
        </p:txBody>
      </p:sp>
      <p:sp>
        <p:nvSpPr>
          <p:cNvPr id="30" name="Rectangle 29">
            <a:extLst>
              <a:ext uri="{FF2B5EF4-FFF2-40B4-BE49-F238E27FC236}">
                <a16:creationId xmlns:a16="http://schemas.microsoft.com/office/drawing/2014/main" id="{E5C77735-BEB2-47AE-A920-F231AFAF884C}"/>
              </a:ext>
            </a:extLst>
          </p:cNvPr>
          <p:cNvSpPr/>
          <p:nvPr/>
        </p:nvSpPr>
        <p:spPr bwMode="auto">
          <a:xfrm>
            <a:off x="6496155" y="3479810"/>
            <a:ext cx="840787" cy="386201"/>
          </a:xfrm>
          <a:prstGeom prst="rect">
            <a:avLst/>
          </a:prstGeom>
          <a:solidFill>
            <a:srgbClr val="002050"/>
          </a:solidFill>
          <a:ln w="9525" cap="flat" cmpd="sng" algn="ctr">
            <a:noFill/>
            <a:prstDash val="solid"/>
            <a:headEnd type="none" w="med" len="med"/>
            <a:tailEnd type="none" w="med" len="med"/>
          </a:ln>
          <a:effectLst/>
        </p:spPr>
        <p:txBody>
          <a:bodyPr lIns="186521" tIns="149217" rIns="186521" bIns="149217" anchor="ctr"/>
          <a:lstStyle/>
          <a:p>
            <a:pPr algn="ctr" defTabSz="951028" eaLnBrk="1" hangingPunct="1">
              <a:lnSpc>
                <a:spcPct val="90000"/>
              </a:lnSpc>
              <a:defRPr/>
            </a:pPr>
            <a:r>
              <a:rPr lang="sl-SI" sz="1122" kern="0" dirty="0" err="1">
                <a:gradFill>
                  <a:gsLst>
                    <a:gs pos="0">
                      <a:srgbClr val="FFFFFF"/>
                    </a:gs>
                    <a:gs pos="100000">
                      <a:srgbClr val="FFFFFF"/>
                    </a:gs>
                  </a:gsLst>
                  <a:lin ang="5400000" scaled="0"/>
                </a:gradFill>
                <a:latin typeface="Segoe UI Light"/>
                <a:ea typeface="Segoe UI" pitchFamily="34" charset="0"/>
                <a:cs typeface="Segoe UI" pitchFamily="34" charset="0"/>
              </a:rPr>
              <a:t>MobileApps</a:t>
            </a:r>
            <a:endParaRPr lang="sl-SI" sz="1224" kern="0" dirty="0">
              <a:gradFill>
                <a:gsLst>
                  <a:gs pos="0">
                    <a:srgbClr val="FFFFFF"/>
                  </a:gs>
                  <a:gs pos="100000">
                    <a:srgbClr val="FFFFFF"/>
                  </a:gs>
                </a:gsLst>
                <a:lin ang="5400000" scaled="0"/>
              </a:gradFill>
              <a:latin typeface="Segoe UI Light"/>
              <a:ea typeface="Segoe UI" pitchFamily="34" charset="0"/>
              <a:cs typeface="Segoe UI" pitchFamily="34" charset="0"/>
            </a:endParaRPr>
          </a:p>
        </p:txBody>
      </p:sp>
      <p:sp>
        <p:nvSpPr>
          <p:cNvPr id="31" name="Rectangle 30">
            <a:extLst>
              <a:ext uri="{FF2B5EF4-FFF2-40B4-BE49-F238E27FC236}">
                <a16:creationId xmlns:a16="http://schemas.microsoft.com/office/drawing/2014/main" id="{F66542E5-9C95-42F4-80B5-A53217A94315}"/>
              </a:ext>
            </a:extLst>
          </p:cNvPr>
          <p:cNvSpPr/>
          <p:nvPr/>
        </p:nvSpPr>
        <p:spPr bwMode="auto">
          <a:xfrm>
            <a:off x="6871803" y="5726391"/>
            <a:ext cx="840787" cy="386201"/>
          </a:xfrm>
          <a:prstGeom prst="rect">
            <a:avLst/>
          </a:prstGeom>
          <a:solidFill>
            <a:srgbClr val="002050"/>
          </a:solidFill>
          <a:ln w="9525" cap="flat" cmpd="sng" algn="ctr">
            <a:noFill/>
            <a:prstDash val="solid"/>
            <a:headEnd type="none" w="med" len="med"/>
            <a:tailEnd type="none" w="med" len="med"/>
          </a:ln>
          <a:effectLst/>
        </p:spPr>
        <p:txBody>
          <a:bodyPr lIns="186521" tIns="149217" rIns="186521" bIns="149217" anchor="ctr"/>
          <a:lstStyle/>
          <a:p>
            <a:pPr algn="ctr" defTabSz="951028" eaLnBrk="1" hangingPunct="1">
              <a:lnSpc>
                <a:spcPct val="90000"/>
              </a:lnSpc>
              <a:defRPr/>
            </a:pPr>
            <a:r>
              <a:rPr lang="sl-SI" sz="1122" kern="0" dirty="0" err="1">
                <a:gradFill>
                  <a:gsLst>
                    <a:gs pos="0">
                      <a:srgbClr val="FFFFFF"/>
                    </a:gs>
                    <a:gs pos="100000">
                      <a:srgbClr val="FFFFFF"/>
                    </a:gs>
                  </a:gsLst>
                  <a:lin ang="5400000" scaled="0"/>
                </a:gradFill>
                <a:latin typeface="Segoe UI Light"/>
                <a:ea typeface="Segoe UI" pitchFamily="34" charset="0"/>
                <a:cs typeface="Segoe UI" pitchFamily="34" charset="0"/>
              </a:rPr>
              <a:t>Logic</a:t>
            </a:r>
            <a:r>
              <a:rPr lang="sl-SI" sz="1122" kern="0" dirty="0">
                <a:gradFill>
                  <a:gsLst>
                    <a:gs pos="0">
                      <a:srgbClr val="FFFFFF"/>
                    </a:gs>
                    <a:gs pos="100000">
                      <a:srgbClr val="FFFFFF"/>
                    </a:gs>
                  </a:gsLst>
                  <a:lin ang="5400000" scaled="0"/>
                </a:gradFill>
                <a:latin typeface="Segoe UI Light"/>
                <a:ea typeface="Segoe UI" pitchFamily="34" charset="0"/>
                <a:cs typeface="Segoe UI" pitchFamily="34" charset="0"/>
              </a:rPr>
              <a:t> </a:t>
            </a:r>
            <a:r>
              <a:rPr lang="sl-SI" sz="1122" kern="0" dirty="0" err="1">
                <a:gradFill>
                  <a:gsLst>
                    <a:gs pos="0">
                      <a:srgbClr val="FFFFFF"/>
                    </a:gs>
                    <a:gs pos="100000">
                      <a:srgbClr val="FFFFFF"/>
                    </a:gs>
                  </a:gsLst>
                  <a:lin ang="5400000" scaled="0"/>
                </a:gradFill>
                <a:latin typeface="Segoe UI Light"/>
                <a:ea typeface="Segoe UI" pitchFamily="34" charset="0"/>
                <a:cs typeface="Segoe UI" pitchFamily="34" charset="0"/>
              </a:rPr>
              <a:t>Apps</a:t>
            </a:r>
            <a:endParaRPr lang="sl-SI" sz="1224" kern="0" dirty="0">
              <a:gradFill>
                <a:gsLst>
                  <a:gs pos="0">
                    <a:srgbClr val="FFFFFF"/>
                  </a:gs>
                  <a:gs pos="100000">
                    <a:srgbClr val="FFFFFF"/>
                  </a:gs>
                </a:gsLst>
                <a:lin ang="5400000" scaled="0"/>
              </a:gradFill>
              <a:latin typeface="Segoe UI Light"/>
              <a:ea typeface="Segoe UI" pitchFamily="34" charset="0"/>
              <a:cs typeface="Segoe UI" pitchFamily="34" charset="0"/>
            </a:endParaRPr>
          </a:p>
        </p:txBody>
      </p:sp>
      <p:sp>
        <p:nvSpPr>
          <p:cNvPr id="32" name="Rectangle 31">
            <a:extLst>
              <a:ext uri="{FF2B5EF4-FFF2-40B4-BE49-F238E27FC236}">
                <a16:creationId xmlns:a16="http://schemas.microsoft.com/office/drawing/2014/main" id="{4FAB5901-9845-4140-9E6E-62FDD0B5E9D3}"/>
              </a:ext>
            </a:extLst>
          </p:cNvPr>
          <p:cNvSpPr/>
          <p:nvPr/>
        </p:nvSpPr>
        <p:spPr bwMode="auto">
          <a:xfrm>
            <a:off x="6965377" y="1799569"/>
            <a:ext cx="747213" cy="386201"/>
          </a:xfrm>
          <a:prstGeom prst="rect">
            <a:avLst/>
          </a:prstGeom>
          <a:solidFill>
            <a:srgbClr val="002050"/>
          </a:solidFill>
          <a:ln w="9525" cap="flat" cmpd="sng" algn="ctr">
            <a:noFill/>
            <a:prstDash val="solid"/>
            <a:headEnd type="none" w="med" len="med"/>
            <a:tailEnd type="none" w="med" len="med"/>
          </a:ln>
          <a:effectLst/>
        </p:spPr>
        <p:txBody>
          <a:bodyPr lIns="186521" tIns="149217" rIns="186521" bIns="149217" anchor="ctr"/>
          <a:lstStyle/>
          <a:p>
            <a:pPr algn="ctr" defTabSz="951028" eaLnBrk="1" hangingPunct="1">
              <a:lnSpc>
                <a:spcPct val="90000"/>
              </a:lnSpc>
              <a:defRPr/>
            </a:pPr>
            <a:r>
              <a:rPr lang="sl-SI" sz="1122" kern="0" dirty="0">
                <a:gradFill>
                  <a:gsLst>
                    <a:gs pos="0">
                      <a:srgbClr val="FFFFFF"/>
                    </a:gs>
                    <a:gs pos="100000">
                      <a:srgbClr val="FFFFFF"/>
                    </a:gs>
                  </a:gsLst>
                  <a:lin ang="5400000" scaled="0"/>
                </a:gradFill>
                <a:latin typeface="Segoe UI Light"/>
                <a:ea typeface="Segoe UI" pitchFamily="34" charset="0"/>
                <a:cs typeface="Segoe UI" pitchFamily="34" charset="0"/>
              </a:rPr>
              <a:t>AML / IOT</a:t>
            </a:r>
            <a:endParaRPr lang="sl-SI" sz="1224" kern="0" dirty="0">
              <a:gradFill>
                <a:gsLst>
                  <a:gs pos="0">
                    <a:srgbClr val="FFFFFF"/>
                  </a:gs>
                  <a:gs pos="100000">
                    <a:srgbClr val="FFFFFF"/>
                  </a:gs>
                </a:gsLst>
                <a:lin ang="5400000" scaled="0"/>
              </a:gradFill>
              <a:latin typeface="Segoe UI Light"/>
              <a:ea typeface="Segoe UI" pitchFamily="34" charset="0"/>
              <a:cs typeface="Segoe UI" pitchFamily="34" charset="0"/>
            </a:endParaRPr>
          </a:p>
        </p:txBody>
      </p:sp>
      <p:sp>
        <p:nvSpPr>
          <p:cNvPr id="33" name="Rectangle 32">
            <a:extLst>
              <a:ext uri="{FF2B5EF4-FFF2-40B4-BE49-F238E27FC236}">
                <a16:creationId xmlns:a16="http://schemas.microsoft.com/office/drawing/2014/main" id="{C7B4F547-D36D-4F98-BCFB-EC646217041E}"/>
              </a:ext>
            </a:extLst>
          </p:cNvPr>
          <p:cNvSpPr/>
          <p:nvPr/>
        </p:nvSpPr>
        <p:spPr bwMode="auto">
          <a:xfrm>
            <a:off x="5578475" y="4776788"/>
            <a:ext cx="2054225" cy="617537"/>
          </a:xfrm>
          <a:prstGeom prst="rect">
            <a:avLst/>
          </a:prstGeom>
          <a:solidFill>
            <a:srgbClr val="F2F2F2"/>
          </a:solidFill>
          <a:ln w="9525" cap="flat" cmpd="sng" algn="ctr">
            <a:noFill/>
            <a:prstDash val="solid"/>
            <a:headEnd type="none" w="med" len="med"/>
            <a:tailEnd type="none" w="med" len="med"/>
          </a:ln>
          <a:effectLst/>
        </p:spPr>
        <p:txBody>
          <a:bodyPr lIns="186521" tIns="149217" rIns="186521" bIns="149217" anchor="ctr"/>
          <a:lstStyle/>
          <a:p>
            <a:pPr algn="ctr" defTabSz="951028" eaLnBrk="1" hangingPunct="1">
              <a:lnSpc>
                <a:spcPct val="90000"/>
              </a:lnSpc>
              <a:defRPr/>
            </a:pPr>
            <a:r>
              <a:rPr lang="sl-SI" sz="1428" kern="0" dirty="0">
                <a:solidFill>
                  <a:srgbClr val="00B0F0"/>
                </a:solidFill>
                <a:latin typeface="Segoe UI Light"/>
                <a:cs typeface="Segoe UI" pitchFamily="34" charset="0"/>
              </a:rPr>
              <a:t>Inovativne aplikacije</a:t>
            </a:r>
          </a:p>
          <a:p>
            <a:pPr algn="ctr" defTabSz="951028" eaLnBrk="1" hangingPunct="1">
              <a:lnSpc>
                <a:spcPct val="90000"/>
              </a:lnSpc>
              <a:defRPr/>
            </a:pPr>
            <a:r>
              <a:rPr lang="sl-SI" sz="1122" kern="0" dirty="0">
                <a:solidFill>
                  <a:srgbClr val="00B0F0"/>
                </a:solidFill>
                <a:latin typeface="Segoe UI Light"/>
                <a:cs typeface="Segoe UI" pitchFamily="34" charset="0"/>
              </a:rPr>
              <a:t>(Večinoma </a:t>
            </a:r>
            <a:r>
              <a:rPr lang="sl-SI" sz="1122" kern="0" dirty="0" err="1">
                <a:solidFill>
                  <a:srgbClr val="00B0F0"/>
                </a:solidFill>
                <a:latin typeface="Segoe UI Light"/>
                <a:cs typeface="Segoe UI" pitchFamily="34" charset="0"/>
              </a:rPr>
              <a:t>SaaS</a:t>
            </a:r>
            <a:r>
              <a:rPr lang="sl-SI" sz="1122" kern="0" dirty="0">
                <a:solidFill>
                  <a:srgbClr val="00B0F0"/>
                </a:solidFill>
                <a:latin typeface="Segoe UI Light"/>
                <a:cs typeface="Segoe UI" pitchFamily="34" charset="0"/>
              </a:rPr>
              <a:t>/</a:t>
            </a:r>
            <a:r>
              <a:rPr lang="sl-SI" sz="1122" kern="0" dirty="0" err="1">
                <a:solidFill>
                  <a:srgbClr val="00B0F0"/>
                </a:solidFill>
                <a:latin typeface="Segoe UI Light"/>
                <a:cs typeface="Segoe UI" pitchFamily="34" charset="0"/>
              </a:rPr>
              <a:t>PaaS</a:t>
            </a:r>
            <a:r>
              <a:rPr lang="sl-SI" sz="1122" kern="0" dirty="0">
                <a:solidFill>
                  <a:srgbClr val="00B0F0"/>
                </a:solidFill>
                <a:latin typeface="Segoe UI Light"/>
                <a:cs typeface="Segoe UI" pitchFamily="34" charset="0"/>
              </a:rPr>
              <a:t>)</a:t>
            </a:r>
          </a:p>
        </p:txBody>
      </p:sp>
      <p:sp>
        <p:nvSpPr>
          <p:cNvPr id="34" name="Rectangle 33">
            <a:extLst>
              <a:ext uri="{FF2B5EF4-FFF2-40B4-BE49-F238E27FC236}">
                <a16:creationId xmlns:a16="http://schemas.microsoft.com/office/drawing/2014/main" id="{333713CA-3605-4D02-AA7D-EC7AA428FB5C}"/>
              </a:ext>
            </a:extLst>
          </p:cNvPr>
          <p:cNvSpPr/>
          <p:nvPr/>
        </p:nvSpPr>
        <p:spPr>
          <a:xfrm>
            <a:off x="3638550" y="6192838"/>
            <a:ext cx="1698625" cy="319087"/>
          </a:xfrm>
          <a:prstGeom prst="rect">
            <a:avLst/>
          </a:prstGeom>
        </p:spPr>
        <p:txBody>
          <a:bodyPr>
            <a:spAutoFit/>
          </a:bodyPr>
          <a:lstStyle/>
          <a:p>
            <a:pPr algn="ctr" defTabSz="1268175" eaLnBrk="1" fontAlgn="auto" hangingPunct="1">
              <a:spcBef>
                <a:spcPts val="0"/>
              </a:spcBef>
              <a:spcAft>
                <a:spcPts val="0"/>
              </a:spcAft>
              <a:defRPr/>
            </a:pPr>
            <a:r>
              <a:rPr lang="sl-SI" sz="1428" b="1" kern="0" dirty="0">
                <a:solidFill>
                  <a:srgbClr val="0070C0"/>
                </a:solidFill>
                <a:latin typeface="Segoe UI"/>
              </a:rPr>
              <a:t>Centraliziran IT</a:t>
            </a:r>
          </a:p>
        </p:txBody>
      </p:sp>
      <p:sp>
        <p:nvSpPr>
          <p:cNvPr id="35" name="Rectangle 34">
            <a:extLst>
              <a:ext uri="{FF2B5EF4-FFF2-40B4-BE49-F238E27FC236}">
                <a16:creationId xmlns:a16="http://schemas.microsoft.com/office/drawing/2014/main" id="{96FEBB69-B7AD-43B7-9279-7BFF78EC8B6E}"/>
              </a:ext>
            </a:extLst>
          </p:cNvPr>
          <p:cNvSpPr/>
          <p:nvPr/>
        </p:nvSpPr>
        <p:spPr>
          <a:xfrm>
            <a:off x="6088063" y="6178550"/>
            <a:ext cx="1281112" cy="312738"/>
          </a:xfrm>
          <a:prstGeom prst="rect">
            <a:avLst/>
          </a:prstGeom>
        </p:spPr>
        <p:txBody>
          <a:bodyPr>
            <a:spAutoFit/>
          </a:bodyPr>
          <a:lstStyle/>
          <a:p>
            <a:pPr algn="ctr" defTabSz="1268175" eaLnBrk="1" fontAlgn="auto" hangingPunct="1">
              <a:spcBef>
                <a:spcPts val="0"/>
              </a:spcBef>
              <a:spcAft>
                <a:spcPts val="0"/>
              </a:spcAft>
              <a:defRPr/>
            </a:pPr>
            <a:r>
              <a:rPr lang="sl-SI" sz="1428" b="1" kern="0" dirty="0">
                <a:solidFill>
                  <a:srgbClr val="0070C0"/>
                </a:solidFill>
                <a:latin typeface="Segoe UI"/>
              </a:rPr>
              <a:t>Delegiran IT</a:t>
            </a:r>
          </a:p>
        </p:txBody>
      </p:sp>
      <p:sp>
        <p:nvSpPr>
          <p:cNvPr id="36" name="Rectangle 35">
            <a:extLst>
              <a:ext uri="{FF2B5EF4-FFF2-40B4-BE49-F238E27FC236}">
                <a16:creationId xmlns:a16="http://schemas.microsoft.com/office/drawing/2014/main" id="{D15183F3-E437-41BC-AA29-890D6923E9BD}"/>
              </a:ext>
            </a:extLst>
          </p:cNvPr>
          <p:cNvSpPr/>
          <p:nvPr/>
        </p:nvSpPr>
        <p:spPr>
          <a:xfrm>
            <a:off x="3884613" y="1155700"/>
            <a:ext cx="1230312" cy="531813"/>
          </a:xfrm>
          <a:prstGeom prst="rect">
            <a:avLst/>
          </a:prstGeom>
        </p:spPr>
        <p:txBody>
          <a:bodyPr>
            <a:spAutoFit/>
          </a:bodyPr>
          <a:lstStyle/>
          <a:p>
            <a:pPr defTabSz="1268175" eaLnBrk="1" fontAlgn="auto" hangingPunct="1">
              <a:spcBef>
                <a:spcPts val="0"/>
              </a:spcBef>
              <a:spcAft>
                <a:spcPts val="0"/>
              </a:spcAft>
              <a:defRPr/>
            </a:pPr>
            <a:r>
              <a:rPr lang="sl-SI" sz="1428" b="1" kern="0" dirty="0">
                <a:solidFill>
                  <a:srgbClr val="0070C0"/>
                </a:solidFill>
                <a:latin typeface="Segoe UI"/>
              </a:rPr>
              <a:t>IT kot posrednik</a:t>
            </a:r>
          </a:p>
        </p:txBody>
      </p:sp>
      <p:sp>
        <p:nvSpPr>
          <p:cNvPr id="37" name="Rectangle 36">
            <a:extLst>
              <a:ext uri="{FF2B5EF4-FFF2-40B4-BE49-F238E27FC236}">
                <a16:creationId xmlns:a16="http://schemas.microsoft.com/office/drawing/2014/main" id="{7C636B7C-84E6-40C4-89AD-019A7C324E67}"/>
              </a:ext>
            </a:extLst>
          </p:cNvPr>
          <p:cNvSpPr/>
          <p:nvPr/>
        </p:nvSpPr>
        <p:spPr>
          <a:xfrm>
            <a:off x="5511800" y="1193800"/>
            <a:ext cx="1990725" cy="317500"/>
          </a:xfrm>
          <a:prstGeom prst="rect">
            <a:avLst/>
          </a:prstGeom>
        </p:spPr>
        <p:txBody>
          <a:bodyPr>
            <a:spAutoFit/>
          </a:bodyPr>
          <a:lstStyle/>
          <a:p>
            <a:pPr algn="r" defTabSz="1268175" eaLnBrk="1" fontAlgn="auto" hangingPunct="1">
              <a:spcBef>
                <a:spcPts val="0"/>
              </a:spcBef>
              <a:spcAft>
                <a:spcPts val="0"/>
              </a:spcAft>
              <a:defRPr/>
            </a:pPr>
            <a:r>
              <a:rPr lang="sl-SI" sz="1428" b="1" kern="0" dirty="0">
                <a:solidFill>
                  <a:srgbClr val="0070C0"/>
                </a:solidFill>
                <a:latin typeface="Segoe UI"/>
              </a:rPr>
              <a:t>Bivši IT kot partner</a:t>
            </a:r>
          </a:p>
        </p:txBody>
      </p:sp>
      <p:sp>
        <p:nvSpPr>
          <p:cNvPr id="38" name="Rectangle 37">
            <a:extLst>
              <a:ext uri="{FF2B5EF4-FFF2-40B4-BE49-F238E27FC236}">
                <a16:creationId xmlns:a16="http://schemas.microsoft.com/office/drawing/2014/main" id="{2C883A48-1E23-41B0-BFFA-F5F8A6A53E4E}"/>
              </a:ext>
            </a:extLst>
          </p:cNvPr>
          <p:cNvSpPr/>
          <p:nvPr/>
        </p:nvSpPr>
        <p:spPr>
          <a:xfrm rot="5400000">
            <a:off x="7059613" y="2833687"/>
            <a:ext cx="1690688" cy="265113"/>
          </a:xfrm>
          <a:prstGeom prst="rect">
            <a:avLst/>
          </a:prstGeom>
        </p:spPr>
        <p:txBody>
          <a:bodyPr>
            <a:spAutoFit/>
          </a:bodyPr>
          <a:lstStyle/>
          <a:p>
            <a:pPr defTabSz="1268175" eaLnBrk="1" fontAlgn="auto" hangingPunct="1">
              <a:spcBef>
                <a:spcPts val="0"/>
              </a:spcBef>
              <a:spcAft>
                <a:spcPts val="0"/>
              </a:spcAft>
              <a:defRPr/>
            </a:pPr>
            <a:r>
              <a:rPr lang="sl-SI" sz="1122" kern="0" dirty="0">
                <a:solidFill>
                  <a:srgbClr val="00B0F0"/>
                </a:solidFill>
                <a:latin typeface="Segoe UI"/>
              </a:rPr>
              <a:t>Konkurenčna prednost</a:t>
            </a:r>
          </a:p>
        </p:txBody>
      </p:sp>
      <p:sp>
        <p:nvSpPr>
          <p:cNvPr id="39" name="Rectangle 38">
            <a:extLst>
              <a:ext uri="{FF2B5EF4-FFF2-40B4-BE49-F238E27FC236}">
                <a16:creationId xmlns:a16="http://schemas.microsoft.com/office/drawing/2014/main" id="{B9E1BDB9-E84D-4E69-BA7D-5878C2F6ED0F}"/>
              </a:ext>
            </a:extLst>
          </p:cNvPr>
          <p:cNvSpPr/>
          <p:nvPr/>
        </p:nvSpPr>
        <p:spPr>
          <a:xfrm rot="16200000">
            <a:off x="2456656" y="2815432"/>
            <a:ext cx="1541463" cy="254000"/>
          </a:xfrm>
          <a:prstGeom prst="rect">
            <a:avLst/>
          </a:prstGeom>
        </p:spPr>
        <p:txBody>
          <a:bodyPr>
            <a:spAutoFit/>
          </a:bodyPr>
          <a:lstStyle/>
          <a:p>
            <a:pPr defTabSz="1268175" eaLnBrk="1" fontAlgn="auto" hangingPunct="1">
              <a:spcBef>
                <a:spcPts val="0"/>
              </a:spcBef>
              <a:spcAft>
                <a:spcPts val="0"/>
              </a:spcAft>
              <a:defRPr/>
            </a:pPr>
            <a:r>
              <a:rPr lang="sl-SI" sz="1000" kern="0" dirty="0">
                <a:solidFill>
                  <a:srgbClr val="00B0F0"/>
                </a:solidFill>
                <a:latin typeface="Segoe UI"/>
              </a:rPr>
              <a:t>Podpora poslovanju</a:t>
            </a:r>
          </a:p>
        </p:txBody>
      </p:sp>
      <p:sp>
        <p:nvSpPr>
          <p:cNvPr id="40" name="Rectangle 39">
            <a:extLst>
              <a:ext uri="{FF2B5EF4-FFF2-40B4-BE49-F238E27FC236}">
                <a16:creationId xmlns:a16="http://schemas.microsoft.com/office/drawing/2014/main" id="{471B7236-4CC8-4531-97DB-72681CECF3E6}"/>
              </a:ext>
            </a:extLst>
          </p:cNvPr>
          <p:cNvSpPr/>
          <p:nvPr/>
        </p:nvSpPr>
        <p:spPr>
          <a:xfrm rot="5400000">
            <a:off x="7128670" y="4942681"/>
            <a:ext cx="1554162" cy="269875"/>
          </a:xfrm>
          <a:prstGeom prst="rect">
            <a:avLst/>
          </a:prstGeom>
        </p:spPr>
        <p:txBody>
          <a:bodyPr>
            <a:spAutoFit/>
          </a:bodyPr>
          <a:lstStyle/>
          <a:p>
            <a:pPr defTabSz="1268175" eaLnBrk="1" fontAlgn="auto" hangingPunct="1">
              <a:spcBef>
                <a:spcPts val="0"/>
              </a:spcBef>
              <a:spcAft>
                <a:spcPts val="0"/>
              </a:spcAft>
              <a:defRPr/>
            </a:pPr>
            <a:r>
              <a:rPr lang="sl-SI" sz="1122" kern="0" dirty="0">
                <a:solidFill>
                  <a:srgbClr val="00B0F0"/>
                </a:solidFill>
                <a:latin typeface="Segoe UI"/>
              </a:rPr>
              <a:t>Pilotski projekti</a:t>
            </a:r>
          </a:p>
        </p:txBody>
      </p:sp>
      <p:sp>
        <p:nvSpPr>
          <p:cNvPr id="41" name="Rectangle 40">
            <a:extLst>
              <a:ext uri="{FF2B5EF4-FFF2-40B4-BE49-F238E27FC236}">
                <a16:creationId xmlns:a16="http://schemas.microsoft.com/office/drawing/2014/main" id="{7FE3D3DA-B801-4ABB-95C5-BBF4669974D1}"/>
              </a:ext>
            </a:extLst>
          </p:cNvPr>
          <p:cNvSpPr/>
          <p:nvPr/>
        </p:nvSpPr>
        <p:spPr>
          <a:xfrm rot="16200000">
            <a:off x="2012950" y="4729163"/>
            <a:ext cx="2428875" cy="254000"/>
          </a:xfrm>
          <a:prstGeom prst="rect">
            <a:avLst/>
          </a:prstGeom>
        </p:spPr>
        <p:txBody>
          <a:bodyPr>
            <a:spAutoFit/>
          </a:bodyPr>
          <a:lstStyle/>
          <a:p>
            <a:pPr defTabSz="1268175" eaLnBrk="1" fontAlgn="auto" hangingPunct="1">
              <a:spcBef>
                <a:spcPts val="0"/>
              </a:spcBef>
              <a:spcAft>
                <a:spcPts val="0"/>
              </a:spcAft>
              <a:defRPr/>
            </a:pPr>
            <a:r>
              <a:rPr lang="sl-SI" sz="1000" kern="0" dirty="0">
                <a:solidFill>
                  <a:srgbClr val="00B0F0"/>
                </a:solidFill>
                <a:latin typeface="Segoe UI"/>
              </a:rPr>
              <a:t>Osnovne podporne funkcionalnosti </a:t>
            </a:r>
          </a:p>
        </p:txBody>
      </p:sp>
      <p:sp>
        <p:nvSpPr>
          <p:cNvPr id="42" name="Rectangle 41">
            <a:extLst>
              <a:ext uri="{FF2B5EF4-FFF2-40B4-BE49-F238E27FC236}">
                <a16:creationId xmlns:a16="http://schemas.microsoft.com/office/drawing/2014/main" id="{E724D9BD-E6F3-4D5F-8984-8CB9AE61CA06}"/>
              </a:ext>
            </a:extLst>
          </p:cNvPr>
          <p:cNvSpPr/>
          <p:nvPr/>
        </p:nvSpPr>
        <p:spPr>
          <a:xfrm>
            <a:off x="5438775" y="1412875"/>
            <a:ext cx="1990725" cy="319088"/>
          </a:xfrm>
          <a:prstGeom prst="rect">
            <a:avLst/>
          </a:prstGeom>
        </p:spPr>
        <p:txBody>
          <a:bodyPr>
            <a:spAutoFit/>
          </a:bodyPr>
          <a:lstStyle/>
          <a:p>
            <a:pPr algn="r" defTabSz="1268175" eaLnBrk="1" fontAlgn="auto" hangingPunct="1">
              <a:spcBef>
                <a:spcPts val="0"/>
              </a:spcBef>
              <a:spcAft>
                <a:spcPts val="0"/>
              </a:spcAft>
              <a:defRPr/>
            </a:pPr>
            <a:r>
              <a:rPr lang="sl-SI" sz="1428" b="1" kern="0" dirty="0">
                <a:solidFill>
                  <a:srgbClr val="0070C0"/>
                </a:solidFill>
                <a:latin typeface="Segoe UI"/>
              </a:rPr>
              <a:t>Bivši IT kot </a:t>
            </a:r>
            <a:r>
              <a:rPr lang="sl-SI" sz="1428" b="1" kern="0" dirty="0" err="1">
                <a:solidFill>
                  <a:srgbClr val="0070C0"/>
                </a:solidFill>
                <a:latin typeface="Segoe UI"/>
              </a:rPr>
              <a:t>Broker</a:t>
            </a:r>
            <a:endParaRPr lang="sl-SI" sz="1428" b="1" kern="0" dirty="0">
              <a:solidFill>
                <a:srgbClr val="0070C0"/>
              </a:solidFill>
              <a:latin typeface="Segoe UI"/>
            </a:endParaRPr>
          </a:p>
        </p:txBody>
      </p:sp>
    </p:spTree>
  </p:cSld>
  <p:clrMapOvr>
    <a:masterClrMapping/>
  </p:clrMapOvr>
  <p:transition spd="med">
    <p:fade/>
  </p:transition>
  <p:timing>
    <p:tnLst>
      <p:par>
        <p:cTn id="1" dur="indefinite" restart="never" nodeType="tmRoot">
          <p:childTnLst>
            <p:seq concurrent="1" nextAc="seek">
              <p:cTn id="2" dur="indefinite" nodeType="mainSeq">
                <p:childTnLst>
                  <p:par>
                    <p:cTn id="3" fill="hold" nodeType="clickPar">
                      <p:stCondLst>
                        <p:cond delay="indefinite"/>
                      </p:stCondLst>
                      <p:childTnLst>
                        <p:par>
                          <p:cTn id="4" fill="hold" nodeType="withGroup">
                            <p:stCondLst>
                              <p:cond delay="0"/>
                            </p:stCondLst>
                            <p:childTnLst>
                              <p:par>
                                <p:cTn id="5" presetID="10" presetClass="entr" presetSubtype="0" fill="hold" grpId="0" nodeType="clickEffect">
                                  <p:stCondLst>
                                    <p:cond delay="0"/>
                                  </p:stCondLst>
                                  <p:childTnLst>
                                    <p:set>
                                      <p:cBhvr>
                                        <p:cTn id="6" dur="1" fill="hold">
                                          <p:stCondLst>
                                            <p:cond delay="0"/>
                                          </p:stCondLst>
                                        </p:cTn>
                                        <p:tgtEl>
                                          <p:spTgt spid="26"/>
                                        </p:tgtEl>
                                        <p:attrNameLst>
                                          <p:attrName>style.visibility</p:attrName>
                                        </p:attrNameLst>
                                      </p:cBhvr>
                                      <p:to>
                                        <p:strVal val="visible"/>
                                      </p:to>
                                    </p:set>
                                    <p:animEffect transition="in" filter="fade">
                                      <p:cBhvr>
                                        <p:cTn id="7" dur="500"/>
                                        <p:tgtEl>
                                          <p:spTgt spid="26"/>
                                        </p:tgtEl>
                                      </p:cBhvr>
                                    </p:animEffect>
                                  </p:childTnLst>
                                </p:cTn>
                              </p:par>
                              <p:par>
                                <p:cTn id="8" presetID="10" presetClass="entr" presetSubtype="0" fill="hold" grpId="0" nodeType="withEffect">
                                  <p:stCondLst>
                                    <p:cond delay="0"/>
                                  </p:stCondLst>
                                  <p:childTnLst>
                                    <p:set>
                                      <p:cBhvr>
                                        <p:cTn id="9" dur="1" fill="hold">
                                          <p:stCondLst>
                                            <p:cond delay="0"/>
                                          </p:stCondLst>
                                        </p:cTn>
                                        <p:tgtEl>
                                          <p:spTgt spid="7"/>
                                        </p:tgtEl>
                                        <p:attrNameLst>
                                          <p:attrName>style.visibility</p:attrName>
                                        </p:attrNameLst>
                                      </p:cBhvr>
                                      <p:to>
                                        <p:strVal val="visible"/>
                                      </p:to>
                                    </p:set>
                                    <p:animEffect transition="in" filter="fade">
                                      <p:cBhvr>
                                        <p:cTn id="10" dur="500"/>
                                        <p:tgtEl>
                                          <p:spTgt spid="7"/>
                                        </p:tgtEl>
                                      </p:cBhvr>
                                    </p:animEffect>
                                  </p:childTnLst>
                                </p:cTn>
                              </p:par>
                              <p:par>
                                <p:cTn id="11" presetID="10" presetClass="entr" presetSubtype="0" fill="hold" grpId="0" nodeType="withEffect">
                                  <p:stCondLst>
                                    <p:cond delay="0"/>
                                  </p:stCondLst>
                                  <p:childTnLst>
                                    <p:set>
                                      <p:cBhvr>
                                        <p:cTn id="12" dur="1" fill="hold">
                                          <p:stCondLst>
                                            <p:cond delay="0"/>
                                          </p:stCondLst>
                                        </p:cTn>
                                        <p:tgtEl>
                                          <p:spTgt spid="5"/>
                                        </p:tgtEl>
                                        <p:attrNameLst>
                                          <p:attrName>style.visibility</p:attrName>
                                        </p:attrNameLst>
                                      </p:cBhvr>
                                      <p:to>
                                        <p:strVal val="visible"/>
                                      </p:to>
                                    </p:set>
                                    <p:animEffect transition="in" filter="fade">
                                      <p:cBhvr>
                                        <p:cTn id="13" dur="500"/>
                                        <p:tgtEl>
                                          <p:spTgt spid="5"/>
                                        </p:tgtEl>
                                      </p:cBhvr>
                                    </p:animEffect>
                                  </p:childTnLst>
                                </p:cTn>
                              </p:par>
                              <p:par>
                                <p:cTn id="14" presetID="10" presetClass="entr" presetSubtype="0" fill="hold" grpId="0" nodeType="withEffect">
                                  <p:stCondLst>
                                    <p:cond delay="0"/>
                                  </p:stCondLst>
                                  <p:childTnLst>
                                    <p:set>
                                      <p:cBhvr>
                                        <p:cTn id="15" dur="1" fill="hold">
                                          <p:stCondLst>
                                            <p:cond delay="0"/>
                                          </p:stCondLst>
                                        </p:cTn>
                                        <p:tgtEl>
                                          <p:spTgt spid="34"/>
                                        </p:tgtEl>
                                        <p:attrNameLst>
                                          <p:attrName>style.visibility</p:attrName>
                                        </p:attrNameLst>
                                      </p:cBhvr>
                                      <p:to>
                                        <p:strVal val="visible"/>
                                      </p:to>
                                    </p:set>
                                    <p:animEffect transition="in" filter="fade">
                                      <p:cBhvr>
                                        <p:cTn id="16" dur="500"/>
                                        <p:tgtEl>
                                          <p:spTgt spid="34"/>
                                        </p:tgtEl>
                                      </p:cBhvr>
                                    </p:animEffect>
                                  </p:childTnLst>
                                </p:cTn>
                              </p:par>
                              <p:par>
                                <p:cTn id="17" presetID="10" presetClass="entr" presetSubtype="0" fill="hold" grpId="0" nodeType="withEffect">
                                  <p:stCondLst>
                                    <p:cond delay="0"/>
                                  </p:stCondLst>
                                  <p:childTnLst>
                                    <p:set>
                                      <p:cBhvr>
                                        <p:cTn id="18" dur="1" fill="hold">
                                          <p:stCondLst>
                                            <p:cond delay="0"/>
                                          </p:stCondLst>
                                        </p:cTn>
                                        <p:tgtEl>
                                          <p:spTgt spid="36"/>
                                        </p:tgtEl>
                                        <p:attrNameLst>
                                          <p:attrName>style.visibility</p:attrName>
                                        </p:attrNameLst>
                                      </p:cBhvr>
                                      <p:to>
                                        <p:strVal val="visible"/>
                                      </p:to>
                                    </p:set>
                                    <p:animEffect transition="in" filter="fade">
                                      <p:cBhvr>
                                        <p:cTn id="19" dur="500"/>
                                        <p:tgtEl>
                                          <p:spTgt spid="36"/>
                                        </p:tgtEl>
                                      </p:cBhvr>
                                    </p:animEffect>
                                  </p:childTnLst>
                                </p:cTn>
                              </p:par>
                              <p:par>
                                <p:cTn id="20" presetID="10" presetClass="entr" presetSubtype="0" fill="hold" grpId="0" nodeType="withEffect">
                                  <p:stCondLst>
                                    <p:cond delay="0"/>
                                  </p:stCondLst>
                                  <p:childTnLst>
                                    <p:set>
                                      <p:cBhvr>
                                        <p:cTn id="21" dur="1" fill="hold">
                                          <p:stCondLst>
                                            <p:cond delay="0"/>
                                          </p:stCondLst>
                                        </p:cTn>
                                        <p:tgtEl>
                                          <p:spTgt spid="37"/>
                                        </p:tgtEl>
                                        <p:attrNameLst>
                                          <p:attrName>style.visibility</p:attrName>
                                        </p:attrNameLst>
                                      </p:cBhvr>
                                      <p:to>
                                        <p:strVal val="visible"/>
                                      </p:to>
                                    </p:set>
                                    <p:animEffect transition="in" filter="fade">
                                      <p:cBhvr>
                                        <p:cTn id="22" dur="500"/>
                                        <p:tgtEl>
                                          <p:spTgt spid="37"/>
                                        </p:tgtEl>
                                      </p:cBhvr>
                                    </p:animEffect>
                                  </p:childTnLst>
                                </p:cTn>
                              </p:par>
                              <p:par>
                                <p:cTn id="23" presetID="10" presetClass="entr" presetSubtype="0" fill="hold" grpId="0" nodeType="withEffect">
                                  <p:stCondLst>
                                    <p:cond delay="0"/>
                                  </p:stCondLst>
                                  <p:childTnLst>
                                    <p:set>
                                      <p:cBhvr>
                                        <p:cTn id="24" dur="1" fill="hold">
                                          <p:stCondLst>
                                            <p:cond delay="0"/>
                                          </p:stCondLst>
                                        </p:cTn>
                                        <p:tgtEl>
                                          <p:spTgt spid="42"/>
                                        </p:tgtEl>
                                        <p:attrNameLst>
                                          <p:attrName>style.visibility</p:attrName>
                                        </p:attrNameLst>
                                      </p:cBhvr>
                                      <p:to>
                                        <p:strVal val="visible"/>
                                      </p:to>
                                    </p:set>
                                    <p:animEffect transition="in" filter="fade">
                                      <p:cBhvr>
                                        <p:cTn id="25" dur="500"/>
                                        <p:tgtEl>
                                          <p:spTgt spid="42"/>
                                        </p:tgtEl>
                                      </p:cBhvr>
                                    </p:animEffect>
                                  </p:childTnLst>
                                </p:cTn>
                              </p:par>
                              <p:par>
                                <p:cTn id="26" presetID="10" presetClass="entr" presetSubtype="0" fill="hold" grpId="0" nodeType="withEffect">
                                  <p:stCondLst>
                                    <p:cond delay="0"/>
                                  </p:stCondLst>
                                  <p:childTnLst>
                                    <p:set>
                                      <p:cBhvr>
                                        <p:cTn id="27" dur="1" fill="hold">
                                          <p:stCondLst>
                                            <p:cond delay="0"/>
                                          </p:stCondLst>
                                        </p:cTn>
                                        <p:tgtEl>
                                          <p:spTgt spid="27"/>
                                        </p:tgtEl>
                                        <p:attrNameLst>
                                          <p:attrName>style.visibility</p:attrName>
                                        </p:attrNameLst>
                                      </p:cBhvr>
                                      <p:to>
                                        <p:strVal val="visible"/>
                                      </p:to>
                                    </p:set>
                                    <p:animEffect transition="in" filter="fade">
                                      <p:cBhvr>
                                        <p:cTn id="28" dur="500"/>
                                        <p:tgtEl>
                                          <p:spTgt spid="27"/>
                                        </p:tgtEl>
                                      </p:cBhvr>
                                    </p:animEffect>
                                  </p:childTnLst>
                                </p:cTn>
                              </p:par>
                              <p:par>
                                <p:cTn id="29" presetID="10" presetClass="entr" presetSubtype="0" fill="hold" grpId="0" nodeType="withEffect">
                                  <p:stCondLst>
                                    <p:cond delay="0"/>
                                  </p:stCondLst>
                                  <p:childTnLst>
                                    <p:set>
                                      <p:cBhvr>
                                        <p:cTn id="30" dur="1" fill="hold">
                                          <p:stCondLst>
                                            <p:cond delay="0"/>
                                          </p:stCondLst>
                                        </p:cTn>
                                        <p:tgtEl>
                                          <p:spTgt spid="25"/>
                                        </p:tgtEl>
                                        <p:attrNameLst>
                                          <p:attrName>style.visibility</p:attrName>
                                        </p:attrNameLst>
                                      </p:cBhvr>
                                      <p:to>
                                        <p:strVal val="visible"/>
                                      </p:to>
                                    </p:set>
                                    <p:animEffect transition="in" filter="fade">
                                      <p:cBhvr>
                                        <p:cTn id="31" dur="500"/>
                                        <p:tgtEl>
                                          <p:spTgt spid="25"/>
                                        </p:tgtEl>
                                      </p:cBhvr>
                                    </p:animEffect>
                                  </p:childTnLst>
                                </p:cTn>
                              </p:par>
                              <p:par>
                                <p:cTn id="32" presetID="10" presetClass="entr" presetSubtype="0" fill="hold" grpId="0" nodeType="withEffect">
                                  <p:stCondLst>
                                    <p:cond delay="0"/>
                                  </p:stCondLst>
                                  <p:childTnLst>
                                    <p:set>
                                      <p:cBhvr>
                                        <p:cTn id="33" dur="1" fill="hold">
                                          <p:stCondLst>
                                            <p:cond delay="0"/>
                                          </p:stCondLst>
                                        </p:cTn>
                                        <p:tgtEl>
                                          <p:spTgt spid="35"/>
                                        </p:tgtEl>
                                        <p:attrNameLst>
                                          <p:attrName>style.visibility</p:attrName>
                                        </p:attrNameLst>
                                      </p:cBhvr>
                                      <p:to>
                                        <p:strVal val="visible"/>
                                      </p:to>
                                    </p:set>
                                    <p:animEffect transition="in" filter="fade">
                                      <p:cBhvr>
                                        <p:cTn id="34" dur="500"/>
                                        <p:tgtEl>
                                          <p:spTgt spid="35"/>
                                        </p:tgtEl>
                                      </p:cBhvr>
                                    </p:animEffect>
                                  </p:childTnLst>
                                </p:cTn>
                              </p:par>
                              <p:par>
                                <p:cTn id="35" presetID="10" presetClass="entr" presetSubtype="0" fill="hold" grpId="0" nodeType="withEffect">
                                  <p:stCondLst>
                                    <p:cond delay="0"/>
                                  </p:stCondLst>
                                  <p:childTnLst>
                                    <p:set>
                                      <p:cBhvr>
                                        <p:cTn id="36" dur="1" fill="hold">
                                          <p:stCondLst>
                                            <p:cond delay="0"/>
                                          </p:stCondLst>
                                        </p:cTn>
                                        <p:tgtEl>
                                          <p:spTgt spid="4"/>
                                        </p:tgtEl>
                                        <p:attrNameLst>
                                          <p:attrName>style.visibility</p:attrName>
                                        </p:attrNameLst>
                                      </p:cBhvr>
                                      <p:to>
                                        <p:strVal val="visible"/>
                                      </p:to>
                                    </p:set>
                                    <p:animEffect transition="in" filter="fade">
                                      <p:cBhvr>
                                        <p:cTn id="37" dur="500"/>
                                        <p:tgtEl>
                                          <p:spTgt spid="4"/>
                                        </p:tgtEl>
                                      </p:cBhvr>
                                    </p:animEffect>
                                  </p:childTnLst>
                                </p:cTn>
                              </p:par>
                            </p:childTnLst>
                          </p:cTn>
                        </p:par>
                      </p:childTnLst>
                    </p:cTn>
                  </p:par>
                  <p:par>
                    <p:cTn id="38" fill="hold" nodeType="clickPar">
                      <p:stCondLst>
                        <p:cond delay="indefinite"/>
                      </p:stCondLst>
                      <p:childTnLst>
                        <p:par>
                          <p:cTn id="39" fill="hold" nodeType="withGroup">
                            <p:stCondLst>
                              <p:cond delay="0"/>
                            </p:stCondLst>
                            <p:childTnLst>
                              <p:par>
                                <p:cTn id="40" presetID="10" presetClass="entr" presetSubtype="0" fill="hold" grpId="0" nodeType="clickEffect">
                                  <p:stCondLst>
                                    <p:cond delay="0"/>
                                  </p:stCondLst>
                                  <p:childTnLst>
                                    <p:set>
                                      <p:cBhvr>
                                        <p:cTn id="41" dur="1" fill="hold">
                                          <p:stCondLst>
                                            <p:cond delay="0"/>
                                          </p:stCondLst>
                                        </p:cTn>
                                        <p:tgtEl>
                                          <p:spTgt spid="9"/>
                                        </p:tgtEl>
                                        <p:attrNameLst>
                                          <p:attrName>style.visibility</p:attrName>
                                        </p:attrNameLst>
                                      </p:cBhvr>
                                      <p:to>
                                        <p:strVal val="visible"/>
                                      </p:to>
                                    </p:set>
                                    <p:animEffect transition="in" filter="fade">
                                      <p:cBhvr>
                                        <p:cTn id="42" dur="500"/>
                                        <p:tgtEl>
                                          <p:spTgt spid="9"/>
                                        </p:tgtEl>
                                      </p:cBhvr>
                                    </p:animEffect>
                                  </p:childTnLst>
                                </p:cTn>
                              </p:par>
                              <p:par>
                                <p:cTn id="43" presetID="10" presetClass="entr" presetSubtype="0" fill="hold" grpId="0" nodeType="withEffect">
                                  <p:stCondLst>
                                    <p:cond delay="0"/>
                                  </p:stCondLst>
                                  <p:childTnLst>
                                    <p:set>
                                      <p:cBhvr>
                                        <p:cTn id="44" dur="1" fill="hold">
                                          <p:stCondLst>
                                            <p:cond delay="0"/>
                                          </p:stCondLst>
                                        </p:cTn>
                                        <p:tgtEl>
                                          <p:spTgt spid="8"/>
                                        </p:tgtEl>
                                        <p:attrNameLst>
                                          <p:attrName>style.visibility</p:attrName>
                                        </p:attrNameLst>
                                      </p:cBhvr>
                                      <p:to>
                                        <p:strVal val="visible"/>
                                      </p:to>
                                    </p:set>
                                    <p:animEffect transition="in" filter="fade">
                                      <p:cBhvr>
                                        <p:cTn id="45" dur="500"/>
                                        <p:tgtEl>
                                          <p:spTgt spid="8"/>
                                        </p:tgtEl>
                                      </p:cBhvr>
                                    </p:animEffect>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4" grpId="0" animBg="1"/>
      <p:bldP spid="5" grpId="0" animBg="1"/>
      <p:bldP spid="7" grpId="0"/>
      <p:bldP spid="8" grpId="0" animBg="1"/>
      <p:bldP spid="9" grpId="0" animBg="1"/>
      <p:bldP spid="25" grpId="0"/>
      <p:bldP spid="26" grpId="0"/>
      <p:bldP spid="27" grpId="0"/>
      <p:bldP spid="34" grpId="0"/>
      <p:bldP spid="35" grpId="0"/>
      <p:bldP spid="36" grpId="0"/>
      <p:bldP spid="37" grpId="0"/>
      <p:bldP spid="42" grpId="0"/>
    </p:bldLst>
  </p:timing>
</p:sld>
</file>

<file path=ppt/slides/slide12.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17" name="Title 16">
            <a:extLst>
              <a:ext uri="{FF2B5EF4-FFF2-40B4-BE49-F238E27FC236}">
                <a16:creationId xmlns:a16="http://schemas.microsoft.com/office/drawing/2014/main" id="{BDE8B00B-F951-4100-B5E5-B193EC21C283}"/>
              </a:ext>
            </a:extLst>
          </p:cNvPr>
          <p:cNvSpPr>
            <a:spLocks noGrp="1"/>
          </p:cNvSpPr>
          <p:nvPr>
            <p:ph type="title"/>
          </p:nvPr>
        </p:nvSpPr>
        <p:spPr/>
        <p:txBody>
          <a:bodyPr/>
          <a:lstStyle/>
          <a:p>
            <a:pPr defTabSz="932742" fontAlgn="auto">
              <a:spcAft>
                <a:spcPts val="0"/>
              </a:spcAft>
              <a:defRPr/>
            </a:pPr>
            <a:r>
              <a:rPr lang="sl-SI" dirty="0"/>
              <a:t>Modern Service Management (MSM)</a:t>
            </a:r>
          </a:p>
        </p:txBody>
      </p:sp>
      <p:sp>
        <p:nvSpPr>
          <p:cNvPr id="2" name="Rectangle 1">
            <a:extLst>
              <a:ext uri="{FF2B5EF4-FFF2-40B4-BE49-F238E27FC236}">
                <a16:creationId xmlns:a16="http://schemas.microsoft.com/office/drawing/2014/main" id="{F41587E2-4757-4BF9-B44E-0ABA2AA07669}"/>
              </a:ext>
            </a:extLst>
          </p:cNvPr>
          <p:cNvSpPr/>
          <p:nvPr/>
        </p:nvSpPr>
        <p:spPr>
          <a:xfrm>
            <a:off x="1465709" y="1769070"/>
            <a:ext cx="9505056" cy="2385268"/>
          </a:xfrm>
          <a:prstGeom prst="rect">
            <a:avLst/>
          </a:prstGeom>
        </p:spPr>
        <p:txBody>
          <a:bodyPr wrap="square">
            <a:spAutoFit/>
          </a:bodyPr>
          <a:lstStyle/>
          <a:p>
            <a:pPr algn="ctr" defTabSz="932742" eaLnBrk="1" fontAlgn="auto" hangingPunct="1">
              <a:lnSpc>
                <a:spcPct val="90000"/>
              </a:lnSpc>
              <a:spcBef>
                <a:spcPts val="0"/>
              </a:spcBef>
              <a:spcAft>
                <a:spcPts val="612"/>
              </a:spcAft>
              <a:defRPr/>
            </a:pPr>
            <a:r>
              <a:rPr lang="sl-SI" altLang="en-US" sz="2800" b="1" dirty="0">
                <a:latin typeface="Segoe UI" panose="020B0502040204020203" pitchFamily="34" charset="0"/>
                <a:cs typeface="Segoe UI" panose="020B0502040204020203" pitchFamily="34" charset="0"/>
              </a:rPr>
              <a:t>Pogled</a:t>
            </a:r>
            <a:r>
              <a:rPr lang="sl-SI" altLang="en-US" sz="2800" dirty="0">
                <a:solidFill>
                  <a:srgbClr val="737373"/>
                </a:solidFill>
                <a:latin typeface="Segoe UI" panose="020B0502040204020203" pitchFamily="34" charset="0"/>
                <a:cs typeface="Segoe UI" panose="020B0502040204020203" pitchFamily="34" charset="0"/>
              </a:rPr>
              <a:t>, namenjen </a:t>
            </a:r>
            <a:r>
              <a:rPr lang="sl-SI" altLang="en-US" sz="2800" b="1" dirty="0">
                <a:solidFill>
                  <a:schemeClr val="tx1">
                    <a:lumMod val="50000"/>
                  </a:schemeClr>
                </a:solidFill>
                <a:latin typeface="Segoe UI" panose="020B0502040204020203" pitchFamily="34" charset="0"/>
                <a:cs typeface="Segoe UI" panose="020B0502040204020203" pitchFamily="34" charset="0"/>
              </a:rPr>
              <a:t>usmerjanju pozornosti ITSM </a:t>
            </a:r>
            <a:r>
              <a:rPr lang="sl-SI" altLang="en-US" sz="2800" dirty="0">
                <a:solidFill>
                  <a:srgbClr val="737373"/>
                </a:solidFill>
                <a:latin typeface="Segoe UI" panose="020B0502040204020203" pitchFamily="34" charset="0"/>
                <a:cs typeface="Segoe UI" panose="020B0502040204020203" pitchFamily="34" charset="0"/>
              </a:rPr>
              <a:t>strokovnjakov širom sveta, </a:t>
            </a:r>
            <a:r>
              <a:rPr lang="sl-SI" altLang="en-US" sz="2800" b="1" dirty="0">
                <a:latin typeface="Segoe UI" panose="020B0502040204020203" pitchFamily="34" charset="0"/>
                <a:cs typeface="Segoe UI" panose="020B0502040204020203" pitchFamily="34" charset="0"/>
              </a:rPr>
              <a:t>na</a:t>
            </a:r>
            <a:r>
              <a:rPr lang="sl-SI" altLang="en-US" sz="2800" dirty="0">
                <a:solidFill>
                  <a:srgbClr val="737373"/>
                </a:solidFill>
                <a:latin typeface="Segoe UI" panose="020B0502040204020203" pitchFamily="34" charset="0"/>
                <a:cs typeface="Segoe UI" panose="020B0502040204020203" pitchFamily="34" charset="0"/>
              </a:rPr>
              <a:t> najbolj pomembne </a:t>
            </a:r>
            <a:r>
              <a:rPr lang="sl-SI" altLang="en-US" sz="2800" b="1" dirty="0">
                <a:latin typeface="Segoe UI" panose="020B0502040204020203" pitchFamily="34" charset="0"/>
                <a:cs typeface="Segoe UI" panose="020B0502040204020203" pitchFamily="34" charset="0"/>
              </a:rPr>
              <a:t>rezultate</a:t>
            </a:r>
            <a:r>
              <a:rPr lang="sl-SI" altLang="en-US" sz="2800" dirty="0">
                <a:solidFill>
                  <a:srgbClr val="737373"/>
                </a:solidFill>
                <a:latin typeface="Segoe UI" panose="020B0502040204020203" pitchFamily="34" charset="0"/>
                <a:cs typeface="Segoe UI" panose="020B0502040204020203" pitchFamily="34" charset="0"/>
              </a:rPr>
              <a:t>, ki </a:t>
            </a:r>
            <a:r>
              <a:rPr lang="sl-SI" altLang="en-US" sz="2800" b="1" dirty="0">
                <a:latin typeface="Segoe UI" panose="020B0502040204020203" pitchFamily="34" charset="0"/>
                <a:cs typeface="Segoe UI" panose="020B0502040204020203" pitchFamily="34" charset="0"/>
              </a:rPr>
              <a:t>pomagajo našim strankam preiti </a:t>
            </a:r>
            <a:r>
              <a:rPr lang="sl-SI" altLang="en-US" sz="2800" dirty="0">
                <a:solidFill>
                  <a:srgbClr val="737373"/>
                </a:solidFill>
                <a:latin typeface="Segoe UI" panose="020B0502040204020203" pitchFamily="34" charset="0"/>
                <a:cs typeface="Segoe UI" panose="020B0502040204020203" pitchFamily="34" charset="0"/>
              </a:rPr>
              <a:t>iz starih tradicionalnih IT modelov </a:t>
            </a:r>
            <a:r>
              <a:rPr lang="sl-SI" altLang="en-US" sz="2800" b="1" dirty="0">
                <a:latin typeface="Segoe UI" panose="020B0502040204020203" pitchFamily="34" charset="0"/>
                <a:cs typeface="Segoe UI" panose="020B0502040204020203" pitchFamily="34" charset="0"/>
              </a:rPr>
              <a:t>proti enostavnejšim, bolj učinkovitim </a:t>
            </a:r>
            <a:r>
              <a:rPr lang="sl-SI" altLang="en-US" sz="2800" dirty="0">
                <a:solidFill>
                  <a:srgbClr val="737373"/>
                </a:solidFill>
                <a:latin typeface="Segoe UI" panose="020B0502040204020203" pitchFamily="34" charset="0"/>
                <a:cs typeface="Segoe UI" panose="020B0502040204020203" pitchFamily="34" charset="0"/>
              </a:rPr>
              <a:t>in</a:t>
            </a:r>
            <a:r>
              <a:rPr lang="sl-SI" altLang="en-US" sz="2800" b="1" dirty="0">
                <a:latin typeface="Segoe UI" panose="020B0502040204020203" pitchFamily="34" charset="0"/>
                <a:cs typeface="Segoe UI" panose="020B0502040204020203" pitchFamily="34" charset="0"/>
              </a:rPr>
              <a:t> </a:t>
            </a:r>
            <a:r>
              <a:rPr lang="sl-SI" altLang="en-US" sz="2800" b="1" u="sng" dirty="0">
                <a:latin typeface="Segoe UI" panose="020B0502040204020203" pitchFamily="34" charset="0"/>
                <a:cs typeface="Segoe UI" panose="020B0502040204020203" pitchFamily="34" charset="0"/>
              </a:rPr>
              <a:t>agilnim</a:t>
            </a:r>
            <a:r>
              <a:rPr lang="sl-SI" altLang="en-US" sz="2800" b="1" dirty="0">
                <a:latin typeface="Segoe UI" panose="020B0502040204020203" pitchFamily="34" charset="0"/>
                <a:cs typeface="Segoe UI" panose="020B0502040204020203" pitchFamily="34" charset="0"/>
              </a:rPr>
              <a:t> storitvenim strukturam</a:t>
            </a:r>
            <a:endParaRPr lang="sl-SI" altLang="en-US" sz="2000" b="1" dirty="0">
              <a:solidFill>
                <a:schemeClr val="tx1">
                  <a:lumMod val="50000"/>
                </a:schemeClr>
              </a:solidFill>
              <a:latin typeface="Segoe UI" panose="020B0502040204020203" pitchFamily="34" charset="0"/>
              <a:cs typeface="Segoe UI" panose="020B0502040204020203" pitchFamily="34" charset="0"/>
            </a:endParaRPr>
          </a:p>
          <a:p>
            <a:pPr algn="r" defTabSz="932742" eaLnBrk="1" fontAlgn="auto" hangingPunct="1">
              <a:lnSpc>
                <a:spcPct val="90000"/>
              </a:lnSpc>
              <a:spcBef>
                <a:spcPts val="0"/>
              </a:spcBef>
              <a:spcAft>
                <a:spcPts val="612"/>
              </a:spcAft>
              <a:defRPr/>
            </a:pPr>
            <a:r>
              <a:rPr lang="sl-SI" altLang="en-US" sz="2000" b="1" dirty="0">
                <a:solidFill>
                  <a:schemeClr val="tx1">
                    <a:lumMod val="50000"/>
                  </a:schemeClr>
                </a:solidFill>
                <a:latin typeface="Segoe UI" panose="020B0502040204020203" pitchFamily="34" charset="0"/>
                <a:cs typeface="Segoe UI" panose="020B0502040204020203" pitchFamily="34" charset="0"/>
              </a:rPr>
              <a:t>Microsoft 2016</a:t>
            </a:r>
          </a:p>
        </p:txBody>
      </p:sp>
      <p:sp>
        <p:nvSpPr>
          <p:cNvPr id="3" name="TextBox 2">
            <a:extLst>
              <a:ext uri="{FF2B5EF4-FFF2-40B4-BE49-F238E27FC236}">
                <a16:creationId xmlns:a16="http://schemas.microsoft.com/office/drawing/2014/main" id="{0BBAB568-FE4D-4637-A79B-A5AD5566C2C6}"/>
              </a:ext>
            </a:extLst>
          </p:cNvPr>
          <p:cNvSpPr txBox="1"/>
          <p:nvPr/>
        </p:nvSpPr>
        <p:spPr>
          <a:xfrm>
            <a:off x="1" y="5295428"/>
            <a:ext cx="12436474" cy="1154162"/>
          </a:xfrm>
          <a:prstGeom prst="rect">
            <a:avLst/>
          </a:prstGeom>
          <a:noFill/>
        </p:spPr>
        <p:txBody>
          <a:bodyPr wrap="square" lIns="36000" tIns="146304" rIns="182880" bIns="146304" rtlCol="0">
            <a:spAutoFit/>
          </a:bodyPr>
          <a:lstStyle/>
          <a:p>
            <a:pPr marL="228600" lvl="1" indent="0" defTabSz="932742" fontAlgn="auto">
              <a:lnSpc>
                <a:spcPct val="90000"/>
              </a:lnSpc>
              <a:spcBef>
                <a:spcPct val="20000"/>
              </a:spcBef>
              <a:spcAft>
                <a:spcPts val="0"/>
              </a:spcAft>
              <a:buSzPct val="90000"/>
              <a:defRPr/>
            </a:pPr>
            <a:r>
              <a:rPr lang="sl-SI" dirty="0">
                <a:solidFill>
                  <a:srgbClr val="00B0F0"/>
                </a:solidFill>
                <a:latin typeface="+mn-lt"/>
                <a:hlinkClick r:id="rId3"/>
              </a:rPr>
              <a:t>https://channel9.msdn.com/Blogs/Taste-of-Premier/Taste-of-Premier-Modern-Service-Management-for-Microsoft-Azure </a:t>
            </a:r>
          </a:p>
          <a:p>
            <a:pPr marL="228600" lvl="1" indent="0" defTabSz="932742" fontAlgn="auto">
              <a:lnSpc>
                <a:spcPct val="90000"/>
              </a:lnSpc>
              <a:spcBef>
                <a:spcPct val="20000"/>
              </a:spcBef>
              <a:spcAft>
                <a:spcPts val="0"/>
              </a:spcAft>
              <a:buSzPct val="90000"/>
              <a:defRPr/>
            </a:pPr>
            <a:r>
              <a:rPr lang="sl-SI" dirty="0">
                <a:solidFill>
                  <a:srgbClr val="00B0F0"/>
                </a:solidFill>
                <a:latin typeface="+mn-lt"/>
                <a:hlinkClick r:id="rId3"/>
              </a:rPr>
              <a:t>http://agilemanifesto.org/iso/sl/manifesto.html</a:t>
            </a:r>
            <a:endParaRPr lang="sl-SI" dirty="0">
              <a:solidFill>
                <a:srgbClr val="00B0F0"/>
              </a:solidFill>
              <a:latin typeface="+mn-lt"/>
            </a:endParaRPr>
          </a:p>
          <a:p>
            <a:pPr marL="228600" lvl="1" indent="0" defTabSz="932742" fontAlgn="auto">
              <a:lnSpc>
                <a:spcPct val="90000"/>
              </a:lnSpc>
              <a:spcBef>
                <a:spcPct val="20000"/>
              </a:spcBef>
              <a:spcAft>
                <a:spcPts val="0"/>
              </a:spcAft>
              <a:buSzPct val="90000"/>
              <a:defRPr/>
            </a:pPr>
            <a:r>
              <a:rPr lang="sl-SI" dirty="0">
                <a:solidFill>
                  <a:srgbClr val="00B0F0"/>
                </a:solidFill>
                <a:latin typeface="+mn-lt"/>
                <a:hlinkClick r:id="rId4"/>
              </a:rPr>
              <a:t>http://agilemanifesto.org/iso/sl/principles.html</a:t>
            </a:r>
            <a:r>
              <a:rPr lang="sl-SI" dirty="0">
                <a:solidFill>
                  <a:srgbClr val="00B0F0"/>
                </a:solidFill>
                <a:latin typeface="+mn-lt"/>
              </a:rPr>
              <a:t> </a:t>
            </a:r>
          </a:p>
        </p:txBody>
      </p:sp>
    </p:spTree>
    <p:extLst>
      <p:ext uri="{BB962C8B-B14F-4D97-AF65-F5344CB8AC3E}">
        <p14:creationId xmlns:p14="http://schemas.microsoft.com/office/powerpoint/2010/main" val="2192065635"/>
      </p:ext>
    </p:extLst>
  </p:cSld>
  <p:clrMapOvr>
    <a:masterClrMapping/>
  </p:clrMapOvr>
  <p:transition spd="med">
    <p:fade/>
  </p:transition>
</p:sld>
</file>

<file path=ppt/slides/slide13.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a:extLst>
              <a:ext uri="{FF2B5EF4-FFF2-40B4-BE49-F238E27FC236}">
                <a16:creationId xmlns:a16="http://schemas.microsoft.com/office/drawing/2014/main" id="{21BE9AA4-4799-4732-B795-F5FC664163F6}"/>
              </a:ext>
            </a:extLst>
          </p:cNvPr>
          <p:cNvSpPr>
            <a:spLocks noGrp="1"/>
          </p:cNvSpPr>
          <p:nvPr>
            <p:ph type="title"/>
          </p:nvPr>
        </p:nvSpPr>
        <p:spPr/>
        <p:txBody>
          <a:bodyPr/>
          <a:lstStyle/>
          <a:p>
            <a:pPr defTabSz="932742" fontAlgn="auto">
              <a:spcAft>
                <a:spcPts val="0"/>
              </a:spcAft>
              <a:defRPr/>
            </a:pPr>
            <a:r>
              <a:rPr lang="sl-SI" dirty="0"/>
              <a:t>Zakaj MSM?</a:t>
            </a:r>
          </a:p>
        </p:txBody>
      </p:sp>
    </p:spTree>
    <p:extLst>
      <p:ext uri="{BB962C8B-B14F-4D97-AF65-F5344CB8AC3E}">
        <p14:creationId xmlns:p14="http://schemas.microsoft.com/office/powerpoint/2010/main" val="2484749787"/>
      </p:ext>
    </p:extLst>
  </p:cSld>
  <p:clrMapOvr>
    <a:masterClrMapping/>
  </p:clrMapOvr>
  <p:transition spd="med">
    <p:fade/>
  </p:transition>
</p:sld>
</file>

<file path=ppt/slides/slide14.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17" name="Title 16">
            <a:extLst>
              <a:ext uri="{FF2B5EF4-FFF2-40B4-BE49-F238E27FC236}">
                <a16:creationId xmlns:a16="http://schemas.microsoft.com/office/drawing/2014/main" id="{2F104369-DE50-4447-A5FC-3712E3587C43}"/>
              </a:ext>
            </a:extLst>
          </p:cNvPr>
          <p:cNvSpPr>
            <a:spLocks noGrp="1"/>
          </p:cNvSpPr>
          <p:nvPr>
            <p:ph type="title"/>
          </p:nvPr>
        </p:nvSpPr>
        <p:spPr/>
        <p:txBody>
          <a:bodyPr/>
          <a:lstStyle/>
          <a:p>
            <a:pPr defTabSz="932742" fontAlgn="auto">
              <a:spcAft>
                <a:spcPts val="0"/>
              </a:spcAft>
              <a:defRPr/>
            </a:pPr>
            <a:r>
              <a:rPr lang="sl-SI" dirty="0"/>
              <a:t>Zagotavljanje vrednosti</a:t>
            </a:r>
          </a:p>
        </p:txBody>
      </p:sp>
      <p:sp>
        <p:nvSpPr>
          <p:cNvPr id="7" name="TextBox 6">
            <a:extLst>
              <a:ext uri="{FF2B5EF4-FFF2-40B4-BE49-F238E27FC236}">
                <a16:creationId xmlns:a16="http://schemas.microsoft.com/office/drawing/2014/main" id="{A2C5A59F-B83C-496C-A4DA-FFA517A560A5}"/>
              </a:ext>
            </a:extLst>
          </p:cNvPr>
          <p:cNvSpPr txBox="1"/>
          <p:nvPr/>
        </p:nvSpPr>
        <p:spPr>
          <a:xfrm>
            <a:off x="721884" y="940440"/>
            <a:ext cx="11065849" cy="3314994"/>
          </a:xfrm>
          <a:prstGeom prst="rect">
            <a:avLst/>
          </a:prstGeom>
          <a:noFill/>
        </p:spPr>
        <p:txBody>
          <a:bodyPr lIns="186521" tIns="149217" rIns="186521" bIns="149217">
            <a:spAutoFit/>
          </a:bodyPr>
          <a:lstStyle/>
          <a:p>
            <a:pPr defTabSz="932597" eaLnBrk="1" fontAlgn="auto" hangingPunct="1">
              <a:spcBef>
                <a:spcPts val="0"/>
              </a:spcBef>
              <a:spcAft>
                <a:spcPts val="0"/>
              </a:spcAft>
              <a:defRPr/>
            </a:pPr>
            <a:endParaRPr lang="sl-SI" sz="2448" dirty="0">
              <a:solidFill>
                <a:srgbClr val="505050"/>
              </a:solidFill>
              <a:latin typeface="Segoe UI"/>
            </a:endParaRPr>
          </a:p>
          <a:p>
            <a:pPr defTabSz="932597" eaLnBrk="1" fontAlgn="auto" hangingPunct="1">
              <a:spcBef>
                <a:spcPts val="0"/>
              </a:spcBef>
              <a:spcAft>
                <a:spcPts val="0"/>
              </a:spcAft>
              <a:defRPr/>
            </a:pPr>
            <a:r>
              <a:rPr lang="sl-SI" sz="2448" dirty="0">
                <a:solidFill>
                  <a:srgbClr val="505050"/>
                </a:solidFill>
                <a:latin typeface="Segoe UI"/>
              </a:rPr>
              <a:t>Utemeljitev</a:t>
            </a:r>
          </a:p>
          <a:p>
            <a:pPr marL="466298" lvl="1" indent="0" defTabSz="932597" eaLnBrk="1" fontAlgn="auto" hangingPunct="1">
              <a:spcBef>
                <a:spcPts val="0"/>
              </a:spcBef>
              <a:spcAft>
                <a:spcPts val="0"/>
              </a:spcAft>
              <a:defRPr/>
            </a:pPr>
            <a:r>
              <a:rPr lang="sl-SI" sz="2448" dirty="0">
                <a:solidFill>
                  <a:srgbClr val="505050"/>
                </a:solidFill>
                <a:latin typeface="Segoe UI"/>
              </a:rPr>
              <a:t>Stranke so pripravljene plačevati samo za aktivnosti, ki povečajo vrednost izdelka ali storitve glede na stanje pred aktivnostjo</a:t>
            </a:r>
          </a:p>
          <a:p>
            <a:pPr defTabSz="932597" eaLnBrk="1" fontAlgn="auto" hangingPunct="1">
              <a:spcBef>
                <a:spcPts val="0"/>
              </a:spcBef>
              <a:spcAft>
                <a:spcPts val="0"/>
              </a:spcAft>
              <a:defRPr/>
            </a:pPr>
            <a:endParaRPr lang="sl-SI" sz="2448" dirty="0">
              <a:solidFill>
                <a:srgbClr val="505050"/>
              </a:solidFill>
              <a:latin typeface="Segoe UI"/>
            </a:endParaRPr>
          </a:p>
          <a:p>
            <a:pPr defTabSz="932597" eaLnBrk="1" fontAlgn="auto" hangingPunct="1">
              <a:spcBef>
                <a:spcPts val="0"/>
              </a:spcBef>
              <a:spcAft>
                <a:spcPts val="0"/>
              </a:spcAft>
              <a:defRPr/>
            </a:pPr>
            <a:r>
              <a:rPr lang="sl-SI" sz="2448" dirty="0">
                <a:solidFill>
                  <a:srgbClr val="505050"/>
                </a:solidFill>
                <a:latin typeface="Segoe UI"/>
              </a:rPr>
              <a:t>Vpliv</a:t>
            </a:r>
          </a:p>
          <a:p>
            <a:pPr marL="466298" lvl="1" indent="0" defTabSz="932597" eaLnBrk="1" fontAlgn="auto" hangingPunct="1">
              <a:spcBef>
                <a:spcPts val="0"/>
              </a:spcBef>
              <a:spcAft>
                <a:spcPts val="0"/>
              </a:spcAft>
              <a:defRPr/>
            </a:pPr>
            <a:r>
              <a:rPr lang="sl-SI" sz="2448" dirty="0">
                <a:solidFill>
                  <a:srgbClr val="505050"/>
                </a:solidFill>
                <a:latin typeface="Segoe UI"/>
              </a:rPr>
              <a:t>Vse aktivnosti se razvrstijo in izvedejo glede na dodano vrednost, ki jo prinašajo oziroma nujnost</a:t>
            </a:r>
            <a:endParaRPr lang="sl-SI" sz="2448" dirty="0">
              <a:gradFill>
                <a:gsLst>
                  <a:gs pos="2917">
                    <a:srgbClr val="505050"/>
                  </a:gs>
                  <a:gs pos="30000">
                    <a:srgbClr val="505050"/>
                  </a:gs>
                </a:gsLst>
                <a:lin ang="5400000" scaled="0"/>
              </a:gradFill>
              <a:latin typeface="Segoe UI"/>
            </a:endParaRPr>
          </a:p>
        </p:txBody>
      </p:sp>
      <p:pic>
        <p:nvPicPr>
          <p:cNvPr id="4" name="Picture 3">
            <a:extLst>
              <a:ext uri="{FF2B5EF4-FFF2-40B4-BE49-F238E27FC236}">
                <a16:creationId xmlns:a16="http://schemas.microsoft.com/office/drawing/2014/main" id="{9AE72D05-4583-401B-BF4F-56381474CACD}"/>
              </a:ext>
            </a:extLst>
          </p:cNvPr>
          <p:cNvPicPr>
            <a:picLocks noChangeAspect="1"/>
          </p:cNvPicPr>
          <p:nvPr/>
        </p:nvPicPr>
        <p:blipFill>
          <a:blip r:embed="rId3"/>
          <a:stretch>
            <a:fillRect/>
          </a:stretch>
        </p:blipFill>
        <p:spPr>
          <a:xfrm>
            <a:off x="10754741" y="400918"/>
            <a:ext cx="1322947" cy="1353429"/>
          </a:xfrm>
          <a:prstGeom prst="rect">
            <a:avLst/>
          </a:prstGeom>
        </p:spPr>
      </p:pic>
      <p:pic>
        <p:nvPicPr>
          <p:cNvPr id="5" name="Picture 4">
            <a:extLst>
              <a:ext uri="{FF2B5EF4-FFF2-40B4-BE49-F238E27FC236}">
                <a16:creationId xmlns:a16="http://schemas.microsoft.com/office/drawing/2014/main" id="{F5261F1C-953F-4FD8-9EF8-4B11CADBB3A4}"/>
              </a:ext>
            </a:extLst>
          </p:cNvPr>
          <p:cNvPicPr>
            <a:picLocks noChangeAspect="1"/>
          </p:cNvPicPr>
          <p:nvPr/>
        </p:nvPicPr>
        <p:blipFill>
          <a:blip r:embed="rId4"/>
          <a:stretch>
            <a:fillRect/>
          </a:stretch>
        </p:blipFill>
        <p:spPr>
          <a:xfrm>
            <a:off x="3762591" y="4145334"/>
            <a:ext cx="4911293" cy="2376264"/>
          </a:xfrm>
          <a:prstGeom prst="rect">
            <a:avLst/>
          </a:prstGeom>
        </p:spPr>
      </p:pic>
    </p:spTree>
  </p:cSld>
  <p:clrMapOvr>
    <a:masterClrMapping/>
  </p:clrMapOvr>
  <p:transition spd="med">
    <p:fade/>
  </p:transition>
</p:sld>
</file>

<file path=ppt/slides/slide15.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17" name="Title 16">
            <a:extLst>
              <a:ext uri="{FF2B5EF4-FFF2-40B4-BE49-F238E27FC236}">
                <a16:creationId xmlns:a16="http://schemas.microsoft.com/office/drawing/2014/main" id="{2F104369-DE50-4447-A5FC-3712E3587C43}"/>
              </a:ext>
            </a:extLst>
          </p:cNvPr>
          <p:cNvSpPr>
            <a:spLocks noGrp="1"/>
          </p:cNvSpPr>
          <p:nvPr>
            <p:ph type="title"/>
          </p:nvPr>
        </p:nvSpPr>
        <p:spPr/>
        <p:txBody>
          <a:bodyPr/>
          <a:lstStyle/>
          <a:p>
            <a:pPr defTabSz="932742" fontAlgn="auto">
              <a:spcAft>
                <a:spcPts val="0"/>
              </a:spcAft>
              <a:defRPr/>
            </a:pPr>
            <a:r>
              <a:rPr lang="sl-SI" dirty="0"/>
              <a:t>Podrejeno načrtovanju (zamenjaj, ne popravljaj)</a:t>
            </a:r>
          </a:p>
        </p:txBody>
      </p:sp>
      <p:sp>
        <p:nvSpPr>
          <p:cNvPr id="5" name="TextBox 4">
            <a:extLst>
              <a:ext uri="{FF2B5EF4-FFF2-40B4-BE49-F238E27FC236}">
                <a16:creationId xmlns:a16="http://schemas.microsoft.com/office/drawing/2014/main" id="{89D44B0F-37B1-444F-B8EE-82B7B284E3D7}"/>
              </a:ext>
            </a:extLst>
          </p:cNvPr>
          <p:cNvSpPr txBox="1"/>
          <p:nvPr/>
        </p:nvSpPr>
        <p:spPr>
          <a:xfrm>
            <a:off x="685313" y="1651412"/>
            <a:ext cx="11065849" cy="3691700"/>
          </a:xfrm>
          <a:prstGeom prst="rect">
            <a:avLst/>
          </a:prstGeom>
          <a:noFill/>
        </p:spPr>
        <p:txBody>
          <a:bodyPr lIns="186521" tIns="149217" rIns="186521" bIns="149217">
            <a:spAutoFit/>
          </a:bodyPr>
          <a:lstStyle/>
          <a:p>
            <a:pPr defTabSz="932597" eaLnBrk="1" fontAlgn="auto" hangingPunct="1">
              <a:spcBef>
                <a:spcPts val="0"/>
              </a:spcBef>
              <a:spcAft>
                <a:spcPts val="0"/>
              </a:spcAft>
              <a:defRPr/>
            </a:pPr>
            <a:r>
              <a:rPr lang="sl-SI" sz="2448" dirty="0">
                <a:solidFill>
                  <a:srgbClr val="505050"/>
                </a:solidFill>
                <a:latin typeface="Segoe UI"/>
              </a:rPr>
              <a:t>Utemeljitev</a:t>
            </a:r>
          </a:p>
          <a:p>
            <a:pPr marL="466298" lvl="1" indent="0" defTabSz="932597" eaLnBrk="1" fontAlgn="auto" hangingPunct="1">
              <a:spcBef>
                <a:spcPts val="0"/>
              </a:spcBef>
              <a:spcAft>
                <a:spcPts val="0"/>
              </a:spcAft>
              <a:defRPr/>
            </a:pPr>
            <a:r>
              <a:rPr lang="sl-SI" sz="2448" dirty="0">
                <a:solidFill>
                  <a:srgbClr val="505050"/>
                </a:solidFill>
                <a:latin typeface="Segoe UI"/>
              </a:rPr>
              <a:t>Popravila v produkcijskem okolju povzročajo prekinitve in nepričakovane rezultate</a:t>
            </a:r>
          </a:p>
          <a:p>
            <a:pPr defTabSz="932597" eaLnBrk="1" fontAlgn="auto" hangingPunct="1">
              <a:spcBef>
                <a:spcPts val="0"/>
              </a:spcBef>
              <a:spcAft>
                <a:spcPts val="0"/>
              </a:spcAft>
              <a:defRPr/>
            </a:pPr>
            <a:endParaRPr lang="sl-SI" sz="2448" dirty="0">
              <a:solidFill>
                <a:srgbClr val="505050"/>
              </a:solidFill>
              <a:latin typeface="Segoe UI"/>
            </a:endParaRPr>
          </a:p>
          <a:p>
            <a:pPr defTabSz="932597" eaLnBrk="1" fontAlgn="auto" hangingPunct="1">
              <a:spcBef>
                <a:spcPts val="0"/>
              </a:spcBef>
              <a:spcAft>
                <a:spcPts val="0"/>
              </a:spcAft>
              <a:defRPr/>
            </a:pPr>
            <a:endParaRPr lang="sl-SI" sz="2448" dirty="0">
              <a:solidFill>
                <a:srgbClr val="505050"/>
              </a:solidFill>
              <a:latin typeface="Segoe UI"/>
            </a:endParaRPr>
          </a:p>
          <a:p>
            <a:pPr defTabSz="932597" eaLnBrk="1" fontAlgn="auto" hangingPunct="1">
              <a:spcBef>
                <a:spcPts val="0"/>
              </a:spcBef>
              <a:spcAft>
                <a:spcPts val="0"/>
              </a:spcAft>
              <a:defRPr/>
            </a:pPr>
            <a:r>
              <a:rPr lang="sl-SI" sz="2448" dirty="0">
                <a:solidFill>
                  <a:srgbClr val="505050"/>
                </a:solidFill>
                <a:latin typeface="Segoe UI"/>
              </a:rPr>
              <a:t>Vpliv</a:t>
            </a:r>
          </a:p>
          <a:p>
            <a:pPr marL="466298" lvl="1" indent="0" defTabSz="932597" eaLnBrk="1" fontAlgn="auto" hangingPunct="1">
              <a:spcBef>
                <a:spcPts val="0"/>
              </a:spcBef>
              <a:spcAft>
                <a:spcPts val="0"/>
              </a:spcAft>
              <a:defRPr/>
            </a:pPr>
            <a:r>
              <a:rPr lang="sl-SI" sz="2448" dirty="0">
                <a:solidFill>
                  <a:srgbClr val="505050"/>
                </a:solidFill>
                <a:latin typeface="Segoe UI"/>
              </a:rPr>
              <a:t>Vsaka potrebna sprememba bo del nove različice, da preprečimo spremembo rešitve brez spremembe načrta (ter zagotovimo ponovno testiranje in uvedbo).</a:t>
            </a:r>
            <a:endParaRPr lang="sl-SI" sz="2448" dirty="0">
              <a:gradFill>
                <a:gsLst>
                  <a:gs pos="2917">
                    <a:srgbClr val="505050"/>
                  </a:gs>
                  <a:gs pos="30000">
                    <a:srgbClr val="505050"/>
                  </a:gs>
                </a:gsLst>
                <a:lin ang="5400000" scaled="0"/>
              </a:gradFill>
              <a:latin typeface="Segoe UI"/>
            </a:endParaRPr>
          </a:p>
        </p:txBody>
      </p:sp>
      <p:pic>
        <p:nvPicPr>
          <p:cNvPr id="7" name="Picture 6">
            <a:extLst>
              <a:ext uri="{FF2B5EF4-FFF2-40B4-BE49-F238E27FC236}">
                <a16:creationId xmlns:a16="http://schemas.microsoft.com/office/drawing/2014/main" id="{5D4BAD05-A2CA-41F4-8B1C-11E4C8E048A1}"/>
              </a:ext>
            </a:extLst>
          </p:cNvPr>
          <p:cNvPicPr>
            <a:picLocks noChangeAspect="1" noChangeArrowheads="1"/>
          </p:cNvPicPr>
          <p:nvPr/>
        </p:nvPicPr>
        <p:blipFill>
          <a:blip r:embed="rId3">
            <a:extLst>
              <a:ext uri="{28A0092B-C50C-407E-A947-70E740481C1C}">
                <a14:useLocalDpi xmlns:a14="http://schemas.microsoft.com/office/drawing/2010/main" val="0"/>
              </a:ext>
            </a:extLst>
          </a:blip>
          <a:srcRect/>
          <a:stretch>
            <a:fillRect/>
          </a:stretch>
        </p:blipFill>
        <p:spPr bwMode="auto">
          <a:xfrm>
            <a:off x="11159280" y="1081088"/>
            <a:ext cx="963613" cy="1071562"/>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pic>
    </p:spTree>
    <p:extLst>
      <p:ext uri="{BB962C8B-B14F-4D97-AF65-F5344CB8AC3E}">
        <p14:creationId xmlns:p14="http://schemas.microsoft.com/office/powerpoint/2010/main" val="1603325786"/>
      </p:ext>
    </p:extLst>
  </p:cSld>
  <p:clrMapOvr>
    <a:masterClrMapping/>
  </p:clrMapOvr>
  <p:transition spd="med">
    <p:fade/>
  </p:transition>
</p:sld>
</file>

<file path=ppt/slides/slide16.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17" name="Title 16">
            <a:extLst>
              <a:ext uri="{FF2B5EF4-FFF2-40B4-BE49-F238E27FC236}">
                <a16:creationId xmlns:a16="http://schemas.microsoft.com/office/drawing/2014/main" id="{2F104369-DE50-4447-A5FC-3712E3587C43}"/>
              </a:ext>
            </a:extLst>
          </p:cNvPr>
          <p:cNvSpPr>
            <a:spLocks noGrp="1"/>
          </p:cNvSpPr>
          <p:nvPr>
            <p:ph type="title"/>
          </p:nvPr>
        </p:nvSpPr>
        <p:spPr/>
        <p:txBody>
          <a:bodyPr/>
          <a:lstStyle/>
          <a:p>
            <a:pPr defTabSz="932742" fontAlgn="auto">
              <a:spcAft>
                <a:spcPts val="0"/>
              </a:spcAft>
              <a:defRPr/>
            </a:pPr>
            <a:r>
              <a:rPr lang="sl-SI" dirty="0"/>
              <a:t>„</a:t>
            </a:r>
            <a:r>
              <a:rPr lang="sl-SI" dirty="0" err="1"/>
              <a:t>Zero</a:t>
            </a:r>
            <a:r>
              <a:rPr lang="sl-SI" dirty="0"/>
              <a:t> </a:t>
            </a:r>
            <a:r>
              <a:rPr lang="sl-SI" dirty="0" err="1"/>
              <a:t>touch</a:t>
            </a:r>
            <a:r>
              <a:rPr lang="sl-SI" dirty="0"/>
              <a:t>“ - avtomatizacija</a:t>
            </a:r>
          </a:p>
        </p:txBody>
      </p:sp>
      <p:sp>
        <p:nvSpPr>
          <p:cNvPr id="7" name="TextBox 6">
            <a:extLst>
              <a:ext uri="{FF2B5EF4-FFF2-40B4-BE49-F238E27FC236}">
                <a16:creationId xmlns:a16="http://schemas.microsoft.com/office/drawing/2014/main" id="{B97412DB-F9AC-49B6-9E36-CBFFB4AB09F1}"/>
              </a:ext>
            </a:extLst>
          </p:cNvPr>
          <p:cNvSpPr txBox="1"/>
          <p:nvPr/>
        </p:nvSpPr>
        <p:spPr>
          <a:xfrm>
            <a:off x="685313" y="1651412"/>
            <a:ext cx="11065849" cy="3691700"/>
          </a:xfrm>
          <a:prstGeom prst="rect">
            <a:avLst/>
          </a:prstGeom>
          <a:noFill/>
        </p:spPr>
        <p:txBody>
          <a:bodyPr lIns="186521" tIns="149217" rIns="186521" bIns="149217">
            <a:spAutoFit/>
          </a:bodyPr>
          <a:lstStyle/>
          <a:p>
            <a:pPr defTabSz="932597" eaLnBrk="1" fontAlgn="auto" hangingPunct="1">
              <a:spcBef>
                <a:spcPts val="0"/>
              </a:spcBef>
              <a:spcAft>
                <a:spcPts val="0"/>
              </a:spcAft>
              <a:defRPr/>
            </a:pPr>
            <a:endParaRPr lang="sl-SI" sz="2448" dirty="0">
              <a:solidFill>
                <a:srgbClr val="505050"/>
              </a:solidFill>
              <a:latin typeface="Segoe UI"/>
            </a:endParaRPr>
          </a:p>
          <a:p>
            <a:pPr defTabSz="932597" eaLnBrk="1" fontAlgn="auto" hangingPunct="1">
              <a:spcBef>
                <a:spcPts val="0"/>
              </a:spcBef>
              <a:spcAft>
                <a:spcPts val="0"/>
              </a:spcAft>
              <a:defRPr/>
            </a:pPr>
            <a:r>
              <a:rPr lang="sl-SI" sz="2448" dirty="0">
                <a:solidFill>
                  <a:srgbClr val="505050"/>
                </a:solidFill>
                <a:latin typeface="Segoe UI"/>
              </a:rPr>
              <a:t>Utemeljitev</a:t>
            </a:r>
          </a:p>
          <a:p>
            <a:pPr marL="466298" lvl="1" indent="0" defTabSz="932597" eaLnBrk="1" fontAlgn="auto" hangingPunct="1">
              <a:spcBef>
                <a:spcPts val="0"/>
              </a:spcBef>
              <a:spcAft>
                <a:spcPts val="0"/>
              </a:spcAft>
              <a:defRPr/>
            </a:pPr>
            <a:r>
              <a:rPr lang="sl-SI" sz="2448" dirty="0">
                <a:solidFill>
                  <a:srgbClr val="505050"/>
                </a:solidFill>
                <a:latin typeface="Segoe UI"/>
              </a:rPr>
              <a:t>Vsaka (ročna) aktivnost, ki jo izvaja posrednik ima nekontroliran vpliv na proces in zagotavljanje vrednosti</a:t>
            </a:r>
          </a:p>
          <a:p>
            <a:pPr defTabSz="932597" eaLnBrk="1" fontAlgn="auto" hangingPunct="1">
              <a:spcBef>
                <a:spcPts val="0"/>
              </a:spcBef>
              <a:spcAft>
                <a:spcPts val="0"/>
              </a:spcAft>
              <a:defRPr/>
            </a:pPr>
            <a:endParaRPr lang="sl-SI" sz="2448" dirty="0">
              <a:solidFill>
                <a:srgbClr val="505050"/>
              </a:solidFill>
              <a:latin typeface="Segoe UI"/>
            </a:endParaRPr>
          </a:p>
          <a:p>
            <a:pPr defTabSz="932597" eaLnBrk="1" fontAlgn="auto" hangingPunct="1">
              <a:spcBef>
                <a:spcPts val="0"/>
              </a:spcBef>
              <a:spcAft>
                <a:spcPts val="0"/>
              </a:spcAft>
              <a:defRPr/>
            </a:pPr>
            <a:r>
              <a:rPr lang="sl-SI" sz="2448" dirty="0">
                <a:solidFill>
                  <a:srgbClr val="505050"/>
                </a:solidFill>
                <a:latin typeface="Segoe UI"/>
              </a:rPr>
              <a:t>Vpliv</a:t>
            </a:r>
          </a:p>
          <a:p>
            <a:pPr marL="466298" lvl="1" indent="0" defTabSz="932597" eaLnBrk="1" fontAlgn="auto" hangingPunct="1">
              <a:spcBef>
                <a:spcPts val="0"/>
              </a:spcBef>
              <a:spcAft>
                <a:spcPts val="0"/>
              </a:spcAft>
              <a:defRPr/>
            </a:pPr>
            <a:r>
              <a:rPr lang="sl-SI" sz="2448" dirty="0">
                <a:solidFill>
                  <a:srgbClr val="505050"/>
                </a:solidFill>
                <a:latin typeface="Segoe UI"/>
              </a:rPr>
              <a:t>Vse kar naredijo/preverijo posredniki bo izvedeno v naprej in vključeno v načrt. Proces načrtovanja, testiranja in implementacije bo določen v naprej in/ali sočasno (ne zaporedno).</a:t>
            </a:r>
            <a:endParaRPr lang="sl-SI" sz="2448" dirty="0">
              <a:gradFill>
                <a:gsLst>
                  <a:gs pos="2917">
                    <a:srgbClr val="505050"/>
                  </a:gs>
                  <a:gs pos="30000">
                    <a:srgbClr val="505050"/>
                  </a:gs>
                </a:gsLst>
                <a:lin ang="5400000" scaled="0"/>
              </a:gradFill>
              <a:latin typeface="Segoe UI"/>
            </a:endParaRPr>
          </a:p>
        </p:txBody>
      </p:sp>
      <p:pic>
        <p:nvPicPr>
          <p:cNvPr id="8" name="Picture 6">
            <a:extLst>
              <a:ext uri="{FF2B5EF4-FFF2-40B4-BE49-F238E27FC236}">
                <a16:creationId xmlns:a16="http://schemas.microsoft.com/office/drawing/2014/main" id="{7AB2A02B-1979-4A36-B3FC-8BEEABD77E3D}"/>
              </a:ext>
            </a:extLst>
          </p:cNvPr>
          <p:cNvPicPr>
            <a:picLocks noChangeAspect="1" noChangeArrowheads="1"/>
          </p:cNvPicPr>
          <p:nvPr/>
        </p:nvPicPr>
        <p:blipFill>
          <a:blip r:embed="rId3">
            <a:extLst>
              <a:ext uri="{28A0092B-C50C-407E-A947-70E740481C1C}">
                <a14:useLocalDpi xmlns:a14="http://schemas.microsoft.com/office/drawing/2010/main" val="0"/>
              </a:ext>
            </a:extLst>
          </a:blip>
          <a:srcRect/>
          <a:stretch>
            <a:fillRect/>
          </a:stretch>
        </p:blipFill>
        <p:spPr bwMode="auto">
          <a:xfrm>
            <a:off x="10761852" y="295275"/>
            <a:ext cx="1503362" cy="1295400"/>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pic>
    </p:spTree>
    <p:extLst>
      <p:ext uri="{BB962C8B-B14F-4D97-AF65-F5344CB8AC3E}">
        <p14:creationId xmlns:p14="http://schemas.microsoft.com/office/powerpoint/2010/main" val="926269912"/>
      </p:ext>
    </p:extLst>
  </p:cSld>
  <p:clrMapOvr>
    <a:masterClrMapping/>
  </p:clrMapOvr>
  <p:transition spd="med">
    <p:fade/>
  </p:transition>
</p:sld>
</file>

<file path=ppt/slides/slide17.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a:extLst>
              <a:ext uri="{FF2B5EF4-FFF2-40B4-BE49-F238E27FC236}">
                <a16:creationId xmlns:a16="http://schemas.microsoft.com/office/drawing/2014/main" id="{94BABED6-090F-4E45-8A73-F561199E86BA}"/>
              </a:ext>
            </a:extLst>
          </p:cNvPr>
          <p:cNvSpPr>
            <a:spLocks noGrp="1"/>
          </p:cNvSpPr>
          <p:nvPr>
            <p:ph type="title"/>
          </p:nvPr>
        </p:nvSpPr>
        <p:spPr/>
        <p:txBody>
          <a:bodyPr/>
          <a:lstStyle/>
          <a:p>
            <a:pPr defTabSz="932742" fontAlgn="auto">
              <a:spcAft>
                <a:spcPts val="0"/>
              </a:spcAft>
              <a:defRPr/>
            </a:pPr>
            <a:r>
              <a:rPr lang="sl-SI" dirty="0"/>
              <a:t>Primer: MSM pri upravljanju sprememb</a:t>
            </a:r>
          </a:p>
        </p:txBody>
      </p:sp>
      <p:pic>
        <p:nvPicPr>
          <p:cNvPr id="5" name="Picture 1">
            <a:extLst>
              <a:ext uri="{FF2B5EF4-FFF2-40B4-BE49-F238E27FC236}">
                <a16:creationId xmlns:a16="http://schemas.microsoft.com/office/drawing/2014/main" id="{73F9B0DD-8C53-4AB4-AD2B-6BC48E64A79B}"/>
              </a:ext>
            </a:extLst>
          </p:cNvPr>
          <p:cNvPicPr>
            <a:picLocks noChangeAspect="1" noChangeArrowheads="1"/>
          </p:cNvPicPr>
          <p:nvPr/>
        </p:nvPicPr>
        <p:blipFill>
          <a:blip r:embed="rId3">
            <a:extLst>
              <a:ext uri="{28A0092B-C50C-407E-A947-70E740481C1C}">
                <a14:useLocalDpi xmlns:a14="http://schemas.microsoft.com/office/drawing/2010/main" val="0"/>
              </a:ext>
            </a:extLst>
          </a:blip>
          <a:srcRect/>
          <a:stretch>
            <a:fillRect/>
          </a:stretch>
        </p:blipFill>
        <p:spPr bwMode="auto">
          <a:xfrm>
            <a:off x="6822084" y="2352675"/>
            <a:ext cx="3886200" cy="2987675"/>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pic>
      <p:pic>
        <p:nvPicPr>
          <p:cNvPr id="6" name="Picture 2">
            <a:extLst>
              <a:ext uri="{FF2B5EF4-FFF2-40B4-BE49-F238E27FC236}">
                <a16:creationId xmlns:a16="http://schemas.microsoft.com/office/drawing/2014/main" id="{AE91D54C-2366-4FAC-999E-30495792CBED}"/>
              </a:ext>
            </a:extLst>
          </p:cNvPr>
          <p:cNvPicPr>
            <a:picLocks noChangeAspect="1" noChangeArrowheads="1"/>
          </p:cNvPicPr>
          <p:nvPr/>
        </p:nvPicPr>
        <p:blipFill>
          <a:blip r:embed="rId4">
            <a:extLst>
              <a:ext uri="{28A0092B-C50C-407E-A947-70E740481C1C}">
                <a14:useLocalDpi xmlns:a14="http://schemas.microsoft.com/office/drawing/2010/main" val="0"/>
              </a:ext>
            </a:extLst>
          </a:blip>
          <a:srcRect/>
          <a:stretch>
            <a:fillRect/>
          </a:stretch>
        </p:blipFill>
        <p:spPr bwMode="auto">
          <a:xfrm>
            <a:off x="802284" y="2322513"/>
            <a:ext cx="3925887" cy="3017837"/>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pic>
      <p:cxnSp>
        <p:nvCxnSpPr>
          <p:cNvPr id="7" name="Straight Arrow Connector 6">
            <a:extLst>
              <a:ext uri="{FF2B5EF4-FFF2-40B4-BE49-F238E27FC236}">
                <a16:creationId xmlns:a16="http://schemas.microsoft.com/office/drawing/2014/main" id="{310C89EB-16DF-4AA8-89DB-763CA321AE3A}"/>
              </a:ext>
            </a:extLst>
          </p:cNvPr>
          <p:cNvCxnSpPr>
            <a:cxnSpLocks/>
          </p:cNvCxnSpPr>
          <p:nvPr/>
        </p:nvCxnSpPr>
        <p:spPr>
          <a:xfrm flipH="1">
            <a:off x="2935884" y="1973263"/>
            <a:ext cx="762000" cy="1524000"/>
          </a:xfrm>
          <a:prstGeom prst="straightConnector1">
            <a:avLst/>
          </a:prstGeom>
          <a:ln w="28575">
            <a:solidFill>
              <a:srgbClr val="C00000"/>
            </a:solidFill>
            <a:headEnd type="none"/>
            <a:tailEnd type="triangle"/>
          </a:ln>
        </p:spPr>
        <p:style>
          <a:lnRef idx="1">
            <a:schemeClr val="accent1"/>
          </a:lnRef>
          <a:fillRef idx="0">
            <a:schemeClr val="accent1"/>
          </a:fillRef>
          <a:effectRef idx="0">
            <a:schemeClr val="accent1"/>
          </a:effectRef>
          <a:fontRef idx="minor">
            <a:schemeClr val="tx1"/>
          </a:fontRef>
        </p:style>
      </p:cxnSp>
      <p:sp>
        <p:nvSpPr>
          <p:cNvPr id="8" name="TextBox 7">
            <a:extLst>
              <a:ext uri="{FF2B5EF4-FFF2-40B4-BE49-F238E27FC236}">
                <a16:creationId xmlns:a16="http://schemas.microsoft.com/office/drawing/2014/main" id="{A72051BC-E1F4-439D-911B-8F088F82F085}"/>
              </a:ext>
            </a:extLst>
          </p:cNvPr>
          <p:cNvSpPr txBox="1"/>
          <p:nvPr/>
        </p:nvSpPr>
        <p:spPr>
          <a:xfrm>
            <a:off x="6288565" y="1345703"/>
            <a:ext cx="3047568" cy="627822"/>
          </a:xfrm>
          <a:prstGeom prst="rect">
            <a:avLst/>
          </a:prstGeom>
          <a:noFill/>
        </p:spPr>
        <p:txBody>
          <a:bodyPr lIns="182854" tIns="146283" rIns="182854" bIns="146283">
            <a:spAutoFit/>
          </a:bodyPr>
          <a:lstStyle/>
          <a:p>
            <a:pPr defTabSz="914224" eaLnBrk="1" fontAlgn="auto" hangingPunct="1">
              <a:lnSpc>
                <a:spcPct val="90000"/>
              </a:lnSpc>
              <a:spcBef>
                <a:spcPts val="0"/>
              </a:spcBef>
              <a:spcAft>
                <a:spcPts val="600"/>
              </a:spcAft>
              <a:defRPr/>
            </a:pPr>
            <a:r>
              <a:rPr lang="sl-SI" sz="2400" kern="0" dirty="0">
                <a:gradFill>
                  <a:gsLst>
                    <a:gs pos="2917">
                      <a:schemeClr val="tx1"/>
                    </a:gs>
                    <a:gs pos="30000">
                      <a:schemeClr val="tx1"/>
                    </a:gs>
                  </a:gsLst>
                  <a:lin ang="5400000" scaled="0"/>
                </a:gradFill>
                <a:latin typeface="+mn-lt"/>
              </a:rPr>
              <a:t>Omogoči / Podpora</a:t>
            </a:r>
          </a:p>
        </p:txBody>
      </p:sp>
      <p:cxnSp>
        <p:nvCxnSpPr>
          <p:cNvPr id="9" name="Straight Arrow Connector 8">
            <a:extLst>
              <a:ext uri="{FF2B5EF4-FFF2-40B4-BE49-F238E27FC236}">
                <a16:creationId xmlns:a16="http://schemas.microsoft.com/office/drawing/2014/main" id="{B22E044A-A964-436F-82FA-A813508710F8}"/>
              </a:ext>
            </a:extLst>
          </p:cNvPr>
          <p:cNvCxnSpPr>
            <a:cxnSpLocks/>
          </p:cNvCxnSpPr>
          <p:nvPr/>
        </p:nvCxnSpPr>
        <p:spPr>
          <a:xfrm>
            <a:off x="7660284" y="1973263"/>
            <a:ext cx="990600" cy="1447800"/>
          </a:xfrm>
          <a:prstGeom prst="straightConnector1">
            <a:avLst/>
          </a:prstGeom>
          <a:ln w="28575">
            <a:solidFill>
              <a:srgbClr val="C00000"/>
            </a:solidFill>
            <a:headEnd type="none"/>
            <a:tailEnd type="triangle"/>
          </a:ln>
        </p:spPr>
        <p:style>
          <a:lnRef idx="1">
            <a:schemeClr val="accent1"/>
          </a:lnRef>
          <a:fillRef idx="0">
            <a:schemeClr val="accent1"/>
          </a:fillRef>
          <a:effectRef idx="0">
            <a:schemeClr val="accent1"/>
          </a:effectRef>
          <a:fontRef idx="minor">
            <a:schemeClr val="tx1"/>
          </a:fontRef>
        </p:style>
      </p:cxnSp>
      <p:sp>
        <p:nvSpPr>
          <p:cNvPr id="10" name="TextBox 9">
            <a:extLst>
              <a:ext uri="{FF2B5EF4-FFF2-40B4-BE49-F238E27FC236}">
                <a16:creationId xmlns:a16="http://schemas.microsoft.com/office/drawing/2014/main" id="{742FD2C4-1A0F-4E4A-B89B-AD6B33125C4F}"/>
              </a:ext>
            </a:extLst>
          </p:cNvPr>
          <p:cNvSpPr txBox="1"/>
          <p:nvPr/>
        </p:nvSpPr>
        <p:spPr>
          <a:xfrm>
            <a:off x="2480289" y="1357826"/>
            <a:ext cx="3047568" cy="634440"/>
          </a:xfrm>
          <a:prstGeom prst="rect">
            <a:avLst/>
          </a:prstGeom>
          <a:noFill/>
        </p:spPr>
        <p:txBody>
          <a:bodyPr lIns="182854" tIns="146283" rIns="182854" bIns="146283">
            <a:spAutoFit/>
          </a:bodyPr>
          <a:lstStyle/>
          <a:p>
            <a:pPr defTabSz="914224" eaLnBrk="1" fontAlgn="auto" hangingPunct="1">
              <a:lnSpc>
                <a:spcPct val="90000"/>
              </a:lnSpc>
              <a:spcBef>
                <a:spcPts val="0"/>
              </a:spcBef>
              <a:spcAft>
                <a:spcPts val="600"/>
              </a:spcAft>
              <a:defRPr/>
            </a:pPr>
            <a:r>
              <a:rPr lang="sl-SI" sz="2400" kern="0" dirty="0">
                <a:gradFill>
                  <a:gsLst>
                    <a:gs pos="2917">
                      <a:schemeClr val="tx1"/>
                    </a:gs>
                    <a:gs pos="30000">
                      <a:schemeClr val="tx1"/>
                    </a:gs>
                  </a:gsLst>
                  <a:lin ang="5400000" scaled="0"/>
                </a:gradFill>
                <a:latin typeface="+mn-lt"/>
              </a:rPr>
              <a:t>Vsili / Kontrola</a:t>
            </a:r>
          </a:p>
        </p:txBody>
      </p:sp>
      <p:sp>
        <p:nvSpPr>
          <p:cNvPr id="11" name="TextBox 10">
            <a:extLst>
              <a:ext uri="{FF2B5EF4-FFF2-40B4-BE49-F238E27FC236}">
                <a16:creationId xmlns:a16="http://schemas.microsoft.com/office/drawing/2014/main" id="{BFD12E64-7722-41D5-ADE8-FE76A758DCFA}"/>
              </a:ext>
            </a:extLst>
          </p:cNvPr>
          <p:cNvSpPr txBox="1"/>
          <p:nvPr/>
        </p:nvSpPr>
        <p:spPr>
          <a:xfrm>
            <a:off x="385589" y="5667682"/>
            <a:ext cx="5142267" cy="627822"/>
          </a:xfrm>
          <a:prstGeom prst="rect">
            <a:avLst/>
          </a:prstGeom>
          <a:noFill/>
        </p:spPr>
        <p:txBody>
          <a:bodyPr lIns="182854" tIns="146283" rIns="182854" bIns="146283">
            <a:spAutoFit/>
          </a:bodyPr>
          <a:lstStyle/>
          <a:p>
            <a:pPr defTabSz="914224" eaLnBrk="1" fontAlgn="auto" hangingPunct="1">
              <a:lnSpc>
                <a:spcPct val="90000"/>
              </a:lnSpc>
              <a:spcBef>
                <a:spcPts val="0"/>
              </a:spcBef>
              <a:spcAft>
                <a:spcPts val="600"/>
              </a:spcAft>
              <a:defRPr/>
            </a:pPr>
            <a:r>
              <a:rPr lang="sl-SI" sz="2400" kern="0" dirty="0">
                <a:gradFill>
                  <a:gsLst>
                    <a:gs pos="2917">
                      <a:schemeClr val="tx1"/>
                    </a:gs>
                    <a:gs pos="30000">
                      <a:schemeClr val="tx1"/>
                    </a:gs>
                  </a:gsLst>
                  <a:lin ang="5400000" scaled="0"/>
                </a:gradFill>
                <a:latin typeface="+mn-lt"/>
              </a:rPr>
              <a:t>Kontrola in centralna odgovornost</a:t>
            </a:r>
          </a:p>
        </p:txBody>
      </p:sp>
      <p:sp>
        <p:nvSpPr>
          <p:cNvPr id="12" name="TextBox 11">
            <a:extLst>
              <a:ext uri="{FF2B5EF4-FFF2-40B4-BE49-F238E27FC236}">
                <a16:creationId xmlns:a16="http://schemas.microsoft.com/office/drawing/2014/main" id="{973E349B-EB8A-43D2-9E64-9AD9721F203F}"/>
              </a:ext>
            </a:extLst>
          </p:cNvPr>
          <p:cNvSpPr txBox="1"/>
          <p:nvPr/>
        </p:nvSpPr>
        <p:spPr>
          <a:xfrm>
            <a:off x="6058088" y="5667682"/>
            <a:ext cx="5306581" cy="627822"/>
          </a:xfrm>
          <a:prstGeom prst="rect">
            <a:avLst/>
          </a:prstGeom>
          <a:noFill/>
        </p:spPr>
        <p:txBody>
          <a:bodyPr lIns="182854" tIns="146283" rIns="182854" bIns="146283">
            <a:spAutoFit/>
          </a:bodyPr>
          <a:lstStyle/>
          <a:p>
            <a:pPr defTabSz="914224" eaLnBrk="1" fontAlgn="auto" hangingPunct="1">
              <a:lnSpc>
                <a:spcPct val="90000"/>
              </a:lnSpc>
              <a:spcBef>
                <a:spcPts val="0"/>
              </a:spcBef>
              <a:spcAft>
                <a:spcPts val="600"/>
              </a:spcAft>
              <a:defRPr/>
            </a:pPr>
            <a:r>
              <a:rPr lang="sl-SI" sz="2400" kern="0" dirty="0">
                <a:gradFill>
                  <a:gsLst>
                    <a:gs pos="2917">
                      <a:schemeClr val="tx1"/>
                    </a:gs>
                    <a:gs pos="30000">
                      <a:schemeClr val="tx1"/>
                    </a:gs>
                  </a:gsLst>
                  <a:lin ang="5400000" scaled="0"/>
                </a:gradFill>
                <a:latin typeface="+mn-lt"/>
              </a:rPr>
              <a:t>Svoboda in delegirana odgovornost</a:t>
            </a:r>
          </a:p>
        </p:txBody>
      </p:sp>
    </p:spTree>
    <p:extLst>
      <p:ext uri="{BB962C8B-B14F-4D97-AF65-F5344CB8AC3E}">
        <p14:creationId xmlns:p14="http://schemas.microsoft.com/office/powerpoint/2010/main" val="1182603060"/>
      </p:ext>
    </p:extLst>
  </p:cSld>
  <p:clrMapOvr>
    <a:masterClrMapping/>
  </p:clrMapOvr>
  <p:transition spd="med">
    <p:fade/>
  </p:transition>
</p:sld>
</file>

<file path=ppt/slides/slide18.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a:extLst>
              <a:ext uri="{FF2B5EF4-FFF2-40B4-BE49-F238E27FC236}">
                <a16:creationId xmlns:a16="http://schemas.microsoft.com/office/drawing/2014/main" id="{94BABED6-090F-4E45-8A73-F561199E86BA}"/>
              </a:ext>
            </a:extLst>
          </p:cNvPr>
          <p:cNvSpPr>
            <a:spLocks noGrp="1"/>
          </p:cNvSpPr>
          <p:nvPr>
            <p:ph type="title"/>
          </p:nvPr>
        </p:nvSpPr>
        <p:spPr/>
        <p:txBody>
          <a:bodyPr/>
          <a:lstStyle/>
          <a:p>
            <a:pPr defTabSz="932742" fontAlgn="auto">
              <a:spcAft>
                <a:spcPts val="0"/>
              </a:spcAft>
              <a:defRPr/>
            </a:pPr>
            <a:r>
              <a:rPr lang="sl-SI" dirty="0"/>
              <a:t>Osnovni referenčni model storitev v Oblaku</a:t>
            </a:r>
          </a:p>
        </p:txBody>
      </p:sp>
      <p:cxnSp>
        <p:nvCxnSpPr>
          <p:cNvPr id="5" name="Straight Arrow Connector 4">
            <a:extLst>
              <a:ext uri="{FF2B5EF4-FFF2-40B4-BE49-F238E27FC236}">
                <a16:creationId xmlns:a16="http://schemas.microsoft.com/office/drawing/2014/main" id="{495D3033-8C6A-47DE-A7BF-D6636C780ACB}"/>
              </a:ext>
            </a:extLst>
          </p:cNvPr>
          <p:cNvCxnSpPr/>
          <p:nvPr/>
        </p:nvCxnSpPr>
        <p:spPr>
          <a:xfrm>
            <a:off x="1062038" y="2038350"/>
            <a:ext cx="0" cy="338138"/>
          </a:xfrm>
          <a:prstGeom prst="straightConnector1">
            <a:avLst/>
          </a:prstGeom>
          <a:ln w="57150">
            <a:solidFill>
              <a:schemeClr val="bg1">
                <a:lumMod val="65000"/>
              </a:schemeClr>
            </a:solidFill>
            <a:headEnd type="none"/>
            <a:tailEnd type="triangle"/>
          </a:ln>
        </p:spPr>
        <p:style>
          <a:lnRef idx="1">
            <a:schemeClr val="accent1"/>
          </a:lnRef>
          <a:fillRef idx="0">
            <a:schemeClr val="accent1"/>
          </a:fillRef>
          <a:effectRef idx="0">
            <a:schemeClr val="accent1"/>
          </a:effectRef>
          <a:fontRef idx="minor">
            <a:schemeClr val="tx1"/>
          </a:fontRef>
        </p:style>
      </p:cxnSp>
      <p:cxnSp>
        <p:nvCxnSpPr>
          <p:cNvPr id="6" name="Straight Arrow Connector 5">
            <a:extLst>
              <a:ext uri="{FF2B5EF4-FFF2-40B4-BE49-F238E27FC236}">
                <a16:creationId xmlns:a16="http://schemas.microsoft.com/office/drawing/2014/main" id="{2A9D0BC4-FCDD-4F21-888B-59D12391B567}"/>
              </a:ext>
            </a:extLst>
          </p:cNvPr>
          <p:cNvCxnSpPr/>
          <p:nvPr/>
        </p:nvCxnSpPr>
        <p:spPr>
          <a:xfrm rot="10800000">
            <a:off x="2559050" y="2119313"/>
            <a:ext cx="0" cy="339725"/>
          </a:xfrm>
          <a:prstGeom prst="straightConnector1">
            <a:avLst/>
          </a:prstGeom>
          <a:ln w="57150">
            <a:solidFill>
              <a:schemeClr val="bg1">
                <a:lumMod val="65000"/>
              </a:schemeClr>
            </a:solidFill>
            <a:headEnd type="none"/>
            <a:tailEnd type="triangle"/>
          </a:ln>
        </p:spPr>
        <p:style>
          <a:lnRef idx="1">
            <a:schemeClr val="accent1"/>
          </a:lnRef>
          <a:fillRef idx="0">
            <a:schemeClr val="accent1"/>
          </a:fillRef>
          <a:effectRef idx="0">
            <a:schemeClr val="accent1"/>
          </a:effectRef>
          <a:fontRef idx="minor">
            <a:schemeClr val="tx1"/>
          </a:fontRef>
        </p:style>
      </p:cxnSp>
      <p:cxnSp>
        <p:nvCxnSpPr>
          <p:cNvPr id="7" name="Straight Arrow Connector 6">
            <a:extLst>
              <a:ext uri="{FF2B5EF4-FFF2-40B4-BE49-F238E27FC236}">
                <a16:creationId xmlns:a16="http://schemas.microsoft.com/office/drawing/2014/main" id="{6B719857-0F01-4DD4-A02D-D291820EAEB9}"/>
              </a:ext>
            </a:extLst>
          </p:cNvPr>
          <p:cNvCxnSpPr/>
          <p:nvPr/>
        </p:nvCxnSpPr>
        <p:spPr>
          <a:xfrm>
            <a:off x="5476875" y="2038350"/>
            <a:ext cx="0" cy="338138"/>
          </a:xfrm>
          <a:prstGeom prst="straightConnector1">
            <a:avLst/>
          </a:prstGeom>
          <a:ln w="57150">
            <a:solidFill>
              <a:schemeClr val="bg1">
                <a:lumMod val="65000"/>
              </a:schemeClr>
            </a:solidFill>
            <a:headEnd type="none"/>
            <a:tailEnd type="triangle"/>
          </a:ln>
        </p:spPr>
        <p:style>
          <a:lnRef idx="1">
            <a:schemeClr val="accent1"/>
          </a:lnRef>
          <a:fillRef idx="0">
            <a:schemeClr val="accent1"/>
          </a:fillRef>
          <a:effectRef idx="0">
            <a:schemeClr val="accent1"/>
          </a:effectRef>
          <a:fontRef idx="minor">
            <a:schemeClr val="tx1"/>
          </a:fontRef>
        </p:style>
      </p:cxnSp>
      <p:cxnSp>
        <p:nvCxnSpPr>
          <p:cNvPr id="8" name="Straight Arrow Connector 7">
            <a:extLst>
              <a:ext uri="{FF2B5EF4-FFF2-40B4-BE49-F238E27FC236}">
                <a16:creationId xmlns:a16="http://schemas.microsoft.com/office/drawing/2014/main" id="{B54220D8-BE7C-4383-B218-2A35429F9247}"/>
              </a:ext>
            </a:extLst>
          </p:cNvPr>
          <p:cNvCxnSpPr/>
          <p:nvPr/>
        </p:nvCxnSpPr>
        <p:spPr>
          <a:xfrm rot="10800000">
            <a:off x="6953250" y="2119313"/>
            <a:ext cx="0" cy="339725"/>
          </a:xfrm>
          <a:prstGeom prst="straightConnector1">
            <a:avLst/>
          </a:prstGeom>
          <a:ln w="57150">
            <a:solidFill>
              <a:schemeClr val="bg1">
                <a:lumMod val="65000"/>
              </a:schemeClr>
            </a:solidFill>
            <a:headEnd type="none"/>
            <a:tailEnd type="triangle"/>
          </a:ln>
        </p:spPr>
        <p:style>
          <a:lnRef idx="1">
            <a:schemeClr val="accent1"/>
          </a:lnRef>
          <a:fillRef idx="0">
            <a:schemeClr val="accent1"/>
          </a:fillRef>
          <a:effectRef idx="0">
            <a:schemeClr val="accent1"/>
          </a:effectRef>
          <a:fontRef idx="minor">
            <a:schemeClr val="tx1"/>
          </a:fontRef>
        </p:style>
      </p:cxnSp>
      <p:cxnSp>
        <p:nvCxnSpPr>
          <p:cNvPr id="9" name="Straight Arrow Connector 8">
            <a:extLst>
              <a:ext uri="{FF2B5EF4-FFF2-40B4-BE49-F238E27FC236}">
                <a16:creationId xmlns:a16="http://schemas.microsoft.com/office/drawing/2014/main" id="{1705FEDD-2FAB-4C26-B4D3-D5E6CA6A4B9C}"/>
              </a:ext>
            </a:extLst>
          </p:cNvPr>
          <p:cNvCxnSpPr/>
          <p:nvPr/>
        </p:nvCxnSpPr>
        <p:spPr>
          <a:xfrm>
            <a:off x="10610850" y="2038350"/>
            <a:ext cx="0" cy="338138"/>
          </a:xfrm>
          <a:prstGeom prst="straightConnector1">
            <a:avLst/>
          </a:prstGeom>
          <a:ln w="57150">
            <a:solidFill>
              <a:schemeClr val="bg1">
                <a:lumMod val="65000"/>
              </a:schemeClr>
            </a:solidFill>
            <a:headEnd type="none"/>
            <a:tailEnd type="triangle"/>
          </a:ln>
        </p:spPr>
        <p:style>
          <a:lnRef idx="1">
            <a:schemeClr val="accent1"/>
          </a:lnRef>
          <a:fillRef idx="0">
            <a:schemeClr val="accent1"/>
          </a:fillRef>
          <a:effectRef idx="0">
            <a:schemeClr val="accent1"/>
          </a:effectRef>
          <a:fontRef idx="minor">
            <a:schemeClr val="tx1"/>
          </a:fontRef>
        </p:style>
      </p:cxnSp>
      <p:sp>
        <p:nvSpPr>
          <p:cNvPr id="10" name="Rectangle 9">
            <a:extLst>
              <a:ext uri="{FF2B5EF4-FFF2-40B4-BE49-F238E27FC236}">
                <a16:creationId xmlns:a16="http://schemas.microsoft.com/office/drawing/2014/main" id="{D36F60A1-D59A-4B4F-B23F-8681F5C3438F}"/>
              </a:ext>
            </a:extLst>
          </p:cNvPr>
          <p:cNvSpPr/>
          <p:nvPr/>
        </p:nvSpPr>
        <p:spPr bwMode="auto">
          <a:xfrm>
            <a:off x="9021763" y="2378075"/>
            <a:ext cx="3141662" cy="2774950"/>
          </a:xfrm>
          <a:prstGeom prst="rect">
            <a:avLst/>
          </a:prstGeom>
          <a:solidFill>
            <a:srgbClr val="F2F2F2"/>
          </a:solidFill>
          <a:ln>
            <a:noFill/>
            <a:headEnd type="none" w="med" len="med"/>
            <a:tailEnd type="none" w="med" len="med"/>
          </a:ln>
          <a:effectLst>
            <a:outerShdw blurRad="50800" dist="38100" dir="2700000" algn="tl" rotWithShape="0">
              <a:prstClr val="black">
                <a:alpha val="40000"/>
              </a:prstClr>
            </a:outerShdw>
          </a:effectLst>
        </p:spPr>
        <p:style>
          <a:lnRef idx="1">
            <a:schemeClr val="accent2"/>
          </a:lnRef>
          <a:fillRef idx="3">
            <a:schemeClr val="accent2"/>
          </a:fillRef>
          <a:effectRef idx="2">
            <a:schemeClr val="accent2"/>
          </a:effectRef>
          <a:fontRef idx="minor">
            <a:schemeClr val="lt1"/>
          </a:fontRef>
        </p:style>
        <p:txBody>
          <a:bodyPr lIns="182854" tIns="146283" rIns="182854" bIns="146283"/>
          <a:lstStyle/>
          <a:p>
            <a:pPr algn="ctr" defTabSz="932293" eaLnBrk="1" hangingPunct="1">
              <a:lnSpc>
                <a:spcPct val="90000"/>
              </a:lnSpc>
              <a:defRPr/>
            </a:pPr>
            <a:endParaRPr lang="sl-SI" sz="2400" kern="0" dirty="0">
              <a:gradFill>
                <a:gsLst>
                  <a:gs pos="0">
                    <a:srgbClr val="FFFFFF"/>
                  </a:gs>
                  <a:gs pos="100000">
                    <a:srgbClr val="FFFFFF"/>
                  </a:gs>
                </a:gsLst>
                <a:lin ang="5400000" scaled="0"/>
              </a:gradFill>
              <a:cs typeface="Segoe UI" pitchFamily="34" charset="0"/>
            </a:endParaRPr>
          </a:p>
        </p:txBody>
      </p:sp>
      <p:sp>
        <p:nvSpPr>
          <p:cNvPr id="11" name="Rectangle 10">
            <a:extLst>
              <a:ext uri="{FF2B5EF4-FFF2-40B4-BE49-F238E27FC236}">
                <a16:creationId xmlns:a16="http://schemas.microsoft.com/office/drawing/2014/main" id="{DC578434-A14A-4EAA-AB3E-7E227A154D31}"/>
              </a:ext>
            </a:extLst>
          </p:cNvPr>
          <p:cNvSpPr/>
          <p:nvPr/>
        </p:nvSpPr>
        <p:spPr bwMode="auto">
          <a:xfrm>
            <a:off x="4648200" y="2378075"/>
            <a:ext cx="3141663" cy="4503738"/>
          </a:xfrm>
          <a:prstGeom prst="rect">
            <a:avLst/>
          </a:prstGeom>
          <a:solidFill>
            <a:srgbClr val="F2F2F2"/>
          </a:solidFill>
          <a:ln>
            <a:noFill/>
            <a:headEnd type="none" w="med" len="med"/>
            <a:tailEnd type="none" w="med" len="med"/>
          </a:ln>
          <a:effectLst>
            <a:outerShdw blurRad="50800" dist="38100" dir="2700000" algn="tl" rotWithShape="0">
              <a:prstClr val="black">
                <a:alpha val="40000"/>
              </a:prstClr>
            </a:outerShdw>
          </a:effectLst>
        </p:spPr>
        <p:style>
          <a:lnRef idx="1">
            <a:schemeClr val="accent2"/>
          </a:lnRef>
          <a:fillRef idx="3">
            <a:schemeClr val="accent2"/>
          </a:fillRef>
          <a:effectRef idx="2">
            <a:schemeClr val="accent2"/>
          </a:effectRef>
          <a:fontRef idx="minor">
            <a:schemeClr val="lt1"/>
          </a:fontRef>
        </p:style>
        <p:txBody>
          <a:bodyPr lIns="182854" tIns="146283" rIns="182854" bIns="146283"/>
          <a:lstStyle/>
          <a:p>
            <a:pPr algn="ctr" defTabSz="932293" eaLnBrk="1" hangingPunct="1">
              <a:lnSpc>
                <a:spcPct val="90000"/>
              </a:lnSpc>
              <a:defRPr/>
            </a:pPr>
            <a:endParaRPr lang="sl-SI" sz="2400" kern="0" dirty="0">
              <a:gradFill>
                <a:gsLst>
                  <a:gs pos="0">
                    <a:srgbClr val="FFFFFF"/>
                  </a:gs>
                  <a:gs pos="100000">
                    <a:srgbClr val="FFFFFF"/>
                  </a:gs>
                </a:gsLst>
                <a:lin ang="5400000" scaled="0"/>
              </a:gradFill>
              <a:cs typeface="Segoe UI" pitchFamily="34" charset="0"/>
            </a:endParaRPr>
          </a:p>
        </p:txBody>
      </p:sp>
      <p:sp>
        <p:nvSpPr>
          <p:cNvPr id="12" name="Rectangle 11">
            <a:extLst>
              <a:ext uri="{FF2B5EF4-FFF2-40B4-BE49-F238E27FC236}">
                <a16:creationId xmlns:a16="http://schemas.microsoft.com/office/drawing/2014/main" id="{9449F3B9-3E40-4F76-84F1-52B7E94BAA7A}"/>
              </a:ext>
            </a:extLst>
          </p:cNvPr>
          <p:cNvSpPr/>
          <p:nvPr/>
        </p:nvSpPr>
        <p:spPr bwMode="auto">
          <a:xfrm>
            <a:off x="276225" y="1049338"/>
            <a:ext cx="11887200" cy="1079500"/>
          </a:xfrm>
          <a:prstGeom prst="rect">
            <a:avLst/>
          </a:prstGeom>
          <a:solidFill>
            <a:srgbClr val="F2F2F2"/>
          </a:solidFill>
          <a:ln>
            <a:noFill/>
            <a:headEnd type="none" w="med" len="med"/>
            <a:tailEnd type="none" w="med" len="med"/>
          </a:ln>
          <a:effectLst>
            <a:outerShdw blurRad="50800" dist="38100" dir="2700000" algn="tl" rotWithShape="0">
              <a:prstClr val="black">
                <a:alpha val="40000"/>
              </a:prstClr>
            </a:outerShdw>
          </a:effectLst>
        </p:spPr>
        <p:style>
          <a:lnRef idx="1">
            <a:schemeClr val="accent2"/>
          </a:lnRef>
          <a:fillRef idx="3">
            <a:schemeClr val="accent2"/>
          </a:fillRef>
          <a:effectRef idx="2">
            <a:schemeClr val="accent2"/>
          </a:effectRef>
          <a:fontRef idx="minor">
            <a:schemeClr val="lt1"/>
          </a:fontRef>
        </p:style>
        <p:txBody>
          <a:bodyPr lIns="182854" tIns="146283" rIns="182854" bIns="146283"/>
          <a:lstStyle/>
          <a:p>
            <a:pPr algn="ctr" defTabSz="932293" eaLnBrk="1" hangingPunct="1">
              <a:lnSpc>
                <a:spcPct val="90000"/>
              </a:lnSpc>
              <a:defRPr/>
            </a:pPr>
            <a:endParaRPr lang="sl-SI" sz="2400" kern="0" dirty="0">
              <a:gradFill>
                <a:gsLst>
                  <a:gs pos="0">
                    <a:srgbClr val="FFFFFF"/>
                  </a:gs>
                  <a:gs pos="100000">
                    <a:srgbClr val="FFFFFF"/>
                  </a:gs>
                </a:gsLst>
                <a:lin ang="5400000" scaled="0"/>
              </a:gradFill>
              <a:cs typeface="Segoe UI" pitchFamily="34" charset="0"/>
            </a:endParaRPr>
          </a:p>
        </p:txBody>
      </p:sp>
      <p:sp>
        <p:nvSpPr>
          <p:cNvPr id="13" name="Rectangle 12">
            <a:extLst>
              <a:ext uri="{FF2B5EF4-FFF2-40B4-BE49-F238E27FC236}">
                <a16:creationId xmlns:a16="http://schemas.microsoft.com/office/drawing/2014/main" id="{386FB412-B6D0-4C0C-A65C-1BAF4068DBB9}"/>
              </a:ext>
            </a:extLst>
          </p:cNvPr>
          <p:cNvSpPr/>
          <p:nvPr/>
        </p:nvSpPr>
        <p:spPr bwMode="auto">
          <a:xfrm>
            <a:off x="1920875" y="1444625"/>
            <a:ext cx="1260475" cy="541338"/>
          </a:xfrm>
          <a:prstGeom prst="rect">
            <a:avLst/>
          </a:prstGeom>
          <a:solidFill>
            <a:srgbClr val="FFC000"/>
          </a:solidFill>
          <a:ln>
            <a:noFill/>
            <a:headEnd type="none" w="med" len="med"/>
            <a:tailEnd type="none" w="med" len="med"/>
          </a:ln>
          <a:effectLst/>
        </p:spPr>
        <p:style>
          <a:lnRef idx="1">
            <a:schemeClr val="accent2"/>
          </a:lnRef>
          <a:fillRef idx="3">
            <a:schemeClr val="accent2"/>
          </a:fillRef>
          <a:effectRef idx="2">
            <a:schemeClr val="accent2"/>
          </a:effectRef>
          <a:fontRef idx="minor">
            <a:schemeClr val="lt1"/>
          </a:fontRef>
        </p:style>
        <p:txBody>
          <a:bodyPr lIns="0" tIns="0" rIns="0" bIns="0" anchor="ctr"/>
          <a:lstStyle/>
          <a:p>
            <a:pPr algn="ctr" defTabSz="932293" eaLnBrk="1" hangingPunct="1">
              <a:lnSpc>
                <a:spcPct val="90000"/>
              </a:lnSpc>
              <a:defRPr/>
            </a:pPr>
            <a:r>
              <a:rPr lang="sl-SI" sz="900" kern="0" dirty="0">
                <a:solidFill>
                  <a:srgbClr val="000000"/>
                </a:solidFill>
                <a:cs typeface="Segoe UI" pitchFamily="34" charset="0"/>
              </a:rPr>
              <a:t>Upravljanje kapacitete</a:t>
            </a:r>
          </a:p>
        </p:txBody>
      </p:sp>
      <p:sp>
        <p:nvSpPr>
          <p:cNvPr id="14" name="Rectangle 13">
            <a:extLst>
              <a:ext uri="{FF2B5EF4-FFF2-40B4-BE49-F238E27FC236}">
                <a16:creationId xmlns:a16="http://schemas.microsoft.com/office/drawing/2014/main" id="{A38F0CD5-E60C-413F-9216-E1DD609D2DF0}"/>
              </a:ext>
            </a:extLst>
          </p:cNvPr>
          <p:cNvSpPr/>
          <p:nvPr/>
        </p:nvSpPr>
        <p:spPr bwMode="auto">
          <a:xfrm>
            <a:off x="3387725" y="1444625"/>
            <a:ext cx="1260475" cy="541338"/>
          </a:xfrm>
          <a:prstGeom prst="rect">
            <a:avLst/>
          </a:prstGeom>
          <a:solidFill>
            <a:srgbClr val="FFC000"/>
          </a:solidFill>
          <a:ln>
            <a:noFill/>
            <a:headEnd type="none" w="med" len="med"/>
            <a:tailEnd type="none" w="med" len="med"/>
          </a:ln>
          <a:effectLst/>
        </p:spPr>
        <p:style>
          <a:lnRef idx="1">
            <a:schemeClr val="accent2"/>
          </a:lnRef>
          <a:fillRef idx="3">
            <a:schemeClr val="accent2"/>
          </a:fillRef>
          <a:effectRef idx="2">
            <a:schemeClr val="accent2"/>
          </a:effectRef>
          <a:fontRef idx="minor">
            <a:schemeClr val="lt1"/>
          </a:fontRef>
        </p:style>
        <p:txBody>
          <a:bodyPr lIns="0" tIns="0" rIns="0" bIns="0" anchor="ctr"/>
          <a:lstStyle/>
          <a:p>
            <a:pPr algn="ctr" defTabSz="932293" eaLnBrk="1" hangingPunct="1">
              <a:lnSpc>
                <a:spcPct val="90000"/>
              </a:lnSpc>
              <a:defRPr/>
            </a:pPr>
            <a:r>
              <a:rPr lang="sl-SI" sz="900" kern="0" dirty="0">
                <a:solidFill>
                  <a:srgbClr val="000000"/>
                </a:solidFill>
                <a:cs typeface="Segoe UI" pitchFamily="34" charset="0"/>
              </a:rPr>
              <a:t>Upravljanje razpoložljivosti in neprekinjenosti</a:t>
            </a:r>
          </a:p>
        </p:txBody>
      </p:sp>
      <p:sp>
        <p:nvSpPr>
          <p:cNvPr id="15" name="Rectangle 14">
            <a:extLst>
              <a:ext uri="{FF2B5EF4-FFF2-40B4-BE49-F238E27FC236}">
                <a16:creationId xmlns:a16="http://schemas.microsoft.com/office/drawing/2014/main" id="{CC5545BB-97F6-4FFC-BA36-FE305857809A}"/>
              </a:ext>
            </a:extLst>
          </p:cNvPr>
          <p:cNvSpPr/>
          <p:nvPr/>
        </p:nvSpPr>
        <p:spPr bwMode="auto">
          <a:xfrm>
            <a:off x="4856163" y="1444625"/>
            <a:ext cx="1258887" cy="541338"/>
          </a:xfrm>
          <a:prstGeom prst="rect">
            <a:avLst/>
          </a:prstGeom>
          <a:solidFill>
            <a:srgbClr val="FFC000"/>
          </a:solidFill>
          <a:ln>
            <a:noFill/>
            <a:headEnd type="none" w="med" len="med"/>
            <a:tailEnd type="none" w="med" len="med"/>
          </a:ln>
          <a:effectLst/>
        </p:spPr>
        <p:style>
          <a:lnRef idx="1">
            <a:schemeClr val="accent2"/>
          </a:lnRef>
          <a:fillRef idx="3">
            <a:schemeClr val="accent2"/>
          </a:fillRef>
          <a:effectRef idx="2">
            <a:schemeClr val="accent2"/>
          </a:effectRef>
          <a:fontRef idx="minor">
            <a:schemeClr val="lt1"/>
          </a:fontRef>
        </p:style>
        <p:txBody>
          <a:bodyPr lIns="0" tIns="0" rIns="0" bIns="0" anchor="ctr"/>
          <a:lstStyle/>
          <a:p>
            <a:pPr algn="ctr" defTabSz="932293" eaLnBrk="1" hangingPunct="1">
              <a:lnSpc>
                <a:spcPct val="90000"/>
              </a:lnSpc>
              <a:defRPr/>
            </a:pPr>
            <a:r>
              <a:rPr lang="sl-SI" sz="900" kern="0" dirty="0">
                <a:solidFill>
                  <a:srgbClr val="000000"/>
                </a:solidFill>
                <a:cs typeface="Segoe UI" pitchFamily="34" charset="0"/>
              </a:rPr>
              <a:t>Upravljanje varovanja informacij</a:t>
            </a:r>
          </a:p>
        </p:txBody>
      </p:sp>
      <p:sp>
        <p:nvSpPr>
          <p:cNvPr id="16" name="Rectangle 15">
            <a:extLst>
              <a:ext uri="{FF2B5EF4-FFF2-40B4-BE49-F238E27FC236}">
                <a16:creationId xmlns:a16="http://schemas.microsoft.com/office/drawing/2014/main" id="{6BE20B41-2E61-45F3-A36E-F4C6EE936337}"/>
              </a:ext>
            </a:extLst>
          </p:cNvPr>
          <p:cNvSpPr/>
          <p:nvPr/>
        </p:nvSpPr>
        <p:spPr bwMode="auto">
          <a:xfrm>
            <a:off x="6323013" y="1444625"/>
            <a:ext cx="1258887" cy="541338"/>
          </a:xfrm>
          <a:prstGeom prst="rect">
            <a:avLst/>
          </a:prstGeom>
          <a:solidFill>
            <a:srgbClr val="FFC000"/>
          </a:solidFill>
          <a:ln>
            <a:noFill/>
            <a:headEnd type="none" w="med" len="med"/>
            <a:tailEnd type="none" w="med" len="med"/>
          </a:ln>
          <a:effectLst/>
        </p:spPr>
        <p:style>
          <a:lnRef idx="1">
            <a:schemeClr val="accent2"/>
          </a:lnRef>
          <a:fillRef idx="3">
            <a:schemeClr val="accent2"/>
          </a:fillRef>
          <a:effectRef idx="2">
            <a:schemeClr val="accent2"/>
          </a:effectRef>
          <a:fontRef idx="minor">
            <a:schemeClr val="lt1"/>
          </a:fontRef>
        </p:style>
        <p:txBody>
          <a:bodyPr lIns="0" tIns="0" rIns="0" bIns="0" anchor="ctr"/>
          <a:lstStyle/>
          <a:p>
            <a:pPr algn="ctr" defTabSz="932293" eaLnBrk="1" hangingPunct="1">
              <a:lnSpc>
                <a:spcPct val="90000"/>
              </a:lnSpc>
              <a:defRPr/>
            </a:pPr>
            <a:r>
              <a:rPr lang="sl-SI" sz="900" kern="0" dirty="0">
                <a:solidFill>
                  <a:srgbClr val="000000"/>
                </a:solidFill>
                <a:cs typeface="Segoe UI" pitchFamily="34" charset="0"/>
              </a:rPr>
              <a:t>Upravljanje skladnosti z zakoni in pravili</a:t>
            </a:r>
          </a:p>
        </p:txBody>
      </p:sp>
      <p:sp>
        <p:nvSpPr>
          <p:cNvPr id="17" name="Rectangle 16">
            <a:extLst>
              <a:ext uri="{FF2B5EF4-FFF2-40B4-BE49-F238E27FC236}">
                <a16:creationId xmlns:a16="http://schemas.microsoft.com/office/drawing/2014/main" id="{BCD4E77F-978C-40F0-A0D8-0BC29328AA57}"/>
              </a:ext>
            </a:extLst>
          </p:cNvPr>
          <p:cNvSpPr/>
          <p:nvPr/>
        </p:nvSpPr>
        <p:spPr bwMode="auto">
          <a:xfrm>
            <a:off x="7789863" y="1444625"/>
            <a:ext cx="1258887" cy="541338"/>
          </a:xfrm>
          <a:prstGeom prst="rect">
            <a:avLst/>
          </a:prstGeom>
          <a:solidFill>
            <a:srgbClr val="FFC000"/>
          </a:solidFill>
          <a:ln>
            <a:noFill/>
            <a:headEnd type="none" w="med" len="med"/>
            <a:tailEnd type="none" w="med" len="med"/>
          </a:ln>
          <a:effectLst/>
        </p:spPr>
        <p:style>
          <a:lnRef idx="1">
            <a:schemeClr val="accent2"/>
          </a:lnRef>
          <a:fillRef idx="3">
            <a:schemeClr val="accent2"/>
          </a:fillRef>
          <a:effectRef idx="2">
            <a:schemeClr val="accent2"/>
          </a:effectRef>
          <a:fontRef idx="minor">
            <a:schemeClr val="lt1"/>
          </a:fontRef>
        </p:style>
        <p:txBody>
          <a:bodyPr lIns="0" tIns="0" rIns="0" bIns="0" anchor="ctr"/>
          <a:lstStyle/>
          <a:p>
            <a:pPr algn="ctr" defTabSz="932293" eaLnBrk="1" hangingPunct="1">
              <a:lnSpc>
                <a:spcPct val="90000"/>
              </a:lnSpc>
              <a:defRPr/>
            </a:pPr>
            <a:r>
              <a:rPr lang="sl-SI" sz="900" kern="0" dirty="0">
                <a:solidFill>
                  <a:srgbClr val="000000"/>
                </a:solidFill>
                <a:cs typeface="Segoe UI" pitchFamily="34" charset="0"/>
              </a:rPr>
              <a:t>Finančno upravljanje</a:t>
            </a:r>
          </a:p>
        </p:txBody>
      </p:sp>
      <p:sp>
        <p:nvSpPr>
          <p:cNvPr id="18" name="Rectangle 17">
            <a:extLst>
              <a:ext uri="{FF2B5EF4-FFF2-40B4-BE49-F238E27FC236}">
                <a16:creationId xmlns:a16="http://schemas.microsoft.com/office/drawing/2014/main" id="{F754ADC6-17A1-447D-A1DA-D1DADCF7B914}"/>
              </a:ext>
            </a:extLst>
          </p:cNvPr>
          <p:cNvSpPr/>
          <p:nvPr/>
        </p:nvSpPr>
        <p:spPr bwMode="auto">
          <a:xfrm>
            <a:off x="9256713" y="1444625"/>
            <a:ext cx="1260475" cy="541338"/>
          </a:xfrm>
          <a:prstGeom prst="rect">
            <a:avLst/>
          </a:prstGeom>
          <a:solidFill>
            <a:srgbClr val="FFC000"/>
          </a:solidFill>
          <a:ln>
            <a:noFill/>
            <a:headEnd type="none" w="med" len="med"/>
            <a:tailEnd type="none" w="med" len="med"/>
          </a:ln>
          <a:effectLst/>
        </p:spPr>
        <p:style>
          <a:lnRef idx="1">
            <a:schemeClr val="accent2"/>
          </a:lnRef>
          <a:fillRef idx="3">
            <a:schemeClr val="accent2"/>
          </a:fillRef>
          <a:effectRef idx="2">
            <a:schemeClr val="accent2"/>
          </a:effectRef>
          <a:fontRef idx="minor">
            <a:schemeClr val="lt1"/>
          </a:fontRef>
        </p:style>
        <p:txBody>
          <a:bodyPr lIns="0" tIns="0" rIns="0" bIns="0" anchor="ctr"/>
          <a:lstStyle/>
          <a:p>
            <a:pPr algn="ctr" defTabSz="932293" eaLnBrk="1" hangingPunct="1">
              <a:lnSpc>
                <a:spcPct val="90000"/>
              </a:lnSpc>
              <a:defRPr/>
            </a:pPr>
            <a:r>
              <a:rPr lang="sl-SI" sz="900" kern="0" dirty="0">
                <a:solidFill>
                  <a:srgbClr val="000000"/>
                </a:solidFill>
                <a:cs typeface="Segoe UI" pitchFamily="34" charset="0"/>
              </a:rPr>
              <a:t>Upravljanje ravni storitev</a:t>
            </a:r>
          </a:p>
        </p:txBody>
      </p:sp>
      <p:sp>
        <p:nvSpPr>
          <p:cNvPr id="19" name="Rectangle 18">
            <a:extLst>
              <a:ext uri="{FF2B5EF4-FFF2-40B4-BE49-F238E27FC236}">
                <a16:creationId xmlns:a16="http://schemas.microsoft.com/office/drawing/2014/main" id="{E4F8C65C-9869-4921-9B83-1B00BF1A9AE0}"/>
              </a:ext>
            </a:extLst>
          </p:cNvPr>
          <p:cNvSpPr/>
          <p:nvPr/>
        </p:nvSpPr>
        <p:spPr bwMode="auto">
          <a:xfrm>
            <a:off x="10723563" y="1444625"/>
            <a:ext cx="1260475" cy="541338"/>
          </a:xfrm>
          <a:prstGeom prst="rect">
            <a:avLst/>
          </a:prstGeom>
          <a:solidFill>
            <a:srgbClr val="FFC000"/>
          </a:solidFill>
          <a:ln>
            <a:noFill/>
            <a:headEnd type="none" w="med" len="med"/>
            <a:tailEnd type="none" w="med" len="med"/>
          </a:ln>
          <a:effectLst/>
        </p:spPr>
        <p:style>
          <a:lnRef idx="1">
            <a:schemeClr val="accent2"/>
          </a:lnRef>
          <a:fillRef idx="3">
            <a:schemeClr val="accent2"/>
          </a:fillRef>
          <a:effectRef idx="2">
            <a:schemeClr val="accent2"/>
          </a:effectRef>
          <a:fontRef idx="minor">
            <a:schemeClr val="lt1"/>
          </a:fontRef>
        </p:style>
        <p:txBody>
          <a:bodyPr lIns="0" tIns="0" rIns="0" bIns="0" anchor="ctr"/>
          <a:lstStyle/>
          <a:p>
            <a:pPr algn="ctr" defTabSz="932293" eaLnBrk="1" hangingPunct="1">
              <a:lnSpc>
                <a:spcPct val="90000"/>
              </a:lnSpc>
              <a:defRPr/>
            </a:pPr>
            <a:r>
              <a:rPr lang="sl-SI" sz="900" kern="0" dirty="0">
                <a:solidFill>
                  <a:srgbClr val="000000"/>
                </a:solidFill>
                <a:cs typeface="Segoe UI" pitchFamily="34" charset="0"/>
              </a:rPr>
              <a:t>Upravljaje življenjskega cikla storitev</a:t>
            </a:r>
          </a:p>
        </p:txBody>
      </p:sp>
      <p:sp>
        <p:nvSpPr>
          <p:cNvPr id="20" name="Rectangle 19">
            <a:extLst>
              <a:ext uri="{FF2B5EF4-FFF2-40B4-BE49-F238E27FC236}">
                <a16:creationId xmlns:a16="http://schemas.microsoft.com/office/drawing/2014/main" id="{2FBA1CA0-BFB8-4DE5-A39B-4B22B40FCC88}"/>
              </a:ext>
            </a:extLst>
          </p:cNvPr>
          <p:cNvSpPr/>
          <p:nvPr/>
        </p:nvSpPr>
        <p:spPr bwMode="auto">
          <a:xfrm>
            <a:off x="4856163" y="2776538"/>
            <a:ext cx="1258887" cy="541337"/>
          </a:xfrm>
          <a:prstGeom prst="rect">
            <a:avLst/>
          </a:prstGeom>
          <a:solidFill>
            <a:srgbClr val="002060"/>
          </a:solidFill>
          <a:ln>
            <a:noFill/>
            <a:headEnd type="none" w="med" len="med"/>
            <a:tailEnd type="none" w="med" len="med"/>
          </a:ln>
          <a:effectLst/>
        </p:spPr>
        <p:style>
          <a:lnRef idx="1">
            <a:schemeClr val="accent2"/>
          </a:lnRef>
          <a:fillRef idx="3">
            <a:schemeClr val="accent2"/>
          </a:fillRef>
          <a:effectRef idx="2">
            <a:schemeClr val="accent2"/>
          </a:effectRef>
          <a:fontRef idx="minor">
            <a:schemeClr val="lt1"/>
          </a:fontRef>
        </p:style>
        <p:txBody>
          <a:bodyPr lIns="0" tIns="0" rIns="0" bIns="0" anchor="ctr"/>
          <a:lstStyle/>
          <a:p>
            <a:pPr algn="ctr" defTabSz="932293" eaLnBrk="1" hangingPunct="1">
              <a:lnSpc>
                <a:spcPct val="90000"/>
              </a:lnSpc>
              <a:defRPr/>
            </a:pPr>
            <a:r>
              <a:rPr lang="sl-SI" sz="900" kern="0" dirty="0">
                <a:solidFill>
                  <a:schemeClr val="bg1"/>
                </a:solidFill>
                <a:ea typeface="Segoe UI" pitchFamily="34" charset="0"/>
                <a:cs typeface="Segoe UI" pitchFamily="34" charset="0"/>
              </a:rPr>
              <a:t>Portal za uporabnike in ponudnike</a:t>
            </a:r>
          </a:p>
        </p:txBody>
      </p:sp>
      <p:sp>
        <p:nvSpPr>
          <p:cNvPr id="21" name="Rectangle 20">
            <a:extLst>
              <a:ext uri="{FF2B5EF4-FFF2-40B4-BE49-F238E27FC236}">
                <a16:creationId xmlns:a16="http://schemas.microsoft.com/office/drawing/2014/main" id="{AC4D6BE2-FD5E-41A5-881B-16DA494EB3A6}"/>
              </a:ext>
            </a:extLst>
          </p:cNvPr>
          <p:cNvSpPr/>
          <p:nvPr/>
        </p:nvSpPr>
        <p:spPr bwMode="auto">
          <a:xfrm>
            <a:off x="6323013" y="2776538"/>
            <a:ext cx="1258887" cy="541337"/>
          </a:xfrm>
          <a:prstGeom prst="rect">
            <a:avLst/>
          </a:prstGeom>
          <a:solidFill>
            <a:srgbClr val="002060"/>
          </a:solidFill>
          <a:ln>
            <a:noFill/>
            <a:headEnd type="none" w="med" len="med"/>
            <a:tailEnd type="none" w="med" len="med"/>
          </a:ln>
          <a:effectLst/>
        </p:spPr>
        <p:style>
          <a:lnRef idx="1">
            <a:schemeClr val="accent2"/>
          </a:lnRef>
          <a:fillRef idx="3">
            <a:schemeClr val="accent2"/>
          </a:fillRef>
          <a:effectRef idx="2">
            <a:schemeClr val="accent2"/>
          </a:effectRef>
          <a:fontRef idx="minor">
            <a:schemeClr val="lt1"/>
          </a:fontRef>
        </p:style>
        <p:txBody>
          <a:bodyPr lIns="0" tIns="0" rIns="0" bIns="0" anchor="ctr"/>
          <a:lstStyle/>
          <a:p>
            <a:pPr algn="ctr" defTabSz="932293" eaLnBrk="1" hangingPunct="1">
              <a:lnSpc>
                <a:spcPct val="90000"/>
              </a:lnSpc>
              <a:defRPr/>
            </a:pPr>
            <a:r>
              <a:rPr lang="sl-SI" sz="900" kern="0" dirty="0">
                <a:solidFill>
                  <a:schemeClr val="bg1"/>
                </a:solidFill>
                <a:ea typeface="Segoe UI" pitchFamily="34" charset="0"/>
                <a:cs typeface="Segoe UI" pitchFamily="34" charset="0"/>
              </a:rPr>
              <a:t>Poraba in obračun</a:t>
            </a:r>
          </a:p>
        </p:txBody>
      </p:sp>
      <p:sp>
        <p:nvSpPr>
          <p:cNvPr id="22" name="Rectangle 21">
            <a:extLst>
              <a:ext uri="{FF2B5EF4-FFF2-40B4-BE49-F238E27FC236}">
                <a16:creationId xmlns:a16="http://schemas.microsoft.com/office/drawing/2014/main" id="{636842AD-4EC5-4347-8F17-98ACE0F87461}"/>
              </a:ext>
            </a:extLst>
          </p:cNvPr>
          <p:cNvSpPr/>
          <p:nvPr/>
        </p:nvSpPr>
        <p:spPr bwMode="auto">
          <a:xfrm>
            <a:off x="4856163" y="3351213"/>
            <a:ext cx="1258887" cy="539750"/>
          </a:xfrm>
          <a:prstGeom prst="rect">
            <a:avLst/>
          </a:prstGeom>
          <a:solidFill>
            <a:srgbClr val="002060"/>
          </a:solidFill>
          <a:ln>
            <a:noFill/>
            <a:headEnd type="none" w="med" len="med"/>
            <a:tailEnd type="none" w="med" len="med"/>
          </a:ln>
          <a:effectLst/>
        </p:spPr>
        <p:style>
          <a:lnRef idx="1">
            <a:schemeClr val="accent2"/>
          </a:lnRef>
          <a:fillRef idx="3">
            <a:schemeClr val="accent2"/>
          </a:fillRef>
          <a:effectRef idx="2">
            <a:schemeClr val="accent2"/>
          </a:effectRef>
          <a:fontRef idx="minor">
            <a:schemeClr val="lt1"/>
          </a:fontRef>
        </p:style>
        <p:txBody>
          <a:bodyPr lIns="0" tIns="0" rIns="0" bIns="0" anchor="ctr"/>
          <a:lstStyle/>
          <a:p>
            <a:pPr algn="ctr" defTabSz="932293" eaLnBrk="1" hangingPunct="1">
              <a:lnSpc>
                <a:spcPct val="90000"/>
              </a:lnSpc>
              <a:defRPr/>
            </a:pPr>
            <a:r>
              <a:rPr lang="sl-SI" sz="900" kern="0" dirty="0">
                <a:solidFill>
                  <a:schemeClr val="bg1"/>
                </a:solidFill>
                <a:ea typeface="Segoe UI" pitchFamily="34" charset="0"/>
                <a:cs typeface="Segoe UI" pitchFamily="34" charset="0"/>
              </a:rPr>
              <a:t>Poročanje o storitvah</a:t>
            </a:r>
          </a:p>
        </p:txBody>
      </p:sp>
      <p:sp>
        <p:nvSpPr>
          <p:cNvPr id="23" name="Rectangle 22">
            <a:extLst>
              <a:ext uri="{FF2B5EF4-FFF2-40B4-BE49-F238E27FC236}">
                <a16:creationId xmlns:a16="http://schemas.microsoft.com/office/drawing/2014/main" id="{1D6211E3-CE19-42CE-ABB4-84E5BDECA1AC}"/>
              </a:ext>
            </a:extLst>
          </p:cNvPr>
          <p:cNvSpPr/>
          <p:nvPr/>
        </p:nvSpPr>
        <p:spPr bwMode="auto">
          <a:xfrm>
            <a:off x="6323013" y="3351213"/>
            <a:ext cx="1258887" cy="539750"/>
          </a:xfrm>
          <a:prstGeom prst="rect">
            <a:avLst/>
          </a:prstGeom>
          <a:solidFill>
            <a:srgbClr val="002060"/>
          </a:solidFill>
          <a:ln>
            <a:noFill/>
            <a:headEnd type="none" w="med" len="med"/>
            <a:tailEnd type="none" w="med" len="med"/>
          </a:ln>
          <a:effectLst/>
        </p:spPr>
        <p:style>
          <a:lnRef idx="1">
            <a:schemeClr val="accent2"/>
          </a:lnRef>
          <a:fillRef idx="3">
            <a:schemeClr val="accent2"/>
          </a:fillRef>
          <a:effectRef idx="2">
            <a:schemeClr val="accent2"/>
          </a:effectRef>
          <a:fontRef idx="minor">
            <a:schemeClr val="lt1"/>
          </a:fontRef>
        </p:style>
        <p:txBody>
          <a:bodyPr lIns="0" tIns="0" rIns="0" bIns="0" anchor="ctr"/>
          <a:lstStyle/>
          <a:p>
            <a:pPr algn="ctr" defTabSz="932293" eaLnBrk="1" hangingPunct="1">
              <a:lnSpc>
                <a:spcPct val="90000"/>
              </a:lnSpc>
              <a:defRPr/>
            </a:pPr>
            <a:r>
              <a:rPr lang="sl-SI" sz="900" kern="0" dirty="0">
                <a:solidFill>
                  <a:schemeClr val="bg1"/>
                </a:solidFill>
                <a:ea typeface="Segoe UI" pitchFamily="34" charset="0"/>
                <a:cs typeface="Segoe UI" pitchFamily="34" charset="0"/>
              </a:rPr>
              <a:t>Spremljanje delovanja storitev</a:t>
            </a:r>
          </a:p>
        </p:txBody>
      </p:sp>
      <p:sp>
        <p:nvSpPr>
          <p:cNvPr id="24" name="Rectangle 23">
            <a:extLst>
              <a:ext uri="{FF2B5EF4-FFF2-40B4-BE49-F238E27FC236}">
                <a16:creationId xmlns:a16="http://schemas.microsoft.com/office/drawing/2014/main" id="{3ADF072D-7AC8-40D1-8551-5DBFFAB3EBEC}"/>
              </a:ext>
            </a:extLst>
          </p:cNvPr>
          <p:cNvSpPr/>
          <p:nvPr/>
        </p:nvSpPr>
        <p:spPr bwMode="auto">
          <a:xfrm>
            <a:off x="4856163" y="3924300"/>
            <a:ext cx="1258887" cy="539750"/>
          </a:xfrm>
          <a:prstGeom prst="rect">
            <a:avLst/>
          </a:prstGeom>
          <a:solidFill>
            <a:srgbClr val="002060"/>
          </a:solidFill>
          <a:ln>
            <a:noFill/>
            <a:headEnd type="none" w="med" len="med"/>
            <a:tailEnd type="none" w="med" len="med"/>
          </a:ln>
          <a:effectLst/>
        </p:spPr>
        <p:style>
          <a:lnRef idx="1">
            <a:schemeClr val="accent2"/>
          </a:lnRef>
          <a:fillRef idx="3">
            <a:schemeClr val="accent2"/>
          </a:fillRef>
          <a:effectRef idx="2">
            <a:schemeClr val="accent2"/>
          </a:effectRef>
          <a:fontRef idx="minor">
            <a:schemeClr val="lt1"/>
          </a:fontRef>
        </p:style>
        <p:txBody>
          <a:bodyPr lIns="0" tIns="0" rIns="0" bIns="0" anchor="ctr"/>
          <a:lstStyle/>
          <a:p>
            <a:pPr algn="ctr" defTabSz="932293" eaLnBrk="1" hangingPunct="1">
              <a:lnSpc>
                <a:spcPct val="90000"/>
              </a:lnSpc>
              <a:defRPr/>
            </a:pPr>
            <a:r>
              <a:rPr lang="sl-SI" sz="900" kern="0" dirty="0">
                <a:solidFill>
                  <a:schemeClr val="bg1"/>
                </a:solidFill>
                <a:ea typeface="Segoe UI" pitchFamily="34" charset="0"/>
                <a:cs typeface="Segoe UI" pitchFamily="34" charset="0"/>
              </a:rPr>
              <a:t>Upravljanje storitev</a:t>
            </a:r>
          </a:p>
        </p:txBody>
      </p:sp>
      <p:sp>
        <p:nvSpPr>
          <p:cNvPr id="25" name="Rectangle 24">
            <a:extLst>
              <a:ext uri="{FF2B5EF4-FFF2-40B4-BE49-F238E27FC236}">
                <a16:creationId xmlns:a16="http://schemas.microsoft.com/office/drawing/2014/main" id="{E6B4E202-37BE-412E-88B7-F6B133882B5A}"/>
              </a:ext>
            </a:extLst>
          </p:cNvPr>
          <p:cNvSpPr/>
          <p:nvPr/>
        </p:nvSpPr>
        <p:spPr bwMode="auto">
          <a:xfrm>
            <a:off x="6323013" y="3924300"/>
            <a:ext cx="1258887" cy="539750"/>
          </a:xfrm>
          <a:prstGeom prst="rect">
            <a:avLst/>
          </a:prstGeom>
          <a:solidFill>
            <a:srgbClr val="002060"/>
          </a:solidFill>
          <a:ln>
            <a:noFill/>
            <a:headEnd type="none" w="med" len="med"/>
            <a:tailEnd type="none" w="med" len="med"/>
          </a:ln>
          <a:effectLst/>
        </p:spPr>
        <p:style>
          <a:lnRef idx="1">
            <a:schemeClr val="accent2"/>
          </a:lnRef>
          <a:fillRef idx="3">
            <a:schemeClr val="accent2"/>
          </a:fillRef>
          <a:effectRef idx="2">
            <a:schemeClr val="accent2"/>
          </a:effectRef>
          <a:fontRef idx="minor">
            <a:schemeClr val="lt1"/>
          </a:fontRef>
        </p:style>
        <p:txBody>
          <a:bodyPr lIns="0" tIns="0" rIns="0" bIns="0" anchor="ctr"/>
          <a:lstStyle/>
          <a:p>
            <a:pPr algn="ctr" defTabSz="932293" eaLnBrk="1" hangingPunct="1">
              <a:lnSpc>
                <a:spcPct val="90000"/>
              </a:lnSpc>
              <a:defRPr/>
            </a:pPr>
            <a:r>
              <a:rPr lang="sl-SI" sz="900" kern="0" dirty="0">
                <a:solidFill>
                  <a:schemeClr val="bg1"/>
                </a:solidFill>
                <a:ea typeface="Segoe UI" pitchFamily="34" charset="0"/>
                <a:cs typeface="Segoe UI" pitchFamily="34" charset="0"/>
              </a:rPr>
              <a:t>Upravljanje konfiguracij</a:t>
            </a:r>
          </a:p>
        </p:txBody>
      </p:sp>
      <p:sp>
        <p:nvSpPr>
          <p:cNvPr id="26" name="Rectangle 25">
            <a:extLst>
              <a:ext uri="{FF2B5EF4-FFF2-40B4-BE49-F238E27FC236}">
                <a16:creationId xmlns:a16="http://schemas.microsoft.com/office/drawing/2014/main" id="{506B5FC6-7406-417E-B3F3-52306FAD5B24}"/>
              </a:ext>
            </a:extLst>
          </p:cNvPr>
          <p:cNvSpPr/>
          <p:nvPr/>
        </p:nvSpPr>
        <p:spPr bwMode="auto">
          <a:xfrm>
            <a:off x="4856163" y="4497388"/>
            <a:ext cx="1258887" cy="539750"/>
          </a:xfrm>
          <a:prstGeom prst="rect">
            <a:avLst/>
          </a:prstGeom>
          <a:solidFill>
            <a:srgbClr val="002060"/>
          </a:solidFill>
          <a:ln>
            <a:noFill/>
            <a:headEnd type="none" w="med" len="med"/>
            <a:tailEnd type="none" w="med" len="med"/>
          </a:ln>
          <a:effectLst/>
        </p:spPr>
        <p:style>
          <a:lnRef idx="1">
            <a:schemeClr val="accent2"/>
          </a:lnRef>
          <a:fillRef idx="3">
            <a:schemeClr val="accent2"/>
          </a:fillRef>
          <a:effectRef idx="2">
            <a:schemeClr val="accent2"/>
          </a:effectRef>
          <a:fontRef idx="minor">
            <a:schemeClr val="lt1"/>
          </a:fontRef>
        </p:style>
        <p:txBody>
          <a:bodyPr lIns="0" tIns="0" rIns="0" bIns="0" anchor="ctr"/>
          <a:lstStyle/>
          <a:p>
            <a:pPr algn="ctr" defTabSz="932293" eaLnBrk="1" hangingPunct="1">
              <a:lnSpc>
                <a:spcPct val="90000"/>
              </a:lnSpc>
              <a:defRPr/>
            </a:pPr>
            <a:r>
              <a:rPr lang="sl-SI" sz="900" kern="0" dirty="0">
                <a:solidFill>
                  <a:schemeClr val="bg1"/>
                </a:solidFill>
                <a:ea typeface="Segoe UI" pitchFamily="34" charset="0"/>
                <a:cs typeface="Segoe UI" pitchFamily="34" charset="0"/>
              </a:rPr>
              <a:t>Avtorizacija</a:t>
            </a:r>
          </a:p>
        </p:txBody>
      </p:sp>
      <p:sp>
        <p:nvSpPr>
          <p:cNvPr id="27" name="Rectangle 26">
            <a:extLst>
              <a:ext uri="{FF2B5EF4-FFF2-40B4-BE49-F238E27FC236}">
                <a16:creationId xmlns:a16="http://schemas.microsoft.com/office/drawing/2014/main" id="{8E5B5B25-9332-4801-9B07-6ED1AB58C77E}"/>
              </a:ext>
            </a:extLst>
          </p:cNvPr>
          <p:cNvSpPr/>
          <p:nvPr/>
        </p:nvSpPr>
        <p:spPr bwMode="auto">
          <a:xfrm>
            <a:off x="6323013" y="4497388"/>
            <a:ext cx="1258887" cy="539750"/>
          </a:xfrm>
          <a:prstGeom prst="rect">
            <a:avLst/>
          </a:prstGeom>
          <a:solidFill>
            <a:srgbClr val="002060"/>
          </a:solidFill>
          <a:ln>
            <a:noFill/>
            <a:headEnd type="none" w="med" len="med"/>
            <a:tailEnd type="none" w="med" len="med"/>
          </a:ln>
          <a:effectLst/>
        </p:spPr>
        <p:style>
          <a:lnRef idx="1">
            <a:schemeClr val="accent2"/>
          </a:lnRef>
          <a:fillRef idx="3">
            <a:schemeClr val="accent2"/>
          </a:fillRef>
          <a:effectRef idx="2">
            <a:schemeClr val="accent2"/>
          </a:effectRef>
          <a:fontRef idx="minor">
            <a:schemeClr val="lt1"/>
          </a:fontRef>
        </p:style>
        <p:txBody>
          <a:bodyPr lIns="0" tIns="0" rIns="0" bIns="0" anchor="ctr"/>
          <a:lstStyle/>
          <a:p>
            <a:pPr algn="ctr" defTabSz="932293" eaLnBrk="1" hangingPunct="1">
              <a:lnSpc>
                <a:spcPct val="90000"/>
              </a:lnSpc>
              <a:defRPr/>
            </a:pPr>
            <a:r>
              <a:rPr lang="sl-SI" sz="900" kern="0" dirty="0" err="1">
                <a:solidFill>
                  <a:schemeClr val="bg1"/>
                </a:solidFill>
                <a:ea typeface="Segoe UI" pitchFamily="34" charset="0"/>
                <a:cs typeface="Segoe UI" pitchFamily="34" charset="0"/>
              </a:rPr>
              <a:t>Avtentikacija</a:t>
            </a:r>
            <a:endParaRPr lang="sl-SI" sz="900" kern="0" dirty="0">
              <a:solidFill>
                <a:schemeClr val="bg1"/>
              </a:solidFill>
              <a:ea typeface="Segoe UI" pitchFamily="34" charset="0"/>
              <a:cs typeface="Segoe UI" pitchFamily="34" charset="0"/>
            </a:endParaRPr>
          </a:p>
        </p:txBody>
      </p:sp>
      <p:sp>
        <p:nvSpPr>
          <p:cNvPr id="28" name="Rectangle 27">
            <a:extLst>
              <a:ext uri="{FF2B5EF4-FFF2-40B4-BE49-F238E27FC236}">
                <a16:creationId xmlns:a16="http://schemas.microsoft.com/office/drawing/2014/main" id="{6D765B95-A25D-4EEE-8BEF-785A685E7D4F}"/>
              </a:ext>
            </a:extLst>
          </p:cNvPr>
          <p:cNvSpPr/>
          <p:nvPr/>
        </p:nvSpPr>
        <p:spPr bwMode="auto">
          <a:xfrm>
            <a:off x="4856163" y="5070475"/>
            <a:ext cx="1258887" cy="539750"/>
          </a:xfrm>
          <a:prstGeom prst="rect">
            <a:avLst/>
          </a:prstGeom>
          <a:solidFill>
            <a:srgbClr val="002060"/>
          </a:solidFill>
          <a:ln>
            <a:noFill/>
            <a:headEnd type="none" w="med" len="med"/>
            <a:tailEnd type="none" w="med" len="med"/>
          </a:ln>
          <a:effectLst/>
        </p:spPr>
        <p:style>
          <a:lnRef idx="1">
            <a:schemeClr val="accent2"/>
          </a:lnRef>
          <a:fillRef idx="3">
            <a:schemeClr val="accent2"/>
          </a:fillRef>
          <a:effectRef idx="2">
            <a:schemeClr val="accent2"/>
          </a:effectRef>
          <a:fontRef idx="minor">
            <a:schemeClr val="lt1"/>
          </a:fontRef>
        </p:style>
        <p:txBody>
          <a:bodyPr lIns="0" tIns="0" rIns="0" bIns="0" anchor="ctr"/>
          <a:lstStyle/>
          <a:p>
            <a:pPr algn="ctr" defTabSz="932293" eaLnBrk="1" hangingPunct="1">
              <a:lnSpc>
                <a:spcPct val="90000"/>
              </a:lnSpc>
              <a:defRPr/>
            </a:pPr>
            <a:r>
              <a:rPr lang="sl-SI" sz="900" kern="0" dirty="0">
                <a:solidFill>
                  <a:schemeClr val="bg1"/>
                </a:solidFill>
                <a:ea typeface="Segoe UI" pitchFamily="34" charset="0"/>
                <a:cs typeface="Segoe UI" pitchFamily="34" charset="0"/>
              </a:rPr>
              <a:t>Imenik/Direktorij</a:t>
            </a:r>
          </a:p>
        </p:txBody>
      </p:sp>
      <p:sp>
        <p:nvSpPr>
          <p:cNvPr id="29" name="Rectangle 28">
            <a:extLst>
              <a:ext uri="{FF2B5EF4-FFF2-40B4-BE49-F238E27FC236}">
                <a16:creationId xmlns:a16="http://schemas.microsoft.com/office/drawing/2014/main" id="{7E1A9F05-A1F4-48CB-B363-E24EAD94E810}"/>
              </a:ext>
            </a:extLst>
          </p:cNvPr>
          <p:cNvSpPr/>
          <p:nvPr/>
        </p:nvSpPr>
        <p:spPr bwMode="auto">
          <a:xfrm>
            <a:off x="6323013" y="5070475"/>
            <a:ext cx="1258887" cy="539750"/>
          </a:xfrm>
          <a:prstGeom prst="rect">
            <a:avLst/>
          </a:prstGeom>
          <a:solidFill>
            <a:srgbClr val="002060"/>
          </a:solidFill>
          <a:ln>
            <a:noFill/>
            <a:headEnd type="none" w="med" len="med"/>
            <a:tailEnd type="none" w="med" len="med"/>
          </a:ln>
          <a:effectLst/>
        </p:spPr>
        <p:style>
          <a:lnRef idx="1">
            <a:schemeClr val="accent2"/>
          </a:lnRef>
          <a:fillRef idx="3">
            <a:schemeClr val="accent2"/>
          </a:fillRef>
          <a:effectRef idx="2">
            <a:schemeClr val="accent2"/>
          </a:effectRef>
          <a:fontRef idx="minor">
            <a:schemeClr val="lt1"/>
          </a:fontRef>
        </p:style>
        <p:txBody>
          <a:bodyPr lIns="0" tIns="0" rIns="0" bIns="0" anchor="ctr"/>
          <a:lstStyle/>
          <a:p>
            <a:pPr algn="ctr" defTabSz="932293" eaLnBrk="1" hangingPunct="1">
              <a:lnSpc>
                <a:spcPct val="90000"/>
              </a:lnSpc>
              <a:defRPr/>
            </a:pPr>
            <a:r>
              <a:rPr lang="sl-SI" sz="900" kern="0" dirty="0">
                <a:solidFill>
                  <a:schemeClr val="bg1"/>
                </a:solidFill>
                <a:ea typeface="Segoe UI" pitchFamily="34" charset="0"/>
                <a:cs typeface="Segoe UI" pitchFamily="34" charset="0"/>
              </a:rPr>
              <a:t>Varovanje podatkov</a:t>
            </a:r>
          </a:p>
        </p:txBody>
      </p:sp>
      <p:sp>
        <p:nvSpPr>
          <p:cNvPr id="30" name="Rectangle 29">
            <a:extLst>
              <a:ext uri="{FF2B5EF4-FFF2-40B4-BE49-F238E27FC236}">
                <a16:creationId xmlns:a16="http://schemas.microsoft.com/office/drawing/2014/main" id="{BE8AB99B-48F9-475F-8761-746B6A20F3AD}"/>
              </a:ext>
            </a:extLst>
          </p:cNvPr>
          <p:cNvSpPr/>
          <p:nvPr/>
        </p:nvSpPr>
        <p:spPr bwMode="auto">
          <a:xfrm>
            <a:off x="4856163" y="5643563"/>
            <a:ext cx="1258887" cy="539750"/>
          </a:xfrm>
          <a:prstGeom prst="rect">
            <a:avLst/>
          </a:prstGeom>
          <a:solidFill>
            <a:srgbClr val="002060"/>
          </a:solidFill>
          <a:ln>
            <a:noFill/>
            <a:headEnd type="none" w="med" len="med"/>
            <a:tailEnd type="none" w="med" len="med"/>
          </a:ln>
          <a:effectLst/>
        </p:spPr>
        <p:style>
          <a:lnRef idx="1">
            <a:schemeClr val="accent2"/>
          </a:lnRef>
          <a:fillRef idx="3">
            <a:schemeClr val="accent2"/>
          </a:fillRef>
          <a:effectRef idx="2">
            <a:schemeClr val="accent2"/>
          </a:effectRef>
          <a:fontRef idx="minor">
            <a:schemeClr val="lt1"/>
          </a:fontRef>
        </p:style>
        <p:txBody>
          <a:bodyPr lIns="0" tIns="0" rIns="0" bIns="0" anchor="ctr"/>
          <a:lstStyle/>
          <a:p>
            <a:pPr algn="ctr" defTabSz="932293" eaLnBrk="1" hangingPunct="1">
              <a:lnSpc>
                <a:spcPct val="90000"/>
              </a:lnSpc>
              <a:defRPr/>
            </a:pPr>
            <a:r>
              <a:rPr lang="sl-SI" sz="900" kern="0" dirty="0">
                <a:solidFill>
                  <a:schemeClr val="bg1"/>
                </a:solidFill>
                <a:ea typeface="Segoe UI" pitchFamily="34" charset="0"/>
                <a:cs typeface="Segoe UI" pitchFamily="34" charset="0"/>
              </a:rPr>
              <a:t>Uvedba in omogočanje uporabe</a:t>
            </a:r>
          </a:p>
        </p:txBody>
      </p:sp>
      <p:sp>
        <p:nvSpPr>
          <p:cNvPr id="31" name="Rectangle 30">
            <a:extLst>
              <a:ext uri="{FF2B5EF4-FFF2-40B4-BE49-F238E27FC236}">
                <a16:creationId xmlns:a16="http://schemas.microsoft.com/office/drawing/2014/main" id="{68191EA4-2496-42B7-A8F9-AADCB6B6647E}"/>
              </a:ext>
            </a:extLst>
          </p:cNvPr>
          <p:cNvSpPr/>
          <p:nvPr/>
        </p:nvSpPr>
        <p:spPr bwMode="auto">
          <a:xfrm>
            <a:off x="6323013" y="5643563"/>
            <a:ext cx="1258887" cy="539750"/>
          </a:xfrm>
          <a:prstGeom prst="rect">
            <a:avLst/>
          </a:prstGeom>
          <a:solidFill>
            <a:srgbClr val="002060"/>
          </a:solidFill>
          <a:ln>
            <a:noFill/>
            <a:headEnd type="none" w="med" len="med"/>
            <a:tailEnd type="none" w="med" len="med"/>
          </a:ln>
          <a:effectLst/>
        </p:spPr>
        <p:style>
          <a:lnRef idx="1">
            <a:schemeClr val="accent2"/>
          </a:lnRef>
          <a:fillRef idx="3">
            <a:schemeClr val="accent2"/>
          </a:fillRef>
          <a:effectRef idx="2">
            <a:schemeClr val="accent2"/>
          </a:effectRef>
          <a:fontRef idx="minor">
            <a:schemeClr val="lt1"/>
          </a:fontRef>
        </p:style>
        <p:txBody>
          <a:bodyPr lIns="0" tIns="0" rIns="0" bIns="0" anchor="ctr"/>
          <a:lstStyle/>
          <a:p>
            <a:pPr algn="ctr" defTabSz="932293" eaLnBrk="1" hangingPunct="1">
              <a:lnSpc>
                <a:spcPct val="90000"/>
              </a:lnSpc>
              <a:defRPr/>
            </a:pPr>
            <a:r>
              <a:rPr lang="sl-SI" sz="900" kern="0" dirty="0">
                <a:solidFill>
                  <a:schemeClr val="bg1"/>
                </a:solidFill>
                <a:ea typeface="Segoe UI" pitchFamily="34" charset="0"/>
                <a:cs typeface="Segoe UI" pitchFamily="34" charset="0"/>
              </a:rPr>
              <a:t>Avtomatizacija procesov</a:t>
            </a:r>
          </a:p>
        </p:txBody>
      </p:sp>
      <p:sp>
        <p:nvSpPr>
          <p:cNvPr id="32" name="Rectangle 31">
            <a:extLst>
              <a:ext uri="{FF2B5EF4-FFF2-40B4-BE49-F238E27FC236}">
                <a16:creationId xmlns:a16="http://schemas.microsoft.com/office/drawing/2014/main" id="{83F316FE-8E0C-4284-8EE2-E469061CB06C}"/>
              </a:ext>
            </a:extLst>
          </p:cNvPr>
          <p:cNvSpPr/>
          <p:nvPr/>
        </p:nvSpPr>
        <p:spPr bwMode="auto">
          <a:xfrm>
            <a:off x="4856163" y="6216650"/>
            <a:ext cx="1258887" cy="541338"/>
          </a:xfrm>
          <a:prstGeom prst="rect">
            <a:avLst/>
          </a:prstGeom>
          <a:solidFill>
            <a:srgbClr val="002060"/>
          </a:solidFill>
          <a:ln>
            <a:noFill/>
            <a:headEnd type="none" w="med" len="med"/>
            <a:tailEnd type="none" w="med" len="med"/>
          </a:ln>
          <a:effectLst/>
        </p:spPr>
        <p:style>
          <a:lnRef idx="1">
            <a:schemeClr val="accent2"/>
          </a:lnRef>
          <a:fillRef idx="3">
            <a:schemeClr val="accent2"/>
          </a:fillRef>
          <a:effectRef idx="2">
            <a:schemeClr val="accent2"/>
          </a:effectRef>
          <a:fontRef idx="minor">
            <a:schemeClr val="lt1"/>
          </a:fontRef>
        </p:style>
        <p:txBody>
          <a:bodyPr lIns="0" tIns="0" rIns="0" bIns="0" anchor="ctr"/>
          <a:lstStyle/>
          <a:p>
            <a:pPr algn="ctr" defTabSz="932293" eaLnBrk="1" hangingPunct="1">
              <a:lnSpc>
                <a:spcPct val="90000"/>
              </a:lnSpc>
              <a:defRPr/>
            </a:pPr>
            <a:r>
              <a:rPr lang="sl-SI" sz="900" kern="0" dirty="0">
                <a:solidFill>
                  <a:schemeClr val="bg1"/>
                </a:solidFill>
                <a:ea typeface="Segoe UI" pitchFamily="34" charset="0"/>
                <a:cs typeface="Segoe UI" pitchFamily="34" charset="0"/>
              </a:rPr>
              <a:t>Upravljanje infrastrukture</a:t>
            </a:r>
          </a:p>
        </p:txBody>
      </p:sp>
      <p:sp>
        <p:nvSpPr>
          <p:cNvPr id="33" name="Rectangle 32">
            <a:extLst>
              <a:ext uri="{FF2B5EF4-FFF2-40B4-BE49-F238E27FC236}">
                <a16:creationId xmlns:a16="http://schemas.microsoft.com/office/drawing/2014/main" id="{F8DD60FE-AE7B-4514-9642-97DDA664B8C8}"/>
              </a:ext>
            </a:extLst>
          </p:cNvPr>
          <p:cNvSpPr/>
          <p:nvPr/>
        </p:nvSpPr>
        <p:spPr bwMode="auto">
          <a:xfrm>
            <a:off x="6323013" y="6216650"/>
            <a:ext cx="1258887" cy="541338"/>
          </a:xfrm>
          <a:prstGeom prst="rect">
            <a:avLst/>
          </a:prstGeom>
          <a:solidFill>
            <a:srgbClr val="002060"/>
          </a:solidFill>
          <a:ln>
            <a:noFill/>
            <a:headEnd type="none" w="med" len="med"/>
            <a:tailEnd type="none" w="med" len="med"/>
          </a:ln>
          <a:effectLst/>
        </p:spPr>
        <p:style>
          <a:lnRef idx="1">
            <a:schemeClr val="accent2"/>
          </a:lnRef>
          <a:fillRef idx="3">
            <a:schemeClr val="accent2"/>
          </a:fillRef>
          <a:effectRef idx="2">
            <a:schemeClr val="accent2"/>
          </a:effectRef>
          <a:fontRef idx="minor">
            <a:schemeClr val="lt1"/>
          </a:fontRef>
        </p:style>
        <p:txBody>
          <a:bodyPr lIns="0" tIns="0" rIns="0" bIns="0" anchor="ctr"/>
          <a:lstStyle/>
          <a:p>
            <a:pPr algn="ctr" defTabSz="932293" eaLnBrk="1" hangingPunct="1">
              <a:lnSpc>
                <a:spcPct val="90000"/>
              </a:lnSpc>
              <a:defRPr/>
            </a:pPr>
            <a:r>
              <a:rPr lang="sl-SI" sz="900" kern="0" dirty="0">
                <a:solidFill>
                  <a:schemeClr val="bg1"/>
                </a:solidFill>
                <a:ea typeface="Segoe UI" pitchFamily="34" charset="0"/>
                <a:cs typeface="Segoe UI" pitchFamily="34" charset="0"/>
              </a:rPr>
              <a:t>Podpora omrežju</a:t>
            </a:r>
          </a:p>
        </p:txBody>
      </p:sp>
      <p:sp>
        <p:nvSpPr>
          <p:cNvPr id="34" name="Rectangle 33">
            <a:extLst>
              <a:ext uri="{FF2B5EF4-FFF2-40B4-BE49-F238E27FC236}">
                <a16:creationId xmlns:a16="http://schemas.microsoft.com/office/drawing/2014/main" id="{53AC8CBA-128C-4DC2-89E4-E735E7D0E407}"/>
              </a:ext>
            </a:extLst>
          </p:cNvPr>
          <p:cNvSpPr/>
          <p:nvPr/>
        </p:nvSpPr>
        <p:spPr bwMode="auto">
          <a:xfrm>
            <a:off x="9256713" y="2776538"/>
            <a:ext cx="1260475" cy="541337"/>
          </a:xfrm>
          <a:prstGeom prst="rect">
            <a:avLst/>
          </a:prstGeom>
          <a:solidFill>
            <a:schemeClr val="accent3"/>
          </a:solidFill>
          <a:ln>
            <a:noFill/>
            <a:headEnd type="none" w="med" len="med"/>
            <a:tailEnd type="none" w="med" len="med"/>
          </a:ln>
          <a:effectLst/>
        </p:spPr>
        <p:style>
          <a:lnRef idx="1">
            <a:schemeClr val="accent2"/>
          </a:lnRef>
          <a:fillRef idx="3">
            <a:schemeClr val="accent2"/>
          </a:fillRef>
          <a:effectRef idx="2">
            <a:schemeClr val="accent2"/>
          </a:effectRef>
          <a:fontRef idx="minor">
            <a:schemeClr val="lt1"/>
          </a:fontRef>
        </p:style>
        <p:txBody>
          <a:bodyPr lIns="0" tIns="0" rIns="0" bIns="0" anchor="ctr"/>
          <a:lstStyle/>
          <a:p>
            <a:pPr algn="ctr" defTabSz="932293" eaLnBrk="1" hangingPunct="1">
              <a:lnSpc>
                <a:spcPct val="90000"/>
              </a:lnSpc>
              <a:defRPr/>
            </a:pPr>
            <a:r>
              <a:rPr lang="sl-SI" sz="900" kern="0" dirty="0">
                <a:solidFill>
                  <a:srgbClr val="000000"/>
                </a:solidFill>
                <a:cs typeface="Segoe UI" pitchFamily="34" charset="0"/>
              </a:rPr>
              <a:t>Izpolnjevanje zahtev</a:t>
            </a:r>
          </a:p>
        </p:txBody>
      </p:sp>
      <p:sp>
        <p:nvSpPr>
          <p:cNvPr id="35" name="Rectangle 34">
            <a:extLst>
              <a:ext uri="{FF2B5EF4-FFF2-40B4-BE49-F238E27FC236}">
                <a16:creationId xmlns:a16="http://schemas.microsoft.com/office/drawing/2014/main" id="{BAECFADB-2243-4866-9654-4D98EFDE93F8}"/>
              </a:ext>
            </a:extLst>
          </p:cNvPr>
          <p:cNvSpPr/>
          <p:nvPr/>
        </p:nvSpPr>
        <p:spPr bwMode="auto">
          <a:xfrm>
            <a:off x="10723563" y="2776538"/>
            <a:ext cx="1260475" cy="541337"/>
          </a:xfrm>
          <a:prstGeom prst="rect">
            <a:avLst/>
          </a:prstGeom>
          <a:solidFill>
            <a:schemeClr val="accent3"/>
          </a:solidFill>
          <a:ln>
            <a:noFill/>
            <a:headEnd type="none" w="med" len="med"/>
            <a:tailEnd type="none" w="med" len="med"/>
          </a:ln>
          <a:effectLst/>
        </p:spPr>
        <p:style>
          <a:lnRef idx="1">
            <a:schemeClr val="accent2"/>
          </a:lnRef>
          <a:fillRef idx="3">
            <a:schemeClr val="accent2"/>
          </a:fillRef>
          <a:effectRef idx="2">
            <a:schemeClr val="accent2"/>
          </a:effectRef>
          <a:fontRef idx="minor">
            <a:schemeClr val="lt1"/>
          </a:fontRef>
        </p:style>
        <p:txBody>
          <a:bodyPr lIns="0" tIns="0" rIns="0" bIns="0" anchor="ctr"/>
          <a:lstStyle/>
          <a:p>
            <a:pPr algn="ctr" defTabSz="932293" eaLnBrk="1" hangingPunct="1">
              <a:lnSpc>
                <a:spcPct val="90000"/>
              </a:lnSpc>
              <a:defRPr/>
            </a:pPr>
            <a:r>
              <a:rPr lang="sl-SI" sz="900" kern="0" dirty="0">
                <a:solidFill>
                  <a:srgbClr val="000000"/>
                </a:solidFill>
                <a:cs typeface="Segoe UI" pitchFamily="34" charset="0"/>
              </a:rPr>
              <a:t>Upravljanje dostopov</a:t>
            </a:r>
          </a:p>
        </p:txBody>
      </p:sp>
      <p:sp>
        <p:nvSpPr>
          <p:cNvPr id="36" name="Rectangle 35">
            <a:extLst>
              <a:ext uri="{FF2B5EF4-FFF2-40B4-BE49-F238E27FC236}">
                <a16:creationId xmlns:a16="http://schemas.microsoft.com/office/drawing/2014/main" id="{132293E6-6C28-4CAB-84D3-D42573E0A209}"/>
              </a:ext>
            </a:extLst>
          </p:cNvPr>
          <p:cNvSpPr/>
          <p:nvPr/>
        </p:nvSpPr>
        <p:spPr bwMode="auto">
          <a:xfrm>
            <a:off x="9256713" y="3351213"/>
            <a:ext cx="1260475" cy="539750"/>
          </a:xfrm>
          <a:prstGeom prst="rect">
            <a:avLst/>
          </a:prstGeom>
          <a:solidFill>
            <a:schemeClr val="accent3"/>
          </a:solidFill>
          <a:ln>
            <a:noFill/>
            <a:headEnd type="none" w="med" len="med"/>
            <a:tailEnd type="none" w="med" len="med"/>
          </a:ln>
          <a:effectLst/>
        </p:spPr>
        <p:style>
          <a:lnRef idx="1">
            <a:schemeClr val="accent2"/>
          </a:lnRef>
          <a:fillRef idx="3">
            <a:schemeClr val="accent2"/>
          </a:fillRef>
          <a:effectRef idx="2">
            <a:schemeClr val="accent2"/>
          </a:effectRef>
          <a:fontRef idx="minor">
            <a:schemeClr val="lt1"/>
          </a:fontRef>
        </p:style>
        <p:txBody>
          <a:bodyPr lIns="0" tIns="0" rIns="0" bIns="0" anchor="ctr"/>
          <a:lstStyle/>
          <a:p>
            <a:pPr algn="ctr" defTabSz="932293" eaLnBrk="1" hangingPunct="1">
              <a:lnSpc>
                <a:spcPct val="90000"/>
              </a:lnSpc>
              <a:defRPr/>
            </a:pPr>
            <a:r>
              <a:rPr lang="sl-SI" sz="900" kern="0" dirty="0">
                <a:solidFill>
                  <a:srgbClr val="000000"/>
                </a:solidFill>
                <a:cs typeface="Segoe UI" pitchFamily="34" charset="0"/>
              </a:rPr>
              <a:t>Upravljanje virov in konfiguracij</a:t>
            </a:r>
          </a:p>
        </p:txBody>
      </p:sp>
      <p:sp>
        <p:nvSpPr>
          <p:cNvPr id="37" name="Rectangle 36">
            <a:extLst>
              <a:ext uri="{FF2B5EF4-FFF2-40B4-BE49-F238E27FC236}">
                <a16:creationId xmlns:a16="http://schemas.microsoft.com/office/drawing/2014/main" id="{F8285AB9-4ABC-4198-8986-CEA57CEBF19A}"/>
              </a:ext>
            </a:extLst>
          </p:cNvPr>
          <p:cNvSpPr/>
          <p:nvPr/>
        </p:nvSpPr>
        <p:spPr bwMode="auto">
          <a:xfrm>
            <a:off x="10723563" y="3351213"/>
            <a:ext cx="1260475" cy="539750"/>
          </a:xfrm>
          <a:prstGeom prst="rect">
            <a:avLst/>
          </a:prstGeom>
          <a:solidFill>
            <a:schemeClr val="accent3"/>
          </a:solidFill>
          <a:ln>
            <a:noFill/>
            <a:headEnd type="none" w="med" len="med"/>
            <a:tailEnd type="none" w="med" len="med"/>
          </a:ln>
          <a:effectLst/>
        </p:spPr>
        <p:style>
          <a:lnRef idx="1">
            <a:schemeClr val="accent2"/>
          </a:lnRef>
          <a:fillRef idx="3">
            <a:schemeClr val="accent2"/>
          </a:fillRef>
          <a:effectRef idx="2">
            <a:schemeClr val="accent2"/>
          </a:effectRef>
          <a:fontRef idx="minor">
            <a:schemeClr val="lt1"/>
          </a:fontRef>
        </p:style>
        <p:txBody>
          <a:bodyPr lIns="0" tIns="0" rIns="0" bIns="0" anchor="ctr"/>
          <a:lstStyle/>
          <a:p>
            <a:pPr algn="ctr" defTabSz="932293" eaLnBrk="1" hangingPunct="1">
              <a:lnSpc>
                <a:spcPct val="90000"/>
              </a:lnSpc>
              <a:defRPr/>
            </a:pPr>
            <a:r>
              <a:rPr lang="sl-SI" sz="900" kern="0" dirty="0">
                <a:solidFill>
                  <a:srgbClr val="000000"/>
                </a:solidFill>
                <a:cs typeface="Segoe UI" pitchFamily="34" charset="0"/>
              </a:rPr>
              <a:t>Sistemska administracija</a:t>
            </a:r>
          </a:p>
        </p:txBody>
      </p:sp>
      <p:sp>
        <p:nvSpPr>
          <p:cNvPr id="38" name="Rectangle 37">
            <a:extLst>
              <a:ext uri="{FF2B5EF4-FFF2-40B4-BE49-F238E27FC236}">
                <a16:creationId xmlns:a16="http://schemas.microsoft.com/office/drawing/2014/main" id="{1690D853-5627-4EFB-99B3-453547B01174}"/>
              </a:ext>
            </a:extLst>
          </p:cNvPr>
          <p:cNvSpPr/>
          <p:nvPr/>
        </p:nvSpPr>
        <p:spPr bwMode="auto">
          <a:xfrm>
            <a:off x="9256713" y="3924300"/>
            <a:ext cx="1260475" cy="539750"/>
          </a:xfrm>
          <a:prstGeom prst="rect">
            <a:avLst/>
          </a:prstGeom>
          <a:solidFill>
            <a:schemeClr val="accent3"/>
          </a:solidFill>
          <a:ln>
            <a:noFill/>
            <a:headEnd type="none" w="med" len="med"/>
            <a:tailEnd type="none" w="med" len="med"/>
          </a:ln>
          <a:effectLst/>
        </p:spPr>
        <p:style>
          <a:lnRef idx="1">
            <a:schemeClr val="accent2"/>
          </a:lnRef>
          <a:fillRef idx="3">
            <a:schemeClr val="accent2"/>
          </a:fillRef>
          <a:effectRef idx="2">
            <a:schemeClr val="accent2"/>
          </a:effectRef>
          <a:fontRef idx="minor">
            <a:schemeClr val="lt1"/>
          </a:fontRef>
        </p:style>
        <p:txBody>
          <a:bodyPr lIns="0" tIns="0" rIns="0" bIns="0" anchor="ctr"/>
          <a:lstStyle/>
          <a:p>
            <a:pPr algn="ctr" defTabSz="932293" eaLnBrk="1" hangingPunct="1">
              <a:lnSpc>
                <a:spcPct val="90000"/>
              </a:lnSpc>
              <a:defRPr/>
            </a:pPr>
            <a:r>
              <a:rPr lang="sl-SI" sz="900" kern="0" dirty="0">
                <a:solidFill>
                  <a:srgbClr val="000000"/>
                </a:solidFill>
                <a:cs typeface="Segoe UI" pitchFamily="34" charset="0"/>
              </a:rPr>
              <a:t>Upravljanje sprememb</a:t>
            </a:r>
          </a:p>
        </p:txBody>
      </p:sp>
      <p:sp>
        <p:nvSpPr>
          <p:cNvPr id="39" name="Rectangle 38">
            <a:extLst>
              <a:ext uri="{FF2B5EF4-FFF2-40B4-BE49-F238E27FC236}">
                <a16:creationId xmlns:a16="http://schemas.microsoft.com/office/drawing/2014/main" id="{AFF5E03C-519D-4E4C-9A52-D2DB31805E91}"/>
              </a:ext>
            </a:extLst>
          </p:cNvPr>
          <p:cNvSpPr/>
          <p:nvPr/>
        </p:nvSpPr>
        <p:spPr bwMode="auto">
          <a:xfrm>
            <a:off x="10723563" y="3924300"/>
            <a:ext cx="1260475" cy="539750"/>
          </a:xfrm>
          <a:prstGeom prst="rect">
            <a:avLst/>
          </a:prstGeom>
          <a:solidFill>
            <a:schemeClr val="accent3"/>
          </a:solidFill>
          <a:ln>
            <a:noFill/>
            <a:headEnd type="none" w="med" len="med"/>
            <a:tailEnd type="none" w="med" len="med"/>
          </a:ln>
          <a:effectLst/>
        </p:spPr>
        <p:style>
          <a:lnRef idx="1">
            <a:schemeClr val="accent2"/>
          </a:lnRef>
          <a:fillRef idx="3">
            <a:schemeClr val="accent2"/>
          </a:fillRef>
          <a:effectRef idx="2">
            <a:schemeClr val="accent2"/>
          </a:effectRef>
          <a:fontRef idx="minor">
            <a:schemeClr val="lt1"/>
          </a:fontRef>
        </p:style>
        <p:txBody>
          <a:bodyPr lIns="0" tIns="0" rIns="0" bIns="0" anchor="ctr"/>
          <a:lstStyle/>
          <a:p>
            <a:pPr algn="ctr" defTabSz="932293" eaLnBrk="1" hangingPunct="1">
              <a:lnSpc>
                <a:spcPct val="90000"/>
              </a:lnSpc>
              <a:defRPr/>
            </a:pPr>
            <a:r>
              <a:rPr lang="sl-SI" sz="900" kern="0" dirty="0">
                <a:solidFill>
                  <a:srgbClr val="000000"/>
                </a:solidFill>
                <a:cs typeface="Segoe UI" pitchFamily="34" charset="0"/>
              </a:rPr>
              <a:t>Upravljanje znanja</a:t>
            </a:r>
          </a:p>
        </p:txBody>
      </p:sp>
      <p:sp>
        <p:nvSpPr>
          <p:cNvPr id="40" name="Rectangle 39">
            <a:extLst>
              <a:ext uri="{FF2B5EF4-FFF2-40B4-BE49-F238E27FC236}">
                <a16:creationId xmlns:a16="http://schemas.microsoft.com/office/drawing/2014/main" id="{AD47DB8E-EC7F-407E-8ECA-A7DD33B1878D}"/>
              </a:ext>
            </a:extLst>
          </p:cNvPr>
          <p:cNvSpPr/>
          <p:nvPr/>
        </p:nvSpPr>
        <p:spPr bwMode="auto">
          <a:xfrm>
            <a:off x="276225" y="2360613"/>
            <a:ext cx="3140075" cy="4521200"/>
          </a:xfrm>
          <a:prstGeom prst="rect">
            <a:avLst/>
          </a:prstGeom>
          <a:solidFill>
            <a:srgbClr val="F2F2F2"/>
          </a:solidFill>
          <a:ln>
            <a:noFill/>
            <a:headEnd type="none" w="med" len="med"/>
            <a:tailEnd type="none" w="med" len="med"/>
          </a:ln>
          <a:effectLst>
            <a:outerShdw blurRad="50800" dist="38100" dir="2700000" algn="tl" rotWithShape="0">
              <a:prstClr val="black">
                <a:alpha val="40000"/>
              </a:prstClr>
            </a:outerShdw>
          </a:effectLst>
        </p:spPr>
        <p:style>
          <a:lnRef idx="1">
            <a:schemeClr val="accent2"/>
          </a:lnRef>
          <a:fillRef idx="3">
            <a:schemeClr val="accent2"/>
          </a:fillRef>
          <a:effectRef idx="2">
            <a:schemeClr val="accent2"/>
          </a:effectRef>
          <a:fontRef idx="minor">
            <a:schemeClr val="lt1"/>
          </a:fontRef>
        </p:style>
        <p:txBody>
          <a:bodyPr lIns="182854" tIns="146283" rIns="182854" bIns="146283"/>
          <a:lstStyle/>
          <a:p>
            <a:pPr algn="ctr" defTabSz="932293" eaLnBrk="1" hangingPunct="1">
              <a:lnSpc>
                <a:spcPct val="90000"/>
              </a:lnSpc>
              <a:defRPr/>
            </a:pPr>
            <a:endParaRPr lang="sl-SI" sz="2400" kern="0" dirty="0">
              <a:gradFill>
                <a:gsLst>
                  <a:gs pos="0">
                    <a:srgbClr val="FFFFFF"/>
                  </a:gs>
                  <a:gs pos="100000">
                    <a:srgbClr val="FFFFFF"/>
                  </a:gs>
                </a:gsLst>
                <a:lin ang="5400000" scaled="0"/>
              </a:gradFill>
              <a:ea typeface="Segoe UI" pitchFamily="34" charset="0"/>
              <a:cs typeface="Segoe UI" pitchFamily="34" charset="0"/>
            </a:endParaRPr>
          </a:p>
        </p:txBody>
      </p:sp>
      <p:sp>
        <p:nvSpPr>
          <p:cNvPr id="41" name="Rectangle 40">
            <a:extLst>
              <a:ext uri="{FF2B5EF4-FFF2-40B4-BE49-F238E27FC236}">
                <a16:creationId xmlns:a16="http://schemas.microsoft.com/office/drawing/2014/main" id="{CB076A83-6B3D-415A-9243-D169A384FCBB}"/>
              </a:ext>
            </a:extLst>
          </p:cNvPr>
          <p:cNvSpPr/>
          <p:nvPr/>
        </p:nvSpPr>
        <p:spPr bwMode="auto">
          <a:xfrm>
            <a:off x="454025" y="2776538"/>
            <a:ext cx="2727325" cy="1114425"/>
          </a:xfrm>
          <a:prstGeom prst="rect">
            <a:avLst/>
          </a:prstGeom>
          <a:solidFill>
            <a:srgbClr val="00B0F0"/>
          </a:solidFill>
          <a:ln>
            <a:noFill/>
            <a:headEnd type="none" w="med" len="med"/>
            <a:tailEnd type="none" w="med" len="med"/>
          </a:ln>
          <a:effectLst/>
        </p:spPr>
        <p:style>
          <a:lnRef idx="1">
            <a:schemeClr val="accent2"/>
          </a:lnRef>
          <a:fillRef idx="3">
            <a:schemeClr val="accent2"/>
          </a:fillRef>
          <a:effectRef idx="2">
            <a:schemeClr val="accent2"/>
          </a:effectRef>
          <a:fontRef idx="minor">
            <a:schemeClr val="lt1"/>
          </a:fontRef>
        </p:style>
        <p:txBody>
          <a:bodyPr lIns="182854" tIns="146283" rIns="182854" bIns="146283" anchor="ctr"/>
          <a:lstStyle/>
          <a:p>
            <a:pPr algn="ctr" defTabSz="932293" eaLnBrk="1" hangingPunct="1">
              <a:lnSpc>
                <a:spcPct val="90000"/>
              </a:lnSpc>
              <a:defRPr/>
            </a:pPr>
            <a:r>
              <a:rPr lang="sl-SI" sz="1599" kern="0" dirty="0">
                <a:solidFill>
                  <a:schemeClr val="bg1"/>
                </a:solidFill>
                <a:ea typeface="Segoe UI" pitchFamily="34" charset="0"/>
                <a:cs typeface="Segoe UI" pitchFamily="34" charset="0"/>
              </a:rPr>
              <a:t>Software as a Service</a:t>
            </a:r>
          </a:p>
        </p:txBody>
      </p:sp>
      <p:sp>
        <p:nvSpPr>
          <p:cNvPr id="42" name="Rectangle 41">
            <a:extLst>
              <a:ext uri="{FF2B5EF4-FFF2-40B4-BE49-F238E27FC236}">
                <a16:creationId xmlns:a16="http://schemas.microsoft.com/office/drawing/2014/main" id="{B7531132-5D5D-489E-9544-D86AFF68210A}"/>
              </a:ext>
            </a:extLst>
          </p:cNvPr>
          <p:cNvSpPr/>
          <p:nvPr/>
        </p:nvSpPr>
        <p:spPr bwMode="auto">
          <a:xfrm>
            <a:off x="482600" y="5643563"/>
            <a:ext cx="2727325" cy="1114425"/>
          </a:xfrm>
          <a:prstGeom prst="rect">
            <a:avLst/>
          </a:prstGeom>
          <a:solidFill>
            <a:srgbClr val="00B0F0"/>
          </a:solidFill>
          <a:ln>
            <a:noFill/>
            <a:headEnd type="none" w="med" len="med"/>
            <a:tailEnd type="none" w="med" len="med"/>
          </a:ln>
          <a:effectLst/>
        </p:spPr>
        <p:style>
          <a:lnRef idx="1">
            <a:schemeClr val="accent2"/>
          </a:lnRef>
          <a:fillRef idx="3">
            <a:schemeClr val="accent2"/>
          </a:fillRef>
          <a:effectRef idx="2">
            <a:schemeClr val="accent2"/>
          </a:effectRef>
          <a:fontRef idx="minor">
            <a:schemeClr val="lt1"/>
          </a:fontRef>
        </p:style>
        <p:txBody>
          <a:bodyPr lIns="182854" tIns="146283" rIns="182854" bIns="146283" anchor="ctr"/>
          <a:lstStyle/>
          <a:p>
            <a:pPr algn="ctr" defTabSz="932293" eaLnBrk="1" hangingPunct="1">
              <a:lnSpc>
                <a:spcPct val="90000"/>
              </a:lnSpc>
              <a:defRPr/>
            </a:pPr>
            <a:r>
              <a:rPr lang="sl-SI" sz="1599" kern="0" dirty="0" err="1">
                <a:solidFill>
                  <a:schemeClr val="bg1"/>
                </a:solidFill>
                <a:ea typeface="Segoe UI" pitchFamily="34" charset="0"/>
                <a:cs typeface="Segoe UI" pitchFamily="34" charset="0"/>
              </a:rPr>
              <a:t>Infrastructure</a:t>
            </a:r>
            <a:r>
              <a:rPr lang="sl-SI" sz="1599" kern="0" dirty="0">
                <a:solidFill>
                  <a:schemeClr val="bg1"/>
                </a:solidFill>
                <a:ea typeface="Segoe UI" pitchFamily="34" charset="0"/>
                <a:cs typeface="Segoe UI" pitchFamily="34" charset="0"/>
              </a:rPr>
              <a:t> as a Service</a:t>
            </a:r>
          </a:p>
        </p:txBody>
      </p:sp>
      <p:sp>
        <p:nvSpPr>
          <p:cNvPr id="43" name="Rectangle 42">
            <a:extLst>
              <a:ext uri="{FF2B5EF4-FFF2-40B4-BE49-F238E27FC236}">
                <a16:creationId xmlns:a16="http://schemas.microsoft.com/office/drawing/2014/main" id="{B0437B20-CD67-49B3-9632-5B957F407990}"/>
              </a:ext>
            </a:extLst>
          </p:cNvPr>
          <p:cNvSpPr/>
          <p:nvPr/>
        </p:nvSpPr>
        <p:spPr bwMode="auto">
          <a:xfrm>
            <a:off x="454025" y="4210050"/>
            <a:ext cx="2727325" cy="1114425"/>
          </a:xfrm>
          <a:prstGeom prst="rect">
            <a:avLst/>
          </a:prstGeom>
          <a:solidFill>
            <a:srgbClr val="00B0F0"/>
          </a:solidFill>
          <a:ln>
            <a:noFill/>
            <a:headEnd type="none" w="med" len="med"/>
            <a:tailEnd type="none" w="med" len="med"/>
          </a:ln>
          <a:effectLst/>
        </p:spPr>
        <p:style>
          <a:lnRef idx="1">
            <a:schemeClr val="accent2"/>
          </a:lnRef>
          <a:fillRef idx="3">
            <a:schemeClr val="accent2"/>
          </a:fillRef>
          <a:effectRef idx="2">
            <a:schemeClr val="accent2"/>
          </a:effectRef>
          <a:fontRef idx="minor">
            <a:schemeClr val="lt1"/>
          </a:fontRef>
        </p:style>
        <p:txBody>
          <a:bodyPr lIns="182854" tIns="146283" rIns="182854" bIns="146283" anchor="ctr"/>
          <a:lstStyle/>
          <a:p>
            <a:pPr algn="ctr" defTabSz="932293" eaLnBrk="1" hangingPunct="1">
              <a:lnSpc>
                <a:spcPct val="90000"/>
              </a:lnSpc>
              <a:defRPr/>
            </a:pPr>
            <a:r>
              <a:rPr lang="sl-SI" sz="1599" kern="0" dirty="0">
                <a:solidFill>
                  <a:schemeClr val="bg1"/>
                </a:solidFill>
                <a:ea typeface="Segoe UI" pitchFamily="34" charset="0"/>
                <a:cs typeface="Segoe UI" pitchFamily="34" charset="0"/>
              </a:rPr>
              <a:t>Platform as a Service</a:t>
            </a:r>
          </a:p>
        </p:txBody>
      </p:sp>
      <p:sp>
        <p:nvSpPr>
          <p:cNvPr id="44" name="TextBox 43">
            <a:extLst>
              <a:ext uri="{FF2B5EF4-FFF2-40B4-BE49-F238E27FC236}">
                <a16:creationId xmlns:a16="http://schemas.microsoft.com/office/drawing/2014/main" id="{602969F4-A610-4EC2-B0D0-050E41A345DA}"/>
              </a:ext>
            </a:extLst>
          </p:cNvPr>
          <p:cNvSpPr txBox="1"/>
          <p:nvPr/>
        </p:nvSpPr>
        <p:spPr>
          <a:xfrm>
            <a:off x="276225" y="1116013"/>
            <a:ext cx="3781425" cy="280987"/>
          </a:xfrm>
          <a:prstGeom prst="rect">
            <a:avLst/>
          </a:prstGeom>
          <a:noFill/>
        </p:spPr>
        <p:txBody>
          <a:bodyPr lIns="182854" tIns="0" rIns="182854" bIns="0" anchor="ctr">
            <a:spAutoFit/>
          </a:bodyPr>
          <a:lstStyle/>
          <a:p>
            <a:pPr defTabSz="914224" eaLnBrk="1" fontAlgn="auto" hangingPunct="1">
              <a:lnSpc>
                <a:spcPct val="90000"/>
              </a:lnSpc>
              <a:spcBef>
                <a:spcPts val="0"/>
              </a:spcBef>
              <a:spcAft>
                <a:spcPts val="600"/>
              </a:spcAft>
              <a:defRPr/>
            </a:pPr>
            <a:r>
              <a:rPr lang="sl-SI" sz="2000" b="1" kern="0" dirty="0">
                <a:solidFill>
                  <a:srgbClr val="000000"/>
                </a:solidFill>
                <a:latin typeface="+mj-lt"/>
              </a:rPr>
              <a:t>Zagotavljanje storitev</a:t>
            </a:r>
          </a:p>
        </p:txBody>
      </p:sp>
      <p:sp>
        <p:nvSpPr>
          <p:cNvPr id="45" name="TextBox 44">
            <a:extLst>
              <a:ext uri="{FF2B5EF4-FFF2-40B4-BE49-F238E27FC236}">
                <a16:creationId xmlns:a16="http://schemas.microsoft.com/office/drawing/2014/main" id="{6F098C96-0699-46EC-B1AA-EEBBE7EE383B}"/>
              </a:ext>
            </a:extLst>
          </p:cNvPr>
          <p:cNvSpPr txBox="1"/>
          <p:nvPr/>
        </p:nvSpPr>
        <p:spPr>
          <a:xfrm>
            <a:off x="276225" y="2414588"/>
            <a:ext cx="3111500" cy="282575"/>
          </a:xfrm>
          <a:prstGeom prst="rect">
            <a:avLst/>
          </a:prstGeom>
          <a:noFill/>
        </p:spPr>
        <p:txBody>
          <a:bodyPr lIns="182854" tIns="0" rIns="182854" bIns="0" anchor="ctr">
            <a:spAutoFit/>
          </a:bodyPr>
          <a:lstStyle/>
          <a:p>
            <a:pPr defTabSz="914224" eaLnBrk="1" fontAlgn="auto" hangingPunct="1">
              <a:lnSpc>
                <a:spcPct val="90000"/>
              </a:lnSpc>
              <a:spcBef>
                <a:spcPts val="0"/>
              </a:spcBef>
              <a:spcAft>
                <a:spcPts val="600"/>
              </a:spcAft>
              <a:defRPr/>
            </a:pPr>
            <a:r>
              <a:rPr lang="sl-SI" sz="2000" b="1" kern="0" dirty="0">
                <a:solidFill>
                  <a:srgbClr val="000000"/>
                </a:solidFill>
                <a:latin typeface="+mj-lt"/>
              </a:rPr>
              <a:t>Cloud Platform</a:t>
            </a:r>
          </a:p>
        </p:txBody>
      </p:sp>
      <p:sp>
        <p:nvSpPr>
          <p:cNvPr id="46" name="TextBox 45">
            <a:extLst>
              <a:ext uri="{FF2B5EF4-FFF2-40B4-BE49-F238E27FC236}">
                <a16:creationId xmlns:a16="http://schemas.microsoft.com/office/drawing/2014/main" id="{EFEE8F38-9D16-4D21-AC88-A1FC72EC1A62}"/>
              </a:ext>
            </a:extLst>
          </p:cNvPr>
          <p:cNvSpPr txBox="1"/>
          <p:nvPr/>
        </p:nvSpPr>
        <p:spPr>
          <a:xfrm>
            <a:off x="4648200" y="2414588"/>
            <a:ext cx="3113088" cy="282575"/>
          </a:xfrm>
          <a:prstGeom prst="rect">
            <a:avLst/>
          </a:prstGeom>
          <a:noFill/>
        </p:spPr>
        <p:txBody>
          <a:bodyPr lIns="182854" tIns="0" rIns="182854" bIns="0" anchor="ctr">
            <a:spAutoFit/>
          </a:bodyPr>
          <a:lstStyle/>
          <a:p>
            <a:pPr defTabSz="914224" eaLnBrk="1" fontAlgn="auto" hangingPunct="1">
              <a:lnSpc>
                <a:spcPct val="90000"/>
              </a:lnSpc>
              <a:spcBef>
                <a:spcPts val="0"/>
              </a:spcBef>
              <a:spcAft>
                <a:spcPts val="600"/>
              </a:spcAft>
              <a:defRPr/>
            </a:pPr>
            <a:r>
              <a:rPr lang="sl-SI" sz="2000" b="1" kern="0" dirty="0">
                <a:solidFill>
                  <a:srgbClr val="000000"/>
                </a:solidFill>
                <a:latin typeface="+mj-lt"/>
              </a:rPr>
              <a:t>Upravljanje in podpora</a:t>
            </a:r>
          </a:p>
        </p:txBody>
      </p:sp>
      <p:sp>
        <p:nvSpPr>
          <p:cNvPr id="47" name="TextBox 46">
            <a:extLst>
              <a:ext uri="{FF2B5EF4-FFF2-40B4-BE49-F238E27FC236}">
                <a16:creationId xmlns:a16="http://schemas.microsoft.com/office/drawing/2014/main" id="{22B9E62F-2244-49B7-92F7-D24CC10D55D9}"/>
              </a:ext>
            </a:extLst>
          </p:cNvPr>
          <p:cNvSpPr txBox="1"/>
          <p:nvPr/>
        </p:nvSpPr>
        <p:spPr>
          <a:xfrm>
            <a:off x="9026525" y="2414588"/>
            <a:ext cx="3136900" cy="282575"/>
          </a:xfrm>
          <a:prstGeom prst="rect">
            <a:avLst/>
          </a:prstGeom>
          <a:noFill/>
        </p:spPr>
        <p:txBody>
          <a:bodyPr lIns="182854" tIns="0" rIns="182854" bIns="0" anchor="ctr">
            <a:spAutoFit/>
          </a:bodyPr>
          <a:lstStyle/>
          <a:p>
            <a:pPr defTabSz="914224" eaLnBrk="1" fontAlgn="auto" hangingPunct="1">
              <a:lnSpc>
                <a:spcPct val="90000"/>
              </a:lnSpc>
              <a:spcBef>
                <a:spcPts val="0"/>
              </a:spcBef>
              <a:spcAft>
                <a:spcPts val="600"/>
              </a:spcAft>
              <a:defRPr/>
            </a:pPr>
            <a:r>
              <a:rPr lang="sl-SI" sz="2000" b="1" kern="0" dirty="0">
                <a:solidFill>
                  <a:srgbClr val="000000"/>
                </a:solidFill>
                <a:latin typeface="+mj-lt"/>
              </a:rPr>
              <a:t>Delovanje storitev</a:t>
            </a:r>
          </a:p>
        </p:txBody>
      </p:sp>
      <p:sp>
        <p:nvSpPr>
          <p:cNvPr id="48" name="Rectangle 47">
            <a:extLst>
              <a:ext uri="{FF2B5EF4-FFF2-40B4-BE49-F238E27FC236}">
                <a16:creationId xmlns:a16="http://schemas.microsoft.com/office/drawing/2014/main" id="{E09C8175-34C9-462C-95CD-FD5131F45975}"/>
              </a:ext>
            </a:extLst>
          </p:cNvPr>
          <p:cNvSpPr/>
          <p:nvPr/>
        </p:nvSpPr>
        <p:spPr bwMode="auto">
          <a:xfrm>
            <a:off x="9256713" y="4497388"/>
            <a:ext cx="1260475" cy="539750"/>
          </a:xfrm>
          <a:prstGeom prst="rect">
            <a:avLst/>
          </a:prstGeom>
          <a:solidFill>
            <a:schemeClr val="accent3"/>
          </a:solidFill>
          <a:ln>
            <a:noFill/>
            <a:headEnd type="none" w="med" len="med"/>
            <a:tailEnd type="none" w="med" len="med"/>
          </a:ln>
          <a:effectLst/>
        </p:spPr>
        <p:style>
          <a:lnRef idx="1">
            <a:schemeClr val="accent2"/>
          </a:lnRef>
          <a:fillRef idx="3">
            <a:schemeClr val="accent2"/>
          </a:fillRef>
          <a:effectRef idx="2">
            <a:schemeClr val="accent2"/>
          </a:effectRef>
          <a:fontRef idx="minor">
            <a:schemeClr val="lt1"/>
          </a:fontRef>
        </p:style>
        <p:txBody>
          <a:bodyPr lIns="0" tIns="0" rIns="0" bIns="0" anchor="ctr"/>
          <a:lstStyle/>
          <a:p>
            <a:pPr algn="ctr" defTabSz="932293" eaLnBrk="1" hangingPunct="1">
              <a:lnSpc>
                <a:spcPct val="90000"/>
              </a:lnSpc>
              <a:defRPr/>
            </a:pPr>
            <a:r>
              <a:rPr lang="sl-SI" sz="900" kern="0" dirty="0">
                <a:solidFill>
                  <a:srgbClr val="000000"/>
                </a:solidFill>
                <a:cs typeface="Segoe UI" pitchFamily="34" charset="0"/>
              </a:rPr>
              <a:t>Upravljanje uvedb</a:t>
            </a:r>
          </a:p>
        </p:txBody>
      </p:sp>
      <p:sp>
        <p:nvSpPr>
          <p:cNvPr id="49" name="Rectangle 48">
            <a:extLst>
              <a:ext uri="{FF2B5EF4-FFF2-40B4-BE49-F238E27FC236}">
                <a16:creationId xmlns:a16="http://schemas.microsoft.com/office/drawing/2014/main" id="{21EBB2B6-1EA5-4D49-BE74-C6A46524425E}"/>
              </a:ext>
            </a:extLst>
          </p:cNvPr>
          <p:cNvSpPr/>
          <p:nvPr/>
        </p:nvSpPr>
        <p:spPr bwMode="auto">
          <a:xfrm>
            <a:off x="10723563" y="4497388"/>
            <a:ext cx="1260475" cy="539750"/>
          </a:xfrm>
          <a:prstGeom prst="rect">
            <a:avLst/>
          </a:prstGeom>
          <a:solidFill>
            <a:schemeClr val="accent3"/>
          </a:solidFill>
          <a:ln>
            <a:noFill/>
            <a:headEnd type="none" w="med" len="med"/>
            <a:tailEnd type="none" w="med" len="med"/>
          </a:ln>
          <a:effectLst/>
        </p:spPr>
        <p:style>
          <a:lnRef idx="1">
            <a:schemeClr val="accent2"/>
          </a:lnRef>
          <a:fillRef idx="3">
            <a:schemeClr val="accent2"/>
          </a:fillRef>
          <a:effectRef idx="2">
            <a:schemeClr val="accent2"/>
          </a:effectRef>
          <a:fontRef idx="minor">
            <a:schemeClr val="lt1"/>
          </a:fontRef>
        </p:style>
        <p:txBody>
          <a:bodyPr lIns="0" tIns="0" rIns="0" bIns="0" anchor="ctr"/>
          <a:lstStyle/>
          <a:p>
            <a:pPr algn="ctr" defTabSz="932293" eaLnBrk="1" hangingPunct="1">
              <a:lnSpc>
                <a:spcPct val="90000"/>
              </a:lnSpc>
              <a:defRPr/>
            </a:pPr>
            <a:r>
              <a:rPr lang="sl-SI" sz="900" kern="0" dirty="0">
                <a:solidFill>
                  <a:srgbClr val="000000"/>
                </a:solidFill>
                <a:cs typeface="Segoe UI" pitchFamily="34" charset="0"/>
              </a:rPr>
              <a:t>Upravljanje incidentov in problemov</a:t>
            </a:r>
          </a:p>
        </p:txBody>
      </p:sp>
      <p:cxnSp>
        <p:nvCxnSpPr>
          <p:cNvPr id="50" name="Straight Arrow Connector 49">
            <a:extLst>
              <a:ext uri="{FF2B5EF4-FFF2-40B4-BE49-F238E27FC236}">
                <a16:creationId xmlns:a16="http://schemas.microsoft.com/office/drawing/2014/main" id="{298D8F6F-170D-4522-AB55-4DE642800A93}"/>
              </a:ext>
            </a:extLst>
          </p:cNvPr>
          <p:cNvCxnSpPr/>
          <p:nvPr/>
        </p:nvCxnSpPr>
        <p:spPr>
          <a:xfrm flipH="1">
            <a:off x="3416300" y="3317875"/>
            <a:ext cx="1231900" cy="0"/>
          </a:xfrm>
          <a:prstGeom prst="straightConnector1">
            <a:avLst/>
          </a:prstGeom>
          <a:ln w="57150">
            <a:solidFill>
              <a:schemeClr val="bg1">
                <a:lumMod val="65000"/>
              </a:schemeClr>
            </a:solidFill>
            <a:headEnd type="none"/>
            <a:tailEnd type="triangle"/>
          </a:ln>
        </p:spPr>
        <p:style>
          <a:lnRef idx="1">
            <a:schemeClr val="accent1"/>
          </a:lnRef>
          <a:fillRef idx="0">
            <a:schemeClr val="accent1"/>
          </a:fillRef>
          <a:effectRef idx="0">
            <a:schemeClr val="accent1"/>
          </a:effectRef>
          <a:fontRef idx="minor">
            <a:schemeClr val="tx1"/>
          </a:fontRef>
        </p:style>
      </p:cxnSp>
      <p:cxnSp>
        <p:nvCxnSpPr>
          <p:cNvPr id="51" name="Straight Arrow Connector 50">
            <a:extLst>
              <a:ext uri="{FF2B5EF4-FFF2-40B4-BE49-F238E27FC236}">
                <a16:creationId xmlns:a16="http://schemas.microsoft.com/office/drawing/2014/main" id="{D44E91DE-0A24-4C19-AD2C-E97B87FB3C21}"/>
              </a:ext>
            </a:extLst>
          </p:cNvPr>
          <p:cNvCxnSpPr/>
          <p:nvPr/>
        </p:nvCxnSpPr>
        <p:spPr>
          <a:xfrm flipH="1">
            <a:off x="7791450" y="3317875"/>
            <a:ext cx="1230313" cy="0"/>
          </a:xfrm>
          <a:prstGeom prst="straightConnector1">
            <a:avLst/>
          </a:prstGeom>
          <a:ln w="57150">
            <a:solidFill>
              <a:schemeClr val="bg1">
                <a:lumMod val="65000"/>
              </a:schemeClr>
            </a:solidFill>
            <a:headEnd type="none"/>
            <a:tailEnd type="triangle"/>
          </a:ln>
        </p:spPr>
        <p:style>
          <a:lnRef idx="1">
            <a:schemeClr val="accent1"/>
          </a:lnRef>
          <a:fillRef idx="0">
            <a:schemeClr val="accent1"/>
          </a:fillRef>
          <a:effectRef idx="0">
            <a:schemeClr val="accent1"/>
          </a:effectRef>
          <a:fontRef idx="minor">
            <a:schemeClr val="tx1"/>
          </a:fontRef>
        </p:style>
      </p:cxnSp>
      <p:cxnSp>
        <p:nvCxnSpPr>
          <p:cNvPr id="52" name="Straight Arrow Connector 51">
            <a:extLst>
              <a:ext uri="{FF2B5EF4-FFF2-40B4-BE49-F238E27FC236}">
                <a16:creationId xmlns:a16="http://schemas.microsoft.com/office/drawing/2014/main" id="{4DB44EA6-1EDB-4C3B-BF5E-08CC51DDB971}"/>
              </a:ext>
            </a:extLst>
          </p:cNvPr>
          <p:cNvCxnSpPr/>
          <p:nvPr/>
        </p:nvCxnSpPr>
        <p:spPr>
          <a:xfrm rot="10800000" flipH="1">
            <a:off x="3416300" y="4497388"/>
            <a:ext cx="1231900" cy="0"/>
          </a:xfrm>
          <a:prstGeom prst="straightConnector1">
            <a:avLst/>
          </a:prstGeom>
          <a:ln w="57150">
            <a:solidFill>
              <a:schemeClr val="bg1">
                <a:lumMod val="65000"/>
              </a:schemeClr>
            </a:solidFill>
            <a:headEnd type="none"/>
            <a:tailEnd type="triangle"/>
          </a:ln>
        </p:spPr>
        <p:style>
          <a:lnRef idx="1">
            <a:schemeClr val="accent1"/>
          </a:lnRef>
          <a:fillRef idx="0">
            <a:schemeClr val="accent1"/>
          </a:fillRef>
          <a:effectRef idx="0">
            <a:schemeClr val="accent1"/>
          </a:effectRef>
          <a:fontRef idx="minor">
            <a:schemeClr val="tx1"/>
          </a:fontRef>
        </p:style>
      </p:cxnSp>
      <p:cxnSp>
        <p:nvCxnSpPr>
          <p:cNvPr id="53" name="Straight Arrow Connector 52">
            <a:extLst>
              <a:ext uri="{FF2B5EF4-FFF2-40B4-BE49-F238E27FC236}">
                <a16:creationId xmlns:a16="http://schemas.microsoft.com/office/drawing/2014/main" id="{DB71B8F6-1637-4932-9332-8C10FA20F152}"/>
              </a:ext>
            </a:extLst>
          </p:cNvPr>
          <p:cNvCxnSpPr/>
          <p:nvPr/>
        </p:nvCxnSpPr>
        <p:spPr>
          <a:xfrm rot="10800000" flipH="1">
            <a:off x="7791450" y="4497388"/>
            <a:ext cx="1230313" cy="0"/>
          </a:xfrm>
          <a:prstGeom prst="straightConnector1">
            <a:avLst/>
          </a:prstGeom>
          <a:ln w="57150">
            <a:solidFill>
              <a:schemeClr val="bg1">
                <a:lumMod val="65000"/>
              </a:schemeClr>
            </a:solidFill>
            <a:headEnd type="none"/>
            <a:tailEnd type="triangle"/>
          </a:ln>
        </p:spPr>
        <p:style>
          <a:lnRef idx="1">
            <a:schemeClr val="accent1"/>
          </a:lnRef>
          <a:fillRef idx="0">
            <a:schemeClr val="accent1"/>
          </a:fillRef>
          <a:effectRef idx="0">
            <a:schemeClr val="accent1"/>
          </a:effectRef>
          <a:fontRef idx="minor">
            <a:schemeClr val="tx1"/>
          </a:fontRef>
        </p:style>
      </p:cxnSp>
      <p:sp>
        <p:nvSpPr>
          <p:cNvPr id="54" name="TextBox 53">
            <a:extLst>
              <a:ext uri="{FF2B5EF4-FFF2-40B4-BE49-F238E27FC236}">
                <a16:creationId xmlns:a16="http://schemas.microsoft.com/office/drawing/2014/main" id="{55C96DC4-FDA1-49F1-9527-FA7EB4C29EEE}"/>
              </a:ext>
            </a:extLst>
          </p:cNvPr>
          <p:cNvSpPr txBox="1"/>
          <p:nvPr/>
        </p:nvSpPr>
        <p:spPr>
          <a:xfrm>
            <a:off x="7893050" y="3033713"/>
            <a:ext cx="1052513" cy="127000"/>
          </a:xfrm>
          <a:prstGeom prst="rect">
            <a:avLst/>
          </a:prstGeom>
          <a:noFill/>
        </p:spPr>
        <p:txBody>
          <a:bodyPr lIns="182854" tIns="0" rIns="182854" bIns="0" anchor="ctr">
            <a:spAutoFit/>
          </a:bodyPr>
          <a:lstStyle/>
          <a:p>
            <a:pPr algn="ctr" defTabSz="914224" eaLnBrk="1" fontAlgn="auto" hangingPunct="1">
              <a:lnSpc>
                <a:spcPct val="90000"/>
              </a:lnSpc>
              <a:spcBef>
                <a:spcPts val="0"/>
              </a:spcBef>
              <a:spcAft>
                <a:spcPts val="600"/>
              </a:spcAft>
              <a:defRPr/>
            </a:pPr>
            <a:r>
              <a:rPr lang="sl-SI" sz="900" kern="0" dirty="0">
                <a:solidFill>
                  <a:srgbClr val="000000"/>
                </a:solidFill>
                <a:latin typeface="+mj-lt"/>
              </a:rPr>
              <a:t>Definicija</a:t>
            </a:r>
          </a:p>
        </p:txBody>
      </p:sp>
      <p:sp>
        <p:nvSpPr>
          <p:cNvPr id="55" name="TextBox 54">
            <a:extLst>
              <a:ext uri="{FF2B5EF4-FFF2-40B4-BE49-F238E27FC236}">
                <a16:creationId xmlns:a16="http://schemas.microsoft.com/office/drawing/2014/main" id="{B50D50ED-2D4E-4883-B21B-E834FFB86AAF}"/>
              </a:ext>
            </a:extLst>
          </p:cNvPr>
          <p:cNvSpPr txBox="1"/>
          <p:nvPr/>
        </p:nvSpPr>
        <p:spPr>
          <a:xfrm>
            <a:off x="7878763" y="4205288"/>
            <a:ext cx="1052512" cy="127000"/>
          </a:xfrm>
          <a:prstGeom prst="rect">
            <a:avLst/>
          </a:prstGeom>
          <a:noFill/>
        </p:spPr>
        <p:txBody>
          <a:bodyPr lIns="182854" tIns="0" rIns="182854" bIns="0" anchor="ctr">
            <a:spAutoFit/>
          </a:bodyPr>
          <a:lstStyle/>
          <a:p>
            <a:pPr algn="ctr" defTabSz="914224" eaLnBrk="1" fontAlgn="auto" hangingPunct="1">
              <a:lnSpc>
                <a:spcPct val="90000"/>
              </a:lnSpc>
              <a:spcBef>
                <a:spcPts val="0"/>
              </a:spcBef>
              <a:spcAft>
                <a:spcPts val="600"/>
              </a:spcAft>
              <a:defRPr/>
            </a:pPr>
            <a:r>
              <a:rPr lang="sl-SI" sz="900" kern="0" dirty="0">
                <a:solidFill>
                  <a:srgbClr val="000000"/>
                </a:solidFill>
                <a:latin typeface="+mj-lt"/>
              </a:rPr>
              <a:t>Podpora</a:t>
            </a:r>
          </a:p>
        </p:txBody>
      </p:sp>
      <p:sp>
        <p:nvSpPr>
          <p:cNvPr id="56" name="TextBox 55">
            <a:extLst>
              <a:ext uri="{FF2B5EF4-FFF2-40B4-BE49-F238E27FC236}">
                <a16:creationId xmlns:a16="http://schemas.microsoft.com/office/drawing/2014/main" id="{53D87EBA-7E06-46A8-8F0D-166FACBA5D24}"/>
              </a:ext>
            </a:extLst>
          </p:cNvPr>
          <p:cNvSpPr txBox="1"/>
          <p:nvPr/>
        </p:nvSpPr>
        <p:spPr>
          <a:xfrm>
            <a:off x="3521075" y="2969389"/>
            <a:ext cx="1052513" cy="249299"/>
          </a:xfrm>
          <a:prstGeom prst="rect">
            <a:avLst/>
          </a:prstGeom>
          <a:noFill/>
        </p:spPr>
        <p:txBody>
          <a:bodyPr lIns="182854" tIns="0" rIns="182854" bIns="0" anchor="ctr">
            <a:spAutoFit/>
          </a:bodyPr>
          <a:lstStyle/>
          <a:p>
            <a:pPr algn="ctr" defTabSz="914224" eaLnBrk="1" fontAlgn="auto" hangingPunct="1">
              <a:lnSpc>
                <a:spcPct val="90000"/>
              </a:lnSpc>
              <a:spcBef>
                <a:spcPts val="0"/>
              </a:spcBef>
              <a:spcAft>
                <a:spcPts val="600"/>
              </a:spcAft>
              <a:defRPr/>
            </a:pPr>
            <a:r>
              <a:rPr lang="sl-SI" sz="900" kern="0" dirty="0">
                <a:solidFill>
                  <a:srgbClr val="000000"/>
                </a:solidFill>
                <a:latin typeface="+mj-lt"/>
              </a:rPr>
              <a:t>Upravljane in podpora</a:t>
            </a:r>
          </a:p>
        </p:txBody>
      </p:sp>
      <p:sp>
        <p:nvSpPr>
          <p:cNvPr id="57" name="TextBox 56">
            <a:extLst>
              <a:ext uri="{FF2B5EF4-FFF2-40B4-BE49-F238E27FC236}">
                <a16:creationId xmlns:a16="http://schemas.microsoft.com/office/drawing/2014/main" id="{79556808-2338-4DD5-B143-AEA3D0268C66}"/>
              </a:ext>
            </a:extLst>
          </p:cNvPr>
          <p:cNvSpPr txBox="1"/>
          <p:nvPr/>
        </p:nvSpPr>
        <p:spPr>
          <a:xfrm>
            <a:off x="3506788" y="4140964"/>
            <a:ext cx="1052512" cy="249299"/>
          </a:xfrm>
          <a:prstGeom prst="rect">
            <a:avLst/>
          </a:prstGeom>
          <a:noFill/>
        </p:spPr>
        <p:txBody>
          <a:bodyPr lIns="182854" tIns="0" rIns="182854" bIns="0" anchor="ctr">
            <a:spAutoFit/>
          </a:bodyPr>
          <a:lstStyle/>
          <a:p>
            <a:pPr algn="ctr" defTabSz="914224" eaLnBrk="1" fontAlgn="auto" hangingPunct="1">
              <a:lnSpc>
                <a:spcPct val="90000"/>
              </a:lnSpc>
              <a:spcBef>
                <a:spcPts val="0"/>
              </a:spcBef>
              <a:spcAft>
                <a:spcPts val="600"/>
              </a:spcAft>
              <a:defRPr/>
            </a:pPr>
            <a:r>
              <a:rPr lang="sl-SI" sz="900" kern="0" dirty="0">
                <a:solidFill>
                  <a:srgbClr val="000000"/>
                </a:solidFill>
                <a:latin typeface="+mj-lt"/>
              </a:rPr>
              <a:t>Zagotavljanje zmogljivosti</a:t>
            </a:r>
          </a:p>
        </p:txBody>
      </p:sp>
      <p:sp>
        <p:nvSpPr>
          <p:cNvPr id="58" name="TextBox 57">
            <a:extLst>
              <a:ext uri="{FF2B5EF4-FFF2-40B4-BE49-F238E27FC236}">
                <a16:creationId xmlns:a16="http://schemas.microsoft.com/office/drawing/2014/main" id="{3D3BC065-9456-4E54-861B-10FE6B40C76D}"/>
              </a:ext>
            </a:extLst>
          </p:cNvPr>
          <p:cNvSpPr txBox="1"/>
          <p:nvPr/>
        </p:nvSpPr>
        <p:spPr>
          <a:xfrm>
            <a:off x="1062038" y="2181225"/>
            <a:ext cx="1052512" cy="127000"/>
          </a:xfrm>
          <a:prstGeom prst="rect">
            <a:avLst/>
          </a:prstGeom>
          <a:noFill/>
        </p:spPr>
        <p:txBody>
          <a:bodyPr lIns="182854" tIns="0" rIns="182854" bIns="0" anchor="ctr">
            <a:spAutoFit/>
          </a:bodyPr>
          <a:lstStyle/>
          <a:p>
            <a:pPr defTabSz="914224" eaLnBrk="1" fontAlgn="auto" hangingPunct="1">
              <a:lnSpc>
                <a:spcPct val="90000"/>
              </a:lnSpc>
              <a:spcBef>
                <a:spcPts val="0"/>
              </a:spcBef>
              <a:spcAft>
                <a:spcPts val="600"/>
              </a:spcAft>
              <a:defRPr/>
            </a:pPr>
            <a:r>
              <a:rPr lang="sl-SI" sz="900" kern="0" dirty="0">
                <a:solidFill>
                  <a:srgbClr val="000000"/>
                </a:solidFill>
                <a:latin typeface="+mj-lt"/>
              </a:rPr>
              <a:t>Definicija</a:t>
            </a:r>
          </a:p>
        </p:txBody>
      </p:sp>
      <p:sp>
        <p:nvSpPr>
          <p:cNvPr id="59" name="TextBox 58">
            <a:extLst>
              <a:ext uri="{FF2B5EF4-FFF2-40B4-BE49-F238E27FC236}">
                <a16:creationId xmlns:a16="http://schemas.microsoft.com/office/drawing/2014/main" id="{EBF75A7E-AA7B-4633-A4F0-3B412DEED812}"/>
              </a:ext>
            </a:extLst>
          </p:cNvPr>
          <p:cNvSpPr txBox="1"/>
          <p:nvPr/>
        </p:nvSpPr>
        <p:spPr>
          <a:xfrm>
            <a:off x="2551113" y="2184369"/>
            <a:ext cx="1414464" cy="124650"/>
          </a:xfrm>
          <a:prstGeom prst="rect">
            <a:avLst/>
          </a:prstGeom>
          <a:noFill/>
        </p:spPr>
        <p:txBody>
          <a:bodyPr wrap="square" lIns="182854" tIns="0" rIns="182854" bIns="0" anchor="ctr">
            <a:spAutoFit/>
          </a:bodyPr>
          <a:lstStyle/>
          <a:p>
            <a:pPr defTabSz="914224" eaLnBrk="1" fontAlgn="auto" hangingPunct="1">
              <a:lnSpc>
                <a:spcPct val="90000"/>
              </a:lnSpc>
              <a:spcBef>
                <a:spcPts val="0"/>
              </a:spcBef>
              <a:spcAft>
                <a:spcPts val="600"/>
              </a:spcAft>
              <a:defRPr/>
            </a:pPr>
            <a:r>
              <a:rPr lang="sl-SI" sz="900" kern="0" dirty="0">
                <a:solidFill>
                  <a:srgbClr val="000000"/>
                </a:solidFill>
                <a:latin typeface="+mj-lt"/>
              </a:rPr>
              <a:t>Omogočanje storitev</a:t>
            </a:r>
          </a:p>
        </p:txBody>
      </p:sp>
      <p:sp>
        <p:nvSpPr>
          <p:cNvPr id="60" name="TextBox 59">
            <a:extLst>
              <a:ext uri="{FF2B5EF4-FFF2-40B4-BE49-F238E27FC236}">
                <a16:creationId xmlns:a16="http://schemas.microsoft.com/office/drawing/2014/main" id="{20AC33FB-6ECF-4856-9DCB-B9590E8D9912}"/>
              </a:ext>
            </a:extLst>
          </p:cNvPr>
          <p:cNvSpPr txBox="1"/>
          <p:nvPr/>
        </p:nvSpPr>
        <p:spPr>
          <a:xfrm>
            <a:off x="5462588" y="2181225"/>
            <a:ext cx="1052512" cy="127000"/>
          </a:xfrm>
          <a:prstGeom prst="rect">
            <a:avLst/>
          </a:prstGeom>
          <a:noFill/>
        </p:spPr>
        <p:txBody>
          <a:bodyPr lIns="182854" tIns="0" rIns="182854" bIns="0" anchor="ctr">
            <a:spAutoFit/>
          </a:bodyPr>
          <a:lstStyle/>
          <a:p>
            <a:pPr defTabSz="914224" eaLnBrk="1" fontAlgn="auto" hangingPunct="1">
              <a:lnSpc>
                <a:spcPct val="90000"/>
              </a:lnSpc>
              <a:spcBef>
                <a:spcPts val="0"/>
              </a:spcBef>
              <a:spcAft>
                <a:spcPts val="600"/>
              </a:spcAft>
              <a:defRPr/>
            </a:pPr>
            <a:r>
              <a:rPr lang="sl-SI" sz="900" kern="0" dirty="0">
                <a:solidFill>
                  <a:srgbClr val="000000"/>
                </a:solidFill>
                <a:latin typeface="+mj-lt"/>
              </a:rPr>
              <a:t>Definicija</a:t>
            </a:r>
          </a:p>
        </p:txBody>
      </p:sp>
      <p:sp>
        <p:nvSpPr>
          <p:cNvPr id="61" name="TextBox 60">
            <a:extLst>
              <a:ext uri="{FF2B5EF4-FFF2-40B4-BE49-F238E27FC236}">
                <a16:creationId xmlns:a16="http://schemas.microsoft.com/office/drawing/2014/main" id="{7B5C0DA2-4AB5-4208-8506-99025D56D84A}"/>
              </a:ext>
            </a:extLst>
          </p:cNvPr>
          <p:cNvSpPr txBox="1"/>
          <p:nvPr/>
        </p:nvSpPr>
        <p:spPr>
          <a:xfrm>
            <a:off x="6951663" y="2200244"/>
            <a:ext cx="1443038" cy="124650"/>
          </a:xfrm>
          <a:prstGeom prst="rect">
            <a:avLst/>
          </a:prstGeom>
          <a:noFill/>
        </p:spPr>
        <p:txBody>
          <a:bodyPr wrap="square" lIns="182854" tIns="0" rIns="182854" bIns="0" anchor="ctr">
            <a:spAutoFit/>
          </a:bodyPr>
          <a:lstStyle/>
          <a:p>
            <a:pPr defTabSz="914224" eaLnBrk="1" fontAlgn="auto" hangingPunct="1">
              <a:lnSpc>
                <a:spcPct val="90000"/>
              </a:lnSpc>
              <a:spcBef>
                <a:spcPts val="0"/>
              </a:spcBef>
              <a:spcAft>
                <a:spcPts val="600"/>
              </a:spcAft>
              <a:defRPr/>
            </a:pPr>
            <a:r>
              <a:rPr lang="sl-SI" sz="900" kern="0" dirty="0">
                <a:solidFill>
                  <a:srgbClr val="000000"/>
                </a:solidFill>
                <a:latin typeface="+mj-lt"/>
              </a:rPr>
              <a:t>Omogočanje storitev</a:t>
            </a:r>
          </a:p>
        </p:txBody>
      </p:sp>
      <p:sp>
        <p:nvSpPr>
          <p:cNvPr id="62" name="TextBox 61">
            <a:extLst>
              <a:ext uri="{FF2B5EF4-FFF2-40B4-BE49-F238E27FC236}">
                <a16:creationId xmlns:a16="http://schemas.microsoft.com/office/drawing/2014/main" id="{4DD0022C-3853-47D3-8DC4-F1D434B06D12}"/>
              </a:ext>
            </a:extLst>
          </p:cNvPr>
          <p:cNvSpPr txBox="1"/>
          <p:nvPr/>
        </p:nvSpPr>
        <p:spPr>
          <a:xfrm>
            <a:off x="10610850" y="2189163"/>
            <a:ext cx="1052513" cy="127000"/>
          </a:xfrm>
          <a:prstGeom prst="rect">
            <a:avLst/>
          </a:prstGeom>
          <a:noFill/>
        </p:spPr>
        <p:txBody>
          <a:bodyPr lIns="182854" tIns="0" rIns="182854" bIns="0" anchor="ctr">
            <a:spAutoFit/>
          </a:bodyPr>
          <a:lstStyle/>
          <a:p>
            <a:pPr defTabSz="914224" eaLnBrk="1" fontAlgn="auto" hangingPunct="1">
              <a:lnSpc>
                <a:spcPct val="90000"/>
              </a:lnSpc>
              <a:spcBef>
                <a:spcPts val="0"/>
              </a:spcBef>
              <a:spcAft>
                <a:spcPts val="600"/>
              </a:spcAft>
              <a:defRPr/>
            </a:pPr>
            <a:r>
              <a:rPr lang="sl-SI" sz="900" kern="0" dirty="0">
                <a:solidFill>
                  <a:sysClr val="windowText" lastClr="000000"/>
                </a:solidFill>
                <a:latin typeface="+mj-lt"/>
              </a:rPr>
              <a:t>Definicija</a:t>
            </a:r>
          </a:p>
        </p:txBody>
      </p:sp>
      <p:grpSp>
        <p:nvGrpSpPr>
          <p:cNvPr id="63" name="Group 2">
            <a:extLst>
              <a:ext uri="{FF2B5EF4-FFF2-40B4-BE49-F238E27FC236}">
                <a16:creationId xmlns:a16="http://schemas.microsoft.com/office/drawing/2014/main" id="{39145594-772F-4772-816D-35B87209C2BC}"/>
              </a:ext>
            </a:extLst>
          </p:cNvPr>
          <p:cNvGrpSpPr>
            <a:grpSpLocks/>
          </p:cNvGrpSpPr>
          <p:nvPr/>
        </p:nvGrpSpPr>
        <p:grpSpPr bwMode="auto">
          <a:xfrm>
            <a:off x="9274521" y="5795342"/>
            <a:ext cx="1696244" cy="304442"/>
            <a:chOff x="10468330" y="6505573"/>
            <a:chExt cx="1695873" cy="305411"/>
          </a:xfrm>
        </p:grpSpPr>
        <p:sp>
          <p:nvSpPr>
            <p:cNvPr id="64" name="Rectangle 63">
              <a:extLst>
                <a:ext uri="{FF2B5EF4-FFF2-40B4-BE49-F238E27FC236}">
                  <a16:creationId xmlns:a16="http://schemas.microsoft.com/office/drawing/2014/main" id="{B66F0863-723C-4BF3-8371-044CC7144ADC}"/>
                </a:ext>
              </a:extLst>
            </p:cNvPr>
            <p:cNvSpPr/>
            <p:nvPr/>
          </p:nvSpPr>
          <p:spPr bwMode="auto">
            <a:xfrm>
              <a:off x="10810361" y="6534856"/>
              <a:ext cx="250770" cy="251623"/>
            </a:xfrm>
            <a:prstGeom prst="rect">
              <a:avLst/>
            </a:prstGeom>
            <a:solidFill>
              <a:schemeClr val="accent3"/>
            </a:solidFill>
            <a:ln>
              <a:noFill/>
              <a:headEnd type="none" w="med" len="med"/>
              <a:tailEnd type="none" w="med" len="med"/>
            </a:ln>
            <a:effectLst/>
          </p:spPr>
          <p:style>
            <a:lnRef idx="1">
              <a:schemeClr val="accent2"/>
            </a:lnRef>
            <a:fillRef idx="3">
              <a:schemeClr val="accent2"/>
            </a:fillRef>
            <a:effectRef idx="2">
              <a:schemeClr val="accent2"/>
            </a:effectRef>
            <a:fontRef idx="minor">
              <a:schemeClr val="lt1"/>
            </a:fontRef>
          </p:style>
          <p:txBody>
            <a:bodyPr lIns="0" tIns="0" rIns="0" bIns="0" anchor="ctr"/>
            <a:lstStyle/>
            <a:p>
              <a:pPr algn="ctr" defTabSz="932293" eaLnBrk="1" hangingPunct="1">
                <a:lnSpc>
                  <a:spcPct val="90000"/>
                </a:lnSpc>
                <a:defRPr/>
              </a:pPr>
              <a:endParaRPr lang="sl-SI" sz="900" kern="0" dirty="0">
                <a:solidFill>
                  <a:srgbClr val="000000"/>
                </a:solidFill>
                <a:cs typeface="Segoe UI" pitchFamily="34" charset="0"/>
              </a:endParaRPr>
            </a:p>
          </p:txBody>
        </p:sp>
        <p:sp>
          <p:nvSpPr>
            <p:cNvPr id="65" name="TextBox 64">
              <a:extLst>
                <a:ext uri="{FF2B5EF4-FFF2-40B4-BE49-F238E27FC236}">
                  <a16:creationId xmlns:a16="http://schemas.microsoft.com/office/drawing/2014/main" id="{E498497D-817D-45D2-810C-07F1E6B91307}"/>
                </a:ext>
              </a:extLst>
            </p:cNvPr>
            <p:cNvSpPr txBox="1"/>
            <p:nvPr/>
          </p:nvSpPr>
          <p:spPr>
            <a:xfrm>
              <a:off x="10980187" y="6505573"/>
              <a:ext cx="1184016" cy="305411"/>
            </a:xfrm>
            <a:prstGeom prst="rect">
              <a:avLst/>
            </a:prstGeom>
            <a:noFill/>
          </p:spPr>
          <p:txBody>
            <a:bodyPr lIns="182854" tIns="0" rIns="182854" bIns="0" anchor="ctr">
              <a:spAutoFit/>
            </a:bodyPr>
            <a:lstStyle/>
            <a:p>
              <a:pPr defTabSz="914224" eaLnBrk="1" fontAlgn="auto" hangingPunct="1">
                <a:lnSpc>
                  <a:spcPct val="90000"/>
                </a:lnSpc>
                <a:spcBef>
                  <a:spcPts val="0"/>
                </a:spcBef>
                <a:spcAft>
                  <a:spcPts val="600"/>
                </a:spcAft>
                <a:defRPr/>
              </a:pPr>
              <a:r>
                <a:rPr lang="sl-SI" sz="1099" kern="0" dirty="0">
                  <a:solidFill>
                    <a:srgbClr val="000000"/>
                  </a:solidFill>
                  <a:latin typeface="+mj-lt"/>
                </a:rPr>
                <a:t>Delovni procesi </a:t>
              </a:r>
            </a:p>
          </p:txBody>
        </p:sp>
        <p:sp>
          <p:nvSpPr>
            <p:cNvPr id="87" name="Rectangle 86">
              <a:extLst>
                <a:ext uri="{FF2B5EF4-FFF2-40B4-BE49-F238E27FC236}">
                  <a16:creationId xmlns:a16="http://schemas.microsoft.com/office/drawing/2014/main" id="{55DD55C0-8AEA-4A56-AA1E-55F297E76565}"/>
                </a:ext>
              </a:extLst>
            </p:cNvPr>
            <p:cNvSpPr/>
            <p:nvPr/>
          </p:nvSpPr>
          <p:spPr bwMode="auto">
            <a:xfrm>
              <a:off x="10468330" y="6532003"/>
              <a:ext cx="250770" cy="251623"/>
            </a:xfrm>
            <a:prstGeom prst="rect">
              <a:avLst/>
            </a:prstGeom>
            <a:solidFill>
              <a:srgbClr val="FFC000"/>
            </a:solidFill>
            <a:ln>
              <a:noFill/>
              <a:headEnd type="none" w="med" len="med"/>
              <a:tailEnd type="none" w="med" len="med"/>
            </a:ln>
            <a:effectLst/>
          </p:spPr>
          <p:style>
            <a:lnRef idx="1">
              <a:schemeClr val="accent2"/>
            </a:lnRef>
            <a:fillRef idx="3">
              <a:schemeClr val="accent2"/>
            </a:fillRef>
            <a:effectRef idx="2">
              <a:schemeClr val="accent2"/>
            </a:effectRef>
            <a:fontRef idx="minor">
              <a:schemeClr val="lt1"/>
            </a:fontRef>
          </p:style>
          <p:txBody>
            <a:bodyPr lIns="0" tIns="0" rIns="0" bIns="0" anchor="ctr"/>
            <a:lstStyle/>
            <a:p>
              <a:pPr algn="ctr" defTabSz="932293" eaLnBrk="1" hangingPunct="1">
                <a:lnSpc>
                  <a:spcPct val="90000"/>
                </a:lnSpc>
                <a:defRPr/>
              </a:pPr>
              <a:endParaRPr lang="sl-SI" sz="900" kern="0" dirty="0">
                <a:solidFill>
                  <a:srgbClr val="000000"/>
                </a:solidFill>
                <a:cs typeface="Segoe UI" pitchFamily="34" charset="0"/>
              </a:endParaRPr>
            </a:p>
          </p:txBody>
        </p:sp>
      </p:grpSp>
      <p:grpSp>
        <p:nvGrpSpPr>
          <p:cNvPr id="66" name="Group 1">
            <a:extLst>
              <a:ext uri="{FF2B5EF4-FFF2-40B4-BE49-F238E27FC236}">
                <a16:creationId xmlns:a16="http://schemas.microsoft.com/office/drawing/2014/main" id="{4177164E-679B-4732-8398-3F714F206CF7}"/>
              </a:ext>
            </a:extLst>
          </p:cNvPr>
          <p:cNvGrpSpPr>
            <a:grpSpLocks/>
          </p:cNvGrpSpPr>
          <p:nvPr/>
        </p:nvGrpSpPr>
        <p:grpSpPr bwMode="auto">
          <a:xfrm>
            <a:off x="9274521" y="6233566"/>
            <a:ext cx="1662906" cy="304442"/>
            <a:chOff x="9061425" y="6517757"/>
            <a:chExt cx="1662974" cy="305411"/>
          </a:xfrm>
        </p:grpSpPr>
        <p:sp>
          <p:nvSpPr>
            <p:cNvPr id="67" name="Rectangle 66">
              <a:extLst>
                <a:ext uri="{FF2B5EF4-FFF2-40B4-BE49-F238E27FC236}">
                  <a16:creationId xmlns:a16="http://schemas.microsoft.com/office/drawing/2014/main" id="{529B1DFE-106E-4DC0-BBF9-E610D0643C34}"/>
                </a:ext>
              </a:extLst>
            </p:cNvPr>
            <p:cNvSpPr/>
            <p:nvPr/>
          </p:nvSpPr>
          <p:spPr bwMode="auto">
            <a:xfrm>
              <a:off x="9403545" y="6549077"/>
              <a:ext cx="250835" cy="251623"/>
            </a:xfrm>
            <a:prstGeom prst="rect">
              <a:avLst/>
            </a:prstGeom>
            <a:solidFill>
              <a:srgbClr val="002060"/>
            </a:solidFill>
            <a:ln>
              <a:noFill/>
              <a:headEnd type="none" w="med" len="med"/>
              <a:tailEnd type="none" w="med" len="med"/>
            </a:ln>
            <a:effectLst/>
          </p:spPr>
          <p:style>
            <a:lnRef idx="1">
              <a:schemeClr val="accent2"/>
            </a:lnRef>
            <a:fillRef idx="3">
              <a:schemeClr val="accent2"/>
            </a:fillRef>
            <a:effectRef idx="2">
              <a:schemeClr val="accent2"/>
            </a:effectRef>
            <a:fontRef idx="minor">
              <a:schemeClr val="lt1"/>
            </a:fontRef>
          </p:style>
          <p:txBody>
            <a:bodyPr lIns="182854" tIns="146283" rIns="182854" bIns="146283"/>
            <a:lstStyle/>
            <a:p>
              <a:pPr algn="ctr" defTabSz="932293" eaLnBrk="1" hangingPunct="1">
                <a:lnSpc>
                  <a:spcPct val="90000"/>
                </a:lnSpc>
                <a:defRPr/>
              </a:pPr>
              <a:endParaRPr lang="sl-SI" sz="2400" kern="0" dirty="0">
                <a:gradFill>
                  <a:gsLst>
                    <a:gs pos="0">
                      <a:srgbClr val="FFFFFF"/>
                    </a:gs>
                    <a:gs pos="100000">
                      <a:srgbClr val="FFFFFF"/>
                    </a:gs>
                  </a:gsLst>
                  <a:lin ang="5400000" scaled="0"/>
                </a:gradFill>
                <a:ea typeface="Segoe UI" pitchFamily="34" charset="0"/>
                <a:cs typeface="Segoe UI" pitchFamily="34" charset="0"/>
              </a:endParaRPr>
            </a:p>
          </p:txBody>
        </p:sp>
        <p:sp>
          <p:nvSpPr>
            <p:cNvPr id="68" name="TextBox 67">
              <a:extLst>
                <a:ext uri="{FF2B5EF4-FFF2-40B4-BE49-F238E27FC236}">
                  <a16:creationId xmlns:a16="http://schemas.microsoft.com/office/drawing/2014/main" id="{D9BA9FEE-BAFD-4A4E-9EB1-29A5E55B4132}"/>
                </a:ext>
              </a:extLst>
            </p:cNvPr>
            <p:cNvSpPr txBox="1"/>
            <p:nvPr/>
          </p:nvSpPr>
          <p:spPr>
            <a:xfrm>
              <a:off x="9540076" y="6517757"/>
              <a:ext cx="1184323" cy="305411"/>
            </a:xfrm>
            <a:prstGeom prst="rect">
              <a:avLst/>
            </a:prstGeom>
            <a:noFill/>
          </p:spPr>
          <p:txBody>
            <a:bodyPr lIns="182854" tIns="0" rIns="182854" bIns="0" anchor="ctr">
              <a:spAutoFit/>
            </a:bodyPr>
            <a:lstStyle/>
            <a:p>
              <a:pPr defTabSz="914224" eaLnBrk="1" fontAlgn="auto" hangingPunct="1">
                <a:lnSpc>
                  <a:spcPct val="90000"/>
                </a:lnSpc>
                <a:spcBef>
                  <a:spcPts val="0"/>
                </a:spcBef>
                <a:spcAft>
                  <a:spcPts val="600"/>
                </a:spcAft>
                <a:defRPr/>
              </a:pPr>
              <a:r>
                <a:rPr lang="sl-SI" sz="1099" kern="0" dirty="0">
                  <a:solidFill>
                    <a:sysClr val="windowText" lastClr="000000"/>
                  </a:solidFill>
                  <a:latin typeface="+mj-lt"/>
                </a:rPr>
                <a:t>Tehnične zmogljivosti</a:t>
              </a:r>
            </a:p>
          </p:txBody>
        </p:sp>
        <p:sp>
          <p:nvSpPr>
            <p:cNvPr id="88" name="Rectangle 87">
              <a:extLst>
                <a:ext uri="{FF2B5EF4-FFF2-40B4-BE49-F238E27FC236}">
                  <a16:creationId xmlns:a16="http://schemas.microsoft.com/office/drawing/2014/main" id="{CCA06C25-E885-4465-A3A7-388B5A90487E}"/>
                </a:ext>
              </a:extLst>
            </p:cNvPr>
            <p:cNvSpPr/>
            <p:nvPr/>
          </p:nvSpPr>
          <p:spPr bwMode="auto">
            <a:xfrm>
              <a:off x="9061425" y="6549077"/>
              <a:ext cx="250835" cy="251623"/>
            </a:xfrm>
            <a:prstGeom prst="rect">
              <a:avLst/>
            </a:prstGeom>
            <a:solidFill>
              <a:srgbClr val="00B0F0"/>
            </a:solidFill>
            <a:ln>
              <a:noFill/>
              <a:headEnd type="none" w="med" len="med"/>
              <a:tailEnd type="none" w="med" len="med"/>
            </a:ln>
            <a:effectLst/>
          </p:spPr>
          <p:style>
            <a:lnRef idx="1">
              <a:schemeClr val="accent2"/>
            </a:lnRef>
            <a:fillRef idx="3">
              <a:schemeClr val="accent2"/>
            </a:fillRef>
            <a:effectRef idx="2">
              <a:schemeClr val="accent2"/>
            </a:effectRef>
            <a:fontRef idx="minor">
              <a:schemeClr val="lt1"/>
            </a:fontRef>
          </p:style>
          <p:txBody>
            <a:bodyPr lIns="182854" tIns="146283" rIns="182854" bIns="146283"/>
            <a:lstStyle/>
            <a:p>
              <a:pPr algn="ctr" defTabSz="932293" eaLnBrk="1" hangingPunct="1">
                <a:lnSpc>
                  <a:spcPct val="90000"/>
                </a:lnSpc>
                <a:defRPr/>
              </a:pPr>
              <a:endParaRPr lang="sl-SI" sz="2400" kern="0" dirty="0">
                <a:gradFill>
                  <a:gsLst>
                    <a:gs pos="0">
                      <a:srgbClr val="FFFFFF"/>
                    </a:gs>
                    <a:gs pos="100000">
                      <a:srgbClr val="FFFFFF"/>
                    </a:gs>
                  </a:gsLst>
                  <a:lin ang="5400000" scaled="0"/>
                </a:gradFill>
                <a:ea typeface="Segoe UI" pitchFamily="34" charset="0"/>
                <a:cs typeface="Segoe UI" pitchFamily="34" charset="0"/>
              </a:endParaRPr>
            </a:p>
          </p:txBody>
        </p:sp>
      </p:grpSp>
      <p:sp>
        <p:nvSpPr>
          <p:cNvPr id="69" name="Rectangle 68">
            <a:extLst>
              <a:ext uri="{FF2B5EF4-FFF2-40B4-BE49-F238E27FC236}">
                <a16:creationId xmlns:a16="http://schemas.microsoft.com/office/drawing/2014/main" id="{DAD04306-57AD-4EFB-8D3F-043DF5F1523D}"/>
              </a:ext>
            </a:extLst>
          </p:cNvPr>
          <p:cNvSpPr/>
          <p:nvPr/>
        </p:nvSpPr>
        <p:spPr bwMode="auto">
          <a:xfrm>
            <a:off x="458788" y="1457325"/>
            <a:ext cx="1260475" cy="539750"/>
          </a:xfrm>
          <a:prstGeom prst="rect">
            <a:avLst/>
          </a:prstGeom>
          <a:solidFill>
            <a:srgbClr val="FFC000"/>
          </a:solidFill>
          <a:ln>
            <a:noFill/>
            <a:headEnd type="none" w="med" len="med"/>
            <a:tailEnd type="none" w="med" len="med"/>
          </a:ln>
          <a:effectLst/>
        </p:spPr>
        <p:style>
          <a:lnRef idx="1">
            <a:schemeClr val="accent2"/>
          </a:lnRef>
          <a:fillRef idx="3">
            <a:schemeClr val="accent2"/>
          </a:fillRef>
          <a:effectRef idx="2">
            <a:schemeClr val="accent2"/>
          </a:effectRef>
          <a:fontRef idx="minor">
            <a:schemeClr val="lt1"/>
          </a:fontRef>
        </p:style>
        <p:txBody>
          <a:bodyPr lIns="0" tIns="0" rIns="0" bIns="0" anchor="ctr"/>
          <a:lstStyle/>
          <a:p>
            <a:pPr algn="ctr" defTabSz="932293" eaLnBrk="1" hangingPunct="1">
              <a:lnSpc>
                <a:spcPct val="90000"/>
              </a:lnSpc>
              <a:defRPr/>
            </a:pPr>
            <a:r>
              <a:rPr lang="sl-SI" sz="900" kern="0" dirty="0">
                <a:solidFill>
                  <a:srgbClr val="000000"/>
                </a:solidFill>
                <a:ea typeface="Segoe UI" pitchFamily="34" charset="0"/>
                <a:cs typeface="Segoe UI" pitchFamily="34" charset="0"/>
              </a:rPr>
              <a:t>Upravljaje poslovnega odnosa</a:t>
            </a:r>
          </a:p>
        </p:txBody>
      </p:sp>
    </p:spTree>
    <p:extLst>
      <p:ext uri="{BB962C8B-B14F-4D97-AF65-F5344CB8AC3E}">
        <p14:creationId xmlns:p14="http://schemas.microsoft.com/office/powerpoint/2010/main" val="1151341843"/>
      </p:ext>
    </p:extLst>
  </p:cSld>
  <p:clrMapOvr>
    <a:masterClrMapping/>
  </p:clrMapOvr>
  <p:transition spd="med">
    <p:fade/>
  </p:transition>
</p:sld>
</file>

<file path=ppt/slides/slide19.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17" name="Title 16">
            <a:extLst>
              <a:ext uri="{FF2B5EF4-FFF2-40B4-BE49-F238E27FC236}">
                <a16:creationId xmlns:a16="http://schemas.microsoft.com/office/drawing/2014/main" id="{2F104369-DE50-4447-A5FC-3712E3587C43}"/>
              </a:ext>
            </a:extLst>
          </p:cNvPr>
          <p:cNvSpPr>
            <a:spLocks noGrp="1"/>
          </p:cNvSpPr>
          <p:nvPr>
            <p:ph type="title"/>
          </p:nvPr>
        </p:nvSpPr>
        <p:spPr/>
        <p:txBody>
          <a:bodyPr/>
          <a:lstStyle/>
          <a:p>
            <a:pPr defTabSz="932742" fontAlgn="auto">
              <a:spcAft>
                <a:spcPts val="0"/>
              </a:spcAft>
              <a:defRPr/>
            </a:pPr>
            <a:r>
              <a:rPr lang="sl-SI" dirty="0"/>
              <a:t>Položaj IT v moderni organizaciji (po MSM)</a:t>
            </a:r>
          </a:p>
        </p:txBody>
      </p:sp>
      <p:sp>
        <p:nvSpPr>
          <p:cNvPr id="7" name="Rectangle 6">
            <a:extLst>
              <a:ext uri="{FF2B5EF4-FFF2-40B4-BE49-F238E27FC236}">
                <a16:creationId xmlns:a16="http://schemas.microsoft.com/office/drawing/2014/main" id="{478B9689-DE56-4172-9796-B6C83714831C}"/>
              </a:ext>
            </a:extLst>
          </p:cNvPr>
          <p:cNvSpPr/>
          <p:nvPr/>
        </p:nvSpPr>
        <p:spPr bwMode="auto">
          <a:xfrm>
            <a:off x="8864600" y="4003328"/>
            <a:ext cx="3321050" cy="1068387"/>
          </a:xfrm>
          <a:prstGeom prst="rect">
            <a:avLst/>
          </a:prstGeom>
          <a:solidFill>
            <a:schemeClr val="bg1">
              <a:lumMod val="95000"/>
            </a:schemeClr>
          </a:solidFill>
          <a:ln>
            <a:noFill/>
            <a:headEnd type="none" w="med" len="med"/>
            <a:tailEnd type="none" w="med" len="med"/>
          </a:ln>
          <a:effectLst/>
        </p:spPr>
        <p:style>
          <a:lnRef idx="1">
            <a:schemeClr val="accent2"/>
          </a:lnRef>
          <a:fillRef idx="3">
            <a:schemeClr val="accent2"/>
          </a:fillRef>
          <a:effectRef idx="2">
            <a:schemeClr val="accent2"/>
          </a:effectRef>
          <a:fontRef idx="minor">
            <a:schemeClr val="lt1"/>
          </a:fontRef>
        </p:style>
        <p:txBody>
          <a:bodyPr lIns="182854" tIns="146283" rIns="182854" bIns="146283"/>
          <a:lstStyle/>
          <a:p>
            <a:pPr algn="ctr" defTabSz="932293" eaLnBrk="1" hangingPunct="1">
              <a:lnSpc>
                <a:spcPct val="90000"/>
              </a:lnSpc>
              <a:defRPr/>
            </a:pPr>
            <a:endParaRPr lang="sl-SI" sz="2400" kern="0" dirty="0">
              <a:gradFill>
                <a:gsLst>
                  <a:gs pos="0">
                    <a:srgbClr val="FFFFFF"/>
                  </a:gs>
                  <a:gs pos="100000">
                    <a:srgbClr val="FFFFFF"/>
                  </a:gs>
                </a:gsLst>
                <a:lin ang="5400000" scaled="0"/>
              </a:gradFill>
              <a:ea typeface="Segoe UI" pitchFamily="34" charset="0"/>
              <a:cs typeface="Segoe UI" pitchFamily="34" charset="0"/>
            </a:endParaRPr>
          </a:p>
        </p:txBody>
      </p:sp>
      <p:sp>
        <p:nvSpPr>
          <p:cNvPr id="8" name="Rectangle 7">
            <a:extLst>
              <a:ext uri="{FF2B5EF4-FFF2-40B4-BE49-F238E27FC236}">
                <a16:creationId xmlns:a16="http://schemas.microsoft.com/office/drawing/2014/main" id="{37E2B8E4-5B17-456E-9918-2CF51CBF3D25}"/>
              </a:ext>
            </a:extLst>
          </p:cNvPr>
          <p:cNvSpPr/>
          <p:nvPr/>
        </p:nvSpPr>
        <p:spPr bwMode="auto">
          <a:xfrm>
            <a:off x="8864600" y="2844453"/>
            <a:ext cx="3321050" cy="1068387"/>
          </a:xfrm>
          <a:prstGeom prst="rect">
            <a:avLst/>
          </a:prstGeom>
          <a:solidFill>
            <a:schemeClr val="bg1">
              <a:lumMod val="95000"/>
            </a:schemeClr>
          </a:solidFill>
          <a:ln>
            <a:noFill/>
            <a:headEnd type="none" w="med" len="med"/>
            <a:tailEnd type="none" w="med" len="med"/>
          </a:ln>
          <a:effectLst/>
        </p:spPr>
        <p:style>
          <a:lnRef idx="1">
            <a:schemeClr val="accent2"/>
          </a:lnRef>
          <a:fillRef idx="3">
            <a:schemeClr val="accent2"/>
          </a:fillRef>
          <a:effectRef idx="2">
            <a:schemeClr val="accent2"/>
          </a:effectRef>
          <a:fontRef idx="minor">
            <a:schemeClr val="lt1"/>
          </a:fontRef>
        </p:style>
        <p:txBody>
          <a:bodyPr lIns="182854" tIns="146283" rIns="182854" bIns="146283"/>
          <a:lstStyle/>
          <a:p>
            <a:pPr algn="ctr" defTabSz="932293" eaLnBrk="1" hangingPunct="1">
              <a:lnSpc>
                <a:spcPct val="90000"/>
              </a:lnSpc>
              <a:defRPr/>
            </a:pPr>
            <a:endParaRPr lang="sl-SI" sz="2400" kern="0" dirty="0">
              <a:gradFill>
                <a:gsLst>
                  <a:gs pos="0">
                    <a:srgbClr val="FFFFFF"/>
                  </a:gs>
                  <a:gs pos="100000">
                    <a:srgbClr val="FFFFFF"/>
                  </a:gs>
                </a:gsLst>
                <a:lin ang="5400000" scaled="0"/>
              </a:gradFill>
              <a:ea typeface="Segoe UI" pitchFamily="34" charset="0"/>
              <a:cs typeface="Segoe UI" pitchFamily="34" charset="0"/>
            </a:endParaRPr>
          </a:p>
        </p:txBody>
      </p:sp>
      <p:sp>
        <p:nvSpPr>
          <p:cNvPr id="9" name="Rectangle 8">
            <a:extLst>
              <a:ext uri="{FF2B5EF4-FFF2-40B4-BE49-F238E27FC236}">
                <a16:creationId xmlns:a16="http://schemas.microsoft.com/office/drawing/2014/main" id="{A408F8B5-DC1B-49AA-8CC8-2119639D0964}"/>
              </a:ext>
            </a:extLst>
          </p:cNvPr>
          <p:cNvSpPr/>
          <p:nvPr/>
        </p:nvSpPr>
        <p:spPr bwMode="auto">
          <a:xfrm>
            <a:off x="2747963" y="2866678"/>
            <a:ext cx="4113212" cy="2165350"/>
          </a:xfrm>
          <a:prstGeom prst="rect">
            <a:avLst/>
          </a:prstGeom>
          <a:solidFill>
            <a:schemeClr val="bg1">
              <a:lumMod val="95000"/>
            </a:schemeClr>
          </a:solidFill>
          <a:ln>
            <a:noFill/>
            <a:headEnd type="none" w="med" len="med"/>
            <a:tailEnd type="none" w="med" len="med"/>
          </a:ln>
          <a:effectLst/>
        </p:spPr>
        <p:style>
          <a:lnRef idx="1">
            <a:schemeClr val="accent2"/>
          </a:lnRef>
          <a:fillRef idx="3">
            <a:schemeClr val="accent2"/>
          </a:fillRef>
          <a:effectRef idx="2">
            <a:schemeClr val="accent2"/>
          </a:effectRef>
          <a:fontRef idx="minor">
            <a:schemeClr val="lt1"/>
          </a:fontRef>
        </p:style>
        <p:txBody>
          <a:bodyPr lIns="182854" tIns="146283" rIns="182854" bIns="146283"/>
          <a:lstStyle/>
          <a:p>
            <a:pPr algn="ctr" defTabSz="932293" eaLnBrk="1" hangingPunct="1">
              <a:lnSpc>
                <a:spcPct val="90000"/>
              </a:lnSpc>
              <a:defRPr/>
            </a:pPr>
            <a:endParaRPr lang="sl-SI" sz="2400" kern="0" dirty="0">
              <a:gradFill>
                <a:gsLst>
                  <a:gs pos="0">
                    <a:srgbClr val="FFFFFF"/>
                  </a:gs>
                  <a:gs pos="100000">
                    <a:srgbClr val="FFFFFF"/>
                  </a:gs>
                </a:gsLst>
                <a:lin ang="5400000" scaled="0"/>
              </a:gradFill>
              <a:ea typeface="Segoe UI" pitchFamily="34" charset="0"/>
              <a:cs typeface="Segoe UI" pitchFamily="34" charset="0"/>
            </a:endParaRPr>
          </a:p>
        </p:txBody>
      </p:sp>
      <p:sp>
        <p:nvSpPr>
          <p:cNvPr id="10" name="Rectangle 9">
            <a:extLst>
              <a:ext uri="{FF2B5EF4-FFF2-40B4-BE49-F238E27FC236}">
                <a16:creationId xmlns:a16="http://schemas.microsoft.com/office/drawing/2014/main" id="{96A85079-3870-4FFA-AB1A-4D28769D9F79}"/>
              </a:ext>
            </a:extLst>
          </p:cNvPr>
          <p:cNvSpPr/>
          <p:nvPr/>
        </p:nvSpPr>
        <p:spPr bwMode="auto">
          <a:xfrm>
            <a:off x="239713" y="1514128"/>
            <a:ext cx="11957050" cy="1271587"/>
          </a:xfrm>
          <a:prstGeom prst="rect">
            <a:avLst/>
          </a:prstGeom>
          <a:solidFill>
            <a:schemeClr val="bg1">
              <a:lumMod val="95000"/>
            </a:schemeClr>
          </a:solidFill>
          <a:ln>
            <a:noFill/>
            <a:headEnd type="none" w="med" len="med"/>
            <a:tailEnd type="none" w="med" len="med"/>
          </a:ln>
          <a:effectLst/>
        </p:spPr>
        <p:style>
          <a:lnRef idx="1">
            <a:schemeClr val="accent2"/>
          </a:lnRef>
          <a:fillRef idx="3">
            <a:schemeClr val="accent2"/>
          </a:fillRef>
          <a:effectRef idx="2">
            <a:schemeClr val="accent2"/>
          </a:effectRef>
          <a:fontRef idx="minor">
            <a:schemeClr val="lt1"/>
          </a:fontRef>
        </p:style>
        <p:txBody>
          <a:bodyPr lIns="182854" tIns="146283" rIns="182854" bIns="146283"/>
          <a:lstStyle/>
          <a:p>
            <a:pPr algn="ctr" defTabSz="932293" eaLnBrk="1" hangingPunct="1">
              <a:lnSpc>
                <a:spcPct val="90000"/>
              </a:lnSpc>
              <a:defRPr/>
            </a:pPr>
            <a:endParaRPr lang="sl-SI" sz="2400" kern="0" dirty="0">
              <a:gradFill>
                <a:gsLst>
                  <a:gs pos="0">
                    <a:srgbClr val="FFFFFF"/>
                  </a:gs>
                  <a:gs pos="100000">
                    <a:srgbClr val="FFFFFF"/>
                  </a:gs>
                </a:gsLst>
                <a:lin ang="5400000" scaled="0"/>
              </a:gradFill>
              <a:ea typeface="Segoe UI" pitchFamily="34" charset="0"/>
              <a:cs typeface="Segoe UI" pitchFamily="34" charset="0"/>
            </a:endParaRPr>
          </a:p>
        </p:txBody>
      </p:sp>
      <p:sp>
        <p:nvSpPr>
          <p:cNvPr id="11" name="Rectangle 10">
            <a:extLst>
              <a:ext uri="{FF2B5EF4-FFF2-40B4-BE49-F238E27FC236}">
                <a16:creationId xmlns:a16="http://schemas.microsoft.com/office/drawing/2014/main" id="{B1B0DD57-E495-4246-B6C3-C1810ABCBD5F}"/>
              </a:ext>
            </a:extLst>
          </p:cNvPr>
          <p:cNvSpPr/>
          <p:nvPr/>
        </p:nvSpPr>
        <p:spPr bwMode="auto">
          <a:xfrm>
            <a:off x="228600" y="5135215"/>
            <a:ext cx="10814173" cy="1271588"/>
          </a:xfrm>
          <a:prstGeom prst="rect">
            <a:avLst/>
          </a:prstGeom>
          <a:solidFill>
            <a:schemeClr val="bg1">
              <a:lumMod val="95000"/>
            </a:schemeClr>
          </a:solidFill>
          <a:ln>
            <a:noFill/>
            <a:headEnd type="none" w="med" len="med"/>
            <a:tailEnd type="none" w="med" len="med"/>
          </a:ln>
          <a:effectLst/>
        </p:spPr>
        <p:style>
          <a:lnRef idx="1">
            <a:schemeClr val="accent2"/>
          </a:lnRef>
          <a:fillRef idx="3">
            <a:schemeClr val="accent2"/>
          </a:fillRef>
          <a:effectRef idx="2">
            <a:schemeClr val="accent2"/>
          </a:effectRef>
          <a:fontRef idx="minor">
            <a:schemeClr val="lt1"/>
          </a:fontRef>
        </p:style>
        <p:txBody>
          <a:bodyPr lIns="182854" tIns="146283" rIns="182854" bIns="146283"/>
          <a:lstStyle/>
          <a:p>
            <a:pPr algn="ctr" defTabSz="932293" eaLnBrk="1" hangingPunct="1">
              <a:lnSpc>
                <a:spcPct val="90000"/>
              </a:lnSpc>
              <a:defRPr/>
            </a:pPr>
            <a:endParaRPr lang="sl-SI" sz="2400" kern="0" dirty="0">
              <a:gradFill>
                <a:gsLst>
                  <a:gs pos="0">
                    <a:srgbClr val="FFFFFF"/>
                  </a:gs>
                  <a:gs pos="100000">
                    <a:srgbClr val="FFFFFF"/>
                  </a:gs>
                </a:gsLst>
                <a:lin ang="5400000" scaled="0"/>
              </a:gradFill>
              <a:ea typeface="Segoe UI" pitchFamily="34" charset="0"/>
              <a:cs typeface="Segoe UI" pitchFamily="34" charset="0"/>
            </a:endParaRPr>
          </a:p>
        </p:txBody>
      </p:sp>
      <p:sp>
        <p:nvSpPr>
          <p:cNvPr id="12" name="Rectangle 11">
            <a:extLst>
              <a:ext uri="{FF2B5EF4-FFF2-40B4-BE49-F238E27FC236}">
                <a16:creationId xmlns:a16="http://schemas.microsoft.com/office/drawing/2014/main" id="{45CCDEAF-AFF3-4850-BD01-87D6EE80C7B7}"/>
              </a:ext>
            </a:extLst>
          </p:cNvPr>
          <p:cNvSpPr/>
          <p:nvPr/>
        </p:nvSpPr>
        <p:spPr bwMode="auto">
          <a:xfrm>
            <a:off x="228600" y="2866678"/>
            <a:ext cx="2416175" cy="2165350"/>
          </a:xfrm>
          <a:prstGeom prst="rect">
            <a:avLst/>
          </a:prstGeom>
          <a:solidFill>
            <a:schemeClr val="bg1">
              <a:lumMod val="95000"/>
            </a:schemeClr>
          </a:solidFill>
          <a:ln>
            <a:noFill/>
            <a:headEnd type="none" w="med" len="med"/>
            <a:tailEnd type="none" w="med" len="med"/>
          </a:ln>
          <a:effectLst/>
        </p:spPr>
        <p:style>
          <a:lnRef idx="1">
            <a:schemeClr val="accent2"/>
          </a:lnRef>
          <a:fillRef idx="3">
            <a:schemeClr val="accent2"/>
          </a:fillRef>
          <a:effectRef idx="2">
            <a:schemeClr val="accent2"/>
          </a:effectRef>
          <a:fontRef idx="minor">
            <a:schemeClr val="lt1"/>
          </a:fontRef>
        </p:style>
        <p:txBody>
          <a:bodyPr lIns="182854" tIns="146283" rIns="182854" bIns="146283"/>
          <a:lstStyle/>
          <a:p>
            <a:pPr algn="ctr" defTabSz="932293" eaLnBrk="1" hangingPunct="1">
              <a:lnSpc>
                <a:spcPct val="90000"/>
              </a:lnSpc>
              <a:defRPr/>
            </a:pPr>
            <a:endParaRPr lang="sl-SI" sz="2400" kern="0" dirty="0">
              <a:gradFill>
                <a:gsLst>
                  <a:gs pos="0">
                    <a:srgbClr val="FFFFFF"/>
                  </a:gs>
                  <a:gs pos="100000">
                    <a:srgbClr val="FFFFFF"/>
                  </a:gs>
                </a:gsLst>
                <a:lin ang="5400000" scaled="0"/>
              </a:gradFill>
              <a:ea typeface="Segoe UI" pitchFamily="34" charset="0"/>
              <a:cs typeface="Segoe UI" pitchFamily="34" charset="0"/>
            </a:endParaRPr>
          </a:p>
        </p:txBody>
      </p:sp>
      <p:sp>
        <p:nvSpPr>
          <p:cNvPr id="13" name="Arc 12">
            <a:extLst>
              <a:ext uri="{FF2B5EF4-FFF2-40B4-BE49-F238E27FC236}">
                <a16:creationId xmlns:a16="http://schemas.microsoft.com/office/drawing/2014/main" id="{BAC132DE-DD86-42F5-B848-6A1B8417DBE0}"/>
              </a:ext>
            </a:extLst>
          </p:cNvPr>
          <p:cNvSpPr/>
          <p:nvPr/>
        </p:nvSpPr>
        <p:spPr>
          <a:xfrm rot="475851">
            <a:off x="7400925" y="2684115"/>
            <a:ext cx="2703513" cy="2709863"/>
          </a:xfrm>
          <a:prstGeom prst="arc">
            <a:avLst>
              <a:gd name="adj1" fmla="val 16963599"/>
              <a:gd name="adj2" fmla="val 3019008"/>
            </a:avLst>
          </a:prstGeom>
          <a:ln w="28575">
            <a:solidFill>
              <a:schemeClr val="tx2"/>
            </a:solidFill>
            <a:prstDash val="dash"/>
            <a:headEnd type="triangle" w="med" len="med"/>
            <a:tailEnd type="none" w="med" len="med"/>
          </a:ln>
        </p:spPr>
        <p:style>
          <a:lnRef idx="1">
            <a:schemeClr val="accent1"/>
          </a:lnRef>
          <a:fillRef idx="0">
            <a:schemeClr val="accent1"/>
          </a:fillRef>
          <a:effectRef idx="0">
            <a:schemeClr val="accent1"/>
          </a:effectRef>
          <a:fontRef idx="minor">
            <a:schemeClr val="tx1"/>
          </a:fontRef>
        </p:style>
        <p:txBody>
          <a:bodyPr lIns="91427" tIns="45713" rIns="91427" bIns="45713" anchor="ctr"/>
          <a:lstStyle/>
          <a:p>
            <a:pPr algn="ctr" defTabSz="914224" eaLnBrk="1" fontAlgn="auto" hangingPunct="1">
              <a:spcBef>
                <a:spcPts val="0"/>
              </a:spcBef>
              <a:spcAft>
                <a:spcPts val="0"/>
              </a:spcAft>
              <a:defRPr/>
            </a:pPr>
            <a:endParaRPr lang="sl-SI" kern="0" dirty="0">
              <a:solidFill>
                <a:sysClr val="windowText" lastClr="000000"/>
              </a:solidFill>
            </a:endParaRPr>
          </a:p>
        </p:txBody>
      </p:sp>
      <p:sp>
        <p:nvSpPr>
          <p:cNvPr id="14" name="Rectangle 13">
            <a:extLst>
              <a:ext uri="{FF2B5EF4-FFF2-40B4-BE49-F238E27FC236}">
                <a16:creationId xmlns:a16="http://schemas.microsoft.com/office/drawing/2014/main" id="{8FAD5DA6-E7D8-4AF8-B854-49BF6905D84A}"/>
              </a:ext>
            </a:extLst>
          </p:cNvPr>
          <p:cNvSpPr/>
          <p:nvPr/>
        </p:nvSpPr>
        <p:spPr bwMode="auto">
          <a:xfrm>
            <a:off x="9674225" y="2977803"/>
            <a:ext cx="644525" cy="704850"/>
          </a:xfrm>
          <a:prstGeom prst="rect">
            <a:avLst/>
          </a:prstGeom>
          <a:solidFill>
            <a:schemeClr val="bg1">
              <a:lumMod val="95000"/>
            </a:schemeClr>
          </a:solidFill>
          <a:ln>
            <a:noFill/>
            <a:headEnd type="none" w="med" len="med"/>
            <a:tailEnd type="none" w="med" len="med"/>
          </a:ln>
          <a:effectLst/>
        </p:spPr>
        <p:style>
          <a:lnRef idx="1">
            <a:schemeClr val="accent2"/>
          </a:lnRef>
          <a:fillRef idx="3">
            <a:schemeClr val="accent2"/>
          </a:fillRef>
          <a:effectRef idx="2">
            <a:schemeClr val="accent2"/>
          </a:effectRef>
          <a:fontRef idx="minor">
            <a:schemeClr val="lt1"/>
          </a:fontRef>
        </p:style>
        <p:txBody>
          <a:bodyPr lIns="182854" tIns="146283" rIns="182854" bIns="146283"/>
          <a:lstStyle/>
          <a:p>
            <a:pPr algn="ctr" defTabSz="932293" eaLnBrk="1" hangingPunct="1">
              <a:lnSpc>
                <a:spcPct val="90000"/>
              </a:lnSpc>
              <a:defRPr/>
            </a:pPr>
            <a:endParaRPr lang="sl-SI" sz="2400" kern="0" dirty="0">
              <a:gradFill>
                <a:gsLst>
                  <a:gs pos="0">
                    <a:srgbClr val="FFFFFF"/>
                  </a:gs>
                  <a:gs pos="100000">
                    <a:srgbClr val="FFFFFF"/>
                  </a:gs>
                </a:gsLst>
                <a:lin ang="5400000" scaled="0"/>
              </a:gradFill>
              <a:ea typeface="Segoe UI" pitchFamily="34" charset="0"/>
              <a:cs typeface="Segoe UI" pitchFamily="34" charset="0"/>
            </a:endParaRPr>
          </a:p>
        </p:txBody>
      </p:sp>
      <p:sp>
        <p:nvSpPr>
          <p:cNvPr id="15" name="Rectangle 14">
            <a:extLst>
              <a:ext uri="{FF2B5EF4-FFF2-40B4-BE49-F238E27FC236}">
                <a16:creationId xmlns:a16="http://schemas.microsoft.com/office/drawing/2014/main" id="{2DA89AE0-7CCB-4B8F-BC64-6FC3F6FA8F2C}"/>
              </a:ext>
            </a:extLst>
          </p:cNvPr>
          <p:cNvSpPr/>
          <p:nvPr/>
        </p:nvSpPr>
        <p:spPr bwMode="auto">
          <a:xfrm>
            <a:off x="9818688" y="4125565"/>
            <a:ext cx="496887" cy="776288"/>
          </a:xfrm>
          <a:prstGeom prst="rect">
            <a:avLst/>
          </a:prstGeom>
          <a:solidFill>
            <a:schemeClr val="bg1">
              <a:lumMod val="95000"/>
            </a:schemeClr>
          </a:solidFill>
          <a:ln>
            <a:noFill/>
            <a:headEnd type="none" w="med" len="med"/>
            <a:tailEnd type="none" w="med" len="med"/>
          </a:ln>
          <a:effectLst/>
        </p:spPr>
        <p:style>
          <a:lnRef idx="1">
            <a:schemeClr val="accent2"/>
          </a:lnRef>
          <a:fillRef idx="3">
            <a:schemeClr val="accent2"/>
          </a:fillRef>
          <a:effectRef idx="2">
            <a:schemeClr val="accent2"/>
          </a:effectRef>
          <a:fontRef idx="minor">
            <a:schemeClr val="lt1"/>
          </a:fontRef>
        </p:style>
        <p:txBody>
          <a:bodyPr lIns="182854" tIns="146283" rIns="182854" bIns="146283"/>
          <a:lstStyle/>
          <a:p>
            <a:pPr algn="ctr" defTabSz="932293" eaLnBrk="1" hangingPunct="1">
              <a:lnSpc>
                <a:spcPct val="90000"/>
              </a:lnSpc>
              <a:defRPr/>
            </a:pPr>
            <a:endParaRPr lang="sl-SI" sz="2400" kern="0" dirty="0">
              <a:gradFill>
                <a:gsLst>
                  <a:gs pos="0">
                    <a:srgbClr val="FFFFFF"/>
                  </a:gs>
                  <a:gs pos="100000">
                    <a:srgbClr val="FFFFFF"/>
                  </a:gs>
                </a:gsLst>
                <a:lin ang="5400000" scaled="0"/>
              </a:gradFill>
              <a:ea typeface="Segoe UI" pitchFamily="34" charset="0"/>
              <a:cs typeface="Segoe UI" pitchFamily="34" charset="0"/>
            </a:endParaRPr>
          </a:p>
        </p:txBody>
      </p:sp>
      <p:pic>
        <p:nvPicPr>
          <p:cNvPr id="16" name="Picture 6">
            <a:extLst>
              <a:ext uri="{FF2B5EF4-FFF2-40B4-BE49-F238E27FC236}">
                <a16:creationId xmlns:a16="http://schemas.microsoft.com/office/drawing/2014/main" id="{440A9B1F-C096-4050-9E14-12D12E20842E}"/>
              </a:ext>
            </a:extLst>
          </p:cNvPr>
          <p:cNvPicPr>
            <a:picLocks noChangeAspect="1" noChangeArrowheads="1"/>
          </p:cNvPicPr>
          <p:nvPr/>
        </p:nvPicPr>
        <p:blipFill>
          <a:blip r:embed="rId3">
            <a:extLst>
              <a:ext uri="{28A0092B-C50C-407E-A947-70E740481C1C}">
                <a14:useLocalDpi xmlns:a14="http://schemas.microsoft.com/office/drawing/2010/main" val="0"/>
              </a:ext>
            </a:extLst>
          </a:blip>
          <a:srcRect/>
          <a:stretch>
            <a:fillRect/>
          </a:stretch>
        </p:blipFill>
        <p:spPr bwMode="auto">
          <a:xfrm>
            <a:off x="3324225" y="1526828"/>
            <a:ext cx="1395413" cy="1395412"/>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pic>
      <p:sp>
        <p:nvSpPr>
          <p:cNvPr id="18" name="TextBox 17">
            <a:extLst>
              <a:ext uri="{FF2B5EF4-FFF2-40B4-BE49-F238E27FC236}">
                <a16:creationId xmlns:a16="http://schemas.microsoft.com/office/drawing/2014/main" id="{E5610FEC-A82F-4EA0-BBC7-16746919919D}"/>
              </a:ext>
            </a:extLst>
          </p:cNvPr>
          <p:cNvSpPr txBox="1"/>
          <p:nvPr/>
        </p:nvSpPr>
        <p:spPr>
          <a:xfrm>
            <a:off x="276225" y="3793778"/>
            <a:ext cx="1617663" cy="350837"/>
          </a:xfrm>
          <a:prstGeom prst="rect">
            <a:avLst/>
          </a:prstGeom>
          <a:noFill/>
        </p:spPr>
        <p:txBody>
          <a:bodyPr>
            <a:spAutoFit/>
          </a:bodyPr>
          <a:lstStyle/>
          <a:p>
            <a:pPr defTabSz="914224" eaLnBrk="1" fontAlgn="auto" hangingPunct="1">
              <a:spcBef>
                <a:spcPts val="0"/>
              </a:spcBef>
              <a:spcAft>
                <a:spcPts val="0"/>
              </a:spcAft>
              <a:defRPr/>
            </a:pPr>
            <a:r>
              <a:rPr lang="sl-SI" sz="1632" b="1" kern="0" dirty="0">
                <a:solidFill>
                  <a:sysClr val="windowText" lastClr="000000"/>
                </a:solidFill>
                <a:latin typeface="+mn-lt"/>
              </a:rPr>
              <a:t>IT oddelek</a:t>
            </a:r>
          </a:p>
        </p:txBody>
      </p:sp>
      <p:cxnSp>
        <p:nvCxnSpPr>
          <p:cNvPr id="19" name="Straight Arrow Connector 18">
            <a:extLst>
              <a:ext uri="{FF2B5EF4-FFF2-40B4-BE49-F238E27FC236}">
                <a16:creationId xmlns:a16="http://schemas.microsoft.com/office/drawing/2014/main" id="{C9CC5CD7-06A0-4F71-A270-27DB6BAE9C46}"/>
              </a:ext>
            </a:extLst>
          </p:cNvPr>
          <p:cNvCxnSpPr>
            <a:cxnSpLocks/>
          </p:cNvCxnSpPr>
          <p:nvPr/>
        </p:nvCxnSpPr>
        <p:spPr>
          <a:xfrm flipH="1">
            <a:off x="4021138" y="2766665"/>
            <a:ext cx="0" cy="720725"/>
          </a:xfrm>
          <a:prstGeom prst="straightConnector1">
            <a:avLst/>
          </a:prstGeom>
          <a:ln w="28575">
            <a:headEnd type="triangle"/>
            <a:tailEnd type="triangle"/>
          </a:ln>
        </p:spPr>
        <p:style>
          <a:lnRef idx="1">
            <a:schemeClr val="accent1"/>
          </a:lnRef>
          <a:fillRef idx="0">
            <a:schemeClr val="accent1"/>
          </a:fillRef>
          <a:effectRef idx="0">
            <a:schemeClr val="accent1"/>
          </a:effectRef>
          <a:fontRef idx="minor">
            <a:schemeClr val="tx1"/>
          </a:fontRef>
        </p:style>
      </p:cxnSp>
      <p:cxnSp>
        <p:nvCxnSpPr>
          <p:cNvPr id="20" name="Straight Arrow Connector 19">
            <a:extLst>
              <a:ext uri="{FF2B5EF4-FFF2-40B4-BE49-F238E27FC236}">
                <a16:creationId xmlns:a16="http://schemas.microsoft.com/office/drawing/2014/main" id="{4DBC3B26-21E7-4098-B8CF-BC2F5E0D003C}"/>
              </a:ext>
            </a:extLst>
          </p:cNvPr>
          <p:cNvCxnSpPr>
            <a:cxnSpLocks/>
          </p:cNvCxnSpPr>
          <p:nvPr/>
        </p:nvCxnSpPr>
        <p:spPr>
          <a:xfrm>
            <a:off x="4021138" y="4490690"/>
            <a:ext cx="0" cy="647700"/>
          </a:xfrm>
          <a:prstGeom prst="straightConnector1">
            <a:avLst/>
          </a:prstGeom>
          <a:ln w="28575">
            <a:headEnd type="triangle"/>
            <a:tailEnd type="triangle"/>
          </a:ln>
        </p:spPr>
        <p:style>
          <a:lnRef idx="1">
            <a:schemeClr val="accent1"/>
          </a:lnRef>
          <a:fillRef idx="0">
            <a:schemeClr val="accent1"/>
          </a:fillRef>
          <a:effectRef idx="0">
            <a:schemeClr val="accent1"/>
          </a:effectRef>
          <a:fontRef idx="minor">
            <a:schemeClr val="tx1"/>
          </a:fontRef>
        </p:style>
      </p:cxnSp>
      <p:sp>
        <p:nvSpPr>
          <p:cNvPr id="21" name="TextBox 20">
            <a:extLst>
              <a:ext uri="{FF2B5EF4-FFF2-40B4-BE49-F238E27FC236}">
                <a16:creationId xmlns:a16="http://schemas.microsoft.com/office/drawing/2014/main" id="{C3B0A19A-FFF2-4472-BED2-F06773710E43}"/>
              </a:ext>
            </a:extLst>
          </p:cNvPr>
          <p:cNvSpPr txBox="1"/>
          <p:nvPr/>
        </p:nvSpPr>
        <p:spPr>
          <a:xfrm>
            <a:off x="2463477" y="1052165"/>
            <a:ext cx="4114800" cy="414338"/>
          </a:xfrm>
          <a:prstGeom prst="rect">
            <a:avLst/>
          </a:prstGeom>
          <a:noFill/>
        </p:spPr>
        <p:txBody>
          <a:bodyPr>
            <a:spAutoFit/>
          </a:bodyPr>
          <a:lstStyle/>
          <a:p>
            <a:pPr algn="ctr" defTabSz="914224" eaLnBrk="1" fontAlgn="auto" hangingPunct="1">
              <a:spcBef>
                <a:spcPts val="0"/>
              </a:spcBef>
              <a:spcAft>
                <a:spcPts val="0"/>
              </a:spcAft>
              <a:defRPr/>
            </a:pPr>
            <a:r>
              <a:rPr lang="sl-SI" sz="2040" kern="0" dirty="0">
                <a:solidFill>
                  <a:schemeClr val="accent4"/>
                </a:solidFill>
                <a:latin typeface="+mn-lt"/>
              </a:rPr>
              <a:t>Tradicionalna organizacija</a:t>
            </a:r>
            <a:endParaRPr lang="sl-SI" sz="1632" kern="0" dirty="0">
              <a:solidFill>
                <a:schemeClr val="accent4"/>
              </a:solidFill>
              <a:latin typeface="+mn-lt"/>
            </a:endParaRPr>
          </a:p>
        </p:txBody>
      </p:sp>
      <p:pic>
        <p:nvPicPr>
          <p:cNvPr id="22" name="Picture 3">
            <a:extLst>
              <a:ext uri="{FF2B5EF4-FFF2-40B4-BE49-F238E27FC236}">
                <a16:creationId xmlns:a16="http://schemas.microsoft.com/office/drawing/2014/main" id="{148374F2-A308-4E5B-B368-6881FEE3F525}"/>
              </a:ext>
            </a:extLst>
          </p:cNvPr>
          <p:cNvPicPr>
            <a:picLocks noChangeAspect="1" noChangeArrowheads="1"/>
          </p:cNvPicPr>
          <p:nvPr/>
        </p:nvPicPr>
        <p:blipFill>
          <a:blip r:embed="rId4">
            <a:extLst>
              <a:ext uri="{28A0092B-C50C-407E-A947-70E740481C1C}">
                <a14:useLocalDpi xmlns:a14="http://schemas.microsoft.com/office/drawing/2010/main" val="0"/>
              </a:ext>
            </a:extLst>
          </a:blip>
          <a:srcRect/>
          <a:stretch>
            <a:fillRect/>
          </a:stretch>
        </p:blipFill>
        <p:spPr bwMode="auto">
          <a:xfrm>
            <a:off x="7658100" y="5065365"/>
            <a:ext cx="2286000" cy="1525588"/>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pic>
      <p:sp>
        <p:nvSpPr>
          <p:cNvPr id="23" name="TextBox 22">
            <a:extLst>
              <a:ext uri="{FF2B5EF4-FFF2-40B4-BE49-F238E27FC236}">
                <a16:creationId xmlns:a16="http://schemas.microsoft.com/office/drawing/2014/main" id="{BBB6FAC7-1402-44B3-8267-ECDC8D6AE203}"/>
              </a:ext>
            </a:extLst>
          </p:cNvPr>
          <p:cNvSpPr txBox="1"/>
          <p:nvPr/>
        </p:nvSpPr>
        <p:spPr>
          <a:xfrm>
            <a:off x="7142409" y="1048990"/>
            <a:ext cx="4116388" cy="414338"/>
          </a:xfrm>
          <a:prstGeom prst="rect">
            <a:avLst/>
          </a:prstGeom>
          <a:noFill/>
        </p:spPr>
        <p:txBody>
          <a:bodyPr>
            <a:spAutoFit/>
          </a:bodyPr>
          <a:lstStyle/>
          <a:p>
            <a:pPr algn="ctr" defTabSz="914224" eaLnBrk="1" fontAlgn="auto" hangingPunct="1">
              <a:spcBef>
                <a:spcPts val="0"/>
              </a:spcBef>
              <a:spcAft>
                <a:spcPts val="0"/>
              </a:spcAft>
              <a:defRPr/>
            </a:pPr>
            <a:r>
              <a:rPr lang="sl-SI" sz="2040" i="1" kern="0" dirty="0">
                <a:solidFill>
                  <a:schemeClr val="accent4"/>
                </a:solidFill>
                <a:latin typeface="+mn-lt"/>
              </a:rPr>
              <a:t>Moderna organizacija</a:t>
            </a:r>
            <a:endParaRPr lang="sl-SI" sz="1632" kern="0" dirty="0">
              <a:solidFill>
                <a:schemeClr val="accent4"/>
              </a:solidFill>
              <a:latin typeface="+mn-lt"/>
            </a:endParaRPr>
          </a:p>
        </p:txBody>
      </p:sp>
      <p:pic>
        <p:nvPicPr>
          <p:cNvPr id="24" name="Picture 83">
            <a:extLst>
              <a:ext uri="{FF2B5EF4-FFF2-40B4-BE49-F238E27FC236}">
                <a16:creationId xmlns:a16="http://schemas.microsoft.com/office/drawing/2014/main" id="{6CDCED51-E897-4328-999A-5DA59427845C}"/>
              </a:ext>
            </a:extLst>
          </p:cNvPr>
          <p:cNvPicPr>
            <a:picLocks noChangeAspect="1" noChangeArrowheads="1"/>
          </p:cNvPicPr>
          <p:nvPr/>
        </p:nvPicPr>
        <p:blipFill>
          <a:blip r:embed="rId3">
            <a:extLst>
              <a:ext uri="{28A0092B-C50C-407E-A947-70E740481C1C}">
                <a14:useLocalDpi xmlns:a14="http://schemas.microsoft.com/office/drawing/2010/main" val="0"/>
              </a:ext>
            </a:extLst>
          </a:blip>
          <a:srcRect/>
          <a:stretch>
            <a:fillRect/>
          </a:stretch>
        </p:blipFill>
        <p:spPr bwMode="auto">
          <a:xfrm>
            <a:off x="8085138" y="1526828"/>
            <a:ext cx="1395412" cy="1395412"/>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pic>
      <p:sp>
        <p:nvSpPr>
          <p:cNvPr id="25" name="TextBox 24">
            <a:extLst>
              <a:ext uri="{FF2B5EF4-FFF2-40B4-BE49-F238E27FC236}">
                <a16:creationId xmlns:a16="http://schemas.microsoft.com/office/drawing/2014/main" id="{921E44BB-E1AE-4897-967D-B7DFEA6F735B}"/>
              </a:ext>
            </a:extLst>
          </p:cNvPr>
          <p:cNvSpPr txBox="1"/>
          <p:nvPr/>
        </p:nvSpPr>
        <p:spPr>
          <a:xfrm>
            <a:off x="4465638" y="3769965"/>
            <a:ext cx="2263775" cy="645946"/>
          </a:xfrm>
          <a:prstGeom prst="rect">
            <a:avLst/>
          </a:prstGeom>
          <a:noFill/>
        </p:spPr>
        <p:txBody>
          <a:bodyPr>
            <a:spAutoFit/>
          </a:bodyPr>
          <a:lstStyle/>
          <a:p>
            <a:pPr defTabSz="914224" eaLnBrk="1" fontAlgn="auto" hangingPunct="1">
              <a:spcBef>
                <a:spcPts val="0"/>
              </a:spcBef>
              <a:spcAft>
                <a:spcPts val="0"/>
              </a:spcAft>
              <a:defRPr/>
            </a:pPr>
            <a:r>
              <a:rPr lang="sl-SI" sz="1199" kern="0" dirty="0">
                <a:solidFill>
                  <a:sysClr val="windowText" lastClr="000000"/>
                </a:solidFill>
                <a:latin typeface="+mj-lt"/>
              </a:rPr>
              <a:t>IT kot posrednik za strategijo, načrtovanje, razvoj in delovanje </a:t>
            </a:r>
            <a:r>
              <a:rPr lang="sl-SI" sz="1199" kern="0" dirty="0">
                <a:solidFill>
                  <a:sysClr val="windowText" lastClr="000000"/>
                </a:solidFill>
              </a:rPr>
              <a:t>storitev</a:t>
            </a:r>
            <a:endParaRPr lang="sl-SI" sz="1199" kern="0" dirty="0">
              <a:solidFill>
                <a:sysClr val="windowText" lastClr="000000"/>
              </a:solidFill>
              <a:latin typeface="+mj-lt"/>
            </a:endParaRPr>
          </a:p>
        </p:txBody>
      </p:sp>
      <p:sp>
        <p:nvSpPr>
          <p:cNvPr id="26" name="TextBox 25">
            <a:extLst>
              <a:ext uri="{FF2B5EF4-FFF2-40B4-BE49-F238E27FC236}">
                <a16:creationId xmlns:a16="http://schemas.microsoft.com/office/drawing/2014/main" id="{001727A0-3BAA-4917-B8BD-930DA696D1CF}"/>
              </a:ext>
            </a:extLst>
          </p:cNvPr>
          <p:cNvSpPr txBox="1"/>
          <p:nvPr/>
        </p:nvSpPr>
        <p:spPr>
          <a:xfrm>
            <a:off x="10271125" y="2968278"/>
            <a:ext cx="1931988" cy="738536"/>
          </a:xfrm>
          <a:prstGeom prst="rect">
            <a:avLst/>
          </a:prstGeom>
          <a:noFill/>
        </p:spPr>
        <p:txBody>
          <a:bodyPr>
            <a:spAutoFit/>
          </a:bodyPr>
          <a:lstStyle/>
          <a:p>
            <a:pPr defTabSz="914224" eaLnBrk="1" fontAlgn="auto" hangingPunct="1">
              <a:spcBef>
                <a:spcPts val="0"/>
              </a:spcBef>
              <a:spcAft>
                <a:spcPts val="0"/>
              </a:spcAft>
              <a:defRPr/>
            </a:pPr>
            <a:r>
              <a:rPr lang="sl-SI" sz="1199" b="1" kern="0" dirty="0">
                <a:solidFill>
                  <a:sysClr val="windowText" lastClr="000000"/>
                </a:solidFill>
                <a:latin typeface="+mj-lt"/>
              </a:rPr>
              <a:t>IT kot Partner </a:t>
            </a:r>
          </a:p>
          <a:p>
            <a:pPr defTabSz="914224" eaLnBrk="1" fontAlgn="auto" hangingPunct="1">
              <a:spcBef>
                <a:spcPts val="0"/>
              </a:spcBef>
              <a:spcAft>
                <a:spcPts val="0"/>
              </a:spcAft>
              <a:defRPr/>
            </a:pPr>
            <a:r>
              <a:rPr lang="sl-SI" sz="1000" kern="0" dirty="0">
                <a:solidFill>
                  <a:sysClr val="windowText" lastClr="000000"/>
                </a:solidFill>
                <a:latin typeface="+mj-lt"/>
              </a:rPr>
              <a:t>(Kompetenčni center za Oblak, vzpostavi </a:t>
            </a:r>
            <a:r>
              <a:rPr lang="sl-SI" sz="1000" kern="0" dirty="0" err="1">
                <a:solidFill>
                  <a:sysClr val="windowText" lastClr="000000"/>
                </a:solidFill>
                <a:latin typeface="+mj-lt"/>
              </a:rPr>
              <a:t>BizDevOps</a:t>
            </a:r>
            <a:r>
              <a:rPr lang="sl-SI" sz="1000" kern="0" dirty="0">
                <a:solidFill>
                  <a:sysClr val="windowText" lastClr="000000"/>
                </a:solidFill>
                <a:latin typeface="+mj-lt"/>
              </a:rPr>
              <a:t> / </a:t>
            </a:r>
            <a:r>
              <a:rPr lang="sl-SI" sz="1000" kern="0" dirty="0" err="1">
                <a:solidFill>
                  <a:sysClr val="windowText" lastClr="000000"/>
                </a:solidFill>
                <a:latin typeface="+mj-lt"/>
              </a:rPr>
              <a:t>Azure</a:t>
            </a:r>
            <a:r>
              <a:rPr lang="sl-SI" sz="1000" kern="0" dirty="0">
                <a:solidFill>
                  <a:sysClr val="windowText" lastClr="000000"/>
                </a:solidFill>
                <a:latin typeface="+mj-lt"/>
              </a:rPr>
              <a:t> </a:t>
            </a:r>
            <a:r>
              <a:rPr lang="sl-SI" sz="1000" kern="0" dirty="0" err="1">
                <a:solidFill>
                  <a:sysClr val="windowText" lastClr="000000"/>
                </a:solidFill>
                <a:latin typeface="+mj-lt"/>
              </a:rPr>
              <a:t>Foundation</a:t>
            </a:r>
            <a:r>
              <a:rPr lang="sl-SI" sz="1000" kern="0" dirty="0">
                <a:solidFill>
                  <a:sysClr val="windowText" lastClr="000000"/>
                </a:solidFill>
                <a:latin typeface="+mj-lt"/>
              </a:rPr>
              <a:t>)</a:t>
            </a:r>
          </a:p>
        </p:txBody>
      </p:sp>
      <p:pic>
        <p:nvPicPr>
          <p:cNvPr id="27" name="Picture 29">
            <a:extLst>
              <a:ext uri="{FF2B5EF4-FFF2-40B4-BE49-F238E27FC236}">
                <a16:creationId xmlns:a16="http://schemas.microsoft.com/office/drawing/2014/main" id="{046A2467-ACF8-4AED-9BC4-92B255B2F497}"/>
              </a:ext>
            </a:extLst>
          </p:cNvPr>
          <p:cNvPicPr>
            <a:picLocks noChangeAspect="1" noChangeArrowheads="1"/>
          </p:cNvPicPr>
          <p:nvPr/>
        </p:nvPicPr>
        <p:blipFill>
          <a:blip r:embed="rId5">
            <a:extLst>
              <a:ext uri="{28A0092B-C50C-407E-A947-70E740481C1C}">
                <a14:useLocalDpi xmlns:a14="http://schemas.microsoft.com/office/drawing/2010/main" val="0"/>
              </a:ext>
            </a:extLst>
          </a:blip>
          <a:srcRect/>
          <a:stretch>
            <a:fillRect/>
          </a:stretch>
        </p:blipFill>
        <p:spPr bwMode="auto">
          <a:xfrm>
            <a:off x="3490913" y="3409603"/>
            <a:ext cx="1062037" cy="1063625"/>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pic>
      <p:grpSp>
        <p:nvGrpSpPr>
          <p:cNvPr id="28" name="Group 126">
            <a:extLst>
              <a:ext uri="{FF2B5EF4-FFF2-40B4-BE49-F238E27FC236}">
                <a16:creationId xmlns:a16="http://schemas.microsoft.com/office/drawing/2014/main" id="{A6D7B22E-7E1A-486D-A05C-024F6E81589F}"/>
              </a:ext>
            </a:extLst>
          </p:cNvPr>
          <p:cNvGrpSpPr>
            <a:grpSpLocks/>
          </p:cNvGrpSpPr>
          <p:nvPr/>
        </p:nvGrpSpPr>
        <p:grpSpPr bwMode="auto">
          <a:xfrm>
            <a:off x="9674225" y="2930178"/>
            <a:ext cx="620713" cy="660400"/>
            <a:chOff x="10312400" y="2786063"/>
            <a:chExt cx="753697" cy="802799"/>
          </a:xfrm>
        </p:grpSpPr>
        <p:sp>
          <p:nvSpPr>
            <p:cNvPr id="29" name="Freeform 5">
              <a:extLst>
                <a:ext uri="{FF2B5EF4-FFF2-40B4-BE49-F238E27FC236}">
                  <a16:creationId xmlns:a16="http://schemas.microsoft.com/office/drawing/2014/main" id="{76D5F8FB-BBCE-4270-834B-EBDFACDCB50B}"/>
                </a:ext>
              </a:extLst>
            </p:cNvPr>
            <p:cNvSpPr>
              <a:spLocks/>
            </p:cNvSpPr>
            <p:nvPr/>
          </p:nvSpPr>
          <p:spPr bwMode="auto">
            <a:xfrm>
              <a:off x="10312400" y="2892202"/>
              <a:ext cx="296852" cy="669643"/>
            </a:xfrm>
            <a:custGeom>
              <a:avLst/>
              <a:gdLst>
                <a:gd name="T0" fmla="*/ 183 w 233"/>
                <a:gd name="T1" fmla="*/ 95 h 526"/>
                <a:gd name="T2" fmla="*/ 182 w 233"/>
                <a:gd name="T3" fmla="*/ 95 h 526"/>
                <a:gd name="T4" fmla="*/ 182 w 233"/>
                <a:gd name="T5" fmla="*/ 95 h 526"/>
                <a:gd name="T6" fmla="*/ 132 w 233"/>
                <a:gd name="T7" fmla="*/ 91 h 526"/>
                <a:gd name="T8" fmla="*/ 132 w 233"/>
                <a:gd name="T9" fmla="*/ 83 h 526"/>
                <a:gd name="T10" fmla="*/ 143 w 233"/>
                <a:gd name="T11" fmla="*/ 70 h 526"/>
                <a:gd name="T12" fmla="*/ 143 w 233"/>
                <a:gd name="T13" fmla="*/ 59 h 526"/>
                <a:gd name="T14" fmla="*/ 148 w 233"/>
                <a:gd name="T15" fmla="*/ 54 h 526"/>
                <a:gd name="T16" fmla="*/ 148 w 233"/>
                <a:gd name="T17" fmla="*/ 44 h 526"/>
                <a:gd name="T18" fmla="*/ 145 w 233"/>
                <a:gd name="T19" fmla="*/ 40 h 526"/>
                <a:gd name="T20" fmla="*/ 151 w 233"/>
                <a:gd name="T21" fmla="*/ 26 h 526"/>
                <a:gd name="T22" fmla="*/ 132 w 233"/>
                <a:gd name="T23" fmla="*/ 7 h 526"/>
                <a:gd name="T24" fmla="*/ 131 w 233"/>
                <a:gd name="T25" fmla="*/ 7 h 526"/>
                <a:gd name="T26" fmla="*/ 110 w 233"/>
                <a:gd name="T27" fmla="*/ 0 h 526"/>
                <a:gd name="T28" fmla="*/ 81 w 233"/>
                <a:gd name="T29" fmla="*/ 25 h 526"/>
                <a:gd name="T30" fmla="*/ 87 w 233"/>
                <a:gd name="T31" fmla="*/ 39 h 526"/>
                <a:gd name="T32" fmla="*/ 83 w 233"/>
                <a:gd name="T33" fmla="*/ 44 h 526"/>
                <a:gd name="T34" fmla="*/ 83 w 233"/>
                <a:gd name="T35" fmla="*/ 54 h 526"/>
                <a:gd name="T36" fmla="*/ 88 w 233"/>
                <a:gd name="T37" fmla="*/ 59 h 526"/>
                <a:gd name="T38" fmla="*/ 88 w 233"/>
                <a:gd name="T39" fmla="*/ 70 h 526"/>
                <a:gd name="T40" fmla="*/ 99 w 233"/>
                <a:gd name="T41" fmla="*/ 83 h 526"/>
                <a:gd name="T42" fmla="*/ 99 w 233"/>
                <a:gd name="T43" fmla="*/ 91 h 526"/>
                <a:gd name="T44" fmla="*/ 49 w 233"/>
                <a:gd name="T45" fmla="*/ 95 h 526"/>
                <a:gd name="T46" fmla="*/ 49 w 233"/>
                <a:gd name="T47" fmla="*/ 97 h 526"/>
                <a:gd name="T48" fmla="*/ 0 w 233"/>
                <a:gd name="T49" fmla="*/ 276 h 526"/>
                <a:gd name="T50" fmla="*/ 3 w 233"/>
                <a:gd name="T51" fmla="*/ 276 h 526"/>
                <a:gd name="T52" fmla="*/ 3 w 233"/>
                <a:gd name="T53" fmla="*/ 289 h 526"/>
                <a:gd name="T54" fmla="*/ 14 w 233"/>
                <a:gd name="T55" fmla="*/ 299 h 526"/>
                <a:gd name="T56" fmla="*/ 25 w 233"/>
                <a:gd name="T57" fmla="*/ 289 h 526"/>
                <a:gd name="T58" fmla="*/ 25 w 233"/>
                <a:gd name="T59" fmla="*/ 276 h 526"/>
                <a:gd name="T60" fmla="*/ 28 w 233"/>
                <a:gd name="T61" fmla="*/ 276 h 526"/>
                <a:gd name="T62" fmla="*/ 49 w 233"/>
                <a:gd name="T63" fmla="*/ 176 h 526"/>
                <a:gd name="T64" fmla="*/ 49 w 233"/>
                <a:gd name="T65" fmla="*/ 319 h 526"/>
                <a:gd name="T66" fmla="*/ 67 w 233"/>
                <a:gd name="T67" fmla="*/ 319 h 526"/>
                <a:gd name="T68" fmla="*/ 73 w 233"/>
                <a:gd name="T69" fmla="*/ 509 h 526"/>
                <a:gd name="T70" fmla="*/ 79 w 233"/>
                <a:gd name="T71" fmla="*/ 509 h 526"/>
                <a:gd name="T72" fmla="*/ 70 w 233"/>
                <a:gd name="T73" fmla="*/ 526 h 526"/>
                <a:gd name="T74" fmla="*/ 111 w 233"/>
                <a:gd name="T75" fmla="*/ 526 h 526"/>
                <a:gd name="T76" fmla="*/ 102 w 233"/>
                <a:gd name="T77" fmla="*/ 509 h 526"/>
                <a:gd name="T78" fmla="*/ 108 w 233"/>
                <a:gd name="T79" fmla="*/ 509 h 526"/>
                <a:gd name="T80" fmla="*/ 115 w 233"/>
                <a:gd name="T81" fmla="*/ 319 h 526"/>
                <a:gd name="T82" fmla="*/ 117 w 233"/>
                <a:gd name="T83" fmla="*/ 319 h 526"/>
                <a:gd name="T84" fmla="*/ 123 w 233"/>
                <a:gd name="T85" fmla="*/ 509 h 526"/>
                <a:gd name="T86" fmla="*/ 129 w 233"/>
                <a:gd name="T87" fmla="*/ 509 h 526"/>
                <a:gd name="T88" fmla="*/ 120 w 233"/>
                <a:gd name="T89" fmla="*/ 526 h 526"/>
                <a:gd name="T90" fmla="*/ 161 w 233"/>
                <a:gd name="T91" fmla="*/ 526 h 526"/>
                <a:gd name="T92" fmla="*/ 153 w 233"/>
                <a:gd name="T93" fmla="*/ 509 h 526"/>
                <a:gd name="T94" fmla="*/ 158 w 233"/>
                <a:gd name="T95" fmla="*/ 509 h 526"/>
                <a:gd name="T96" fmla="*/ 165 w 233"/>
                <a:gd name="T97" fmla="*/ 319 h 526"/>
                <a:gd name="T98" fmla="*/ 182 w 233"/>
                <a:gd name="T99" fmla="*/ 319 h 526"/>
                <a:gd name="T100" fmla="*/ 182 w 233"/>
                <a:gd name="T101" fmla="*/ 173 h 526"/>
                <a:gd name="T102" fmla="*/ 204 w 233"/>
                <a:gd name="T103" fmla="*/ 276 h 526"/>
                <a:gd name="T104" fmla="*/ 208 w 233"/>
                <a:gd name="T105" fmla="*/ 276 h 526"/>
                <a:gd name="T106" fmla="*/ 208 w 233"/>
                <a:gd name="T107" fmla="*/ 289 h 526"/>
                <a:gd name="T108" fmla="*/ 218 w 233"/>
                <a:gd name="T109" fmla="*/ 299 h 526"/>
                <a:gd name="T110" fmla="*/ 229 w 233"/>
                <a:gd name="T111" fmla="*/ 289 h 526"/>
                <a:gd name="T112" fmla="*/ 229 w 233"/>
                <a:gd name="T113" fmla="*/ 276 h 526"/>
                <a:gd name="T114" fmla="*/ 233 w 233"/>
                <a:gd name="T115" fmla="*/ 276 h 526"/>
                <a:gd name="T116" fmla="*/ 183 w 233"/>
                <a:gd name="T117" fmla="*/ 95 h 526"/>
              </a:gdLst>
              <a:ahLst/>
              <a:cxnLst>
                <a:cxn ang="0">
                  <a:pos x="T0" y="T1"/>
                </a:cxn>
                <a:cxn ang="0">
                  <a:pos x="T2" y="T3"/>
                </a:cxn>
                <a:cxn ang="0">
                  <a:pos x="T4" y="T5"/>
                </a:cxn>
                <a:cxn ang="0">
                  <a:pos x="T6" y="T7"/>
                </a:cxn>
                <a:cxn ang="0">
                  <a:pos x="T8" y="T9"/>
                </a:cxn>
                <a:cxn ang="0">
                  <a:pos x="T10" y="T11"/>
                </a:cxn>
                <a:cxn ang="0">
                  <a:pos x="T12" y="T13"/>
                </a:cxn>
                <a:cxn ang="0">
                  <a:pos x="T14" y="T15"/>
                </a:cxn>
                <a:cxn ang="0">
                  <a:pos x="T16" y="T17"/>
                </a:cxn>
                <a:cxn ang="0">
                  <a:pos x="T18" y="T19"/>
                </a:cxn>
                <a:cxn ang="0">
                  <a:pos x="T20" y="T21"/>
                </a:cxn>
                <a:cxn ang="0">
                  <a:pos x="T22" y="T23"/>
                </a:cxn>
                <a:cxn ang="0">
                  <a:pos x="T24" y="T25"/>
                </a:cxn>
                <a:cxn ang="0">
                  <a:pos x="T26" y="T27"/>
                </a:cxn>
                <a:cxn ang="0">
                  <a:pos x="T28" y="T29"/>
                </a:cxn>
                <a:cxn ang="0">
                  <a:pos x="T30" y="T31"/>
                </a:cxn>
                <a:cxn ang="0">
                  <a:pos x="T32" y="T33"/>
                </a:cxn>
                <a:cxn ang="0">
                  <a:pos x="T34" y="T35"/>
                </a:cxn>
                <a:cxn ang="0">
                  <a:pos x="T36" y="T37"/>
                </a:cxn>
                <a:cxn ang="0">
                  <a:pos x="T38" y="T39"/>
                </a:cxn>
                <a:cxn ang="0">
                  <a:pos x="T40" y="T41"/>
                </a:cxn>
                <a:cxn ang="0">
                  <a:pos x="T42" y="T43"/>
                </a:cxn>
                <a:cxn ang="0">
                  <a:pos x="T44" y="T45"/>
                </a:cxn>
                <a:cxn ang="0">
                  <a:pos x="T46" y="T47"/>
                </a:cxn>
                <a:cxn ang="0">
                  <a:pos x="T48" y="T49"/>
                </a:cxn>
                <a:cxn ang="0">
                  <a:pos x="T50" y="T51"/>
                </a:cxn>
                <a:cxn ang="0">
                  <a:pos x="T52" y="T53"/>
                </a:cxn>
                <a:cxn ang="0">
                  <a:pos x="T54" y="T55"/>
                </a:cxn>
                <a:cxn ang="0">
                  <a:pos x="T56" y="T57"/>
                </a:cxn>
                <a:cxn ang="0">
                  <a:pos x="T58" y="T59"/>
                </a:cxn>
                <a:cxn ang="0">
                  <a:pos x="T60" y="T61"/>
                </a:cxn>
                <a:cxn ang="0">
                  <a:pos x="T62" y="T63"/>
                </a:cxn>
                <a:cxn ang="0">
                  <a:pos x="T64" y="T65"/>
                </a:cxn>
                <a:cxn ang="0">
                  <a:pos x="T66" y="T67"/>
                </a:cxn>
                <a:cxn ang="0">
                  <a:pos x="T68" y="T69"/>
                </a:cxn>
                <a:cxn ang="0">
                  <a:pos x="T70" y="T71"/>
                </a:cxn>
                <a:cxn ang="0">
                  <a:pos x="T72" y="T73"/>
                </a:cxn>
                <a:cxn ang="0">
                  <a:pos x="T74" y="T75"/>
                </a:cxn>
                <a:cxn ang="0">
                  <a:pos x="T76" y="T77"/>
                </a:cxn>
                <a:cxn ang="0">
                  <a:pos x="T78" y="T79"/>
                </a:cxn>
                <a:cxn ang="0">
                  <a:pos x="T80" y="T81"/>
                </a:cxn>
                <a:cxn ang="0">
                  <a:pos x="T82" y="T83"/>
                </a:cxn>
                <a:cxn ang="0">
                  <a:pos x="T84" y="T85"/>
                </a:cxn>
                <a:cxn ang="0">
                  <a:pos x="T86" y="T87"/>
                </a:cxn>
                <a:cxn ang="0">
                  <a:pos x="T88" y="T89"/>
                </a:cxn>
                <a:cxn ang="0">
                  <a:pos x="T90" y="T91"/>
                </a:cxn>
                <a:cxn ang="0">
                  <a:pos x="T92" y="T93"/>
                </a:cxn>
                <a:cxn ang="0">
                  <a:pos x="T94" y="T95"/>
                </a:cxn>
                <a:cxn ang="0">
                  <a:pos x="T96" y="T97"/>
                </a:cxn>
                <a:cxn ang="0">
                  <a:pos x="T98" y="T99"/>
                </a:cxn>
                <a:cxn ang="0">
                  <a:pos x="T100" y="T101"/>
                </a:cxn>
                <a:cxn ang="0">
                  <a:pos x="T102" y="T103"/>
                </a:cxn>
                <a:cxn ang="0">
                  <a:pos x="T104" y="T105"/>
                </a:cxn>
                <a:cxn ang="0">
                  <a:pos x="T106" y="T107"/>
                </a:cxn>
                <a:cxn ang="0">
                  <a:pos x="T108" y="T109"/>
                </a:cxn>
                <a:cxn ang="0">
                  <a:pos x="T110" y="T111"/>
                </a:cxn>
                <a:cxn ang="0">
                  <a:pos x="T112" y="T113"/>
                </a:cxn>
                <a:cxn ang="0">
                  <a:pos x="T114" y="T115"/>
                </a:cxn>
                <a:cxn ang="0">
                  <a:pos x="T116" y="T117"/>
                </a:cxn>
              </a:cxnLst>
              <a:rect l="0" t="0" r="r" b="b"/>
              <a:pathLst>
                <a:path w="233" h="526">
                  <a:moveTo>
                    <a:pt x="183" y="95"/>
                  </a:moveTo>
                  <a:cubicBezTo>
                    <a:pt x="182" y="95"/>
                    <a:pt x="182" y="95"/>
                    <a:pt x="182" y="95"/>
                  </a:cubicBezTo>
                  <a:cubicBezTo>
                    <a:pt x="182" y="95"/>
                    <a:pt x="182" y="95"/>
                    <a:pt x="182" y="95"/>
                  </a:cubicBezTo>
                  <a:cubicBezTo>
                    <a:pt x="132" y="91"/>
                    <a:pt x="132" y="91"/>
                    <a:pt x="132" y="91"/>
                  </a:cubicBezTo>
                  <a:cubicBezTo>
                    <a:pt x="132" y="83"/>
                    <a:pt x="132" y="83"/>
                    <a:pt x="132" y="83"/>
                  </a:cubicBezTo>
                  <a:cubicBezTo>
                    <a:pt x="138" y="82"/>
                    <a:pt x="143" y="77"/>
                    <a:pt x="143" y="70"/>
                  </a:cubicBezTo>
                  <a:cubicBezTo>
                    <a:pt x="143" y="59"/>
                    <a:pt x="143" y="59"/>
                    <a:pt x="143" y="59"/>
                  </a:cubicBezTo>
                  <a:cubicBezTo>
                    <a:pt x="146" y="59"/>
                    <a:pt x="148" y="57"/>
                    <a:pt x="148" y="54"/>
                  </a:cubicBezTo>
                  <a:cubicBezTo>
                    <a:pt x="148" y="44"/>
                    <a:pt x="148" y="44"/>
                    <a:pt x="148" y="44"/>
                  </a:cubicBezTo>
                  <a:cubicBezTo>
                    <a:pt x="148" y="42"/>
                    <a:pt x="146" y="40"/>
                    <a:pt x="145" y="40"/>
                  </a:cubicBezTo>
                  <a:cubicBezTo>
                    <a:pt x="148" y="36"/>
                    <a:pt x="151" y="31"/>
                    <a:pt x="151" y="26"/>
                  </a:cubicBezTo>
                  <a:cubicBezTo>
                    <a:pt x="151" y="16"/>
                    <a:pt x="142" y="7"/>
                    <a:pt x="132" y="7"/>
                  </a:cubicBezTo>
                  <a:cubicBezTo>
                    <a:pt x="131" y="7"/>
                    <a:pt x="131" y="7"/>
                    <a:pt x="131" y="7"/>
                  </a:cubicBezTo>
                  <a:cubicBezTo>
                    <a:pt x="126" y="3"/>
                    <a:pt x="118" y="0"/>
                    <a:pt x="110" y="0"/>
                  </a:cubicBezTo>
                  <a:cubicBezTo>
                    <a:pt x="94" y="0"/>
                    <a:pt x="81" y="11"/>
                    <a:pt x="81" y="25"/>
                  </a:cubicBezTo>
                  <a:cubicBezTo>
                    <a:pt x="81" y="30"/>
                    <a:pt x="83" y="35"/>
                    <a:pt x="87" y="39"/>
                  </a:cubicBezTo>
                  <a:cubicBezTo>
                    <a:pt x="85" y="40"/>
                    <a:pt x="83" y="42"/>
                    <a:pt x="83" y="44"/>
                  </a:cubicBezTo>
                  <a:cubicBezTo>
                    <a:pt x="83" y="54"/>
                    <a:pt x="83" y="54"/>
                    <a:pt x="83" y="54"/>
                  </a:cubicBezTo>
                  <a:cubicBezTo>
                    <a:pt x="83" y="57"/>
                    <a:pt x="85" y="59"/>
                    <a:pt x="88" y="59"/>
                  </a:cubicBezTo>
                  <a:cubicBezTo>
                    <a:pt x="88" y="70"/>
                    <a:pt x="88" y="70"/>
                    <a:pt x="88" y="70"/>
                  </a:cubicBezTo>
                  <a:cubicBezTo>
                    <a:pt x="88" y="77"/>
                    <a:pt x="93" y="83"/>
                    <a:pt x="99" y="83"/>
                  </a:cubicBezTo>
                  <a:cubicBezTo>
                    <a:pt x="99" y="91"/>
                    <a:pt x="99" y="91"/>
                    <a:pt x="99" y="91"/>
                  </a:cubicBezTo>
                  <a:cubicBezTo>
                    <a:pt x="49" y="95"/>
                    <a:pt x="49" y="95"/>
                    <a:pt x="49" y="95"/>
                  </a:cubicBezTo>
                  <a:cubicBezTo>
                    <a:pt x="49" y="97"/>
                    <a:pt x="49" y="97"/>
                    <a:pt x="49" y="97"/>
                  </a:cubicBezTo>
                  <a:cubicBezTo>
                    <a:pt x="23" y="155"/>
                    <a:pt x="6" y="213"/>
                    <a:pt x="0" y="276"/>
                  </a:cubicBezTo>
                  <a:cubicBezTo>
                    <a:pt x="3" y="276"/>
                    <a:pt x="3" y="276"/>
                    <a:pt x="3" y="276"/>
                  </a:cubicBezTo>
                  <a:cubicBezTo>
                    <a:pt x="3" y="289"/>
                    <a:pt x="3" y="289"/>
                    <a:pt x="3" y="289"/>
                  </a:cubicBezTo>
                  <a:cubicBezTo>
                    <a:pt x="3" y="295"/>
                    <a:pt x="8" y="299"/>
                    <a:pt x="14" y="299"/>
                  </a:cubicBezTo>
                  <a:cubicBezTo>
                    <a:pt x="20" y="299"/>
                    <a:pt x="25" y="295"/>
                    <a:pt x="25" y="289"/>
                  </a:cubicBezTo>
                  <a:cubicBezTo>
                    <a:pt x="25" y="276"/>
                    <a:pt x="25" y="276"/>
                    <a:pt x="25" y="276"/>
                  </a:cubicBezTo>
                  <a:cubicBezTo>
                    <a:pt x="28" y="276"/>
                    <a:pt x="28" y="276"/>
                    <a:pt x="28" y="276"/>
                  </a:cubicBezTo>
                  <a:cubicBezTo>
                    <a:pt x="32" y="241"/>
                    <a:pt x="39" y="208"/>
                    <a:pt x="49" y="176"/>
                  </a:cubicBezTo>
                  <a:cubicBezTo>
                    <a:pt x="49" y="319"/>
                    <a:pt x="49" y="319"/>
                    <a:pt x="49" y="319"/>
                  </a:cubicBezTo>
                  <a:cubicBezTo>
                    <a:pt x="67" y="319"/>
                    <a:pt x="67" y="319"/>
                    <a:pt x="67" y="319"/>
                  </a:cubicBezTo>
                  <a:cubicBezTo>
                    <a:pt x="73" y="509"/>
                    <a:pt x="73" y="509"/>
                    <a:pt x="73" y="509"/>
                  </a:cubicBezTo>
                  <a:cubicBezTo>
                    <a:pt x="79" y="509"/>
                    <a:pt x="79" y="509"/>
                    <a:pt x="79" y="509"/>
                  </a:cubicBezTo>
                  <a:cubicBezTo>
                    <a:pt x="74" y="513"/>
                    <a:pt x="70" y="519"/>
                    <a:pt x="70" y="526"/>
                  </a:cubicBezTo>
                  <a:cubicBezTo>
                    <a:pt x="111" y="526"/>
                    <a:pt x="111" y="526"/>
                    <a:pt x="111" y="526"/>
                  </a:cubicBezTo>
                  <a:cubicBezTo>
                    <a:pt x="111" y="519"/>
                    <a:pt x="108" y="513"/>
                    <a:pt x="102" y="509"/>
                  </a:cubicBezTo>
                  <a:cubicBezTo>
                    <a:pt x="108" y="509"/>
                    <a:pt x="108" y="509"/>
                    <a:pt x="108" y="509"/>
                  </a:cubicBezTo>
                  <a:cubicBezTo>
                    <a:pt x="115" y="319"/>
                    <a:pt x="115" y="319"/>
                    <a:pt x="115" y="319"/>
                  </a:cubicBezTo>
                  <a:cubicBezTo>
                    <a:pt x="117" y="319"/>
                    <a:pt x="117" y="319"/>
                    <a:pt x="117" y="319"/>
                  </a:cubicBezTo>
                  <a:cubicBezTo>
                    <a:pt x="123" y="509"/>
                    <a:pt x="123" y="509"/>
                    <a:pt x="123" y="509"/>
                  </a:cubicBezTo>
                  <a:cubicBezTo>
                    <a:pt x="129" y="509"/>
                    <a:pt x="129" y="509"/>
                    <a:pt x="129" y="509"/>
                  </a:cubicBezTo>
                  <a:cubicBezTo>
                    <a:pt x="124" y="513"/>
                    <a:pt x="120" y="519"/>
                    <a:pt x="120" y="526"/>
                  </a:cubicBezTo>
                  <a:cubicBezTo>
                    <a:pt x="161" y="526"/>
                    <a:pt x="161" y="526"/>
                    <a:pt x="161" y="526"/>
                  </a:cubicBezTo>
                  <a:cubicBezTo>
                    <a:pt x="161" y="519"/>
                    <a:pt x="158" y="513"/>
                    <a:pt x="153" y="509"/>
                  </a:cubicBezTo>
                  <a:cubicBezTo>
                    <a:pt x="158" y="509"/>
                    <a:pt x="158" y="509"/>
                    <a:pt x="158" y="509"/>
                  </a:cubicBezTo>
                  <a:cubicBezTo>
                    <a:pt x="165" y="319"/>
                    <a:pt x="165" y="319"/>
                    <a:pt x="165" y="319"/>
                  </a:cubicBezTo>
                  <a:cubicBezTo>
                    <a:pt x="182" y="319"/>
                    <a:pt x="182" y="319"/>
                    <a:pt x="182" y="319"/>
                  </a:cubicBezTo>
                  <a:cubicBezTo>
                    <a:pt x="182" y="173"/>
                    <a:pt x="182" y="173"/>
                    <a:pt x="182" y="173"/>
                  </a:cubicBezTo>
                  <a:cubicBezTo>
                    <a:pt x="193" y="206"/>
                    <a:pt x="200" y="240"/>
                    <a:pt x="204" y="276"/>
                  </a:cubicBezTo>
                  <a:cubicBezTo>
                    <a:pt x="208" y="276"/>
                    <a:pt x="208" y="276"/>
                    <a:pt x="208" y="276"/>
                  </a:cubicBezTo>
                  <a:cubicBezTo>
                    <a:pt x="208" y="289"/>
                    <a:pt x="208" y="289"/>
                    <a:pt x="208" y="289"/>
                  </a:cubicBezTo>
                  <a:cubicBezTo>
                    <a:pt x="208" y="295"/>
                    <a:pt x="212" y="299"/>
                    <a:pt x="218" y="299"/>
                  </a:cubicBezTo>
                  <a:cubicBezTo>
                    <a:pt x="224" y="299"/>
                    <a:pt x="229" y="295"/>
                    <a:pt x="229" y="289"/>
                  </a:cubicBezTo>
                  <a:cubicBezTo>
                    <a:pt x="229" y="276"/>
                    <a:pt x="229" y="276"/>
                    <a:pt x="229" y="276"/>
                  </a:cubicBezTo>
                  <a:cubicBezTo>
                    <a:pt x="233" y="276"/>
                    <a:pt x="233" y="276"/>
                    <a:pt x="233" y="276"/>
                  </a:cubicBezTo>
                  <a:cubicBezTo>
                    <a:pt x="227" y="212"/>
                    <a:pt x="210" y="154"/>
                    <a:pt x="183" y="95"/>
                  </a:cubicBezTo>
                  <a:close/>
                </a:path>
              </a:pathLst>
            </a:custGeom>
            <a:solidFill>
              <a:srgbClr val="D2D2D2"/>
            </a:solidFill>
            <a:ln>
              <a:noFill/>
            </a:ln>
            <a:extLst>
              <a:ext uri="{91240B29-F687-4F45-9708-019B960494DF}">
                <a14:hiddenLine xmlns:a14="http://schemas.microsoft.com/office/drawing/2010/main" w="9525">
                  <a:solidFill>
                    <a:srgbClr val="000000"/>
                  </a:solidFill>
                  <a:round/>
                  <a:headEnd/>
                  <a:tailEnd/>
                </a14:hiddenLine>
              </a:ext>
            </a:extLst>
          </p:spPr>
          <p:txBody>
            <a:bodyPr lIns="93247" tIns="46623" rIns="93247" bIns="46623"/>
            <a:lstStyle/>
            <a:p>
              <a:pPr defTabSz="914224" eaLnBrk="1" fontAlgn="auto" hangingPunct="1">
                <a:spcBef>
                  <a:spcPts val="0"/>
                </a:spcBef>
                <a:spcAft>
                  <a:spcPts val="0"/>
                </a:spcAft>
                <a:defRPr/>
              </a:pPr>
              <a:endParaRPr lang="sl-SI" sz="1836" kern="0" dirty="0">
                <a:solidFill>
                  <a:sysClr val="windowText" lastClr="000000"/>
                </a:solidFill>
                <a:latin typeface="+mn-lt"/>
              </a:endParaRPr>
            </a:p>
          </p:txBody>
        </p:sp>
        <p:sp>
          <p:nvSpPr>
            <p:cNvPr id="30" name="Freeform 6">
              <a:extLst>
                <a:ext uri="{FF2B5EF4-FFF2-40B4-BE49-F238E27FC236}">
                  <a16:creationId xmlns:a16="http://schemas.microsoft.com/office/drawing/2014/main" id="{A94082F9-B985-4C50-B1DF-34AFC32F285C}"/>
                </a:ext>
              </a:extLst>
            </p:cNvPr>
            <p:cNvSpPr>
              <a:spLocks/>
            </p:cNvSpPr>
            <p:nvPr/>
          </p:nvSpPr>
          <p:spPr bwMode="auto">
            <a:xfrm>
              <a:off x="10584194" y="2928869"/>
              <a:ext cx="212037" cy="632976"/>
            </a:xfrm>
            <a:custGeom>
              <a:avLst/>
              <a:gdLst>
                <a:gd name="T0" fmla="*/ 137 w 167"/>
                <a:gd name="T1" fmla="*/ 101 h 498"/>
                <a:gd name="T2" fmla="*/ 99 w 167"/>
                <a:gd name="T3" fmla="*/ 97 h 498"/>
                <a:gd name="T4" fmla="*/ 95 w 167"/>
                <a:gd name="T5" fmla="*/ 93 h 498"/>
                <a:gd name="T6" fmla="*/ 125 w 167"/>
                <a:gd name="T7" fmla="*/ 79 h 498"/>
                <a:gd name="T8" fmla="*/ 113 w 167"/>
                <a:gd name="T9" fmla="*/ 73 h 498"/>
                <a:gd name="T10" fmla="*/ 118 w 167"/>
                <a:gd name="T11" fmla="*/ 58 h 498"/>
                <a:gd name="T12" fmla="*/ 118 w 167"/>
                <a:gd name="T13" fmla="*/ 57 h 498"/>
                <a:gd name="T14" fmla="*/ 102 w 167"/>
                <a:gd name="T15" fmla="*/ 14 h 498"/>
                <a:gd name="T16" fmla="*/ 48 w 167"/>
                <a:gd name="T17" fmla="*/ 38 h 498"/>
                <a:gd name="T18" fmla="*/ 52 w 167"/>
                <a:gd name="T19" fmla="*/ 57 h 498"/>
                <a:gd name="T20" fmla="*/ 50 w 167"/>
                <a:gd name="T21" fmla="*/ 73 h 498"/>
                <a:gd name="T22" fmla="*/ 58 w 167"/>
                <a:gd name="T23" fmla="*/ 92 h 498"/>
                <a:gd name="T24" fmla="*/ 73 w 167"/>
                <a:gd name="T25" fmla="*/ 97 h 498"/>
                <a:gd name="T26" fmla="*/ 30 w 167"/>
                <a:gd name="T27" fmla="*/ 101 h 498"/>
                <a:gd name="T28" fmla="*/ 30 w 167"/>
                <a:gd name="T29" fmla="*/ 101 h 498"/>
                <a:gd name="T30" fmla="*/ 3 w 167"/>
                <a:gd name="T31" fmla="*/ 229 h 498"/>
                <a:gd name="T32" fmla="*/ 11 w 167"/>
                <a:gd name="T33" fmla="*/ 246 h 498"/>
                <a:gd name="T34" fmla="*/ 18 w 167"/>
                <a:gd name="T35" fmla="*/ 229 h 498"/>
                <a:gd name="T36" fmla="*/ 33 w 167"/>
                <a:gd name="T37" fmla="*/ 154 h 498"/>
                <a:gd name="T38" fmla="*/ 39 w 167"/>
                <a:gd name="T39" fmla="*/ 376 h 498"/>
                <a:gd name="T40" fmla="*/ 57 w 167"/>
                <a:gd name="T41" fmla="*/ 490 h 498"/>
                <a:gd name="T42" fmla="*/ 57 w 167"/>
                <a:gd name="T43" fmla="*/ 498 h 498"/>
                <a:gd name="T44" fmla="*/ 82 w 167"/>
                <a:gd name="T45" fmla="*/ 498 h 498"/>
                <a:gd name="T46" fmla="*/ 82 w 167"/>
                <a:gd name="T47" fmla="*/ 376 h 498"/>
                <a:gd name="T48" fmla="*/ 91 w 167"/>
                <a:gd name="T49" fmla="*/ 490 h 498"/>
                <a:gd name="T50" fmla="*/ 92 w 167"/>
                <a:gd name="T51" fmla="*/ 498 h 498"/>
                <a:gd name="T52" fmla="*/ 116 w 167"/>
                <a:gd name="T53" fmla="*/ 498 h 498"/>
                <a:gd name="T54" fmla="*/ 116 w 167"/>
                <a:gd name="T55" fmla="*/ 376 h 498"/>
                <a:gd name="T56" fmla="*/ 129 w 167"/>
                <a:gd name="T57" fmla="*/ 262 h 498"/>
                <a:gd name="T58" fmla="*/ 146 w 167"/>
                <a:gd name="T59" fmla="*/ 229 h 498"/>
                <a:gd name="T60" fmla="*/ 149 w 167"/>
                <a:gd name="T61" fmla="*/ 238 h 498"/>
                <a:gd name="T62" fmla="*/ 164 w 167"/>
                <a:gd name="T63" fmla="*/ 238 h 498"/>
                <a:gd name="T64" fmla="*/ 167 w 167"/>
                <a:gd name="T65" fmla="*/ 229 h 498"/>
              </a:gdLst>
              <a:ahLst/>
              <a:cxnLst>
                <a:cxn ang="0">
                  <a:pos x="T0" y="T1"/>
                </a:cxn>
                <a:cxn ang="0">
                  <a:pos x="T2" y="T3"/>
                </a:cxn>
                <a:cxn ang="0">
                  <a:pos x="T4" y="T5"/>
                </a:cxn>
                <a:cxn ang="0">
                  <a:pos x="T6" y="T7"/>
                </a:cxn>
                <a:cxn ang="0">
                  <a:pos x="T8" y="T9"/>
                </a:cxn>
                <a:cxn ang="0">
                  <a:pos x="T10" y="T11"/>
                </a:cxn>
                <a:cxn ang="0">
                  <a:pos x="T12" y="T13"/>
                </a:cxn>
                <a:cxn ang="0">
                  <a:pos x="T14" y="T15"/>
                </a:cxn>
                <a:cxn ang="0">
                  <a:pos x="T16" y="T17"/>
                </a:cxn>
                <a:cxn ang="0">
                  <a:pos x="T18" y="T19"/>
                </a:cxn>
                <a:cxn ang="0">
                  <a:pos x="T20" y="T21"/>
                </a:cxn>
                <a:cxn ang="0">
                  <a:pos x="T22" y="T23"/>
                </a:cxn>
                <a:cxn ang="0">
                  <a:pos x="T24" y="T25"/>
                </a:cxn>
                <a:cxn ang="0">
                  <a:pos x="T26" y="T27"/>
                </a:cxn>
                <a:cxn ang="0">
                  <a:pos x="T28" y="T29"/>
                </a:cxn>
                <a:cxn ang="0">
                  <a:pos x="T30" y="T31"/>
                </a:cxn>
                <a:cxn ang="0">
                  <a:pos x="T32" y="T33"/>
                </a:cxn>
                <a:cxn ang="0">
                  <a:pos x="T34" y="T35"/>
                </a:cxn>
                <a:cxn ang="0">
                  <a:pos x="T36" y="T37"/>
                </a:cxn>
                <a:cxn ang="0">
                  <a:pos x="T38" y="T39"/>
                </a:cxn>
                <a:cxn ang="0">
                  <a:pos x="T40" y="T41"/>
                </a:cxn>
                <a:cxn ang="0">
                  <a:pos x="T42" y="T43"/>
                </a:cxn>
                <a:cxn ang="0">
                  <a:pos x="T44" y="T45"/>
                </a:cxn>
                <a:cxn ang="0">
                  <a:pos x="T46" y="T47"/>
                </a:cxn>
                <a:cxn ang="0">
                  <a:pos x="T48" y="T49"/>
                </a:cxn>
                <a:cxn ang="0">
                  <a:pos x="T50" y="T51"/>
                </a:cxn>
                <a:cxn ang="0">
                  <a:pos x="T52" y="T53"/>
                </a:cxn>
                <a:cxn ang="0">
                  <a:pos x="T54" y="T55"/>
                </a:cxn>
                <a:cxn ang="0">
                  <a:pos x="T56" y="T57"/>
                </a:cxn>
                <a:cxn ang="0">
                  <a:pos x="T58" y="T59"/>
                </a:cxn>
                <a:cxn ang="0">
                  <a:pos x="T60" y="T61"/>
                </a:cxn>
                <a:cxn ang="0">
                  <a:pos x="T62" y="T63"/>
                </a:cxn>
                <a:cxn ang="0">
                  <a:pos x="T64" y="T65"/>
                </a:cxn>
              </a:cxnLst>
              <a:rect l="0" t="0" r="r" b="b"/>
              <a:pathLst>
                <a:path w="167" h="498">
                  <a:moveTo>
                    <a:pt x="137" y="101"/>
                  </a:moveTo>
                  <a:cubicBezTo>
                    <a:pt x="137" y="101"/>
                    <a:pt x="137" y="101"/>
                    <a:pt x="137" y="101"/>
                  </a:cubicBezTo>
                  <a:cubicBezTo>
                    <a:pt x="99" y="97"/>
                    <a:pt x="99" y="97"/>
                    <a:pt x="99" y="97"/>
                  </a:cubicBezTo>
                  <a:cubicBezTo>
                    <a:pt x="99" y="97"/>
                    <a:pt x="99" y="97"/>
                    <a:pt x="99" y="97"/>
                  </a:cubicBezTo>
                  <a:cubicBezTo>
                    <a:pt x="95" y="97"/>
                    <a:pt x="95" y="97"/>
                    <a:pt x="95" y="97"/>
                  </a:cubicBezTo>
                  <a:cubicBezTo>
                    <a:pt x="95" y="93"/>
                    <a:pt x="95" y="93"/>
                    <a:pt x="95" y="93"/>
                  </a:cubicBezTo>
                  <a:cubicBezTo>
                    <a:pt x="100" y="93"/>
                    <a:pt x="105" y="93"/>
                    <a:pt x="112" y="92"/>
                  </a:cubicBezTo>
                  <a:cubicBezTo>
                    <a:pt x="123" y="90"/>
                    <a:pt x="124" y="83"/>
                    <a:pt x="125" y="79"/>
                  </a:cubicBezTo>
                  <a:cubicBezTo>
                    <a:pt x="125" y="75"/>
                    <a:pt x="122" y="68"/>
                    <a:pt x="120" y="73"/>
                  </a:cubicBezTo>
                  <a:cubicBezTo>
                    <a:pt x="119" y="79"/>
                    <a:pt x="114" y="77"/>
                    <a:pt x="113" y="73"/>
                  </a:cubicBezTo>
                  <a:cubicBezTo>
                    <a:pt x="112" y="71"/>
                    <a:pt x="114" y="66"/>
                    <a:pt x="116" y="62"/>
                  </a:cubicBezTo>
                  <a:cubicBezTo>
                    <a:pt x="116" y="60"/>
                    <a:pt x="117" y="59"/>
                    <a:pt x="118" y="58"/>
                  </a:cubicBezTo>
                  <a:cubicBezTo>
                    <a:pt x="118" y="57"/>
                    <a:pt x="118" y="57"/>
                    <a:pt x="118" y="57"/>
                  </a:cubicBezTo>
                  <a:cubicBezTo>
                    <a:pt x="118" y="57"/>
                    <a:pt x="118" y="57"/>
                    <a:pt x="118" y="57"/>
                  </a:cubicBezTo>
                  <a:cubicBezTo>
                    <a:pt x="119" y="53"/>
                    <a:pt x="120" y="49"/>
                    <a:pt x="120" y="44"/>
                  </a:cubicBezTo>
                  <a:cubicBezTo>
                    <a:pt x="120" y="30"/>
                    <a:pt x="113" y="18"/>
                    <a:pt x="102" y="14"/>
                  </a:cubicBezTo>
                  <a:cubicBezTo>
                    <a:pt x="97" y="5"/>
                    <a:pt x="88" y="0"/>
                    <a:pt x="79" y="0"/>
                  </a:cubicBezTo>
                  <a:cubicBezTo>
                    <a:pt x="62" y="0"/>
                    <a:pt x="48" y="17"/>
                    <a:pt x="48" y="38"/>
                  </a:cubicBezTo>
                  <a:cubicBezTo>
                    <a:pt x="48" y="45"/>
                    <a:pt x="50" y="52"/>
                    <a:pt x="52" y="57"/>
                  </a:cubicBezTo>
                  <a:cubicBezTo>
                    <a:pt x="52" y="57"/>
                    <a:pt x="52" y="57"/>
                    <a:pt x="52" y="57"/>
                  </a:cubicBezTo>
                  <a:cubicBezTo>
                    <a:pt x="52" y="57"/>
                    <a:pt x="59" y="70"/>
                    <a:pt x="57" y="73"/>
                  </a:cubicBezTo>
                  <a:cubicBezTo>
                    <a:pt x="56" y="77"/>
                    <a:pt x="51" y="79"/>
                    <a:pt x="50" y="73"/>
                  </a:cubicBezTo>
                  <a:cubicBezTo>
                    <a:pt x="48" y="68"/>
                    <a:pt x="45" y="75"/>
                    <a:pt x="45" y="79"/>
                  </a:cubicBezTo>
                  <a:cubicBezTo>
                    <a:pt x="46" y="83"/>
                    <a:pt x="47" y="90"/>
                    <a:pt x="58" y="92"/>
                  </a:cubicBezTo>
                  <a:cubicBezTo>
                    <a:pt x="64" y="92"/>
                    <a:pt x="68" y="93"/>
                    <a:pt x="72" y="93"/>
                  </a:cubicBezTo>
                  <a:cubicBezTo>
                    <a:pt x="73" y="97"/>
                    <a:pt x="73" y="97"/>
                    <a:pt x="73" y="97"/>
                  </a:cubicBezTo>
                  <a:cubicBezTo>
                    <a:pt x="69" y="97"/>
                    <a:pt x="69" y="97"/>
                    <a:pt x="69" y="97"/>
                  </a:cubicBezTo>
                  <a:cubicBezTo>
                    <a:pt x="30" y="101"/>
                    <a:pt x="30" y="101"/>
                    <a:pt x="30" y="101"/>
                  </a:cubicBezTo>
                  <a:cubicBezTo>
                    <a:pt x="30" y="101"/>
                    <a:pt x="30" y="101"/>
                    <a:pt x="30" y="101"/>
                  </a:cubicBezTo>
                  <a:cubicBezTo>
                    <a:pt x="30" y="101"/>
                    <a:pt x="30" y="101"/>
                    <a:pt x="30" y="101"/>
                  </a:cubicBezTo>
                  <a:cubicBezTo>
                    <a:pt x="10" y="142"/>
                    <a:pt x="4" y="183"/>
                    <a:pt x="0" y="229"/>
                  </a:cubicBezTo>
                  <a:cubicBezTo>
                    <a:pt x="3" y="229"/>
                    <a:pt x="3" y="229"/>
                    <a:pt x="3" y="229"/>
                  </a:cubicBezTo>
                  <a:cubicBezTo>
                    <a:pt x="3" y="238"/>
                    <a:pt x="3" y="238"/>
                    <a:pt x="3" y="238"/>
                  </a:cubicBezTo>
                  <a:cubicBezTo>
                    <a:pt x="3" y="242"/>
                    <a:pt x="6" y="246"/>
                    <a:pt x="11" y="246"/>
                  </a:cubicBezTo>
                  <a:cubicBezTo>
                    <a:pt x="15" y="246"/>
                    <a:pt x="18" y="242"/>
                    <a:pt x="18" y="238"/>
                  </a:cubicBezTo>
                  <a:cubicBezTo>
                    <a:pt x="18" y="229"/>
                    <a:pt x="18" y="229"/>
                    <a:pt x="18" y="229"/>
                  </a:cubicBezTo>
                  <a:cubicBezTo>
                    <a:pt x="21" y="229"/>
                    <a:pt x="21" y="229"/>
                    <a:pt x="21" y="229"/>
                  </a:cubicBezTo>
                  <a:cubicBezTo>
                    <a:pt x="24" y="203"/>
                    <a:pt x="27" y="178"/>
                    <a:pt x="33" y="154"/>
                  </a:cubicBezTo>
                  <a:cubicBezTo>
                    <a:pt x="39" y="262"/>
                    <a:pt x="39" y="262"/>
                    <a:pt x="39" y="262"/>
                  </a:cubicBezTo>
                  <a:cubicBezTo>
                    <a:pt x="39" y="376"/>
                    <a:pt x="39" y="376"/>
                    <a:pt x="39" y="376"/>
                  </a:cubicBezTo>
                  <a:cubicBezTo>
                    <a:pt x="54" y="376"/>
                    <a:pt x="54" y="376"/>
                    <a:pt x="54" y="376"/>
                  </a:cubicBezTo>
                  <a:cubicBezTo>
                    <a:pt x="57" y="490"/>
                    <a:pt x="57" y="490"/>
                    <a:pt x="57" y="490"/>
                  </a:cubicBezTo>
                  <a:cubicBezTo>
                    <a:pt x="56" y="492"/>
                    <a:pt x="55" y="495"/>
                    <a:pt x="55" y="498"/>
                  </a:cubicBezTo>
                  <a:cubicBezTo>
                    <a:pt x="57" y="498"/>
                    <a:pt x="57" y="498"/>
                    <a:pt x="57" y="498"/>
                  </a:cubicBezTo>
                  <a:cubicBezTo>
                    <a:pt x="79" y="498"/>
                    <a:pt x="79" y="498"/>
                    <a:pt x="79" y="498"/>
                  </a:cubicBezTo>
                  <a:cubicBezTo>
                    <a:pt x="82" y="498"/>
                    <a:pt x="82" y="498"/>
                    <a:pt x="82" y="498"/>
                  </a:cubicBezTo>
                  <a:cubicBezTo>
                    <a:pt x="82" y="495"/>
                    <a:pt x="81" y="492"/>
                    <a:pt x="79" y="490"/>
                  </a:cubicBezTo>
                  <a:cubicBezTo>
                    <a:pt x="82" y="376"/>
                    <a:pt x="82" y="376"/>
                    <a:pt x="82" y="376"/>
                  </a:cubicBezTo>
                  <a:cubicBezTo>
                    <a:pt x="89" y="376"/>
                    <a:pt x="89" y="376"/>
                    <a:pt x="89" y="376"/>
                  </a:cubicBezTo>
                  <a:cubicBezTo>
                    <a:pt x="91" y="490"/>
                    <a:pt x="91" y="490"/>
                    <a:pt x="91" y="490"/>
                  </a:cubicBezTo>
                  <a:cubicBezTo>
                    <a:pt x="90" y="492"/>
                    <a:pt x="89" y="495"/>
                    <a:pt x="89" y="498"/>
                  </a:cubicBezTo>
                  <a:cubicBezTo>
                    <a:pt x="92" y="498"/>
                    <a:pt x="92" y="498"/>
                    <a:pt x="92" y="498"/>
                  </a:cubicBezTo>
                  <a:cubicBezTo>
                    <a:pt x="113" y="498"/>
                    <a:pt x="113" y="498"/>
                    <a:pt x="113" y="498"/>
                  </a:cubicBezTo>
                  <a:cubicBezTo>
                    <a:pt x="116" y="498"/>
                    <a:pt x="116" y="498"/>
                    <a:pt x="116" y="498"/>
                  </a:cubicBezTo>
                  <a:cubicBezTo>
                    <a:pt x="116" y="495"/>
                    <a:pt x="115" y="492"/>
                    <a:pt x="113" y="490"/>
                  </a:cubicBezTo>
                  <a:cubicBezTo>
                    <a:pt x="116" y="376"/>
                    <a:pt x="116" y="376"/>
                    <a:pt x="116" y="376"/>
                  </a:cubicBezTo>
                  <a:cubicBezTo>
                    <a:pt x="129" y="376"/>
                    <a:pt x="129" y="376"/>
                    <a:pt x="129" y="376"/>
                  </a:cubicBezTo>
                  <a:cubicBezTo>
                    <a:pt x="129" y="262"/>
                    <a:pt x="129" y="262"/>
                    <a:pt x="129" y="262"/>
                  </a:cubicBezTo>
                  <a:cubicBezTo>
                    <a:pt x="134" y="155"/>
                    <a:pt x="134" y="155"/>
                    <a:pt x="134" y="155"/>
                  </a:cubicBezTo>
                  <a:cubicBezTo>
                    <a:pt x="140" y="179"/>
                    <a:pt x="143" y="203"/>
                    <a:pt x="146" y="229"/>
                  </a:cubicBezTo>
                  <a:cubicBezTo>
                    <a:pt x="149" y="229"/>
                    <a:pt x="149" y="229"/>
                    <a:pt x="149" y="229"/>
                  </a:cubicBezTo>
                  <a:cubicBezTo>
                    <a:pt x="149" y="238"/>
                    <a:pt x="149" y="238"/>
                    <a:pt x="149" y="238"/>
                  </a:cubicBezTo>
                  <a:cubicBezTo>
                    <a:pt x="149" y="242"/>
                    <a:pt x="152" y="246"/>
                    <a:pt x="156" y="246"/>
                  </a:cubicBezTo>
                  <a:cubicBezTo>
                    <a:pt x="160" y="246"/>
                    <a:pt x="164" y="242"/>
                    <a:pt x="164" y="238"/>
                  </a:cubicBezTo>
                  <a:cubicBezTo>
                    <a:pt x="164" y="229"/>
                    <a:pt x="164" y="229"/>
                    <a:pt x="164" y="229"/>
                  </a:cubicBezTo>
                  <a:cubicBezTo>
                    <a:pt x="167" y="229"/>
                    <a:pt x="167" y="229"/>
                    <a:pt x="167" y="229"/>
                  </a:cubicBezTo>
                  <a:cubicBezTo>
                    <a:pt x="162" y="183"/>
                    <a:pt x="156" y="142"/>
                    <a:pt x="137" y="101"/>
                  </a:cubicBezTo>
                  <a:close/>
                </a:path>
              </a:pathLst>
            </a:custGeom>
            <a:solidFill>
              <a:srgbClr val="D2D2D2"/>
            </a:solidFill>
            <a:ln>
              <a:noFill/>
            </a:ln>
            <a:extLst>
              <a:ext uri="{91240B29-F687-4F45-9708-019B960494DF}">
                <a14:hiddenLine xmlns:a14="http://schemas.microsoft.com/office/drawing/2010/main" w="9525">
                  <a:solidFill>
                    <a:srgbClr val="000000"/>
                  </a:solidFill>
                  <a:round/>
                  <a:headEnd/>
                  <a:tailEnd/>
                </a14:hiddenLine>
              </a:ext>
            </a:extLst>
          </p:spPr>
          <p:txBody>
            <a:bodyPr lIns="93247" tIns="46623" rIns="93247" bIns="46623"/>
            <a:lstStyle/>
            <a:p>
              <a:pPr defTabSz="914224" eaLnBrk="1" fontAlgn="auto" hangingPunct="1">
                <a:spcBef>
                  <a:spcPts val="0"/>
                </a:spcBef>
                <a:spcAft>
                  <a:spcPts val="0"/>
                </a:spcAft>
                <a:defRPr/>
              </a:pPr>
              <a:endParaRPr lang="sl-SI" sz="1836" kern="0" dirty="0">
                <a:solidFill>
                  <a:sysClr val="windowText" lastClr="000000"/>
                </a:solidFill>
                <a:latin typeface="+mn-lt"/>
              </a:endParaRPr>
            </a:p>
          </p:txBody>
        </p:sp>
        <p:sp>
          <p:nvSpPr>
            <p:cNvPr id="31" name="Freeform 9">
              <a:extLst>
                <a:ext uri="{FF2B5EF4-FFF2-40B4-BE49-F238E27FC236}">
                  <a16:creationId xmlns:a16="http://schemas.microsoft.com/office/drawing/2014/main" id="{3DBEF2C2-C743-4608-B440-3659460F5661}"/>
                </a:ext>
              </a:extLst>
            </p:cNvPr>
            <p:cNvSpPr>
              <a:spLocks/>
            </p:cNvSpPr>
            <p:nvPr/>
          </p:nvSpPr>
          <p:spPr bwMode="auto">
            <a:xfrm>
              <a:off x="10879118" y="2824659"/>
              <a:ext cx="121440" cy="142806"/>
            </a:xfrm>
            <a:custGeom>
              <a:avLst/>
              <a:gdLst>
                <a:gd name="T0" fmla="*/ 91 w 97"/>
                <a:gd name="T1" fmla="*/ 88 h 112"/>
                <a:gd name="T2" fmla="*/ 82 w 97"/>
                <a:gd name="T3" fmla="*/ 88 h 112"/>
                <a:gd name="T4" fmla="*/ 85 w 97"/>
                <a:gd name="T5" fmla="*/ 74 h 112"/>
                <a:gd name="T6" fmla="*/ 88 w 97"/>
                <a:gd name="T7" fmla="*/ 69 h 112"/>
                <a:gd name="T8" fmla="*/ 88 w 97"/>
                <a:gd name="T9" fmla="*/ 69 h 112"/>
                <a:gd name="T10" fmla="*/ 88 w 97"/>
                <a:gd name="T11" fmla="*/ 69 h 112"/>
                <a:gd name="T12" fmla="*/ 91 w 97"/>
                <a:gd name="T13" fmla="*/ 53 h 112"/>
                <a:gd name="T14" fmla="*/ 69 w 97"/>
                <a:gd name="T15" fmla="*/ 17 h 112"/>
                <a:gd name="T16" fmla="*/ 40 w 97"/>
                <a:gd name="T17" fmla="*/ 0 h 112"/>
                <a:gd name="T18" fmla="*/ 4 w 97"/>
                <a:gd name="T19" fmla="*/ 46 h 112"/>
                <a:gd name="T20" fmla="*/ 9 w 97"/>
                <a:gd name="T21" fmla="*/ 69 h 112"/>
                <a:gd name="T22" fmla="*/ 9 w 97"/>
                <a:gd name="T23" fmla="*/ 69 h 112"/>
                <a:gd name="T24" fmla="*/ 15 w 97"/>
                <a:gd name="T25" fmla="*/ 88 h 112"/>
                <a:gd name="T26" fmla="*/ 6 w 97"/>
                <a:gd name="T27" fmla="*/ 88 h 112"/>
                <a:gd name="T28" fmla="*/ 0 w 97"/>
                <a:gd name="T29" fmla="*/ 95 h 112"/>
                <a:gd name="T30" fmla="*/ 16 w 97"/>
                <a:gd name="T31" fmla="*/ 110 h 112"/>
                <a:gd name="T32" fmla="*/ 42 w 97"/>
                <a:gd name="T33" fmla="*/ 112 h 112"/>
                <a:gd name="T34" fmla="*/ 44 w 97"/>
                <a:gd name="T35" fmla="*/ 112 h 112"/>
                <a:gd name="T36" fmla="*/ 44 w 97"/>
                <a:gd name="T37" fmla="*/ 112 h 112"/>
                <a:gd name="T38" fmla="*/ 47 w 97"/>
                <a:gd name="T39" fmla="*/ 112 h 112"/>
                <a:gd name="T40" fmla="*/ 48 w 97"/>
                <a:gd name="T41" fmla="*/ 112 h 112"/>
                <a:gd name="T42" fmla="*/ 49 w 97"/>
                <a:gd name="T43" fmla="*/ 112 h 112"/>
                <a:gd name="T44" fmla="*/ 53 w 97"/>
                <a:gd name="T45" fmla="*/ 112 h 112"/>
                <a:gd name="T46" fmla="*/ 53 w 97"/>
                <a:gd name="T47" fmla="*/ 112 h 112"/>
                <a:gd name="T48" fmla="*/ 54 w 97"/>
                <a:gd name="T49" fmla="*/ 112 h 112"/>
                <a:gd name="T50" fmla="*/ 81 w 97"/>
                <a:gd name="T51" fmla="*/ 110 h 112"/>
                <a:gd name="T52" fmla="*/ 96 w 97"/>
                <a:gd name="T53" fmla="*/ 95 h 112"/>
                <a:gd name="T54" fmla="*/ 91 w 97"/>
                <a:gd name="T55" fmla="*/ 88 h 112"/>
              </a:gdLst>
              <a:ahLst/>
              <a:cxnLst>
                <a:cxn ang="0">
                  <a:pos x="T0" y="T1"/>
                </a:cxn>
                <a:cxn ang="0">
                  <a:pos x="T2" y="T3"/>
                </a:cxn>
                <a:cxn ang="0">
                  <a:pos x="T4" y="T5"/>
                </a:cxn>
                <a:cxn ang="0">
                  <a:pos x="T6" y="T7"/>
                </a:cxn>
                <a:cxn ang="0">
                  <a:pos x="T8" y="T9"/>
                </a:cxn>
                <a:cxn ang="0">
                  <a:pos x="T10" y="T11"/>
                </a:cxn>
                <a:cxn ang="0">
                  <a:pos x="T12" y="T13"/>
                </a:cxn>
                <a:cxn ang="0">
                  <a:pos x="T14" y="T15"/>
                </a:cxn>
                <a:cxn ang="0">
                  <a:pos x="T16" y="T17"/>
                </a:cxn>
                <a:cxn ang="0">
                  <a:pos x="T18" y="T19"/>
                </a:cxn>
                <a:cxn ang="0">
                  <a:pos x="T20" y="T21"/>
                </a:cxn>
                <a:cxn ang="0">
                  <a:pos x="T22" y="T23"/>
                </a:cxn>
                <a:cxn ang="0">
                  <a:pos x="T24" y="T25"/>
                </a:cxn>
                <a:cxn ang="0">
                  <a:pos x="T26" y="T27"/>
                </a:cxn>
                <a:cxn ang="0">
                  <a:pos x="T28" y="T29"/>
                </a:cxn>
                <a:cxn ang="0">
                  <a:pos x="T30" y="T31"/>
                </a:cxn>
                <a:cxn ang="0">
                  <a:pos x="T32" y="T33"/>
                </a:cxn>
                <a:cxn ang="0">
                  <a:pos x="T34" y="T35"/>
                </a:cxn>
                <a:cxn ang="0">
                  <a:pos x="T36" y="T37"/>
                </a:cxn>
                <a:cxn ang="0">
                  <a:pos x="T38" y="T39"/>
                </a:cxn>
                <a:cxn ang="0">
                  <a:pos x="T40" y="T41"/>
                </a:cxn>
                <a:cxn ang="0">
                  <a:pos x="T42" y="T43"/>
                </a:cxn>
                <a:cxn ang="0">
                  <a:pos x="T44" y="T45"/>
                </a:cxn>
                <a:cxn ang="0">
                  <a:pos x="T46" y="T47"/>
                </a:cxn>
                <a:cxn ang="0">
                  <a:pos x="T48" y="T49"/>
                </a:cxn>
                <a:cxn ang="0">
                  <a:pos x="T50" y="T51"/>
                </a:cxn>
                <a:cxn ang="0">
                  <a:pos x="T52" y="T53"/>
                </a:cxn>
                <a:cxn ang="0">
                  <a:pos x="T54" y="T55"/>
                </a:cxn>
              </a:cxnLst>
              <a:rect l="0" t="0" r="r" b="b"/>
              <a:pathLst>
                <a:path w="97" h="112">
                  <a:moveTo>
                    <a:pt x="91" y="88"/>
                  </a:moveTo>
                  <a:cubicBezTo>
                    <a:pt x="89" y="95"/>
                    <a:pt x="83" y="93"/>
                    <a:pt x="82" y="88"/>
                  </a:cubicBezTo>
                  <a:cubicBezTo>
                    <a:pt x="81" y="86"/>
                    <a:pt x="83" y="79"/>
                    <a:pt x="85" y="74"/>
                  </a:cubicBezTo>
                  <a:cubicBezTo>
                    <a:pt x="86" y="73"/>
                    <a:pt x="87" y="71"/>
                    <a:pt x="88" y="69"/>
                  </a:cubicBezTo>
                  <a:cubicBezTo>
                    <a:pt x="88" y="69"/>
                    <a:pt x="88" y="69"/>
                    <a:pt x="88" y="69"/>
                  </a:cubicBezTo>
                  <a:cubicBezTo>
                    <a:pt x="88" y="69"/>
                    <a:pt x="88" y="69"/>
                    <a:pt x="88" y="69"/>
                  </a:cubicBezTo>
                  <a:cubicBezTo>
                    <a:pt x="90" y="64"/>
                    <a:pt x="91" y="59"/>
                    <a:pt x="91" y="53"/>
                  </a:cubicBezTo>
                  <a:cubicBezTo>
                    <a:pt x="91" y="36"/>
                    <a:pt x="82" y="22"/>
                    <a:pt x="69" y="17"/>
                  </a:cubicBezTo>
                  <a:cubicBezTo>
                    <a:pt x="62" y="7"/>
                    <a:pt x="52" y="0"/>
                    <a:pt x="40" y="0"/>
                  </a:cubicBezTo>
                  <a:cubicBezTo>
                    <a:pt x="20" y="0"/>
                    <a:pt x="4" y="20"/>
                    <a:pt x="4" y="46"/>
                  </a:cubicBezTo>
                  <a:cubicBezTo>
                    <a:pt x="4" y="54"/>
                    <a:pt x="6" y="62"/>
                    <a:pt x="9" y="69"/>
                  </a:cubicBezTo>
                  <a:cubicBezTo>
                    <a:pt x="9" y="69"/>
                    <a:pt x="9" y="69"/>
                    <a:pt x="9" y="69"/>
                  </a:cubicBezTo>
                  <a:cubicBezTo>
                    <a:pt x="9" y="69"/>
                    <a:pt x="17" y="84"/>
                    <a:pt x="15" y="88"/>
                  </a:cubicBezTo>
                  <a:cubicBezTo>
                    <a:pt x="13" y="93"/>
                    <a:pt x="8" y="95"/>
                    <a:pt x="6" y="88"/>
                  </a:cubicBezTo>
                  <a:cubicBezTo>
                    <a:pt x="3" y="82"/>
                    <a:pt x="0" y="90"/>
                    <a:pt x="0" y="95"/>
                  </a:cubicBezTo>
                  <a:cubicBezTo>
                    <a:pt x="1" y="101"/>
                    <a:pt x="2" y="108"/>
                    <a:pt x="16" y="110"/>
                  </a:cubicBezTo>
                  <a:cubicBezTo>
                    <a:pt x="27" y="112"/>
                    <a:pt x="33" y="112"/>
                    <a:pt x="42" y="112"/>
                  </a:cubicBezTo>
                  <a:cubicBezTo>
                    <a:pt x="43" y="112"/>
                    <a:pt x="44" y="112"/>
                    <a:pt x="44" y="112"/>
                  </a:cubicBezTo>
                  <a:cubicBezTo>
                    <a:pt x="44" y="112"/>
                    <a:pt x="44" y="112"/>
                    <a:pt x="44" y="112"/>
                  </a:cubicBezTo>
                  <a:cubicBezTo>
                    <a:pt x="45" y="112"/>
                    <a:pt x="46" y="112"/>
                    <a:pt x="47" y="112"/>
                  </a:cubicBezTo>
                  <a:cubicBezTo>
                    <a:pt x="48" y="112"/>
                    <a:pt x="48" y="112"/>
                    <a:pt x="48" y="112"/>
                  </a:cubicBezTo>
                  <a:cubicBezTo>
                    <a:pt x="49" y="112"/>
                    <a:pt x="49" y="112"/>
                    <a:pt x="49" y="112"/>
                  </a:cubicBezTo>
                  <a:cubicBezTo>
                    <a:pt x="50" y="112"/>
                    <a:pt x="51" y="112"/>
                    <a:pt x="53" y="112"/>
                  </a:cubicBezTo>
                  <a:cubicBezTo>
                    <a:pt x="53" y="112"/>
                    <a:pt x="53" y="112"/>
                    <a:pt x="53" y="112"/>
                  </a:cubicBezTo>
                  <a:cubicBezTo>
                    <a:pt x="53" y="112"/>
                    <a:pt x="54" y="112"/>
                    <a:pt x="54" y="112"/>
                  </a:cubicBezTo>
                  <a:cubicBezTo>
                    <a:pt x="63" y="112"/>
                    <a:pt x="69" y="112"/>
                    <a:pt x="81" y="110"/>
                  </a:cubicBezTo>
                  <a:cubicBezTo>
                    <a:pt x="94" y="108"/>
                    <a:pt x="96" y="101"/>
                    <a:pt x="96" y="95"/>
                  </a:cubicBezTo>
                  <a:cubicBezTo>
                    <a:pt x="97" y="90"/>
                    <a:pt x="93" y="82"/>
                    <a:pt x="91" y="88"/>
                  </a:cubicBezTo>
                  <a:close/>
                </a:path>
              </a:pathLst>
            </a:custGeom>
            <a:solidFill>
              <a:srgbClr val="505050"/>
            </a:solidFill>
            <a:ln>
              <a:noFill/>
            </a:ln>
            <a:extLst>
              <a:ext uri="{91240B29-F687-4F45-9708-019B960494DF}">
                <a14:hiddenLine xmlns:a14="http://schemas.microsoft.com/office/drawing/2010/main" w="9525">
                  <a:solidFill>
                    <a:srgbClr val="000000"/>
                  </a:solidFill>
                  <a:round/>
                  <a:headEnd/>
                  <a:tailEnd/>
                </a14:hiddenLine>
              </a:ext>
            </a:extLst>
          </p:spPr>
          <p:txBody>
            <a:bodyPr lIns="93247" tIns="46623" rIns="93247" bIns="46623"/>
            <a:lstStyle/>
            <a:p>
              <a:pPr defTabSz="914224" eaLnBrk="1" fontAlgn="auto" hangingPunct="1">
                <a:spcBef>
                  <a:spcPts val="0"/>
                </a:spcBef>
                <a:spcAft>
                  <a:spcPts val="0"/>
                </a:spcAft>
                <a:defRPr/>
              </a:pPr>
              <a:endParaRPr lang="sl-SI" sz="1836" kern="0" dirty="0">
                <a:solidFill>
                  <a:sysClr val="windowText" lastClr="000000"/>
                </a:solidFill>
                <a:latin typeface="+mn-lt"/>
              </a:endParaRPr>
            </a:p>
          </p:txBody>
        </p:sp>
        <p:sp>
          <p:nvSpPr>
            <p:cNvPr id="32" name="Freeform 10">
              <a:extLst>
                <a:ext uri="{FF2B5EF4-FFF2-40B4-BE49-F238E27FC236}">
                  <a16:creationId xmlns:a16="http://schemas.microsoft.com/office/drawing/2014/main" id="{1EC54ED0-84B1-43C8-8C40-D1A874F22043}"/>
                </a:ext>
              </a:extLst>
            </p:cNvPr>
            <p:cNvSpPr>
              <a:spLocks/>
            </p:cNvSpPr>
            <p:nvPr/>
          </p:nvSpPr>
          <p:spPr bwMode="auto">
            <a:xfrm>
              <a:off x="10917670" y="2984832"/>
              <a:ext cx="42407" cy="216138"/>
            </a:xfrm>
            <a:custGeom>
              <a:avLst/>
              <a:gdLst>
                <a:gd name="T0" fmla="*/ 17 w 27"/>
                <a:gd name="T1" fmla="*/ 15 h 136"/>
                <a:gd name="T2" fmla="*/ 25 w 27"/>
                <a:gd name="T3" fmla="*/ 8 h 136"/>
                <a:gd name="T4" fmla="*/ 13 w 27"/>
                <a:gd name="T5" fmla="*/ 0 h 136"/>
                <a:gd name="T6" fmla="*/ 2 w 27"/>
                <a:gd name="T7" fmla="*/ 8 h 136"/>
                <a:gd name="T8" fmla="*/ 10 w 27"/>
                <a:gd name="T9" fmla="*/ 15 h 136"/>
                <a:gd name="T10" fmla="*/ 0 w 27"/>
                <a:gd name="T11" fmla="*/ 125 h 136"/>
                <a:gd name="T12" fmla="*/ 13 w 27"/>
                <a:gd name="T13" fmla="*/ 136 h 136"/>
                <a:gd name="T14" fmla="*/ 27 w 27"/>
                <a:gd name="T15" fmla="*/ 125 h 136"/>
                <a:gd name="T16" fmla="*/ 17 w 27"/>
                <a:gd name="T17" fmla="*/ 15 h 136"/>
              </a:gdLst>
              <a:ahLst/>
              <a:cxnLst>
                <a:cxn ang="0">
                  <a:pos x="T0" y="T1"/>
                </a:cxn>
                <a:cxn ang="0">
                  <a:pos x="T2" y="T3"/>
                </a:cxn>
                <a:cxn ang="0">
                  <a:pos x="T4" y="T5"/>
                </a:cxn>
                <a:cxn ang="0">
                  <a:pos x="T6" y="T7"/>
                </a:cxn>
                <a:cxn ang="0">
                  <a:pos x="T8" y="T9"/>
                </a:cxn>
                <a:cxn ang="0">
                  <a:pos x="T10" y="T11"/>
                </a:cxn>
                <a:cxn ang="0">
                  <a:pos x="T12" y="T13"/>
                </a:cxn>
                <a:cxn ang="0">
                  <a:pos x="T14" y="T15"/>
                </a:cxn>
                <a:cxn ang="0">
                  <a:pos x="T16" y="T17"/>
                </a:cxn>
              </a:cxnLst>
              <a:rect l="0" t="0" r="r" b="b"/>
              <a:pathLst>
                <a:path w="27" h="136">
                  <a:moveTo>
                    <a:pt x="17" y="15"/>
                  </a:moveTo>
                  <a:lnTo>
                    <a:pt x="25" y="8"/>
                  </a:lnTo>
                  <a:lnTo>
                    <a:pt x="13" y="0"/>
                  </a:lnTo>
                  <a:lnTo>
                    <a:pt x="2" y="8"/>
                  </a:lnTo>
                  <a:lnTo>
                    <a:pt x="10" y="15"/>
                  </a:lnTo>
                  <a:lnTo>
                    <a:pt x="0" y="125"/>
                  </a:lnTo>
                  <a:lnTo>
                    <a:pt x="13" y="136"/>
                  </a:lnTo>
                  <a:lnTo>
                    <a:pt x="27" y="125"/>
                  </a:lnTo>
                  <a:lnTo>
                    <a:pt x="17" y="15"/>
                  </a:lnTo>
                  <a:close/>
                </a:path>
              </a:pathLst>
            </a:custGeom>
            <a:solidFill>
              <a:srgbClr val="00B294"/>
            </a:solidFill>
            <a:ln>
              <a:noFill/>
            </a:ln>
            <a:extLst>
              <a:ext uri="{91240B29-F687-4F45-9708-019B960494DF}">
                <a14:hiddenLine xmlns:a14="http://schemas.microsoft.com/office/drawing/2010/main" w="9525">
                  <a:solidFill>
                    <a:srgbClr val="000000"/>
                  </a:solidFill>
                  <a:round/>
                  <a:headEnd/>
                  <a:tailEnd/>
                </a14:hiddenLine>
              </a:ext>
            </a:extLst>
          </p:spPr>
          <p:txBody>
            <a:bodyPr lIns="93247" tIns="46623" rIns="93247" bIns="46623"/>
            <a:lstStyle/>
            <a:p>
              <a:pPr defTabSz="914224" eaLnBrk="1" fontAlgn="auto" hangingPunct="1">
                <a:spcBef>
                  <a:spcPts val="0"/>
                </a:spcBef>
                <a:spcAft>
                  <a:spcPts val="0"/>
                </a:spcAft>
                <a:defRPr/>
              </a:pPr>
              <a:endParaRPr lang="sl-SI" sz="1836" kern="0" dirty="0">
                <a:solidFill>
                  <a:sysClr val="windowText" lastClr="000000"/>
                </a:solidFill>
                <a:latin typeface="+mn-lt"/>
              </a:endParaRPr>
            </a:p>
          </p:txBody>
        </p:sp>
        <p:sp>
          <p:nvSpPr>
            <p:cNvPr id="33" name="Freeform 11">
              <a:extLst>
                <a:ext uri="{FF2B5EF4-FFF2-40B4-BE49-F238E27FC236}">
                  <a16:creationId xmlns:a16="http://schemas.microsoft.com/office/drawing/2014/main" id="{AE7B16ED-DFA7-4880-9986-97F1BF69E677}"/>
                </a:ext>
              </a:extLst>
            </p:cNvPr>
            <p:cNvSpPr>
              <a:spLocks/>
            </p:cNvSpPr>
            <p:nvPr/>
          </p:nvSpPr>
          <p:spPr bwMode="auto">
            <a:xfrm>
              <a:off x="10988993" y="2979044"/>
              <a:ext cx="77104" cy="196840"/>
            </a:xfrm>
            <a:custGeom>
              <a:avLst/>
              <a:gdLst>
                <a:gd name="T0" fmla="*/ 0 w 60"/>
                <a:gd name="T1" fmla="*/ 7 h 155"/>
                <a:gd name="T2" fmla="*/ 24 w 60"/>
                <a:gd name="T3" fmla="*/ 0 h 155"/>
                <a:gd name="T4" fmla="*/ 60 w 60"/>
                <a:gd name="T5" fmla="*/ 155 h 155"/>
                <a:gd name="T6" fmla="*/ 35 w 60"/>
                <a:gd name="T7" fmla="*/ 155 h 155"/>
                <a:gd name="T8" fmla="*/ 0 w 60"/>
                <a:gd name="T9" fmla="*/ 7 h 155"/>
              </a:gdLst>
              <a:ahLst/>
              <a:cxnLst>
                <a:cxn ang="0">
                  <a:pos x="T0" y="T1"/>
                </a:cxn>
                <a:cxn ang="0">
                  <a:pos x="T2" y="T3"/>
                </a:cxn>
                <a:cxn ang="0">
                  <a:pos x="T4" y="T5"/>
                </a:cxn>
                <a:cxn ang="0">
                  <a:pos x="T6" y="T7"/>
                </a:cxn>
                <a:cxn ang="0">
                  <a:pos x="T8" y="T9"/>
                </a:cxn>
              </a:cxnLst>
              <a:rect l="0" t="0" r="r" b="b"/>
              <a:pathLst>
                <a:path w="60" h="155">
                  <a:moveTo>
                    <a:pt x="0" y="7"/>
                  </a:moveTo>
                  <a:cubicBezTo>
                    <a:pt x="8" y="5"/>
                    <a:pt x="16" y="3"/>
                    <a:pt x="24" y="0"/>
                  </a:cubicBezTo>
                  <a:cubicBezTo>
                    <a:pt x="47" y="51"/>
                    <a:pt x="54" y="100"/>
                    <a:pt x="60" y="155"/>
                  </a:cubicBezTo>
                  <a:cubicBezTo>
                    <a:pt x="35" y="155"/>
                    <a:pt x="35" y="155"/>
                    <a:pt x="35" y="155"/>
                  </a:cubicBezTo>
                  <a:cubicBezTo>
                    <a:pt x="29" y="102"/>
                    <a:pt x="23" y="55"/>
                    <a:pt x="0" y="7"/>
                  </a:cubicBezTo>
                  <a:close/>
                </a:path>
              </a:pathLst>
            </a:custGeom>
            <a:solidFill>
              <a:srgbClr val="969696"/>
            </a:solidFill>
            <a:ln>
              <a:noFill/>
            </a:ln>
            <a:extLst>
              <a:ext uri="{91240B29-F687-4F45-9708-019B960494DF}">
                <a14:hiddenLine xmlns:a14="http://schemas.microsoft.com/office/drawing/2010/main" w="9525">
                  <a:solidFill>
                    <a:srgbClr val="000000"/>
                  </a:solidFill>
                  <a:round/>
                  <a:headEnd/>
                  <a:tailEnd/>
                </a14:hiddenLine>
              </a:ext>
            </a:extLst>
          </p:spPr>
          <p:txBody>
            <a:bodyPr lIns="93247" tIns="46623" rIns="93247" bIns="46623"/>
            <a:lstStyle/>
            <a:p>
              <a:pPr defTabSz="914224" eaLnBrk="1" fontAlgn="auto" hangingPunct="1">
                <a:spcBef>
                  <a:spcPts val="0"/>
                </a:spcBef>
                <a:spcAft>
                  <a:spcPts val="0"/>
                </a:spcAft>
                <a:defRPr/>
              </a:pPr>
              <a:endParaRPr lang="sl-SI" sz="1836" kern="0" dirty="0">
                <a:solidFill>
                  <a:sysClr val="windowText" lastClr="000000"/>
                </a:solidFill>
                <a:latin typeface="+mn-lt"/>
              </a:endParaRPr>
            </a:p>
          </p:txBody>
        </p:sp>
        <p:sp>
          <p:nvSpPr>
            <p:cNvPr id="34" name="Freeform 12">
              <a:extLst>
                <a:ext uri="{FF2B5EF4-FFF2-40B4-BE49-F238E27FC236}">
                  <a16:creationId xmlns:a16="http://schemas.microsoft.com/office/drawing/2014/main" id="{CF14B58D-C727-44C7-9805-EA6A1E73F53F}"/>
                </a:ext>
              </a:extLst>
            </p:cNvPr>
            <p:cNvSpPr>
              <a:spLocks/>
            </p:cNvSpPr>
            <p:nvPr/>
          </p:nvSpPr>
          <p:spPr bwMode="auto">
            <a:xfrm>
              <a:off x="10890684" y="3351495"/>
              <a:ext cx="46263" cy="237367"/>
            </a:xfrm>
            <a:custGeom>
              <a:avLst/>
              <a:gdLst>
                <a:gd name="T0" fmla="*/ 25 w 29"/>
                <a:gd name="T1" fmla="*/ 149 h 149"/>
                <a:gd name="T2" fmla="*/ 4 w 29"/>
                <a:gd name="T3" fmla="*/ 149 h 149"/>
                <a:gd name="T4" fmla="*/ 0 w 29"/>
                <a:gd name="T5" fmla="*/ 0 h 149"/>
                <a:gd name="T6" fmla="*/ 29 w 29"/>
                <a:gd name="T7" fmla="*/ 0 h 149"/>
                <a:gd name="T8" fmla="*/ 25 w 29"/>
                <a:gd name="T9" fmla="*/ 149 h 149"/>
              </a:gdLst>
              <a:ahLst/>
              <a:cxnLst>
                <a:cxn ang="0">
                  <a:pos x="T0" y="T1"/>
                </a:cxn>
                <a:cxn ang="0">
                  <a:pos x="T2" y="T3"/>
                </a:cxn>
                <a:cxn ang="0">
                  <a:pos x="T4" y="T5"/>
                </a:cxn>
                <a:cxn ang="0">
                  <a:pos x="T6" y="T7"/>
                </a:cxn>
                <a:cxn ang="0">
                  <a:pos x="T8" y="T9"/>
                </a:cxn>
              </a:cxnLst>
              <a:rect l="0" t="0" r="r" b="b"/>
              <a:pathLst>
                <a:path w="29" h="149">
                  <a:moveTo>
                    <a:pt x="25" y="149"/>
                  </a:moveTo>
                  <a:lnTo>
                    <a:pt x="4" y="149"/>
                  </a:lnTo>
                  <a:lnTo>
                    <a:pt x="0" y="0"/>
                  </a:lnTo>
                  <a:lnTo>
                    <a:pt x="29" y="0"/>
                  </a:lnTo>
                  <a:lnTo>
                    <a:pt x="25" y="149"/>
                  </a:lnTo>
                  <a:close/>
                </a:path>
              </a:pathLst>
            </a:custGeom>
            <a:solidFill>
              <a:srgbClr val="FFB900"/>
            </a:solidFill>
            <a:ln>
              <a:noFill/>
            </a:ln>
            <a:extLst>
              <a:ext uri="{91240B29-F687-4F45-9708-019B960494DF}">
                <a14:hiddenLine xmlns:a14="http://schemas.microsoft.com/office/drawing/2010/main" w="9525">
                  <a:solidFill>
                    <a:srgbClr val="000000"/>
                  </a:solidFill>
                  <a:round/>
                  <a:headEnd/>
                  <a:tailEnd/>
                </a14:hiddenLine>
              </a:ext>
            </a:extLst>
          </p:spPr>
          <p:txBody>
            <a:bodyPr lIns="93247" tIns="46623" rIns="93247" bIns="46623"/>
            <a:lstStyle/>
            <a:p>
              <a:pPr defTabSz="914224" eaLnBrk="1" fontAlgn="auto" hangingPunct="1">
                <a:spcBef>
                  <a:spcPts val="0"/>
                </a:spcBef>
                <a:spcAft>
                  <a:spcPts val="0"/>
                </a:spcAft>
                <a:defRPr/>
              </a:pPr>
              <a:endParaRPr lang="sl-SI" sz="1836" kern="0" dirty="0">
                <a:solidFill>
                  <a:sysClr val="windowText" lastClr="000000"/>
                </a:solidFill>
                <a:latin typeface="+mn-lt"/>
              </a:endParaRPr>
            </a:p>
          </p:txBody>
        </p:sp>
        <p:sp>
          <p:nvSpPr>
            <p:cNvPr id="35" name="Freeform 13">
              <a:extLst>
                <a:ext uri="{FF2B5EF4-FFF2-40B4-BE49-F238E27FC236}">
                  <a16:creationId xmlns:a16="http://schemas.microsoft.com/office/drawing/2014/main" id="{AC84C770-E6B9-410E-9DAA-E1B95C0C011E}"/>
                </a:ext>
              </a:extLst>
            </p:cNvPr>
            <p:cNvSpPr>
              <a:spLocks/>
            </p:cNvSpPr>
            <p:nvPr/>
          </p:nvSpPr>
          <p:spPr bwMode="auto">
            <a:xfrm>
              <a:off x="10892612" y="3567634"/>
              <a:ext cx="42407" cy="21228"/>
            </a:xfrm>
            <a:custGeom>
              <a:avLst/>
              <a:gdLst>
                <a:gd name="T0" fmla="*/ 16 w 33"/>
                <a:gd name="T1" fmla="*/ 0 h 16"/>
                <a:gd name="T2" fmla="*/ 0 w 33"/>
                <a:gd name="T3" fmla="*/ 16 h 16"/>
                <a:gd name="T4" fmla="*/ 33 w 33"/>
                <a:gd name="T5" fmla="*/ 16 h 16"/>
                <a:gd name="T6" fmla="*/ 16 w 33"/>
                <a:gd name="T7" fmla="*/ 0 h 16"/>
              </a:gdLst>
              <a:ahLst/>
              <a:cxnLst>
                <a:cxn ang="0">
                  <a:pos x="T0" y="T1"/>
                </a:cxn>
                <a:cxn ang="0">
                  <a:pos x="T2" y="T3"/>
                </a:cxn>
                <a:cxn ang="0">
                  <a:pos x="T4" y="T5"/>
                </a:cxn>
                <a:cxn ang="0">
                  <a:pos x="T6" y="T7"/>
                </a:cxn>
              </a:cxnLst>
              <a:rect l="0" t="0" r="r" b="b"/>
              <a:pathLst>
                <a:path w="33" h="16">
                  <a:moveTo>
                    <a:pt x="16" y="0"/>
                  </a:moveTo>
                  <a:cubicBezTo>
                    <a:pt x="7" y="0"/>
                    <a:pt x="0" y="7"/>
                    <a:pt x="0" y="16"/>
                  </a:cubicBezTo>
                  <a:cubicBezTo>
                    <a:pt x="33" y="16"/>
                    <a:pt x="33" y="16"/>
                    <a:pt x="33" y="16"/>
                  </a:cubicBezTo>
                  <a:cubicBezTo>
                    <a:pt x="33" y="7"/>
                    <a:pt x="25" y="0"/>
                    <a:pt x="16" y="0"/>
                  </a:cubicBezTo>
                  <a:close/>
                </a:path>
              </a:pathLst>
            </a:custGeom>
            <a:solidFill>
              <a:srgbClr val="68217A"/>
            </a:solidFill>
            <a:ln>
              <a:noFill/>
            </a:ln>
            <a:extLst>
              <a:ext uri="{91240B29-F687-4F45-9708-019B960494DF}">
                <a14:hiddenLine xmlns:a14="http://schemas.microsoft.com/office/drawing/2010/main" w="9525">
                  <a:solidFill>
                    <a:srgbClr val="000000"/>
                  </a:solidFill>
                  <a:round/>
                  <a:headEnd/>
                  <a:tailEnd/>
                </a14:hiddenLine>
              </a:ext>
            </a:extLst>
          </p:spPr>
          <p:txBody>
            <a:bodyPr lIns="93247" tIns="46623" rIns="93247" bIns="46623"/>
            <a:lstStyle/>
            <a:p>
              <a:pPr defTabSz="914224" eaLnBrk="1" fontAlgn="auto" hangingPunct="1">
                <a:spcBef>
                  <a:spcPts val="0"/>
                </a:spcBef>
                <a:spcAft>
                  <a:spcPts val="0"/>
                </a:spcAft>
                <a:defRPr/>
              </a:pPr>
              <a:endParaRPr lang="sl-SI" sz="1836" kern="0" dirty="0">
                <a:solidFill>
                  <a:sysClr val="windowText" lastClr="000000"/>
                </a:solidFill>
                <a:latin typeface="+mn-lt"/>
              </a:endParaRPr>
            </a:p>
          </p:txBody>
        </p:sp>
        <p:sp>
          <p:nvSpPr>
            <p:cNvPr id="36" name="Freeform 14">
              <a:extLst>
                <a:ext uri="{FF2B5EF4-FFF2-40B4-BE49-F238E27FC236}">
                  <a16:creationId xmlns:a16="http://schemas.microsoft.com/office/drawing/2014/main" id="{7BD41242-6C11-435F-9C8E-584A6ED568F8}"/>
                </a:ext>
              </a:extLst>
            </p:cNvPr>
            <p:cNvSpPr>
              <a:spLocks/>
            </p:cNvSpPr>
            <p:nvPr/>
          </p:nvSpPr>
          <p:spPr bwMode="auto">
            <a:xfrm>
              <a:off x="10944657" y="3351495"/>
              <a:ext cx="44336" cy="237367"/>
            </a:xfrm>
            <a:custGeom>
              <a:avLst/>
              <a:gdLst>
                <a:gd name="T0" fmla="*/ 4 w 28"/>
                <a:gd name="T1" fmla="*/ 149 h 149"/>
                <a:gd name="T2" fmla="*/ 24 w 28"/>
                <a:gd name="T3" fmla="*/ 149 h 149"/>
                <a:gd name="T4" fmla="*/ 28 w 28"/>
                <a:gd name="T5" fmla="*/ 0 h 149"/>
                <a:gd name="T6" fmla="*/ 0 w 28"/>
                <a:gd name="T7" fmla="*/ 0 h 149"/>
                <a:gd name="T8" fmla="*/ 4 w 28"/>
                <a:gd name="T9" fmla="*/ 149 h 149"/>
              </a:gdLst>
              <a:ahLst/>
              <a:cxnLst>
                <a:cxn ang="0">
                  <a:pos x="T0" y="T1"/>
                </a:cxn>
                <a:cxn ang="0">
                  <a:pos x="T2" y="T3"/>
                </a:cxn>
                <a:cxn ang="0">
                  <a:pos x="T4" y="T5"/>
                </a:cxn>
                <a:cxn ang="0">
                  <a:pos x="T6" y="T7"/>
                </a:cxn>
                <a:cxn ang="0">
                  <a:pos x="T8" y="T9"/>
                </a:cxn>
              </a:cxnLst>
              <a:rect l="0" t="0" r="r" b="b"/>
              <a:pathLst>
                <a:path w="28" h="149">
                  <a:moveTo>
                    <a:pt x="4" y="149"/>
                  </a:moveTo>
                  <a:lnTo>
                    <a:pt x="24" y="149"/>
                  </a:lnTo>
                  <a:lnTo>
                    <a:pt x="28" y="0"/>
                  </a:lnTo>
                  <a:lnTo>
                    <a:pt x="0" y="0"/>
                  </a:lnTo>
                  <a:lnTo>
                    <a:pt x="4" y="149"/>
                  </a:lnTo>
                  <a:close/>
                </a:path>
              </a:pathLst>
            </a:custGeom>
            <a:solidFill>
              <a:srgbClr val="FFB900"/>
            </a:solidFill>
            <a:ln>
              <a:noFill/>
            </a:ln>
            <a:extLst>
              <a:ext uri="{91240B29-F687-4F45-9708-019B960494DF}">
                <a14:hiddenLine xmlns:a14="http://schemas.microsoft.com/office/drawing/2010/main" w="9525">
                  <a:solidFill>
                    <a:srgbClr val="000000"/>
                  </a:solidFill>
                  <a:round/>
                  <a:headEnd/>
                  <a:tailEnd/>
                </a14:hiddenLine>
              </a:ext>
            </a:extLst>
          </p:spPr>
          <p:txBody>
            <a:bodyPr lIns="93247" tIns="46623" rIns="93247" bIns="46623"/>
            <a:lstStyle/>
            <a:p>
              <a:pPr defTabSz="914224" eaLnBrk="1" fontAlgn="auto" hangingPunct="1">
                <a:spcBef>
                  <a:spcPts val="0"/>
                </a:spcBef>
                <a:spcAft>
                  <a:spcPts val="0"/>
                </a:spcAft>
                <a:defRPr/>
              </a:pPr>
              <a:endParaRPr lang="sl-SI" sz="1836" kern="0" dirty="0">
                <a:solidFill>
                  <a:sysClr val="windowText" lastClr="000000"/>
                </a:solidFill>
                <a:latin typeface="+mn-lt"/>
              </a:endParaRPr>
            </a:p>
          </p:txBody>
        </p:sp>
        <p:sp>
          <p:nvSpPr>
            <p:cNvPr id="37" name="Freeform 15">
              <a:extLst>
                <a:ext uri="{FF2B5EF4-FFF2-40B4-BE49-F238E27FC236}">
                  <a16:creationId xmlns:a16="http://schemas.microsoft.com/office/drawing/2014/main" id="{5C3715F1-27BD-4BB9-BA9D-FC9473D1C239}"/>
                </a:ext>
              </a:extLst>
            </p:cNvPr>
            <p:cNvSpPr>
              <a:spLocks/>
            </p:cNvSpPr>
            <p:nvPr/>
          </p:nvSpPr>
          <p:spPr bwMode="auto">
            <a:xfrm>
              <a:off x="10944657" y="3567634"/>
              <a:ext cx="44336" cy="21228"/>
            </a:xfrm>
            <a:custGeom>
              <a:avLst/>
              <a:gdLst>
                <a:gd name="T0" fmla="*/ 16 w 33"/>
                <a:gd name="T1" fmla="*/ 0 h 16"/>
                <a:gd name="T2" fmla="*/ 33 w 33"/>
                <a:gd name="T3" fmla="*/ 16 h 16"/>
                <a:gd name="T4" fmla="*/ 0 w 33"/>
                <a:gd name="T5" fmla="*/ 16 h 16"/>
                <a:gd name="T6" fmla="*/ 16 w 33"/>
                <a:gd name="T7" fmla="*/ 0 h 16"/>
              </a:gdLst>
              <a:ahLst/>
              <a:cxnLst>
                <a:cxn ang="0">
                  <a:pos x="T0" y="T1"/>
                </a:cxn>
                <a:cxn ang="0">
                  <a:pos x="T2" y="T3"/>
                </a:cxn>
                <a:cxn ang="0">
                  <a:pos x="T4" y="T5"/>
                </a:cxn>
                <a:cxn ang="0">
                  <a:pos x="T6" y="T7"/>
                </a:cxn>
              </a:cxnLst>
              <a:rect l="0" t="0" r="r" b="b"/>
              <a:pathLst>
                <a:path w="33" h="16">
                  <a:moveTo>
                    <a:pt x="16" y="0"/>
                  </a:moveTo>
                  <a:cubicBezTo>
                    <a:pt x="25" y="0"/>
                    <a:pt x="33" y="7"/>
                    <a:pt x="33" y="16"/>
                  </a:cubicBezTo>
                  <a:cubicBezTo>
                    <a:pt x="0" y="16"/>
                    <a:pt x="0" y="16"/>
                    <a:pt x="0" y="16"/>
                  </a:cubicBezTo>
                  <a:cubicBezTo>
                    <a:pt x="0" y="7"/>
                    <a:pt x="7" y="0"/>
                    <a:pt x="16" y="0"/>
                  </a:cubicBezTo>
                  <a:close/>
                </a:path>
              </a:pathLst>
            </a:custGeom>
            <a:solidFill>
              <a:srgbClr val="68217A"/>
            </a:solidFill>
            <a:ln>
              <a:noFill/>
            </a:ln>
            <a:extLst>
              <a:ext uri="{91240B29-F687-4F45-9708-019B960494DF}">
                <a14:hiddenLine xmlns:a14="http://schemas.microsoft.com/office/drawing/2010/main" w="9525">
                  <a:solidFill>
                    <a:srgbClr val="000000"/>
                  </a:solidFill>
                  <a:round/>
                  <a:headEnd/>
                  <a:tailEnd/>
                </a14:hiddenLine>
              </a:ext>
            </a:extLst>
          </p:spPr>
          <p:txBody>
            <a:bodyPr lIns="93247" tIns="46623" rIns="93247" bIns="46623"/>
            <a:lstStyle/>
            <a:p>
              <a:pPr defTabSz="914224" eaLnBrk="1" fontAlgn="auto" hangingPunct="1">
                <a:spcBef>
                  <a:spcPts val="0"/>
                </a:spcBef>
                <a:spcAft>
                  <a:spcPts val="0"/>
                </a:spcAft>
                <a:defRPr/>
              </a:pPr>
              <a:endParaRPr lang="sl-SI" sz="1836" kern="0" dirty="0">
                <a:solidFill>
                  <a:sysClr val="windowText" lastClr="000000"/>
                </a:solidFill>
                <a:latin typeface="+mn-lt"/>
              </a:endParaRPr>
            </a:p>
          </p:txBody>
        </p:sp>
        <p:sp>
          <p:nvSpPr>
            <p:cNvPr id="38" name="Freeform 16">
              <a:extLst>
                <a:ext uri="{FF2B5EF4-FFF2-40B4-BE49-F238E27FC236}">
                  <a16:creationId xmlns:a16="http://schemas.microsoft.com/office/drawing/2014/main" id="{0E3AE3E0-C722-4BD4-8E19-7CEEC39B4661}"/>
                </a:ext>
              </a:extLst>
            </p:cNvPr>
            <p:cNvSpPr>
              <a:spLocks/>
            </p:cNvSpPr>
            <p:nvPr/>
          </p:nvSpPr>
          <p:spPr bwMode="auto">
            <a:xfrm>
              <a:off x="11037182" y="3175884"/>
              <a:ext cx="23131" cy="25087"/>
            </a:xfrm>
            <a:custGeom>
              <a:avLst/>
              <a:gdLst>
                <a:gd name="T0" fmla="*/ 0 w 18"/>
                <a:gd name="T1" fmla="*/ 0 h 20"/>
                <a:gd name="T2" fmla="*/ 0 w 18"/>
                <a:gd name="T3" fmla="*/ 11 h 20"/>
                <a:gd name="T4" fmla="*/ 9 w 18"/>
                <a:gd name="T5" fmla="*/ 20 h 20"/>
                <a:gd name="T6" fmla="*/ 18 w 18"/>
                <a:gd name="T7" fmla="*/ 11 h 20"/>
                <a:gd name="T8" fmla="*/ 18 w 18"/>
                <a:gd name="T9" fmla="*/ 0 h 20"/>
                <a:gd name="T10" fmla="*/ 0 w 18"/>
                <a:gd name="T11" fmla="*/ 0 h 20"/>
              </a:gdLst>
              <a:ahLst/>
              <a:cxnLst>
                <a:cxn ang="0">
                  <a:pos x="T0" y="T1"/>
                </a:cxn>
                <a:cxn ang="0">
                  <a:pos x="T2" y="T3"/>
                </a:cxn>
                <a:cxn ang="0">
                  <a:pos x="T4" y="T5"/>
                </a:cxn>
                <a:cxn ang="0">
                  <a:pos x="T6" y="T7"/>
                </a:cxn>
                <a:cxn ang="0">
                  <a:pos x="T8" y="T9"/>
                </a:cxn>
                <a:cxn ang="0">
                  <a:pos x="T10" y="T11"/>
                </a:cxn>
              </a:cxnLst>
              <a:rect l="0" t="0" r="r" b="b"/>
              <a:pathLst>
                <a:path w="18" h="20">
                  <a:moveTo>
                    <a:pt x="0" y="0"/>
                  </a:moveTo>
                  <a:cubicBezTo>
                    <a:pt x="0" y="11"/>
                    <a:pt x="0" y="11"/>
                    <a:pt x="0" y="11"/>
                  </a:cubicBezTo>
                  <a:cubicBezTo>
                    <a:pt x="0" y="16"/>
                    <a:pt x="4" y="20"/>
                    <a:pt x="9" y="20"/>
                  </a:cubicBezTo>
                  <a:cubicBezTo>
                    <a:pt x="14" y="20"/>
                    <a:pt x="18" y="16"/>
                    <a:pt x="18" y="11"/>
                  </a:cubicBezTo>
                  <a:cubicBezTo>
                    <a:pt x="18" y="0"/>
                    <a:pt x="18" y="0"/>
                    <a:pt x="18" y="0"/>
                  </a:cubicBezTo>
                  <a:lnTo>
                    <a:pt x="0" y="0"/>
                  </a:lnTo>
                  <a:close/>
                </a:path>
              </a:pathLst>
            </a:custGeom>
            <a:solidFill>
              <a:srgbClr val="FFB900"/>
            </a:solidFill>
            <a:ln>
              <a:noFill/>
            </a:ln>
            <a:extLst>
              <a:ext uri="{91240B29-F687-4F45-9708-019B960494DF}">
                <a14:hiddenLine xmlns:a14="http://schemas.microsoft.com/office/drawing/2010/main" w="9525">
                  <a:solidFill>
                    <a:srgbClr val="000000"/>
                  </a:solidFill>
                  <a:round/>
                  <a:headEnd/>
                  <a:tailEnd/>
                </a14:hiddenLine>
              </a:ext>
            </a:extLst>
          </p:spPr>
          <p:txBody>
            <a:bodyPr lIns="93247" tIns="46623" rIns="93247" bIns="46623"/>
            <a:lstStyle/>
            <a:p>
              <a:pPr defTabSz="914224" eaLnBrk="1" fontAlgn="auto" hangingPunct="1">
                <a:spcBef>
                  <a:spcPts val="0"/>
                </a:spcBef>
                <a:spcAft>
                  <a:spcPts val="0"/>
                </a:spcAft>
                <a:defRPr/>
              </a:pPr>
              <a:endParaRPr lang="sl-SI" sz="1836" kern="0" dirty="0">
                <a:solidFill>
                  <a:sysClr val="windowText" lastClr="000000"/>
                </a:solidFill>
                <a:latin typeface="+mn-lt"/>
              </a:endParaRPr>
            </a:p>
          </p:txBody>
        </p:sp>
        <p:sp>
          <p:nvSpPr>
            <p:cNvPr id="39" name="Freeform 17">
              <a:extLst>
                <a:ext uri="{FF2B5EF4-FFF2-40B4-BE49-F238E27FC236}">
                  <a16:creationId xmlns:a16="http://schemas.microsoft.com/office/drawing/2014/main" id="{46DBCEB2-3C45-4FE7-B205-04AF7793156F}"/>
                </a:ext>
              </a:extLst>
            </p:cNvPr>
            <p:cNvSpPr>
              <a:spLocks/>
            </p:cNvSpPr>
            <p:nvPr/>
          </p:nvSpPr>
          <p:spPr bwMode="auto">
            <a:xfrm>
              <a:off x="10809724" y="2979044"/>
              <a:ext cx="77104" cy="196840"/>
            </a:xfrm>
            <a:custGeom>
              <a:avLst/>
              <a:gdLst>
                <a:gd name="T0" fmla="*/ 61 w 61"/>
                <a:gd name="T1" fmla="*/ 7 h 155"/>
                <a:gd name="T2" fmla="*/ 36 w 61"/>
                <a:gd name="T3" fmla="*/ 0 h 155"/>
                <a:gd name="T4" fmla="*/ 0 w 61"/>
                <a:gd name="T5" fmla="*/ 155 h 155"/>
                <a:gd name="T6" fmla="*/ 25 w 61"/>
                <a:gd name="T7" fmla="*/ 155 h 155"/>
                <a:gd name="T8" fmla="*/ 61 w 61"/>
                <a:gd name="T9" fmla="*/ 7 h 155"/>
              </a:gdLst>
              <a:ahLst/>
              <a:cxnLst>
                <a:cxn ang="0">
                  <a:pos x="T0" y="T1"/>
                </a:cxn>
                <a:cxn ang="0">
                  <a:pos x="T2" y="T3"/>
                </a:cxn>
                <a:cxn ang="0">
                  <a:pos x="T4" y="T5"/>
                </a:cxn>
                <a:cxn ang="0">
                  <a:pos x="T6" y="T7"/>
                </a:cxn>
                <a:cxn ang="0">
                  <a:pos x="T8" y="T9"/>
                </a:cxn>
              </a:cxnLst>
              <a:rect l="0" t="0" r="r" b="b"/>
              <a:pathLst>
                <a:path w="61" h="155">
                  <a:moveTo>
                    <a:pt x="61" y="7"/>
                  </a:moveTo>
                  <a:cubicBezTo>
                    <a:pt x="53" y="5"/>
                    <a:pt x="44" y="3"/>
                    <a:pt x="36" y="0"/>
                  </a:cubicBezTo>
                  <a:cubicBezTo>
                    <a:pt x="12" y="51"/>
                    <a:pt x="5" y="100"/>
                    <a:pt x="0" y="155"/>
                  </a:cubicBezTo>
                  <a:cubicBezTo>
                    <a:pt x="25" y="155"/>
                    <a:pt x="25" y="155"/>
                    <a:pt x="25" y="155"/>
                  </a:cubicBezTo>
                  <a:cubicBezTo>
                    <a:pt x="31" y="102"/>
                    <a:pt x="38" y="55"/>
                    <a:pt x="61" y="7"/>
                  </a:cubicBezTo>
                  <a:close/>
                </a:path>
              </a:pathLst>
            </a:custGeom>
            <a:solidFill>
              <a:srgbClr val="969696"/>
            </a:solidFill>
            <a:ln>
              <a:noFill/>
            </a:ln>
            <a:extLst>
              <a:ext uri="{91240B29-F687-4F45-9708-019B960494DF}">
                <a14:hiddenLine xmlns:a14="http://schemas.microsoft.com/office/drawing/2010/main" w="9525">
                  <a:solidFill>
                    <a:srgbClr val="000000"/>
                  </a:solidFill>
                  <a:round/>
                  <a:headEnd/>
                  <a:tailEnd/>
                </a14:hiddenLine>
              </a:ext>
            </a:extLst>
          </p:spPr>
          <p:txBody>
            <a:bodyPr lIns="93247" tIns="46623" rIns="93247" bIns="46623"/>
            <a:lstStyle/>
            <a:p>
              <a:pPr defTabSz="914224" eaLnBrk="1" fontAlgn="auto" hangingPunct="1">
                <a:spcBef>
                  <a:spcPts val="0"/>
                </a:spcBef>
                <a:spcAft>
                  <a:spcPts val="0"/>
                </a:spcAft>
                <a:defRPr/>
              </a:pPr>
              <a:endParaRPr lang="sl-SI" sz="1836" kern="0" dirty="0">
                <a:solidFill>
                  <a:sysClr val="windowText" lastClr="000000"/>
                </a:solidFill>
                <a:latin typeface="+mn-lt"/>
              </a:endParaRPr>
            </a:p>
          </p:txBody>
        </p:sp>
        <p:sp>
          <p:nvSpPr>
            <p:cNvPr id="40" name="Freeform 18">
              <a:extLst>
                <a:ext uri="{FF2B5EF4-FFF2-40B4-BE49-F238E27FC236}">
                  <a16:creationId xmlns:a16="http://schemas.microsoft.com/office/drawing/2014/main" id="{B5EB38F9-3DF2-4BCA-9756-B2703DE6992A}"/>
                </a:ext>
              </a:extLst>
            </p:cNvPr>
            <p:cNvSpPr>
              <a:spLocks/>
            </p:cNvSpPr>
            <p:nvPr/>
          </p:nvSpPr>
          <p:spPr bwMode="auto">
            <a:xfrm>
              <a:off x="10813579" y="3175884"/>
              <a:ext cx="23131" cy="25087"/>
            </a:xfrm>
            <a:custGeom>
              <a:avLst/>
              <a:gdLst>
                <a:gd name="T0" fmla="*/ 19 w 19"/>
                <a:gd name="T1" fmla="*/ 0 h 20"/>
                <a:gd name="T2" fmla="*/ 19 w 19"/>
                <a:gd name="T3" fmla="*/ 11 h 20"/>
                <a:gd name="T4" fmla="*/ 10 w 19"/>
                <a:gd name="T5" fmla="*/ 20 h 20"/>
                <a:gd name="T6" fmla="*/ 0 w 19"/>
                <a:gd name="T7" fmla="*/ 11 h 20"/>
                <a:gd name="T8" fmla="*/ 0 w 19"/>
                <a:gd name="T9" fmla="*/ 0 h 20"/>
                <a:gd name="T10" fmla="*/ 19 w 19"/>
                <a:gd name="T11" fmla="*/ 0 h 20"/>
              </a:gdLst>
              <a:ahLst/>
              <a:cxnLst>
                <a:cxn ang="0">
                  <a:pos x="T0" y="T1"/>
                </a:cxn>
                <a:cxn ang="0">
                  <a:pos x="T2" y="T3"/>
                </a:cxn>
                <a:cxn ang="0">
                  <a:pos x="T4" y="T5"/>
                </a:cxn>
                <a:cxn ang="0">
                  <a:pos x="T6" y="T7"/>
                </a:cxn>
                <a:cxn ang="0">
                  <a:pos x="T8" y="T9"/>
                </a:cxn>
                <a:cxn ang="0">
                  <a:pos x="T10" y="T11"/>
                </a:cxn>
              </a:cxnLst>
              <a:rect l="0" t="0" r="r" b="b"/>
              <a:pathLst>
                <a:path w="19" h="20">
                  <a:moveTo>
                    <a:pt x="19" y="0"/>
                  </a:moveTo>
                  <a:cubicBezTo>
                    <a:pt x="19" y="11"/>
                    <a:pt x="19" y="11"/>
                    <a:pt x="19" y="11"/>
                  </a:cubicBezTo>
                  <a:cubicBezTo>
                    <a:pt x="19" y="16"/>
                    <a:pt x="15" y="20"/>
                    <a:pt x="10" y="20"/>
                  </a:cubicBezTo>
                  <a:cubicBezTo>
                    <a:pt x="4" y="20"/>
                    <a:pt x="0" y="16"/>
                    <a:pt x="0" y="11"/>
                  </a:cubicBezTo>
                  <a:cubicBezTo>
                    <a:pt x="0" y="0"/>
                    <a:pt x="0" y="0"/>
                    <a:pt x="0" y="0"/>
                  </a:cubicBezTo>
                  <a:lnTo>
                    <a:pt x="19" y="0"/>
                  </a:lnTo>
                  <a:close/>
                </a:path>
              </a:pathLst>
            </a:custGeom>
            <a:solidFill>
              <a:srgbClr val="FFB900"/>
            </a:solidFill>
            <a:ln>
              <a:noFill/>
            </a:ln>
            <a:extLst>
              <a:ext uri="{91240B29-F687-4F45-9708-019B960494DF}">
                <a14:hiddenLine xmlns:a14="http://schemas.microsoft.com/office/drawing/2010/main" w="9525">
                  <a:solidFill>
                    <a:srgbClr val="000000"/>
                  </a:solidFill>
                  <a:round/>
                  <a:headEnd/>
                  <a:tailEnd/>
                </a14:hiddenLine>
              </a:ext>
            </a:extLst>
          </p:spPr>
          <p:txBody>
            <a:bodyPr lIns="93247" tIns="46623" rIns="93247" bIns="46623"/>
            <a:lstStyle/>
            <a:p>
              <a:pPr defTabSz="914224" eaLnBrk="1" fontAlgn="auto" hangingPunct="1">
                <a:spcBef>
                  <a:spcPts val="0"/>
                </a:spcBef>
                <a:spcAft>
                  <a:spcPts val="0"/>
                </a:spcAft>
                <a:defRPr/>
              </a:pPr>
              <a:endParaRPr lang="sl-SI" sz="1836" kern="0" dirty="0">
                <a:solidFill>
                  <a:sysClr val="windowText" lastClr="000000"/>
                </a:solidFill>
                <a:latin typeface="+mn-lt"/>
              </a:endParaRPr>
            </a:p>
          </p:txBody>
        </p:sp>
        <p:sp>
          <p:nvSpPr>
            <p:cNvPr id="41" name="Freeform 19">
              <a:extLst>
                <a:ext uri="{FF2B5EF4-FFF2-40B4-BE49-F238E27FC236}">
                  <a16:creationId xmlns:a16="http://schemas.microsoft.com/office/drawing/2014/main" id="{1E69F700-F74C-44C6-94D6-D479B76B8886}"/>
                </a:ext>
              </a:extLst>
            </p:cNvPr>
            <p:cNvSpPr>
              <a:spLocks/>
            </p:cNvSpPr>
            <p:nvPr/>
          </p:nvSpPr>
          <p:spPr bwMode="auto">
            <a:xfrm>
              <a:off x="10855987" y="2975184"/>
              <a:ext cx="163848" cy="250875"/>
            </a:xfrm>
            <a:custGeom>
              <a:avLst/>
              <a:gdLst>
                <a:gd name="T0" fmla="*/ 66 w 103"/>
                <a:gd name="T1" fmla="*/ 0 h 159"/>
                <a:gd name="T2" fmla="*/ 51 w 103"/>
                <a:gd name="T3" fmla="*/ 115 h 159"/>
                <a:gd name="T4" fmla="*/ 37 w 103"/>
                <a:gd name="T5" fmla="*/ 0 h 159"/>
                <a:gd name="T6" fmla="*/ 0 w 103"/>
                <a:gd name="T7" fmla="*/ 3 h 159"/>
                <a:gd name="T8" fmla="*/ 7 w 103"/>
                <a:gd name="T9" fmla="*/ 159 h 159"/>
                <a:gd name="T10" fmla="*/ 95 w 103"/>
                <a:gd name="T11" fmla="*/ 159 h 159"/>
                <a:gd name="T12" fmla="*/ 103 w 103"/>
                <a:gd name="T13" fmla="*/ 3 h 159"/>
                <a:gd name="T14" fmla="*/ 66 w 103"/>
                <a:gd name="T15" fmla="*/ 0 h 159"/>
              </a:gdLst>
              <a:ahLst/>
              <a:cxnLst>
                <a:cxn ang="0">
                  <a:pos x="T0" y="T1"/>
                </a:cxn>
                <a:cxn ang="0">
                  <a:pos x="T2" y="T3"/>
                </a:cxn>
                <a:cxn ang="0">
                  <a:pos x="T4" y="T5"/>
                </a:cxn>
                <a:cxn ang="0">
                  <a:pos x="T6" y="T7"/>
                </a:cxn>
                <a:cxn ang="0">
                  <a:pos x="T8" y="T9"/>
                </a:cxn>
                <a:cxn ang="0">
                  <a:pos x="T10" y="T11"/>
                </a:cxn>
                <a:cxn ang="0">
                  <a:pos x="T12" y="T13"/>
                </a:cxn>
                <a:cxn ang="0">
                  <a:pos x="T14" y="T15"/>
                </a:cxn>
              </a:cxnLst>
              <a:rect l="0" t="0" r="r" b="b"/>
              <a:pathLst>
                <a:path w="103" h="159">
                  <a:moveTo>
                    <a:pt x="66" y="0"/>
                  </a:moveTo>
                  <a:lnTo>
                    <a:pt x="51" y="115"/>
                  </a:lnTo>
                  <a:lnTo>
                    <a:pt x="37" y="0"/>
                  </a:lnTo>
                  <a:lnTo>
                    <a:pt x="0" y="3"/>
                  </a:lnTo>
                  <a:lnTo>
                    <a:pt x="7" y="159"/>
                  </a:lnTo>
                  <a:lnTo>
                    <a:pt x="95" y="159"/>
                  </a:lnTo>
                  <a:lnTo>
                    <a:pt x="103" y="3"/>
                  </a:lnTo>
                  <a:lnTo>
                    <a:pt x="66" y="0"/>
                  </a:lnTo>
                  <a:close/>
                </a:path>
              </a:pathLst>
            </a:custGeom>
            <a:solidFill>
              <a:srgbClr val="969696"/>
            </a:solidFill>
            <a:ln>
              <a:noFill/>
            </a:ln>
            <a:extLst>
              <a:ext uri="{91240B29-F687-4F45-9708-019B960494DF}">
                <a14:hiddenLine xmlns:a14="http://schemas.microsoft.com/office/drawing/2010/main" w="9525">
                  <a:solidFill>
                    <a:srgbClr val="000000"/>
                  </a:solidFill>
                  <a:round/>
                  <a:headEnd/>
                  <a:tailEnd/>
                </a14:hiddenLine>
              </a:ext>
            </a:extLst>
          </p:spPr>
          <p:txBody>
            <a:bodyPr lIns="93247" tIns="46623" rIns="93247" bIns="46623"/>
            <a:lstStyle/>
            <a:p>
              <a:pPr defTabSz="914224" eaLnBrk="1" fontAlgn="auto" hangingPunct="1">
                <a:spcBef>
                  <a:spcPts val="0"/>
                </a:spcBef>
                <a:spcAft>
                  <a:spcPts val="0"/>
                </a:spcAft>
                <a:defRPr/>
              </a:pPr>
              <a:endParaRPr lang="sl-SI" sz="1836" kern="0" dirty="0">
                <a:solidFill>
                  <a:sysClr val="windowText" lastClr="000000"/>
                </a:solidFill>
                <a:latin typeface="+mn-lt"/>
              </a:endParaRPr>
            </a:p>
          </p:txBody>
        </p:sp>
        <p:sp>
          <p:nvSpPr>
            <p:cNvPr id="42" name="Freeform 20">
              <a:extLst>
                <a:ext uri="{FF2B5EF4-FFF2-40B4-BE49-F238E27FC236}">
                  <a16:creationId xmlns:a16="http://schemas.microsoft.com/office/drawing/2014/main" id="{7705ECE6-C880-4BCA-944F-A2FFF9822CB5}"/>
                </a:ext>
              </a:extLst>
            </p:cNvPr>
            <p:cNvSpPr>
              <a:spLocks/>
            </p:cNvSpPr>
            <p:nvPr/>
          </p:nvSpPr>
          <p:spPr bwMode="auto">
            <a:xfrm>
              <a:off x="10975499" y="2884482"/>
              <a:ext cx="0" cy="0"/>
            </a:xfrm>
            <a:custGeom>
              <a:avLst/>
              <a:gdLst>
                <a:gd name="T0" fmla="*/ 1 w 1"/>
                <a:gd name="T1" fmla="*/ 0 w 1"/>
                <a:gd name="T2" fmla="*/ 1 w 1"/>
              </a:gdLst>
              <a:ahLst/>
              <a:cxnLst>
                <a:cxn ang="0">
                  <a:pos x="T0" y="0"/>
                </a:cxn>
                <a:cxn ang="0">
                  <a:pos x="T1" y="0"/>
                </a:cxn>
                <a:cxn ang="0">
                  <a:pos x="T2" y="0"/>
                </a:cxn>
              </a:cxnLst>
              <a:rect l="0" t="0" r="r" b="b"/>
              <a:pathLst>
                <a:path w="1">
                  <a:moveTo>
                    <a:pt x="1" y="0"/>
                  </a:moveTo>
                  <a:cubicBezTo>
                    <a:pt x="1" y="0"/>
                    <a:pt x="0" y="0"/>
                    <a:pt x="0" y="0"/>
                  </a:cubicBezTo>
                  <a:cubicBezTo>
                    <a:pt x="0" y="0"/>
                    <a:pt x="1" y="0"/>
                    <a:pt x="1" y="0"/>
                  </a:cubicBezTo>
                  <a:close/>
                </a:path>
              </a:pathLst>
            </a:custGeom>
            <a:solidFill>
              <a:srgbClr val="FFD60A"/>
            </a:solidFill>
            <a:ln>
              <a:noFill/>
            </a:ln>
            <a:extLst>
              <a:ext uri="{91240B29-F687-4F45-9708-019B960494DF}">
                <a14:hiddenLine xmlns:a14="http://schemas.microsoft.com/office/drawing/2010/main" w="9525">
                  <a:solidFill>
                    <a:srgbClr val="000000"/>
                  </a:solidFill>
                  <a:round/>
                  <a:headEnd/>
                  <a:tailEnd/>
                </a14:hiddenLine>
              </a:ext>
            </a:extLst>
          </p:spPr>
          <p:txBody>
            <a:bodyPr lIns="93247" tIns="46623" rIns="93247" bIns="46623"/>
            <a:lstStyle/>
            <a:p>
              <a:pPr defTabSz="914224" eaLnBrk="1" fontAlgn="auto" hangingPunct="1">
                <a:spcBef>
                  <a:spcPts val="0"/>
                </a:spcBef>
                <a:spcAft>
                  <a:spcPts val="0"/>
                </a:spcAft>
                <a:defRPr/>
              </a:pPr>
              <a:endParaRPr lang="sl-SI" sz="1836" kern="0" dirty="0">
                <a:solidFill>
                  <a:sysClr val="windowText" lastClr="000000"/>
                </a:solidFill>
                <a:latin typeface="+mn-lt"/>
              </a:endParaRPr>
            </a:p>
          </p:txBody>
        </p:sp>
        <p:sp>
          <p:nvSpPr>
            <p:cNvPr id="43" name="Freeform 21">
              <a:extLst>
                <a:ext uri="{FF2B5EF4-FFF2-40B4-BE49-F238E27FC236}">
                  <a16:creationId xmlns:a16="http://schemas.microsoft.com/office/drawing/2014/main" id="{A4F08BBB-1A1B-4462-8E98-E9992954A7B7}"/>
                </a:ext>
              </a:extLst>
            </p:cNvPr>
            <p:cNvSpPr>
              <a:spLocks/>
            </p:cNvSpPr>
            <p:nvPr/>
          </p:nvSpPr>
          <p:spPr bwMode="auto">
            <a:xfrm>
              <a:off x="10975499" y="2882553"/>
              <a:ext cx="0" cy="0"/>
            </a:xfrm>
            <a:custGeom>
              <a:avLst/>
              <a:gdLst/>
              <a:ahLst/>
              <a:cxnLst>
                <a:cxn ang="0">
                  <a:pos x="0" y="0"/>
                </a:cxn>
                <a:cxn ang="0">
                  <a:pos x="0" y="0"/>
                </a:cxn>
                <a:cxn ang="0">
                  <a:pos x="0" y="0"/>
                </a:cxn>
              </a:cxnLst>
              <a:rect l="0" t="0" r="r" b="b"/>
              <a:pathLst>
                <a:path>
                  <a:moveTo>
                    <a:pt x="0" y="0"/>
                  </a:moveTo>
                  <a:cubicBezTo>
                    <a:pt x="0" y="0"/>
                    <a:pt x="0" y="0"/>
                    <a:pt x="0" y="0"/>
                  </a:cubicBezTo>
                  <a:cubicBezTo>
                    <a:pt x="0" y="0"/>
                    <a:pt x="0" y="0"/>
                    <a:pt x="0" y="0"/>
                  </a:cubicBezTo>
                  <a:close/>
                </a:path>
              </a:pathLst>
            </a:custGeom>
            <a:solidFill>
              <a:srgbClr val="FFD60A"/>
            </a:solidFill>
            <a:ln>
              <a:noFill/>
            </a:ln>
            <a:extLst>
              <a:ext uri="{91240B29-F687-4F45-9708-019B960494DF}">
                <a14:hiddenLine xmlns:a14="http://schemas.microsoft.com/office/drawing/2010/main" w="9525">
                  <a:solidFill>
                    <a:srgbClr val="000000"/>
                  </a:solidFill>
                  <a:round/>
                  <a:headEnd/>
                  <a:tailEnd/>
                </a14:hiddenLine>
              </a:ext>
            </a:extLst>
          </p:spPr>
          <p:txBody>
            <a:bodyPr lIns="93247" tIns="46623" rIns="93247" bIns="46623"/>
            <a:lstStyle/>
            <a:p>
              <a:pPr defTabSz="914224" eaLnBrk="1" fontAlgn="auto" hangingPunct="1">
                <a:spcBef>
                  <a:spcPts val="0"/>
                </a:spcBef>
                <a:spcAft>
                  <a:spcPts val="0"/>
                </a:spcAft>
                <a:defRPr/>
              </a:pPr>
              <a:endParaRPr lang="sl-SI" sz="1836" kern="0" dirty="0">
                <a:solidFill>
                  <a:sysClr val="windowText" lastClr="000000"/>
                </a:solidFill>
                <a:latin typeface="+mn-lt"/>
              </a:endParaRPr>
            </a:p>
          </p:txBody>
        </p:sp>
        <p:sp>
          <p:nvSpPr>
            <p:cNvPr id="44" name="Freeform 22">
              <a:extLst>
                <a:ext uri="{FF2B5EF4-FFF2-40B4-BE49-F238E27FC236}">
                  <a16:creationId xmlns:a16="http://schemas.microsoft.com/office/drawing/2014/main" id="{A67FEF04-8310-4E17-BB11-C669679E845C}"/>
                </a:ext>
              </a:extLst>
            </p:cNvPr>
            <p:cNvSpPr>
              <a:spLocks/>
            </p:cNvSpPr>
            <p:nvPr/>
          </p:nvSpPr>
          <p:spPr bwMode="auto">
            <a:xfrm>
              <a:off x="10973572" y="2878694"/>
              <a:ext cx="0" cy="0"/>
            </a:xfrm>
            <a:custGeom>
              <a:avLst/>
              <a:gdLst/>
              <a:ahLst/>
              <a:cxnLst>
                <a:cxn ang="0">
                  <a:pos x="0" y="0"/>
                </a:cxn>
                <a:cxn ang="0">
                  <a:pos x="0" y="0"/>
                </a:cxn>
                <a:cxn ang="0">
                  <a:pos x="0" y="0"/>
                </a:cxn>
              </a:cxnLst>
              <a:rect l="0" t="0" r="r" b="b"/>
              <a:pathLst>
                <a:path>
                  <a:moveTo>
                    <a:pt x="0" y="0"/>
                  </a:moveTo>
                  <a:cubicBezTo>
                    <a:pt x="0" y="0"/>
                    <a:pt x="0" y="0"/>
                    <a:pt x="0" y="0"/>
                  </a:cubicBezTo>
                  <a:cubicBezTo>
                    <a:pt x="0" y="0"/>
                    <a:pt x="0" y="0"/>
                    <a:pt x="0" y="0"/>
                  </a:cubicBezTo>
                  <a:close/>
                </a:path>
              </a:pathLst>
            </a:custGeom>
            <a:solidFill>
              <a:srgbClr val="FFD60A"/>
            </a:solidFill>
            <a:ln>
              <a:noFill/>
            </a:ln>
            <a:extLst>
              <a:ext uri="{91240B29-F687-4F45-9708-019B960494DF}">
                <a14:hiddenLine xmlns:a14="http://schemas.microsoft.com/office/drawing/2010/main" w="9525">
                  <a:solidFill>
                    <a:srgbClr val="000000"/>
                  </a:solidFill>
                  <a:round/>
                  <a:headEnd/>
                  <a:tailEnd/>
                </a14:hiddenLine>
              </a:ext>
            </a:extLst>
          </p:spPr>
          <p:txBody>
            <a:bodyPr lIns="93247" tIns="46623" rIns="93247" bIns="46623"/>
            <a:lstStyle/>
            <a:p>
              <a:pPr defTabSz="914224" eaLnBrk="1" fontAlgn="auto" hangingPunct="1">
                <a:spcBef>
                  <a:spcPts val="0"/>
                </a:spcBef>
                <a:spcAft>
                  <a:spcPts val="0"/>
                </a:spcAft>
                <a:defRPr/>
              </a:pPr>
              <a:endParaRPr lang="sl-SI" sz="1836" kern="0" dirty="0">
                <a:solidFill>
                  <a:sysClr val="windowText" lastClr="000000"/>
                </a:solidFill>
                <a:latin typeface="+mn-lt"/>
              </a:endParaRPr>
            </a:p>
          </p:txBody>
        </p:sp>
        <p:sp>
          <p:nvSpPr>
            <p:cNvPr id="45" name="Freeform 23">
              <a:extLst>
                <a:ext uri="{FF2B5EF4-FFF2-40B4-BE49-F238E27FC236}">
                  <a16:creationId xmlns:a16="http://schemas.microsoft.com/office/drawing/2014/main" id="{C66AF52F-1170-43D1-8BAC-61CB541123A2}"/>
                </a:ext>
              </a:extLst>
            </p:cNvPr>
            <p:cNvSpPr>
              <a:spLocks/>
            </p:cNvSpPr>
            <p:nvPr/>
          </p:nvSpPr>
          <p:spPr bwMode="auto">
            <a:xfrm>
              <a:off x="10973572" y="2880623"/>
              <a:ext cx="0" cy="0"/>
            </a:xfrm>
            <a:custGeom>
              <a:avLst/>
              <a:gdLst/>
              <a:ahLst/>
              <a:cxnLst>
                <a:cxn ang="0">
                  <a:pos x="0" y="0"/>
                </a:cxn>
                <a:cxn ang="0">
                  <a:pos x="0" y="0"/>
                </a:cxn>
                <a:cxn ang="0">
                  <a:pos x="0" y="0"/>
                </a:cxn>
              </a:cxnLst>
              <a:rect l="0" t="0" r="r" b="b"/>
              <a:pathLst>
                <a:path>
                  <a:moveTo>
                    <a:pt x="0" y="0"/>
                  </a:moveTo>
                  <a:cubicBezTo>
                    <a:pt x="0" y="0"/>
                    <a:pt x="0" y="0"/>
                    <a:pt x="0" y="0"/>
                  </a:cubicBezTo>
                  <a:cubicBezTo>
                    <a:pt x="0" y="0"/>
                    <a:pt x="0" y="0"/>
                    <a:pt x="0" y="0"/>
                  </a:cubicBezTo>
                  <a:close/>
                </a:path>
              </a:pathLst>
            </a:custGeom>
            <a:solidFill>
              <a:srgbClr val="FFD60A"/>
            </a:solidFill>
            <a:ln>
              <a:noFill/>
            </a:ln>
            <a:extLst>
              <a:ext uri="{91240B29-F687-4F45-9708-019B960494DF}">
                <a14:hiddenLine xmlns:a14="http://schemas.microsoft.com/office/drawing/2010/main" w="9525">
                  <a:solidFill>
                    <a:srgbClr val="000000"/>
                  </a:solidFill>
                  <a:round/>
                  <a:headEnd/>
                  <a:tailEnd/>
                </a14:hiddenLine>
              </a:ext>
            </a:extLst>
          </p:spPr>
          <p:txBody>
            <a:bodyPr lIns="93247" tIns="46623" rIns="93247" bIns="46623"/>
            <a:lstStyle/>
            <a:p>
              <a:pPr defTabSz="914224" eaLnBrk="1" fontAlgn="auto" hangingPunct="1">
                <a:spcBef>
                  <a:spcPts val="0"/>
                </a:spcBef>
                <a:spcAft>
                  <a:spcPts val="0"/>
                </a:spcAft>
                <a:defRPr/>
              </a:pPr>
              <a:endParaRPr lang="sl-SI" sz="1836" kern="0" dirty="0">
                <a:solidFill>
                  <a:sysClr val="windowText" lastClr="000000"/>
                </a:solidFill>
                <a:latin typeface="+mn-lt"/>
              </a:endParaRPr>
            </a:p>
          </p:txBody>
        </p:sp>
        <p:sp>
          <p:nvSpPr>
            <p:cNvPr id="46" name="Freeform 24">
              <a:extLst>
                <a:ext uri="{FF2B5EF4-FFF2-40B4-BE49-F238E27FC236}">
                  <a16:creationId xmlns:a16="http://schemas.microsoft.com/office/drawing/2014/main" id="{84D79187-961B-402F-8DBF-6AB7BABFF883}"/>
                </a:ext>
              </a:extLst>
            </p:cNvPr>
            <p:cNvSpPr>
              <a:spLocks/>
            </p:cNvSpPr>
            <p:nvPr/>
          </p:nvSpPr>
          <p:spPr bwMode="auto">
            <a:xfrm>
              <a:off x="10900322" y="2878694"/>
              <a:ext cx="0" cy="0"/>
            </a:xfrm>
            <a:custGeom>
              <a:avLst/>
              <a:gdLst/>
              <a:ahLst/>
              <a:cxnLst>
                <a:cxn ang="0">
                  <a:pos x="0" y="0"/>
                </a:cxn>
                <a:cxn ang="0">
                  <a:pos x="0" y="0"/>
                </a:cxn>
                <a:cxn ang="0">
                  <a:pos x="0" y="0"/>
                </a:cxn>
              </a:cxnLst>
              <a:rect l="0" t="0" r="r" b="b"/>
              <a:pathLst>
                <a:path>
                  <a:moveTo>
                    <a:pt x="0" y="0"/>
                  </a:moveTo>
                  <a:cubicBezTo>
                    <a:pt x="0" y="0"/>
                    <a:pt x="0" y="0"/>
                    <a:pt x="0" y="0"/>
                  </a:cubicBezTo>
                  <a:cubicBezTo>
                    <a:pt x="0" y="0"/>
                    <a:pt x="0" y="0"/>
                    <a:pt x="0" y="0"/>
                  </a:cubicBezTo>
                  <a:close/>
                </a:path>
              </a:pathLst>
            </a:custGeom>
            <a:solidFill>
              <a:srgbClr val="FFD60A"/>
            </a:solidFill>
            <a:ln>
              <a:noFill/>
            </a:ln>
            <a:extLst>
              <a:ext uri="{91240B29-F687-4F45-9708-019B960494DF}">
                <a14:hiddenLine xmlns:a14="http://schemas.microsoft.com/office/drawing/2010/main" w="9525">
                  <a:solidFill>
                    <a:srgbClr val="000000"/>
                  </a:solidFill>
                  <a:round/>
                  <a:headEnd/>
                  <a:tailEnd/>
                </a14:hiddenLine>
              </a:ext>
            </a:extLst>
          </p:spPr>
          <p:txBody>
            <a:bodyPr lIns="93247" tIns="46623" rIns="93247" bIns="46623"/>
            <a:lstStyle/>
            <a:p>
              <a:pPr defTabSz="914224" eaLnBrk="1" fontAlgn="auto" hangingPunct="1">
                <a:spcBef>
                  <a:spcPts val="0"/>
                </a:spcBef>
                <a:spcAft>
                  <a:spcPts val="0"/>
                </a:spcAft>
                <a:defRPr/>
              </a:pPr>
              <a:endParaRPr lang="sl-SI" sz="1836" kern="0" dirty="0">
                <a:solidFill>
                  <a:sysClr val="windowText" lastClr="000000"/>
                </a:solidFill>
                <a:latin typeface="+mn-lt"/>
              </a:endParaRPr>
            </a:p>
          </p:txBody>
        </p:sp>
        <p:sp>
          <p:nvSpPr>
            <p:cNvPr id="47" name="Freeform 25">
              <a:extLst>
                <a:ext uri="{FF2B5EF4-FFF2-40B4-BE49-F238E27FC236}">
                  <a16:creationId xmlns:a16="http://schemas.microsoft.com/office/drawing/2014/main" id="{C8BE48EB-98BD-4BA2-8B02-EADEFA5BC55C}"/>
                </a:ext>
              </a:extLst>
            </p:cNvPr>
            <p:cNvSpPr>
              <a:spLocks/>
            </p:cNvSpPr>
            <p:nvPr/>
          </p:nvSpPr>
          <p:spPr bwMode="auto">
            <a:xfrm>
              <a:off x="10975499" y="2886413"/>
              <a:ext cx="0" cy="0"/>
            </a:xfrm>
            <a:custGeom>
              <a:avLst/>
              <a:gdLst>
                <a:gd name="T0" fmla="*/ 1 h 1"/>
                <a:gd name="T1" fmla="*/ 0 h 1"/>
                <a:gd name="T2" fmla="*/ 1 h 1"/>
              </a:gdLst>
              <a:ahLst/>
              <a:cxnLst>
                <a:cxn ang="0">
                  <a:pos x="0" y="T0"/>
                </a:cxn>
                <a:cxn ang="0">
                  <a:pos x="0" y="T1"/>
                </a:cxn>
                <a:cxn ang="0">
                  <a:pos x="0" y="T2"/>
                </a:cxn>
              </a:cxnLst>
              <a:rect l="0" t="0" r="r" b="b"/>
              <a:pathLst>
                <a:path h="1">
                  <a:moveTo>
                    <a:pt x="0" y="1"/>
                  </a:moveTo>
                  <a:cubicBezTo>
                    <a:pt x="0" y="1"/>
                    <a:pt x="0" y="0"/>
                    <a:pt x="0" y="0"/>
                  </a:cubicBezTo>
                  <a:cubicBezTo>
                    <a:pt x="0" y="0"/>
                    <a:pt x="0" y="1"/>
                    <a:pt x="0" y="1"/>
                  </a:cubicBezTo>
                  <a:close/>
                </a:path>
              </a:pathLst>
            </a:custGeom>
            <a:solidFill>
              <a:srgbClr val="FFD60A"/>
            </a:solidFill>
            <a:ln>
              <a:noFill/>
            </a:ln>
            <a:extLst>
              <a:ext uri="{91240B29-F687-4F45-9708-019B960494DF}">
                <a14:hiddenLine xmlns:a14="http://schemas.microsoft.com/office/drawing/2010/main" w="9525">
                  <a:solidFill>
                    <a:srgbClr val="000000"/>
                  </a:solidFill>
                  <a:round/>
                  <a:headEnd/>
                  <a:tailEnd/>
                </a14:hiddenLine>
              </a:ext>
            </a:extLst>
          </p:spPr>
          <p:txBody>
            <a:bodyPr lIns="93247" tIns="46623" rIns="93247" bIns="46623"/>
            <a:lstStyle/>
            <a:p>
              <a:pPr defTabSz="914224" eaLnBrk="1" fontAlgn="auto" hangingPunct="1">
                <a:spcBef>
                  <a:spcPts val="0"/>
                </a:spcBef>
                <a:spcAft>
                  <a:spcPts val="0"/>
                </a:spcAft>
                <a:defRPr/>
              </a:pPr>
              <a:endParaRPr lang="sl-SI" sz="1836" kern="0" dirty="0">
                <a:solidFill>
                  <a:sysClr val="windowText" lastClr="000000"/>
                </a:solidFill>
                <a:latin typeface="+mn-lt"/>
              </a:endParaRPr>
            </a:p>
          </p:txBody>
        </p:sp>
        <p:sp>
          <p:nvSpPr>
            <p:cNvPr id="48" name="Freeform 26">
              <a:extLst>
                <a:ext uri="{FF2B5EF4-FFF2-40B4-BE49-F238E27FC236}">
                  <a16:creationId xmlns:a16="http://schemas.microsoft.com/office/drawing/2014/main" id="{6E29F6F3-93D6-4F8F-A698-1D83CDB8F1EF}"/>
                </a:ext>
              </a:extLst>
            </p:cNvPr>
            <p:cNvSpPr>
              <a:spLocks/>
            </p:cNvSpPr>
            <p:nvPr/>
          </p:nvSpPr>
          <p:spPr bwMode="auto">
            <a:xfrm>
              <a:off x="10975499" y="2886413"/>
              <a:ext cx="0" cy="1929"/>
            </a:xfrm>
            <a:custGeom>
              <a:avLst/>
              <a:gdLst>
                <a:gd name="T0" fmla="*/ 2 h 2"/>
                <a:gd name="T1" fmla="*/ 0 h 2"/>
                <a:gd name="T2" fmla="*/ 2 h 2"/>
              </a:gdLst>
              <a:ahLst/>
              <a:cxnLst>
                <a:cxn ang="0">
                  <a:pos x="0" y="T0"/>
                </a:cxn>
                <a:cxn ang="0">
                  <a:pos x="0" y="T1"/>
                </a:cxn>
                <a:cxn ang="0">
                  <a:pos x="0" y="T2"/>
                </a:cxn>
              </a:cxnLst>
              <a:rect l="0" t="0" r="r" b="b"/>
              <a:pathLst>
                <a:path h="2">
                  <a:moveTo>
                    <a:pt x="0" y="2"/>
                  </a:moveTo>
                  <a:cubicBezTo>
                    <a:pt x="0" y="1"/>
                    <a:pt x="0" y="1"/>
                    <a:pt x="0" y="0"/>
                  </a:cubicBezTo>
                  <a:cubicBezTo>
                    <a:pt x="0" y="1"/>
                    <a:pt x="0" y="1"/>
                    <a:pt x="0" y="2"/>
                  </a:cubicBezTo>
                  <a:close/>
                </a:path>
              </a:pathLst>
            </a:custGeom>
            <a:solidFill>
              <a:srgbClr val="FFD60A"/>
            </a:solidFill>
            <a:ln>
              <a:noFill/>
            </a:ln>
            <a:extLst>
              <a:ext uri="{91240B29-F687-4F45-9708-019B960494DF}">
                <a14:hiddenLine xmlns:a14="http://schemas.microsoft.com/office/drawing/2010/main" w="9525">
                  <a:solidFill>
                    <a:srgbClr val="000000"/>
                  </a:solidFill>
                  <a:round/>
                  <a:headEnd/>
                  <a:tailEnd/>
                </a14:hiddenLine>
              </a:ext>
            </a:extLst>
          </p:spPr>
          <p:txBody>
            <a:bodyPr lIns="93247" tIns="46623" rIns="93247" bIns="46623"/>
            <a:lstStyle/>
            <a:p>
              <a:pPr defTabSz="914224" eaLnBrk="1" fontAlgn="auto" hangingPunct="1">
                <a:spcBef>
                  <a:spcPts val="0"/>
                </a:spcBef>
                <a:spcAft>
                  <a:spcPts val="0"/>
                </a:spcAft>
                <a:defRPr/>
              </a:pPr>
              <a:endParaRPr lang="sl-SI" sz="1836" kern="0" dirty="0">
                <a:solidFill>
                  <a:sysClr val="windowText" lastClr="000000"/>
                </a:solidFill>
                <a:latin typeface="+mn-lt"/>
              </a:endParaRPr>
            </a:p>
          </p:txBody>
        </p:sp>
        <p:sp>
          <p:nvSpPr>
            <p:cNvPr id="49" name="Freeform 27">
              <a:extLst>
                <a:ext uri="{FF2B5EF4-FFF2-40B4-BE49-F238E27FC236}">
                  <a16:creationId xmlns:a16="http://schemas.microsoft.com/office/drawing/2014/main" id="{A1475F98-3978-4925-A150-29BCFE311558}"/>
                </a:ext>
              </a:extLst>
            </p:cNvPr>
            <p:cNvSpPr>
              <a:spLocks/>
            </p:cNvSpPr>
            <p:nvPr/>
          </p:nvSpPr>
          <p:spPr bwMode="auto">
            <a:xfrm>
              <a:off x="10971643" y="2876763"/>
              <a:ext cx="0" cy="0"/>
            </a:xfrm>
            <a:custGeom>
              <a:avLst/>
              <a:gdLst/>
              <a:ahLst/>
              <a:cxnLst>
                <a:cxn ang="0">
                  <a:pos x="0" y="0"/>
                </a:cxn>
                <a:cxn ang="0">
                  <a:pos x="0" y="0"/>
                </a:cxn>
                <a:cxn ang="0">
                  <a:pos x="0" y="0"/>
                </a:cxn>
              </a:cxnLst>
              <a:rect l="0" t="0" r="r" b="b"/>
              <a:pathLst>
                <a:path>
                  <a:moveTo>
                    <a:pt x="0" y="0"/>
                  </a:moveTo>
                  <a:cubicBezTo>
                    <a:pt x="0" y="0"/>
                    <a:pt x="0" y="0"/>
                    <a:pt x="0" y="0"/>
                  </a:cubicBezTo>
                  <a:cubicBezTo>
                    <a:pt x="0" y="0"/>
                    <a:pt x="0" y="0"/>
                    <a:pt x="0" y="0"/>
                  </a:cubicBezTo>
                  <a:close/>
                </a:path>
              </a:pathLst>
            </a:custGeom>
            <a:solidFill>
              <a:srgbClr val="FFD60A"/>
            </a:solidFill>
            <a:ln>
              <a:noFill/>
            </a:ln>
            <a:extLst>
              <a:ext uri="{91240B29-F687-4F45-9708-019B960494DF}">
                <a14:hiddenLine xmlns:a14="http://schemas.microsoft.com/office/drawing/2010/main" w="9525">
                  <a:solidFill>
                    <a:srgbClr val="000000"/>
                  </a:solidFill>
                  <a:round/>
                  <a:headEnd/>
                  <a:tailEnd/>
                </a14:hiddenLine>
              </a:ext>
            </a:extLst>
          </p:spPr>
          <p:txBody>
            <a:bodyPr lIns="93247" tIns="46623" rIns="93247" bIns="46623"/>
            <a:lstStyle/>
            <a:p>
              <a:pPr defTabSz="914224" eaLnBrk="1" fontAlgn="auto" hangingPunct="1">
                <a:spcBef>
                  <a:spcPts val="0"/>
                </a:spcBef>
                <a:spcAft>
                  <a:spcPts val="0"/>
                </a:spcAft>
                <a:defRPr/>
              </a:pPr>
              <a:endParaRPr lang="sl-SI" sz="1836" kern="0" dirty="0">
                <a:solidFill>
                  <a:sysClr val="windowText" lastClr="000000"/>
                </a:solidFill>
                <a:latin typeface="+mn-lt"/>
              </a:endParaRPr>
            </a:p>
          </p:txBody>
        </p:sp>
        <p:sp>
          <p:nvSpPr>
            <p:cNvPr id="50" name="Freeform 28">
              <a:extLst>
                <a:ext uri="{FF2B5EF4-FFF2-40B4-BE49-F238E27FC236}">
                  <a16:creationId xmlns:a16="http://schemas.microsoft.com/office/drawing/2014/main" id="{78C358F2-CA2D-4F2A-8E0C-C79100371AA8}"/>
                </a:ext>
              </a:extLst>
            </p:cNvPr>
            <p:cNvSpPr>
              <a:spLocks/>
            </p:cNvSpPr>
            <p:nvPr/>
          </p:nvSpPr>
          <p:spPr bwMode="auto">
            <a:xfrm>
              <a:off x="10900322" y="2886413"/>
              <a:ext cx="0" cy="0"/>
            </a:xfrm>
            <a:custGeom>
              <a:avLst/>
              <a:gdLst/>
              <a:ahLst/>
              <a:cxnLst>
                <a:cxn ang="0">
                  <a:pos x="0" y="0"/>
                </a:cxn>
                <a:cxn ang="0">
                  <a:pos x="0" y="0"/>
                </a:cxn>
                <a:cxn ang="0">
                  <a:pos x="0" y="0"/>
                </a:cxn>
              </a:cxnLst>
              <a:rect l="0" t="0" r="r" b="b"/>
              <a:pathLst>
                <a:path>
                  <a:moveTo>
                    <a:pt x="0" y="0"/>
                  </a:moveTo>
                  <a:cubicBezTo>
                    <a:pt x="0" y="0"/>
                    <a:pt x="0" y="0"/>
                    <a:pt x="0" y="0"/>
                  </a:cubicBezTo>
                  <a:cubicBezTo>
                    <a:pt x="0" y="0"/>
                    <a:pt x="0" y="0"/>
                    <a:pt x="0" y="0"/>
                  </a:cubicBezTo>
                  <a:close/>
                </a:path>
              </a:pathLst>
            </a:custGeom>
            <a:solidFill>
              <a:srgbClr val="FFD60A"/>
            </a:solidFill>
            <a:ln>
              <a:noFill/>
            </a:ln>
            <a:extLst>
              <a:ext uri="{91240B29-F687-4F45-9708-019B960494DF}">
                <a14:hiddenLine xmlns:a14="http://schemas.microsoft.com/office/drawing/2010/main" w="9525">
                  <a:solidFill>
                    <a:srgbClr val="000000"/>
                  </a:solidFill>
                  <a:round/>
                  <a:headEnd/>
                  <a:tailEnd/>
                </a14:hiddenLine>
              </a:ext>
            </a:extLst>
          </p:spPr>
          <p:txBody>
            <a:bodyPr lIns="93247" tIns="46623" rIns="93247" bIns="46623"/>
            <a:lstStyle/>
            <a:p>
              <a:pPr defTabSz="914224" eaLnBrk="1" fontAlgn="auto" hangingPunct="1">
                <a:spcBef>
                  <a:spcPts val="0"/>
                </a:spcBef>
                <a:spcAft>
                  <a:spcPts val="0"/>
                </a:spcAft>
                <a:defRPr/>
              </a:pPr>
              <a:endParaRPr lang="sl-SI" sz="1836" kern="0" dirty="0">
                <a:solidFill>
                  <a:sysClr val="windowText" lastClr="000000"/>
                </a:solidFill>
                <a:latin typeface="+mn-lt"/>
              </a:endParaRPr>
            </a:p>
          </p:txBody>
        </p:sp>
        <p:sp>
          <p:nvSpPr>
            <p:cNvPr id="51" name="Freeform 29">
              <a:extLst>
                <a:ext uri="{FF2B5EF4-FFF2-40B4-BE49-F238E27FC236}">
                  <a16:creationId xmlns:a16="http://schemas.microsoft.com/office/drawing/2014/main" id="{E0A8FF05-9AF0-4EC5-86B8-E2C8C9C3B1D2}"/>
                </a:ext>
              </a:extLst>
            </p:cNvPr>
            <p:cNvSpPr>
              <a:spLocks/>
            </p:cNvSpPr>
            <p:nvPr/>
          </p:nvSpPr>
          <p:spPr bwMode="auto">
            <a:xfrm>
              <a:off x="10900322" y="2882553"/>
              <a:ext cx="0" cy="0"/>
            </a:xfrm>
            <a:custGeom>
              <a:avLst/>
              <a:gdLst/>
              <a:ahLst/>
              <a:cxnLst>
                <a:cxn ang="0">
                  <a:pos x="0" y="0"/>
                </a:cxn>
                <a:cxn ang="0">
                  <a:pos x="0" y="0"/>
                </a:cxn>
                <a:cxn ang="0">
                  <a:pos x="0" y="0"/>
                </a:cxn>
              </a:cxnLst>
              <a:rect l="0" t="0" r="r" b="b"/>
              <a:pathLst>
                <a:path>
                  <a:moveTo>
                    <a:pt x="0" y="0"/>
                  </a:moveTo>
                  <a:cubicBezTo>
                    <a:pt x="0" y="0"/>
                    <a:pt x="0" y="0"/>
                    <a:pt x="0" y="0"/>
                  </a:cubicBezTo>
                  <a:cubicBezTo>
                    <a:pt x="0" y="0"/>
                    <a:pt x="0" y="0"/>
                    <a:pt x="0" y="0"/>
                  </a:cubicBezTo>
                  <a:close/>
                </a:path>
              </a:pathLst>
            </a:custGeom>
            <a:solidFill>
              <a:srgbClr val="FFD60A"/>
            </a:solidFill>
            <a:ln>
              <a:noFill/>
            </a:ln>
            <a:extLst>
              <a:ext uri="{91240B29-F687-4F45-9708-019B960494DF}">
                <a14:hiddenLine xmlns:a14="http://schemas.microsoft.com/office/drawing/2010/main" w="9525">
                  <a:solidFill>
                    <a:srgbClr val="000000"/>
                  </a:solidFill>
                  <a:round/>
                  <a:headEnd/>
                  <a:tailEnd/>
                </a14:hiddenLine>
              </a:ext>
            </a:extLst>
          </p:spPr>
          <p:txBody>
            <a:bodyPr lIns="93247" tIns="46623" rIns="93247" bIns="46623"/>
            <a:lstStyle/>
            <a:p>
              <a:pPr defTabSz="914224" eaLnBrk="1" fontAlgn="auto" hangingPunct="1">
                <a:spcBef>
                  <a:spcPts val="0"/>
                </a:spcBef>
                <a:spcAft>
                  <a:spcPts val="0"/>
                </a:spcAft>
                <a:defRPr/>
              </a:pPr>
              <a:endParaRPr lang="sl-SI" sz="1836" kern="0" dirty="0">
                <a:solidFill>
                  <a:sysClr val="windowText" lastClr="000000"/>
                </a:solidFill>
                <a:latin typeface="+mn-lt"/>
              </a:endParaRPr>
            </a:p>
          </p:txBody>
        </p:sp>
        <p:sp>
          <p:nvSpPr>
            <p:cNvPr id="52" name="Freeform 30">
              <a:extLst>
                <a:ext uri="{FF2B5EF4-FFF2-40B4-BE49-F238E27FC236}">
                  <a16:creationId xmlns:a16="http://schemas.microsoft.com/office/drawing/2014/main" id="{6152D77C-F67E-4977-9EAE-877044961936}"/>
                </a:ext>
              </a:extLst>
            </p:cNvPr>
            <p:cNvSpPr>
              <a:spLocks/>
            </p:cNvSpPr>
            <p:nvPr/>
          </p:nvSpPr>
          <p:spPr bwMode="auto">
            <a:xfrm>
              <a:off x="10900322" y="2880623"/>
              <a:ext cx="0" cy="0"/>
            </a:xfrm>
            <a:custGeom>
              <a:avLst/>
              <a:gdLst/>
              <a:ahLst/>
              <a:cxnLst>
                <a:cxn ang="0">
                  <a:pos x="0" y="0"/>
                </a:cxn>
                <a:cxn ang="0">
                  <a:pos x="0" y="0"/>
                </a:cxn>
                <a:cxn ang="0">
                  <a:pos x="0" y="0"/>
                </a:cxn>
              </a:cxnLst>
              <a:rect l="0" t="0" r="r" b="b"/>
              <a:pathLst>
                <a:path>
                  <a:moveTo>
                    <a:pt x="0" y="0"/>
                  </a:moveTo>
                  <a:cubicBezTo>
                    <a:pt x="0" y="0"/>
                    <a:pt x="0" y="0"/>
                    <a:pt x="0" y="0"/>
                  </a:cubicBezTo>
                  <a:cubicBezTo>
                    <a:pt x="0" y="0"/>
                    <a:pt x="0" y="0"/>
                    <a:pt x="0" y="0"/>
                  </a:cubicBezTo>
                  <a:close/>
                </a:path>
              </a:pathLst>
            </a:custGeom>
            <a:solidFill>
              <a:srgbClr val="FFD60A"/>
            </a:solidFill>
            <a:ln>
              <a:noFill/>
            </a:ln>
            <a:extLst>
              <a:ext uri="{91240B29-F687-4F45-9708-019B960494DF}">
                <a14:hiddenLine xmlns:a14="http://schemas.microsoft.com/office/drawing/2010/main" w="9525">
                  <a:solidFill>
                    <a:srgbClr val="000000"/>
                  </a:solidFill>
                  <a:round/>
                  <a:headEnd/>
                  <a:tailEnd/>
                </a14:hiddenLine>
              </a:ext>
            </a:extLst>
          </p:spPr>
          <p:txBody>
            <a:bodyPr lIns="93247" tIns="46623" rIns="93247" bIns="46623"/>
            <a:lstStyle/>
            <a:p>
              <a:pPr defTabSz="914224" eaLnBrk="1" fontAlgn="auto" hangingPunct="1">
                <a:spcBef>
                  <a:spcPts val="0"/>
                </a:spcBef>
                <a:spcAft>
                  <a:spcPts val="0"/>
                </a:spcAft>
                <a:defRPr/>
              </a:pPr>
              <a:endParaRPr lang="sl-SI" sz="1836" kern="0" dirty="0">
                <a:solidFill>
                  <a:sysClr val="windowText" lastClr="000000"/>
                </a:solidFill>
                <a:latin typeface="+mn-lt"/>
              </a:endParaRPr>
            </a:p>
          </p:txBody>
        </p:sp>
        <p:sp>
          <p:nvSpPr>
            <p:cNvPr id="53" name="Freeform 31">
              <a:extLst>
                <a:ext uri="{FF2B5EF4-FFF2-40B4-BE49-F238E27FC236}">
                  <a16:creationId xmlns:a16="http://schemas.microsoft.com/office/drawing/2014/main" id="{27AEC525-86D2-4F29-B9A6-AAD124AB3F76}"/>
                </a:ext>
              </a:extLst>
            </p:cNvPr>
            <p:cNvSpPr>
              <a:spLocks/>
            </p:cNvSpPr>
            <p:nvPr/>
          </p:nvSpPr>
          <p:spPr bwMode="auto">
            <a:xfrm>
              <a:off x="10900322" y="2884482"/>
              <a:ext cx="0" cy="1930"/>
            </a:xfrm>
            <a:custGeom>
              <a:avLst/>
              <a:gdLst>
                <a:gd name="T0" fmla="*/ 0 h 1"/>
                <a:gd name="T1" fmla="*/ 1 h 1"/>
                <a:gd name="T2" fmla="*/ 0 h 1"/>
              </a:gdLst>
              <a:ahLst/>
              <a:cxnLst>
                <a:cxn ang="0">
                  <a:pos x="0" y="T0"/>
                </a:cxn>
                <a:cxn ang="0">
                  <a:pos x="0" y="T1"/>
                </a:cxn>
                <a:cxn ang="0">
                  <a:pos x="0" y="T2"/>
                </a:cxn>
              </a:cxnLst>
              <a:rect l="0" t="0" r="r" b="b"/>
              <a:pathLst>
                <a:path h="1">
                  <a:moveTo>
                    <a:pt x="0" y="0"/>
                  </a:moveTo>
                  <a:cubicBezTo>
                    <a:pt x="0" y="0"/>
                    <a:pt x="0" y="1"/>
                    <a:pt x="0" y="1"/>
                  </a:cubicBezTo>
                  <a:cubicBezTo>
                    <a:pt x="0" y="1"/>
                    <a:pt x="0" y="0"/>
                    <a:pt x="0" y="0"/>
                  </a:cubicBezTo>
                  <a:close/>
                </a:path>
              </a:pathLst>
            </a:custGeom>
            <a:solidFill>
              <a:srgbClr val="FFD60A"/>
            </a:solidFill>
            <a:ln>
              <a:noFill/>
            </a:ln>
            <a:extLst>
              <a:ext uri="{91240B29-F687-4F45-9708-019B960494DF}">
                <a14:hiddenLine xmlns:a14="http://schemas.microsoft.com/office/drawing/2010/main" w="9525">
                  <a:solidFill>
                    <a:srgbClr val="000000"/>
                  </a:solidFill>
                  <a:round/>
                  <a:headEnd/>
                  <a:tailEnd/>
                </a14:hiddenLine>
              </a:ext>
            </a:extLst>
          </p:spPr>
          <p:txBody>
            <a:bodyPr lIns="93247" tIns="46623" rIns="93247" bIns="46623"/>
            <a:lstStyle/>
            <a:p>
              <a:pPr defTabSz="914224" eaLnBrk="1" fontAlgn="auto" hangingPunct="1">
                <a:spcBef>
                  <a:spcPts val="0"/>
                </a:spcBef>
                <a:spcAft>
                  <a:spcPts val="0"/>
                </a:spcAft>
                <a:defRPr/>
              </a:pPr>
              <a:endParaRPr lang="sl-SI" sz="1836" kern="0" dirty="0">
                <a:solidFill>
                  <a:sysClr val="windowText" lastClr="000000"/>
                </a:solidFill>
                <a:latin typeface="+mn-lt"/>
              </a:endParaRPr>
            </a:p>
          </p:txBody>
        </p:sp>
        <p:sp>
          <p:nvSpPr>
            <p:cNvPr id="54" name="Freeform 32">
              <a:extLst>
                <a:ext uri="{FF2B5EF4-FFF2-40B4-BE49-F238E27FC236}">
                  <a16:creationId xmlns:a16="http://schemas.microsoft.com/office/drawing/2014/main" id="{02D0CEA4-B29C-4A71-8E70-4B3F3B55D772}"/>
                </a:ext>
              </a:extLst>
            </p:cNvPr>
            <p:cNvSpPr>
              <a:spLocks/>
            </p:cNvSpPr>
            <p:nvPr/>
          </p:nvSpPr>
          <p:spPr bwMode="auto">
            <a:xfrm>
              <a:off x="10890684" y="2874834"/>
              <a:ext cx="90598" cy="109998"/>
            </a:xfrm>
            <a:custGeom>
              <a:avLst/>
              <a:gdLst>
                <a:gd name="T0" fmla="*/ 69 w 72"/>
                <a:gd name="T1" fmla="*/ 15 h 87"/>
                <a:gd name="T2" fmla="*/ 67 w 72"/>
                <a:gd name="T3" fmla="*/ 15 h 87"/>
                <a:gd name="T4" fmla="*/ 67 w 72"/>
                <a:gd name="T5" fmla="*/ 11 h 87"/>
                <a:gd name="T6" fmla="*/ 67 w 72"/>
                <a:gd name="T7" fmla="*/ 9 h 87"/>
                <a:gd name="T8" fmla="*/ 67 w 72"/>
                <a:gd name="T9" fmla="*/ 9 h 87"/>
                <a:gd name="T10" fmla="*/ 67 w 72"/>
                <a:gd name="T11" fmla="*/ 8 h 87"/>
                <a:gd name="T12" fmla="*/ 67 w 72"/>
                <a:gd name="T13" fmla="*/ 7 h 87"/>
                <a:gd name="T14" fmla="*/ 66 w 72"/>
                <a:gd name="T15" fmla="*/ 7 h 87"/>
                <a:gd name="T16" fmla="*/ 66 w 72"/>
                <a:gd name="T17" fmla="*/ 6 h 87"/>
                <a:gd name="T18" fmla="*/ 66 w 72"/>
                <a:gd name="T19" fmla="*/ 6 h 87"/>
                <a:gd name="T20" fmla="*/ 65 w 72"/>
                <a:gd name="T21" fmla="*/ 4 h 87"/>
                <a:gd name="T22" fmla="*/ 65 w 72"/>
                <a:gd name="T23" fmla="*/ 4 h 87"/>
                <a:gd name="T24" fmla="*/ 65 w 72"/>
                <a:gd name="T25" fmla="*/ 3 h 87"/>
                <a:gd name="T26" fmla="*/ 65 w 72"/>
                <a:gd name="T27" fmla="*/ 3 h 87"/>
                <a:gd name="T28" fmla="*/ 64 w 72"/>
                <a:gd name="T29" fmla="*/ 2 h 87"/>
                <a:gd name="T30" fmla="*/ 64 w 72"/>
                <a:gd name="T31" fmla="*/ 2 h 87"/>
                <a:gd name="T32" fmla="*/ 59 w 72"/>
                <a:gd name="T33" fmla="*/ 3 h 87"/>
                <a:gd name="T34" fmla="*/ 48 w 72"/>
                <a:gd name="T35" fmla="*/ 0 h 87"/>
                <a:gd name="T36" fmla="*/ 30 w 72"/>
                <a:gd name="T37" fmla="*/ 3 h 87"/>
                <a:gd name="T38" fmla="*/ 10 w 72"/>
                <a:gd name="T39" fmla="*/ 0 h 87"/>
                <a:gd name="T40" fmla="*/ 7 w 72"/>
                <a:gd name="T41" fmla="*/ 3 h 87"/>
                <a:gd name="T42" fmla="*/ 7 w 72"/>
                <a:gd name="T43" fmla="*/ 3 h 87"/>
                <a:gd name="T44" fmla="*/ 7 w 72"/>
                <a:gd name="T45" fmla="*/ 5 h 87"/>
                <a:gd name="T46" fmla="*/ 7 w 72"/>
                <a:gd name="T47" fmla="*/ 5 h 87"/>
                <a:gd name="T48" fmla="*/ 6 w 72"/>
                <a:gd name="T49" fmla="*/ 6 h 87"/>
                <a:gd name="T50" fmla="*/ 6 w 72"/>
                <a:gd name="T51" fmla="*/ 6 h 87"/>
                <a:gd name="T52" fmla="*/ 6 w 72"/>
                <a:gd name="T53" fmla="*/ 7 h 87"/>
                <a:gd name="T54" fmla="*/ 6 w 72"/>
                <a:gd name="T55" fmla="*/ 8 h 87"/>
                <a:gd name="T56" fmla="*/ 6 w 72"/>
                <a:gd name="T57" fmla="*/ 9 h 87"/>
                <a:gd name="T58" fmla="*/ 6 w 72"/>
                <a:gd name="T59" fmla="*/ 9 h 87"/>
                <a:gd name="T60" fmla="*/ 6 w 72"/>
                <a:gd name="T61" fmla="*/ 11 h 87"/>
                <a:gd name="T62" fmla="*/ 6 w 72"/>
                <a:gd name="T63" fmla="*/ 15 h 87"/>
                <a:gd name="T64" fmla="*/ 5 w 72"/>
                <a:gd name="T65" fmla="*/ 15 h 87"/>
                <a:gd name="T66" fmla="*/ 0 w 72"/>
                <a:gd name="T67" fmla="*/ 20 h 87"/>
                <a:gd name="T68" fmla="*/ 0 w 72"/>
                <a:gd name="T69" fmla="*/ 32 h 87"/>
                <a:gd name="T70" fmla="*/ 6 w 72"/>
                <a:gd name="T71" fmla="*/ 37 h 87"/>
                <a:gd name="T72" fmla="*/ 10 w 72"/>
                <a:gd name="T73" fmla="*/ 49 h 87"/>
                <a:gd name="T74" fmla="*/ 22 w 72"/>
                <a:gd name="T75" fmla="*/ 64 h 87"/>
                <a:gd name="T76" fmla="*/ 24 w 72"/>
                <a:gd name="T77" fmla="*/ 78 h 87"/>
                <a:gd name="T78" fmla="*/ 37 w 72"/>
                <a:gd name="T79" fmla="*/ 87 h 87"/>
                <a:gd name="T80" fmla="*/ 50 w 72"/>
                <a:gd name="T81" fmla="*/ 78 h 87"/>
                <a:gd name="T82" fmla="*/ 52 w 72"/>
                <a:gd name="T83" fmla="*/ 63 h 87"/>
                <a:gd name="T84" fmla="*/ 62 w 72"/>
                <a:gd name="T85" fmla="*/ 49 h 87"/>
                <a:gd name="T86" fmla="*/ 67 w 72"/>
                <a:gd name="T87" fmla="*/ 37 h 87"/>
                <a:gd name="T88" fmla="*/ 72 w 72"/>
                <a:gd name="T89" fmla="*/ 32 h 87"/>
                <a:gd name="T90" fmla="*/ 72 w 72"/>
                <a:gd name="T91" fmla="*/ 20 h 87"/>
                <a:gd name="T92" fmla="*/ 69 w 72"/>
                <a:gd name="T93" fmla="*/ 15 h 87"/>
              </a:gdLst>
              <a:ahLst/>
              <a:cxnLst>
                <a:cxn ang="0">
                  <a:pos x="T0" y="T1"/>
                </a:cxn>
                <a:cxn ang="0">
                  <a:pos x="T2" y="T3"/>
                </a:cxn>
                <a:cxn ang="0">
                  <a:pos x="T4" y="T5"/>
                </a:cxn>
                <a:cxn ang="0">
                  <a:pos x="T6" y="T7"/>
                </a:cxn>
                <a:cxn ang="0">
                  <a:pos x="T8" y="T9"/>
                </a:cxn>
                <a:cxn ang="0">
                  <a:pos x="T10" y="T11"/>
                </a:cxn>
                <a:cxn ang="0">
                  <a:pos x="T12" y="T13"/>
                </a:cxn>
                <a:cxn ang="0">
                  <a:pos x="T14" y="T15"/>
                </a:cxn>
                <a:cxn ang="0">
                  <a:pos x="T16" y="T17"/>
                </a:cxn>
                <a:cxn ang="0">
                  <a:pos x="T18" y="T19"/>
                </a:cxn>
                <a:cxn ang="0">
                  <a:pos x="T20" y="T21"/>
                </a:cxn>
                <a:cxn ang="0">
                  <a:pos x="T22" y="T23"/>
                </a:cxn>
                <a:cxn ang="0">
                  <a:pos x="T24" y="T25"/>
                </a:cxn>
                <a:cxn ang="0">
                  <a:pos x="T26" y="T27"/>
                </a:cxn>
                <a:cxn ang="0">
                  <a:pos x="T28" y="T29"/>
                </a:cxn>
                <a:cxn ang="0">
                  <a:pos x="T30" y="T31"/>
                </a:cxn>
                <a:cxn ang="0">
                  <a:pos x="T32" y="T33"/>
                </a:cxn>
                <a:cxn ang="0">
                  <a:pos x="T34" y="T35"/>
                </a:cxn>
                <a:cxn ang="0">
                  <a:pos x="T36" y="T37"/>
                </a:cxn>
                <a:cxn ang="0">
                  <a:pos x="T38" y="T39"/>
                </a:cxn>
                <a:cxn ang="0">
                  <a:pos x="T40" y="T41"/>
                </a:cxn>
                <a:cxn ang="0">
                  <a:pos x="T42" y="T43"/>
                </a:cxn>
                <a:cxn ang="0">
                  <a:pos x="T44" y="T45"/>
                </a:cxn>
                <a:cxn ang="0">
                  <a:pos x="T46" y="T47"/>
                </a:cxn>
                <a:cxn ang="0">
                  <a:pos x="T48" y="T49"/>
                </a:cxn>
                <a:cxn ang="0">
                  <a:pos x="T50" y="T51"/>
                </a:cxn>
                <a:cxn ang="0">
                  <a:pos x="T52" y="T53"/>
                </a:cxn>
                <a:cxn ang="0">
                  <a:pos x="T54" y="T55"/>
                </a:cxn>
                <a:cxn ang="0">
                  <a:pos x="T56" y="T57"/>
                </a:cxn>
                <a:cxn ang="0">
                  <a:pos x="T58" y="T59"/>
                </a:cxn>
                <a:cxn ang="0">
                  <a:pos x="T60" y="T61"/>
                </a:cxn>
                <a:cxn ang="0">
                  <a:pos x="T62" y="T63"/>
                </a:cxn>
                <a:cxn ang="0">
                  <a:pos x="T64" y="T65"/>
                </a:cxn>
                <a:cxn ang="0">
                  <a:pos x="T66" y="T67"/>
                </a:cxn>
                <a:cxn ang="0">
                  <a:pos x="T68" y="T69"/>
                </a:cxn>
                <a:cxn ang="0">
                  <a:pos x="T70" y="T71"/>
                </a:cxn>
                <a:cxn ang="0">
                  <a:pos x="T72" y="T73"/>
                </a:cxn>
                <a:cxn ang="0">
                  <a:pos x="T74" y="T75"/>
                </a:cxn>
                <a:cxn ang="0">
                  <a:pos x="T76" y="T77"/>
                </a:cxn>
                <a:cxn ang="0">
                  <a:pos x="T78" y="T79"/>
                </a:cxn>
                <a:cxn ang="0">
                  <a:pos x="T80" y="T81"/>
                </a:cxn>
                <a:cxn ang="0">
                  <a:pos x="T82" y="T83"/>
                </a:cxn>
                <a:cxn ang="0">
                  <a:pos x="T84" y="T85"/>
                </a:cxn>
                <a:cxn ang="0">
                  <a:pos x="T86" y="T87"/>
                </a:cxn>
                <a:cxn ang="0">
                  <a:pos x="T88" y="T89"/>
                </a:cxn>
                <a:cxn ang="0">
                  <a:pos x="T90" y="T91"/>
                </a:cxn>
                <a:cxn ang="0">
                  <a:pos x="T92" y="T93"/>
                </a:cxn>
              </a:cxnLst>
              <a:rect l="0" t="0" r="r" b="b"/>
              <a:pathLst>
                <a:path w="72" h="87">
                  <a:moveTo>
                    <a:pt x="69" y="15"/>
                  </a:moveTo>
                  <a:cubicBezTo>
                    <a:pt x="68" y="15"/>
                    <a:pt x="68" y="15"/>
                    <a:pt x="67" y="15"/>
                  </a:cubicBezTo>
                  <a:cubicBezTo>
                    <a:pt x="67" y="11"/>
                    <a:pt x="67" y="11"/>
                    <a:pt x="67" y="11"/>
                  </a:cubicBezTo>
                  <a:cubicBezTo>
                    <a:pt x="67" y="10"/>
                    <a:pt x="67" y="10"/>
                    <a:pt x="67" y="9"/>
                  </a:cubicBezTo>
                  <a:cubicBezTo>
                    <a:pt x="67" y="9"/>
                    <a:pt x="67" y="9"/>
                    <a:pt x="67" y="9"/>
                  </a:cubicBezTo>
                  <a:cubicBezTo>
                    <a:pt x="67" y="9"/>
                    <a:pt x="67" y="8"/>
                    <a:pt x="67" y="8"/>
                  </a:cubicBezTo>
                  <a:cubicBezTo>
                    <a:pt x="67" y="8"/>
                    <a:pt x="67" y="8"/>
                    <a:pt x="67" y="7"/>
                  </a:cubicBezTo>
                  <a:cubicBezTo>
                    <a:pt x="67" y="7"/>
                    <a:pt x="66" y="7"/>
                    <a:pt x="66" y="7"/>
                  </a:cubicBezTo>
                  <a:cubicBezTo>
                    <a:pt x="66" y="7"/>
                    <a:pt x="66" y="6"/>
                    <a:pt x="66" y="6"/>
                  </a:cubicBezTo>
                  <a:cubicBezTo>
                    <a:pt x="66" y="6"/>
                    <a:pt x="66" y="6"/>
                    <a:pt x="66" y="6"/>
                  </a:cubicBezTo>
                  <a:cubicBezTo>
                    <a:pt x="66" y="5"/>
                    <a:pt x="66" y="5"/>
                    <a:pt x="65" y="4"/>
                  </a:cubicBezTo>
                  <a:cubicBezTo>
                    <a:pt x="65" y="4"/>
                    <a:pt x="65" y="4"/>
                    <a:pt x="65" y="4"/>
                  </a:cubicBezTo>
                  <a:cubicBezTo>
                    <a:pt x="65" y="4"/>
                    <a:pt x="65" y="3"/>
                    <a:pt x="65" y="3"/>
                  </a:cubicBezTo>
                  <a:cubicBezTo>
                    <a:pt x="65" y="3"/>
                    <a:pt x="65" y="3"/>
                    <a:pt x="65" y="3"/>
                  </a:cubicBezTo>
                  <a:cubicBezTo>
                    <a:pt x="65" y="3"/>
                    <a:pt x="64" y="2"/>
                    <a:pt x="64" y="2"/>
                  </a:cubicBezTo>
                  <a:cubicBezTo>
                    <a:pt x="64" y="2"/>
                    <a:pt x="64" y="2"/>
                    <a:pt x="64" y="2"/>
                  </a:cubicBezTo>
                  <a:cubicBezTo>
                    <a:pt x="62" y="2"/>
                    <a:pt x="61" y="3"/>
                    <a:pt x="59" y="3"/>
                  </a:cubicBezTo>
                  <a:cubicBezTo>
                    <a:pt x="54" y="3"/>
                    <a:pt x="51" y="2"/>
                    <a:pt x="48" y="0"/>
                  </a:cubicBezTo>
                  <a:cubicBezTo>
                    <a:pt x="44" y="2"/>
                    <a:pt x="37" y="3"/>
                    <a:pt x="30" y="3"/>
                  </a:cubicBezTo>
                  <a:cubicBezTo>
                    <a:pt x="22" y="3"/>
                    <a:pt x="15" y="2"/>
                    <a:pt x="10" y="0"/>
                  </a:cubicBezTo>
                  <a:cubicBezTo>
                    <a:pt x="9" y="1"/>
                    <a:pt x="8" y="2"/>
                    <a:pt x="7" y="3"/>
                  </a:cubicBezTo>
                  <a:cubicBezTo>
                    <a:pt x="7" y="3"/>
                    <a:pt x="7" y="3"/>
                    <a:pt x="7" y="3"/>
                  </a:cubicBezTo>
                  <a:cubicBezTo>
                    <a:pt x="7" y="4"/>
                    <a:pt x="7" y="4"/>
                    <a:pt x="7" y="5"/>
                  </a:cubicBezTo>
                  <a:cubicBezTo>
                    <a:pt x="7" y="5"/>
                    <a:pt x="7" y="5"/>
                    <a:pt x="7" y="5"/>
                  </a:cubicBezTo>
                  <a:cubicBezTo>
                    <a:pt x="7" y="5"/>
                    <a:pt x="6" y="6"/>
                    <a:pt x="6" y="6"/>
                  </a:cubicBezTo>
                  <a:cubicBezTo>
                    <a:pt x="6" y="6"/>
                    <a:pt x="6" y="6"/>
                    <a:pt x="6" y="6"/>
                  </a:cubicBezTo>
                  <a:cubicBezTo>
                    <a:pt x="6" y="7"/>
                    <a:pt x="6" y="7"/>
                    <a:pt x="6" y="7"/>
                  </a:cubicBezTo>
                  <a:cubicBezTo>
                    <a:pt x="6" y="7"/>
                    <a:pt x="6" y="8"/>
                    <a:pt x="6" y="8"/>
                  </a:cubicBezTo>
                  <a:cubicBezTo>
                    <a:pt x="6" y="8"/>
                    <a:pt x="6" y="8"/>
                    <a:pt x="6" y="9"/>
                  </a:cubicBezTo>
                  <a:cubicBezTo>
                    <a:pt x="6" y="9"/>
                    <a:pt x="6" y="9"/>
                    <a:pt x="6" y="9"/>
                  </a:cubicBezTo>
                  <a:cubicBezTo>
                    <a:pt x="6" y="10"/>
                    <a:pt x="6" y="10"/>
                    <a:pt x="6" y="11"/>
                  </a:cubicBezTo>
                  <a:cubicBezTo>
                    <a:pt x="6" y="15"/>
                    <a:pt x="6" y="15"/>
                    <a:pt x="6" y="15"/>
                  </a:cubicBezTo>
                  <a:cubicBezTo>
                    <a:pt x="5" y="15"/>
                    <a:pt x="5" y="15"/>
                    <a:pt x="5" y="15"/>
                  </a:cubicBezTo>
                  <a:cubicBezTo>
                    <a:pt x="2" y="16"/>
                    <a:pt x="0" y="18"/>
                    <a:pt x="0" y="20"/>
                  </a:cubicBezTo>
                  <a:cubicBezTo>
                    <a:pt x="0" y="32"/>
                    <a:pt x="0" y="32"/>
                    <a:pt x="0" y="32"/>
                  </a:cubicBezTo>
                  <a:cubicBezTo>
                    <a:pt x="0" y="34"/>
                    <a:pt x="3" y="37"/>
                    <a:pt x="6" y="37"/>
                  </a:cubicBezTo>
                  <a:cubicBezTo>
                    <a:pt x="10" y="49"/>
                    <a:pt x="10" y="49"/>
                    <a:pt x="10" y="49"/>
                  </a:cubicBezTo>
                  <a:cubicBezTo>
                    <a:pt x="13" y="57"/>
                    <a:pt x="16" y="62"/>
                    <a:pt x="22" y="64"/>
                  </a:cubicBezTo>
                  <a:cubicBezTo>
                    <a:pt x="24" y="78"/>
                    <a:pt x="24" y="78"/>
                    <a:pt x="24" y="78"/>
                  </a:cubicBezTo>
                  <a:cubicBezTo>
                    <a:pt x="37" y="87"/>
                    <a:pt x="37" y="87"/>
                    <a:pt x="37" y="87"/>
                  </a:cubicBezTo>
                  <a:cubicBezTo>
                    <a:pt x="50" y="78"/>
                    <a:pt x="50" y="78"/>
                    <a:pt x="50" y="78"/>
                  </a:cubicBezTo>
                  <a:cubicBezTo>
                    <a:pt x="52" y="63"/>
                    <a:pt x="52" y="63"/>
                    <a:pt x="52" y="63"/>
                  </a:cubicBezTo>
                  <a:cubicBezTo>
                    <a:pt x="57" y="62"/>
                    <a:pt x="59" y="57"/>
                    <a:pt x="62" y="49"/>
                  </a:cubicBezTo>
                  <a:cubicBezTo>
                    <a:pt x="67" y="37"/>
                    <a:pt x="67" y="37"/>
                    <a:pt x="67" y="37"/>
                  </a:cubicBezTo>
                  <a:cubicBezTo>
                    <a:pt x="70" y="37"/>
                    <a:pt x="72" y="34"/>
                    <a:pt x="72" y="32"/>
                  </a:cubicBezTo>
                  <a:cubicBezTo>
                    <a:pt x="72" y="20"/>
                    <a:pt x="72" y="20"/>
                    <a:pt x="72" y="20"/>
                  </a:cubicBezTo>
                  <a:cubicBezTo>
                    <a:pt x="72" y="18"/>
                    <a:pt x="71" y="16"/>
                    <a:pt x="69" y="15"/>
                  </a:cubicBezTo>
                  <a:close/>
                </a:path>
              </a:pathLst>
            </a:custGeom>
            <a:solidFill>
              <a:srgbClr val="FFB900"/>
            </a:solidFill>
            <a:ln>
              <a:noFill/>
            </a:ln>
            <a:extLst>
              <a:ext uri="{91240B29-F687-4F45-9708-019B960494DF}">
                <a14:hiddenLine xmlns:a14="http://schemas.microsoft.com/office/drawing/2010/main" w="9525">
                  <a:solidFill>
                    <a:srgbClr val="000000"/>
                  </a:solidFill>
                  <a:round/>
                  <a:headEnd/>
                  <a:tailEnd/>
                </a14:hiddenLine>
              </a:ext>
            </a:extLst>
          </p:spPr>
          <p:txBody>
            <a:bodyPr lIns="93247" tIns="46623" rIns="93247" bIns="46623"/>
            <a:lstStyle/>
            <a:p>
              <a:pPr defTabSz="914224" eaLnBrk="1" fontAlgn="auto" hangingPunct="1">
                <a:spcBef>
                  <a:spcPts val="0"/>
                </a:spcBef>
                <a:spcAft>
                  <a:spcPts val="0"/>
                </a:spcAft>
                <a:defRPr/>
              </a:pPr>
              <a:endParaRPr lang="sl-SI" sz="1836" kern="0" dirty="0">
                <a:solidFill>
                  <a:sysClr val="windowText" lastClr="000000"/>
                </a:solidFill>
                <a:latin typeface="+mn-lt"/>
              </a:endParaRPr>
            </a:p>
          </p:txBody>
        </p:sp>
        <p:sp>
          <p:nvSpPr>
            <p:cNvPr id="55" name="Freeform 33">
              <a:extLst>
                <a:ext uri="{FF2B5EF4-FFF2-40B4-BE49-F238E27FC236}">
                  <a16:creationId xmlns:a16="http://schemas.microsoft.com/office/drawing/2014/main" id="{A0C050B6-B8DB-4A4E-9BE5-19B0B6009F5D}"/>
                </a:ext>
              </a:extLst>
            </p:cNvPr>
            <p:cNvSpPr>
              <a:spLocks/>
            </p:cNvSpPr>
            <p:nvPr/>
          </p:nvSpPr>
          <p:spPr bwMode="auto">
            <a:xfrm>
              <a:off x="10867552" y="3226059"/>
              <a:ext cx="140716" cy="152454"/>
            </a:xfrm>
            <a:custGeom>
              <a:avLst/>
              <a:gdLst>
                <a:gd name="T0" fmla="*/ 84 w 88"/>
                <a:gd name="T1" fmla="*/ 95 h 95"/>
                <a:gd name="T2" fmla="*/ 4 w 88"/>
                <a:gd name="T3" fmla="*/ 95 h 95"/>
                <a:gd name="T4" fmla="*/ 0 w 88"/>
                <a:gd name="T5" fmla="*/ 0 h 95"/>
                <a:gd name="T6" fmla="*/ 88 w 88"/>
                <a:gd name="T7" fmla="*/ 0 h 95"/>
                <a:gd name="T8" fmla="*/ 84 w 88"/>
                <a:gd name="T9" fmla="*/ 95 h 95"/>
              </a:gdLst>
              <a:ahLst/>
              <a:cxnLst>
                <a:cxn ang="0">
                  <a:pos x="T0" y="T1"/>
                </a:cxn>
                <a:cxn ang="0">
                  <a:pos x="T2" y="T3"/>
                </a:cxn>
                <a:cxn ang="0">
                  <a:pos x="T4" y="T5"/>
                </a:cxn>
                <a:cxn ang="0">
                  <a:pos x="T6" y="T7"/>
                </a:cxn>
                <a:cxn ang="0">
                  <a:pos x="T8" y="T9"/>
                </a:cxn>
              </a:cxnLst>
              <a:rect l="0" t="0" r="r" b="b"/>
              <a:pathLst>
                <a:path w="88" h="95">
                  <a:moveTo>
                    <a:pt x="84" y="95"/>
                  </a:moveTo>
                  <a:lnTo>
                    <a:pt x="4" y="95"/>
                  </a:lnTo>
                  <a:lnTo>
                    <a:pt x="0" y="0"/>
                  </a:lnTo>
                  <a:lnTo>
                    <a:pt x="88" y="0"/>
                  </a:lnTo>
                  <a:lnTo>
                    <a:pt x="84" y="95"/>
                  </a:lnTo>
                  <a:close/>
                </a:path>
              </a:pathLst>
            </a:custGeom>
            <a:solidFill>
              <a:srgbClr val="505050"/>
            </a:solidFill>
            <a:ln>
              <a:noFill/>
            </a:ln>
            <a:extLst>
              <a:ext uri="{91240B29-F687-4F45-9708-019B960494DF}">
                <a14:hiddenLine xmlns:a14="http://schemas.microsoft.com/office/drawing/2010/main" w="9525">
                  <a:solidFill>
                    <a:srgbClr val="000000"/>
                  </a:solidFill>
                  <a:round/>
                  <a:headEnd/>
                  <a:tailEnd/>
                </a14:hiddenLine>
              </a:ext>
            </a:extLst>
          </p:spPr>
          <p:txBody>
            <a:bodyPr lIns="93247" tIns="46623" rIns="93247" bIns="46623"/>
            <a:lstStyle/>
            <a:p>
              <a:pPr defTabSz="914224" eaLnBrk="1" fontAlgn="auto" hangingPunct="1">
                <a:spcBef>
                  <a:spcPts val="0"/>
                </a:spcBef>
                <a:spcAft>
                  <a:spcPts val="0"/>
                </a:spcAft>
                <a:defRPr/>
              </a:pPr>
              <a:endParaRPr lang="sl-SI" sz="1836" kern="0" dirty="0">
                <a:solidFill>
                  <a:sysClr val="windowText" lastClr="000000"/>
                </a:solidFill>
                <a:latin typeface="+mn-lt"/>
              </a:endParaRPr>
            </a:p>
          </p:txBody>
        </p:sp>
        <p:sp>
          <p:nvSpPr>
            <p:cNvPr id="56" name="Rectangle 34">
              <a:extLst>
                <a:ext uri="{FF2B5EF4-FFF2-40B4-BE49-F238E27FC236}">
                  <a16:creationId xmlns:a16="http://schemas.microsoft.com/office/drawing/2014/main" id="{7430AC96-CB2F-4032-8EF2-C02DBCC58743}"/>
                </a:ext>
              </a:extLst>
            </p:cNvPr>
            <p:cNvSpPr>
              <a:spLocks noChangeArrowheads="1"/>
            </p:cNvSpPr>
            <p:nvPr/>
          </p:nvSpPr>
          <p:spPr bwMode="auto">
            <a:xfrm>
              <a:off x="10537931" y="2928869"/>
              <a:ext cx="50118" cy="148594"/>
            </a:xfrm>
            <a:prstGeom prst="rect">
              <a:avLst/>
            </a:prstGeom>
            <a:solidFill>
              <a:srgbClr val="FFFFFF"/>
            </a:solidFill>
            <a:ln>
              <a:noFill/>
            </a:ln>
            <a:extLst>
              <a:ext uri="{91240B29-F687-4F45-9708-019B960494DF}">
                <a14:hiddenLine xmlns:a14="http://schemas.microsoft.com/office/drawing/2010/main" w="9525">
                  <a:solidFill>
                    <a:srgbClr val="000000"/>
                  </a:solidFill>
                  <a:miter lim="800000"/>
                  <a:headEnd/>
                  <a:tailEnd/>
                </a14:hiddenLine>
              </a:ext>
            </a:extLst>
          </p:spPr>
          <p:txBody>
            <a:bodyPr lIns="93247" tIns="46623" rIns="93247" bIns="46623"/>
            <a:lstStyle/>
            <a:p>
              <a:pPr defTabSz="914224" eaLnBrk="1" fontAlgn="auto" hangingPunct="1">
                <a:spcBef>
                  <a:spcPts val="0"/>
                </a:spcBef>
                <a:spcAft>
                  <a:spcPts val="0"/>
                </a:spcAft>
                <a:defRPr/>
              </a:pPr>
              <a:endParaRPr lang="sl-SI" sz="1836" kern="0" dirty="0">
                <a:solidFill>
                  <a:sysClr val="windowText" lastClr="000000"/>
                </a:solidFill>
                <a:latin typeface="+mn-lt"/>
              </a:endParaRPr>
            </a:p>
          </p:txBody>
        </p:sp>
        <p:sp>
          <p:nvSpPr>
            <p:cNvPr id="57" name="Freeform 35">
              <a:extLst>
                <a:ext uri="{FF2B5EF4-FFF2-40B4-BE49-F238E27FC236}">
                  <a16:creationId xmlns:a16="http://schemas.microsoft.com/office/drawing/2014/main" id="{2A3CA73D-E5C9-43E4-BD9A-2D82A92B2561}"/>
                </a:ext>
              </a:extLst>
            </p:cNvPr>
            <p:cNvSpPr>
              <a:spLocks/>
            </p:cNvSpPr>
            <p:nvPr/>
          </p:nvSpPr>
          <p:spPr bwMode="auto">
            <a:xfrm>
              <a:off x="10497451" y="3532897"/>
              <a:ext cx="61684" cy="32807"/>
            </a:xfrm>
            <a:custGeom>
              <a:avLst/>
              <a:gdLst>
                <a:gd name="T0" fmla="*/ 25 w 50"/>
                <a:gd name="T1" fmla="*/ 0 h 25"/>
                <a:gd name="T2" fmla="*/ 0 w 50"/>
                <a:gd name="T3" fmla="*/ 25 h 25"/>
                <a:gd name="T4" fmla="*/ 50 w 50"/>
                <a:gd name="T5" fmla="*/ 25 h 25"/>
                <a:gd name="T6" fmla="*/ 25 w 50"/>
                <a:gd name="T7" fmla="*/ 0 h 25"/>
              </a:gdLst>
              <a:ahLst/>
              <a:cxnLst>
                <a:cxn ang="0">
                  <a:pos x="T0" y="T1"/>
                </a:cxn>
                <a:cxn ang="0">
                  <a:pos x="T2" y="T3"/>
                </a:cxn>
                <a:cxn ang="0">
                  <a:pos x="T4" y="T5"/>
                </a:cxn>
                <a:cxn ang="0">
                  <a:pos x="T6" y="T7"/>
                </a:cxn>
              </a:cxnLst>
              <a:rect l="0" t="0" r="r" b="b"/>
              <a:pathLst>
                <a:path w="50" h="25">
                  <a:moveTo>
                    <a:pt x="25" y="0"/>
                  </a:moveTo>
                  <a:cubicBezTo>
                    <a:pt x="11" y="0"/>
                    <a:pt x="0" y="11"/>
                    <a:pt x="0" y="25"/>
                  </a:cubicBezTo>
                  <a:cubicBezTo>
                    <a:pt x="50" y="25"/>
                    <a:pt x="50" y="25"/>
                    <a:pt x="50" y="25"/>
                  </a:cubicBezTo>
                  <a:cubicBezTo>
                    <a:pt x="50" y="11"/>
                    <a:pt x="39" y="0"/>
                    <a:pt x="25" y="0"/>
                  </a:cubicBezTo>
                  <a:close/>
                </a:path>
              </a:pathLst>
            </a:custGeom>
            <a:solidFill>
              <a:srgbClr val="000000"/>
            </a:solidFill>
            <a:ln>
              <a:noFill/>
            </a:ln>
            <a:extLst>
              <a:ext uri="{91240B29-F687-4F45-9708-019B960494DF}">
                <a14:hiddenLine xmlns:a14="http://schemas.microsoft.com/office/drawing/2010/main" w="9525">
                  <a:solidFill>
                    <a:srgbClr val="000000"/>
                  </a:solidFill>
                  <a:round/>
                  <a:headEnd/>
                  <a:tailEnd/>
                </a14:hiddenLine>
              </a:ext>
            </a:extLst>
          </p:spPr>
          <p:txBody>
            <a:bodyPr lIns="93247" tIns="46623" rIns="93247" bIns="46623"/>
            <a:lstStyle/>
            <a:p>
              <a:pPr defTabSz="914224" eaLnBrk="1" fontAlgn="auto" hangingPunct="1">
                <a:spcBef>
                  <a:spcPts val="0"/>
                </a:spcBef>
                <a:spcAft>
                  <a:spcPts val="0"/>
                </a:spcAft>
                <a:defRPr/>
              </a:pPr>
              <a:endParaRPr lang="sl-SI" sz="1836" kern="0" dirty="0">
                <a:solidFill>
                  <a:sysClr val="windowText" lastClr="000000"/>
                </a:solidFill>
                <a:latin typeface="+mn-lt"/>
              </a:endParaRPr>
            </a:p>
          </p:txBody>
        </p:sp>
        <p:sp>
          <p:nvSpPr>
            <p:cNvPr id="58" name="Freeform 36">
              <a:extLst>
                <a:ext uri="{FF2B5EF4-FFF2-40B4-BE49-F238E27FC236}">
                  <a16:creationId xmlns:a16="http://schemas.microsoft.com/office/drawing/2014/main" id="{306EB72F-28A8-4B15-9AB9-404DB31A4C54}"/>
                </a:ext>
              </a:extLst>
            </p:cNvPr>
            <p:cNvSpPr>
              <a:spLocks/>
            </p:cNvSpPr>
            <p:nvPr/>
          </p:nvSpPr>
          <p:spPr bwMode="auto">
            <a:xfrm>
              <a:off x="10566845" y="3532897"/>
              <a:ext cx="63612" cy="32807"/>
            </a:xfrm>
            <a:custGeom>
              <a:avLst/>
              <a:gdLst>
                <a:gd name="T0" fmla="*/ 25 w 50"/>
                <a:gd name="T1" fmla="*/ 0 h 25"/>
                <a:gd name="T2" fmla="*/ 0 w 50"/>
                <a:gd name="T3" fmla="*/ 25 h 25"/>
                <a:gd name="T4" fmla="*/ 50 w 50"/>
                <a:gd name="T5" fmla="*/ 25 h 25"/>
                <a:gd name="T6" fmla="*/ 25 w 50"/>
                <a:gd name="T7" fmla="*/ 0 h 25"/>
              </a:gdLst>
              <a:ahLst/>
              <a:cxnLst>
                <a:cxn ang="0">
                  <a:pos x="T0" y="T1"/>
                </a:cxn>
                <a:cxn ang="0">
                  <a:pos x="T2" y="T3"/>
                </a:cxn>
                <a:cxn ang="0">
                  <a:pos x="T4" y="T5"/>
                </a:cxn>
                <a:cxn ang="0">
                  <a:pos x="T6" y="T7"/>
                </a:cxn>
              </a:cxnLst>
              <a:rect l="0" t="0" r="r" b="b"/>
              <a:pathLst>
                <a:path w="50" h="25">
                  <a:moveTo>
                    <a:pt x="25" y="0"/>
                  </a:moveTo>
                  <a:cubicBezTo>
                    <a:pt x="11" y="0"/>
                    <a:pt x="0" y="11"/>
                    <a:pt x="0" y="25"/>
                  </a:cubicBezTo>
                  <a:cubicBezTo>
                    <a:pt x="50" y="25"/>
                    <a:pt x="50" y="25"/>
                    <a:pt x="50" y="25"/>
                  </a:cubicBezTo>
                  <a:cubicBezTo>
                    <a:pt x="50" y="11"/>
                    <a:pt x="39" y="0"/>
                    <a:pt x="25" y="0"/>
                  </a:cubicBezTo>
                  <a:close/>
                </a:path>
              </a:pathLst>
            </a:custGeom>
            <a:solidFill>
              <a:srgbClr val="000000"/>
            </a:solidFill>
            <a:ln>
              <a:noFill/>
            </a:ln>
            <a:extLst>
              <a:ext uri="{91240B29-F687-4F45-9708-019B960494DF}">
                <a14:hiddenLine xmlns:a14="http://schemas.microsoft.com/office/drawing/2010/main" w="9525">
                  <a:solidFill>
                    <a:srgbClr val="000000"/>
                  </a:solidFill>
                  <a:round/>
                  <a:headEnd/>
                  <a:tailEnd/>
                </a14:hiddenLine>
              </a:ext>
            </a:extLst>
          </p:spPr>
          <p:txBody>
            <a:bodyPr lIns="93247" tIns="46623" rIns="93247" bIns="46623"/>
            <a:lstStyle/>
            <a:p>
              <a:pPr defTabSz="914224" eaLnBrk="1" fontAlgn="auto" hangingPunct="1">
                <a:spcBef>
                  <a:spcPts val="0"/>
                </a:spcBef>
                <a:spcAft>
                  <a:spcPts val="0"/>
                </a:spcAft>
                <a:defRPr/>
              </a:pPr>
              <a:endParaRPr lang="sl-SI" sz="1836" kern="0" dirty="0">
                <a:solidFill>
                  <a:sysClr val="windowText" lastClr="000000"/>
                </a:solidFill>
                <a:latin typeface="+mn-lt"/>
              </a:endParaRPr>
            </a:p>
          </p:txBody>
        </p:sp>
        <p:sp>
          <p:nvSpPr>
            <p:cNvPr id="59" name="Freeform 37">
              <a:extLst>
                <a:ext uri="{FF2B5EF4-FFF2-40B4-BE49-F238E27FC236}">
                  <a16:creationId xmlns:a16="http://schemas.microsoft.com/office/drawing/2014/main" id="{EC0F665F-900D-4712-B175-DCA2EA12FC9B}"/>
                </a:ext>
              </a:extLst>
            </p:cNvPr>
            <p:cNvSpPr>
              <a:spLocks/>
            </p:cNvSpPr>
            <p:nvPr/>
          </p:nvSpPr>
          <p:spPr bwMode="auto">
            <a:xfrm>
              <a:off x="10518655" y="2799571"/>
              <a:ext cx="98308" cy="117719"/>
            </a:xfrm>
            <a:custGeom>
              <a:avLst/>
              <a:gdLst>
                <a:gd name="T0" fmla="*/ 69 w 77"/>
                <a:gd name="T1" fmla="*/ 53 h 93"/>
                <a:gd name="T2" fmla="*/ 27 w 77"/>
                <a:gd name="T3" fmla="*/ 87 h 93"/>
                <a:gd name="T4" fmla="*/ 7 w 77"/>
                <a:gd name="T5" fmla="*/ 36 h 93"/>
                <a:gd name="T6" fmla="*/ 54 w 77"/>
                <a:gd name="T7" fmla="*/ 6 h 93"/>
                <a:gd name="T8" fmla="*/ 69 w 77"/>
                <a:gd name="T9" fmla="*/ 53 h 93"/>
              </a:gdLst>
              <a:ahLst/>
              <a:cxnLst>
                <a:cxn ang="0">
                  <a:pos x="T0" y="T1"/>
                </a:cxn>
                <a:cxn ang="0">
                  <a:pos x="T2" y="T3"/>
                </a:cxn>
                <a:cxn ang="0">
                  <a:pos x="T4" y="T5"/>
                </a:cxn>
                <a:cxn ang="0">
                  <a:pos x="T6" y="T7"/>
                </a:cxn>
                <a:cxn ang="0">
                  <a:pos x="T8" y="T9"/>
                </a:cxn>
              </a:cxnLst>
              <a:rect l="0" t="0" r="r" b="b"/>
              <a:pathLst>
                <a:path w="77" h="93">
                  <a:moveTo>
                    <a:pt x="69" y="53"/>
                  </a:moveTo>
                  <a:cubicBezTo>
                    <a:pt x="62" y="75"/>
                    <a:pt x="45" y="93"/>
                    <a:pt x="27" y="87"/>
                  </a:cubicBezTo>
                  <a:cubicBezTo>
                    <a:pt x="9" y="81"/>
                    <a:pt x="0" y="58"/>
                    <a:pt x="7" y="36"/>
                  </a:cubicBezTo>
                  <a:cubicBezTo>
                    <a:pt x="15" y="14"/>
                    <a:pt x="35" y="0"/>
                    <a:pt x="54" y="6"/>
                  </a:cubicBezTo>
                  <a:cubicBezTo>
                    <a:pt x="72" y="12"/>
                    <a:pt x="77" y="31"/>
                    <a:pt x="69" y="53"/>
                  </a:cubicBezTo>
                  <a:close/>
                </a:path>
              </a:pathLst>
            </a:custGeom>
            <a:solidFill>
              <a:srgbClr val="000000"/>
            </a:solidFill>
            <a:ln>
              <a:noFill/>
            </a:ln>
            <a:extLst>
              <a:ext uri="{91240B29-F687-4F45-9708-019B960494DF}">
                <a14:hiddenLine xmlns:a14="http://schemas.microsoft.com/office/drawing/2010/main" w="9525">
                  <a:solidFill>
                    <a:srgbClr val="000000"/>
                  </a:solidFill>
                  <a:round/>
                  <a:headEnd/>
                  <a:tailEnd/>
                </a14:hiddenLine>
              </a:ext>
            </a:extLst>
          </p:spPr>
          <p:txBody>
            <a:bodyPr lIns="93247" tIns="46623" rIns="93247" bIns="46623"/>
            <a:lstStyle/>
            <a:p>
              <a:pPr defTabSz="914224" eaLnBrk="1" fontAlgn="auto" hangingPunct="1">
                <a:spcBef>
                  <a:spcPts val="0"/>
                </a:spcBef>
                <a:spcAft>
                  <a:spcPts val="0"/>
                </a:spcAft>
                <a:defRPr/>
              </a:pPr>
              <a:endParaRPr lang="sl-SI" sz="1836" kern="0" dirty="0">
                <a:solidFill>
                  <a:sysClr val="windowText" lastClr="000000"/>
                </a:solidFill>
                <a:latin typeface="+mn-lt"/>
              </a:endParaRPr>
            </a:p>
          </p:txBody>
        </p:sp>
        <p:sp>
          <p:nvSpPr>
            <p:cNvPr id="60" name="Freeform 38">
              <a:extLst>
                <a:ext uri="{FF2B5EF4-FFF2-40B4-BE49-F238E27FC236}">
                  <a16:creationId xmlns:a16="http://schemas.microsoft.com/office/drawing/2014/main" id="{7FA9EE1E-413F-4736-89A8-8DB5A67070F6}"/>
                </a:ext>
              </a:extLst>
            </p:cNvPr>
            <p:cNvSpPr>
              <a:spLocks/>
            </p:cNvSpPr>
            <p:nvPr/>
          </p:nvSpPr>
          <p:spPr bwMode="auto">
            <a:xfrm>
              <a:off x="10505161" y="2786063"/>
              <a:ext cx="98309" cy="111929"/>
            </a:xfrm>
            <a:custGeom>
              <a:avLst/>
              <a:gdLst>
                <a:gd name="T0" fmla="*/ 65 w 76"/>
                <a:gd name="T1" fmla="*/ 28 h 87"/>
                <a:gd name="T2" fmla="*/ 58 w 76"/>
                <a:gd name="T3" fmla="*/ 78 h 87"/>
                <a:gd name="T4" fmla="*/ 11 w 76"/>
                <a:gd name="T5" fmla="*/ 60 h 87"/>
                <a:gd name="T6" fmla="*/ 17 w 76"/>
                <a:gd name="T7" fmla="*/ 9 h 87"/>
                <a:gd name="T8" fmla="*/ 65 w 76"/>
                <a:gd name="T9" fmla="*/ 28 h 87"/>
              </a:gdLst>
              <a:ahLst/>
              <a:cxnLst>
                <a:cxn ang="0">
                  <a:pos x="T0" y="T1"/>
                </a:cxn>
                <a:cxn ang="0">
                  <a:pos x="T2" y="T3"/>
                </a:cxn>
                <a:cxn ang="0">
                  <a:pos x="T4" y="T5"/>
                </a:cxn>
                <a:cxn ang="0">
                  <a:pos x="T6" y="T7"/>
                </a:cxn>
                <a:cxn ang="0">
                  <a:pos x="T8" y="T9"/>
                </a:cxn>
              </a:cxnLst>
              <a:rect l="0" t="0" r="r" b="b"/>
              <a:pathLst>
                <a:path w="76" h="87">
                  <a:moveTo>
                    <a:pt x="65" y="28"/>
                  </a:moveTo>
                  <a:cubicBezTo>
                    <a:pt x="76" y="47"/>
                    <a:pt x="73" y="69"/>
                    <a:pt x="58" y="78"/>
                  </a:cubicBezTo>
                  <a:cubicBezTo>
                    <a:pt x="43" y="87"/>
                    <a:pt x="22" y="79"/>
                    <a:pt x="11" y="60"/>
                  </a:cubicBezTo>
                  <a:cubicBezTo>
                    <a:pt x="0" y="40"/>
                    <a:pt x="3" y="18"/>
                    <a:pt x="17" y="9"/>
                  </a:cubicBezTo>
                  <a:cubicBezTo>
                    <a:pt x="32" y="0"/>
                    <a:pt x="53" y="9"/>
                    <a:pt x="65" y="28"/>
                  </a:cubicBezTo>
                  <a:close/>
                </a:path>
              </a:pathLst>
            </a:custGeom>
            <a:solidFill>
              <a:srgbClr val="000000"/>
            </a:solidFill>
            <a:ln>
              <a:noFill/>
            </a:ln>
            <a:extLst>
              <a:ext uri="{91240B29-F687-4F45-9708-019B960494DF}">
                <a14:hiddenLine xmlns:a14="http://schemas.microsoft.com/office/drawing/2010/main" w="9525">
                  <a:solidFill>
                    <a:srgbClr val="000000"/>
                  </a:solidFill>
                  <a:round/>
                  <a:headEnd/>
                  <a:tailEnd/>
                </a14:hiddenLine>
              </a:ext>
            </a:extLst>
          </p:spPr>
          <p:txBody>
            <a:bodyPr lIns="93247" tIns="46623" rIns="93247" bIns="46623"/>
            <a:lstStyle/>
            <a:p>
              <a:pPr defTabSz="914224" eaLnBrk="1" fontAlgn="auto" hangingPunct="1">
                <a:spcBef>
                  <a:spcPts val="0"/>
                </a:spcBef>
                <a:spcAft>
                  <a:spcPts val="0"/>
                </a:spcAft>
                <a:defRPr/>
              </a:pPr>
              <a:endParaRPr lang="sl-SI" sz="1836" kern="0" dirty="0">
                <a:solidFill>
                  <a:sysClr val="windowText" lastClr="000000"/>
                </a:solidFill>
                <a:latin typeface="+mn-lt"/>
              </a:endParaRPr>
            </a:p>
          </p:txBody>
        </p:sp>
        <p:sp>
          <p:nvSpPr>
            <p:cNvPr id="61" name="Freeform 39">
              <a:extLst>
                <a:ext uri="{FF2B5EF4-FFF2-40B4-BE49-F238E27FC236}">
                  <a16:creationId xmlns:a16="http://schemas.microsoft.com/office/drawing/2014/main" id="{1B65DEA3-36F1-4DA2-A8D4-C092FB11A42F}"/>
                </a:ext>
              </a:extLst>
            </p:cNvPr>
            <p:cNvSpPr>
              <a:spLocks/>
            </p:cNvSpPr>
            <p:nvPr/>
          </p:nvSpPr>
          <p:spPr bwMode="auto">
            <a:xfrm>
              <a:off x="10537931" y="2888342"/>
              <a:ext cx="50118" cy="54035"/>
            </a:xfrm>
            <a:custGeom>
              <a:avLst/>
              <a:gdLst>
                <a:gd name="T0" fmla="*/ 32 w 32"/>
                <a:gd name="T1" fmla="*/ 26 h 34"/>
                <a:gd name="T2" fmla="*/ 16 w 32"/>
                <a:gd name="T3" fmla="*/ 34 h 34"/>
                <a:gd name="T4" fmla="*/ 0 w 32"/>
                <a:gd name="T5" fmla="*/ 26 h 34"/>
                <a:gd name="T6" fmla="*/ 0 w 32"/>
                <a:gd name="T7" fmla="*/ 0 h 34"/>
                <a:gd name="T8" fmla="*/ 32 w 32"/>
                <a:gd name="T9" fmla="*/ 0 h 34"/>
                <a:gd name="T10" fmla="*/ 32 w 32"/>
                <a:gd name="T11" fmla="*/ 26 h 34"/>
              </a:gdLst>
              <a:ahLst/>
              <a:cxnLst>
                <a:cxn ang="0">
                  <a:pos x="T0" y="T1"/>
                </a:cxn>
                <a:cxn ang="0">
                  <a:pos x="T2" y="T3"/>
                </a:cxn>
                <a:cxn ang="0">
                  <a:pos x="T4" y="T5"/>
                </a:cxn>
                <a:cxn ang="0">
                  <a:pos x="T6" y="T7"/>
                </a:cxn>
                <a:cxn ang="0">
                  <a:pos x="T8" y="T9"/>
                </a:cxn>
                <a:cxn ang="0">
                  <a:pos x="T10" y="T11"/>
                </a:cxn>
              </a:cxnLst>
              <a:rect l="0" t="0" r="r" b="b"/>
              <a:pathLst>
                <a:path w="32" h="34">
                  <a:moveTo>
                    <a:pt x="32" y="26"/>
                  </a:moveTo>
                  <a:lnTo>
                    <a:pt x="16" y="34"/>
                  </a:lnTo>
                  <a:lnTo>
                    <a:pt x="0" y="26"/>
                  </a:lnTo>
                  <a:lnTo>
                    <a:pt x="0" y="0"/>
                  </a:lnTo>
                  <a:lnTo>
                    <a:pt x="32" y="0"/>
                  </a:lnTo>
                  <a:lnTo>
                    <a:pt x="32" y="26"/>
                  </a:lnTo>
                  <a:close/>
                </a:path>
              </a:pathLst>
            </a:custGeom>
            <a:solidFill>
              <a:srgbClr val="FFB900"/>
            </a:solidFill>
            <a:ln>
              <a:noFill/>
            </a:ln>
            <a:extLst>
              <a:ext uri="{91240B29-F687-4F45-9708-019B960494DF}">
                <a14:hiddenLine xmlns:a14="http://schemas.microsoft.com/office/drawing/2010/main" w="9525">
                  <a:solidFill>
                    <a:srgbClr val="000000"/>
                  </a:solidFill>
                  <a:round/>
                  <a:headEnd/>
                  <a:tailEnd/>
                </a14:hiddenLine>
              </a:ext>
            </a:extLst>
          </p:spPr>
          <p:txBody>
            <a:bodyPr lIns="93247" tIns="46623" rIns="93247" bIns="46623"/>
            <a:lstStyle/>
            <a:p>
              <a:pPr defTabSz="914224" eaLnBrk="1" fontAlgn="auto" hangingPunct="1">
                <a:spcBef>
                  <a:spcPts val="0"/>
                </a:spcBef>
                <a:spcAft>
                  <a:spcPts val="0"/>
                </a:spcAft>
                <a:defRPr/>
              </a:pPr>
              <a:endParaRPr lang="sl-SI" sz="1836" kern="0" dirty="0">
                <a:solidFill>
                  <a:sysClr val="windowText" lastClr="000000"/>
                </a:solidFill>
                <a:latin typeface="+mn-lt"/>
              </a:endParaRPr>
            </a:p>
          </p:txBody>
        </p:sp>
        <p:sp>
          <p:nvSpPr>
            <p:cNvPr id="62" name="Freeform 40">
              <a:extLst>
                <a:ext uri="{FF2B5EF4-FFF2-40B4-BE49-F238E27FC236}">
                  <a16:creationId xmlns:a16="http://schemas.microsoft.com/office/drawing/2014/main" id="{C7D43352-6605-48AE-BC9C-D0D7EAE7E0C9}"/>
                </a:ext>
              </a:extLst>
            </p:cNvPr>
            <p:cNvSpPr>
              <a:spLocks/>
            </p:cNvSpPr>
            <p:nvPr/>
          </p:nvSpPr>
          <p:spPr bwMode="auto">
            <a:xfrm>
              <a:off x="10551424" y="2942377"/>
              <a:ext cx="26987" cy="196840"/>
            </a:xfrm>
            <a:custGeom>
              <a:avLst/>
              <a:gdLst>
                <a:gd name="T0" fmla="*/ 13 w 17"/>
                <a:gd name="T1" fmla="*/ 10 h 125"/>
                <a:gd name="T2" fmla="*/ 17 w 17"/>
                <a:gd name="T3" fmla="*/ 7 h 125"/>
                <a:gd name="T4" fmla="*/ 8 w 17"/>
                <a:gd name="T5" fmla="*/ 0 h 125"/>
                <a:gd name="T6" fmla="*/ 0 w 17"/>
                <a:gd name="T7" fmla="*/ 7 h 125"/>
                <a:gd name="T8" fmla="*/ 4 w 17"/>
                <a:gd name="T9" fmla="*/ 10 h 125"/>
                <a:gd name="T10" fmla="*/ 3 w 17"/>
                <a:gd name="T11" fmla="*/ 115 h 125"/>
                <a:gd name="T12" fmla="*/ 8 w 17"/>
                <a:gd name="T13" fmla="*/ 125 h 125"/>
                <a:gd name="T14" fmla="*/ 13 w 17"/>
                <a:gd name="T15" fmla="*/ 115 h 125"/>
                <a:gd name="T16" fmla="*/ 13 w 17"/>
                <a:gd name="T17" fmla="*/ 10 h 125"/>
              </a:gdLst>
              <a:ahLst/>
              <a:cxnLst>
                <a:cxn ang="0">
                  <a:pos x="T0" y="T1"/>
                </a:cxn>
                <a:cxn ang="0">
                  <a:pos x="T2" y="T3"/>
                </a:cxn>
                <a:cxn ang="0">
                  <a:pos x="T4" y="T5"/>
                </a:cxn>
                <a:cxn ang="0">
                  <a:pos x="T6" y="T7"/>
                </a:cxn>
                <a:cxn ang="0">
                  <a:pos x="T8" y="T9"/>
                </a:cxn>
                <a:cxn ang="0">
                  <a:pos x="T10" y="T11"/>
                </a:cxn>
                <a:cxn ang="0">
                  <a:pos x="T12" y="T13"/>
                </a:cxn>
                <a:cxn ang="0">
                  <a:pos x="T14" y="T15"/>
                </a:cxn>
                <a:cxn ang="0">
                  <a:pos x="T16" y="T17"/>
                </a:cxn>
              </a:cxnLst>
              <a:rect l="0" t="0" r="r" b="b"/>
              <a:pathLst>
                <a:path w="17" h="125">
                  <a:moveTo>
                    <a:pt x="13" y="10"/>
                  </a:moveTo>
                  <a:lnTo>
                    <a:pt x="17" y="7"/>
                  </a:lnTo>
                  <a:lnTo>
                    <a:pt x="8" y="0"/>
                  </a:lnTo>
                  <a:lnTo>
                    <a:pt x="0" y="7"/>
                  </a:lnTo>
                  <a:lnTo>
                    <a:pt x="4" y="10"/>
                  </a:lnTo>
                  <a:lnTo>
                    <a:pt x="3" y="115"/>
                  </a:lnTo>
                  <a:lnTo>
                    <a:pt x="8" y="125"/>
                  </a:lnTo>
                  <a:lnTo>
                    <a:pt x="13" y="115"/>
                  </a:lnTo>
                  <a:lnTo>
                    <a:pt x="13" y="10"/>
                  </a:lnTo>
                  <a:close/>
                </a:path>
              </a:pathLst>
            </a:custGeom>
            <a:solidFill>
              <a:srgbClr val="000000"/>
            </a:solidFill>
            <a:ln>
              <a:noFill/>
            </a:ln>
            <a:extLst>
              <a:ext uri="{91240B29-F687-4F45-9708-019B960494DF}">
                <a14:hiddenLine xmlns:a14="http://schemas.microsoft.com/office/drawing/2010/main" w="9525">
                  <a:solidFill>
                    <a:srgbClr val="000000"/>
                  </a:solidFill>
                  <a:round/>
                  <a:headEnd/>
                  <a:tailEnd/>
                </a14:hiddenLine>
              </a:ext>
            </a:extLst>
          </p:spPr>
          <p:txBody>
            <a:bodyPr lIns="93247" tIns="46623" rIns="93247" bIns="46623"/>
            <a:lstStyle/>
            <a:p>
              <a:pPr defTabSz="914224" eaLnBrk="1" fontAlgn="auto" hangingPunct="1">
                <a:spcBef>
                  <a:spcPts val="0"/>
                </a:spcBef>
                <a:spcAft>
                  <a:spcPts val="0"/>
                </a:spcAft>
                <a:defRPr/>
              </a:pPr>
              <a:endParaRPr lang="sl-SI" sz="1836" kern="0" dirty="0">
                <a:solidFill>
                  <a:sysClr val="windowText" lastClr="000000"/>
                </a:solidFill>
                <a:latin typeface="+mn-lt"/>
              </a:endParaRPr>
            </a:p>
          </p:txBody>
        </p:sp>
        <p:sp>
          <p:nvSpPr>
            <p:cNvPr id="63" name="Freeform 41">
              <a:extLst>
                <a:ext uri="{FF2B5EF4-FFF2-40B4-BE49-F238E27FC236}">
                  <a16:creationId xmlns:a16="http://schemas.microsoft.com/office/drawing/2014/main" id="{40480448-ADAC-4F78-AE82-BC3321E76C9D}"/>
                </a:ext>
              </a:extLst>
            </p:cNvPr>
            <p:cNvSpPr>
              <a:spLocks/>
            </p:cNvSpPr>
            <p:nvPr/>
          </p:nvSpPr>
          <p:spPr bwMode="auto">
            <a:xfrm>
              <a:off x="10418419" y="2944307"/>
              <a:ext cx="107946" cy="275962"/>
            </a:xfrm>
            <a:custGeom>
              <a:avLst/>
              <a:gdLst>
                <a:gd name="T0" fmla="*/ 85 w 85"/>
                <a:gd name="T1" fmla="*/ 9 h 218"/>
                <a:gd name="T2" fmla="*/ 51 w 85"/>
                <a:gd name="T3" fmla="*/ 0 h 218"/>
                <a:gd name="T4" fmla="*/ 0 w 85"/>
                <a:gd name="T5" fmla="*/ 218 h 218"/>
                <a:gd name="T6" fmla="*/ 35 w 85"/>
                <a:gd name="T7" fmla="*/ 218 h 218"/>
                <a:gd name="T8" fmla="*/ 85 w 85"/>
                <a:gd name="T9" fmla="*/ 9 h 218"/>
              </a:gdLst>
              <a:ahLst/>
              <a:cxnLst>
                <a:cxn ang="0">
                  <a:pos x="T0" y="T1"/>
                </a:cxn>
                <a:cxn ang="0">
                  <a:pos x="T2" y="T3"/>
                </a:cxn>
                <a:cxn ang="0">
                  <a:pos x="T4" y="T5"/>
                </a:cxn>
                <a:cxn ang="0">
                  <a:pos x="T6" y="T7"/>
                </a:cxn>
                <a:cxn ang="0">
                  <a:pos x="T8" y="T9"/>
                </a:cxn>
              </a:cxnLst>
              <a:rect l="0" t="0" r="r" b="b"/>
              <a:pathLst>
                <a:path w="85" h="218">
                  <a:moveTo>
                    <a:pt x="85" y="9"/>
                  </a:moveTo>
                  <a:cubicBezTo>
                    <a:pt x="74" y="6"/>
                    <a:pt x="62" y="3"/>
                    <a:pt x="51" y="0"/>
                  </a:cubicBezTo>
                  <a:cubicBezTo>
                    <a:pt x="19" y="71"/>
                    <a:pt x="8" y="141"/>
                    <a:pt x="0" y="218"/>
                  </a:cubicBezTo>
                  <a:cubicBezTo>
                    <a:pt x="35" y="218"/>
                    <a:pt x="35" y="218"/>
                    <a:pt x="35" y="218"/>
                  </a:cubicBezTo>
                  <a:cubicBezTo>
                    <a:pt x="43" y="144"/>
                    <a:pt x="53" y="77"/>
                    <a:pt x="85" y="9"/>
                  </a:cubicBezTo>
                  <a:close/>
                </a:path>
              </a:pathLst>
            </a:custGeom>
            <a:solidFill>
              <a:srgbClr val="000000"/>
            </a:solidFill>
            <a:ln>
              <a:noFill/>
            </a:ln>
            <a:extLst>
              <a:ext uri="{91240B29-F687-4F45-9708-019B960494DF}">
                <a14:hiddenLine xmlns:a14="http://schemas.microsoft.com/office/drawing/2010/main" w="9525">
                  <a:solidFill>
                    <a:srgbClr val="000000"/>
                  </a:solidFill>
                  <a:round/>
                  <a:headEnd/>
                  <a:tailEnd/>
                </a14:hiddenLine>
              </a:ext>
            </a:extLst>
          </p:spPr>
          <p:txBody>
            <a:bodyPr lIns="93247" tIns="46623" rIns="93247" bIns="46623"/>
            <a:lstStyle/>
            <a:p>
              <a:pPr defTabSz="914224" eaLnBrk="1" fontAlgn="auto" hangingPunct="1">
                <a:spcBef>
                  <a:spcPts val="0"/>
                </a:spcBef>
                <a:spcAft>
                  <a:spcPts val="0"/>
                </a:spcAft>
                <a:defRPr/>
              </a:pPr>
              <a:endParaRPr lang="sl-SI" sz="1836" kern="0" dirty="0">
                <a:solidFill>
                  <a:sysClr val="windowText" lastClr="000000"/>
                </a:solidFill>
                <a:latin typeface="+mn-lt"/>
              </a:endParaRPr>
            </a:p>
          </p:txBody>
        </p:sp>
        <p:sp>
          <p:nvSpPr>
            <p:cNvPr id="64" name="Freeform 42">
              <a:extLst>
                <a:ext uri="{FF2B5EF4-FFF2-40B4-BE49-F238E27FC236}">
                  <a16:creationId xmlns:a16="http://schemas.microsoft.com/office/drawing/2014/main" id="{1DEA61CD-EBC7-4121-BCF8-C27315DF67AB}"/>
                </a:ext>
              </a:extLst>
            </p:cNvPr>
            <p:cNvSpPr>
              <a:spLocks/>
            </p:cNvSpPr>
            <p:nvPr/>
          </p:nvSpPr>
          <p:spPr bwMode="auto">
            <a:xfrm>
              <a:off x="10601542" y="2944307"/>
              <a:ext cx="107946" cy="275962"/>
            </a:xfrm>
            <a:custGeom>
              <a:avLst/>
              <a:gdLst>
                <a:gd name="T0" fmla="*/ 0 w 84"/>
                <a:gd name="T1" fmla="*/ 9 h 218"/>
                <a:gd name="T2" fmla="*/ 33 w 84"/>
                <a:gd name="T3" fmla="*/ 0 h 218"/>
                <a:gd name="T4" fmla="*/ 84 w 84"/>
                <a:gd name="T5" fmla="*/ 218 h 218"/>
                <a:gd name="T6" fmla="*/ 50 w 84"/>
                <a:gd name="T7" fmla="*/ 218 h 218"/>
                <a:gd name="T8" fmla="*/ 0 w 84"/>
                <a:gd name="T9" fmla="*/ 9 h 218"/>
              </a:gdLst>
              <a:ahLst/>
              <a:cxnLst>
                <a:cxn ang="0">
                  <a:pos x="T0" y="T1"/>
                </a:cxn>
                <a:cxn ang="0">
                  <a:pos x="T2" y="T3"/>
                </a:cxn>
                <a:cxn ang="0">
                  <a:pos x="T4" y="T5"/>
                </a:cxn>
                <a:cxn ang="0">
                  <a:pos x="T6" y="T7"/>
                </a:cxn>
                <a:cxn ang="0">
                  <a:pos x="T8" y="T9"/>
                </a:cxn>
              </a:cxnLst>
              <a:rect l="0" t="0" r="r" b="b"/>
              <a:pathLst>
                <a:path w="84" h="218">
                  <a:moveTo>
                    <a:pt x="0" y="9"/>
                  </a:moveTo>
                  <a:cubicBezTo>
                    <a:pt x="11" y="6"/>
                    <a:pt x="22" y="3"/>
                    <a:pt x="33" y="0"/>
                  </a:cubicBezTo>
                  <a:cubicBezTo>
                    <a:pt x="66" y="71"/>
                    <a:pt x="77" y="141"/>
                    <a:pt x="84" y="218"/>
                  </a:cubicBezTo>
                  <a:cubicBezTo>
                    <a:pt x="50" y="218"/>
                    <a:pt x="50" y="218"/>
                    <a:pt x="50" y="218"/>
                  </a:cubicBezTo>
                  <a:cubicBezTo>
                    <a:pt x="42" y="144"/>
                    <a:pt x="31" y="77"/>
                    <a:pt x="0" y="9"/>
                  </a:cubicBezTo>
                  <a:close/>
                </a:path>
              </a:pathLst>
            </a:custGeom>
            <a:solidFill>
              <a:srgbClr val="000000"/>
            </a:solidFill>
            <a:ln>
              <a:noFill/>
            </a:ln>
            <a:extLst>
              <a:ext uri="{91240B29-F687-4F45-9708-019B960494DF}">
                <a14:hiddenLine xmlns:a14="http://schemas.microsoft.com/office/drawing/2010/main" w="9525">
                  <a:solidFill>
                    <a:srgbClr val="000000"/>
                  </a:solidFill>
                  <a:round/>
                  <a:headEnd/>
                  <a:tailEnd/>
                </a14:hiddenLine>
              </a:ext>
            </a:extLst>
          </p:spPr>
          <p:txBody>
            <a:bodyPr lIns="93247" tIns="46623" rIns="93247" bIns="46623"/>
            <a:lstStyle/>
            <a:p>
              <a:pPr defTabSz="914224" eaLnBrk="1" fontAlgn="auto" hangingPunct="1">
                <a:spcBef>
                  <a:spcPts val="0"/>
                </a:spcBef>
                <a:spcAft>
                  <a:spcPts val="0"/>
                </a:spcAft>
                <a:defRPr/>
              </a:pPr>
              <a:endParaRPr lang="sl-SI" sz="1836" kern="0" dirty="0">
                <a:solidFill>
                  <a:sysClr val="windowText" lastClr="000000"/>
                </a:solidFill>
                <a:latin typeface="+mn-lt"/>
              </a:endParaRPr>
            </a:p>
          </p:txBody>
        </p:sp>
        <p:sp>
          <p:nvSpPr>
            <p:cNvPr id="65" name="Freeform 43">
              <a:extLst>
                <a:ext uri="{FF2B5EF4-FFF2-40B4-BE49-F238E27FC236}">
                  <a16:creationId xmlns:a16="http://schemas.microsoft.com/office/drawing/2014/main" id="{ABAC2608-3245-4EF3-8059-BD3A5807D510}"/>
                </a:ext>
              </a:extLst>
            </p:cNvPr>
            <p:cNvSpPr>
              <a:spLocks/>
            </p:cNvSpPr>
            <p:nvPr/>
          </p:nvSpPr>
          <p:spPr bwMode="auto">
            <a:xfrm>
              <a:off x="10497451" y="3247286"/>
              <a:ext cx="63612" cy="293330"/>
            </a:xfrm>
            <a:custGeom>
              <a:avLst/>
              <a:gdLst>
                <a:gd name="T0" fmla="*/ 33 w 40"/>
                <a:gd name="T1" fmla="*/ 185 h 185"/>
                <a:gd name="T2" fmla="*/ 5 w 40"/>
                <a:gd name="T3" fmla="*/ 185 h 185"/>
                <a:gd name="T4" fmla="*/ 0 w 40"/>
                <a:gd name="T5" fmla="*/ 0 h 185"/>
                <a:gd name="T6" fmla="*/ 40 w 40"/>
                <a:gd name="T7" fmla="*/ 0 h 185"/>
                <a:gd name="T8" fmla="*/ 33 w 40"/>
                <a:gd name="T9" fmla="*/ 185 h 185"/>
              </a:gdLst>
              <a:ahLst/>
              <a:cxnLst>
                <a:cxn ang="0">
                  <a:pos x="T0" y="T1"/>
                </a:cxn>
                <a:cxn ang="0">
                  <a:pos x="T2" y="T3"/>
                </a:cxn>
                <a:cxn ang="0">
                  <a:pos x="T4" y="T5"/>
                </a:cxn>
                <a:cxn ang="0">
                  <a:pos x="T6" y="T7"/>
                </a:cxn>
                <a:cxn ang="0">
                  <a:pos x="T8" y="T9"/>
                </a:cxn>
              </a:cxnLst>
              <a:rect l="0" t="0" r="r" b="b"/>
              <a:pathLst>
                <a:path w="40" h="185">
                  <a:moveTo>
                    <a:pt x="33" y="185"/>
                  </a:moveTo>
                  <a:lnTo>
                    <a:pt x="5" y="185"/>
                  </a:lnTo>
                  <a:lnTo>
                    <a:pt x="0" y="0"/>
                  </a:lnTo>
                  <a:lnTo>
                    <a:pt x="40" y="0"/>
                  </a:lnTo>
                  <a:lnTo>
                    <a:pt x="33" y="185"/>
                  </a:lnTo>
                  <a:close/>
                </a:path>
              </a:pathLst>
            </a:custGeom>
            <a:solidFill>
              <a:srgbClr val="EB3C00"/>
            </a:solidFill>
            <a:ln>
              <a:noFill/>
            </a:ln>
            <a:extLst>
              <a:ext uri="{91240B29-F687-4F45-9708-019B960494DF}">
                <a14:hiddenLine xmlns:a14="http://schemas.microsoft.com/office/drawing/2010/main" w="9525">
                  <a:solidFill>
                    <a:srgbClr val="000000"/>
                  </a:solidFill>
                  <a:round/>
                  <a:headEnd/>
                  <a:tailEnd/>
                </a14:hiddenLine>
              </a:ext>
            </a:extLst>
          </p:spPr>
          <p:txBody>
            <a:bodyPr lIns="93247" tIns="46623" rIns="93247" bIns="46623"/>
            <a:lstStyle/>
            <a:p>
              <a:pPr defTabSz="914224" eaLnBrk="1" fontAlgn="auto" hangingPunct="1">
                <a:spcBef>
                  <a:spcPts val="0"/>
                </a:spcBef>
                <a:spcAft>
                  <a:spcPts val="0"/>
                </a:spcAft>
                <a:defRPr/>
              </a:pPr>
              <a:endParaRPr lang="sl-SI" sz="1836" kern="0" dirty="0">
                <a:solidFill>
                  <a:sysClr val="windowText" lastClr="000000"/>
                </a:solidFill>
                <a:latin typeface="+mn-lt"/>
              </a:endParaRPr>
            </a:p>
          </p:txBody>
        </p:sp>
        <p:sp>
          <p:nvSpPr>
            <p:cNvPr id="66" name="Freeform 44">
              <a:extLst>
                <a:ext uri="{FF2B5EF4-FFF2-40B4-BE49-F238E27FC236}">
                  <a16:creationId xmlns:a16="http://schemas.microsoft.com/office/drawing/2014/main" id="{42DA392D-438F-4EA9-A644-3DDFE71DB668}"/>
                </a:ext>
              </a:extLst>
            </p:cNvPr>
            <p:cNvSpPr>
              <a:spLocks/>
            </p:cNvSpPr>
            <p:nvPr/>
          </p:nvSpPr>
          <p:spPr bwMode="auto">
            <a:xfrm>
              <a:off x="10562990" y="3247286"/>
              <a:ext cx="65539" cy="293330"/>
            </a:xfrm>
            <a:custGeom>
              <a:avLst/>
              <a:gdLst>
                <a:gd name="T0" fmla="*/ 37 w 41"/>
                <a:gd name="T1" fmla="*/ 185 h 185"/>
                <a:gd name="T2" fmla="*/ 8 w 41"/>
                <a:gd name="T3" fmla="*/ 185 h 185"/>
                <a:gd name="T4" fmla="*/ 0 w 41"/>
                <a:gd name="T5" fmla="*/ 0 h 185"/>
                <a:gd name="T6" fmla="*/ 41 w 41"/>
                <a:gd name="T7" fmla="*/ 0 h 185"/>
                <a:gd name="T8" fmla="*/ 37 w 41"/>
                <a:gd name="T9" fmla="*/ 185 h 185"/>
              </a:gdLst>
              <a:ahLst/>
              <a:cxnLst>
                <a:cxn ang="0">
                  <a:pos x="T0" y="T1"/>
                </a:cxn>
                <a:cxn ang="0">
                  <a:pos x="T2" y="T3"/>
                </a:cxn>
                <a:cxn ang="0">
                  <a:pos x="T4" y="T5"/>
                </a:cxn>
                <a:cxn ang="0">
                  <a:pos x="T6" y="T7"/>
                </a:cxn>
                <a:cxn ang="0">
                  <a:pos x="T8" y="T9"/>
                </a:cxn>
              </a:cxnLst>
              <a:rect l="0" t="0" r="r" b="b"/>
              <a:pathLst>
                <a:path w="41" h="185">
                  <a:moveTo>
                    <a:pt x="37" y="185"/>
                  </a:moveTo>
                  <a:lnTo>
                    <a:pt x="8" y="185"/>
                  </a:lnTo>
                  <a:lnTo>
                    <a:pt x="0" y="0"/>
                  </a:lnTo>
                  <a:lnTo>
                    <a:pt x="41" y="0"/>
                  </a:lnTo>
                  <a:lnTo>
                    <a:pt x="37" y="185"/>
                  </a:lnTo>
                  <a:close/>
                </a:path>
              </a:pathLst>
            </a:custGeom>
            <a:solidFill>
              <a:srgbClr val="EB3C00"/>
            </a:solidFill>
            <a:ln>
              <a:noFill/>
            </a:ln>
            <a:extLst>
              <a:ext uri="{91240B29-F687-4F45-9708-019B960494DF}">
                <a14:hiddenLine xmlns:a14="http://schemas.microsoft.com/office/drawing/2010/main" w="9525">
                  <a:solidFill>
                    <a:srgbClr val="000000"/>
                  </a:solidFill>
                  <a:round/>
                  <a:headEnd/>
                  <a:tailEnd/>
                </a14:hiddenLine>
              </a:ext>
            </a:extLst>
          </p:spPr>
          <p:txBody>
            <a:bodyPr lIns="93247" tIns="46623" rIns="93247" bIns="46623"/>
            <a:lstStyle/>
            <a:p>
              <a:pPr defTabSz="914224" eaLnBrk="1" fontAlgn="auto" hangingPunct="1">
                <a:spcBef>
                  <a:spcPts val="0"/>
                </a:spcBef>
                <a:spcAft>
                  <a:spcPts val="0"/>
                </a:spcAft>
                <a:defRPr/>
              </a:pPr>
              <a:endParaRPr lang="sl-SI" sz="1836" kern="0" dirty="0">
                <a:solidFill>
                  <a:sysClr val="windowText" lastClr="000000"/>
                </a:solidFill>
                <a:latin typeface="+mn-lt"/>
              </a:endParaRPr>
            </a:p>
          </p:txBody>
        </p:sp>
        <p:sp>
          <p:nvSpPr>
            <p:cNvPr id="67" name="Freeform 45">
              <a:extLst>
                <a:ext uri="{FF2B5EF4-FFF2-40B4-BE49-F238E27FC236}">
                  <a16:creationId xmlns:a16="http://schemas.microsoft.com/office/drawing/2014/main" id="{CF505850-6DF8-49C4-BBF1-93A645DF1912}"/>
                </a:ext>
              </a:extLst>
            </p:cNvPr>
            <p:cNvSpPr>
              <a:spLocks/>
            </p:cNvSpPr>
            <p:nvPr/>
          </p:nvSpPr>
          <p:spPr bwMode="auto">
            <a:xfrm>
              <a:off x="10424202" y="3220269"/>
              <a:ext cx="32770" cy="36667"/>
            </a:xfrm>
            <a:custGeom>
              <a:avLst/>
              <a:gdLst>
                <a:gd name="T0" fmla="*/ 0 w 25"/>
                <a:gd name="T1" fmla="*/ 0 h 28"/>
                <a:gd name="T2" fmla="*/ 0 w 25"/>
                <a:gd name="T3" fmla="*/ 15 h 28"/>
                <a:gd name="T4" fmla="*/ 13 w 25"/>
                <a:gd name="T5" fmla="*/ 28 h 28"/>
                <a:gd name="T6" fmla="*/ 25 w 25"/>
                <a:gd name="T7" fmla="*/ 15 h 28"/>
                <a:gd name="T8" fmla="*/ 25 w 25"/>
                <a:gd name="T9" fmla="*/ 0 h 28"/>
                <a:gd name="T10" fmla="*/ 0 w 25"/>
                <a:gd name="T11" fmla="*/ 0 h 28"/>
              </a:gdLst>
              <a:ahLst/>
              <a:cxnLst>
                <a:cxn ang="0">
                  <a:pos x="T0" y="T1"/>
                </a:cxn>
                <a:cxn ang="0">
                  <a:pos x="T2" y="T3"/>
                </a:cxn>
                <a:cxn ang="0">
                  <a:pos x="T4" y="T5"/>
                </a:cxn>
                <a:cxn ang="0">
                  <a:pos x="T6" y="T7"/>
                </a:cxn>
                <a:cxn ang="0">
                  <a:pos x="T8" y="T9"/>
                </a:cxn>
                <a:cxn ang="0">
                  <a:pos x="T10" y="T11"/>
                </a:cxn>
              </a:cxnLst>
              <a:rect l="0" t="0" r="r" b="b"/>
              <a:pathLst>
                <a:path w="25" h="28">
                  <a:moveTo>
                    <a:pt x="0" y="0"/>
                  </a:moveTo>
                  <a:cubicBezTo>
                    <a:pt x="0" y="15"/>
                    <a:pt x="0" y="15"/>
                    <a:pt x="0" y="15"/>
                  </a:cubicBezTo>
                  <a:cubicBezTo>
                    <a:pt x="0" y="22"/>
                    <a:pt x="6" y="28"/>
                    <a:pt x="13" y="28"/>
                  </a:cubicBezTo>
                  <a:cubicBezTo>
                    <a:pt x="20" y="28"/>
                    <a:pt x="25" y="22"/>
                    <a:pt x="25" y="15"/>
                  </a:cubicBezTo>
                  <a:cubicBezTo>
                    <a:pt x="25" y="0"/>
                    <a:pt x="25" y="0"/>
                    <a:pt x="25" y="0"/>
                  </a:cubicBezTo>
                  <a:lnTo>
                    <a:pt x="0" y="0"/>
                  </a:lnTo>
                  <a:close/>
                </a:path>
              </a:pathLst>
            </a:custGeom>
            <a:solidFill>
              <a:srgbClr val="FFB900"/>
            </a:solidFill>
            <a:ln>
              <a:noFill/>
            </a:ln>
            <a:extLst>
              <a:ext uri="{91240B29-F687-4F45-9708-019B960494DF}">
                <a14:hiddenLine xmlns:a14="http://schemas.microsoft.com/office/drawing/2010/main" w="9525">
                  <a:solidFill>
                    <a:srgbClr val="000000"/>
                  </a:solidFill>
                  <a:round/>
                  <a:headEnd/>
                  <a:tailEnd/>
                </a14:hiddenLine>
              </a:ext>
            </a:extLst>
          </p:spPr>
          <p:txBody>
            <a:bodyPr lIns="93247" tIns="46623" rIns="93247" bIns="46623"/>
            <a:lstStyle/>
            <a:p>
              <a:pPr defTabSz="914224" eaLnBrk="1" fontAlgn="auto" hangingPunct="1">
                <a:spcBef>
                  <a:spcPts val="0"/>
                </a:spcBef>
                <a:spcAft>
                  <a:spcPts val="0"/>
                </a:spcAft>
                <a:defRPr/>
              </a:pPr>
              <a:endParaRPr lang="sl-SI" sz="1836" kern="0" dirty="0">
                <a:solidFill>
                  <a:sysClr val="windowText" lastClr="000000"/>
                </a:solidFill>
                <a:latin typeface="+mn-lt"/>
              </a:endParaRPr>
            </a:p>
          </p:txBody>
        </p:sp>
        <p:sp>
          <p:nvSpPr>
            <p:cNvPr id="68" name="Freeform 46">
              <a:extLst>
                <a:ext uri="{FF2B5EF4-FFF2-40B4-BE49-F238E27FC236}">
                  <a16:creationId xmlns:a16="http://schemas.microsoft.com/office/drawing/2014/main" id="{94936EAF-0CFE-486E-AEE2-6CB7A3A2A7EB}"/>
                </a:ext>
              </a:extLst>
            </p:cNvPr>
            <p:cNvSpPr>
              <a:spLocks/>
            </p:cNvSpPr>
            <p:nvPr/>
          </p:nvSpPr>
          <p:spPr bwMode="auto">
            <a:xfrm>
              <a:off x="10670936" y="3220269"/>
              <a:ext cx="32770" cy="36667"/>
            </a:xfrm>
            <a:custGeom>
              <a:avLst/>
              <a:gdLst>
                <a:gd name="T0" fmla="*/ 0 w 26"/>
                <a:gd name="T1" fmla="*/ 0 h 28"/>
                <a:gd name="T2" fmla="*/ 0 w 26"/>
                <a:gd name="T3" fmla="*/ 15 h 28"/>
                <a:gd name="T4" fmla="*/ 13 w 26"/>
                <a:gd name="T5" fmla="*/ 28 h 28"/>
                <a:gd name="T6" fmla="*/ 26 w 26"/>
                <a:gd name="T7" fmla="*/ 15 h 28"/>
                <a:gd name="T8" fmla="*/ 26 w 26"/>
                <a:gd name="T9" fmla="*/ 0 h 28"/>
                <a:gd name="T10" fmla="*/ 0 w 26"/>
                <a:gd name="T11" fmla="*/ 0 h 28"/>
              </a:gdLst>
              <a:ahLst/>
              <a:cxnLst>
                <a:cxn ang="0">
                  <a:pos x="T0" y="T1"/>
                </a:cxn>
                <a:cxn ang="0">
                  <a:pos x="T2" y="T3"/>
                </a:cxn>
                <a:cxn ang="0">
                  <a:pos x="T4" y="T5"/>
                </a:cxn>
                <a:cxn ang="0">
                  <a:pos x="T6" y="T7"/>
                </a:cxn>
                <a:cxn ang="0">
                  <a:pos x="T8" y="T9"/>
                </a:cxn>
                <a:cxn ang="0">
                  <a:pos x="T10" y="T11"/>
                </a:cxn>
              </a:cxnLst>
              <a:rect l="0" t="0" r="r" b="b"/>
              <a:pathLst>
                <a:path w="26" h="28">
                  <a:moveTo>
                    <a:pt x="0" y="0"/>
                  </a:moveTo>
                  <a:cubicBezTo>
                    <a:pt x="0" y="15"/>
                    <a:pt x="0" y="15"/>
                    <a:pt x="0" y="15"/>
                  </a:cubicBezTo>
                  <a:cubicBezTo>
                    <a:pt x="0" y="22"/>
                    <a:pt x="6" y="28"/>
                    <a:pt x="13" y="28"/>
                  </a:cubicBezTo>
                  <a:cubicBezTo>
                    <a:pt x="20" y="28"/>
                    <a:pt x="26" y="22"/>
                    <a:pt x="26" y="15"/>
                  </a:cubicBezTo>
                  <a:cubicBezTo>
                    <a:pt x="26" y="0"/>
                    <a:pt x="26" y="0"/>
                    <a:pt x="26" y="0"/>
                  </a:cubicBezTo>
                  <a:lnTo>
                    <a:pt x="0" y="0"/>
                  </a:lnTo>
                  <a:close/>
                </a:path>
              </a:pathLst>
            </a:custGeom>
            <a:solidFill>
              <a:srgbClr val="FFB900"/>
            </a:solidFill>
            <a:ln>
              <a:noFill/>
            </a:ln>
            <a:extLst>
              <a:ext uri="{91240B29-F687-4F45-9708-019B960494DF}">
                <a14:hiddenLine xmlns:a14="http://schemas.microsoft.com/office/drawing/2010/main" w="9525">
                  <a:solidFill>
                    <a:srgbClr val="000000"/>
                  </a:solidFill>
                  <a:round/>
                  <a:headEnd/>
                  <a:tailEnd/>
                </a14:hiddenLine>
              </a:ext>
            </a:extLst>
          </p:spPr>
          <p:txBody>
            <a:bodyPr lIns="93247" tIns="46623" rIns="93247" bIns="46623"/>
            <a:lstStyle/>
            <a:p>
              <a:pPr defTabSz="914224" eaLnBrk="1" fontAlgn="auto" hangingPunct="1">
                <a:spcBef>
                  <a:spcPts val="0"/>
                </a:spcBef>
                <a:spcAft>
                  <a:spcPts val="0"/>
                </a:spcAft>
                <a:defRPr/>
              </a:pPr>
              <a:endParaRPr lang="sl-SI" sz="1836" kern="0" dirty="0">
                <a:solidFill>
                  <a:sysClr val="windowText" lastClr="000000"/>
                </a:solidFill>
                <a:latin typeface="+mn-lt"/>
              </a:endParaRPr>
            </a:p>
          </p:txBody>
        </p:sp>
        <p:sp>
          <p:nvSpPr>
            <p:cNvPr id="69" name="Freeform 47">
              <a:extLst>
                <a:ext uri="{FF2B5EF4-FFF2-40B4-BE49-F238E27FC236}">
                  <a16:creationId xmlns:a16="http://schemas.microsoft.com/office/drawing/2014/main" id="{957F52D4-C239-4328-B278-A621ECFEDDDE}"/>
                </a:ext>
              </a:extLst>
            </p:cNvPr>
            <p:cNvSpPr>
              <a:spLocks/>
            </p:cNvSpPr>
            <p:nvPr/>
          </p:nvSpPr>
          <p:spPr bwMode="auto">
            <a:xfrm>
              <a:off x="10482030" y="2928869"/>
              <a:ext cx="161919" cy="318417"/>
            </a:xfrm>
            <a:custGeom>
              <a:avLst/>
              <a:gdLst>
                <a:gd name="T0" fmla="*/ 67 w 102"/>
                <a:gd name="T1" fmla="*/ 0 h 200"/>
                <a:gd name="T2" fmla="*/ 51 w 102"/>
                <a:gd name="T3" fmla="*/ 125 h 200"/>
                <a:gd name="T4" fmla="*/ 35 w 102"/>
                <a:gd name="T5" fmla="*/ 0 h 200"/>
                <a:gd name="T6" fmla="*/ 0 w 102"/>
                <a:gd name="T7" fmla="*/ 10 h 200"/>
                <a:gd name="T8" fmla="*/ 3 w 102"/>
                <a:gd name="T9" fmla="*/ 200 h 200"/>
                <a:gd name="T10" fmla="*/ 100 w 102"/>
                <a:gd name="T11" fmla="*/ 200 h 200"/>
                <a:gd name="T12" fmla="*/ 102 w 102"/>
                <a:gd name="T13" fmla="*/ 10 h 200"/>
                <a:gd name="T14" fmla="*/ 67 w 102"/>
                <a:gd name="T15" fmla="*/ 0 h 200"/>
              </a:gdLst>
              <a:ahLst/>
              <a:cxnLst>
                <a:cxn ang="0">
                  <a:pos x="T0" y="T1"/>
                </a:cxn>
                <a:cxn ang="0">
                  <a:pos x="T2" y="T3"/>
                </a:cxn>
                <a:cxn ang="0">
                  <a:pos x="T4" y="T5"/>
                </a:cxn>
                <a:cxn ang="0">
                  <a:pos x="T6" y="T7"/>
                </a:cxn>
                <a:cxn ang="0">
                  <a:pos x="T8" y="T9"/>
                </a:cxn>
                <a:cxn ang="0">
                  <a:pos x="T10" y="T11"/>
                </a:cxn>
                <a:cxn ang="0">
                  <a:pos x="T12" y="T13"/>
                </a:cxn>
                <a:cxn ang="0">
                  <a:pos x="T14" y="T15"/>
                </a:cxn>
              </a:cxnLst>
              <a:rect l="0" t="0" r="r" b="b"/>
              <a:pathLst>
                <a:path w="102" h="200">
                  <a:moveTo>
                    <a:pt x="67" y="0"/>
                  </a:moveTo>
                  <a:lnTo>
                    <a:pt x="51" y="125"/>
                  </a:lnTo>
                  <a:lnTo>
                    <a:pt x="35" y="0"/>
                  </a:lnTo>
                  <a:lnTo>
                    <a:pt x="0" y="10"/>
                  </a:lnTo>
                  <a:lnTo>
                    <a:pt x="3" y="200"/>
                  </a:lnTo>
                  <a:lnTo>
                    <a:pt x="100" y="200"/>
                  </a:lnTo>
                  <a:lnTo>
                    <a:pt x="102" y="10"/>
                  </a:lnTo>
                  <a:lnTo>
                    <a:pt x="67" y="0"/>
                  </a:lnTo>
                  <a:close/>
                </a:path>
              </a:pathLst>
            </a:custGeom>
            <a:solidFill>
              <a:srgbClr val="000000"/>
            </a:solidFill>
            <a:ln>
              <a:noFill/>
            </a:ln>
            <a:extLst>
              <a:ext uri="{91240B29-F687-4F45-9708-019B960494DF}">
                <a14:hiddenLine xmlns:a14="http://schemas.microsoft.com/office/drawing/2010/main" w="9525">
                  <a:solidFill>
                    <a:srgbClr val="000000"/>
                  </a:solidFill>
                  <a:round/>
                  <a:headEnd/>
                  <a:tailEnd/>
                </a14:hiddenLine>
              </a:ext>
            </a:extLst>
          </p:spPr>
          <p:txBody>
            <a:bodyPr lIns="93247" tIns="46623" rIns="93247" bIns="46623"/>
            <a:lstStyle/>
            <a:p>
              <a:pPr defTabSz="914224" eaLnBrk="1" fontAlgn="auto" hangingPunct="1">
                <a:spcBef>
                  <a:spcPts val="0"/>
                </a:spcBef>
                <a:spcAft>
                  <a:spcPts val="0"/>
                </a:spcAft>
                <a:defRPr/>
              </a:pPr>
              <a:endParaRPr lang="sl-SI" sz="1836" kern="0" dirty="0">
                <a:solidFill>
                  <a:sysClr val="windowText" lastClr="000000"/>
                </a:solidFill>
                <a:latin typeface="+mn-lt"/>
              </a:endParaRPr>
            </a:p>
          </p:txBody>
        </p:sp>
        <p:sp>
          <p:nvSpPr>
            <p:cNvPr id="70" name="Freeform 48">
              <a:extLst>
                <a:ext uri="{FF2B5EF4-FFF2-40B4-BE49-F238E27FC236}">
                  <a16:creationId xmlns:a16="http://schemas.microsoft.com/office/drawing/2014/main" id="{3F102131-7781-4235-9DF3-6C81ABA0CC74}"/>
                </a:ext>
              </a:extLst>
            </p:cNvPr>
            <p:cNvSpPr>
              <a:spLocks/>
            </p:cNvSpPr>
            <p:nvPr/>
          </p:nvSpPr>
          <p:spPr bwMode="auto">
            <a:xfrm>
              <a:off x="10605397" y="2838167"/>
              <a:ext cx="0" cy="1930"/>
            </a:xfrm>
            <a:custGeom>
              <a:avLst/>
              <a:gdLst>
                <a:gd name="T0" fmla="*/ 1 h 1"/>
                <a:gd name="T1" fmla="*/ 0 h 1"/>
                <a:gd name="T2" fmla="*/ 1 h 1"/>
              </a:gdLst>
              <a:ahLst/>
              <a:cxnLst>
                <a:cxn ang="0">
                  <a:pos x="0" y="T0"/>
                </a:cxn>
                <a:cxn ang="0">
                  <a:pos x="0" y="T1"/>
                </a:cxn>
                <a:cxn ang="0">
                  <a:pos x="0" y="T2"/>
                </a:cxn>
              </a:cxnLst>
              <a:rect l="0" t="0" r="r" b="b"/>
              <a:pathLst>
                <a:path h="1">
                  <a:moveTo>
                    <a:pt x="0" y="1"/>
                  </a:moveTo>
                  <a:cubicBezTo>
                    <a:pt x="0" y="0"/>
                    <a:pt x="0" y="0"/>
                    <a:pt x="0" y="0"/>
                  </a:cubicBezTo>
                  <a:cubicBezTo>
                    <a:pt x="0" y="0"/>
                    <a:pt x="0" y="0"/>
                    <a:pt x="0" y="1"/>
                  </a:cubicBezTo>
                  <a:close/>
                </a:path>
              </a:pathLst>
            </a:custGeom>
            <a:solidFill>
              <a:srgbClr val="FFD60A"/>
            </a:solidFill>
            <a:ln>
              <a:noFill/>
            </a:ln>
            <a:extLst>
              <a:ext uri="{91240B29-F687-4F45-9708-019B960494DF}">
                <a14:hiddenLine xmlns:a14="http://schemas.microsoft.com/office/drawing/2010/main" w="9525">
                  <a:solidFill>
                    <a:srgbClr val="000000"/>
                  </a:solidFill>
                  <a:round/>
                  <a:headEnd/>
                  <a:tailEnd/>
                </a14:hiddenLine>
              </a:ext>
            </a:extLst>
          </p:spPr>
          <p:txBody>
            <a:bodyPr lIns="93247" tIns="46623" rIns="93247" bIns="46623"/>
            <a:lstStyle/>
            <a:p>
              <a:pPr defTabSz="914224" eaLnBrk="1" fontAlgn="auto" hangingPunct="1">
                <a:spcBef>
                  <a:spcPts val="0"/>
                </a:spcBef>
                <a:spcAft>
                  <a:spcPts val="0"/>
                </a:spcAft>
                <a:defRPr/>
              </a:pPr>
              <a:endParaRPr lang="sl-SI" sz="1836" kern="0" dirty="0">
                <a:solidFill>
                  <a:sysClr val="windowText" lastClr="000000"/>
                </a:solidFill>
                <a:latin typeface="+mn-lt"/>
              </a:endParaRPr>
            </a:p>
          </p:txBody>
        </p:sp>
        <p:sp>
          <p:nvSpPr>
            <p:cNvPr id="71" name="Freeform 49">
              <a:extLst>
                <a:ext uri="{FF2B5EF4-FFF2-40B4-BE49-F238E27FC236}">
                  <a16:creationId xmlns:a16="http://schemas.microsoft.com/office/drawing/2014/main" id="{3B2B52A6-5004-4612-B3DE-C540C80904EC}"/>
                </a:ext>
              </a:extLst>
            </p:cNvPr>
            <p:cNvSpPr>
              <a:spLocks/>
            </p:cNvSpPr>
            <p:nvPr/>
          </p:nvSpPr>
          <p:spPr bwMode="auto">
            <a:xfrm>
              <a:off x="10605397" y="2836238"/>
              <a:ext cx="0" cy="0"/>
            </a:xfrm>
            <a:custGeom>
              <a:avLst/>
              <a:gdLst/>
              <a:ahLst/>
              <a:cxnLst>
                <a:cxn ang="0">
                  <a:pos x="0" y="0"/>
                </a:cxn>
                <a:cxn ang="0">
                  <a:pos x="0" y="0"/>
                </a:cxn>
                <a:cxn ang="0">
                  <a:pos x="0" y="0"/>
                </a:cxn>
              </a:cxnLst>
              <a:rect l="0" t="0" r="r" b="b"/>
              <a:pathLst>
                <a:path>
                  <a:moveTo>
                    <a:pt x="0" y="0"/>
                  </a:moveTo>
                  <a:cubicBezTo>
                    <a:pt x="0" y="0"/>
                    <a:pt x="0" y="0"/>
                    <a:pt x="0" y="0"/>
                  </a:cubicBezTo>
                  <a:cubicBezTo>
                    <a:pt x="0" y="0"/>
                    <a:pt x="0" y="0"/>
                    <a:pt x="0" y="0"/>
                  </a:cubicBezTo>
                  <a:close/>
                </a:path>
              </a:pathLst>
            </a:custGeom>
            <a:solidFill>
              <a:srgbClr val="FFD60A"/>
            </a:solidFill>
            <a:ln>
              <a:noFill/>
            </a:ln>
            <a:extLst>
              <a:ext uri="{91240B29-F687-4F45-9708-019B960494DF}">
                <a14:hiddenLine xmlns:a14="http://schemas.microsoft.com/office/drawing/2010/main" w="9525">
                  <a:solidFill>
                    <a:srgbClr val="000000"/>
                  </a:solidFill>
                  <a:round/>
                  <a:headEnd/>
                  <a:tailEnd/>
                </a14:hiddenLine>
              </a:ext>
            </a:extLst>
          </p:spPr>
          <p:txBody>
            <a:bodyPr lIns="93247" tIns="46623" rIns="93247" bIns="46623"/>
            <a:lstStyle/>
            <a:p>
              <a:pPr defTabSz="914224" eaLnBrk="1" fontAlgn="auto" hangingPunct="1">
                <a:spcBef>
                  <a:spcPts val="0"/>
                </a:spcBef>
                <a:spcAft>
                  <a:spcPts val="0"/>
                </a:spcAft>
                <a:defRPr/>
              </a:pPr>
              <a:endParaRPr lang="sl-SI" sz="1836" kern="0" dirty="0">
                <a:solidFill>
                  <a:sysClr val="windowText" lastClr="000000"/>
                </a:solidFill>
                <a:latin typeface="+mn-lt"/>
              </a:endParaRPr>
            </a:p>
          </p:txBody>
        </p:sp>
        <p:sp>
          <p:nvSpPr>
            <p:cNvPr id="72" name="Freeform 50">
              <a:extLst>
                <a:ext uri="{FF2B5EF4-FFF2-40B4-BE49-F238E27FC236}">
                  <a16:creationId xmlns:a16="http://schemas.microsoft.com/office/drawing/2014/main" id="{FD90F068-770A-406F-81B3-64CCB028A5E1}"/>
                </a:ext>
              </a:extLst>
            </p:cNvPr>
            <p:cNvSpPr>
              <a:spLocks/>
            </p:cNvSpPr>
            <p:nvPr/>
          </p:nvSpPr>
          <p:spPr bwMode="auto">
            <a:xfrm>
              <a:off x="10601542" y="2834308"/>
              <a:ext cx="0" cy="0"/>
            </a:xfrm>
            <a:custGeom>
              <a:avLst/>
              <a:gdLst/>
              <a:ahLst/>
              <a:cxnLst>
                <a:cxn ang="0">
                  <a:pos x="0" y="0"/>
                </a:cxn>
                <a:cxn ang="0">
                  <a:pos x="0" y="0"/>
                </a:cxn>
                <a:cxn ang="0">
                  <a:pos x="0" y="0"/>
                </a:cxn>
              </a:cxnLst>
              <a:rect l="0" t="0" r="r" b="b"/>
              <a:pathLst>
                <a:path>
                  <a:moveTo>
                    <a:pt x="0" y="0"/>
                  </a:moveTo>
                  <a:cubicBezTo>
                    <a:pt x="0" y="0"/>
                    <a:pt x="0" y="0"/>
                    <a:pt x="0" y="0"/>
                  </a:cubicBezTo>
                  <a:cubicBezTo>
                    <a:pt x="0" y="0"/>
                    <a:pt x="0" y="0"/>
                    <a:pt x="0" y="0"/>
                  </a:cubicBezTo>
                  <a:close/>
                </a:path>
              </a:pathLst>
            </a:custGeom>
            <a:solidFill>
              <a:srgbClr val="FFD60A"/>
            </a:solidFill>
            <a:ln>
              <a:noFill/>
            </a:ln>
            <a:extLst>
              <a:ext uri="{91240B29-F687-4F45-9708-019B960494DF}">
                <a14:hiddenLine xmlns:a14="http://schemas.microsoft.com/office/drawing/2010/main" w="9525">
                  <a:solidFill>
                    <a:srgbClr val="000000"/>
                  </a:solidFill>
                  <a:round/>
                  <a:headEnd/>
                  <a:tailEnd/>
                </a14:hiddenLine>
              </a:ext>
            </a:extLst>
          </p:spPr>
          <p:txBody>
            <a:bodyPr lIns="93247" tIns="46623" rIns="93247" bIns="46623"/>
            <a:lstStyle/>
            <a:p>
              <a:pPr defTabSz="914224" eaLnBrk="1" fontAlgn="auto" hangingPunct="1">
                <a:spcBef>
                  <a:spcPts val="0"/>
                </a:spcBef>
                <a:spcAft>
                  <a:spcPts val="0"/>
                </a:spcAft>
                <a:defRPr/>
              </a:pPr>
              <a:endParaRPr lang="sl-SI" sz="1836" kern="0" dirty="0">
                <a:solidFill>
                  <a:sysClr val="windowText" lastClr="000000"/>
                </a:solidFill>
                <a:latin typeface="+mn-lt"/>
              </a:endParaRPr>
            </a:p>
          </p:txBody>
        </p:sp>
        <p:sp>
          <p:nvSpPr>
            <p:cNvPr id="73" name="Freeform 51">
              <a:extLst>
                <a:ext uri="{FF2B5EF4-FFF2-40B4-BE49-F238E27FC236}">
                  <a16:creationId xmlns:a16="http://schemas.microsoft.com/office/drawing/2014/main" id="{D52A610F-EE83-494D-A7B2-9FAFECC92686}"/>
                </a:ext>
              </a:extLst>
            </p:cNvPr>
            <p:cNvSpPr>
              <a:spLocks/>
            </p:cNvSpPr>
            <p:nvPr/>
          </p:nvSpPr>
          <p:spPr bwMode="auto">
            <a:xfrm>
              <a:off x="10603470" y="2836238"/>
              <a:ext cx="0" cy="0"/>
            </a:xfrm>
            <a:custGeom>
              <a:avLst/>
              <a:gdLst/>
              <a:ahLst/>
              <a:cxnLst>
                <a:cxn ang="0">
                  <a:pos x="0" y="0"/>
                </a:cxn>
                <a:cxn ang="0">
                  <a:pos x="0" y="0"/>
                </a:cxn>
                <a:cxn ang="0">
                  <a:pos x="0" y="0"/>
                </a:cxn>
              </a:cxnLst>
              <a:rect l="0" t="0" r="r" b="b"/>
              <a:pathLst>
                <a:path>
                  <a:moveTo>
                    <a:pt x="0" y="0"/>
                  </a:moveTo>
                  <a:cubicBezTo>
                    <a:pt x="0" y="0"/>
                    <a:pt x="0" y="0"/>
                    <a:pt x="0" y="0"/>
                  </a:cubicBezTo>
                  <a:cubicBezTo>
                    <a:pt x="0" y="0"/>
                    <a:pt x="0" y="0"/>
                    <a:pt x="0" y="0"/>
                  </a:cubicBezTo>
                  <a:close/>
                </a:path>
              </a:pathLst>
            </a:custGeom>
            <a:solidFill>
              <a:srgbClr val="FFD60A"/>
            </a:solidFill>
            <a:ln>
              <a:noFill/>
            </a:ln>
            <a:extLst>
              <a:ext uri="{91240B29-F687-4F45-9708-019B960494DF}">
                <a14:hiddenLine xmlns:a14="http://schemas.microsoft.com/office/drawing/2010/main" w="9525">
                  <a:solidFill>
                    <a:srgbClr val="000000"/>
                  </a:solidFill>
                  <a:round/>
                  <a:headEnd/>
                  <a:tailEnd/>
                </a14:hiddenLine>
              </a:ext>
            </a:extLst>
          </p:spPr>
          <p:txBody>
            <a:bodyPr lIns="93247" tIns="46623" rIns="93247" bIns="46623"/>
            <a:lstStyle/>
            <a:p>
              <a:pPr defTabSz="914224" eaLnBrk="1" fontAlgn="auto" hangingPunct="1">
                <a:spcBef>
                  <a:spcPts val="0"/>
                </a:spcBef>
                <a:spcAft>
                  <a:spcPts val="0"/>
                </a:spcAft>
                <a:defRPr/>
              </a:pPr>
              <a:endParaRPr lang="sl-SI" sz="1836" kern="0" dirty="0">
                <a:solidFill>
                  <a:sysClr val="windowText" lastClr="000000"/>
                </a:solidFill>
                <a:latin typeface="+mn-lt"/>
              </a:endParaRPr>
            </a:p>
          </p:txBody>
        </p:sp>
        <p:sp>
          <p:nvSpPr>
            <p:cNvPr id="74" name="Freeform 52">
              <a:extLst>
                <a:ext uri="{FF2B5EF4-FFF2-40B4-BE49-F238E27FC236}">
                  <a16:creationId xmlns:a16="http://schemas.microsoft.com/office/drawing/2014/main" id="{682D33C9-986D-41C3-A5D3-3563B0F2A99C}"/>
                </a:ext>
              </a:extLst>
            </p:cNvPr>
            <p:cNvSpPr>
              <a:spLocks/>
            </p:cNvSpPr>
            <p:nvPr/>
          </p:nvSpPr>
          <p:spPr bwMode="auto">
            <a:xfrm>
              <a:off x="10524437" y="2834308"/>
              <a:ext cx="0" cy="0"/>
            </a:xfrm>
            <a:custGeom>
              <a:avLst/>
              <a:gdLst/>
              <a:ahLst/>
              <a:cxnLst>
                <a:cxn ang="0">
                  <a:pos x="0" y="0"/>
                </a:cxn>
                <a:cxn ang="0">
                  <a:pos x="0" y="0"/>
                </a:cxn>
                <a:cxn ang="0">
                  <a:pos x="0" y="0"/>
                </a:cxn>
              </a:cxnLst>
              <a:rect l="0" t="0" r="r" b="b"/>
              <a:pathLst>
                <a:path>
                  <a:moveTo>
                    <a:pt x="0" y="0"/>
                  </a:moveTo>
                  <a:cubicBezTo>
                    <a:pt x="0" y="0"/>
                    <a:pt x="0" y="0"/>
                    <a:pt x="0" y="0"/>
                  </a:cubicBezTo>
                  <a:cubicBezTo>
                    <a:pt x="0" y="0"/>
                    <a:pt x="0" y="0"/>
                    <a:pt x="0" y="0"/>
                  </a:cubicBezTo>
                  <a:close/>
                </a:path>
              </a:pathLst>
            </a:custGeom>
            <a:solidFill>
              <a:srgbClr val="FFD60A"/>
            </a:solidFill>
            <a:ln>
              <a:noFill/>
            </a:ln>
            <a:extLst>
              <a:ext uri="{91240B29-F687-4F45-9708-019B960494DF}">
                <a14:hiddenLine xmlns:a14="http://schemas.microsoft.com/office/drawing/2010/main" w="9525">
                  <a:solidFill>
                    <a:srgbClr val="000000"/>
                  </a:solidFill>
                  <a:round/>
                  <a:headEnd/>
                  <a:tailEnd/>
                </a14:hiddenLine>
              </a:ext>
            </a:extLst>
          </p:spPr>
          <p:txBody>
            <a:bodyPr lIns="93247" tIns="46623" rIns="93247" bIns="46623"/>
            <a:lstStyle/>
            <a:p>
              <a:pPr defTabSz="914224" eaLnBrk="1" fontAlgn="auto" hangingPunct="1">
                <a:spcBef>
                  <a:spcPts val="0"/>
                </a:spcBef>
                <a:spcAft>
                  <a:spcPts val="0"/>
                </a:spcAft>
                <a:defRPr/>
              </a:pPr>
              <a:endParaRPr lang="sl-SI" sz="1836" kern="0" dirty="0">
                <a:solidFill>
                  <a:sysClr val="windowText" lastClr="000000"/>
                </a:solidFill>
                <a:latin typeface="+mn-lt"/>
              </a:endParaRPr>
            </a:p>
          </p:txBody>
        </p:sp>
        <p:sp>
          <p:nvSpPr>
            <p:cNvPr id="75" name="Freeform 53">
              <a:extLst>
                <a:ext uri="{FF2B5EF4-FFF2-40B4-BE49-F238E27FC236}">
                  <a16:creationId xmlns:a16="http://schemas.microsoft.com/office/drawing/2014/main" id="{94CCEF30-B436-416D-86C8-951446F8082F}"/>
                </a:ext>
              </a:extLst>
            </p:cNvPr>
            <p:cNvSpPr>
              <a:spLocks/>
            </p:cNvSpPr>
            <p:nvPr/>
          </p:nvSpPr>
          <p:spPr bwMode="auto">
            <a:xfrm>
              <a:off x="10605397" y="2840098"/>
              <a:ext cx="0" cy="1929"/>
            </a:xfrm>
            <a:custGeom>
              <a:avLst/>
              <a:gdLst>
                <a:gd name="T0" fmla="*/ 1 h 1"/>
                <a:gd name="T1" fmla="*/ 0 h 1"/>
                <a:gd name="T2" fmla="*/ 1 h 1"/>
              </a:gdLst>
              <a:ahLst/>
              <a:cxnLst>
                <a:cxn ang="0">
                  <a:pos x="0" y="T0"/>
                </a:cxn>
                <a:cxn ang="0">
                  <a:pos x="0" y="T1"/>
                </a:cxn>
                <a:cxn ang="0">
                  <a:pos x="0" y="T2"/>
                </a:cxn>
              </a:cxnLst>
              <a:rect l="0" t="0" r="r" b="b"/>
              <a:pathLst>
                <a:path h="1">
                  <a:moveTo>
                    <a:pt x="0" y="1"/>
                  </a:moveTo>
                  <a:cubicBezTo>
                    <a:pt x="0" y="1"/>
                    <a:pt x="0" y="0"/>
                    <a:pt x="0" y="0"/>
                  </a:cubicBezTo>
                  <a:cubicBezTo>
                    <a:pt x="0" y="0"/>
                    <a:pt x="0" y="1"/>
                    <a:pt x="0" y="1"/>
                  </a:cubicBezTo>
                  <a:close/>
                </a:path>
              </a:pathLst>
            </a:custGeom>
            <a:solidFill>
              <a:srgbClr val="FFD60A"/>
            </a:solidFill>
            <a:ln>
              <a:noFill/>
            </a:ln>
            <a:extLst>
              <a:ext uri="{91240B29-F687-4F45-9708-019B960494DF}">
                <a14:hiddenLine xmlns:a14="http://schemas.microsoft.com/office/drawing/2010/main" w="9525">
                  <a:solidFill>
                    <a:srgbClr val="000000"/>
                  </a:solidFill>
                  <a:round/>
                  <a:headEnd/>
                  <a:tailEnd/>
                </a14:hiddenLine>
              </a:ext>
            </a:extLst>
          </p:spPr>
          <p:txBody>
            <a:bodyPr lIns="93247" tIns="46623" rIns="93247" bIns="46623"/>
            <a:lstStyle/>
            <a:p>
              <a:pPr defTabSz="914224" eaLnBrk="1" fontAlgn="auto" hangingPunct="1">
                <a:spcBef>
                  <a:spcPts val="0"/>
                </a:spcBef>
                <a:spcAft>
                  <a:spcPts val="0"/>
                </a:spcAft>
                <a:defRPr/>
              </a:pPr>
              <a:endParaRPr lang="sl-SI" sz="1836" kern="0" dirty="0">
                <a:solidFill>
                  <a:sysClr val="windowText" lastClr="000000"/>
                </a:solidFill>
                <a:latin typeface="+mn-lt"/>
              </a:endParaRPr>
            </a:p>
          </p:txBody>
        </p:sp>
        <p:sp>
          <p:nvSpPr>
            <p:cNvPr id="76" name="Freeform 54">
              <a:extLst>
                <a:ext uri="{FF2B5EF4-FFF2-40B4-BE49-F238E27FC236}">
                  <a16:creationId xmlns:a16="http://schemas.microsoft.com/office/drawing/2014/main" id="{545645E5-58B2-4BC4-8657-39EDF479490E}"/>
                </a:ext>
              </a:extLst>
            </p:cNvPr>
            <p:cNvSpPr>
              <a:spLocks/>
            </p:cNvSpPr>
            <p:nvPr/>
          </p:nvSpPr>
          <p:spPr bwMode="auto">
            <a:xfrm>
              <a:off x="10605397" y="2842027"/>
              <a:ext cx="0" cy="1930"/>
            </a:xfrm>
            <a:custGeom>
              <a:avLst/>
              <a:gdLst>
                <a:gd name="T0" fmla="*/ 1 h 1"/>
                <a:gd name="T1" fmla="*/ 0 h 1"/>
                <a:gd name="T2" fmla="*/ 1 h 1"/>
              </a:gdLst>
              <a:ahLst/>
              <a:cxnLst>
                <a:cxn ang="0">
                  <a:pos x="0" y="T0"/>
                </a:cxn>
                <a:cxn ang="0">
                  <a:pos x="0" y="T1"/>
                </a:cxn>
                <a:cxn ang="0">
                  <a:pos x="0" y="T2"/>
                </a:cxn>
              </a:cxnLst>
              <a:rect l="0" t="0" r="r" b="b"/>
              <a:pathLst>
                <a:path h="1">
                  <a:moveTo>
                    <a:pt x="0" y="1"/>
                  </a:moveTo>
                  <a:cubicBezTo>
                    <a:pt x="0" y="1"/>
                    <a:pt x="0" y="0"/>
                    <a:pt x="0" y="0"/>
                  </a:cubicBezTo>
                  <a:cubicBezTo>
                    <a:pt x="0" y="0"/>
                    <a:pt x="0" y="1"/>
                    <a:pt x="0" y="1"/>
                  </a:cubicBezTo>
                  <a:close/>
                </a:path>
              </a:pathLst>
            </a:custGeom>
            <a:solidFill>
              <a:srgbClr val="FFD60A"/>
            </a:solidFill>
            <a:ln>
              <a:noFill/>
            </a:ln>
            <a:extLst>
              <a:ext uri="{91240B29-F687-4F45-9708-019B960494DF}">
                <a14:hiddenLine xmlns:a14="http://schemas.microsoft.com/office/drawing/2010/main" w="9525">
                  <a:solidFill>
                    <a:srgbClr val="000000"/>
                  </a:solidFill>
                  <a:round/>
                  <a:headEnd/>
                  <a:tailEnd/>
                </a14:hiddenLine>
              </a:ext>
            </a:extLst>
          </p:spPr>
          <p:txBody>
            <a:bodyPr lIns="93247" tIns="46623" rIns="93247" bIns="46623"/>
            <a:lstStyle/>
            <a:p>
              <a:pPr defTabSz="914224" eaLnBrk="1" fontAlgn="auto" hangingPunct="1">
                <a:spcBef>
                  <a:spcPts val="0"/>
                </a:spcBef>
                <a:spcAft>
                  <a:spcPts val="0"/>
                </a:spcAft>
                <a:defRPr/>
              </a:pPr>
              <a:endParaRPr lang="sl-SI" sz="1836" kern="0" dirty="0">
                <a:solidFill>
                  <a:sysClr val="windowText" lastClr="000000"/>
                </a:solidFill>
                <a:latin typeface="+mn-lt"/>
              </a:endParaRPr>
            </a:p>
          </p:txBody>
        </p:sp>
        <p:sp>
          <p:nvSpPr>
            <p:cNvPr id="77" name="Rectangle 55">
              <a:extLst>
                <a:ext uri="{FF2B5EF4-FFF2-40B4-BE49-F238E27FC236}">
                  <a16:creationId xmlns:a16="http://schemas.microsoft.com/office/drawing/2014/main" id="{25FCABE6-9CF7-439E-BE11-6B885E7B1113}"/>
                </a:ext>
              </a:extLst>
            </p:cNvPr>
            <p:cNvSpPr>
              <a:spLocks noChangeArrowheads="1"/>
            </p:cNvSpPr>
            <p:nvPr/>
          </p:nvSpPr>
          <p:spPr bwMode="auto">
            <a:xfrm>
              <a:off x="10601542" y="2832378"/>
              <a:ext cx="1928" cy="1929"/>
            </a:xfrm>
            <a:prstGeom prst="rect">
              <a:avLst/>
            </a:prstGeom>
            <a:solidFill>
              <a:srgbClr val="FFD60A"/>
            </a:solidFill>
            <a:ln>
              <a:noFill/>
            </a:ln>
            <a:extLst>
              <a:ext uri="{91240B29-F687-4F45-9708-019B960494DF}">
                <a14:hiddenLine xmlns:a14="http://schemas.microsoft.com/office/drawing/2010/main" w="9525">
                  <a:solidFill>
                    <a:srgbClr val="000000"/>
                  </a:solidFill>
                  <a:miter lim="800000"/>
                  <a:headEnd/>
                  <a:tailEnd/>
                </a14:hiddenLine>
              </a:ext>
            </a:extLst>
          </p:spPr>
          <p:txBody>
            <a:bodyPr lIns="93247" tIns="46623" rIns="93247" bIns="46623"/>
            <a:lstStyle/>
            <a:p>
              <a:pPr defTabSz="914224" eaLnBrk="1" fontAlgn="auto" hangingPunct="1">
                <a:spcBef>
                  <a:spcPts val="0"/>
                </a:spcBef>
                <a:spcAft>
                  <a:spcPts val="0"/>
                </a:spcAft>
                <a:defRPr/>
              </a:pPr>
              <a:endParaRPr lang="sl-SI" sz="1836" kern="0" dirty="0">
                <a:solidFill>
                  <a:sysClr val="windowText" lastClr="000000"/>
                </a:solidFill>
                <a:latin typeface="+mn-lt"/>
              </a:endParaRPr>
            </a:p>
          </p:txBody>
        </p:sp>
        <p:sp>
          <p:nvSpPr>
            <p:cNvPr id="78" name="Freeform 56">
              <a:extLst>
                <a:ext uri="{FF2B5EF4-FFF2-40B4-BE49-F238E27FC236}">
                  <a16:creationId xmlns:a16="http://schemas.microsoft.com/office/drawing/2014/main" id="{70CC4E5F-0C9D-403A-9B31-B151E13A55B4}"/>
                </a:ext>
              </a:extLst>
            </p:cNvPr>
            <p:cNvSpPr>
              <a:spLocks/>
            </p:cNvSpPr>
            <p:nvPr/>
          </p:nvSpPr>
          <p:spPr bwMode="auto">
            <a:xfrm>
              <a:off x="10520582" y="2842027"/>
              <a:ext cx="0" cy="0"/>
            </a:xfrm>
            <a:custGeom>
              <a:avLst/>
              <a:gdLst/>
              <a:ahLst/>
              <a:cxnLst>
                <a:cxn ang="0">
                  <a:pos x="0" y="0"/>
                </a:cxn>
                <a:cxn ang="0">
                  <a:pos x="0" y="0"/>
                </a:cxn>
                <a:cxn ang="0">
                  <a:pos x="0" y="0"/>
                </a:cxn>
              </a:cxnLst>
              <a:rect l="0" t="0" r="r" b="b"/>
              <a:pathLst>
                <a:path>
                  <a:moveTo>
                    <a:pt x="0" y="0"/>
                  </a:moveTo>
                  <a:cubicBezTo>
                    <a:pt x="0" y="0"/>
                    <a:pt x="0" y="0"/>
                    <a:pt x="0" y="0"/>
                  </a:cubicBezTo>
                  <a:cubicBezTo>
                    <a:pt x="0" y="0"/>
                    <a:pt x="0" y="0"/>
                    <a:pt x="0" y="0"/>
                  </a:cubicBezTo>
                  <a:close/>
                </a:path>
              </a:pathLst>
            </a:custGeom>
            <a:solidFill>
              <a:srgbClr val="FFD60A"/>
            </a:solidFill>
            <a:ln>
              <a:noFill/>
            </a:ln>
            <a:extLst>
              <a:ext uri="{91240B29-F687-4F45-9708-019B960494DF}">
                <a14:hiddenLine xmlns:a14="http://schemas.microsoft.com/office/drawing/2010/main" w="9525">
                  <a:solidFill>
                    <a:srgbClr val="000000"/>
                  </a:solidFill>
                  <a:round/>
                  <a:headEnd/>
                  <a:tailEnd/>
                </a14:hiddenLine>
              </a:ext>
            </a:extLst>
          </p:spPr>
          <p:txBody>
            <a:bodyPr lIns="93247" tIns="46623" rIns="93247" bIns="46623"/>
            <a:lstStyle/>
            <a:p>
              <a:pPr defTabSz="914224" eaLnBrk="1" fontAlgn="auto" hangingPunct="1">
                <a:spcBef>
                  <a:spcPts val="0"/>
                </a:spcBef>
                <a:spcAft>
                  <a:spcPts val="0"/>
                </a:spcAft>
                <a:defRPr/>
              </a:pPr>
              <a:endParaRPr lang="sl-SI" sz="1836" kern="0" dirty="0">
                <a:solidFill>
                  <a:sysClr val="windowText" lastClr="000000"/>
                </a:solidFill>
                <a:latin typeface="+mn-lt"/>
              </a:endParaRPr>
            </a:p>
          </p:txBody>
        </p:sp>
        <p:sp>
          <p:nvSpPr>
            <p:cNvPr id="79" name="Freeform 57">
              <a:extLst>
                <a:ext uri="{FF2B5EF4-FFF2-40B4-BE49-F238E27FC236}">
                  <a16:creationId xmlns:a16="http://schemas.microsoft.com/office/drawing/2014/main" id="{5B09FB0B-D619-43BF-AA1D-C9F89B881B56}"/>
                </a:ext>
              </a:extLst>
            </p:cNvPr>
            <p:cNvSpPr>
              <a:spLocks/>
            </p:cNvSpPr>
            <p:nvPr/>
          </p:nvSpPr>
          <p:spPr bwMode="auto">
            <a:xfrm>
              <a:off x="10522510" y="2836238"/>
              <a:ext cx="0" cy="0"/>
            </a:xfrm>
            <a:custGeom>
              <a:avLst/>
              <a:gdLst/>
              <a:ahLst/>
              <a:cxnLst>
                <a:cxn ang="0">
                  <a:pos x="0" y="0"/>
                </a:cxn>
                <a:cxn ang="0">
                  <a:pos x="0" y="0"/>
                </a:cxn>
                <a:cxn ang="0">
                  <a:pos x="0" y="0"/>
                </a:cxn>
              </a:cxnLst>
              <a:rect l="0" t="0" r="r" b="b"/>
              <a:pathLst>
                <a:path>
                  <a:moveTo>
                    <a:pt x="0" y="0"/>
                  </a:moveTo>
                  <a:cubicBezTo>
                    <a:pt x="0" y="0"/>
                    <a:pt x="0" y="0"/>
                    <a:pt x="0" y="0"/>
                  </a:cubicBezTo>
                  <a:cubicBezTo>
                    <a:pt x="0" y="0"/>
                    <a:pt x="0" y="0"/>
                    <a:pt x="0" y="0"/>
                  </a:cubicBezTo>
                  <a:close/>
                </a:path>
              </a:pathLst>
            </a:custGeom>
            <a:solidFill>
              <a:srgbClr val="FFD60A"/>
            </a:solidFill>
            <a:ln>
              <a:noFill/>
            </a:ln>
            <a:extLst>
              <a:ext uri="{91240B29-F687-4F45-9708-019B960494DF}">
                <a14:hiddenLine xmlns:a14="http://schemas.microsoft.com/office/drawing/2010/main" w="9525">
                  <a:solidFill>
                    <a:srgbClr val="000000"/>
                  </a:solidFill>
                  <a:round/>
                  <a:headEnd/>
                  <a:tailEnd/>
                </a14:hiddenLine>
              </a:ext>
            </a:extLst>
          </p:spPr>
          <p:txBody>
            <a:bodyPr lIns="93247" tIns="46623" rIns="93247" bIns="46623"/>
            <a:lstStyle/>
            <a:p>
              <a:pPr defTabSz="914224" eaLnBrk="1" fontAlgn="auto" hangingPunct="1">
                <a:spcBef>
                  <a:spcPts val="0"/>
                </a:spcBef>
                <a:spcAft>
                  <a:spcPts val="0"/>
                </a:spcAft>
                <a:defRPr/>
              </a:pPr>
              <a:endParaRPr lang="sl-SI" sz="1836" kern="0" dirty="0">
                <a:solidFill>
                  <a:sysClr val="windowText" lastClr="000000"/>
                </a:solidFill>
                <a:latin typeface="+mn-lt"/>
              </a:endParaRPr>
            </a:p>
          </p:txBody>
        </p:sp>
        <p:sp>
          <p:nvSpPr>
            <p:cNvPr id="80" name="Freeform 58">
              <a:extLst>
                <a:ext uri="{FF2B5EF4-FFF2-40B4-BE49-F238E27FC236}">
                  <a16:creationId xmlns:a16="http://schemas.microsoft.com/office/drawing/2014/main" id="{969B2058-66AC-4AE0-9DF5-E6BFBBDD085F}"/>
                </a:ext>
              </a:extLst>
            </p:cNvPr>
            <p:cNvSpPr>
              <a:spLocks/>
            </p:cNvSpPr>
            <p:nvPr/>
          </p:nvSpPr>
          <p:spPr bwMode="auto">
            <a:xfrm>
              <a:off x="10522510" y="2836238"/>
              <a:ext cx="0" cy="0"/>
            </a:xfrm>
            <a:custGeom>
              <a:avLst/>
              <a:gdLst>
                <a:gd name="T0" fmla="*/ 0 h 1"/>
                <a:gd name="T1" fmla="*/ 1 h 1"/>
                <a:gd name="T2" fmla="*/ 0 h 1"/>
              </a:gdLst>
              <a:ahLst/>
              <a:cxnLst>
                <a:cxn ang="0">
                  <a:pos x="0" y="T0"/>
                </a:cxn>
                <a:cxn ang="0">
                  <a:pos x="0" y="T1"/>
                </a:cxn>
                <a:cxn ang="0">
                  <a:pos x="0" y="T2"/>
                </a:cxn>
              </a:cxnLst>
              <a:rect l="0" t="0" r="r" b="b"/>
              <a:pathLst>
                <a:path h="1">
                  <a:moveTo>
                    <a:pt x="0" y="0"/>
                  </a:moveTo>
                  <a:cubicBezTo>
                    <a:pt x="0" y="1"/>
                    <a:pt x="0" y="1"/>
                    <a:pt x="0" y="1"/>
                  </a:cubicBezTo>
                  <a:cubicBezTo>
                    <a:pt x="0" y="1"/>
                    <a:pt x="0" y="1"/>
                    <a:pt x="0" y="0"/>
                  </a:cubicBezTo>
                  <a:close/>
                </a:path>
              </a:pathLst>
            </a:custGeom>
            <a:solidFill>
              <a:srgbClr val="FFD60A"/>
            </a:solidFill>
            <a:ln>
              <a:noFill/>
            </a:ln>
            <a:extLst>
              <a:ext uri="{91240B29-F687-4F45-9708-019B960494DF}">
                <a14:hiddenLine xmlns:a14="http://schemas.microsoft.com/office/drawing/2010/main" w="9525">
                  <a:solidFill>
                    <a:srgbClr val="000000"/>
                  </a:solidFill>
                  <a:round/>
                  <a:headEnd/>
                  <a:tailEnd/>
                </a14:hiddenLine>
              </a:ext>
            </a:extLst>
          </p:spPr>
          <p:txBody>
            <a:bodyPr lIns="93247" tIns="46623" rIns="93247" bIns="46623"/>
            <a:lstStyle/>
            <a:p>
              <a:pPr defTabSz="914224" eaLnBrk="1" fontAlgn="auto" hangingPunct="1">
                <a:spcBef>
                  <a:spcPts val="0"/>
                </a:spcBef>
                <a:spcAft>
                  <a:spcPts val="0"/>
                </a:spcAft>
                <a:defRPr/>
              </a:pPr>
              <a:endParaRPr lang="sl-SI" sz="1836" kern="0" dirty="0">
                <a:solidFill>
                  <a:sysClr val="windowText" lastClr="000000"/>
                </a:solidFill>
                <a:latin typeface="+mn-lt"/>
              </a:endParaRPr>
            </a:p>
          </p:txBody>
        </p:sp>
        <p:sp>
          <p:nvSpPr>
            <p:cNvPr id="81" name="Freeform 59">
              <a:extLst>
                <a:ext uri="{FF2B5EF4-FFF2-40B4-BE49-F238E27FC236}">
                  <a16:creationId xmlns:a16="http://schemas.microsoft.com/office/drawing/2014/main" id="{4ED34461-2640-4ABF-9B3E-90F77987EF86}"/>
                </a:ext>
              </a:extLst>
            </p:cNvPr>
            <p:cNvSpPr>
              <a:spLocks/>
            </p:cNvSpPr>
            <p:nvPr/>
          </p:nvSpPr>
          <p:spPr bwMode="auto">
            <a:xfrm>
              <a:off x="10520582" y="2838167"/>
              <a:ext cx="0" cy="1930"/>
            </a:xfrm>
            <a:custGeom>
              <a:avLst/>
              <a:gdLst>
                <a:gd name="T0" fmla="*/ 0 h 1"/>
                <a:gd name="T1" fmla="*/ 1 h 1"/>
                <a:gd name="T2" fmla="*/ 0 h 1"/>
              </a:gdLst>
              <a:ahLst/>
              <a:cxnLst>
                <a:cxn ang="0">
                  <a:pos x="0" y="T0"/>
                </a:cxn>
                <a:cxn ang="0">
                  <a:pos x="0" y="T1"/>
                </a:cxn>
                <a:cxn ang="0">
                  <a:pos x="0" y="T2"/>
                </a:cxn>
              </a:cxnLst>
              <a:rect l="0" t="0" r="r" b="b"/>
              <a:pathLst>
                <a:path h="1">
                  <a:moveTo>
                    <a:pt x="0" y="0"/>
                  </a:moveTo>
                  <a:cubicBezTo>
                    <a:pt x="0" y="0"/>
                    <a:pt x="0" y="1"/>
                    <a:pt x="0" y="1"/>
                  </a:cubicBezTo>
                  <a:cubicBezTo>
                    <a:pt x="0" y="1"/>
                    <a:pt x="0" y="0"/>
                    <a:pt x="0" y="0"/>
                  </a:cubicBezTo>
                  <a:close/>
                </a:path>
              </a:pathLst>
            </a:custGeom>
            <a:solidFill>
              <a:srgbClr val="FFD60A"/>
            </a:solidFill>
            <a:ln>
              <a:noFill/>
            </a:ln>
            <a:extLst>
              <a:ext uri="{91240B29-F687-4F45-9708-019B960494DF}">
                <a14:hiddenLine xmlns:a14="http://schemas.microsoft.com/office/drawing/2010/main" w="9525">
                  <a:solidFill>
                    <a:srgbClr val="000000"/>
                  </a:solidFill>
                  <a:round/>
                  <a:headEnd/>
                  <a:tailEnd/>
                </a14:hiddenLine>
              </a:ext>
            </a:extLst>
          </p:spPr>
          <p:txBody>
            <a:bodyPr lIns="93247" tIns="46623" rIns="93247" bIns="46623"/>
            <a:lstStyle/>
            <a:p>
              <a:pPr defTabSz="914224" eaLnBrk="1" fontAlgn="auto" hangingPunct="1">
                <a:spcBef>
                  <a:spcPts val="0"/>
                </a:spcBef>
                <a:spcAft>
                  <a:spcPts val="0"/>
                </a:spcAft>
                <a:defRPr/>
              </a:pPr>
              <a:endParaRPr lang="sl-SI" sz="1836" kern="0" dirty="0">
                <a:solidFill>
                  <a:sysClr val="windowText" lastClr="000000"/>
                </a:solidFill>
                <a:latin typeface="+mn-lt"/>
              </a:endParaRPr>
            </a:p>
          </p:txBody>
        </p:sp>
        <p:sp>
          <p:nvSpPr>
            <p:cNvPr id="82" name="Freeform 60">
              <a:extLst>
                <a:ext uri="{FF2B5EF4-FFF2-40B4-BE49-F238E27FC236}">
                  <a16:creationId xmlns:a16="http://schemas.microsoft.com/office/drawing/2014/main" id="{F2DC252D-8BA2-49ED-9818-02FF331C6DAD}"/>
                </a:ext>
              </a:extLst>
            </p:cNvPr>
            <p:cNvSpPr>
              <a:spLocks/>
            </p:cNvSpPr>
            <p:nvPr/>
          </p:nvSpPr>
          <p:spPr bwMode="auto">
            <a:xfrm>
              <a:off x="10512872" y="2828519"/>
              <a:ext cx="100236" cy="88771"/>
            </a:xfrm>
            <a:custGeom>
              <a:avLst/>
              <a:gdLst>
                <a:gd name="T0" fmla="*/ 74 w 78"/>
                <a:gd name="T1" fmla="*/ 17 h 70"/>
                <a:gd name="T2" fmla="*/ 72 w 78"/>
                <a:gd name="T3" fmla="*/ 17 h 70"/>
                <a:gd name="T4" fmla="*/ 72 w 78"/>
                <a:gd name="T5" fmla="*/ 12 h 70"/>
                <a:gd name="T6" fmla="*/ 72 w 78"/>
                <a:gd name="T7" fmla="*/ 11 h 70"/>
                <a:gd name="T8" fmla="*/ 72 w 78"/>
                <a:gd name="T9" fmla="*/ 10 h 70"/>
                <a:gd name="T10" fmla="*/ 72 w 78"/>
                <a:gd name="T11" fmla="*/ 9 h 70"/>
                <a:gd name="T12" fmla="*/ 72 w 78"/>
                <a:gd name="T13" fmla="*/ 9 h 70"/>
                <a:gd name="T14" fmla="*/ 72 w 78"/>
                <a:gd name="T15" fmla="*/ 8 h 70"/>
                <a:gd name="T16" fmla="*/ 72 w 78"/>
                <a:gd name="T17" fmla="*/ 7 h 70"/>
                <a:gd name="T18" fmla="*/ 72 w 78"/>
                <a:gd name="T19" fmla="*/ 7 h 70"/>
                <a:gd name="T20" fmla="*/ 71 w 78"/>
                <a:gd name="T21" fmla="*/ 5 h 70"/>
                <a:gd name="T22" fmla="*/ 71 w 78"/>
                <a:gd name="T23" fmla="*/ 5 h 70"/>
                <a:gd name="T24" fmla="*/ 70 w 78"/>
                <a:gd name="T25" fmla="*/ 4 h 70"/>
                <a:gd name="T26" fmla="*/ 70 w 78"/>
                <a:gd name="T27" fmla="*/ 4 h 70"/>
                <a:gd name="T28" fmla="*/ 69 w 78"/>
                <a:gd name="T29" fmla="*/ 3 h 70"/>
                <a:gd name="T30" fmla="*/ 69 w 78"/>
                <a:gd name="T31" fmla="*/ 3 h 70"/>
                <a:gd name="T32" fmla="*/ 63 w 78"/>
                <a:gd name="T33" fmla="*/ 3 h 70"/>
                <a:gd name="T34" fmla="*/ 52 w 78"/>
                <a:gd name="T35" fmla="*/ 1 h 70"/>
                <a:gd name="T36" fmla="*/ 32 w 78"/>
                <a:gd name="T37" fmla="*/ 3 h 70"/>
                <a:gd name="T38" fmla="*/ 11 w 78"/>
                <a:gd name="T39" fmla="*/ 0 h 70"/>
                <a:gd name="T40" fmla="*/ 8 w 78"/>
                <a:gd name="T41" fmla="*/ 4 h 70"/>
                <a:gd name="T42" fmla="*/ 8 w 78"/>
                <a:gd name="T43" fmla="*/ 4 h 70"/>
                <a:gd name="T44" fmla="*/ 7 w 78"/>
                <a:gd name="T45" fmla="*/ 5 h 70"/>
                <a:gd name="T46" fmla="*/ 7 w 78"/>
                <a:gd name="T47" fmla="*/ 6 h 70"/>
                <a:gd name="T48" fmla="*/ 7 w 78"/>
                <a:gd name="T49" fmla="*/ 7 h 70"/>
                <a:gd name="T50" fmla="*/ 7 w 78"/>
                <a:gd name="T51" fmla="*/ 7 h 70"/>
                <a:gd name="T52" fmla="*/ 6 w 78"/>
                <a:gd name="T53" fmla="*/ 8 h 70"/>
                <a:gd name="T54" fmla="*/ 6 w 78"/>
                <a:gd name="T55" fmla="*/ 9 h 70"/>
                <a:gd name="T56" fmla="*/ 6 w 78"/>
                <a:gd name="T57" fmla="*/ 10 h 70"/>
                <a:gd name="T58" fmla="*/ 6 w 78"/>
                <a:gd name="T59" fmla="*/ 10 h 70"/>
                <a:gd name="T60" fmla="*/ 6 w 78"/>
                <a:gd name="T61" fmla="*/ 12 h 70"/>
                <a:gd name="T62" fmla="*/ 6 w 78"/>
                <a:gd name="T63" fmla="*/ 17 h 70"/>
                <a:gd name="T64" fmla="*/ 5 w 78"/>
                <a:gd name="T65" fmla="*/ 17 h 70"/>
                <a:gd name="T66" fmla="*/ 0 w 78"/>
                <a:gd name="T67" fmla="*/ 22 h 70"/>
                <a:gd name="T68" fmla="*/ 0 w 78"/>
                <a:gd name="T69" fmla="*/ 35 h 70"/>
                <a:gd name="T70" fmla="*/ 6 w 78"/>
                <a:gd name="T71" fmla="*/ 40 h 70"/>
                <a:gd name="T72" fmla="*/ 24 w 78"/>
                <a:gd name="T73" fmla="*/ 70 h 70"/>
                <a:gd name="T74" fmla="*/ 54 w 78"/>
                <a:gd name="T75" fmla="*/ 70 h 70"/>
                <a:gd name="T76" fmla="*/ 72 w 78"/>
                <a:gd name="T77" fmla="*/ 40 h 70"/>
                <a:gd name="T78" fmla="*/ 78 w 78"/>
                <a:gd name="T79" fmla="*/ 35 h 70"/>
                <a:gd name="T80" fmla="*/ 78 w 78"/>
                <a:gd name="T81" fmla="*/ 22 h 70"/>
                <a:gd name="T82" fmla="*/ 74 w 78"/>
                <a:gd name="T83" fmla="*/ 17 h 70"/>
              </a:gdLst>
              <a:ahLst/>
              <a:cxnLst>
                <a:cxn ang="0">
                  <a:pos x="T0" y="T1"/>
                </a:cxn>
                <a:cxn ang="0">
                  <a:pos x="T2" y="T3"/>
                </a:cxn>
                <a:cxn ang="0">
                  <a:pos x="T4" y="T5"/>
                </a:cxn>
                <a:cxn ang="0">
                  <a:pos x="T6" y="T7"/>
                </a:cxn>
                <a:cxn ang="0">
                  <a:pos x="T8" y="T9"/>
                </a:cxn>
                <a:cxn ang="0">
                  <a:pos x="T10" y="T11"/>
                </a:cxn>
                <a:cxn ang="0">
                  <a:pos x="T12" y="T13"/>
                </a:cxn>
                <a:cxn ang="0">
                  <a:pos x="T14" y="T15"/>
                </a:cxn>
                <a:cxn ang="0">
                  <a:pos x="T16" y="T17"/>
                </a:cxn>
                <a:cxn ang="0">
                  <a:pos x="T18" y="T19"/>
                </a:cxn>
                <a:cxn ang="0">
                  <a:pos x="T20" y="T21"/>
                </a:cxn>
                <a:cxn ang="0">
                  <a:pos x="T22" y="T23"/>
                </a:cxn>
                <a:cxn ang="0">
                  <a:pos x="T24" y="T25"/>
                </a:cxn>
                <a:cxn ang="0">
                  <a:pos x="T26" y="T27"/>
                </a:cxn>
                <a:cxn ang="0">
                  <a:pos x="T28" y="T29"/>
                </a:cxn>
                <a:cxn ang="0">
                  <a:pos x="T30" y="T31"/>
                </a:cxn>
                <a:cxn ang="0">
                  <a:pos x="T32" y="T33"/>
                </a:cxn>
                <a:cxn ang="0">
                  <a:pos x="T34" y="T35"/>
                </a:cxn>
                <a:cxn ang="0">
                  <a:pos x="T36" y="T37"/>
                </a:cxn>
                <a:cxn ang="0">
                  <a:pos x="T38" y="T39"/>
                </a:cxn>
                <a:cxn ang="0">
                  <a:pos x="T40" y="T41"/>
                </a:cxn>
                <a:cxn ang="0">
                  <a:pos x="T42" y="T43"/>
                </a:cxn>
                <a:cxn ang="0">
                  <a:pos x="T44" y="T45"/>
                </a:cxn>
                <a:cxn ang="0">
                  <a:pos x="T46" y="T47"/>
                </a:cxn>
                <a:cxn ang="0">
                  <a:pos x="T48" y="T49"/>
                </a:cxn>
                <a:cxn ang="0">
                  <a:pos x="T50" y="T51"/>
                </a:cxn>
                <a:cxn ang="0">
                  <a:pos x="T52" y="T53"/>
                </a:cxn>
                <a:cxn ang="0">
                  <a:pos x="T54" y="T55"/>
                </a:cxn>
                <a:cxn ang="0">
                  <a:pos x="T56" y="T57"/>
                </a:cxn>
                <a:cxn ang="0">
                  <a:pos x="T58" y="T59"/>
                </a:cxn>
                <a:cxn ang="0">
                  <a:pos x="T60" y="T61"/>
                </a:cxn>
                <a:cxn ang="0">
                  <a:pos x="T62" y="T63"/>
                </a:cxn>
                <a:cxn ang="0">
                  <a:pos x="T64" y="T65"/>
                </a:cxn>
                <a:cxn ang="0">
                  <a:pos x="T66" y="T67"/>
                </a:cxn>
                <a:cxn ang="0">
                  <a:pos x="T68" y="T69"/>
                </a:cxn>
                <a:cxn ang="0">
                  <a:pos x="T70" y="T71"/>
                </a:cxn>
                <a:cxn ang="0">
                  <a:pos x="T72" y="T73"/>
                </a:cxn>
                <a:cxn ang="0">
                  <a:pos x="T74" y="T75"/>
                </a:cxn>
                <a:cxn ang="0">
                  <a:pos x="T76" y="T77"/>
                </a:cxn>
                <a:cxn ang="0">
                  <a:pos x="T78" y="T79"/>
                </a:cxn>
                <a:cxn ang="0">
                  <a:pos x="T80" y="T81"/>
                </a:cxn>
                <a:cxn ang="0">
                  <a:pos x="T82" y="T83"/>
                </a:cxn>
              </a:cxnLst>
              <a:rect l="0" t="0" r="r" b="b"/>
              <a:pathLst>
                <a:path w="78" h="70">
                  <a:moveTo>
                    <a:pt x="74" y="17"/>
                  </a:moveTo>
                  <a:cubicBezTo>
                    <a:pt x="74" y="17"/>
                    <a:pt x="73" y="17"/>
                    <a:pt x="72" y="17"/>
                  </a:cubicBezTo>
                  <a:cubicBezTo>
                    <a:pt x="72" y="12"/>
                    <a:pt x="72" y="12"/>
                    <a:pt x="72" y="12"/>
                  </a:cubicBezTo>
                  <a:cubicBezTo>
                    <a:pt x="72" y="12"/>
                    <a:pt x="72" y="11"/>
                    <a:pt x="72" y="11"/>
                  </a:cubicBezTo>
                  <a:cubicBezTo>
                    <a:pt x="72" y="10"/>
                    <a:pt x="72" y="10"/>
                    <a:pt x="72" y="10"/>
                  </a:cubicBezTo>
                  <a:cubicBezTo>
                    <a:pt x="72" y="10"/>
                    <a:pt x="72" y="9"/>
                    <a:pt x="72" y="9"/>
                  </a:cubicBezTo>
                  <a:cubicBezTo>
                    <a:pt x="72" y="9"/>
                    <a:pt x="72" y="9"/>
                    <a:pt x="72" y="9"/>
                  </a:cubicBezTo>
                  <a:cubicBezTo>
                    <a:pt x="72" y="8"/>
                    <a:pt x="72" y="8"/>
                    <a:pt x="72" y="8"/>
                  </a:cubicBezTo>
                  <a:cubicBezTo>
                    <a:pt x="72" y="8"/>
                    <a:pt x="72" y="7"/>
                    <a:pt x="72" y="7"/>
                  </a:cubicBezTo>
                  <a:cubicBezTo>
                    <a:pt x="72" y="7"/>
                    <a:pt x="72" y="7"/>
                    <a:pt x="72" y="7"/>
                  </a:cubicBezTo>
                  <a:cubicBezTo>
                    <a:pt x="71" y="6"/>
                    <a:pt x="71" y="6"/>
                    <a:pt x="71" y="5"/>
                  </a:cubicBezTo>
                  <a:cubicBezTo>
                    <a:pt x="71" y="5"/>
                    <a:pt x="71" y="5"/>
                    <a:pt x="71" y="5"/>
                  </a:cubicBezTo>
                  <a:cubicBezTo>
                    <a:pt x="71" y="4"/>
                    <a:pt x="70" y="4"/>
                    <a:pt x="70" y="4"/>
                  </a:cubicBezTo>
                  <a:cubicBezTo>
                    <a:pt x="70" y="4"/>
                    <a:pt x="70" y="4"/>
                    <a:pt x="70" y="4"/>
                  </a:cubicBezTo>
                  <a:cubicBezTo>
                    <a:pt x="70" y="3"/>
                    <a:pt x="70" y="3"/>
                    <a:pt x="69" y="3"/>
                  </a:cubicBezTo>
                  <a:cubicBezTo>
                    <a:pt x="69" y="3"/>
                    <a:pt x="69" y="3"/>
                    <a:pt x="69" y="3"/>
                  </a:cubicBezTo>
                  <a:cubicBezTo>
                    <a:pt x="68" y="3"/>
                    <a:pt x="66" y="3"/>
                    <a:pt x="63" y="3"/>
                  </a:cubicBezTo>
                  <a:cubicBezTo>
                    <a:pt x="59" y="3"/>
                    <a:pt x="55" y="2"/>
                    <a:pt x="52" y="1"/>
                  </a:cubicBezTo>
                  <a:cubicBezTo>
                    <a:pt x="47" y="2"/>
                    <a:pt x="40" y="3"/>
                    <a:pt x="32" y="3"/>
                  </a:cubicBezTo>
                  <a:cubicBezTo>
                    <a:pt x="24" y="3"/>
                    <a:pt x="16" y="2"/>
                    <a:pt x="11" y="0"/>
                  </a:cubicBezTo>
                  <a:cubicBezTo>
                    <a:pt x="10" y="1"/>
                    <a:pt x="9" y="3"/>
                    <a:pt x="8" y="4"/>
                  </a:cubicBezTo>
                  <a:cubicBezTo>
                    <a:pt x="8" y="4"/>
                    <a:pt x="8" y="4"/>
                    <a:pt x="8" y="4"/>
                  </a:cubicBezTo>
                  <a:cubicBezTo>
                    <a:pt x="8" y="5"/>
                    <a:pt x="8" y="5"/>
                    <a:pt x="7" y="5"/>
                  </a:cubicBezTo>
                  <a:cubicBezTo>
                    <a:pt x="7" y="6"/>
                    <a:pt x="7" y="6"/>
                    <a:pt x="7" y="6"/>
                  </a:cubicBezTo>
                  <a:cubicBezTo>
                    <a:pt x="7" y="6"/>
                    <a:pt x="7" y="6"/>
                    <a:pt x="7" y="7"/>
                  </a:cubicBezTo>
                  <a:cubicBezTo>
                    <a:pt x="7" y="7"/>
                    <a:pt x="7" y="7"/>
                    <a:pt x="7" y="7"/>
                  </a:cubicBezTo>
                  <a:cubicBezTo>
                    <a:pt x="7" y="8"/>
                    <a:pt x="6" y="8"/>
                    <a:pt x="6" y="8"/>
                  </a:cubicBezTo>
                  <a:cubicBezTo>
                    <a:pt x="6" y="8"/>
                    <a:pt x="6" y="9"/>
                    <a:pt x="6" y="9"/>
                  </a:cubicBezTo>
                  <a:cubicBezTo>
                    <a:pt x="6" y="9"/>
                    <a:pt x="6" y="10"/>
                    <a:pt x="6" y="10"/>
                  </a:cubicBezTo>
                  <a:cubicBezTo>
                    <a:pt x="6" y="10"/>
                    <a:pt x="6" y="10"/>
                    <a:pt x="6" y="10"/>
                  </a:cubicBezTo>
                  <a:cubicBezTo>
                    <a:pt x="6" y="11"/>
                    <a:pt x="6" y="11"/>
                    <a:pt x="6" y="12"/>
                  </a:cubicBezTo>
                  <a:cubicBezTo>
                    <a:pt x="6" y="17"/>
                    <a:pt x="6" y="17"/>
                    <a:pt x="6" y="17"/>
                  </a:cubicBezTo>
                  <a:cubicBezTo>
                    <a:pt x="6" y="17"/>
                    <a:pt x="5" y="17"/>
                    <a:pt x="5" y="17"/>
                  </a:cubicBezTo>
                  <a:cubicBezTo>
                    <a:pt x="2" y="17"/>
                    <a:pt x="0" y="20"/>
                    <a:pt x="0" y="22"/>
                  </a:cubicBezTo>
                  <a:cubicBezTo>
                    <a:pt x="0" y="35"/>
                    <a:pt x="0" y="35"/>
                    <a:pt x="0" y="35"/>
                  </a:cubicBezTo>
                  <a:cubicBezTo>
                    <a:pt x="0" y="38"/>
                    <a:pt x="3" y="40"/>
                    <a:pt x="6" y="40"/>
                  </a:cubicBezTo>
                  <a:cubicBezTo>
                    <a:pt x="6" y="40"/>
                    <a:pt x="16" y="70"/>
                    <a:pt x="24" y="70"/>
                  </a:cubicBezTo>
                  <a:cubicBezTo>
                    <a:pt x="54" y="70"/>
                    <a:pt x="54" y="70"/>
                    <a:pt x="54" y="70"/>
                  </a:cubicBezTo>
                  <a:cubicBezTo>
                    <a:pt x="63" y="70"/>
                    <a:pt x="72" y="40"/>
                    <a:pt x="72" y="40"/>
                  </a:cubicBezTo>
                  <a:cubicBezTo>
                    <a:pt x="76" y="40"/>
                    <a:pt x="78" y="38"/>
                    <a:pt x="78" y="35"/>
                  </a:cubicBezTo>
                  <a:cubicBezTo>
                    <a:pt x="78" y="22"/>
                    <a:pt x="78" y="22"/>
                    <a:pt x="78" y="22"/>
                  </a:cubicBezTo>
                  <a:cubicBezTo>
                    <a:pt x="78" y="20"/>
                    <a:pt x="77" y="18"/>
                    <a:pt x="74" y="17"/>
                  </a:cubicBezTo>
                  <a:close/>
                </a:path>
              </a:pathLst>
            </a:custGeom>
            <a:solidFill>
              <a:srgbClr val="FFB900"/>
            </a:solidFill>
            <a:ln>
              <a:noFill/>
            </a:ln>
            <a:extLst>
              <a:ext uri="{91240B29-F687-4F45-9708-019B960494DF}">
                <a14:hiddenLine xmlns:a14="http://schemas.microsoft.com/office/drawing/2010/main" w="9525">
                  <a:solidFill>
                    <a:srgbClr val="000000"/>
                  </a:solidFill>
                  <a:round/>
                  <a:headEnd/>
                  <a:tailEnd/>
                </a14:hiddenLine>
              </a:ext>
            </a:extLst>
          </p:spPr>
          <p:txBody>
            <a:bodyPr lIns="93247" tIns="46623" rIns="93247" bIns="46623"/>
            <a:lstStyle/>
            <a:p>
              <a:pPr defTabSz="914224" eaLnBrk="1" fontAlgn="auto" hangingPunct="1">
                <a:spcBef>
                  <a:spcPts val="0"/>
                </a:spcBef>
                <a:spcAft>
                  <a:spcPts val="0"/>
                </a:spcAft>
                <a:defRPr/>
              </a:pPr>
              <a:endParaRPr lang="sl-SI" sz="1836" kern="0" dirty="0">
                <a:solidFill>
                  <a:sysClr val="windowText" lastClr="000000"/>
                </a:solidFill>
                <a:latin typeface="+mn-lt"/>
              </a:endParaRPr>
            </a:p>
          </p:txBody>
        </p:sp>
        <p:sp>
          <p:nvSpPr>
            <p:cNvPr id="83" name="Freeform 61">
              <a:extLst>
                <a:ext uri="{FF2B5EF4-FFF2-40B4-BE49-F238E27FC236}">
                  <a16:creationId xmlns:a16="http://schemas.microsoft.com/office/drawing/2014/main" id="{ED01C454-28A2-42AD-859A-1A5B0B1FCA8A}"/>
                </a:ext>
              </a:extLst>
            </p:cNvPr>
            <p:cNvSpPr>
              <a:spLocks noEditPoints="1"/>
            </p:cNvSpPr>
            <p:nvPr/>
          </p:nvSpPr>
          <p:spPr bwMode="auto">
            <a:xfrm>
              <a:off x="10522510" y="2845886"/>
              <a:ext cx="84815" cy="27017"/>
            </a:xfrm>
            <a:custGeom>
              <a:avLst/>
              <a:gdLst>
                <a:gd name="T0" fmla="*/ 66 w 67"/>
                <a:gd name="T1" fmla="*/ 2 h 22"/>
                <a:gd name="T2" fmla="*/ 49 w 67"/>
                <a:gd name="T3" fmla="*/ 1 h 22"/>
                <a:gd name="T4" fmla="*/ 33 w 67"/>
                <a:gd name="T5" fmla="*/ 5 h 22"/>
                <a:gd name="T6" fmla="*/ 17 w 67"/>
                <a:gd name="T7" fmla="*/ 1 h 22"/>
                <a:gd name="T8" fmla="*/ 0 w 67"/>
                <a:gd name="T9" fmla="*/ 2 h 22"/>
                <a:gd name="T10" fmla="*/ 0 w 67"/>
                <a:gd name="T11" fmla="*/ 4 h 22"/>
                <a:gd name="T12" fmla="*/ 2 w 67"/>
                <a:gd name="T13" fmla="*/ 7 h 22"/>
                <a:gd name="T14" fmla="*/ 4 w 67"/>
                <a:gd name="T15" fmla="*/ 12 h 22"/>
                <a:gd name="T16" fmla="*/ 20 w 67"/>
                <a:gd name="T17" fmla="*/ 21 h 22"/>
                <a:gd name="T18" fmla="*/ 31 w 67"/>
                <a:gd name="T19" fmla="*/ 9 h 22"/>
                <a:gd name="T20" fmla="*/ 33 w 67"/>
                <a:gd name="T21" fmla="*/ 8 h 22"/>
                <a:gd name="T22" fmla="*/ 36 w 67"/>
                <a:gd name="T23" fmla="*/ 9 h 22"/>
                <a:gd name="T24" fmla="*/ 47 w 67"/>
                <a:gd name="T25" fmla="*/ 21 h 22"/>
                <a:gd name="T26" fmla="*/ 62 w 67"/>
                <a:gd name="T27" fmla="*/ 12 h 22"/>
                <a:gd name="T28" fmla="*/ 64 w 67"/>
                <a:gd name="T29" fmla="*/ 7 h 22"/>
                <a:gd name="T30" fmla="*/ 66 w 67"/>
                <a:gd name="T31" fmla="*/ 4 h 22"/>
                <a:gd name="T32" fmla="*/ 66 w 67"/>
                <a:gd name="T33" fmla="*/ 2 h 22"/>
                <a:gd name="T34" fmla="*/ 25 w 67"/>
                <a:gd name="T35" fmla="*/ 16 h 22"/>
                <a:gd name="T36" fmla="*/ 13 w 67"/>
                <a:gd name="T37" fmla="*/ 19 h 22"/>
                <a:gd name="T38" fmla="*/ 6 w 67"/>
                <a:gd name="T39" fmla="*/ 8 h 22"/>
                <a:gd name="T40" fmla="*/ 18 w 67"/>
                <a:gd name="T41" fmla="*/ 3 h 22"/>
                <a:gd name="T42" fmla="*/ 26 w 67"/>
                <a:gd name="T43" fmla="*/ 5 h 22"/>
                <a:gd name="T44" fmla="*/ 25 w 67"/>
                <a:gd name="T45" fmla="*/ 16 h 22"/>
                <a:gd name="T46" fmla="*/ 53 w 67"/>
                <a:gd name="T47" fmla="*/ 19 h 22"/>
                <a:gd name="T48" fmla="*/ 41 w 67"/>
                <a:gd name="T49" fmla="*/ 16 h 22"/>
                <a:gd name="T50" fmla="*/ 41 w 67"/>
                <a:gd name="T51" fmla="*/ 5 h 22"/>
                <a:gd name="T52" fmla="*/ 49 w 67"/>
                <a:gd name="T53" fmla="*/ 3 h 22"/>
                <a:gd name="T54" fmla="*/ 61 w 67"/>
                <a:gd name="T55" fmla="*/ 8 h 22"/>
                <a:gd name="T56" fmla="*/ 53 w 67"/>
                <a:gd name="T57" fmla="*/ 19 h 22"/>
              </a:gdLst>
              <a:ahLst/>
              <a:cxnLst>
                <a:cxn ang="0">
                  <a:pos x="T0" y="T1"/>
                </a:cxn>
                <a:cxn ang="0">
                  <a:pos x="T2" y="T3"/>
                </a:cxn>
                <a:cxn ang="0">
                  <a:pos x="T4" y="T5"/>
                </a:cxn>
                <a:cxn ang="0">
                  <a:pos x="T6" y="T7"/>
                </a:cxn>
                <a:cxn ang="0">
                  <a:pos x="T8" y="T9"/>
                </a:cxn>
                <a:cxn ang="0">
                  <a:pos x="T10" y="T11"/>
                </a:cxn>
                <a:cxn ang="0">
                  <a:pos x="T12" y="T13"/>
                </a:cxn>
                <a:cxn ang="0">
                  <a:pos x="T14" y="T15"/>
                </a:cxn>
                <a:cxn ang="0">
                  <a:pos x="T16" y="T17"/>
                </a:cxn>
                <a:cxn ang="0">
                  <a:pos x="T18" y="T19"/>
                </a:cxn>
                <a:cxn ang="0">
                  <a:pos x="T20" y="T21"/>
                </a:cxn>
                <a:cxn ang="0">
                  <a:pos x="T22" y="T23"/>
                </a:cxn>
                <a:cxn ang="0">
                  <a:pos x="T24" y="T25"/>
                </a:cxn>
                <a:cxn ang="0">
                  <a:pos x="T26" y="T27"/>
                </a:cxn>
                <a:cxn ang="0">
                  <a:pos x="T28" y="T29"/>
                </a:cxn>
                <a:cxn ang="0">
                  <a:pos x="T30" y="T31"/>
                </a:cxn>
                <a:cxn ang="0">
                  <a:pos x="T32" y="T33"/>
                </a:cxn>
                <a:cxn ang="0">
                  <a:pos x="T34" y="T35"/>
                </a:cxn>
                <a:cxn ang="0">
                  <a:pos x="T36" y="T37"/>
                </a:cxn>
                <a:cxn ang="0">
                  <a:pos x="T38" y="T39"/>
                </a:cxn>
                <a:cxn ang="0">
                  <a:pos x="T40" y="T41"/>
                </a:cxn>
                <a:cxn ang="0">
                  <a:pos x="T42" y="T43"/>
                </a:cxn>
                <a:cxn ang="0">
                  <a:pos x="T44" y="T45"/>
                </a:cxn>
                <a:cxn ang="0">
                  <a:pos x="T46" y="T47"/>
                </a:cxn>
                <a:cxn ang="0">
                  <a:pos x="T48" y="T49"/>
                </a:cxn>
                <a:cxn ang="0">
                  <a:pos x="T50" y="T51"/>
                </a:cxn>
                <a:cxn ang="0">
                  <a:pos x="T52" y="T53"/>
                </a:cxn>
                <a:cxn ang="0">
                  <a:pos x="T54" y="T55"/>
                </a:cxn>
                <a:cxn ang="0">
                  <a:pos x="T56" y="T57"/>
                </a:cxn>
              </a:cxnLst>
              <a:rect l="0" t="0" r="r" b="b"/>
              <a:pathLst>
                <a:path w="67" h="22">
                  <a:moveTo>
                    <a:pt x="66" y="2"/>
                  </a:moveTo>
                  <a:cubicBezTo>
                    <a:pt x="66" y="2"/>
                    <a:pt x="56" y="0"/>
                    <a:pt x="49" y="1"/>
                  </a:cubicBezTo>
                  <a:cubicBezTo>
                    <a:pt x="42" y="2"/>
                    <a:pt x="37" y="5"/>
                    <a:pt x="33" y="5"/>
                  </a:cubicBezTo>
                  <a:cubicBezTo>
                    <a:pt x="30" y="5"/>
                    <a:pt x="24" y="2"/>
                    <a:pt x="17" y="1"/>
                  </a:cubicBezTo>
                  <a:cubicBezTo>
                    <a:pt x="10" y="0"/>
                    <a:pt x="0" y="2"/>
                    <a:pt x="0" y="2"/>
                  </a:cubicBezTo>
                  <a:cubicBezTo>
                    <a:pt x="0" y="2"/>
                    <a:pt x="0" y="3"/>
                    <a:pt x="0" y="4"/>
                  </a:cubicBezTo>
                  <a:cubicBezTo>
                    <a:pt x="1" y="5"/>
                    <a:pt x="1" y="6"/>
                    <a:pt x="2" y="7"/>
                  </a:cubicBezTo>
                  <a:cubicBezTo>
                    <a:pt x="4" y="8"/>
                    <a:pt x="4" y="12"/>
                    <a:pt x="4" y="12"/>
                  </a:cubicBezTo>
                  <a:cubicBezTo>
                    <a:pt x="6" y="20"/>
                    <a:pt x="12" y="22"/>
                    <a:pt x="20" y="21"/>
                  </a:cubicBezTo>
                  <a:cubicBezTo>
                    <a:pt x="28" y="19"/>
                    <a:pt x="30" y="11"/>
                    <a:pt x="31" y="9"/>
                  </a:cubicBezTo>
                  <a:cubicBezTo>
                    <a:pt x="32" y="8"/>
                    <a:pt x="33" y="8"/>
                    <a:pt x="33" y="8"/>
                  </a:cubicBezTo>
                  <a:cubicBezTo>
                    <a:pt x="33" y="8"/>
                    <a:pt x="35" y="8"/>
                    <a:pt x="36" y="9"/>
                  </a:cubicBezTo>
                  <a:cubicBezTo>
                    <a:pt x="37" y="11"/>
                    <a:pt x="39" y="19"/>
                    <a:pt x="47" y="21"/>
                  </a:cubicBezTo>
                  <a:cubicBezTo>
                    <a:pt x="55" y="22"/>
                    <a:pt x="61" y="20"/>
                    <a:pt x="62" y="12"/>
                  </a:cubicBezTo>
                  <a:cubicBezTo>
                    <a:pt x="62" y="12"/>
                    <a:pt x="62" y="8"/>
                    <a:pt x="64" y="7"/>
                  </a:cubicBezTo>
                  <a:cubicBezTo>
                    <a:pt x="66" y="6"/>
                    <a:pt x="66" y="5"/>
                    <a:pt x="66" y="4"/>
                  </a:cubicBezTo>
                  <a:cubicBezTo>
                    <a:pt x="66" y="3"/>
                    <a:pt x="67" y="2"/>
                    <a:pt x="66" y="2"/>
                  </a:cubicBezTo>
                  <a:close/>
                  <a:moveTo>
                    <a:pt x="25" y="16"/>
                  </a:moveTo>
                  <a:cubicBezTo>
                    <a:pt x="23" y="19"/>
                    <a:pt x="19" y="20"/>
                    <a:pt x="13" y="19"/>
                  </a:cubicBezTo>
                  <a:cubicBezTo>
                    <a:pt x="8" y="18"/>
                    <a:pt x="6" y="14"/>
                    <a:pt x="6" y="8"/>
                  </a:cubicBezTo>
                  <a:cubicBezTo>
                    <a:pt x="6" y="1"/>
                    <a:pt x="18" y="3"/>
                    <a:pt x="18" y="3"/>
                  </a:cubicBezTo>
                  <a:cubicBezTo>
                    <a:pt x="22" y="4"/>
                    <a:pt x="22" y="4"/>
                    <a:pt x="26" y="5"/>
                  </a:cubicBezTo>
                  <a:cubicBezTo>
                    <a:pt x="30" y="6"/>
                    <a:pt x="27" y="13"/>
                    <a:pt x="25" y="16"/>
                  </a:cubicBezTo>
                  <a:close/>
                  <a:moveTo>
                    <a:pt x="53" y="19"/>
                  </a:moveTo>
                  <a:cubicBezTo>
                    <a:pt x="48" y="20"/>
                    <a:pt x="44" y="19"/>
                    <a:pt x="41" y="16"/>
                  </a:cubicBezTo>
                  <a:cubicBezTo>
                    <a:pt x="39" y="13"/>
                    <a:pt x="37" y="6"/>
                    <a:pt x="41" y="5"/>
                  </a:cubicBezTo>
                  <a:cubicBezTo>
                    <a:pt x="44" y="4"/>
                    <a:pt x="44" y="4"/>
                    <a:pt x="49" y="3"/>
                  </a:cubicBezTo>
                  <a:cubicBezTo>
                    <a:pt x="49" y="3"/>
                    <a:pt x="61" y="1"/>
                    <a:pt x="61" y="8"/>
                  </a:cubicBezTo>
                  <a:cubicBezTo>
                    <a:pt x="61" y="14"/>
                    <a:pt x="59" y="18"/>
                    <a:pt x="53" y="19"/>
                  </a:cubicBezTo>
                  <a:close/>
                </a:path>
              </a:pathLst>
            </a:custGeom>
            <a:solidFill>
              <a:srgbClr val="000000"/>
            </a:solidFill>
            <a:ln>
              <a:noFill/>
            </a:ln>
            <a:extLst>
              <a:ext uri="{91240B29-F687-4F45-9708-019B960494DF}">
                <a14:hiddenLine xmlns:a14="http://schemas.microsoft.com/office/drawing/2010/main" w="9525">
                  <a:solidFill>
                    <a:srgbClr val="000000"/>
                  </a:solidFill>
                  <a:round/>
                  <a:headEnd/>
                  <a:tailEnd/>
                </a14:hiddenLine>
              </a:ext>
            </a:extLst>
          </p:spPr>
          <p:txBody>
            <a:bodyPr lIns="93247" tIns="46623" rIns="93247" bIns="46623"/>
            <a:lstStyle/>
            <a:p>
              <a:pPr defTabSz="914224" eaLnBrk="1" fontAlgn="auto" hangingPunct="1">
                <a:spcBef>
                  <a:spcPts val="0"/>
                </a:spcBef>
                <a:spcAft>
                  <a:spcPts val="0"/>
                </a:spcAft>
                <a:defRPr/>
              </a:pPr>
              <a:endParaRPr lang="sl-SI" sz="1836" kern="0" dirty="0">
                <a:solidFill>
                  <a:sysClr val="windowText" lastClr="000000"/>
                </a:solidFill>
                <a:latin typeface="+mn-lt"/>
              </a:endParaRPr>
            </a:p>
          </p:txBody>
        </p:sp>
        <p:sp>
          <p:nvSpPr>
            <p:cNvPr id="84" name="Oval 62">
              <a:extLst>
                <a:ext uri="{FF2B5EF4-FFF2-40B4-BE49-F238E27FC236}">
                  <a16:creationId xmlns:a16="http://schemas.microsoft.com/office/drawing/2014/main" id="{FC335A2A-4F91-4BC8-A239-F5CC3D3B8F49}"/>
                </a:ext>
              </a:extLst>
            </p:cNvPr>
            <p:cNvSpPr>
              <a:spLocks noChangeArrowheads="1"/>
            </p:cNvSpPr>
            <p:nvPr/>
          </p:nvSpPr>
          <p:spPr bwMode="auto">
            <a:xfrm>
              <a:off x="10524437" y="2849746"/>
              <a:ext cx="0" cy="3860"/>
            </a:xfrm>
            <a:prstGeom prst="ellipse">
              <a:avLst/>
            </a:prstGeom>
            <a:solidFill>
              <a:srgbClr val="FFFFFF"/>
            </a:solidFill>
            <a:ln>
              <a:noFill/>
            </a:ln>
            <a:extLst>
              <a:ext uri="{91240B29-F687-4F45-9708-019B960494DF}">
                <a14:hiddenLine xmlns:a14="http://schemas.microsoft.com/office/drawing/2010/main" w="9525">
                  <a:solidFill>
                    <a:srgbClr val="000000"/>
                  </a:solidFill>
                  <a:round/>
                  <a:headEnd/>
                  <a:tailEnd/>
                </a14:hiddenLine>
              </a:ext>
            </a:extLst>
          </p:spPr>
          <p:txBody>
            <a:bodyPr lIns="93247" tIns="46623" rIns="93247" bIns="46623"/>
            <a:lstStyle/>
            <a:p>
              <a:pPr defTabSz="914224" eaLnBrk="1" fontAlgn="auto" hangingPunct="1">
                <a:spcBef>
                  <a:spcPts val="0"/>
                </a:spcBef>
                <a:spcAft>
                  <a:spcPts val="0"/>
                </a:spcAft>
                <a:defRPr/>
              </a:pPr>
              <a:endParaRPr lang="sl-SI" sz="1836" kern="0" dirty="0">
                <a:solidFill>
                  <a:sysClr val="windowText" lastClr="000000"/>
                </a:solidFill>
                <a:latin typeface="+mn-lt"/>
              </a:endParaRPr>
            </a:p>
          </p:txBody>
        </p:sp>
        <p:sp>
          <p:nvSpPr>
            <p:cNvPr id="85" name="Oval 63">
              <a:extLst>
                <a:ext uri="{FF2B5EF4-FFF2-40B4-BE49-F238E27FC236}">
                  <a16:creationId xmlns:a16="http://schemas.microsoft.com/office/drawing/2014/main" id="{D2E8050B-6694-4188-80BA-565583B40BA3}"/>
                </a:ext>
              </a:extLst>
            </p:cNvPr>
            <p:cNvSpPr>
              <a:spLocks noChangeArrowheads="1"/>
            </p:cNvSpPr>
            <p:nvPr/>
          </p:nvSpPr>
          <p:spPr bwMode="auto">
            <a:xfrm>
              <a:off x="10601542" y="2849746"/>
              <a:ext cx="3855" cy="3860"/>
            </a:xfrm>
            <a:prstGeom prst="ellipse">
              <a:avLst/>
            </a:prstGeom>
            <a:solidFill>
              <a:srgbClr val="FFFFFF"/>
            </a:solidFill>
            <a:ln>
              <a:noFill/>
            </a:ln>
            <a:extLst>
              <a:ext uri="{91240B29-F687-4F45-9708-019B960494DF}">
                <a14:hiddenLine xmlns:a14="http://schemas.microsoft.com/office/drawing/2010/main" w="9525">
                  <a:solidFill>
                    <a:srgbClr val="000000"/>
                  </a:solidFill>
                  <a:round/>
                  <a:headEnd/>
                  <a:tailEnd/>
                </a14:hiddenLine>
              </a:ext>
            </a:extLst>
          </p:spPr>
          <p:txBody>
            <a:bodyPr lIns="93247" tIns="46623" rIns="93247" bIns="46623"/>
            <a:lstStyle/>
            <a:p>
              <a:pPr defTabSz="914224" eaLnBrk="1" fontAlgn="auto" hangingPunct="1">
                <a:spcBef>
                  <a:spcPts val="0"/>
                </a:spcBef>
                <a:spcAft>
                  <a:spcPts val="0"/>
                </a:spcAft>
                <a:defRPr/>
              </a:pPr>
              <a:endParaRPr lang="sl-SI" sz="1836" kern="0" dirty="0">
                <a:solidFill>
                  <a:sysClr val="windowText" lastClr="000000"/>
                </a:solidFill>
                <a:latin typeface="+mn-lt"/>
              </a:endParaRPr>
            </a:p>
          </p:txBody>
        </p:sp>
        <p:sp>
          <p:nvSpPr>
            <p:cNvPr id="86" name="Freeform 64">
              <a:extLst>
                <a:ext uri="{FF2B5EF4-FFF2-40B4-BE49-F238E27FC236}">
                  <a16:creationId xmlns:a16="http://schemas.microsoft.com/office/drawing/2014/main" id="{A7C88730-D521-4056-9205-30BC592F1F84}"/>
                </a:ext>
              </a:extLst>
            </p:cNvPr>
            <p:cNvSpPr>
              <a:spLocks noEditPoints="1"/>
            </p:cNvSpPr>
            <p:nvPr/>
          </p:nvSpPr>
          <p:spPr bwMode="auto">
            <a:xfrm>
              <a:off x="10894539" y="2892202"/>
              <a:ext cx="86743" cy="27017"/>
            </a:xfrm>
            <a:custGeom>
              <a:avLst/>
              <a:gdLst>
                <a:gd name="T0" fmla="*/ 66 w 67"/>
                <a:gd name="T1" fmla="*/ 1 h 21"/>
                <a:gd name="T2" fmla="*/ 50 w 67"/>
                <a:gd name="T3" fmla="*/ 0 h 21"/>
                <a:gd name="T4" fmla="*/ 34 w 67"/>
                <a:gd name="T5" fmla="*/ 4 h 21"/>
                <a:gd name="T6" fmla="*/ 18 w 67"/>
                <a:gd name="T7" fmla="*/ 0 h 21"/>
                <a:gd name="T8" fmla="*/ 1 w 67"/>
                <a:gd name="T9" fmla="*/ 1 h 21"/>
                <a:gd name="T10" fmla="*/ 1 w 67"/>
                <a:gd name="T11" fmla="*/ 3 h 21"/>
                <a:gd name="T12" fmla="*/ 3 w 67"/>
                <a:gd name="T13" fmla="*/ 6 h 21"/>
                <a:gd name="T14" fmla="*/ 5 w 67"/>
                <a:gd name="T15" fmla="*/ 11 h 21"/>
                <a:gd name="T16" fmla="*/ 20 w 67"/>
                <a:gd name="T17" fmla="*/ 20 h 21"/>
                <a:gd name="T18" fmla="*/ 31 w 67"/>
                <a:gd name="T19" fmla="*/ 8 h 21"/>
                <a:gd name="T20" fmla="*/ 34 w 67"/>
                <a:gd name="T21" fmla="*/ 7 h 21"/>
                <a:gd name="T22" fmla="*/ 36 w 67"/>
                <a:gd name="T23" fmla="*/ 8 h 21"/>
                <a:gd name="T24" fmla="*/ 47 w 67"/>
                <a:gd name="T25" fmla="*/ 20 h 21"/>
                <a:gd name="T26" fmla="*/ 62 w 67"/>
                <a:gd name="T27" fmla="*/ 11 h 21"/>
                <a:gd name="T28" fmla="*/ 64 w 67"/>
                <a:gd name="T29" fmla="*/ 6 h 21"/>
                <a:gd name="T30" fmla="*/ 66 w 67"/>
                <a:gd name="T31" fmla="*/ 3 h 21"/>
                <a:gd name="T32" fmla="*/ 66 w 67"/>
                <a:gd name="T33" fmla="*/ 1 h 21"/>
                <a:gd name="T34" fmla="*/ 26 w 67"/>
                <a:gd name="T35" fmla="*/ 15 h 21"/>
                <a:gd name="T36" fmla="*/ 14 w 67"/>
                <a:gd name="T37" fmla="*/ 18 h 21"/>
                <a:gd name="T38" fmla="*/ 6 w 67"/>
                <a:gd name="T39" fmla="*/ 7 h 21"/>
                <a:gd name="T40" fmla="*/ 18 w 67"/>
                <a:gd name="T41" fmla="*/ 2 h 21"/>
                <a:gd name="T42" fmla="*/ 26 w 67"/>
                <a:gd name="T43" fmla="*/ 4 h 21"/>
                <a:gd name="T44" fmla="*/ 26 w 67"/>
                <a:gd name="T45" fmla="*/ 15 h 21"/>
                <a:gd name="T46" fmla="*/ 54 w 67"/>
                <a:gd name="T47" fmla="*/ 18 h 21"/>
                <a:gd name="T48" fmla="*/ 42 w 67"/>
                <a:gd name="T49" fmla="*/ 15 h 21"/>
                <a:gd name="T50" fmla="*/ 41 w 67"/>
                <a:gd name="T51" fmla="*/ 4 h 21"/>
                <a:gd name="T52" fmla="*/ 49 w 67"/>
                <a:gd name="T53" fmla="*/ 2 h 21"/>
                <a:gd name="T54" fmla="*/ 61 w 67"/>
                <a:gd name="T55" fmla="*/ 7 h 21"/>
                <a:gd name="T56" fmla="*/ 54 w 67"/>
                <a:gd name="T57" fmla="*/ 18 h 21"/>
              </a:gdLst>
              <a:ahLst/>
              <a:cxnLst>
                <a:cxn ang="0">
                  <a:pos x="T0" y="T1"/>
                </a:cxn>
                <a:cxn ang="0">
                  <a:pos x="T2" y="T3"/>
                </a:cxn>
                <a:cxn ang="0">
                  <a:pos x="T4" y="T5"/>
                </a:cxn>
                <a:cxn ang="0">
                  <a:pos x="T6" y="T7"/>
                </a:cxn>
                <a:cxn ang="0">
                  <a:pos x="T8" y="T9"/>
                </a:cxn>
                <a:cxn ang="0">
                  <a:pos x="T10" y="T11"/>
                </a:cxn>
                <a:cxn ang="0">
                  <a:pos x="T12" y="T13"/>
                </a:cxn>
                <a:cxn ang="0">
                  <a:pos x="T14" y="T15"/>
                </a:cxn>
                <a:cxn ang="0">
                  <a:pos x="T16" y="T17"/>
                </a:cxn>
                <a:cxn ang="0">
                  <a:pos x="T18" y="T19"/>
                </a:cxn>
                <a:cxn ang="0">
                  <a:pos x="T20" y="T21"/>
                </a:cxn>
                <a:cxn ang="0">
                  <a:pos x="T22" y="T23"/>
                </a:cxn>
                <a:cxn ang="0">
                  <a:pos x="T24" y="T25"/>
                </a:cxn>
                <a:cxn ang="0">
                  <a:pos x="T26" y="T27"/>
                </a:cxn>
                <a:cxn ang="0">
                  <a:pos x="T28" y="T29"/>
                </a:cxn>
                <a:cxn ang="0">
                  <a:pos x="T30" y="T31"/>
                </a:cxn>
                <a:cxn ang="0">
                  <a:pos x="T32" y="T33"/>
                </a:cxn>
                <a:cxn ang="0">
                  <a:pos x="T34" y="T35"/>
                </a:cxn>
                <a:cxn ang="0">
                  <a:pos x="T36" y="T37"/>
                </a:cxn>
                <a:cxn ang="0">
                  <a:pos x="T38" y="T39"/>
                </a:cxn>
                <a:cxn ang="0">
                  <a:pos x="T40" y="T41"/>
                </a:cxn>
                <a:cxn ang="0">
                  <a:pos x="T42" y="T43"/>
                </a:cxn>
                <a:cxn ang="0">
                  <a:pos x="T44" y="T45"/>
                </a:cxn>
                <a:cxn ang="0">
                  <a:pos x="T46" y="T47"/>
                </a:cxn>
                <a:cxn ang="0">
                  <a:pos x="T48" y="T49"/>
                </a:cxn>
                <a:cxn ang="0">
                  <a:pos x="T50" y="T51"/>
                </a:cxn>
                <a:cxn ang="0">
                  <a:pos x="T52" y="T53"/>
                </a:cxn>
                <a:cxn ang="0">
                  <a:pos x="T54" y="T55"/>
                </a:cxn>
                <a:cxn ang="0">
                  <a:pos x="T56" y="T57"/>
                </a:cxn>
              </a:cxnLst>
              <a:rect l="0" t="0" r="r" b="b"/>
              <a:pathLst>
                <a:path w="67" h="21">
                  <a:moveTo>
                    <a:pt x="66" y="1"/>
                  </a:moveTo>
                  <a:cubicBezTo>
                    <a:pt x="66" y="1"/>
                    <a:pt x="57" y="0"/>
                    <a:pt x="50" y="0"/>
                  </a:cubicBezTo>
                  <a:cubicBezTo>
                    <a:pt x="43" y="1"/>
                    <a:pt x="37" y="4"/>
                    <a:pt x="34" y="4"/>
                  </a:cubicBezTo>
                  <a:cubicBezTo>
                    <a:pt x="30" y="4"/>
                    <a:pt x="25" y="1"/>
                    <a:pt x="18" y="0"/>
                  </a:cubicBezTo>
                  <a:cubicBezTo>
                    <a:pt x="11" y="0"/>
                    <a:pt x="1" y="1"/>
                    <a:pt x="1" y="1"/>
                  </a:cubicBezTo>
                  <a:cubicBezTo>
                    <a:pt x="0" y="1"/>
                    <a:pt x="0" y="2"/>
                    <a:pt x="1" y="3"/>
                  </a:cubicBezTo>
                  <a:cubicBezTo>
                    <a:pt x="1" y="5"/>
                    <a:pt x="1" y="5"/>
                    <a:pt x="3" y="6"/>
                  </a:cubicBezTo>
                  <a:cubicBezTo>
                    <a:pt x="4" y="7"/>
                    <a:pt x="5" y="11"/>
                    <a:pt x="5" y="11"/>
                  </a:cubicBezTo>
                  <a:cubicBezTo>
                    <a:pt x="6" y="19"/>
                    <a:pt x="12" y="21"/>
                    <a:pt x="20" y="20"/>
                  </a:cubicBezTo>
                  <a:cubicBezTo>
                    <a:pt x="28" y="19"/>
                    <a:pt x="30" y="10"/>
                    <a:pt x="31" y="8"/>
                  </a:cubicBezTo>
                  <a:cubicBezTo>
                    <a:pt x="32" y="7"/>
                    <a:pt x="34" y="7"/>
                    <a:pt x="34" y="7"/>
                  </a:cubicBezTo>
                  <a:cubicBezTo>
                    <a:pt x="34" y="7"/>
                    <a:pt x="35" y="7"/>
                    <a:pt x="36" y="8"/>
                  </a:cubicBezTo>
                  <a:cubicBezTo>
                    <a:pt x="37" y="10"/>
                    <a:pt x="39" y="19"/>
                    <a:pt x="47" y="20"/>
                  </a:cubicBezTo>
                  <a:cubicBezTo>
                    <a:pt x="55" y="21"/>
                    <a:pt x="61" y="19"/>
                    <a:pt x="62" y="11"/>
                  </a:cubicBezTo>
                  <a:cubicBezTo>
                    <a:pt x="62" y="11"/>
                    <a:pt x="63" y="7"/>
                    <a:pt x="64" y="6"/>
                  </a:cubicBezTo>
                  <a:cubicBezTo>
                    <a:pt x="66" y="5"/>
                    <a:pt x="66" y="5"/>
                    <a:pt x="66" y="3"/>
                  </a:cubicBezTo>
                  <a:cubicBezTo>
                    <a:pt x="67" y="2"/>
                    <a:pt x="67" y="1"/>
                    <a:pt x="66" y="1"/>
                  </a:cubicBezTo>
                  <a:close/>
                  <a:moveTo>
                    <a:pt x="26" y="15"/>
                  </a:moveTo>
                  <a:cubicBezTo>
                    <a:pt x="23" y="18"/>
                    <a:pt x="19" y="19"/>
                    <a:pt x="14" y="18"/>
                  </a:cubicBezTo>
                  <a:cubicBezTo>
                    <a:pt x="8" y="18"/>
                    <a:pt x="6" y="14"/>
                    <a:pt x="6" y="7"/>
                  </a:cubicBezTo>
                  <a:cubicBezTo>
                    <a:pt x="6" y="0"/>
                    <a:pt x="18" y="2"/>
                    <a:pt x="18" y="2"/>
                  </a:cubicBezTo>
                  <a:cubicBezTo>
                    <a:pt x="23" y="3"/>
                    <a:pt x="23" y="3"/>
                    <a:pt x="26" y="4"/>
                  </a:cubicBezTo>
                  <a:cubicBezTo>
                    <a:pt x="30" y="5"/>
                    <a:pt x="28" y="12"/>
                    <a:pt x="26" y="15"/>
                  </a:cubicBezTo>
                  <a:close/>
                  <a:moveTo>
                    <a:pt x="54" y="18"/>
                  </a:moveTo>
                  <a:cubicBezTo>
                    <a:pt x="48" y="19"/>
                    <a:pt x="44" y="18"/>
                    <a:pt x="42" y="15"/>
                  </a:cubicBezTo>
                  <a:cubicBezTo>
                    <a:pt x="40" y="12"/>
                    <a:pt x="37" y="5"/>
                    <a:pt x="41" y="4"/>
                  </a:cubicBezTo>
                  <a:cubicBezTo>
                    <a:pt x="45" y="3"/>
                    <a:pt x="45" y="3"/>
                    <a:pt x="49" y="2"/>
                  </a:cubicBezTo>
                  <a:cubicBezTo>
                    <a:pt x="49" y="2"/>
                    <a:pt x="61" y="0"/>
                    <a:pt x="61" y="7"/>
                  </a:cubicBezTo>
                  <a:cubicBezTo>
                    <a:pt x="61" y="14"/>
                    <a:pt x="59" y="18"/>
                    <a:pt x="54" y="18"/>
                  </a:cubicBezTo>
                  <a:close/>
                </a:path>
              </a:pathLst>
            </a:custGeom>
            <a:solidFill>
              <a:srgbClr val="505050"/>
            </a:solidFill>
            <a:ln>
              <a:noFill/>
            </a:ln>
            <a:extLst>
              <a:ext uri="{91240B29-F687-4F45-9708-019B960494DF}">
                <a14:hiddenLine xmlns:a14="http://schemas.microsoft.com/office/drawing/2010/main" w="9525">
                  <a:solidFill>
                    <a:srgbClr val="000000"/>
                  </a:solidFill>
                  <a:round/>
                  <a:headEnd/>
                  <a:tailEnd/>
                </a14:hiddenLine>
              </a:ext>
            </a:extLst>
          </p:spPr>
          <p:txBody>
            <a:bodyPr lIns="93247" tIns="46623" rIns="93247" bIns="46623"/>
            <a:lstStyle/>
            <a:p>
              <a:pPr defTabSz="914224" eaLnBrk="1" fontAlgn="auto" hangingPunct="1">
                <a:spcBef>
                  <a:spcPts val="0"/>
                </a:spcBef>
                <a:spcAft>
                  <a:spcPts val="0"/>
                </a:spcAft>
                <a:defRPr/>
              </a:pPr>
              <a:endParaRPr lang="sl-SI" sz="1836" kern="0" dirty="0">
                <a:solidFill>
                  <a:sysClr val="windowText" lastClr="000000"/>
                </a:solidFill>
                <a:latin typeface="+mn-lt"/>
              </a:endParaRPr>
            </a:p>
          </p:txBody>
        </p:sp>
        <p:sp>
          <p:nvSpPr>
            <p:cNvPr id="87" name="Oval 65">
              <a:extLst>
                <a:ext uri="{FF2B5EF4-FFF2-40B4-BE49-F238E27FC236}">
                  <a16:creationId xmlns:a16="http://schemas.microsoft.com/office/drawing/2014/main" id="{A06F78C7-7B37-4480-A030-58E2FD29FA50}"/>
                </a:ext>
              </a:extLst>
            </p:cNvPr>
            <p:cNvSpPr>
              <a:spLocks noChangeArrowheads="1"/>
            </p:cNvSpPr>
            <p:nvPr/>
          </p:nvSpPr>
          <p:spPr bwMode="auto">
            <a:xfrm>
              <a:off x="10898394" y="2894132"/>
              <a:ext cx="1928" cy="1929"/>
            </a:xfrm>
            <a:prstGeom prst="ellipse">
              <a:avLst/>
            </a:prstGeom>
            <a:solidFill>
              <a:srgbClr val="505050"/>
            </a:solidFill>
            <a:ln>
              <a:noFill/>
            </a:ln>
            <a:extLst>
              <a:ext uri="{91240B29-F687-4F45-9708-019B960494DF}">
                <a14:hiddenLine xmlns:a14="http://schemas.microsoft.com/office/drawing/2010/main" w="9525">
                  <a:solidFill>
                    <a:srgbClr val="000000"/>
                  </a:solidFill>
                  <a:round/>
                  <a:headEnd/>
                  <a:tailEnd/>
                </a14:hiddenLine>
              </a:ext>
            </a:extLst>
          </p:spPr>
          <p:txBody>
            <a:bodyPr lIns="93247" tIns="46623" rIns="93247" bIns="46623"/>
            <a:lstStyle/>
            <a:p>
              <a:pPr defTabSz="914224" eaLnBrk="1" fontAlgn="auto" hangingPunct="1">
                <a:spcBef>
                  <a:spcPts val="0"/>
                </a:spcBef>
                <a:spcAft>
                  <a:spcPts val="0"/>
                </a:spcAft>
                <a:defRPr/>
              </a:pPr>
              <a:endParaRPr lang="sl-SI" sz="1836" kern="0" dirty="0">
                <a:solidFill>
                  <a:sysClr val="windowText" lastClr="000000"/>
                </a:solidFill>
                <a:latin typeface="+mn-lt"/>
              </a:endParaRPr>
            </a:p>
          </p:txBody>
        </p:sp>
        <p:sp>
          <p:nvSpPr>
            <p:cNvPr id="88" name="Oval 66">
              <a:extLst>
                <a:ext uri="{FF2B5EF4-FFF2-40B4-BE49-F238E27FC236}">
                  <a16:creationId xmlns:a16="http://schemas.microsoft.com/office/drawing/2014/main" id="{DFB25565-A66D-46A1-A8A9-353CFA7D33BD}"/>
                </a:ext>
              </a:extLst>
            </p:cNvPr>
            <p:cNvSpPr>
              <a:spLocks noChangeArrowheads="1"/>
            </p:cNvSpPr>
            <p:nvPr/>
          </p:nvSpPr>
          <p:spPr bwMode="auto">
            <a:xfrm>
              <a:off x="10975499" y="2894132"/>
              <a:ext cx="1928" cy="1929"/>
            </a:xfrm>
            <a:prstGeom prst="ellipse">
              <a:avLst/>
            </a:prstGeom>
            <a:solidFill>
              <a:srgbClr val="505050"/>
            </a:solidFill>
            <a:ln>
              <a:noFill/>
            </a:ln>
            <a:extLst>
              <a:ext uri="{91240B29-F687-4F45-9708-019B960494DF}">
                <a14:hiddenLine xmlns:a14="http://schemas.microsoft.com/office/drawing/2010/main" w="9525">
                  <a:solidFill>
                    <a:srgbClr val="000000"/>
                  </a:solidFill>
                  <a:round/>
                  <a:headEnd/>
                  <a:tailEnd/>
                </a14:hiddenLine>
              </a:ext>
            </a:extLst>
          </p:spPr>
          <p:txBody>
            <a:bodyPr lIns="93247" tIns="46623" rIns="93247" bIns="46623"/>
            <a:lstStyle/>
            <a:p>
              <a:pPr defTabSz="914224" eaLnBrk="1" fontAlgn="auto" hangingPunct="1">
                <a:spcBef>
                  <a:spcPts val="0"/>
                </a:spcBef>
                <a:spcAft>
                  <a:spcPts val="0"/>
                </a:spcAft>
                <a:defRPr/>
              </a:pPr>
              <a:endParaRPr lang="sl-SI" sz="1836" kern="0" dirty="0">
                <a:solidFill>
                  <a:sysClr val="windowText" lastClr="000000"/>
                </a:solidFill>
                <a:latin typeface="+mn-lt"/>
              </a:endParaRPr>
            </a:p>
          </p:txBody>
        </p:sp>
      </p:grpSp>
      <p:grpSp>
        <p:nvGrpSpPr>
          <p:cNvPr id="89" name="Group 127">
            <a:extLst>
              <a:ext uri="{FF2B5EF4-FFF2-40B4-BE49-F238E27FC236}">
                <a16:creationId xmlns:a16="http://schemas.microsoft.com/office/drawing/2014/main" id="{51445F74-A60D-4B8B-8859-5FB12BBE4D9E}"/>
              </a:ext>
            </a:extLst>
          </p:cNvPr>
          <p:cNvGrpSpPr>
            <a:grpSpLocks/>
          </p:cNvGrpSpPr>
          <p:nvPr/>
        </p:nvGrpSpPr>
        <p:grpSpPr bwMode="auto">
          <a:xfrm>
            <a:off x="9831388" y="4214465"/>
            <a:ext cx="455612" cy="639763"/>
            <a:chOff x="10293305" y="4252195"/>
            <a:chExt cx="572293" cy="804863"/>
          </a:xfrm>
        </p:grpSpPr>
        <p:sp>
          <p:nvSpPr>
            <p:cNvPr id="90" name="Freeform 7">
              <a:extLst>
                <a:ext uri="{FF2B5EF4-FFF2-40B4-BE49-F238E27FC236}">
                  <a16:creationId xmlns:a16="http://schemas.microsoft.com/office/drawing/2014/main" id="{687D520D-CD2F-460E-859A-A473E3DE7393}"/>
                </a:ext>
              </a:extLst>
            </p:cNvPr>
            <p:cNvSpPr>
              <a:spLocks/>
            </p:cNvSpPr>
            <p:nvPr/>
          </p:nvSpPr>
          <p:spPr bwMode="auto">
            <a:xfrm>
              <a:off x="10293305" y="4380014"/>
              <a:ext cx="213363" cy="633106"/>
            </a:xfrm>
            <a:custGeom>
              <a:avLst/>
              <a:gdLst>
                <a:gd name="T0" fmla="*/ 137 w 167"/>
                <a:gd name="T1" fmla="*/ 101 h 498"/>
                <a:gd name="T2" fmla="*/ 99 w 167"/>
                <a:gd name="T3" fmla="*/ 97 h 498"/>
                <a:gd name="T4" fmla="*/ 95 w 167"/>
                <a:gd name="T5" fmla="*/ 93 h 498"/>
                <a:gd name="T6" fmla="*/ 125 w 167"/>
                <a:gd name="T7" fmla="*/ 79 h 498"/>
                <a:gd name="T8" fmla="*/ 113 w 167"/>
                <a:gd name="T9" fmla="*/ 73 h 498"/>
                <a:gd name="T10" fmla="*/ 118 w 167"/>
                <a:gd name="T11" fmla="*/ 58 h 498"/>
                <a:gd name="T12" fmla="*/ 118 w 167"/>
                <a:gd name="T13" fmla="*/ 57 h 498"/>
                <a:gd name="T14" fmla="*/ 102 w 167"/>
                <a:gd name="T15" fmla="*/ 14 h 498"/>
                <a:gd name="T16" fmla="*/ 48 w 167"/>
                <a:gd name="T17" fmla="*/ 38 h 498"/>
                <a:gd name="T18" fmla="*/ 52 w 167"/>
                <a:gd name="T19" fmla="*/ 57 h 498"/>
                <a:gd name="T20" fmla="*/ 50 w 167"/>
                <a:gd name="T21" fmla="*/ 73 h 498"/>
                <a:gd name="T22" fmla="*/ 58 w 167"/>
                <a:gd name="T23" fmla="*/ 92 h 498"/>
                <a:gd name="T24" fmla="*/ 73 w 167"/>
                <a:gd name="T25" fmla="*/ 97 h 498"/>
                <a:gd name="T26" fmla="*/ 31 w 167"/>
                <a:gd name="T27" fmla="*/ 101 h 498"/>
                <a:gd name="T28" fmla="*/ 30 w 167"/>
                <a:gd name="T29" fmla="*/ 101 h 498"/>
                <a:gd name="T30" fmla="*/ 3 w 167"/>
                <a:gd name="T31" fmla="*/ 229 h 498"/>
                <a:gd name="T32" fmla="*/ 11 w 167"/>
                <a:gd name="T33" fmla="*/ 246 h 498"/>
                <a:gd name="T34" fmla="*/ 18 w 167"/>
                <a:gd name="T35" fmla="*/ 229 h 498"/>
                <a:gd name="T36" fmla="*/ 33 w 167"/>
                <a:gd name="T37" fmla="*/ 154 h 498"/>
                <a:gd name="T38" fmla="*/ 39 w 167"/>
                <a:gd name="T39" fmla="*/ 376 h 498"/>
                <a:gd name="T40" fmla="*/ 57 w 167"/>
                <a:gd name="T41" fmla="*/ 490 h 498"/>
                <a:gd name="T42" fmla="*/ 58 w 167"/>
                <a:gd name="T43" fmla="*/ 498 h 498"/>
                <a:gd name="T44" fmla="*/ 82 w 167"/>
                <a:gd name="T45" fmla="*/ 498 h 498"/>
                <a:gd name="T46" fmla="*/ 82 w 167"/>
                <a:gd name="T47" fmla="*/ 376 h 498"/>
                <a:gd name="T48" fmla="*/ 92 w 167"/>
                <a:gd name="T49" fmla="*/ 490 h 498"/>
                <a:gd name="T50" fmla="*/ 92 w 167"/>
                <a:gd name="T51" fmla="*/ 498 h 498"/>
                <a:gd name="T52" fmla="*/ 116 w 167"/>
                <a:gd name="T53" fmla="*/ 498 h 498"/>
                <a:gd name="T54" fmla="*/ 117 w 167"/>
                <a:gd name="T55" fmla="*/ 376 h 498"/>
                <a:gd name="T56" fmla="*/ 129 w 167"/>
                <a:gd name="T57" fmla="*/ 262 h 498"/>
                <a:gd name="T58" fmla="*/ 146 w 167"/>
                <a:gd name="T59" fmla="*/ 229 h 498"/>
                <a:gd name="T60" fmla="*/ 149 w 167"/>
                <a:gd name="T61" fmla="*/ 238 h 498"/>
                <a:gd name="T62" fmla="*/ 164 w 167"/>
                <a:gd name="T63" fmla="*/ 238 h 498"/>
                <a:gd name="T64" fmla="*/ 167 w 167"/>
                <a:gd name="T65" fmla="*/ 229 h 498"/>
              </a:gdLst>
              <a:ahLst/>
              <a:cxnLst>
                <a:cxn ang="0">
                  <a:pos x="T0" y="T1"/>
                </a:cxn>
                <a:cxn ang="0">
                  <a:pos x="T2" y="T3"/>
                </a:cxn>
                <a:cxn ang="0">
                  <a:pos x="T4" y="T5"/>
                </a:cxn>
                <a:cxn ang="0">
                  <a:pos x="T6" y="T7"/>
                </a:cxn>
                <a:cxn ang="0">
                  <a:pos x="T8" y="T9"/>
                </a:cxn>
                <a:cxn ang="0">
                  <a:pos x="T10" y="T11"/>
                </a:cxn>
                <a:cxn ang="0">
                  <a:pos x="T12" y="T13"/>
                </a:cxn>
                <a:cxn ang="0">
                  <a:pos x="T14" y="T15"/>
                </a:cxn>
                <a:cxn ang="0">
                  <a:pos x="T16" y="T17"/>
                </a:cxn>
                <a:cxn ang="0">
                  <a:pos x="T18" y="T19"/>
                </a:cxn>
                <a:cxn ang="0">
                  <a:pos x="T20" y="T21"/>
                </a:cxn>
                <a:cxn ang="0">
                  <a:pos x="T22" y="T23"/>
                </a:cxn>
                <a:cxn ang="0">
                  <a:pos x="T24" y="T25"/>
                </a:cxn>
                <a:cxn ang="0">
                  <a:pos x="T26" y="T27"/>
                </a:cxn>
                <a:cxn ang="0">
                  <a:pos x="T28" y="T29"/>
                </a:cxn>
                <a:cxn ang="0">
                  <a:pos x="T30" y="T31"/>
                </a:cxn>
                <a:cxn ang="0">
                  <a:pos x="T32" y="T33"/>
                </a:cxn>
                <a:cxn ang="0">
                  <a:pos x="T34" y="T35"/>
                </a:cxn>
                <a:cxn ang="0">
                  <a:pos x="T36" y="T37"/>
                </a:cxn>
                <a:cxn ang="0">
                  <a:pos x="T38" y="T39"/>
                </a:cxn>
                <a:cxn ang="0">
                  <a:pos x="T40" y="T41"/>
                </a:cxn>
                <a:cxn ang="0">
                  <a:pos x="T42" y="T43"/>
                </a:cxn>
                <a:cxn ang="0">
                  <a:pos x="T44" y="T45"/>
                </a:cxn>
                <a:cxn ang="0">
                  <a:pos x="T46" y="T47"/>
                </a:cxn>
                <a:cxn ang="0">
                  <a:pos x="T48" y="T49"/>
                </a:cxn>
                <a:cxn ang="0">
                  <a:pos x="T50" y="T51"/>
                </a:cxn>
                <a:cxn ang="0">
                  <a:pos x="T52" y="T53"/>
                </a:cxn>
                <a:cxn ang="0">
                  <a:pos x="T54" y="T55"/>
                </a:cxn>
                <a:cxn ang="0">
                  <a:pos x="T56" y="T57"/>
                </a:cxn>
                <a:cxn ang="0">
                  <a:pos x="T58" y="T59"/>
                </a:cxn>
                <a:cxn ang="0">
                  <a:pos x="T60" y="T61"/>
                </a:cxn>
                <a:cxn ang="0">
                  <a:pos x="T62" y="T63"/>
                </a:cxn>
                <a:cxn ang="0">
                  <a:pos x="T64" y="T65"/>
                </a:cxn>
              </a:cxnLst>
              <a:rect l="0" t="0" r="r" b="b"/>
              <a:pathLst>
                <a:path w="167" h="498">
                  <a:moveTo>
                    <a:pt x="137" y="101"/>
                  </a:moveTo>
                  <a:cubicBezTo>
                    <a:pt x="137" y="101"/>
                    <a:pt x="137" y="101"/>
                    <a:pt x="137" y="101"/>
                  </a:cubicBezTo>
                  <a:cubicBezTo>
                    <a:pt x="99" y="97"/>
                    <a:pt x="99" y="97"/>
                    <a:pt x="99" y="97"/>
                  </a:cubicBezTo>
                  <a:cubicBezTo>
                    <a:pt x="99" y="97"/>
                    <a:pt x="99" y="97"/>
                    <a:pt x="99" y="97"/>
                  </a:cubicBezTo>
                  <a:cubicBezTo>
                    <a:pt x="95" y="97"/>
                    <a:pt x="95" y="97"/>
                    <a:pt x="95" y="97"/>
                  </a:cubicBezTo>
                  <a:cubicBezTo>
                    <a:pt x="95" y="93"/>
                    <a:pt x="95" y="93"/>
                    <a:pt x="95" y="93"/>
                  </a:cubicBezTo>
                  <a:cubicBezTo>
                    <a:pt x="100" y="93"/>
                    <a:pt x="105" y="93"/>
                    <a:pt x="112" y="92"/>
                  </a:cubicBezTo>
                  <a:cubicBezTo>
                    <a:pt x="123" y="90"/>
                    <a:pt x="124" y="83"/>
                    <a:pt x="125" y="79"/>
                  </a:cubicBezTo>
                  <a:cubicBezTo>
                    <a:pt x="125" y="75"/>
                    <a:pt x="122" y="68"/>
                    <a:pt x="121" y="73"/>
                  </a:cubicBezTo>
                  <a:cubicBezTo>
                    <a:pt x="119" y="79"/>
                    <a:pt x="114" y="77"/>
                    <a:pt x="113" y="73"/>
                  </a:cubicBezTo>
                  <a:cubicBezTo>
                    <a:pt x="112" y="71"/>
                    <a:pt x="114" y="66"/>
                    <a:pt x="116" y="62"/>
                  </a:cubicBezTo>
                  <a:cubicBezTo>
                    <a:pt x="117" y="60"/>
                    <a:pt x="117" y="59"/>
                    <a:pt x="118" y="58"/>
                  </a:cubicBezTo>
                  <a:cubicBezTo>
                    <a:pt x="118" y="57"/>
                    <a:pt x="118" y="57"/>
                    <a:pt x="118" y="57"/>
                  </a:cubicBezTo>
                  <a:cubicBezTo>
                    <a:pt x="118" y="57"/>
                    <a:pt x="118" y="57"/>
                    <a:pt x="118" y="57"/>
                  </a:cubicBezTo>
                  <a:cubicBezTo>
                    <a:pt x="119" y="53"/>
                    <a:pt x="120" y="49"/>
                    <a:pt x="120" y="44"/>
                  </a:cubicBezTo>
                  <a:cubicBezTo>
                    <a:pt x="120" y="30"/>
                    <a:pt x="113" y="18"/>
                    <a:pt x="102" y="14"/>
                  </a:cubicBezTo>
                  <a:cubicBezTo>
                    <a:pt x="97" y="5"/>
                    <a:pt x="88" y="0"/>
                    <a:pt x="79" y="0"/>
                  </a:cubicBezTo>
                  <a:cubicBezTo>
                    <a:pt x="62" y="0"/>
                    <a:pt x="48" y="17"/>
                    <a:pt x="48" y="38"/>
                  </a:cubicBezTo>
                  <a:cubicBezTo>
                    <a:pt x="48" y="45"/>
                    <a:pt x="50" y="52"/>
                    <a:pt x="52" y="57"/>
                  </a:cubicBezTo>
                  <a:cubicBezTo>
                    <a:pt x="52" y="57"/>
                    <a:pt x="52" y="57"/>
                    <a:pt x="52" y="57"/>
                  </a:cubicBezTo>
                  <a:cubicBezTo>
                    <a:pt x="52" y="57"/>
                    <a:pt x="59" y="70"/>
                    <a:pt x="57" y="73"/>
                  </a:cubicBezTo>
                  <a:cubicBezTo>
                    <a:pt x="56" y="77"/>
                    <a:pt x="52" y="79"/>
                    <a:pt x="50" y="73"/>
                  </a:cubicBezTo>
                  <a:cubicBezTo>
                    <a:pt x="48" y="68"/>
                    <a:pt x="45" y="75"/>
                    <a:pt x="45" y="79"/>
                  </a:cubicBezTo>
                  <a:cubicBezTo>
                    <a:pt x="46" y="83"/>
                    <a:pt x="47" y="90"/>
                    <a:pt x="58" y="92"/>
                  </a:cubicBezTo>
                  <a:cubicBezTo>
                    <a:pt x="64" y="92"/>
                    <a:pt x="68" y="93"/>
                    <a:pt x="72" y="93"/>
                  </a:cubicBezTo>
                  <a:cubicBezTo>
                    <a:pt x="73" y="97"/>
                    <a:pt x="73" y="97"/>
                    <a:pt x="73" y="97"/>
                  </a:cubicBezTo>
                  <a:cubicBezTo>
                    <a:pt x="69" y="97"/>
                    <a:pt x="69" y="97"/>
                    <a:pt x="69" y="97"/>
                  </a:cubicBezTo>
                  <a:cubicBezTo>
                    <a:pt x="31" y="101"/>
                    <a:pt x="31" y="101"/>
                    <a:pt x="31" y="101"/>
                  </a:cubicBezTo>
                  <a:cubicBezTo>
                    <a:pt x="31" y="101"/>
                    <a:pt x="31" y="101"/>
                    <a:pt x="31" y="101"/>
                  </a:cubicBezTo>
                  <a:cubicBezTo>
                    <a:pt x="31" y="101"/>
                    <a:pt x="30" y="101"/>
                    <a:pt x="30" y="101"/>
                  </a:cubicBezTo>
                  <a:cubicBezTo>
                    <a:pt x="11" y="142"/>
                    <a:pt x="5" y="183"/>
                    <a:pt x="0" y="229"/>
                  </a:cubicBezTo>
                  <a:cubicBezTo>
                    <a:pt x="3" y="229"/>
                    <a:pt x="3" y="229"/>
                    <a:pt x="3" y="229"/>
                  </a:cubicBezTo>
                  <a:cubicBezTo>
                    <a:pt x="3" y="238"/>
                    <a:pt x="3" y="238"/>
                    <a:pt x="3" y="238"/>
                  </a:cubicBezTo>
                  <a:cubicBezTo>
                    <a:pt x="3" y="242"/>
                    <a:pt x="6" y="246"/>
                    <a:pt x="11" y="246"/>
                  </a:cubicBezTo>
                  <a:cubicBezTo>
                    <a:pt x="15" y="246"/>
                    <a:pt x="18" y="242"/>
                    <a:pt x="18" y="238"/>
                  </a:cubicBezTo>
                  <a:cubicBezTo>
                    <a:pt x="18" y="229"/>
                    <a:pt x="18" y="229"/>
                    <a:pt x="18" y="229"/>
                  </a:cubicBezTo>
                  <a:cubicBezTo>
                    <a:pt x="21" y="229"/>
                    <a:pt x="21" y="229"/>
                    <a:pt x="21" y="229"/>
                  </a:cubicBezTo>
                  <a:cubicBezTo>
                    <a:pt x="24" y="203"/>
                    <a:pt x="27" y="178"/>
                    <a:pt x="33" y="154"/>
                  </a:cubicBezTo>
                  <a:cubicBezTo>
                    <a:pt x="39" y="262"/>
                    <a:pt x="39" y="262"/>
                    <a:pt x="39" y="262"/>
                  </a:cubicBezTo>
                  <a:cubicBezTo>
                    <a:pt x="39" y="376"/>
                    <a:pt x="39" y="376"/>
                    <a:pt x="39" y="376"/>
                  </a:cubicBezTo>
                  <a:cubicBezTo>
                    <a:pt x="55" y="376"/>
                    <a:pt x="55" y="376"/>
                    <a:pt x="55" y="376"/>
                  </a:cubicBezTo>
                  <a:cubicBezTo>
                    <a:pt x="57" y="490"/>
                    <a:pt x="57" y="490"/>
                    <a:pt x="57" y="490"/>
                  </a:cubicBezTo>
                  <a:cubicBezTo>
                    <a:pt x="56" y="492"/>
                    <a:pt x="55" y="495"/>
                    <a:pt x="55" y="498"/>
                  </a:cubicBezTo>
                  <a:cubicBezTo>
                    <a:pt x="58" y="498"/>
                    <a:pt x="58" y="498"/>
                    <a:pt x="58" y="498"/>
                  </a:cubicBezTo>
                  <a:cubicBezTo>
                    <a:pt x="79" y="498"/>
                    <a:pt x="79" y="498"/>
                    <a:pt x="79" y="498"/>
                  </a:cubicBezTo>
                  <a:cubicBezTo>
                    <a:pt x="82" y="498"/>
                    <a:pt x="82" y="498"/>
                    <a:pt x="82" y="498"/>
                  </a:cubicBezTo>
                  <a:cubicBezTo>
                    <a:pt x="82" y="495"/>
                    <a:pt x="81" y="492"/>
                    <a:pt x="79" y="490"/>
                  </a:cubicBezTo>
                  <a:cubicBezTo>
                    <a:pt x="82" y="376"/>
                    <a:pt x="82" y="376"/>
                    <a:pt x="82" y="376"/>
                  </a:cubicBezTo>
                  <a:cubicBezTo>
                    <a:pt x="89" y="376"/>
                    <a:pt x="89" y="376"/>
                    <a:pt x="89" y="376"/>
                  </a:cubicBezTo>
                  <a:cubicBezTo>
                    <a:pt x="92" y="490"/>
                    <a:pt x="92" y="490"/>
                    <a:pt x="92" y="490"/>
                  </a:cubicBezTo>
                  <a:cubicBezTo>
                    <a:pt x="90" y="492"/>
                    <a:pt x="89" y="495"/>
                    <a:pt x="89" y="498"/>
                  </a:cubicBezTo>
                  <a:cubicBezTo>
                    <a:pt x="92" y="498"/>
                    <a:pt x="92" y="498"/>
                    <a:pt x="92" y="498"/>
                  </a:cubicBezTo>
                  <a:cubicBezTo>
                    <a:pt x="113" y="498"/>
                    <a:pt x="113" y="498"/>
                    <a:pt x="113" y="498"/>
                  </a:cubicBezTo>
                  <a:cubicBezTo>
                    <a:pt x="116" y="498"/>
                    <a:pt x="116" y="498"/>
                    <a:pt x="116" y="498"/>
                  </a:cubicBezTo>
                  <a:cubicBezTo>
                    <a:pt x="116" y="495"/>
                    <a:pt x="115" y="492"/>
                    <a:pt x="114" y="490"/>
                  </a:cubicBezTo>
                  <a:cubicBezTo>
                    <a:pt x="117" y="376"/>
                    <a:pt x="117" y="376"/>
                    <a:pt x="117" y="376"/>
                  </a:cubicBezTo>
                  <a:cubicBezTo>
                    <a:pt x="129" y="376"/>
                    <a:pt x="129" y="376"/>
                    <a:pt x="129" y="376"/>
                  </a:cubicBezTo>
                  <a:cubicBezTo>
                    <a:pt x="129" y="262"/>
                    <a:pt x="129" y="262"/>
                    <a:pt x="129" y="262"/>
                  </a:cubicBezTo>
                  <a:cubicBezTo>
                    <a:pt x="134" y="155"/>
                    <a:pt x="134" y="155"/>
                    <a:pt x="134" y="155"/>
                  </a:cubicBezTo>
                  <a:cubicBezTo>
                    <a:pt x="140" y="179"/>
                    <a:pt x="144" y="203"/>
                    <a:pt x="146" y="229"/>
                  </a:cubicBezTo>
                  <a:cubicBezTo>
                    <a:pt x="149" y="229"/>
                    <a:pt x="149" y="229"/>
                    <a:pt x="149" y="229"/>
                  </a:cubicBezTo>
                  <a:cubicBezTo>
                    <a:pt x="149" y="238"/>
                    <a:pt x="149" y="238"/>
                    <a:pt x="149" y="238"/>
                  </a:cubicBezTo>
                  <a:cubicBezTo>
                    <a:pt x="149" y="242"/>
                    <a:pt x="152" y="246"/>
                    <a:pt x="156" y="246"/>
                  </a:cubicBezTo>
                  <a:cubicBezTo>
                    <a:pt x="161" y="246"/>
                    <a:pt x="164" y="242"/>
                    <a:pt x="164" y="238"/>
                  </a:cubicBezTo>
                  <a:cubicBezTo>
                    <a:pt x="164" y="229"/>
                    <a:pt x="164" y="229"/>
                    <a:pt x="164" y="229"/>
                  </a:cubicBezTo>
                  <a:cubicBezTo>
                    <a:pt x="167" y="229"/>
                    <a:pt x="167" y="229"/>
                    <a:pt x="167" y="229"/>
                  </a:cubicBezTo>
                  <a:cubicBezTo>
                    <a:pt x="162" y="183"/>
                    <a:pt x="157" y="142"/>
                    <a:pt x="137" y="101"/>
                  </a:cubicBezTo>
                  <a:close/>
                </a:path>
              </a:pathLst>
            </a:custGeom>
            <a:solidFill>
              <a:srgbClr val="D2D2D2"/>
            </a:solidFill>
            <a:ln>
              <a:noFill/>
            </a:ln>
            <a:extLst>
              <a:ext uri="{91240B29-F687-4F45-9708-019B960494DF}">
                <a14:hiddenLine xmlns:a14="http://schemas.microsoft.com/office/drawing/2010/main" w="9525">
                  <a:solidFill>
                    <a:srgbClr val="000000"/>
                  </a:solidFill>
                  <a:round/>
                  <a:headEnd/>
                  <a:tailEnd/>
                </a14:hiddenLine>
              </a:ext>
            </a:extLst>
          </p:spPr>
          <p:txBody>
            <a:bodyPr lIns="93247" tIns="46623" rIns="93247" bIns="46623"/>
            <a:lstStyle/>
            <a:p>
              <a:pPr defTabSz="914224" eaLnBrk="1" fontAlgn="auto" hangingPunct="1">
                <a:spcBef>
                  <a:spcPts val="0"/>
                </a:spcBef>
                <a:spcAft>
                  <a:spcPts val="0"/>
                </a:spcAft>
                <a:defRPr/>
              </a:pPr>
              <a:endParaRPr lang="sl-SI" sz="1836" kern="0" dirty="0">
                <a:solidFill>
                  <a:sysClr val="windowText" lastClr="000000"/>
                </a:solidFill>
                <a:latin typeface="+mn-lt"/>
              </a:endParaRPr>
            </a:p>
          </p:txBody>
        </p:sp>
        <p:sp>
          <p:nvSpPr>
            <p:cNvPr id="91" name="Freeform 8">
              <a:extLst>
                <a:ext uri="{FF2B5EF4-FFF2-40B4-BE49-F238E27FC236}">
                  <a16:creationId xmlns:a16="http://schemas.microsoft.com/office/drawing/2014/main" id="{478D9070-89DC-4691-8D2E-AC9DBB7480D3}"/>
                </a:ext>
              </a:extLst>
            </p:cNvPr>
            <p:cNvSpPr>
              <a:spLocks/>
            </p:cNvSpPr>
            <p:nvPr/>
          </p:nvSpPr>
          <p:spPr bwMode="auto">
            <a:xfrm>
              <a:off x="10568485" y="4314108"/>
              <a:ext cx="297113" cy="643091"/>
            </a:xfrm>
            <a:custGeom>
              <a:avLst/>
              <a:gdLst>
                <a:gd name="T0" fmla="*/ 183 w 233"/>
                <a:gd name="T1" fmla="*/ 95 h 506"/>
                <a:gd name="T2" fmla="*/ 182 w 233"/>
                <a:gd name="T3" fmla="*/ 95 h 506"/>
                <a:gd name="T4" fmla="*/ 182 w 233"/>
                <a:gd name="T5" fmla="*/ 95 h 506"/>
                <a:gd name="T6" fmla="*/ 132 w 233"/>
                <a:gd name="T7" fmla="*/ 91 h 506"/>
                <a:gd name="T8" fmla="*/ 132 w 233"/>
                <a:gd name="T9" fmla="*/ 91 h 506"/>
                <a:gd name="T10" fmla="*/ 132 w 233"/>
                <a:gd name="T11" fmla="*/ 91 h 506"/>
                <a:gd name="T12" fmla="*/ 132 w 233"/>
                <a:gd name="T13" fmla="*/ 91 h 506"/>
                <a:gd name="T14" fmla="*/ 132 w 233"/>
                <a:gd name="T15" fmla="*/ 83 h 506"/>
                <a:gd name="T16" fmla="*/ 143 w 233"/>
                <a:gd name="T17" fmla="*/ 70 h 506"/>
                <a:gd name="T18" fmla="*/ 143 w 233"/>
                <a:gd name="T19" fmla="*/ 59 h 506"/>
                <a:gd name="T20" fmla="*/ 148 w 233"/>
                <a:gd name="T21" fmla="*/ 54 h 506"/>
                <a:gd name="T22" fmla="*/ 148 w 233"/>
                <a:gd name="T23" fmla="*/ 44 h 506"/>
                <a:gd name="T24" fmla="*/ 145 w 233"/>
                <a:gd name="T25" fmla="*/ 40 h 506"/>
                <a:gd name="T26" fmla="*/ 151 w 233"/>
                <a:gd name="T27" fmla="*/ 26 h 506"/>
                <a:gd name="T28" fmla="*/ 132 w 233"/>
                <a:gd name="T29" fmla="*/ 7 h 506"/>
                <a:gd name="T30" fmla="*/ 131 w 233"/>
                <a:gd name="T31" fmla="*/ 7 h 506"/>
                <a:gd name="T32" fmla="*/ 110 w 233"/>
                <a:gd name="T33" fmla="*/ 0 h 506"/>
                <a:gd name="T34" fmla="*/ 81 w 233"/>
                <a:gd name="T35" fmla="*/ 25 h 506"/>
                <a:gd name="T36" fmla="*/ 87 w 233"/>
                <a:gd name="T37" fmla="*/ 39 h 506"/>
                <a:gd name="T38" fmla="*/ 83 w 233"/>
                <a:gd name="T39" fmla="*/ 44 h 506"/>
                <a:gd name="T40" fmla="*/ 83 w 233"/>
                <a:gd name="T41" fmla="*/ 54 h 506"/>
                <a:gd name="T42" fmla="*/ 88 w 233"/>
                <a:gd name="T43" fmla="*/ 59 h 506"/>
                <a:gd name="T44" fmla="*/ 88 w 233"/>
                <a:gd name="T45" fmla="*/ 70 h 506"/>
                <a:gd name="T46" fmla="*/ 99 w 233"/>
                <a:gd name="T47" fmla="*/ 83 h 506"/>
                <a:gd name="T48" fmla="*/ 99 w 233"/>
                <a:gd name="T49" fmla="*/ 91 h 506"/>
                <a:gd name="T50" fmla="*/ 49 w 233"/>
                <a:gd name="T51" fmla="*/ 95 h 506"/>
                <a:gd name="T52" fmla="*/ 49 w 233"/>
                <a:gd name="T53" fmla="*/ 97 h 506"/>
                <a:gd name="T54" fmla="*/ 0 w 233"/>
                <a:gd name="T55" fmla="*/ 276 h 506"/>
                <a:gd name="T56" fmla="*/ 3 w 233"/>
                <a:gd name="T57" fmla="*/ 276 h 506"/>
                <a:gd name="T58" fmla="*/ 3 w 233"/>
                <a:gd name="T59" fmla="*/ 289 h 506"/>
                <a:gd name="T60" fmla="*/ 14 w 233"/>
                <a:gd name="T61" fmla="*/ 299 h 506"/>
                <a:gd name="T62" fmla="*/ 25 w 233"/>
                <a:gd name="T63" fmla="*/ 289 h 506"/>
                <a:gd name="T64" fmla="*/ 25 w 233"/>
                <a:gd name="T65" fmla="*/ 276 h 506"/>
                <a:gd name="T66" fmla="*/ 28 w 233"/>
                <a:gd name="T67" fmla="*/ 276 h 506"/>
                <a:gd name="T68" fmla="*/ 49 w 233"/>
                <a:gd name="T69" fmla="*/ 176 h 506"/>
                <a:gd name="T70" fmla="*/ 49 w 233"/>
                <a:gd name="T71" fmla="*/ 318 h 506"/>
                <a:gd name="T72" fmla="*/ 67 w 233"/>
                <a:gd name="T73" fmla="*/ 318 h 506"/>
                <a:gd name="T74" fmla="*/ 73 w 233"/>
                <a:gd name="T75" fmla="*/ 489 h 506"/>
                <a:gd name="T76" fmla="*/ 79 w 233"/>
                <a:gd name="T77" fmla="*/ 489 h 506"/>
                <a:gd name="T78" fmla="*/ 70 w 233"/>
                <a:gd name="T79" fmla="*/ 506 h 506"/>
                <a:gd name="T80" fmla="*/ 111 w 233"/>
                <a:gd name="T81" fmla="*/ 506 h 506"/>
                <a:gd name="T82" fmla="*/ 102 w 233"/>
                <a:gd name="T83" fmla="*/ 489 h 506"/>
                <a:gd name="T84" fmla="*/ 108 w 233"/>
                <a:gd name="T85" fmla="*/ 489 h 506"/>
                <a:gd name="T86" fmla="*/ 115 w 233"/>
                <a:gd name="T87" fmla="*/ 318 h 506"/>
                <a:gd name="T88" fmla="*/ 117 w 233"/>
                <a:gd name="T89" fmla="*/ 318 h 506"/>
                <a:gd name="T90" fmla="*/ 123 w 233"/>
                <a:gd name="T91" fmla="*/ 489 h 506"/>
                <a:gd name="T92" fmla="*/ 129 w 233"/>
                <a:gd name="T93" fmla="*/ 489 h 506"/>
                <a:gd name="T94" fmla="*/ 120 w 233"/>
                <a:gd name="T95" fmla="*/ 506 h 506"/>
                <a:gd name="T96" fmla="*/ 161 w 233"/>
                <a:gd name="T97" fmla="*/ 506 h 506"/>
                <a:gd name="T98" fmla="*/ 153 w 233"/>
                <a:gd name="T99" fmla="*/ 489 h 506"/>
                <a:gd name="T100" fmla="*/ 158 w 233"/>
                <a:gd name="T101" fmla="*/ 489 h 506"/>
                <a:gd name="T102" fmla="*/ 165 w 233"/>
                <a:gd name="T103" fmla="*/ 318 h 506"/>
                <a:gd name="T104" fmla="*/ 182 w 233"/>
                <a:gd name="T105" fmla="*/ 318 h 506"/>
                <a:gd name="T106" fmla="*/ 182 w 233"/>
                <a:gd name="T107" fmla="*/ 173 h 506"/>
                <a:gd name="T108" fmla="*/ 204 w 233"/>
                <a:gd name="T109" fmla="*/ 276 h 506"/>
                <a:gd name="T110" fmla="*/ 208 w 233"/>
                <a:gd name="T111" fmla="*/ 276 h 506"/>
                <a:gd name="T112" fmla="*/ 208 w 233"/>
                <a:gd name="T113" fmla="*/ 289 h 506"/>
                <a:gd name="T114" fmla="*/ 218 w 233"/>
                <a:gd name="T115" fmla="*/ 299 h 506"/>
                <a:gd name="T116" fmla="*/ 229 w 233"/>
                <a:gd name="T117" fmla="*/ 289 h 506"/>
                <a:gd name="T118" fmla="*/ 229 w 233"/>
                <a:gd name="T119" fmla="*/ 276 h 506"/>
                <a:gd name="T120" fmla="*/ 233 w 233"/>
                <a:gd name="T121" fmla="*/ 276 h 506"/>
                <a:gd name="T122" fmla="*/ 183 w 233"/>
                <a:gd name="T123" fmla="*/ 95 h 506"/>
              </a:gdLst>
              <a:ahLst/>
              <a:cxnLst>
                <a:cxn ang="0">
                  <a:pos x="T0" y="T1"/>
                </a:cxn>
                <a:cxn ang="0">
                  <a:pos x="T2" y="T3"/>
                </a:cxn>
                <a:cxn ang="0">
                  <a:pos x="T4" y="T5"/>
                </a:cxn>
                <a:cxn ang="0">
                  <a:pos x="T6" y="T7"/>
                </a:cxn>
                <a:cxn ang="0">
                  <a:pos x="T8" y="T9"/>
                </a:cxn>
                <a:cxn ang="0">
                  <a:pos x="T10" y="T11"/>
                </a:cxn>
                <a:cxn ang="0">
                  <a:pos x="T12" y="T13"/>
                </a:cxn>
                <a:cxn ang="0">
                  <a:pos x="T14" y="T15"/>
                </a:cxn>
                <a:cxn ang="0">
                  <a:pos x="T16" y="T17"/>
                </a:cxn>
                <a:cxn ang="0">
                  <a:pos x="T18" y="T19"/>
                </a:cxn>
                <a:cxn ang="0">
                  <a:pos x="T20" y="T21"/>
                </a:cxn>
                <a:cxn ang="0">
                  <a:pos x="T22" y="T23"/>
                </a:cxn>
                <a:cxn ang="0">
                  <a:pos x="T24" y="T25"/>
                </a:cxn>
                <a:cxn ang="0">
                  <a:pos x="T26" y="T27"/>
                </a:cxn>
                <a:cxn ang="0">
                  <a:pos x="T28" y="T29"/>
                </a:cxn>
                <a:cxn ang="0">
                  <a:pos x="T30" y="T31"/>
                </a:cxn>
                <a:cxn ang="0">
                  <a:pos x="T32" y="T33"/>
                </a:cxn>
                <a:cxn ang="0">
                  <a:pos x="T34" y="T35"/>
                </a:cxn>
                <a:cxn ang="0">
                  <a:pos x="T36" y="T37"/>
                </a:cxn>
                <a:cxn ang="0">
                  <a:pos x="T38" y="T39"/>
                </a:cxn>
                <a:cxn ang="0">
                  <a:pos x="T40" y="T41"/>
                </a:cxn>
                <a:cxn ang="0">
                  <a:pos x="T42" y="T43"/>
                </a:cxn>
                <a:cxn ang="0">
                  <a:pos x="T44" y="T45"/>
                </a:cxn>
                <a:cxn ang="0">
                  <a:pos x="T46" y="T47"/>
                </a:cxn>
                <a:cxn ang="0">
                  <a:pos x="T48" y="T49"/>
                </a:cxn>
                <a:cxn ang="0">
                  <a:pos x="T50" y="T51"/>
                </a:cxn>
                <a:cxn ang="0">
                  <a:pos x="T52" y="T53"/>
                </a:cxn>
                <a:cxn ang="0">
                  <a:pos x="T54" y="T55"/>
                </a:cxn>
                <a:cxn ang="0">
                  <a:pos x="T56" y="T57"/>
                </a:cxn>
                <a:cxn ang="0">
                  <a:pos x="T58" y="T59"/>
                </a:cxn>
                <a:cxn ang="0">
                  <a:pos x="T60" y="T61"/>
                </a:cxn>
                <a:cxn ang="0">
                  <a:pos x="T62" y="T63"/>
                </a:cxn>
                <a:cxn ang="0">
                  <a:pos x="T64" y="T65"/>
                </a:cxn>
                <a:cxn ang="0">
                  <a:pos x="T66" y="T67"/>
                </a:cxn>
                <a:cxn ang="0">
                  <a:pos x="T68" y="T69"/>
                </a:cxn>
                <a:cxn ang="0">
                  <a:pos x="T70" y="T71"/>
                </a:cxn>
                <a:cxn ang="0">
                  <a:pos x="T72" y="T73"/>
                </a:cxn>
                <a:cxn ang="0">
                  <a:pos x="T74" y="T75"/>
                </a:cxn>
                <a:cxn ang="0">
                  <a:pos x="T76" y="T77"/>
                </a:cxn>
                <a:cxn ang="0">
                  <a:pos x="T78" y="T79"/>
                </a:cxn>
                <a:cxn ang="0">
                  <a:pos x="T80" y="T81"/>
                </a:cxn>
                <a:cxn ang="0">
                  <a:pos x="T82" y="T83"/>
                </a:cxn>
                <a:cxn ang="0">
                  <a:pos x="T84" y="T85"/>
                </a:cxn>
                <a:cxn ang="0">
                  <a:pos x="T86" y="T87"/>
                </a:cxn>
                <a:cxn ang="0">
                  <a:pos x="T88" y="T89"/>
                </a:cxn>
                <a:cxn ang="0">
                  <a:pos x="T90" y="T91"/>
                </a:cxn>
                <a:cxn ang="0">
                  <a:pos x="T92" y="T93"/>
                </a:cxn>
                <a:cxn ang="0">
                  <a:pos x="T94" y="T95"/>
                </a:cxn>
                <a:cxn ang="0">
                  <a:pos x="T96" y="T97"/>
                </a:cxn>
                <a:cxn ang="0">
                  <a:pos x="T98" y="T99"/>
                </a:cxn>
                <a:cxn ang="0">
                  <a:pos x="T100" y="T101"/>
                </a:cxn>
                <a:cxn ang="0">
                  <a:pos x="T102" y="T103"/>
                </a:cxn>
                <a:cxn ang="0">
                  <a:pos x="T104" y="T105"/>
                </a:cxn>
                <a:cxn ang="0">
                  <a:pos x="T106" y="T107"/>
                </a:cxn>
                <a:cxn ang="0">
                  <a:pos x="T108" y="T109"/>
                </a:cxn>
                <a:cxn ang="0">
                  <a:pos x="T110" y="T111"/>
                </a:cxn>
                <a:cxn ang="0">
                  <a:pos x="T112" y="T113"/>
                </a:cxn>
                <a:cxn ang="0">
                  <a:pos x="T114" y="T115"/>
                </a:cxn>
                <a:cxn ang="0">
                  <a:pos x="T116" y="T117"/>
                </a:cxn>
                <a:cxn ang="0">
                  <a:pos x="T118" y="T119"/>
                </a:cxn>
                <a:cxn ang="0">
                  <a:pos x="T120" y="T121"/>
                </a:cxn>
                <a:cxn ang="0">
                  <a:pos x="T122" y="T123"/>
                </a:cxn>
              </a:cxnLst>
              <a:rect l="0" t="0" r="r" b="b"/>
              <a:pathLst>
                <a:path w="233" h="506">
                  <a:moveTo>
                    <a:pt x="183" y="95"/>
                  </a:moveTo>
                  <a:cubicBezTo>
                    <a:pt x="182" y="95"/>
                    <a:pt x="182" y="95"/>
                    <a:pt x="182" y="95"/>
                  </a:cubicBezTo>
                  <a:cubicBezTo>
                    <a:pt x="182" y="95"/>
                    <a:pt x="182" y="95"/>
                    <a:pt x="182" y="95"/>
                  </a:cubicBezTo>
                  <a:cubicBezTo>
                    <a:pt x="132" y="91"/>
                    <a:pt x="132" y="91"/>
                    <a:pt x="132" y="91"/>
                  </a:cubicBezTo>
                  <a:cubicBezTo>
                    <a:pt x="132" y="91"/>
                    <a:pt x="132" y="91"/>
                    <a:pt x="132" y="91"/>
                  </a:cubicBezTo>
                  <a:cubicBezTo>
                    <a:pt x="132" y="91"/>
                    <a:pt x="132" y="91"/>
                    <a:pt x="132" y="91"/>
                  </a:cubicBezTo>
                  <a:cubicBezTo>
                    <a:pt x="132" y="91"/>
                    <a:pt x="132" y="91"/>
                    <a:pt x="132" y="91"/>
                  </a:cubicBezTo>
                  <a:cubicBezTo>
                    <a:pt x="132" y="83"/>
                    <a:pt x="132" y="83"/>
                    <a:pt x="132" y="83"/>
                  </a:cubicBezTo>
                  <a:cubicBezTo>
                    <a:pt x="138" y="82"/>
                    <a:pt x="143" y="76"/>
                    <a:pt x="143" y="70"/>
                  </a:cubicBezTo>
                  <a:cubicBezTo>
                    <a:pt x="143" y="59"/>
                    <a:pt x="143" y="59"/>
                    <a:pt x="143" y="59"/>
                  </a:cubicBezTo>
                  <a:cubicBezTo>
                    <a:pt x="146" y="59"/>
                    <a:pt x="148" y="57"/>
                    <a:pt x="148" y="54"/>
                  </a:cubicBezTo>
                  <a:cubicBezTo>
                    <a:pt x="148" y="44"/>
                    <a:pt x="148" y="44"/>
                    <a:pt x="148" y="44"/>
                  </a:cubicBezTo>
                  <a:cubicBezTo>
                    <a:pt x="148" y="42"/>
                    <a:pt x="146" y="40"/>
                    <a:pt x="145" y="40"/>
                  </a:cubicBezTo>
                  <a:cubicBezTo>
                    <a:pt x="148" y="36"/>
                    <a:pt x="151" y="31"/>
                    <a:pt x="151" y="26"/>
                  </a:cubicBezTo>
                  <a:cubicBezTo>
                    <a:pt x="151" y="16"/>
                    <a:pt x="142" y="7"/>
                    <a:pt x="132" y="7"/>
                  </a:cubicBezTo>
                  <a:cubicBezTo>
                    <a:pt x="131" y="7"/>
                    <a:pt x="131" y="7"/>
                    <a:pt x="131" y="7"/>
                  </a:cubicBezTo>
                  <a:cubicBezTo>
                    <a:pt x="126" y="3"/>
                    <a:pt x="118" y="0"/>
                    <a:pt x="110" y="0"/>
                  </a:cubicBezTo>
                  <a:cubicBezTo>
                    <a:pt x="94" y="0"/>
                    <a:pt x="81" y="11"/>
                    <a:pt x="81" y="25"/>
                  </a:cubicBezTo>
                  <a:cubicBezTo>
                    <a:pt x="81" y="30"/>
                    <a:pt x="83" y="35"/>
                    <a:pt x="87" y="39"/>
                  </a:cubicBezTo>
                  <a:cubicBezTo>
                    <a:pt x="85" y="40"/>
                    <a:pt x="83" y="42"/>
                    <a:pt x="83" y="44"/>
                  </a:cubicBezTo>
                  <a:cubicBezTo>
                    <a:pt x="83" y="54"/>
                    <a:pt x="83" y="54"/>
                    <a:pt x="83" y="54"/>
                  </a:cubicBezTo>
                  <a:cubicBezTo>
                    <a:pt x="83" y="57"/>
                    <a:pt x="85" y="59"/>
                    <a:pt x="88" y="59"/>
                  </a:cubicBezTo>
                  <a:cubicBezTo>
                    <a:pt x="88" y="70"/>
                    <a:pt x="88" y="70"/>
                    <a:pt x="88" y="70"/>
                  </a:cubicBezTo>
                  <a:cubicBezTo>
                    <a:pt x="88" y="77"/>
                    <a:pt x="93" y="82"/>
                    <a:pt x="99" y="83"/>
                  </a:cubicBezTo>
                  <a:cubicBezTo>
                    <a:pt x="99" y="91"/>
                    <a:pt x="99" y="91"/>
                    <a:pt x="99" y="91"/>
                  </a:cubicBezTo>
                  <a:cubicBezTo>
                    <a:pt x="49" y="95"/>
                    <a:pt x="49" y="95"/>
                    <a:pt x="49" y="95"/>
                  </a:cubicBezTo>
                  <a:cubicBezTo>
                    <a:pt x="49" y="97"/>
                    <a:pt x="49" y="97"/>
                    <a:pt x="49" y="97"/>
                  </a:cubicBezTo>
                  <a:cubicBezTo>
                    <a:pt x="23" y="155"/>
                    <a:pt x="6" y="213"/>
                    <a:pt x="0" y="276"/>
                  </a:cubicBezTo>
                  <a:cubicBezTo>
                    <a:pt x="3" y="276"/>
                    <a:pt x="3" y="276"/>
                    <a:pt x="3" y="276"/>
                  </a:cubicBezTo>
                  <a:cubicBezTo>
                    <a:pt x="3" y="289"/>
                    <a:pt x="3" y="289"/>
                    <a:pt x="3" y="289"/>
                  </a:cubicBezTo>
                  <a:cubicBezTo>
                    <a:pt x="3" y="295"/>
                    <a:pt x="8" y="299"/>
                    <a:pt x="14" y="299"/>
                  </a:cubicBezTo>
                  <a:cubicBezTo>
                    <a:pt x="20" y="299"/>
                    <a:pt x="25" y="295"/>
                    <a:pt x="25" y="289"/>
                  </a:cubicBezTo>
                  <a:cubicBezTo>
                    <a:pt x="25" y="276"/>
                    <a:pt x="25" y="276"/>
                    <a:pt x="25" y="276"/>
                  </a:cubicBezTo>
                  <a:cubicBezTo>
                    <a:pt x="28" y="276"/>
                    <a:pt x="28" y="276"/>
                    <a:pt x="28" y="276"/>
                  </a:cubicBezTo>
                  <a:cubicBezTo>
                    <a:pt x="32" y="241"/>
                    <a:pt x="39" y="208"/>
                    <a:pt x="49" y="176"/>
                  </a:cubicBezTo>
                  <a:cubicBezTo>
                    <a:pt x="49" y="318"/>
                    <a:pt x="49" y="318"/>
                    <a:pt x="49" y="318"/>
                  </a:cubicBezTo>
                  <a:cubicBezTo>
                    <a:pt x="67" y="318"/>
                    <a:pt x="67" y="318"/>
                    <a:pt x="67" y="318"/>
                  </a:cubicBezTo>
                  <a:cubicBezTo>
                    <a:pt x="73" y="489"/>
                    <a:pt x="73" y="489"/>
                    <a:pt x="73" y="489"/>
                  </a:cubicBezTo>
                  <a:cubicBezTo>
                    <a:pt x="79" y="489"/>
                    <a:pt x="79" y="489"/>
                    <a:pt x="79" y="489"/>
                  </a:cubicBezTo>
                  <a:cubicBezTo>
                    <a:pt x="74" y="493"/>
                    <a:pt x="70" y="499"/>
                    <a:pt x="70" y="506"/>
                  </a:cubicBezTo>
                  <a:cubicBezTo>
                    <a:pt x="111" y="506"/>
                    <a:pt x="111" y="506"/>
                    <a:pt x="111" y="506"/>
                  </a:cubicBezTo>
                  <a:cubicBezTo>
                    <a:pt x="111" y="499"/>
                    <a:pt x="108" y="493"/>
                    <a:pt x="102" y="489"/>
                  </a:cubicBezTo>
                  <a:cubicBezTo>
                    <a:pt x="108" y="489"/>
                    <a:pt x="108" y="489"/>
                    <a:pt x="108" y="489"/>
                  </a:cubicBezTo>
                  <a:cubicBezTo>
                    <a:pt x="115" y="318"/>
                    <a:pt x="115" y="318"/>
                    <a:pt x="115" y="318"/>
                  </a:cubicBezTo>
                  <a:cubicBezTo>
                    <a:pt x="117" y="318"/>
                    <a:pt x="117" y="318"/>
                    <a:pt x="117" y="318"/>
                  </a:cubicBezTo>
                  <a:cubicBezTo>
                    <a:pt x="123" y="489"/>
                    <a:pt x="123" y="489"/>
                    <a:pt x="123" y="489"/>
                  </a:cubicBezTo>
                  <a:cubicBezTo>
                    <a:pt x="129" y="489"/>
                    <a:pt x="129" y="489"/>
                    <a:pt x="129" y="489"/>
                  </a:cubicBezTo>
                  <a:cubicBezTo>
                    <a:pt x="124" y="493"/>
                    <a:pt x="120" y="499"/>
                    <a:pt x="120" y="506"/>
                  </a:cubicBezTo>
                  <a:cubicBezTo>
                    <a:pt x="161" y="506"/>
                    <a:pt x="161" y="506"/>
                    <a:pt x="161" y="506"/>
                  </a:cubicBezTo>
                  <a:cubicBezTo>
                    <a:pt x="161" y="499"/>
                    <a:pt x="158" y="493"/>
                    <a:pt x="153" y="489"/>
                  </a:cubicBezTo>
                  <a:cubicBezTo>
                    <a:pt x="158" y="489"/>
                    <a:pt x="158" y="489"/>
                    <a:pt x="158" y="489"/>
                  </a:cubicBezTo>
                  <a:cubicBezTo>
                    <a:pt x="165" y="318"/>
                    <a:pt x="165" y="318"/>
                    <a:pt x="165" y="318"/>
                  </a:cubicBezTo>
                  <a:cubicBezTo>
                    <a:pt x="182" y="318"/>
                    <a:pt x="182" y="318"/>
                    <a:pt x="182" y="318"/>
                  </a:cubicBezTo>
                  <a:cubicBezTo>
                    <a:pt x="182" y="173"/>
                    <a:pt x="182" y="173"/>
                    <a:pt x="182" y="173"/>
                  </a:cubicBezTo>
                  <a:cubicBezTo>
                    <a:pt x="193" y="206"/>
                    <a:pt x="200" y="240"/>
                    <a:pt x="204" y="276"/>
                  </a:cubicBezTo>
                  <a:cubicBezTo>
                    <a:pt x="208" y="276"/>
                    <a:pt x="208" y="276"/>
                    <a:pt x="208" y="276"/>
                  </a:cubicBezTo>
                  <a:cubicBezTo>
                    <a:pt x="208" y="289"/>
                    <a:pt x="208" y="289"/>
                    <a:pt x="208" y="289"/>
                  </a:cubicBezTo>
                  <a:cubicBezTo>
                    <a:pt x="208" y="295"/>
                    <a:pt x="212" y="299"/>
                    <a:pt x="218" y="299"/>
                  </a:cubicBezTo>
                  <a:cubicBezTo>
                    <a:pt x="224" y="299"/>
                    <a:pt x="229" y="295"/>
                    <a:pt x="229" y="289"/>
                  </a:cubicBezTo>
                  <a:cubicBezTo>
                    <a:pt x="229" y="276"/>
                    <a:pt x="229" y="276"/>
                    <a:pt x="229" y="276"/>
                  </a:cubicBezTo>
                  <a:cubicBezTo>
                    <a:pt x="233" y="276"/>
                    <a:pt x="233" y="276"/>
                    <a:pt x="233" y="276"/>
                  </a:cubicBezTo>
                  <a:cubicBezTo>
                    <a:pt x="227" y="212"/>
                    <a:pt x="210" y="153"/>
                    <a:pt x="183" y="95"/>
                  </a:cubicBezTo>
                  <a:close/>
                </a:path>
              </a:pathLst>
            </a:custGeom>
            <a:solidFill>
              <a:srgbClr val="D2D2D2"/>
            </a:solidFill>
            <a:ln>
              <a:noFill/>
            </a:ln>
            <a:extLst>
              <a:ext uri="{91240B29-F687-4F45-9708-019B960494DF}">
                <a14:hiddenLine xmlns:a14="http://schemas.microsoft.com/office/drawing/2010/main" w="9525">
                  <a:solidFill>
                    <a:srgbClr val="000000"/>
                  </a:solidFill>
                  <a:round/>
                  <a:headEnd/>
                  <a:tailEnd/>
                </a14:hiddenLine>
              </a:ext>
            </a:extLst>
          </p:spPr>
          <p:txBody>
            <a:bodyPr lIns="93247" tIns="46623" rIns="93247" bIns="46623"/>
            <a:lstStyle/>
            <a:p>
              <a:pPr defTabSz="914224" eaLnBrk="1" fontAlgn="auto" hangingPunct="1">
                <a:spcBef>
                  <a:spcPts val="0"/>
                </a:spcBef>
                <a:spcAft>
                  <a:spcPts val="0"/>
                </a:spcAft>
                <a:defRPr/>
              </a:pPr>
              <a:endParaRPr lang="sl-SI" sz="1836" kern="0" dirty="0">
                <a:solidFill>
                  <a:sysClr val="windowText" lastClr="000000"/>
                </a:solidFill>
                <a:latin typeface="+mn-lt"/>
              </a:endParaRPr>
            </a:p>
          </p:txBody>
        </p:sp>
        <p:grpSp>
          <p:nvGrpSpPr>
            <p:cNvPr id="92" name="Group 118">
              <a:extLst>
                <a:ext uri="{FF2B5EF4-FFF2-40B4-BE49-F238E27FC236}">
                  <a16:creationId xmlns:a16="http://schemas.microsoft.com/office/drawing/2014/main" id="{2E2DB42B-0871-4D75-AC49-79E105A3827E}"/>
                </a:ext>
              </a:extLst>
            </p:cNvPr>
            <p:cNvGrpSpPr>
              <a:grpSpLocks/>
            </p:cNvGrpSpPr>
            <p:nvPr/>
          </p:nvGrpSpPr>
          <p:grpSpPr bwMode="auto">
            <a:xfrm>
              <a:off x="10409193" y="4252195"/>
              <a:ext cx="288925" cy="804863"/>
              <a:chOff x="10769601" y="3904615"/>
              <a:chExt cx="288925" cy="804863"/>
            </a:xfrm>
          </p:grpSpPr>
          <p:sp>
            <p:nvSpPr>
              <p:cNvPr id="93" name="Freeform 67">
                <a:extLst>
                  <a:ext uri="{FF2B5EF4-FFF2-40B4-BE49-F238E27FC236}">
                    <a16:creationId xmlns:a16="http://schemas.microsoft.com/office/drawing/2014/main" id="{364BF27A-8B8F-412C-8EB1-262EA29040B6}"/>
                  </a:ext>
                </a:extLst>
              </p:cNvPr>
              <p:cNvSpPr>
                <a:spLocks/>
              </p:cNvSpPr>
              <p:nvPr/>
            </p:nvSpPr>
            <p:spPr bwMode="auto">
              <a:xfrm>
                <a:off x="10883029" y="4044417"/>
                <a:ext cx="61816" cy="65907"/>
              </a:xfrm>
              <a:custGeom>
                <a:avLst/>
                <a:gdLst>
                  <a:gd name="T0" fmla="*/ 0 w 39"/>
                  <a:gd name="T1" fmla="*/ 4 h 42"/>
                  <a:gd name="T2" fmla="*/ 4 w 39"/>
                  <a:gd name="T3" fmla="*/ 0 h 42"/>
                  <a:gd name="T4" fmla="*/ 35 w 39"/>
                  <a:gd name="T5" fmla="*/ 0 h 42"/>
                  <a:gd name="T6" fmla="*/ 39 w 39"/>
                  <a:gd name="T7" fmla="*/ 4 h 42"/>
                  <a:gd name="T8" fmla="*/ 29 w 39"/>
                  <a:gd name="T9" fmla="*/ 39 h 42"/>
                  <a:gd name="T10" fmla="*/ 15 w 39"/>
                  <a:gd name="T11" fmla="*/ 42 h 42"/>
                  <a:gd name="T12" fmla="*/ 3 w 39"/>
                  <a:gd name="T13" fmla="*/ 25 h 42"/>
                  <a:gd name="T14" fmla="*/ 0 w 39"/>
                  <a:gd name="T15" fmla="*/ 4 h 42"/>
                </a:gdLst>
                <a:ahLst/>
                <a:cxnLst>
                  <a:cxn ang="0">
                    <a:pos x="T0" y="T1"/>
                  </a:cxn>
                  <a:cxn ang="0">
                    <a:pos x="T2" y="T3"/>
                  </a:cxn>
                  <a:cxn ang="0">
                    <a:pos x="T4" y="T5"/>
                  </a:cxn>
                  <a:cxn ang="0">
                    <a:pos x="T6" y="T7"/>
                  </a:cxn>
                  <a:cxn ang="0">
                    <a:pos x="T8" y="T9"/>
                  </a:cxn>
                  <a:cxn ang="0">
                    <a:pos x="T10" y="T11"/>
                  </a:cxn>
                  <a:cxn ang="0">
                    <a:pos x="T12" y="T13"/>
                  </a:cxn>
                  <a:cxn ang="0">
                    <a:pos x="T14" y="T15"/>
                  </a:cxn>
                </a:cxnLst>
                <a:rect l="0" t="0" r="r" b="b"/>
                <a:pathLst>
                  <a:path w="39" h="42">
                    <a:moveTo>
                      <a:pt x="0" y="4"/>
                    </a:moveTo>
                    <a:lnTo>
                      <a:pt x="4" y="0"/>
                    </a:lnTo>
                    <a:lnTo>
                      <a:pt x="35" y="0"/>
                    </a:lnTo>
                    <a:lnTo>
                      <a:pt x="39" y="4"/>
                    </a:lnTo>
                    <a:lnTo>
                      <a:pt x="29" y="39"/>
                    </a:lnTo>
                    <a:lnTo>
                      <a:pt x="15" y="42"/>
                    </a:lnTo>
                    <a:lnTo>
                      <a:pt x="3" y="25"/>
                    </a:lnTo>
                    <a:lnTo>
                      <a:pt x="0" y="4"/>
                    </a:lnTo>
                    <a:close/>
                  </a:path>
                </a:pathLst>
              </a:custGeom>
              <a:solidFill>
                <a:srgbClr val="FFFFFF"/>
              </a:solidFill>
              <a:ln>
                <a:noFill/>
              </a:ln>
              <a:extLst>
                <a:ext uri="{91240B29-F687-4F45-9708-019B960494DF}">
                  <a14:hiddenLine xmlns:a14="http://schemas.microsoft.com/office/drawing/2010/main" w="9525">
                    <a:solidFill>
                      <a:srgbClr val="000000"/>
                    </a:solidFill>
                    <a:round/>
                    <a:headEnd/>
                    <a:tailEnd/>
                  </a14:hiddenLine>
                </a:ext>
              </a:extLst>
            </p:spPr>
            <p:txBody>
              <a:bodyPr lIns="93247" tIns="46623" rIns="93247" bIns="46623"/>
              <a:lstStyle/>
              <a:p>
                <a:pPr defTabSz="914224" eaLnBrk="1" fontAlgn="auto" hangingPunct="1">
                  <a:spcBef>
                    <a:spcPts val="0"/>
                  </a:spcBef>
                  <a:spcAft>
                    <a:spcPts val="0"/>
                  </a:spcAft>
                  <a:defRPr/>
                </a:pPr>
                <a:endParaRPr lang="sl-SI" sz="1836" kern="0" dirty="0">
                  <a:solidFill>
                    <a:sysClr val="windowText" lastClr="000000"/>
                  </a:solidFill>
                  <a:latin typeface="+mn-lt"/>
                </a:endParaRPr>
              </a:p>
            </p:txBody>
          </p:sp>
          <p:sp>
            <p:nvSpPr>
              <p:cNvPr id="94" name="Freeform 68">
                <a:extLst>
                  <a:ext uri="{FF2B5EF4-FFF2-40B4-BE49-F238E27FC236}">
                    <a16:creationId xmlns:a16="http://schemas.microsoft.com/office/drawing/2014/main" id="{568229D9-2507-46BB-8F96-4D8CB9FE61DC}"/>
                  </a:ext>
                </a:extLst>
              </p:cNvPr>
              <p:cNvSpPr>
                <a:spLocks/>
              </p:cNvSpPr>
              <p:nvPr/>
            </p:nvSpPr>
            <p:spPr bwMode="auto">
              <a:xfrm>
                <a:off x="10847136" y="4677523"/>
                <a:ext cx="61816" cy="31955"/>
              </a:xfrm>
              <a:custGeom>
                <a:avLst/>
                <a:gdLst>
                  <a:gd name="T0" fmla="*/ 24 w 49"/>
                  <a:gd name="T1" fmla="*/ 0 h 25"/>
                  <a:gd name="T2" fmla="*/ 0 w 49"/>
                  <a:gd name="T3" fmla="*/ 25 h 25"/>
                  <a:gd name="T4" fmla="*/ 49 w 49"/>
                  <a:gd name="T5" fmla="*/ 25 h 25"/>
                  <a:gd name="T6" fmla="*/ 24 w 49"/>
                  <a:gd name="T7" fmla="*/ 0 h 25"/>
                </a:gdLst>
                <a:ahLst/>
                <a:cxnLst>
                  <a:cxn ang="0">
                    <a:pos x="T0" y="T1"/>
                  </a:cxn>
                  <a:cxn ang="0">
                    <a:pos x="T2" y="T3"/>
                  </a:cxn>
                  <a:cxn ang="0">
                    <a:pos x="T4" y="T5"/>
                  </a:cxn>
                  <a:cxn ang="0">
                    <a:pos x="T6" y="T7"/>
                  </a:cxn>
                </a:cxnLst>
                <a:rect l="0" t="0" r="r" b="b"/>
                <a:pathLst>
                  <a:path w="49" h="25">
                    <a:moveTo>
                      <a:pt x="24" y="0"/>
                    </a:moveTo>
                    <a:cubicBezTo>
                      <a:pt x="11" y="0"/>
                      <a:pt x="0" y="11"/>
                      <a:pt x="0" y="25"/>
                    </a:cubicBezTo>
                    <a:cubicBezTo>
                      <a:pt x="49" y="25"/>
                      <a:pt x="49" y="25"/>
                      <a:pt x="49" y="25"/>
                    </a:cubicBezTo>
                    <a:cubicBezTo>
                      <a:pt x="49" y="11"/>
                      <a:pt x="38" y="0"/>
                      <a:pt x="24" y="0"/>
                    </a:cubicBezTo>
                    <a:close/>
                  </a:path>
                </a:pathLst>
              </a:custGeom>
              <a:solidFill>
                <a:srgbClr val="000000"/>
              </a:solidFill>
              <a:ln>
                <a:noFill/>
              </a:ln>
              <a:extLst>
                <a:ext uri="{91240B29-F687-4F45-9708-019B960494DF}">
                  <a14:hiddenLine xmlns:a14="http://schemas.microsoft.com/office/drawing/2010/main" w="9525">
                    <a:solidFill>
                      <a:srgbClr val="000000"/>
                    </a:solidFill>
                    <a:round/>
                    <a:headEnd/>
                    <a:tailEnd/>
                  </a14:hiddenLine>
                </a:ext>
              </a:extLst>
            </p:spPr>
            <p:txBody>
              <a:bodyPr lIns="93247" tIns="46623" rIns="93247" bIns="46623"/>
              <a:lstStyle/>
              <a:p>
                <a:pPr defTabSz="914224" eaLnBrk="1" fontAlgn="auto" hangingPunct="1">
                  <a:spcBef>
                    <a:spcPts val="0"/>
                  </a:spcBef>
                  <a:spcAft>
                    <a:spcPts val="0"/>
                  </a:spcAft>
                  <a:defRPr/>
                </a:pPr>
                <a:endParaRPr lang="sl-SI" sz="1836" kern="0" dirty="0">
                  <a:solidFill>
                    <a:sysClr val="windowText" lastClr="000000"/>
                  </a:solidFill>
                  <a:latin typeface="+mn-lt"/>
                </a:endParaRPr>
              </a:p>
            </p:txBody>
          </p:sp>
          <p:sp>
            <p:nvSpPr>
              <p:cNvPr id="95" name="Freeform 69">
                <a:extLst>
                  <a:ext uri="{FF2B5EF4-FFF2-40B4-BE49-F238E27FC236}">
                    <a16:creationId xmlns:a16="http://schemas.microsoft.com/office/drawing/2014/main" id="{6AC731E9-E93D-4099-9549-DB52EF444CF1}"/>
                  </a:ext>
                </a:extLst>
              </p:cNvPr>
              <p:cNvSpPr>
                <a:spLocks/>
              </p:cNvSpPr>
              <p:nvPr/>
            </p:nvSpPr>
            <p:spPr bwMode="auto">
              <a:xfrm>
                <a:off x="10837166" y="4340000"/>
                <a:ext cx="81756" cy="343514"/>
              </a:xfrm>
              <a:custGeom>
                <a:avLst/>
                <a:gdLst>
                  <a:gd name="T0" fmla="*/ 39 w 51"/>
                  <a:gd name="T1" fmla="*/ 217 h 217"/>
                  <a:gd name="T2" fmla="*/ 10 w 51"/>
                  <a:gd name="T3" fmla="*/ 217 h 217"/>
                  <a:gd name="T4" fmla="*/ 0 w 51"/>
                  <a:gd name="T5" fmla="*/ 0 h 217"/>
                  <a:gd name="T6" fmla="*/ 51 w 51"/>
                  <a:gd name="T7" fmla="*/ 0 h 217"/>
                  <a:gd name="T8" fmla="*/ 39 w 51"/>
                  <a:gd name="T9" fmla="*/ 217 h 217"/>
                </a:gdLst>
                <a:ahLst/>
                <a:cxnLst>
                  <a:cxn ang="0">
                    <a:pos x="T0" y="T1"/>
                  </a:cxn>
                  <a:cxn ang="0">
                    <a:pos x="T2" y="T3"/>
                  </a:cxn>
                  <a:cxn ang="0">
                    <a:pos x="T4" y="T5"/>
                  </a:cxn>
                  <a:cxn ang="0">
                    <a:pos x="T6" y="T7"/>
                  </a:cxn>
                  <a:cxn ang="0">
                    <a:pos x="T8" y="T9"/>
                  </a:cxn>
                </a:cxnLst>
                <a:rect l="0" t="0" r="r" b="b"/>
                <a:pathLst>
                  <a:path w="51" h="217">
                    <a:moveTo>
                      <a:pt x="39" y="217"/>
                    </a:moveTo>
                    <a:lnTo>
                      <a:pt x="10" y="217"/>
                    </a:lnTo>
                    <a:lnTo>
                      <a:pt x="0" y="0"/>
                    </a:lnTo>
                    <a:lnTo>
                      <a:pt x="51" y="0"/>
                    </a:lnTo>
                    <a:lnTo>
                      <a:pt x="39" y="217"/>
                    </a:lnTo>
                    <a:close/>
                  </a:path>
                </a:pathLst>
              </a:custGeom>
              <a:solidFill>
                <a:srgbClr val="000000"/>
              </a:solidFill>
              <a:ln>
                <a:noFill/>
              </a:ln>
              <a:extLst>
                <a:ext uri="{91240B29-F687-4F45-9708-019B960494DF}">
                  <a14:hiddenLine xmlns:a14="http://schemas.microsoft.com/office/drawing/2010/main" w="9525">
                    <a:solidFill>
                      <a:srgbClr val="000000"/>
                    </a:solidFill>
                    <a:round/>
                    <a:headEnd/>
                    <a:tailEnd/>
                  </a14:hiddenLine>
                </a:ext>
              </a:extLst>
            </p:spPr>
            <p:txBody>
              <a:bodyPr lIns="93247" tIns="46623" rIns="93247" bIns="46623"/>
              <a:lstStyle/>
              <a:p>
                <a:pPr defTabSz="914224" eaLnBrk="1" fontAlgn="auto" hangingPunct="1">
                  <a:spcBef>
                    <a:spcPts val="0"/>
                  </a:spcBef>
                  <a:spcAft>
                    <a:spcPts val="0"/>
                  </a:spcAft>
                  <a:defRPr/>
                </a:pPr>
                <a:endParaRPr lang="sl-SI" sz="1836" kern="0" dirty="0">
                  <a:solidFill>
                    <a:sysClr val="windowText" lastClr="000000"/>
                  </a:solidFill>
                  <a:latin typeface="+mn-lt"/>
                </a:endParaRPr>
              </a:p>
            </p:txBody>
          </p:sp>
          <p:sp>
            <p:nvSpPr>
              <p:cNvPr id="96" name="Freeform 70">
                <a:extLst>
                  <a:ext uri="{FF2B5EF4-FFF2-40B4-BE49-F238E27FC236}">
                    <a16:creationId xmlns:a16="http://schemas.microsoft.com/office/drawing/2014/main" id="{1627BA3E-DA9B-4E05-B218-FE8D3967F0C5}"/>
                  </a:ext>
                </a:extLst>
              </p:cNvPr>
              <p:cNvSpPr>
                <a:spLocks/>
              </p:cNvSpPr>
              <p:nvPr/>
            </p:nvSpPr>
            <p:spPr bwMode="auto">
              <a:xfrm>
                <a:off x="10906958" y="4340000"/>
                <a:ext cx="81757" cy="343514"/>
              </a:xfrm>
              <a:custGeom>
                <a:avLst/>
                <a:gdLst>
                  <a:gd name="T0" fmla="*/ 41 w 51"/>
                  <a:gd name="T1" fmla="*/ 217 h 217"/>
                  <a:gd name="T2" fmla="*/ 11 w 51"/>
                  <a:gd name="T3" fmla="*/ 217 h 217"/>
                  <a:gd name="T4" fmla="*/ 0 w 51"/>
                  <a:gd name="T5" fmla="*/ 0 h 217"/>
                  <a:gd name="T6" fmla="*/ 51 w 51"/>
                  <a:gd name="T7" fmla="*/ 0 h 217"/>
                  <a:gd name="T8" fmla="*/ 41 w 51"/>
                  <a:gd name="T9" fmla="*/ 217 h 217"/>
                </a:gdLst>
                <a:ahLst/>
                <a:cxnLst>
                  <a:cxn ang="0">
                    <a:pos x="T0" y="T1"/>
                  </a:cxn>
                  <a:cxn ang="0">
                    <a:pos x="T2" y="T3"/>
                  </a:cxn>
                  <a:cxn ang="0">
                    <a:pos x="T4" y="T5"/>
                  </a:cxn>
                  <a:cxn ang="0">
                    <a:pos x="T6" y="T7"/>
                  </a:cxn>
                  <a:cxn ang="0">
                    <a:pos x="T8" y="T9"/>
                  </a:cxn>
                </a:cxnLst>
                <a:rect l="0" t="0" r="r" b="b"/>
                <a:pathLst>
                  <a:path w="51" h="217">
                    <a:moveTo>
                      <a:pt x="41" y="217"/>
                    </a:moveTo>
                    <a:lnTo>
                      <a:pt x="11" y="217"/>
                    </a:lnTo>
                    <a:lnTo>
                      <a:pt x="0" y="0"/>
                    </a:lnTo>
                    <a:lnTo>
                      <a:pt x="51" y="0"/>
                    </a:lnTo>
                    <a:lnTo>
                      <a:pt x="41" y="217"/>
                    </a:lnTo>
                    <a:close/>
                  </a:path>
                </a:pathLst>
              </a:custGeom>
              <a:solidFill>
                <a:srgbClr val="000000"/>
              </a:solidFill>
              <a:ln>
                <a:noFill/>
              </a:ln>
              <a:extLst>
                <a:ext uri="{91240B29-F687-4F45-9708-019B960494DF}">
                  <a14:hiddenLine xmlns:a14="http://schemas.microsoft.com/office/drawing/2010/main" w="9525">
                    <a:solidFill>
                      <a:srgbClr val="000000"/>
                    </a:solidFill>
                    <a:round/>
                    <a:headEnd/>
                    <a:tailEnd/>
                  </a14:hiddenLine>
                </a:ext>
              </a:extLst>
            </p:spPr>
            <p:txBody>
              <a:bodyPr lIns="93247" tIns="46623" rIns="93247" bIns="46623"/>
              <a:lstStyle/>
              <a:p>
                <a:pPr defTabSz="914224" eaLnBrk="1" fontAlgn="auto" hangingPunct="1">
                  <a:spcBef>
                    <a:spcPts val="0"/>
                  </a:spcBef>
                  <a:spcAft>
                    <a:spcPts val="0"/>
                  </a:spcAft>
                  <a:defRPr/>
                </a:pPr>
                <a:endParaRPr lang="sl-SI" sz="1836" kern="0" dirty="0">
                  <a:solidFill>
                    <a:sysClr val="windowText" lastClr="000000"/>
                  </a:solidFill>
                  <a:latin typeface="+mn-lt"/>
                </a:endParaRPr>
              </a:p>
            </p:txBody>
          </p:sp>
          <p:sp>
            <p:nvSpPr>
              <p:cNvPr id="97" name="Freeform 71">
                <a:extLst>
                  <a:ext uri="{FF2B5EF4-FFF2-40B4-BE49-F238E27FC236}">
                    <a16:creationId xmlns:a16="http://schemas.microsoft.com/office/drawing/2014/main" id="{D140F7CE-89CD-414E-8760-000BF6033F03}"/>
                  </a:ext>
                </a:extLst>
              </p:cNvPr>
              <p:cNvSpPr>
                <a:spLocks/>
              </p:cNvSpPr>
              <p:nvPr/>
            </p:nvSpPr>
            <p:spPr bwMode="auto">
              <a:xfrm>
                <a:off x="10918922" y="4677523"/>
                <a:ext cx="63810" cy="31955"/>
              </a:xfrm>
              <a:custGeom>
                <a:avLst/>
                <a:gdLst>
                  <a:gd name="T0" fmla="*/ 25 w 49"/>
                  <a:gd name="T1" fmla="*/ 0 h 25"/>
                  <a:gd name="T2" fmla="*/ 0 w 49"/>
                  <a:gd name="T3" fmla="*/ 25 h 25"/>
                  <a:gd name="T4" fmla="*/ 49 w 49"/>
                  <a:gd name="T5" fmla="*/ 25 h 25"/>
                  <a:gd name="T6" fmla="*/ 25 w 49"/>
                  <a:gd name="T7" fmla="*/ 0 h 25"/>
                </a:gdLst>
                <a:ahLst/>
                <a:cxnLst>
                  <a:cxn ang="0">
                    <a:pos x="T0" y="T1"/>
                  </a:cxn>
                  <a:cxn ang="0">
                    <a:pos x="T2" y="T3"/>
                  </a:cxn>
                  <a:cxn ang="0">
                    <a:pos x="T4" y="T5"/>
                  </a:cxn>
                  <a:cxn ang="0">
                    <a:pos x="T6" y="T7"/>
                  </a:cxn>
                </a:cxnLst>
                <a:rect l="0" t="0" r="r" b="b"/>
                <a:pathLst>
                  <a:path w="49" h="25">
                    <a:moveTo>
                      <a:pt x="25" y="0"/>
                    </a:moveTo>
                    <a:cubicBezTo>
                      <a:pt x="11" y="0"/>
                      <a:pt x="0" y="11"/>
                      <a:pt x="0" y="25"/>
                    </a:cubicBezTo>
                    <a:cubicBezTo>
                      <a:pt x="49" y="25"/>
                      <a:pt x="49" y="25"/>
                      <a:pt x="49" y="25"/>
                    </a:cubicBezTo>
                    <a:cubicBezTo>
                      <a:pt x="49" y="11"/>
                      <a:pt x="38" y="0"/>
                      <a:pt x="25" y="0"/>
                    </a:cubicBezTo>
                    <a:close/>
                  </a:path>
                </a:pathLst>
              </a:custGeom>
              <a:solidFill>
                <a:srgbClr val="000000"/>
              </a:solidFill>
              <a:ln>
                <a:noFill/>
              </a:ln>
              <a:extLst>
                <a:ext uri="{91240B29-F687-4F45-9708-019B960494DF}">
                  <a14:hiddenLine xmlns:a14="http://schemas.microsoft.com/office/drawing/2010/main" w="9525">
                    <a:solidFill>
                      <a:srgbClr val="000000"/>
                    </a:solidFill>
                    <a:round/>
                    <a:headEnd/>
                    <a:tailEnd/>
                  </a14:hiddenLine>
                </a:ext>
              </a:extLst>
            </p:spPr>
            <p:txBody>
              <a:bodyPr lIns="93247" tIns="46623" rIns="93247" bIns="46623"/>
              <a:lstStyle/>
              <a:p>
                <a:pPr defTabSz="914224" eaLnBrk="1" fontAlgn="auto" hangingPunct="1">
                  <a:spcBef>
                    <a:spcPts val="0"/>
                  </a:spcBef>
                  <a:spcAft>
                    <a:spcPts val="0"/>
                  </a:spcAft>
                  <a:defRPr/>
                </a:pPr>
                <a:endParaRPr lang="sl-SI" sz="1836" kern="0" dirty="0">
                  <a:solidFill>
                    <a:sysClr val="windowText" lastClr="000000"/>
                  </a:solidFill>
                  <a:latin typeface="+mn-lt"/>
                </a:endParaRPr>
              </a:p>
            </p:txBody>
          </p:sp>
          <p:sp>
            <p:nvSpPr>
              <p:cNvPr id="98" name="Freeform 72">
                <a:extLst>
                  <a:ext uri="{FF2B5EF4-FFF2-40B4-BE49-F238E27FC236}">
                    <a16:creationId xmlns:a16="http://schemas.microsoft.com/office/drawing/2014/main" id="{379A80A4-2E0D-4549-8525-1DB710ECFE97}"/>
                  </a:ext>
                </a:extLst>
              </p:cNvPr>
              <p:cNvSpPr>
                <a:spLocks/>
              </p:cNvSpPr>
              <p:nvPr/>
            </p:nvSpPr>
            <p:spPr bwMode="auto">
              <a:xfrm>
                <a:off x="10875053" y="4052406"/>
                <a:ext cx="77769" cy="209704"/>
              </a:xfrm>
              <a:custGeom>
                <a:avLst/>
                <a:gdLst>
                  <a:gd name="T0" fmla="*/ 49 w 49"/>
                  <a:gd name="T1" fmla="*/ 28 h 132"/>
                  <a:gd name="T2" fmla="*/ 25 w 49"/>
                  <a:gd name="T3" fmla="*/ 0 h 132"/>
                  <a:gd name="T4" fmla="*/ 0 w 49"/>
                  <a:gd name="T5" fmla="*/ 25 h 132"/>
                  <a:gd name="T6" fmla="*/ 19 w 49"/>
                  <a:gd name="T7" fmla="*/ 121 h 132"/>
                  <a:gd name="T8" fmla="*/ 23 w 49"/>
                  <a:gd name="T9" fmla="*/ 132 h 132"/>
                  <a:gd name="T10" fmla="*/ 29 w 49"/>
                  <a:gd name="T11" fmla="*/ 121 h 132"/>
                  <a:gd name="T12" fmla="*/ 49 w 49"/>
                  <a:gd name="T13" fmla="*/ 28 h 132"/>
                </a:gdLst>
                <a:ahLst/>
                <a:cxnLst>
                  <a:cxn ang="0">
                    <a:pos x="T0" y="T1"/>
                  </a:cxn>
                  <a:cxn ang="0">
                    <a:pos x="T2" y="T3"/>
                  </a:cxn>
                  <a:cxn ang="0">
                    <a:pos x="T4" y="T5"/>
                  </a:cxn>
                  <a:cxn ang="0">
                    <a:pos x="T6" y="T7"/>
                  </a:cxn>
                  <a:cxn ang="0">
                    <a:pos x="T8" y="T9"/>
                  </a:cxn>
                  <a:cxn ang="0">
                    <a:pos x="T10" y="T11"/>
                  </a:cxn>
                  <a:cxn ang="0">
                    <a:pos x="T12" y="T13"/>
                  </a:cxn>
                </a:cxnLst>
                <a:rect l="0" t="0" r="r" b="b"/>
                <a:pathLst>
                  <a:path w="49" h="132">
                    <a:moveTo>
                      <a:pt x="49" y="28"/>
                    </a:moveTo>
                    <a:lnTo>
                      <a:pt x="25" y="0"/>
                    </a:lnTo>
                    <a:lnTo>
                      <a:pt x="0" y="25"/>
                    </a:lnTo>
                    <a:lnTo>
                      <a:pt x="19" y="121"/>
                    </a:lnTo>
                    <a:lnTo>
                      <a:pt x="23" y="132"/>
                    </a:lnTo>
                    <a:lnTo>
                      <a:pt x="29" y="121"/>
                    </a:lnTo>
                    <a:lnTo>
                      <a:pt x="49" y="28"/>
                    </a:lnTo>
                    <a:close/>
                  </a:path>
                </a:pathLst>
              </a:custGeom>
              <a:solidFill>
                <a:srgbClr val="D2D2D2"/>
              </a:solidFill>
              <a:ln>
                <a:noFill/>
              </a:ln>
              <a:extLst>
                <a:ext uri="{91240B29-F687-4F45-9708-019B960494DF}">
                  <a14:hiddenLine xmlns:a14="http://schemas.microsoft.com/office/drawing/2010/main" w="9525">
                    <a:solidFill>
                      <a:srgbClr val="000000"/>
                    </a:solidFill>
                    <a:round/>
                    <a:headEnd/>
                    <a:tailEnd/>
                  </a14:hiddenLine>
                </a:ext>
              </a:extLst>
            </p:spPr>
            <p:txBody>
              <a:bodyPr lIns="93247" tIns="46623" rIns="93247" bIns="46623"/>
              <a:lstStyle/>
              <a:p>
                <a:pPr defTabSz="914224" eaLnBrk="1" fontAlgn="auto" hangingPunct="1">
                  <a:spcBef>
                    <a:spcPts val="0"/>
                  </a:spcBef>
                  <a:spcAft>
                    <a:spcPts val="0"/>
                  </a:spcAft>
                  <a:defRPr/>
                </a:pPr>
                <a:endParaRPr lang="sl-SI" sz="1836" kern="0" dirty="0">
                  <a:solidFill>
                    <a:sysClr val="windowText" lastClr="000000"/>
                  </a:solidFill>
                  <a:latin typeface="+mn-lt"/>
                </a:endParaRPr>
              </a:p>
            </p:txBody>
          </p:sp>
          <p:sp>
            <p:nvSpPr>
              <p:cNvPr id="99" name="Freeform 73">
                <a:extLst>
                  <a:ext uri="{FF2B5EF4-FFF2-40B4-BE49-F238E27FC236}">
                    <a16:creationId xmlns:a16="http://schemas.microsoft.com/office/drawing/2014/main" id="{0C7BFAB4-0FCC-467D-812F-ECF3E37FBDDA}"/>
                  </a:ext>
                </a:extLst>
              </p:cNvPr>
              <p:cNvSpPr>
                <a:spLocks/>
              </p:cNvSpPr>
              <p:nvPr/>
            </p:nvSpPr>
            <p:spPr bwMode="auto">
              <a:xfrm>
                <a:off x="10867077" y="3910607"/>
                <a:ext cx="99703" cy="121827"/>
              </a:xfrm>
              <a:custGeom>
                <a:avLst/>
                <a:gdLst>
                  <a:gd name="T0" fmla="*/ 68 w 77"/>
                  <a:gd name="T1" fmla="*/ 59 h 97"/>
                  <a:gd name="T2" fmla="*/ 28 w 77"/>
                  <a:gd name="T3" fmla="*/ 90 h 97"/>
                  <a:gd name="T4" fmla="*/ 8 w 77"/>
                  <a:gd name="T5" fmla="*/ 39 h 97"/>
                  <a:gd name="T6" fmla="*/ 57 w 77"/>
                  <a:gd name="T7" fmla="*/ 6 h 97"/>
                  <a:gd name="T8" fmla="*/ 68 w 77"/>
                  <a:gd name="T9" fmla="*/ 59 h 97"/>
                </a:gdLst>
                <a:ahLst/>
                <a:cxnLst>
                  <a:cxn ang="0">
                    <a:pos x="T0" y="T1"/>
                  </a:cxn>
                  <a:cxn ang="0">
                    <a:pos x="T2" y="T3"/>
                  </a:cxn>
                  <a:cxn ang="0">
                    <a:pos x="T4" y="T5"/>
                  </a:cxn>
                  <a:cxn ang="0">
                    <a:pos x="T6" y="T7"/>
                  </a:cxn>
                  <a:cxn ang="0">
                    <a:pos x="T8" y="T9"/>
                  </a:cxn>
                </a:cxnLst>
                <a:rect l="0" t="0" r="r" b="b"/>
                <a:pathLst>
                  <a:path w="77" h="97">
                    <a:moveTo>
                      <a:pt x="68" y="59"/>
                    </a:moveTo>
                    <a:cubicBezTo>
                      <a:pt x="54" y="97"/>
                      <a:pt x="46" y="96"/>
                      <a:pt x="28" y="90"/>
                    </a:cubicBezTo>
                    <a:cubicBezTo>
                      <a:pt x="9" y="84"/>
                      <a:pt x="0" y="61"/>
                      <a:pt x="8" y="39"/>
                    </a:cubicBezTo>
                    <a:cubicBezTo>
                      <a:pt x="15" y="17"/>
                      <a:pt x="39" y="0"/>
                      <a:pt x="57" y="6"/>
                    </a:cubicBezTo>
                    <a:cubicBezTo>
                      <a:pt x="76" y="12"/>
                      <a:pt x="77" y="37"/>
                      <a:pt x="68" y="59"/>
                    </a:cubicBezTo>
                    <a:close/>
                  </a:path>
                </a:pathLst>
              </a:custGeom>
              <a:solidFill>
                <a:srgbClr val="505050"/>
              </a:solidFill>
              <a:ln>
                <a:noFill/>
              </a:ln>
              <a:extLst>
                <a:ext uri="{91240B29-F687-4F45-9708-019B960494DF}">
                  <a14:hiddenLine xmlns:a14="http://schemas.microsoft.com/office/drawing/2010/main" w="9525">
                    <a:solidFill>
                      <a:srgbClr val="000000"/>
                    </a:solidFill>
                    <a:round/>
                    <a:headEnd/>
                    <a:tailEnd/>
                  </a14:hiddenLine>
                </a:ext>
              </a:extLst>
            </p:spPr>
            <p:txBody>
              <a:bodyPr lIns="93247" tIns="46623" rIns="93247" bIns="46623"/>
              <a:lstStyle/>
              <a:p>
                <a:pPr defTabSz="914224" eaLnBrk="1" fontAlgn="auto" hangingPunct="1">
                  <a:spcBef>
                    <a:spcPts val="0"/>
                  </a:spcBef>
                  <a:spcAft>
                    <a:spcPts val="0"/>
                  </a:spcAft>
                  <a:defRPr/>
                </a:pPr>
                <a:endParaRPr lang="sl-SI" sz="1836" kern="0" dirty="0">
                  <a:solidFill>
                    <a:sysClr val="windowText" lastClr="000000"/>
                  </a:solidFill>
                  <a:latin typeface="+mn-lt"/>
                </a:endParaRPr>
              </a:p>
            </p:txBody>
          </p:sp>
          <p:sp>
            <p:nvSpPr>
              <p:cNvPr id="100" name="Freeform 74">
                <a:extLst>
                  <a:ext uri="{FF2B5EF4-FFF2-40B4-BE49-F238E27FC236}">
                    <a16:creationId xmlns:a16="http://schemas.microsoft.com/office/drawing/2014/main" id="{91DF1FFD-B703-44B2-B16C-0D63F2C7C120}"/>
                  </a:ext>
                </a:extLst>
              </p:cNvPr>
              <p:cNvSpPr>
                <a:spLocks/>
              </p:cNvSpPr>
              <p:nvPr/>
            </p:nvSpPr>
            <p:spPr bwMode="auto">
              <a:xfrm>
                <a:off x="10851124" y="3904615"/>
                <a:ext cx="109674" cy="135808"/>
              </a:xfrm>
              <a:custGeom>
                <a:avLst/>
                <a:gdLst>
                  <a:gd name="T0" fmla="*/ 74 w 86"/>
                  <a:gd name="T1" fmla="*/ 22 h 106"/>
                  <a:gd name="T2" fmla="*/ 62 w 86"/>
                  <a:gd name="T3" fmla="*/ 90 h 106"/>
                  <a:gd name="T4" fmla="*/ 25 w 86"/>
                  <a:gd name="T5" fmla="*/ 87 h 106"/>
                  <a:gd name="T6" fmla="*/ 25 w 86"/>
                  <a:gd name="T7" fmla="*/ 8 h 106"/>
                  <a:gd name="T8" fmla="*/ 74 w 86"/>
                  <a:gd name="T9" fmla="*/ 22 h 106"/>
                </a:gdLst>
                <a:ahLst/>
                <a:cxnLst>
                  <a:cxn ang="0">
                    <a:pos x="T0" y="T1"/>
                  </a:cxn>
                  <a:cxn ang="0">
                    <a:pos x="T2" y="T3"/>
                  </a:cxn>
                  <a:cxn ang="0">
                    <a:pos x="T4" y="T5"/>
                  </a:cxn>
                  <a:cxn ang="0">
                    <a:pos x="T6" y="T7"/>
                  </a:cxn>
                  <a:cxn ang="0">
                    <a:pos x="T8" y="T9"/>
                  </a:cxn>
                </a:cxnLst>
                <a:rect l="0" t="0" r="r" b="b"/>
                <a:pathLst>
                  <a:path w="86" h="106">
                    <a:moveTo>
                      <a:pt x="74" y="22"/>
                    </a:moveTo>
                    <a:cubicBezTo>
                      <a:pt x="86" y="41"/>
                      <a:pt x="77" y="81"/>
                      <a:pt x="62" y="90"/>
                    </a:cubicBezTo>
                    <a:cubicBezTo>
                      <a:pt x="48" y="98"/>
                      <a:pt x="36" y="106"/>
                      <a:pt x="25" y="87"/>
                    </a:cubicBezTo>
                    <a:cubicBezTo>
                      <a:pt x="14" y="68"/>
                      <a:pt x="0" y="19"/>
                      <a:pt x="25" y="8"/>
                    </a:cubicBezTo>
                    <a:cubicBezTo>
                      <a:pt x="40" y="0"/>
                      <a:pt x="63" y="3"/>
                      <a:pt x="74" y="22"/>
                    </a:cubicBezTo>
                    <a:close/>
                  </a:path>
                </a:pathLst>
              </a:custGeom>
              <a:solidFill>
                <a:srgbClr val="505050"/>
              </a:solidFill>
              <a:ln>
                <a:noFill/>
              </a:ln>
              <a:extLst>
                <a:ext uri="{91240B29-F687-4F45-9708-019B960494DF}">
                  <a14:hiddenLine xmlns:a14="http://schemas.microsoft.com/office/drawing/2010/main" w="9525">
                    <a:solidFill>
                      <a:srgbClr val="000000"/>
                    </a:solidFill>
                    <a:round/>
                    <a:headEnd/>
                    <a:tailEnd/>
                  </a14:hiddenLine>
                </a:ext>
              </a:extLst>
            </p:spPr>
            <p:txBody>
              <a:bodyPr lIns="93247" tIns="46623" rIns="93247" bIns="46623"/>
              <a:lstStyle/>
              <a:p>
                <a:pPr defTabSz="914224" eaLnBrk="1" fontAlgn="auto" hangingPunct="1">
                  <a:spcBef>
                    <a:spcPts val="0"/>
                  </a:spcBef>
                  <a:spcAft>
                    <a:spcPts val="0"/>
                  </a:spcAft>
                  <a:defRPr/>
                </a:pPr>
                <a:endParaRPr lang="sl-SI" sz="1836" kern="0" dirty="0">
                  <a:solidFill>
                    <a:sysClr val="windowText" lastClr="000000"/>
                  </a:solidFill>
                  <a:latin typeface="+mn-lt"/>
                </a:endParaRPr>
              </a:p>
            </p:txBody>
          </p:sp>
          <p:sp>
            <p:nvSpPr>
              <p:cNvPr id="101" name="Freeform 75">
                <a:extLst>
                  <a:ext uri="{FF2B5EF4-FFF2-40B4-BE49-F238E27FC236}">
                    <a16:creationId xmlns:a16="http://schemas.microsoft.com/office/drawing/2014/main" id="{566993B7-D98D-4338-B576-F430DB509577}"/>
                  </a:ext>
                </a:extLst>
              </p:cNvPr>
              <p:cNvSpPr>
                <a:spLocks/>
              </p:cNvSpPr>
              <p:nvPr/>
            </p:nvSpPr>
            <p:spPr bwMode="auto">
              <a:xfrm>
                <a:off x="10889012" y="4004474"/>
                <a:ext cx="47857" cy="59915"/>
              </a:xfrm>
              <a:custGeom>
                <a:avLst/>
                <a:gdLst>
                  <a:gd name="T0" fmla="*/ 31 w 31"/>
                  <a:gd name="T1" fmla="*/ 25 h 38"/>
                  <a:gd name="T2" fmla="*/ 15 w 31"/>
                  <a:gd name="T3" fmla="*/ 38 h 38"/>
                  <a:gd name="T4" fmla="*/ 0 w 31"/>
                  <a:gd name="T5" fmla="*/ 25 h 38"/>
                  <a:gd name="T6" fmla="*/ 0 w 31"/>
                  <a:gd name="T7" fmla="*/ 0 h 38"/>
                  <a:gd name="T8" fmla="*/ 31 w 31"/>
                  <a:gd name="T9" fmla="*/ 0 h 38"/>
                  <a:gd name="T10" fmla="*/ 31 w 31"/>
                  <a:gd name="T11" fmla="*/ 25 h 38"/>
                </a:gdLst>
                <a:ahLst/>
                <a:cxnLst>
                  <a:cxn ang="0">
                    <a:pos x="T0" y="T1"/>
                  </a:cxn>
                  <a:cxn ang="0">
                    <a:pos x="T2" y="T3"/>
                  </a:cxn>
                  <a:cxn ang="0">
                    <a:pos x="T4" y="T5"/>
                  </a:cxn>
                  <a:cxn ang="0">
                    <a:pos x="T6" y="T7"/>
                  </a:cxn>
                  <a:cxn ang="0">
                    <a:pos x="T8" y="T9"/>
                  </a:cxn>
                  <a:cxn ang="0">
                    <a:pos x="T10" y="T11"/>
                  </a:cxn>
                </a:cxnLst>
                <a:rect l="0" t="0" r="r" b="b"/>
                <a:pathLst>
                  <a:path w="31" h="38">
                    <a:moveTo>
                      <a:pt x="31" y="25"/>
                    </a:moveTo>
                    <a:lnTo>
                      <a:pt x="15" y="38"/>
                    </a:lnTo>
                    <a:lnTo>
                      <a:pt x="0" y="25"/>
                    </a:lnTo>
                    <a:lnTo>
                      <a:pt x="0" y="0"/>
                    </a:lnTo>
                    <a:lnTo>
                      <a:pt x="31" y="0"/>
                    </a:lnTo>
                    <a:lnTo>
                      <a:pt x="31" y="25"/>
                    </a:lnTo>
                    <a:close/>
                  </a:path>
                </a:pathLst>
              </a:custGeom>
              <a:solidFill>
                <a:srgbClr val="FFB900"/>
              </a:solidFill>
              <a:ln>
                <a:noFill/>
              </a:ln>
              <a:extLst>
                <a:ext uri="{91240B29-F687-4F45-9708-019B960494DF}">
                  <a14:hiddenLine xmlns:a14="http://schemas.microsoft.com/office/drawing/2010/main" w="9525">
                    <a:solidFill>
                      <a:srgbClr val="000000"/>
                    </a:solidFill>
                    <a:round/>
                    <a:headEnd/>
                    <a:tailEnd/>
                  </a14:hiddenLine>
                </a:ext>
              </a:extLst>
            </p:spPr>
            <p:txBody>
              <a:bodyPr lIns="93247" tIns="46623" rIns="93247" bIns="46623"/>
              <a:lstStyle/>
              <a:p>
                <a:pPr defTabSz="914224" eaLnBrk="1" fontAlgn="auto" hangingPunct="1">
                  <a:spcBef>
                    <a:spcPts val="0"/>
                  </a:spcBef>
                  <a:spcAft>
                    <a:spcPts val="0"/>
                  </a:spcAft>
                  <a:defRPr/>
                </a:pPr>
                <a:endParaRPr lang="sl-SI" sz="1836" kern="0" dirty="0">
                  <a:solidFill>
                    <a:sysClr val="windowText" lastClr="000000"/>
                  </a:solidFill>
                  <a:latin typeface="+mn-lt"/>
                </a:endParaRPr>
              </a:p>
            </p:txBody>
          </p:sp>
          <p:sp>
            <p:nvSpPr>
              <p:cNvPr id="102" name="Freeform 76">
                <a:extLst>
                  <a:ext uri="{FF2B5EF4-FFF2-40B4-BE49-F238E27FC236}">
                    <a16:creationId xmlns:a16="http://schemas.microsoft.com/office/drawing/2014/main" id="{C1F02AA0-F7BB-4C66-A6FB-ECFD98763A5B}"/>
                  </a:ext>
                </a:extLst>
              </p:cNvPr>
              <p:cNvSpPr>
                <a:spLocks/>
              </p:cNvSpPr>
              <p:nvPr/>
            </p:nvSpPr>
            <p:spPr bwMode="auto">
              <a:xfrm>
                <a:off x="10769369" y="4058398"/>
                <a:ext cx="105684" cy="277607"/>
              </a:xfrm>
              <a:custGeom>
                <a:avLst/>
                <a:gdLst>
                  <a:gd name="T0" fmla="*/ 84 w 84"/>
                  <a:gd name="T1" fmla="*/ 9 h 218"/>
                  <a:gd name="T2" fmla="*/ 51 w 84"/>
                  <a:gd name="T3" fmla="*/ 0 h 218"/>
                  <a:gd name="T4" fmla="*/ 0 w 84"/>
                  <a:gd name="T5" fmla="*/ 218 h 218"/>
                  <a:gd name="T6" fmla="*/ 34 w 84"/>
                  <a:gd name="T7" fmla="*/ 218 h 218"/>
                  <a:gd name="T8" fmla="*/ 84 w 84"/>
                  <a:gd name="T9" fmla="*/ 9 h 218"/>
                </a:gdLst>
                <a:ahLst/>
                <a:cxnLst>
                  <a:cxn ang="0">
                    <a:pos x="T0" y="T1"/>
                  </a:cxn>
                  <a:cxn ang="0">
                    <a:pos x="T2" y="T3"/>
                  </a:cxn>
                  <a:cxn ang="0">
                    <a:pos x="T4" y="T5"/>
                  </a:cxn>
                  <a:cxn ang="0">
                    <a:pos x="T6" y="T7"/>
                  </a:cxn>
                  <a:cxn ang="0">
                    <a:pos x="T8" y="T9"/>
                  </a:cxn>
                </a:cxnLst>
                <a:rect l="0" t="0" r="r" b="b"/>
                <a:pathLst>
                  <a:path w="84" h="218">
                    <a:moveTo>
                      <a:pt x="84" y="9"/>
                    </a:moveTo>
                    <a:cubicBezTo>
                      <a:pt x="73" y="6"/>
                      <a:pt x="62" y="3"/>
                      <a:pt x="51" y="0"/>
                    </a:cubicBezTo>
                    <a:cubicBezTo>
                      <a:pt x="18" y="71"/>
                      <a:pt x="7" y="141"/>
                      <a:pt x="0" y="218"/>
                    </a:cubicBezTo>
                    <a:cubicBezTo>
                      <a:pt x="34" y="218"/>
                      <a:pt x="34" y="218"/>
                      <a:pt x="34" y="218"/>
                    </a:cubicBezTo>
                    <a:cubicBezTo>
                      <a:pt x="42" y="144"/>
                      <a:pt x="53" y="77"/>
                      <a:pt x="84" y="9"/>
                    </a:cubicBezTo>
                    <a:close/>
                  </a:path>
                </a:pathLst>
              </a:custGeom>
              <a:solidFill>
                <a:srgbClr val="505050"/>
              </a:solidFill>
              <a:ln>
                <a:noFill/>
              </a:ln>
              <a:extLst>
                <a:ext uri="{91240B29-F687-4F45-9708-019B960494DF}">
                  <a14:hiddenLine xmlns:a14="http://schemas.microsoft.com/office/drawing/2010/main" w="9525">
                    <a:solidFill>
                      <a:srgbClr val="000000"/>
                    </a:solidFill>
                    <a:round/>
                    <a:headEnd/>
                    <a:tailEnd/>
                  </a14:hiddenLine>
                </a:ext>
              </a:extLst>
            </p:spPr>
            <p:txBody>
              <a:bodyPr lIns="93247" tIns="46623" rIns="93247" bIns="46623"/>
              <a:lstStyle/>
              <a:p>
                <a:pPr defTabSz="914224" eaLnBrk="1" fontAlgn="auto" hangingPunct="1">
                  <a:spcBef>
                    <a:spcPts val="0"/>
                  </a:spcBef>
                  <a:spcAft>
                    <a:spcPts val="0"/>
                  </a:spcAft>
                  <a:defRPr/>
                </a:pPr>
                <a:endParaRPr lang="sl-SI" sz="1836" kern="0" dirty="0">
                  <a:solidFill>
                    <a:sysClr val="windowText" lastClr="000000"/>
                  </a:solidFill>
                  <a:latin typeface="+mn-lt"/>
                </a:endParaRPr>
              </a:p>
            </p:txBody>
          </p:sp>
          <p:sp>
            <p:nvSpPr>
              <p:cNvPr id="103" name="Freeform 77">
                <a:extLst>
                  <a:ext uri="{FF2B5EF4-FFF2-40B4-BE49-F238E27FC236}">
                    <a16:creationId xmlns:a16="http://schemas.microsoft.com/office/drawing/2014/main" id="{0AFFD466-8734-4C39-93AB-01946D5CB947}"/>
                  </a:ext>
                </a:extLst>
              </p:cNvPr>
              <p:cNvSpPr>
                <a:spLocks/>
              </p:cNvSpPr>
              <p:nvPr/>
            </p:nvSpPr>
            <p:spPr bwMode="auto">
              <a:xfrm>
                <a:off x="10950827" y="4058398"/>
                <a:ext cx="107679" cy="277607"/>
              </a:xfrm>
              <a:custGeom>
                <a:avLst/>
                <a:gdLst>
                  <a:gd name="T0" fmla="*/ 0 w 85"/>
                  <a:gd name="T1" fmla="*/ 9 h 218"/>
                  <a:gd name="T2" fmla="*/ 34 w 85"/>
                  <a:gd name="T3" fmla="*/ 0 h 218"/>
                  <a:gd name="T4" fmla="*/ 85 w 85"/>
                  <a:gd name="T5" fmla="*/ 218 h 218"/>
                  <a:gd name="T6" fmla="*/ 50 w 85"/>
                  <a:gd name="T7" fmla="*/ 218 h 218"/>
                  <a:gd name="T8" fmla="*/ 0 w 85"/>
                  <a:gd name="T9" fmla="*/ 9 h 218"/>
                </a:gdLst>
                <a:ahLst/>
                <a:cxnLst>
                  <a:cxn ang="0">
                    <a:pos x="T0" y="T1"/>
                  </a:cxn>
                  <a:cxn ang="0">
                    <a:pos x="T2" y="T3"/>
                  </a:cxn>
                  <a:cxn ang="0">
                    <a:pos x="T4" y="T5"/>
                  </a:cxn>
                  <a:cxn ang="0">
                    <a:pos x="T6" y="T7"/>
                  </a:cxn>
                  <a:cxn ang="0">
                    <a:pos x="T8" y="T9"/>
                  </a:cxn>
                </a:cxnLst>
                <a:rect l="0" t="0" r="r" b="b"/>
                <a:pathLst>
                  <a:path w="85" h="218">
                    <a:moveTo>
                      <a:pt x="0" y="9"/>
                    </a:moveTo>
                    <a:cubicBezTo>
                      <a:pt x="12" y="6"/>
                      <a:pt x="23" y="3"/>
                      <a:pt x="34" y="0"/>
                    </a:cubicBezTo>
                    <a:cubicBezTo>
                      <a:pt x="67" y="71"/>
                      <a:pt x="77" y="141"/>
                      <a:pt x="85" y="218"/>
                    </a:cubicBezTo>
                    <a:cubicBezTo>
                      <a:pt x="50" y="218"/>
                      <a:pt x="50" y="218"/>
                      <a:pt x="50" y="218"/>
                    </a:cubicBezTo>
                    <a:cubicBezTo>
                      <a:pt x="42" y="144"/>
                      <a:pt x="32" y="77"/>
                      <a:pt x="0" y="9"/>
                    </a:cubicBezTo>
                    <a:close/>
                  </a:path>
                </a:pathLst>
              </a:custGeom>
              <a:solidFill>
                <a:srgbClr val="505050"/>
              </a:solidFill>
              <a:ln>
                <a:noFill/>
              </a:ln>
              <a:extLst>
                <a:ext uri="{91240B29-F687-4F45-9708-019B960494DF}">
                  <a14:hiddenLine xmlns:a14="http://schemas.microsoft.com/office/drawing/2010/main" w="9525">
                    <a:solidFill>
                      <a:srgbClr val="000000"/>
                    </a:solidFill>
                    <a:round/>
                    <a:headEnd/>
                    <a:tailEnd/>
                  </a14:hiddenLine>
                </a:ext>
              </a:extLst>
            </p:spPr>
            <p:txBody>
              <a:bodyPr lIns="93247" tIns="46623" rIns="93247" bIns="46623"/>
              <a:lstStyle/>
              <a:p>
                <a:pPr defTabSz="914224" eaLnBrk="1" fontAlgn="auto" hangingPunct="1">
                  <a:spcBef>
                    <a:spcPts val="0"/>
                  </a:spcBef>
                  <a:spcAft>
                    <a:spcPts val="0"/>
                  </a:spcAft>
                  <a:defRPr/>
                </a:pPr>
                <a:endParaRPr lang="sl-SI" sz="1836" kern="0" dirty="0">
                  <a:solidFill>
                    <a:sysClr val="windowText" lastClr="000000"/>
                  </a:solidFill>
                  <a:latin typeface="+mn-lt"/>
                </a:endParaRPr>
              </a:p>
            </p:txBody>
          </p:sp>
          <p:sp>
            <p:nvSpPr>
              <p:cNvPr id="104" name="Freeform 78">
                <a:extLst>
                  <a:ext uri="{FF2B5EF4-FFF2-40B4-BE49-F238E27FC236}">
                    <a16:creationId xmlns:a16="http://schemas.microsoft.com/office/drawing/2014/main" id="{20E6B5FC-553C-41D4-B1AE-B42FBD0473DB}"/>
                  </a:ext>
                </a:extLst>
              </p:cNvPr>
              <p:cNvSpPr>
                <a:spLocks/>
              </p:cNvSpPr>
              <p:nvPr/>
            </p:nvSpPr>
            <p:spPr bwMode="auto">
              <a:xfrm>
                <a:off x="10773357" y="4336005"/>
                <a:ext cx="33898" cy="35949"/>
              </a:xfrm>
              <a:custGeom>
                <a:avLst/>
                <a:gdLst>
                  <a:gd name="T0" fmla="*/ 0 w 26"/>
                  <a:gd name="T1" fmla="*/ 0 h 28"/>
                  <a:gd name="T2" fmla="*/ 0 w 26"/>
                  <a:gd name="T3" fmla="*/ 16 h 28"/>
                  <a:gd name="T4" fmla="*/ 13 w 26"/>
                  <a:gd name="T5" fmla="*/ 28 h 28"/>
                  <a:gd name="T6" fmla="*/ 26 w 26"/>
                  <a:gd name="T7" fmla="*/ 16 h 28"/>
                  <a:gd name="T8" fmla="*/ 26 w 26"/>
                  <a:gd name="T9" fmla="*/ 0 h 28"/>
                  <a:gd name="T10" fmla="*/ 0 w 26"/>
                  <a:gd name="T11" fmla="*/ 0 h 28"/>
                </a:gdLst>
                <a:ahLst/>
                <a:cxnLst>
                  <a:cxn ang="0">
                    <a:pos x="T0" y="T1"/>
                  </a:cxn>
                  <a:cxn ang="0">
                    <a:pos x="T2" y="T3"/>
                  </a:cxn>
                  <a:cxn ang="0">
                    <a:pos x="T4" y="T5"/>
                  </a:cxn>
                  <a:cxn ang="0">
                    <a:pos x="T6" y="T7"/>
                  </a:cxn>
                  <a:cxn ang="0">
                    <a:pos x="T8" y="T9"/>
                  </a:cxn>
                  <a:cxn ang="0">
                    <a:pos x="T10" y="T11"/>
                  </a:cxn>
                </a:cxnLst>
                <a:rect l="0" t="0" r="r" b="b"/>
                <a:pathLst>
                  <a:path w="26" h="28">
                    <a:moveTo>
                      <a:pt x="0" y="0"/>
                    </a:moveTo>
                    <a:cubicBezTo>
                      <a:pt x="0" y="16"/>
                      <a:pt x="0" y="16"/>
                      <a:pt x="0" y="16"/>
                    </a:cubicBezTo>
                    <a:cubicBezTo>
                      <a:pt x="0" y="23"/>
                      <a:pt x="6" y="28"/>
                      <a:pt x="13" y="28"/>
                    </a:cubicBezTo>
                    <a:cubicBezTo>
                      <a:pt x="20" y="28"/>
                      <a:pt x="26" y="23"/>
                      <a:pt x="26" y="16"/>
                    </a:cubicBezTo>
                    <a:cubicBezTo>
                      <a:pt x="26" y="0"/>
                      <a:pt x="26" y="0"/>
                      <a:pt x="26" y="0"/>
                    </a:cubicBezTo>
                    <a:lnTo>
                      <a:pt x="0" y="0"/>
                    </a:lnTo>
                    <a:close/>
                  </a:path>
                </a:pathLst>
              </a:custGeom>
              <a:solidFill>
                <a:srgbClr val="FFB900"/>
              </a:solidFill>
              <a:ln>
                <a:noFill/>
              </a:ln>
              <a:extLst>
                <a:ext uri="{91240B29-F687-4F45-9708-019B960494DF}">
                  <a14:hiddenLine xmlns:a14="http://schemas.microsoft.com/office/drawing/2010/main" w="9525">
                    <a:solidFill>
                      <a:srgbClr val="000000"/>
                    </a:solidFill>
                    <a:round/>
                    <a:headEnd/>
                    <a:tailEnd/>
                  </a14:hiddenLine>
                </a:ext>
              </a:extLst>
            </p:spPr>
            <p:txBody>
              <a:bodyPr lIns="93247" tIns="46623" rIns="93247" bIns="46623"/>
              <a:lstStyle/>
              <a:p>
                <a:pPr defTabSz="914224" eaLnBrk="1" fontAlgn="auto" hangingPunct="1">
                  <a:spcBef>
                    <a:spcPts val="0"/>
                  </a:spcBef>
                  <a:spcAft>
                    <a:spcPts val="0"/>
                  </a:spcAft>
                  <a:defRPr/>
                </a:pPr>
                <a:endParaRPr lang="sl-SI" sz="1836" kern="0" dirty="0">
                  <a:solidFill>
                    <a:sysClr val="windowText" lastClr="000000"/>
                  </a:solidFill>
                  <a:latin typeface="+mn-lt"/>
                </a:endParaRPr>
              </a:p>
            </p:txBody>
          </p:sp>
          <p:sp>
            <p:nvSpPr>
              <p:cNvPr id="105" name="Freeform 79">
                <a:extLst>
                  <a:ext uri="{FF2B5EF4-FFF2-40B4-BE49-F238E27FC236}">
                    <a16:creationId xmlns:a16="http://schemas.microsoft.com/office/drawing/2014/main" id="{FEA83366-C176-4910-870C-79FC302DA71F}"/>
                  </a:ext>
                </a:extLst>
              </p:cNvPr>
              <p:cNvSpPr>
                <a:spLocks/>
              </p:cNvSpPr>
              <p:nvPr/>
            </p:nvSpPr>
            <p:spPr bwMode="auto">
              <a:xfrm>
                <a:off x="11020619" y="4336005"/>
                <a:ext cx="31905" cy="35949"/>
              </a:xfrm>
              <a:custGeom>
                <a:avLst/>
                <a:gdLst>
                  <a:gd name="T0" fmla="*/ 0 w 25"/>
                  <a:gd name="T1" fmla="*/ 0 h 28"/>
                  <a:gd name="T2" fmla="*/ 0 w 25"/>
                  <a:gd name="T3" fmla="*/ 16 h 28"/>
                  <a:gd name="T4" fmla="*/ 12 w 25"/>
                  <a:gd name="T5" fmla="*/ 28 h 28"/>
                  <a:gd name="T6" fmla="*/ 25 w 25"/>
                  <a:gd name="T7" fmla="*/ 16 h 28"/>
                  <a:gd name="T8" fmla="*/ 25 w 25"/>
                  <a:gd name="T9" fmla="*/ 0 h 28"/>
                  <a:gd name="T10" fmla="*/ 0 w 25"/>
                  <a:gd name="T11" fmla="*/ 0 h 28"/>
                </a:gdLst>
                <a:ahLst/>
                <a:cxnLst>
                  <a:cxn ang="0">
                    <a:pos x="T0" y="T1"/>
                  </a:cxn>
                  <a:cxn ang="0">
                    <a:pos x="T2" y="T3"/>
                  </a:cxn>
                  <a:cxn ang="0">
                    <a:pos x="T4" y="T5"/>
                  </a:cxn>
                  <a:cxn ang="0">
                    <a:pos x="T6" y="T7"/>
                  </a:cxn>
                  <a:cxn ang="0">
                    <a:pos x="T8" y="T9"/>
                  </a:cxn>
                  <a:cxn ang="0">
                    <a:pos x="T10" y="T11"/>
                  </a:cxn>
                </a:cxnLst>
                <a:rect l="0" t="0" r="r" b="b"/>
                <a:pathLst>
                  <a:path w="25" h="28">
                    <a:moveTo>
                      <a:pt x="0" y="0"/>
                    </a:moveTo>
                    <a:cubicBezTo>
                      <a:pt x="0" y="16"/>
                      <a:pt x="0" y="16"/>
                      <a:pt x="0" y="16"/>
                    </a:cubicBezTo>
                    <a:cubicBezTo>
                      <a:pt x="0" y="23"/>
                      <a:pt x="5" y="28"/>
                      <a:pt x="12" y="28"/>
                    </a:cubicBezTo>
                    <a:cubicBezTo>
                      <a:pt x="19" y="28"/>
                      <a:pt x="25" y="23"/>
                      <a:pt x="25" y="16"/>
                    </a:cubicBezTo>
                    <a:cubicBezTo>
                      <a:pt x="25" y="0"/>
                      <a:pt x="25" y="0"/>
                      <a:pt x="25" y="0"/>
                    </a:cubicBezTo>
                    <a:lnTo>
                      <a:pt x="0" y="0"/>
                    </a:lnTo>
                    <a:close/>
                  </a:path>
                </a:pathLst>
              </a:custGeom>
              <a:solidFill>
                <a:srgbClr val="FFB900"/>
              </a:solidFill>
              <a:ln>
                <a:noFill/>
              </a:ln>
              <a:extLst>
                <a:ext uri="{91240B29-F687-4F45-9708-019B960494DF}">
                  <a14:hiddenLine xmlns:a14="http://schemas.microsoft.com/office/drawing/2010/main" w="9525">
                    <a:solidFill>
                      <a:srgbClr val="000000"/>
                    </a:solidFill>
                    <a:round/>
                    <a:headEnd/>
                    <a:tailEnd/>
                  </a14:hiddenLine>
                </a:ext>
              </a:extLst>
            </p:spPr>
            <p:txBody>
              <a:bodyPr lIns="93247" tIns="46623" rIns="93247" bIns="46623"/>
              <a:lstStyle/>
              <a:p>
                <a:pPr defTabSz="914224" eaLnBrk="1" fontAlgn="auto" hangingPunct="1">
                  <a:spcBef>
                    <a:spcPts val="0"/>
                  </a:spcBef>
                  <a:spcAft>
                    <a:spcPts val="0"/>
                  </a:spcAft>
                  <a:defRPr/>
                </a:pPr>
                <a:endParaRPr lang="sl-SI" sz="1836" kern="0" dirty="0">
                  <a:solidFill>
                    <a:sysClr val="windowText" lastClr="000000"/>
                  </a:solidFill>
                  <a:latin typeface="+mn-lt"/>
                </a:endParaRPr>
              </a:p>
            </p:txBody>
          </p:sp>
          <p:sp>
            <p:nvSpPr>
              <p:cNvPr id="106" name="Freeform 80">
                <a:extLst>
                  <a:ext uri="{FF2B5EF4-FFF2-40B4-BE49-F238E27FC236}">
                    <a16:creationId xmlns:a16="http://schemas.microsoft.com/office/drawing/2014/main" id="{4A0E2FD0-3E1F-4E98-99E9-879008B1C344}"/>
                  </a:ext>
                </a:extLst>
              </p:cNvPr>
              <p:cNvSpPr>
                <a:spLocks/>
              </p:cNvSpPr>
              <p:nvPr/>
            </p:nvSpPr>
            <p:spPr bwMode="auto">
              <a:xfrm>
                <a:off x="10833178" y="4050410"/>
                <a:ext cx="161518" cy="281601"/>
              </a:xfrm>
              <a:custGeom>
                <a:avLst/>
                <a:gdLst>
                  <a:gd name="T0" fmla="*/ 70 w 102"/>
                  <a:gd name="T1" fmla="*/ 0 h 177"/>
                  <a:gd name="T2" fmla="*/ 50 w 102"/>
                  <a:gd name="T3" fmla="*/ 33 h 177"/>
                  <a:gd name="T4" fmla="*/ 31 w 102"/>
                  <a:gd name="T5" fmla="*/ 0 h 177"/>
                  <a:gd name="T6" fmla="*/ 0 w 102"/>
                  <a:gd name="T7" fmla="*/ 5 h 177"/>
                  <a:gd name="T8" fmla="*/ 1 w 102"/>
                  <a:gd name="T9" fmla="*/ 177 h 177"/>
                  <a:gd name="T10" fmla="*/ 99 w 102"/>
                  <a:gd name="T11" fmla="*/ 177 h 177"/>
                  <a:gd name="T12" fmla="*/ 102 w 102"/>
                  <a:gd name="T13" fmla="*/ 5 h 177"/>
                  <a:gd name="T14" fmla="*/ 70 w 102"/>
                  <a:gd name="T15" fmla="*/ 0 h 177"/>
                </a:gdLst>
                <a:ahLst/>
                <a:cxnLst>
                  <a:cxn ang="0">
                    <a:pos x="T0" y="T1"/>
                  </a:cxn>
                  <a:cxn ang="0">
                    <a:pos x="T2" y="T3"/>
                  </a:cxn>
                  <a:cxn ang="0">
                    <a:pos x="T4" y="T5"/>
                  </a:cxn>
                  <a:cxn ang="0">
                    <a:pos x="T6" y="T7"/>
                  </a:cxn>
                  <a:cxn ang="0">
                    <a:pos x="T8" y="T9"/>
                  </a:cxn>
                  <a:cxn ang="0">
                    <a:pos x="T10" y="T11"/>
                  </a:cxn>
                  <a:cxn ang="0">
                    <a:pos x="T12" y="T13"/>
                  </a:cxn>
                  <a:cxn ang="0">
                    <a:pos x="T14" y="T15"/>
                  </a:cxn>
                </a:cxnLst>
                <a:rect l="0" t="0" r="r" b="b"/>
                <a:pathLst>
                  <a:path w="102" h="177">
                    <a:moveTo>
                      <a:pt x="70" y="0"/>
                    </a:moveTo>
                    <a:lnTo>
                      <a:pt x="50" y="33"/>
                    </a:lnTo>
                    <a:lnTo>
                      <a:pt x="31" y="0"/>
                    </a:lnTo>
                    <a:lnTo>
                      <a:pt x="0" y="5"/>
                    </a:lnTo>
                    <a:lnTo>
                      <a:pt x="1" y="177"/>
                    </a:lnTo>
                    <a:lnTo>
                      <a:pt x="99" y="177"/>
                    </a:lnTo>
                    <a:lnTo>
                      <a:pt x="102" y="5"/>
                    </a:lnTo>
                    <a:lnTo>
                      <a:pt x="70" y="0"/>
                    </a:lnTo>
                    <a:close/>
                  </a:path>
                </a:pathLst>
              </a:custGeom>
              <a:solidFill>
                <a:srgbClr val="505050"/>
              </a:solidFill>
              <a:ln>
                <a:noFill/>
              </a:ln>
              <a:extLst>
                <a:ext uri="{91240B29-F687-4F45-9708-019B960494DF}">
                  <a14:hiddenLine xmlns:a14="http://schemas.microsoft.com/office/drawing/2010/main" w="9525">
                    <a:solidFill>
                      <a:srgbClr val="000000"/>
                    </a:solidFill>
                    <a:round/>
                    <a:headEnd/>
                    <a:tailEnd/>
                  </a14:hiddenLine>
                </a:ext>
              </a:extLst>
            </p:spPr>
            <p:txBody>
              <a:bodyPr lIns="93247" tIns="46623" rIns="93247" bIns="46623"/>
              <a:lstStyle/>
              <a:p>
                <a:pPr defTabSz="914224" eaLnBrk="1" fontAlgn="auto" hangingPunct="1">
                  <a:spcBef>
                    <a:spcPts val="0"/>
                  </a:spcBef>
                  <a:spcAft>
                    <a:spcPts val="0"/>
                  </a:spcAft>
                  <a:defRPr/>
                </a:pPr>
                <a:endParaRPr lang="sl-SI" sz="1836" kern="0" dirty="0">
                  <a:solidFill>
                    <a:sysClr val="windowText" lastClr="000000"/>
                  </a:solidFill>
                  <a:latin typeface="+mn-lt"/>
                </a:endParaRPr>
              </a:p>
            </p:txBody>
          </p:sp>
          <p:sp>
            <p:nvSpPr>
              <p:cNvPr id="107" name="Freeform 81">
                <a:extLst>
                  <a:ext uri="{FF2B5EF4-FFF2-40B4-BE49-F238E27FC236}">
                    <a16:creationId xmlns:a16="http://schemas.microsoft.com/office/drawing/2014/main" id="{3CFE491E-A345-4A8B-B953-BDCAF0A49C73}"/>
                  </a:ext>
                </a:extLst>
              </p:cNvPr>
              <p:cNvSpPr>
                <a:spLocks/>
              </p:cNvSpPr>
              <p:nvPr/>
            </p:nvSpPr>
            <p:spPr bwMode="auto">
              <a:xfrm>
                <a:off x="10952822" y="3954545"/>
                <a:ext cx="1993" cy="0"/>
              </a:xfrm>
              <a:custGeom>
                <a:avLst/>
                <a:gdLst>
                  <a:gd name="T0" fmla="*/ 1 w 1"/>
                  <a:gd name="T1" fmla="*/ 1 h 1"/>
                  <a:gd name="T2" fmla="*/ 0 w 1"/>
                  <a:gd name="T3" fmla="*/ 0 h 1"/>
                  <a:gd name="T4" fmla="*/ 1 w 1"/>
                  <a:gd name="T5" fmla="*/ 1 h 1"/>
                </a:gdLst>
                <a:ahLst/>
                <a:cxnLst>
                  <a:cxn ang="0">
                    <a:pos x="T0" y="T1"/>
                  </a:cxn>
                  <a:cxn ang="0">
                    <a:pos x="T2" y="T3"/>
                  </a:cxn>
                  <a:cxn ang="0">
                    <a:pos x="T4" y="T5"/>
                  </a:cxn>
                </a:cxnLst>
                <a:rect l="0" t="0" r="r" b="b"/>
                <a:pathLst>
                  <a:path w="1" h="1">
                    <a:moveTo>
                      <a:pt x="1" y="1"/>
                    </a:moveTo>
                    <a:cubicBezTo>
                      <a:pt x="0" y="0"/>
                      <a:pt x="0" y="0"/>
                      <a:pt x="0" y="0"/>
                    </a:cubicBezTo>
                    <a:cubicBezTo>
                      <a:pt x="0" y="0"/>
                      <a:pt x="0" y="0"/>
                      <a:pt x="1" y="1"/>
                    </a:cubicBezTo>
                    <a:close/>
                  </a:path>
                </a:pathLst>
              </a:custGeom>
              <a:solidFill>
                <a:srgbClr val="FFD60A"/>
              </a:solidFill>
              <a:ln>
                <a:noFill/>
              </a:ln>
              <a:extLst>
                <a:ext uri="{91240B29-F687-4F45-9708-019B960494DF}">
                  <a14:hiddenLine xmlns:a14="http://schemas.microsoft.com/office/drawing/2010/main" w="9525">
                    <a:solidFill>
                      <a:srgbClr val="000000"/>
                    </a:solidFill>
                    <a:round/>
                    <a:headEnd/>
                    <a:tailEnd/>
                  </a14:hiddenLine>
                </a:ext>
              </a:extLst>
            </p:spPr>
            <p:txBody>
              <a:bodyPr lIns="93247" tIns="46623" rIns="93247" bIns="46623"/>
              <a:lstStyle/>
              <a:p>
                <a:pPr defTabSz="914224" eaLnBrk="1" fontAlgn="auto" hangingPunct="1">
                  <a:spcBef>
                    <a:spcPts val="0"/>
                  </a:spcBef>
                  <a:spcAft>
                    <a:spcPts val="0"/>
                  </a:spcAft>
                  <a:defRPr/>
                </a:pPr>
                <a:endParaRPr lang="sl-SI" sz="1836" kern="0" dirty="0">
                  <a:solidFill>
                    <a:sysClr val="windowText" lastClr="000000"/>
                  </a:solidFill>
                  <a:latin typeface="+mn-lt"/>
                </a:endParaRPr>
              </a:p>
            </p:txBody>
          </p:sp>
          <p:sp>
            <p:nvSpPr>
              <p:cNvPr id="108" name="Freeform 82">
                <a:extLst>
                  <a:ext uri="{FF2B5EF4-FFF2-40B4-BE49-F238E27FC236}">
                    <a16:creationId xmlns:a16="http://schemas.microsoft.com/office/drawing/2014/main" id="{3ABC5C4A-36FE-4396-8CDE-9480C7DA20B8}"/>
                  </a:ext>
                </a:extLst>
              </p:cNvPr>
              <p:cNvSpPr>
                <a:spLocks/>
              </p:cNvSpPr>
              <p:nvPr/>
            </p:nvSpPr>
            <p:spPr bwMode="auto">
              <a:xfrm>
                <a:off x="10952822" y="3952547"/>
                <a:ext cx="0" cy="0"/>
              </a:xfrm>
              <a:custGeom>
                <a:avLst/>
                <a:gdLst/>
                <a:ahLst/>
                <a:cxnLst>
                  <a:cxn ang="0">
                    <a:pos x="0" y="0"/>
                  </a:cxn>
                  <a:cxn ang="0">
                    <a:pos x="0" y="0"/>
                  </a:cxn>
                  <a:cxn ang="0">
                    <a:pos x="0" y="0"/>
                  </a:cxn>
                </a:cxnLst>
                <a:rect l="0" t="0" r="r" b="b"/>
                <a:pathLst>
                  <a:path>
                    <a:moveTo>
                      <a:pt x="0" y="0"/>
                    </a:moveTo>
                    <a:cubicBezTo>
                      <a:pt x="0" y="0"/>
                      <a:pt x="0" y="0"/>
                      <a:pt x="0" y="0"/>
                    </a:cubicBezTo>
                    <a:cubicBezTo>
                      <a:pt x="0" y="0"/>
                      <a:pt x="0" y="0"/>
                      <a:pt x="0" y="0"/>
                    </a:cubicBezTo>
                    <a:close/>
                  </a:path>
                </a:pathLst>
              </a:custGeom>
              <a:solidFill>
                <a:srgbClr val="FFD60A"/>
              </a:solidFill>
              <a:ln>
                <a:noFill/>
              </a:ln>
              <a:extLst>
                <a:ext uri="{91240B29-F687-4F45-9708-019B960494DF}">
                  <a14:hiddenLine xmlns:a14="http://schemas.microsoft.com/office/drawing/2010/main" w="9525">
                    <a:solidFill>
                      <a:srgbClr val="000000"/>
                    </a:solidFill>
                    <a:round/>
                    <a:headEnd/>
                    <a:tailEnd/>
                  </a14:hiddenLine>
                </a:ext>
              </a:extLst>
            </p:spPr>
            <p:txBody>
              <a:bodyPr lIns="93247" tIns="46623" rIns="93247" bIns="46623"/>
              <a:lstStyle/>
              <a:p>
                <a:pPr defTabSz="914224" eaLnBrk="1" fontAlgn="auto" hangingPunct="1">
                  <a:spcBef>
                    <a:spcPts val="0"/>
                  </a:spcBef>
                  <a:spcAft>
                    <a:spcPts val="0"/>
                  </a:spcAft>
                  <a:defRPr/>
                </a:pPr>
                <a:endParaRPr lang="sl-SI" sz="1836" kern="0" dirty="0">
                  <a:solidFill>
                    <a:sysClr val="windowText" lastClr="000000"/>
                  </a:solidFill>
                  <a:latin typeface="+mn-lt"/>
                </a:endParaRPr>
              </a:p>
            </p:txBody>
          </p:sp>
          <p:sp>
            <p:nvSpPr>
              <p:cNvPr id="109" name="Freeform 83">
                <a:extLst>
                  <a:ext uri="{FF2B5EF4-FFF2-40B4-BE49-F238E27FC236}">
                    <a16:creationId xmlns:a16="http://schemas.microsoft.com/office/drawing/2014/main" id="{60E03D07-DA19-4D18-BD21-1B07AC7F8987}"/>
                  </a:ext>
                </a:extLst>
              </p:cNvPr>
              <p:cNvSpPr>
                <a:spLocks/>
              </p:cNvSpPr>
              <p:nvPr/>
            </p:nvSpPr>
            <p:spPr bwMode="auto">
              <a:xfrm>
                <a:off x="10950827" y="3948553"/>
                <a:ext cx="1995" cy="0"/>
              </a:xfrm>
              <a:custGeom>
                <a:avLst/>
                <a:gdLst>
                  <a:gd name="T0" fmla="*/ 1 w 1"/>
                  <a:gd name="T1" fmla="*/ 0 w 1"/>
                  <a:gd name="T2" fmla="*/ 1 w 1"/>
                </a:gdLst>
                <a:ahLst/>
                <a:cxnLst>
                  <a:cxn ang="0">
                    <a:pos x="T0" y="0"/>
                  </a:cxn>
                  <a:cxn ang="0">
                    <a:pos x="T1" y="0"/>
                  </a:cxn>
                  <a:cxn ang="0">
                    <a:pos x="T2" y="0"/>
                  </a:cxn>
                </a:cxnLst>
                <a:rect l="0" t="0" r="r" b="b"/>
                <a:pathLst>
                  <a:path w="1">
                    <a:moveTo>
                      <a:pt x="1" y="0"/>
                    </a:moveTo>
                    <a:cubicBezTo>
                      <a:pt x="1" y="0"/>
                      <a:pt x="1" y="0"/>
                      <a:pt x="0" y="0"/>
                    </a:cubicBezTo>
                    <a:cubicBezTo>
                      <a:pt x="1" y="0"/>
                      <a:pt x="1" y="0"/>
                      <a:pt x="1" y="0"/>
                    </a:cubicBezTo>
                    <a:close/>
                  </a:path>
                </a:pathLst>
              </a:custGeom>
              <a:solidFill>
                <a:srgbClr val="FFD60A"/>
              </a:solidFill>
              <a:ln>
                <a:noFill/>
              </a:ln>
              <a:extLst>
                <a:ext uri="{91240B29-F687-4F45-9708-019B960494DF}">
                  <a14:hiddenLine xmlns:a14="http://schemas.microsoft.com/office/drawing/2010/main" w="9525">
                    <a:solidFill>
                      <a:srgbClr val="000000"/>
                    </a:solidFill>
                    <a:round/>
                    <a:headEnd/>
                    <a:tailEnd/>
                  </a14:hiddenLine>
                </a:ext>
              </a:extLst>
            </p:spPr>
            <p:txBody>
              <a:bodyPr lIns="93247" tIns="46623" rIns="93247" bIns="46623"/>
              <a:lstStyle/>
              <a:p>
                <a:pPr defTabSz="914224" eaLnBrk="1" fontAlgn="auto" hangingPunct="1">
                  <a:spcBef>
                    <a:spcPts val="0"/>
                  </a:spcBef>
                  <a:spcAft>
                    <a:spcPts val="0"/>
                  </a:spcAft>
                  <a:defRPr/>
                </a:pPr>
                <a:endParaRPr lang="sl-SI" sz="1836" kern="0" dirty="0">
                  <a:solidFill>
                    <a:sysClr val="windowText" lastClr="000000"/>
                  </a:solidFill>
                  <a:latin typeface="+mn-lt"/>
                </a:endParaRPr>
              </a:p>
            </p:txBody>
          </p:sp>
          <p:sp>
            <p:nvSpPr>
              <p:cNvPr id="110" name="Freeform 84">
                <a:extLst>
                  <a:ext uri="{FF2B5EF4-FFF2-40B4-BE49-F238E27FC236}">
                    <a16:creationId xmlns:a16="http://schemas.microsoft.com/office/drawing/2014/main" id="{81C8DE4E-4579-4B73-9F3B-FC7B81583C0A}"/>
                  </a:ext>
                </a:extLst>
              </p:cNvPr>
              <p:cNvSpPr>
                <a:spLocks/>
              </p:cNvSpPr>
              <p:nvPr/>
            </p:nvSpPr>
            <p:spPr bwMode="auto">
              <a:xfrm>
                <a:off x="10952822" y="3948553"/>
                <a:ext cx="0" cy="0"/>
              </a:xfrm>
              <a:custGeom>
                <a:avLst/>
                <a:gdLst/>
                <a:ahLst/>
                <a:cxnLst>
                  <a:cxn ang="0">
                    <a:pos x="0" y="0"/>
                  </a:cxn>
                  <a:cxn ang="0">
                    <a:pos x="0" y="0"/>
                  </a:cxn>
                  <a:cxn ang="0">
                    <a:pos x="0" y="0"/>
                  </a:cxn>
                </a:cxnLst>
                <a:rect l="0" t="0" r="r" b="b"/>
                <a:pathLst>
                  <a:path>
                    <a:moveTo>
                      <a:pt x="0" y="0"/>
                    </a:moveTo>
                    <a:cubicBezTo>
                      <a:pt x="0" y="0"/>
                      <a:pt x="0" y="0"/>
                      <a:pt x="0" y="0"/>
                    </a:cubicBezTo>
                    <a:cubicBezTo>
                      <a:pt x="0" y="0"/>
                      <a:pt x="0" y="0"/>
                      <a:pt x="0" y="0"/>
                    </a:cubicBezTo>
                    <a:close/>
                  </a:path>
                </a:pathLst>
              </a:custGeom>
              <a:solidFill>
                <a:srgbClr val="FFD60A"/>
              </a:solidFill>
              <a:ln>
                <a:noFill/>
              </a:ln>
              <a:extLst>
                <a:ext uri="{91240B29-F687-4F45-9708-019B960494DF}">
                  <a14:hiddenLine xmlns:a14="http://schemas.microsoft.com/office/drawing/2010/main" w="9525">
                    <a:solidFill>
                      <a:srgbClr val="000000"/>
                    </a:solidFill>
                    <a:round/>
                    <a:headEnd/>
                    <a:tailEnd/>
                  </a14:hiddenLine>
                </a:ext>
              </a:extLst>
            </p:spPr>
            <p:txBody>
              <a:bodyPr lIns="93247" tIns="46623" rIns="93247" bIns="46623"/>
              <a:lstStyle/>
              <a:p>
                <a:pPr defTabSz="914224" eaLnBrk="1" fontAlgn="auto" hangingPunct="1">
                  <a:spcBef>
                    <a:spcPts val="0"/>
                  </a:spcBef>
                  <a:spcAft>
                    <a:spcPts val="0"/>
                  </a:spcAft>
                  <a:defRPr/>
                </a:pPr>
                <a:endParaRPr lang="sl-SI" sz="1836" kern="0" dirty="0">
                  <a:solidFill>
                    <a:sysClr val="windowText" lastClr="000000"/>
                  </a:solidFill>
                  <a:latin typeface="+mn-lt"/>
                </a:endParaRPr>
              </a:p>
            </p:txBody>
          </p:sp>
          <p:sp>
            <p:nvSpPr>
              <p:cNvPr id="111" name="Freeform 85">
                <a:extLst>
                  <a:ext uri="{FF2B5EF4-FFF2-40B4-BE49-F238E27FC236}">
                    <a16:creationId xmlns:a16="http://schemas.microsoft.com/office/drawing/2014/main" id="{48EEC425-3218-474B-9573-A0204E69054C}"/>
                  </a:ext>
                </a:extLst>
              </p:cNvPr>
              <p:cNvSpPr>
                <a:spLocks/>
              </p:cNvSpPr>
              <p:nvPr/>
            </p:nvSpPr>
            <p:spPr bwMode="auto">
              <a:xfrm>
                <a:off x="10873059" y="3948553"/>
                <a:ext cx="0" cy="0"/>
              </a:xfrm>
              <a:custGeom>
                <a:avLst/>
                <a:gdLst/>
                <a:ahLst/>
                <a:cxnLst>
                  <a:cxn ang="0">
                    <a:pos x="0" y="0"/>
                  </a:cxn>
                  <a:cxn ang="0">
                    <a:pos x="0" y="0"/>
                  </a:cxn>
                  <a:cxn ang="0">
                    <a:pos x="0" y="0"/>
                  </a:cxn>
                </a:cxnLst>
                <a:rect l="0" t="0" r="r" b="b"/>
                <a:pathLst>
                  <a:path>
                    <a:moveTo>
                      <a:pt x="0" y="0"/>
                    </a:moveTo>
                    <a:cubicBezTo>
                      <a:pt x="0" y="0"/>
                      <a:pt x="0" y="0"/>
                      <a:pt x="0" y="0"/>
                    </a:cubicBezTo>
                    <a:cubicBezTo>
                      <a:pt x="0" y="0"/>
                      <a:pt x="0" y="0"/>
                      <a:pt x="0" y="0"/>
                    </a:cubicBezTo>
                    <a:close/>
                  </a:path>
                </a:pathLst>
              </a:custGeom>
              <a:solidFill>
                <a:srgbClr val="FFD60A"/>
              </a:solidFill>
              <a:ln>
                <a:noFill/>
              </a:ln>
              <a:extLst>
                <a:ext uri="{91240B29-F687-4F45-9708-019B960494DF}">
                  <a14:hiddenLine xmlns:a14="http://schemas.microsoft.com/office/drawing/2010/main" w="9525">
                    <a:solidFill>
                      <a:srgbClr val="000000"/>
                    </a:solidFill>
                    <a:round/>
                    <a:headEnd/>
                    <a:tailEnd/>
                  </a14:hiddenLine>
                </a:ext>
              </a:extLst>
            </p:spPr>
            <p:txBody>
              <a:bodyPr lIns="93247" tIns="46623" rIns="93247" bIns="46623"/>
              <a:lstStyle/>
              <a:p>
                <a:pPr defTabSz="914224" eaLnBrk="1" fontAlgn="auto" hangingPunct="1">
                  <a:spcBef>
                    <a:spcPts val="0"/>
                  </a:spcBef>
                  <a:spcAft>
                    <a:spcPts val="0"/>
                  </a:spcAft>
                  <a:defRPr/>
                </a:pPr>
                <a:endParaRPr lang="sl-SI" sz="1836" kern="0" dirty="0">
                  <a:solidFill>
                    <a:sysClr val="windowText" lastClr="000000"/>
                  </a:solidFill>
                  <a:latin typeface="+mn-lt"/>
                </a:endParaRPr>
              </a:p>
            </p:txBody>
          </p:sp>
          <p:sp>
            <p:nvSpPr>
              <p:cNvPr id="112" name="Freeform 86">
                <a:extLst>
                  <a:ext uri="{FF2B5EF4-FFF2-40B4-BE49-F238E27FC236}">
                    <a16:creationId xmlns:a16="http://schemas.microsoft.com/office/drawing/2014/main" id="{0688B2C5-2F8D-45ED-983C-73600669E6F9}"/>
                  </a:ext>
                </a:extLst>
              </p:cNvPr>
              <p:cNvSpPr>
                <a:spLocks/>
              </p:cNvSpPr>
              <p:nvPr/>
            </p:nvSpPr>
            <p:spPr bwMode="auto">
              <a:xfrm>
                <a:off x="10954815" y="3954545"/>
                <a:ext cx="0" cy="0"/>
              </a:xfrm>
              <a:custGeom>
                <a:avLst/>
                <a:gdLst>
                  <a:gd name="T0" fmla="*/ 1 h 1"/>
                  <a:gd name="T1" fmla="*/ 0 h 1"/>
                  <a:gd name="T2" fmla="*/ 1 h 1"/>
                </a:gdLst>
                <a:ahLst/>
                <a:cxnLst>
                  <a:cxn ang="0">
                    <a:pos x="0" y="T0"/>
                  </a:cxn>
                  <a:cxn ang="0">
                    <a:pos x="0" y="T1"/>
                  </a:cxn>
                  <a:cxn ang="0">
                    <a:pos x="0" y="T2"/>
                  </a:cxn>
                </a:cxnLst>
                <a:rect l="0" t="0" r="r" b="b"/>
                <a:pathLst>
                  <a:path h="1">
                    <a:moveTo>
                      <a:pt x="0" y="1"/>
                    </a:moveTo>
                    <a:cubicBezTo>
                      <a:pt x="0" y="1"/>
                      <a:pt x="0" y="0"/>
                      <a:pt x="0" y="0"/>
                    </a:cubicBezTo>
                    <a:cubicBezTo>
                      <a:pt x="0" y="0"/>
                      <a:pt x="0" y="1"/>
                      <a:pt x="0" y="1"/>
                    </a:cubicBezTo>
                    <a:close/>
                  </a:path>
                </a:pathLst>
              </a:custGeom>
              <a:solidFill>
                <a:srgbClr val="FFD60A"/>
              </a:solidFill>
              <a:ln>
                <a:noFill/>
              </a:ln>
              <a:extLst>
                <a:ext uri="{91240B29-F687-4F45-9708-019B960494DF}">
                  <a14:hiddenLine xmlns:a14="http://schemas.microsoft.com/office/drawing/2010/main" w="9525">
                    <a:solidFill>
                      <a:srgbClr val="000000"/>
                    </a:solidFill>
                    <a:round/>
                    <a:headEnd/>
                    <a:tailEnd/>
                  </a14:hiddenLine>
                </a:ext>
              </a:extLst>
            </p:spPr>
            <p:txBody>
              <a:bodyPr lIns="93247" tIns="46623" rIns="93247" bIns="46623"/>
              <a:lstStyle/>
              <a:p>
                <a:pPr defTabSz="914224" eaLnBrk="1" fontAlgn="auto" hangingPunct="1">
                  <a:spcBef>
                    <a:spcPts val="0"/>
                  </a:spcBef>
                  <a:spcAft>
                    <a:spcPts val="0"/>
                  </a:spcAft>
                  <a:defRPr/>
                </a:pPr>
                <a:endParaRPr lang="sl-SI" sz="1836" kern="0" dirty="0">
                  <a:solidFill>
                    <a:sysClr val="windowText" lastClr="000000"/>
                  </a:solidFill>
                  <a:latin typeface="+mn-lt"/>
                </a:endParaRPr>
              </a:p>
            </p:txBody>
          </p:sp>
          <p:sp>
            <p:nvSpPr>
              <p:cNvPr id="113" name="Freeform 87">
                <a:extLst>
                  <a:ext uri="{FF2B5EF4-FFF2-40B4-BE49-F238E27FC236}">
                    <a16:creationId xmlns:a16="http://schemas.microsoft.com/office/drawing/2014/main" id="{578D0141-E264-4A4C-AD47-13585BB9A02F}"/>
                  </a:ext>
                </a:extLst>
              </p:cNvPr>
              <p:cNvSpPr>
                <a:spLocks/>
              </p:cNvSpPr>
              <p:nvPr/>
            </p:nvSpPr>
            <p:spPr bwMode="auto">
              <a:xfrm>
                <a:off x="10954815" y="3956542"/>
                <a:ext cx="0" cy="1998"/>
              </a:xfrm>
              <a:custGeom>
                <a:avLst/>
                <a:gdLst>
                  <a:gd name="T0" fmla="*/ 1 h 1"/>
                  <a:gd name="T1" fmla="*/ 0 h 1"/>
                  <a:gd name="T2" fmla="*/ 1 h 1"/>
                </a:gdLst>
                <a:ahLst/>
                <a:cxnLst>
                  <a:cxn ang="0">
                    <a:pos x="0" y="T0"/>
                  </a:cxn>
                  <a:cxn ang="0">
                    <a:pos x="0" y="T1"/>
                  </a:cxn>
                  <a:cxn ang="0">
                    <a:pos x="0" y="T2"/>
                  </a:cxn>
                </a:cxnLst>
                <a:rect l="0" t="0" r="r" b="b"/>
                <a:pathLst>
                  <a:path h="1">
                    <a:moveTo>
                      <a:pt x="0" y="1"/>
                    </a:moveTo>
                    <a:cubicBezTo>
                      <a:pt x="0" y="1"/>
                      <a:pt x="0" y="0"/>
                      <a:pt x="0" y="0"/>
                    </a:cubicBezTo>
                    <a:cubicBezTo>
                      <a:pt x="0" y="0"/>
                      <a:pt x="0" y="1"/>
                      <a:pt x="0" y="1"/>
                    </a:cubicBezTo>
                    <a:close/>
                  </a:path>
                </a:pathLst>
              </a:custGeom>
              <a:solidFill>
                <a:srgbClr val="FFD60A"/>
              </a:solidFill>
              <a:ln>
                <a:noFill/>
              </a:ln>
              <a:extLst>
                <a:ext uri="{91240B29-F687-4F45-9708-019B960494DF}">
                  <a14:hiddenLine xmlns:a14="http://schemas.microsoft.com/office/drawing/2010/main" w="9525">
                    <a:solidFill>
                      <a:srgbClr val="000000"/>
                    </a:solidFill>
                    <a:round/>
                    <a:headEnd/>
                    <a:tailEnd/>
                  </a14:hiddenLine>
                </a:ext>
              </a:extLst>
            </p:spPr>
            <p:txBody>
              <a:bodyPr lIns="93247" tIns="46623" rIns="93247" bIns="46623"/>
              <a:lstStyle/>
              <a:p>
                <a:pPr defTabSz="914224" eaLnBrk="1" fontAlgn="auto" hangingPunct="1">
                  <a:spcBef>
                    <a:spcPts val="0"/>
                  </a:spcBef>
                  <a:spcAft>
                    <a:spcPts val="0"/>
                  </a:spcAft>
                  <a:defRPr/>
                </a:pPr>
                <a:endParaRPr lang="sl-SI" sz="1836" kern="0" dirty="0">
                  <a:solidFill>
                    <a:sysClr val="windowText" lastClr="000000"/>
                  </a:solidFill>
                  <a:latin typeface="+mn-lt"/>
                </a:endParaRPr>
              </a:p>
            </p:txBody>
          </p:sp>
          <p:sp>
            <p:nvSpPr>
              <p:cNvPr id="114" name="Rectangle 88">
                <a:extLst>
                  <a:ext uri="{FF2B5EF4-FFF2-40B4-BE49-F238E27FC236}">
                    <a16:creationId xmlns:a16="http://schemas.microsoft.com/office/drawing/2014/main" id="{4A28365B-8644-4783-BFD1-09DD56C17C67}"/>
                  </a:ext>
                </a:extLst>
              </p:cNvPr>
              <p:cNvSpPr>
                <a:spLocks noChangeArrowheads="1"/>
              </p:cNvSpPr>
              <p:nvPr/>
            </p:nvSpPr>
            <p:spPr bwMode="auto">
              <a:xfrm>
                <a:off x="10950827" y="3946556"/>
                <a:ext cx="1995" cy="1997"/>
              </a:xfrm>
              <a:prstGeom prst="rect">
                <a:avLst/>
              </a:prstGeom>
              <a:solidFill>
                <a:srgbClr val="FFD60A"/>
              </a:solidFill>
              <a:ln>
                <a:noFill/>
              </a:ln>
              <a:extLst>
                <a:ext uri="{91240B29-F687-4F45-9708-019B960494DF}">
                  <a14:hiddenLine xmlns:a14="http://schemas.microsoft.com/office/drawing/2010/main" w="9525">
                    <a:solidFill>
                      <a:srgbClr val="000000"/>
                    </a:solidFill>
                    <a:miter lim="800000"/>
                    <a:headEnd/>
                    <a:tailEnd/>
                  </a14:hiddenLine>
                </a:ext>
              </a:extLst>
            </p:spPr>
            <p:txBody>
              <a:bodyPr lIns="93247" tIns="46623" rIns="93247" bIns="46623"/>
              <a:lstStyle/>
              <a:p>
                <a:pPr defTabSz="914224" eaLnBrk="1" fontAlgn="auto" hangingPunct="1">
                  <a:spcBef>
                    <a:spcPts val="0"/>
                  </a:spcBef>
                  <a:spcAft>
                    <a:spcPts val="0"/>
                  </a:spcAft>
                  <a:defRPr/>
                </a:pPr>
                <a:endParaRPr lang="sl-SI" sz="1836" kern="0" dirty="0">
                  <a:solidFill>
                    <a:sysClr val="windowText" lastClr="000000"/>
                  </a:solidFill>
                  <a:latin typeface="+mn-lt"/>
                </a:endParaRPr>
              </a:p>
            </p:txBody>
          </p:sp>
          <p:sp>
            <p:nvSpPr>
              <p:cNvPr id="115" name="Freeform 89">
                <a:extLst>
                  <a:ext uri="{FF2B5EF4-FFF2-40B4-BE49-F238E27FC236}">
                    <a16:creationId xmlns:a16="http://schemas.microsoft.com/office/drawing/2014/main" id="{C73219D8-62FD-4546-97DF-C620CFA99D80}"/>
                  </a:ext>
                </a:extLst>
              </p:cNvPr>
              <p:cNvSpPr>
                <a:spLocks/>
              </p:cNvSpPr>
              <p:nvPr/>
            </p:nvSpPr>
            <p:spPr bwMode="auto">
              <a:xfrm>
                <a:off x="10869071" y="3954545"/>
                <a:ext cx="1993" cy="0"/>
              </a:xfrm>
              <a:custGeom>
                <a:avLst/>
                <a:gdLst>
                  <a:gd name="T0" fmla="*/ 1 w 1"/>
                  <a:gd name="T1" fmla="*/ 0 w 1"/>
                  <a:gd name="T2" fmla="*/ 1 w 1"/>
                </a:gdLst>
                <a:ahLst/>
                <a:cxnLst>
                  <a:cxn ang="0">
                    <a:pos x="T0" y="0"/>
                  </a:cxn>
                  <a:cxn ang="0">
                    <a:pos x="T1" y="0"/>
                  </a:cxn>
                  <a:cxn ang="0">
                    <a:pos x="T2" y="0"/>
                  </a:cxn>
                </a:cxnLst>
                <a:rect l="0" t="0" r="r" b="b"/>
                <a:pathLst>
                  <a:path w="1">
                    <a:moveTo>
                      <a:pt x="1" y="0"/>
                    </a:moveTo>
                    <a:cubicBezTo>
                      <a:pt x="0" y="0"/>
                      <a:pt x="0" y="0"/>
                      <a:pt x="0" y="0"/>
                    </a:cubicBezTo>
                    <a:cubicBezTo>
                      <a:pt x="0" y="0"/>
                      <a:pt x="0" y="0"/>
                      <a:pt x="1" y="0"/>
                    </a:cubicBezTo>
                    <a:close/>
                  </a:path>
                </a:pathLst>
              </a:custGeom>
              <a:solidFill>
                <a:srgbClr val="FFD60A"/>
              </a:solidFill>
              <a:ln>
                <a:noFill/>
              </a:ln>
              <a:extLst>
                <a:ext uri="{91240B29-F687-4F45-9708-019B960494DF}">
                  <a14:hiddenLine xmlns:a14="http://schemas.microsoft.com/office/drawing/2010/main" w="9525">
                    <a:solidFill>
                      <a:srgbClr val="000000"/>
                    </a:solidFill>
                    <a:round/>
                    <a:headEnd/>
                    <a:tailEnd/>
                  </a14:hiddenLine>
                </a:ext>
              </a:extLst>
            </p:spPr>
            <p:txBody>
              <a:bodyPr lIns="93247" tIns="46623" rIns="93247" bIns="46623"/>
              <a:lstStyle/>
              <a:p>
                <a:pPr defTabSz="914224" eaLnBrk="1" fontAlgn="auto" hangingPunct="1">
                  <a:spcBef>
                    <a:spcPts val="0"/>
                  </a:spcBef>
                  <a:spcAft>
                    <a:spcPts val="0"/>
                  </a:spcAft>
                  <a:defRPr/>
                </a:pPr>
                <a:endParaRPr lang="sl-SI" sz="1836" kern="0" dirty="0">
                  <a:solidFill>
                    <a:sysClr val="windowText" lastClr="000000"/>
                  </a:solidFill>
                  <a:latin typeface="+mn-lt"/>
                </a:endParaRPr>
              </a:p>
            </p:txBody>
          </p:sp>
          <p:sp>
            <p:nvSpPr>
              <p:cNvPr id="116" name="Freeform 90">
                <a:extLst>
                  <a:ext uri="{FF2B5EF4-FFF2-40B4-BE49-F238E27FC236}">
                    <a16:creationId xmlns:a16="http://schemas.microsoft.com/office/drawing/2014/main" id="{66857C6D-ED39-4C3E-9250-9E638F97C7CD}"/>
                  </a:ext>
                </a:extLst>
              </p:cNvPr>
              <p:cNvSpPr>
                <a:spLocks/>
              </p:cNvSpPr>
              <p:nvPr/>
            </p:nvSpPr>
            <p:spPr bwMode="auto">
              <a:xfrm>
                <a:off x="10871065" y="3952547"/>
                <a:ext cx="0" cy="0"/>
              </a:xfrm>
              <a:custGeom>
                <a:avLst/>
                <a:gdLst/>
                <a:ahLst/>
                <a:cxnLst>
                  <a:cxn ang="0">
                    <a:pos x="0" y="0"/>
                  </a:cxn>
                  <a:cxn ang="0">
                    <a:pos x="0" y="0"/>
                  </a:cxn>
                  <a:cxn ang="0">
                    <a:pos x="0" y="0"/>
                  </a:cxn>
                </a:cxnLst>
                <a:rect l="0" t="0" r="r" b="b"/>
                <a:pathLst>
                  <a:path>
                    <a:moveTo>
                      <a:pt x="0" y="0"/>
                    </a:moveTo>
                    <a:cubicBezTo>
                      <a:pt x="0" y="0"/>
                      <a:pt x="0" y="0"/>
                      <a:pt x="0" y="0"/>
                    </a:cubicBezTo>
                    <a:cubicBezTo>
                      <a:pt x="0" y="0"/>
                      <a:pt x="0" y="0"/>
                      <a:pt x="0" y="0"/>
                    </a:cubicBezTo>
                    <a:close/>
                  </a:path>
                </a:pathLst>
              </a:custGeom>
              <a:solidFill>
                <a:srgbClr val="FFD60A"/>
              </a:solidFill>
              <a:ln>
                <a:noFill/>
              </a:ln>
              <a:extLst>
                <a:ext uri="{91240B29-F687-4F45-9708-019B960494DF}">
                  <a14:hiddenLine xmlns:a14="http://schemas.microsoft.com/office/drawing/2010/main" w="9525">
                    <a:solidFill>
                      <a:srgbClr val="000000"/>
                    </a:solidFill>
                    <a:round/>
                    <a:headEnd/>
                    <a:tailEnd/>
                  </a14:hiddenLine>
                </a:ext>
              </a:extLst>
            </p:spPr>
            <p:txBody>
              <a:bodyPr lIns="93247" tIns="46623" rIns="93247" bIns="46623"/>
              <a:lstStyle/>
              <a:p>
                <a:pPr defTabSz="914224" eaLnBrk="1" fontAlgn="auto" hangingPunct="1">
                  <a:spcBef>
                    <a:spcPts val="0"/>
                  </a:spcBef>
                  <a:spcAft>
                    <a:spcPts val="0"/>
                  </a:spcAft>
                  <a:defRPr/>
                </a:pPr>
                <a:endParaRPr lang="sl-SI" sz="1836" kern="0" dirty="0">
                  <a:solidFill>
                    <a:sysClr val="windowText" lastClr="000000"/>
                  </a:solidFill>
                  <a:latin typeface="+mn-lt"/>
                </a:endParaRPr>
              </a:p>
            </p:txBody>
          </p:sp>
          <p:sp>
            <p:nvSpPr>
              <p:cNvPr id="117" name="Freeform 91">
                <a:extLst>
                  <a:ext uri="{FF2B5EF4-FFF2-40B4-BE49-F238E27FC236}">
                    <a16:creationId xmlns:a16="http://schemas.microsoft.com/office/drawing/2014/main" id="{8941F5E7-C506-4E41-945F-3E9A4D633628}"/>
                  </a:ext>
                </a:extLst>
              </p:cNvPr>
              <p:cNvSpPr>
                <a:spLocks/>
              </p:cNvSpPr>
              <p:nvPr/>
            </p:nvSpPr>
            <p:spPr bwMode="auto">
              <a:xfrm>
                <a:off x="10873059" y="3950551"/>
                <a:ext cx="0" cy="0"/>
              </a:xfrm>
              <a:custGeom>
                <a:avLst/>
                <a:gdLst/>
                <a:ahLst/>
                <a:cxnLst>
                  <a:cxn ang="0">
                    <a:pos x="0" y="0"/>
                  </a:cxn>
                  <a:cxn ang="0">
                    <a:pos x="0" y="0"/>
                  </a:cxn>
                  <a:cxn ang="0">
                    <a:pos x="0" y="0"/>
                  </a:cxn>
                </a:cxnLst>
                <a:rect l="0" t="0" r="r" b="b"/>
                <a:pathLst>
                  <a:path>
                    <a:moveTo>
                      <a:pt x="0" y="0"/>
                    </a:moveTo>
                    <a:cubicBezTo>
                      <a:pt x="0" y="0"/>
                      <a:pt x="0" y="0"/>
                      <a:pt x="0" y="0"/>
                    </a:cubicBezTo>
                    <a:cubicBezTo>
                      <a:pt x="0" y="0"/>
                      <a:pt x="0" y="0"/>
                      <a:pt x="0" y="0"/>
                    </a:cubicBezTo>
                    <a:close/>
                  </a:path>
                </a:pathLst>
              </a:custGeom>
              <a:solidFill>
                <a:srgbClr val="FFD60A"/>
              </a:solidFill>
              <a:ln>
                <a:noFill/>
              </a:ln>
              <a:extLst>
                <a:ext uri="{91240B29-F687-4F45-9708-019B960494DF}">
                  <a14:hiddenLine xmlns:a14="http://schemas.microsoft.com/office/drawing/2010/main" w="9525">
                    <a:solidFill>
                      <a:srgbClr val="000000"/>
                    </a:solidFill>
                    <a:round/>
                    <a:headEnd/>
                    <a:tailEnd/>
                  </a14:hiddenLine>
                </a:ext>
              </a:extLst>
            </p:spPr>
            <p:txBody>
              <a:bodyPr lIns="93247" tIns="46623" rIns="93247" bIns="46623"/>
              <a:lstStyle/>
              <a:p>
                <a:pPr defTabSz="914224" eaLnBrk="1" fontAlgn="auto" hangingPunct="1">
                  <a:spcBef>
                    <a:spcPts val="0"/>
                  </a:spcBef>
                  <a:spcAft>
                    <a:spcPts val="0"/>
                  </a:spcAft>
                  <a:defRPr/>
                </a:pPr>
                <a:endParaRPr lang="sl-SI" sz="1836" kern="0" dirty="0">
                  <a:solidFill>
                    <a:sysClr val="windowText" lastClr="000000"/>
                  </a:solidFill>
                  <a:latin typeface="+mn-lt"/>
                </a:endParaRPr>
              </a:p>
            </p:txBody>
          </p:sp>
          <p:sp>
            <p:nvSpPr>
              <p:cNvPr id="118" name="Freeform 92">
                <a:extLst>
                  <a:ext uri="{FF2B5EF4-FFF2-40B4-BE49-F238E27FC236}">
                    <a16:creationId xmlns:a16="http://schemas.microsoft.com/office/drawing/2014/main" id="{95C60680-2C67-4048-9AEB-C801288FF41D}"/>
                  </a:ext>
                </a:extLst>
              </p:cNvPr>
              <p:cNvSpPr>
                <a:spLocks/>
              </p:cNvSpPr>
              <p:nvPr/>
            </p:nvSpPr>
            <p:spPr bwMode="auto">
              <a:xfrm>
                <a:off x="10871065" y="3954545"/>
                <a:ext cx="0" cy="0"/>
              </a:xfrm>
              <a:custGeom>
                <a:avLst/>
                <a:gdLst>
                  <a:gd name="T0" fmla="*/ 0 h 1"/>
                  <a:gd name="T1" fmla="*/ 1 h 1"/>
                  <a:gd name="T2" fmla="*/ 0 h 1"/>
                </a:gdLst>
                <a:ahLst/>
                <a:cxnLst>
                  <a:cxn ang="0">
                    <a:pos x="0" y="T0"/>
                  </a:cxn>
                  <a:cxn ang="0">
                    <a:pos x="0" y="T1"/>
                  </a:cxn>
                  <a:cxn ang="0">
                    <a:pos x="0" y="T2"/>
                  </a:cxn>
                </a:cxnLst>
                <a:rect l="0" t="0" r="r" b="b"/>
                <a:pathLst>
                  <a:path h="1">
                    <a:moveTo>
                      <a:pt x="0" y="0"/>
                    </a:moveTo>
                    <a:cubicBezTo>
                      <a:pt x="0" y="1"/>
                      <a:pt x="0" y="1"/>
                      <a:pt x="0" y="1"/>
                    </a:cubicBezTo>
                    <a:cubicBezTo>
                      <a:pt x="0" y="1"/>
                      <a:pt x="0" y="1"/>
                      <a:pt x="0" y="0"/>
                    </a:cubicBezTo>
                    <a:close/>
                  </a:path>
                </a:pathLst>
              </a:custGeom>
              <a:solidFill>
                <a:srgbClr val="FFD60A"/>
              </a:solidFill>
              <a:ln>
                <a:noFill/>
              </a:ln>
              <a:extLst>
                <a:ext uri="{91240B29-F687-4F45-9708-019B960494DF}">
                  <a14:hiddenLine xmlns:a14="http://schemas.microsoft.com/office/drawing/2010/main" w="9525">
                    <a:solidFill>
                      <a:srgbClr val="000000"/>
                    </a:solidFill>
                    <a:round/>
                    <a:headEnd/>
                    <a:tailEnd/>
                  </a14:hiddenLine>
                </a:ext>
              </a:extLst>
            </p:spPr>
            <p:txBody>
              <a:bodyPr lIns="93247" tIns="46623" rIns="93247" bIns="46623"/>
              <a:lstStyle/>
              <a:p>
                <a:pPr defTabSz="914224" eaLnBrk="1" fontAlgn="auto" hangingPunct="1">
                  <a:spcBef>
                    <a:spcPts val="0"/>
                  </a:spcBef>
                  <a:spcAft>
                    <a:spcPts val="0"/>
                  </a:spcAft>
                  <a:defRPr/>
                </a:pPr>
                <a:endParaRPr lang="sl-SI" sz="1836" kern="0" dirty="0">
                  <a:solidFill>
                    <a:sysClr val="windowText" lastClr="000000"/>
                  </a:solidFill>
                  <a:latin typeface="+mn-lt"/>
                </a:endParaRPr>
              </a:p>
            </p:txBody>
          </p:sp>
          <p:sp>
            <p:nvSpPr>
              <p:cNvPr id="119" name="Freeform 93">
                <a:extLst>
                  <a:ext uri="{FF2B5EF4-FFF2-40B4-BE49-F238E27FC236}">
                    <a16:creationId xmlns:a16="http://schemas.microsoft.com/office/drawing/2014/main" id="{B2E18A04-5F85-4F1F-A783-EA873506C6B1}"/>
                  </a:ext>
                </a:extLst>
              </p:cNvPr>
              <p:cNvSpPr>
                <a:spLocks/>
              </p:cNvSpPr>
              <p:nvPr/>
            </p:nvSpPr>
            <p:spPr bwMode="auto">
              <a:xfrm>
                <a:off x="10863089" y="3942562"/>
                <a:ext cx="99703" cy="89872"/>
              </a:xfrm>
              <a:custGeom>
                <a:avLst/>
                <a:gdLst>
                  <a:gd name="T0" fmla="*/ 74 w 78"/>
                  <a:gd name="T1" fmla="*/ 17 h 70"/>
                  <a:gd name="T2" fmla="*/ 72 w 78"/>
                  <a:gd name="T3" fmla="*/ 17 h 70"/>
                  <a:gd name="T4" fmla="*/ 72 w 78"/>
                  <a:gd name="T5" fmla="*/ 12 h 70"/>
                  <a:gd name="T6" fmla="*/ 72 w 78"/>
                  <a:gd name="T7" fmla="*/ 11 h 70"/>
                  <a:gd name="T8" fmla="*/ 72 w 78"/>
                  <a:gd name="T9" fmla="*/ 10 h 70"/>
                  <a:gd name="T10" fmla="*/ 72 w 78"/>
                  <a:gd name="T11" fmla="*/ 9 h 70"/>
                  <a:gd name="T12" fmla="*/ 72 w 78"/>
                  <a:gd name="T13" fmla="*/ 9 h 70"/>
                  <a:gd name="T14" fmla="*/ 71 w 78"/>
                  <a:gd name="T15" fmla="*/ 8 h 70"/>
                  <a:gd name="T16" fmla="*/ 71 w 78"/>
                  <a:gd name="T17" fmla="*/ 7 h 70"/>
                  <a:gd name="T18" fmla="*/ 71 w 78"/>
                  <a:gd name="T19" fmla="*/ 7 h 70"/>
                  <a:gd name="T20" fmla="*/ 70 w 78"/>
                  <a:gd name="T21" fmla="*/ 5 h 70"/>
                  <a:gd name="T22" fmla="*/ 70 w 78"/>
                  <a:gd name="T23" fmla="*/ 5 h 70"/>
                  <a:gd name="T24" fmla="*/ 70 w 78"/>
                  <a:gd name="T25" fmla="*/ 4 h 70"/>
                  <a:gd name="T26" fmla="*/ 69 w 78"/>
                  <a:gd name="T27" fmla="*/ 4 h 70"/>
                  <a:gd name="T28" fmla="*/ 69 w 78"/>
                  <a:gd name="T29" fmla="*/ 3 h 70"/>
                  <a:gd name="T30" fmla="*/ 69 w 78"/>
                  <a:gd name="T31" fmla="*/ 3 h 70"/>
                  <a:gd name="T32" fmla="*/ 63 w 78"/>
                  <a:gd name="T33" fmla="*/ 3 h 70"/>
                  <a:gd name="T34" fmla="*/ 52 w 78"/>
                  <a:gd name="T35" fmla="*/ 1 h 70"/>
                  <a:gd name="T36" fmla="*/ 32 w 78"/>
                  <a:gd name="T37" fmla="*/ 3 h 70"/>
                  <a:gd name="T38" fmla="*/ 10 w 78"/>
                  <a:gd name="T39" fmla="*/ 0 h 70"/>
                  <a:gd name="T40" fmla="*/ 7 w 78"/>
                  <a:gd name="T41" fmla="*/ 4 h 70"/>
                  <a:gd name="T42" fmla="*/ 7 w 78"/>
                  <a:gd name="T43" fmla="*/ 4 h 70"/>
                  <a:gd name="T44" fmla="*/ 7 w 78"/>
                  <a:gd name="T45" fmla="*/ 6 h 70"/>
                  <a:gd name="T46" fmla="*/ 7 w 78"/>
                  <a:gd name="T47" fmla="*/ 6 h 70"/>
                  <a:gd name="T48" fmla="*/ 6 w 78"/>
                  <a:gd name="T49" fmla="*/ 7 h 70"/>
                  <a:gd name="T50" fmla="*/ 6 w 78"/>
                  <a:gd name="T51" fmla="*/ 7 h 70"/>
                  <a:gd name="T52" fmla="*/ 6 w 78"/>
                  <a:gd name="T53" fmla="*/ 8 h 70"/>
                  <a:gd name="T54" fmla="*/ 6 w 78"/>
                  <a:gd name="T55" fmla="*/ 9 h 70"/>
                  <a:gd name="T56" fmla="*/ 6 w 78"/>
                  <a:gd name="T57" fmla="*/ 10 h 70"/>
                  <a:gd name="T58" fmla="*/ 5 w 78"/>
                  <a:gd name="T59" fmla="*/ 10 h 70"/>
                  <a:gd name="T60" fmla="*/ 5 w 78"/>
                  <a:gd name="T61" fmla="*/ 12 h 70"/>
                  <a:gd name="T62" fmla="*/ 5 w 78"/>
                  <a:gd name="T63" fmla="*/ 17 h 70"/>
                  <a:gd name="T64" fmla="*/ 4 w 78"/>
                  <a:gd name="T65" fmla="*/ 17 h 70"/>
                  <a:gd name="T66" fmla="*/ 0 w 78"/>
                  <a:gd name="T67" fmla="*/ 23 h 70"/>
                  <a:gd name="T68" fmla="*/ 0 w 78"/>
                  <a:gd name="T69" fmla="*/ 35 h 70"/>
                  <a:gd name="T70" fmla="*/ 5 w 78"/>
                  <a:gd name="T71" fmla="*/ 40 h 70"/>
                  <a:gd name="T72" fmla="*/ 24 w 78"/>
                  <a:gd name="T73" fmla="*/ 70 h 70"/>
                  <a:gd name="T74" fmla="*/ 53 w 78"/>
                  <a:gd name="T75" fmla="*/ 70 h 70"/>
                  <a:gd name="T76" fmla="*/ 72 w 78"/>
                  <a:gd name="T77" fmla="*/ 40 h 70"/>
                  <a:gd name="T78" fmla="*/ 78 w 78"/>
                  <a:gd name="T79" fmla="*/ 35 h 70"/>
                  <a:gd name="T80" fmla="*/ 78 w 78"/>
                  <a:gd name="T81" fmla="*/ 23 h 70"/>
                  <a:gd name="T82" fmla="*/ 74 w 78"/>
                  <a:gd name="T83" fmla="*/ 17 h 70"/>
                </a:gdLst>
                <a:ahLst/>
                <a:cxnLst>
                  <a:cxn ang="0">
                    <a:pos x="T0" y="T1"/>
                  </a:cxn>
                  <a:cxn ang="0">
                    <a:pos x="T2" y="T3"/>
                  </a:cxn>
                  <a:cxn ang="0">
                    <a:pos x="T4" y="T5"/>
                  </a:cxn>
                  <a:cxn ang="0">
                    <a:pos x="T6" y="T7"/>
                  </a:cxn>
                  <a:cxn ang="0">
                    <a:pos x="T8" y="T9"/>
                  </a:cxn>
                  <a:cxn ang="0">
                    <a:pos x="T10" y="T11"/>
                  </a:cxn>
                  <a:cxn ang="0">
                    <a:pos x="T12" y="T13"/>
                  </a:cxn>
                  <a:cxn ang="0">
                    <a:pos x="T14" y="T15"/>
                  </a:cxn>
                  <a:cxn ang="0">
                    <a:pos x="T16" y="T17"/>
                  </a:cxn>
                  <a:cxn ang="0">
                    <a:pos x="T18" y="T19"/>
                  </a:cxn>
                  <a:cxn ang="0">
                    <a:pos x="T20" y="T21"/>
                  </a:cxn>
                  <a:cxn ang="0">
                    <a:pos x="T22" y="T23"/>
                  </a:cxn>
                  <a:cxn ang="0">
                    <a:pos x="T24" y="T25"/>
                  </a:cxn>
                  <a:cxn ang="0">
                    <a:pos x="T26" y="T27"/>
                  </a:cxn>
                  <a:cxn ang="0">
                    <a:pos x="T28" y="T29"/>
                  </a:cxn>
                  <a:cxn ang="0">
                    <a:pos x="T30" y="T31"/>
                  </a:cxn>
                  <a:cxn ang="0">
                    <a:pos x="T32" y="T33"/>
                  </a:cxn>
                  <a:cxn ang="0">
                    <a:pos x="T34" y="T35"/>
                  </a:cxn>
                  <a:cxn ang="0">
                    <a:pos x="T36" y="T37"/>
                  </a:cxn>
                  <a:cxn ang="0">
                    <a:pos x="T38" y="T39"/>
                  </a:cxn>
                  <a:cxn ang="0">
                    <a:pos x="T40" y="T41"/>
                  </a:cxn>
                  <a:cxn ang="0">
                    <a:pos x="T42" y="T43"/>
                  </a:cxn>
                  <a:cxn ang="0">
                    <a:pos x="T44" y="T45"/>
                  </a:cxn>
                  <a:cxn ang="0">
                    <a:pos x="T46" y="T47"/>
                  </a:cxn>
                  <a:cxn ang="0">
                    <a:pos x="T48" y="T49"/>
                  </a:cxn>
                  <a:cxn ang="0">
                    <a:pos x="T50" y="T51"/>
                  </a:cxn>
                  <a:cxn ang="0">
                    <a:pos x="T52" y="T53"/>
                  </a:cxn>
                  <a:cxn ang="0">
                    <a:pos x="T54" y="T55"/>
                  </a:cxn>
                  <a:cxn ang="0">
                    <a:pos x="T56" y="T57"/>
                  </a:cxn>
                  <a:cxn ang="0">
                    <a:pos x="T58" y="T59"/>
                  </a:cxn>
                  <a:cxn ang="0">
                    <a:pos x="T60" y="T61"/>
                  </a:cxn>
                  <a:cxn ang="0">
                    <a:pos x="T62" y="T63"/>
                  </a:cxn>
                  <a:cxn ang="0">
                    <a:pos x="T64" y="T65"/>
                  </a:cxn>
                  <a:cxn ang="0">
                    <a:pos x="T66" y="T67"/>
                  </a:cxn>
                  <a:cxn ang="0">
                    <a:pos x="T68" y="T69"/>
                  </a:cxn>
                  <a:cxn ang="0">
                    <a:pos x="T70" y="T71"/>
                  </a:cxn>
                  <a:cxn ang="0">
                    <a:pos x="T72" y="T73"/>
                  </a:cxn>
                  <a:cxn ang="0">
                    <a:pos x="T74" y="T75"/>
                  </a:cxn>
                  <a:cxn ang="0">
                    <a:pos x="T76" y="T77"/>
                  </a:cxn>
                  <a:cxn ang="0">
                    <a:pos x="T78" y="T79"/>
                  </a:cxn>
                  <a:cxn ang="0">
                    <a:pos x="T80" y="T81"/>
                  </a:cxn>
                  <a:cxn ang="0">
                    <a:pos x="T82" y="T83"/>
                  </a:cxn>
                </a:cxnLst>
                <a:rect l="0" t="0" r="r" b="b"/>
                <a:pathLst>
                  <a:path w="78" h="70">
                    <a:moveTo>
                      <a:pt x="74" y="17"/>
                    </a:moveTo>
                    <a:cubicBezTo>
                      <a:pt x="73" y="17"/>
                      <a:pt x="73" y="17"/>
                      <a:pt x="72" y="17"/>
                    </a:cubicBezTo>
                    <a:cubicBezTo>
                      <a:pt x="72" y="12"/>
                      <a:pt x="72" y="12"/>
                      <a:pt x="72" y="12"/>
                    </a:cubicBezTo>
                    <a:cubicBezTo>
                      <a:pt x="72" y="12"/>
                      <a:pt x="72" y="11"/>
                      <a:pt x="72" y="11"/>
                    </a:cubicBezTo>
                    <a:cubicBezTo>
                      <a:pt x="72" y="10"/>
                      <a:pt x="72" y="10"/>
                      <a:pt x="72" y="10"/>
                    </a:cubicBezTo>
                    <a:cubicBezTo>
                      <a:pt x="72" y="10"/>
                      <a:pt x="72" y="9"/>
                      <a:pt x="72" y="9"/>
                    </a:cubicBezTo>
                    <a:cubicBezTo>
                      <a:pt x="72" y="9"/>
                      <a:pt x="72" y="9"/>
                      <a:pt x="72" y="9"/>
                    </a:cubicBezTo>
                    <a:cubicBezTo>
                      <a:pt x="71" y="8"/>
                      <a:pt x="71" y="8"/>
                      <a:pt x="71" y="8"/>
                    </a:cubicBezTo>
                    <a:cubicBezTo>
                      <a:pt x="71" y="8"/>
                      <a:pt x="71" y="7"/>
                      <a:pt x="71" y="7"/>
                    </a:cubicBezTo>
                    <a:cubicBezTo>
                      <a:pt x="71" y="7"/>
                      <a:pt x="71" y="7"/>
                      <a:pt x="71" y="7"/>
                    </a:cubicBezTo>
                    <a:cubicBezTo>
                      <a:pt x="71" y="6"/>
                      <a:pt x="71" y="6"/>
                      <a:pt x="70" y="5"/>
                    </a:cubicBezTo>
                    <a:cubicBezTo>
                      <a:pt x="70" y="5"/>
                      <a:pt x="70" y="5"/>
                      <a:pt x="70" y="5"/>
                    </a:cubicBezTo>
                    <a:cubicBezTo>
                      <a:pt x="70" y="4"/>
                      <a:pt x="70" y="4"/>
                      <a:pt x="70" y="4"/>
                    </a:cubicBezTo>
                    <a:cubicBezTo>
                      <a:pt x="70" y="4"/>
                      <a:pt x="70" y="4"/>
                      <a:pt x="69" y="4"/>
                    </a:cubicBezTo>
                    <a:cubicBezTo>
                      <a:pt x="69" y="3"/>
                      <a:pt x="69" y="3"/>
                      <a:pt x="69" y="3"/>
                    </a:cubicBezTo>
                    <a:cubicBezTo>
                      <a:pt x="69" y="3"/>
                      <a:pt x="69" y="3"/>
                      <a:pt x="69" y="3"/>
                    </a:cubicBezTo>
                    <a:cubicBezTo>
                      <a:pt x="67" y="3"/>
                      <a:pt x="65" y="3"/>
                      <a:pt x="63" y="3"/>
                    </a:cubicBezTo>
                    <a:cubicBezTo>
                      <a:pt x="58" y="3"/>
                      <a:pt x="54" y="2"/>
                      <a:pt x="52" y="1"/>
                    </a:cubicBezTo>
                    <a:cubicBezTo>
                      <a:pt x="47" y="2"/>
                      <a:pt x="40" y="3"/>
                      <a:pt x="32" y="3"/>
                    </a:cubicBezTo>
                    <a:cubicBezTo>
                      <a:pt x="23" y="3"/>
                      <a:pt x="15" y="2"/>
                      <a:pt x="10" y="0"/>
                    </a:cubicBezTo>
                    <a:cubicBezTo>
                      <a:pt x="9" y="2"/>
                      <a:pt x="8" y="3"/>
                      <a:pt x="7" y="4"/>
                    </a:cubicBezTo>
                    <a:cubicBezTo>
                      <a:pt x="7" y="4"/>
                      <a:pt x="7" y="4"/>
                      <a:pt x="7" y="4"/>
                    </a:cubicBezTo>
                    <a:cubicBezTo>
                      <a:pt x="7" y="5"/>
                      <a:pt x="7" y="5"/>
                      <a:pt x="7" y="6"/>
                    </a:cubicBezTo>
                    <a:cubicBezTo>
                      <a:pt x="7" y="6"/>
                      <a:pt x="7" y="6"/>
                      <a:pt x="7" y="6"/>
                    </a:cubicBezTo>
                    <a:cubicBezTo>
                      <a:pt x="7" y="6"/>
                      <a:pt x="6" y="7"/>
                      <a:pt x="6" y="7"/>
                    </a:cubicBezTo>
                    <a:cubicBezTo>
                      <a:pt x="6" y="7"/>
                      <a:pt x="6" y="7"/>
                      <a:pt x="6" y="7"/>
                    </a:cubicBezTo>
                    <a:cubicBezTo>
                      <a:pt x="6" y="8"/>
                      <a:pt x="6" y="8"/>
                      <a:pt x="6" y="8"/>
                    </a:cubicBezTo>
                    <a:cubicBezTo>
                      <a:pt x="6" y="9"/>
                      <a:pt x="6" y="9"/>
                      <a:pt x="6" y="9"/>
                    </a:cubicBezTo>
                    <a:cubicBezTo>
                      <a:pt x="6" y="9"/>
                      <a:pt x="6" y="10"/>
                      <a:pt x="6" y="10"/>
                    </a:cubicBezTo>
                    <a:cubicBezTo>
                      <a:pt x="5" y="10"/>
                      <a:pt x="5" y="10"/>
                      <a:pt x="5" y="10"/>
                    </a:cubicBezTo>
                    <a:cubicBezTo>
                      <a:pt x="5" y="11"/>
                      <a:pt x="5" y="12"/>
                      <a:pt x="5" y="12"/>
                    </a:cubicBezTo>
                    <a:cubicBezTo>
                      <a:pt x="5" y="17"/>
                      <a:pt x="5" y="17"/>
                      <a:pt x="5" y="17"/>
                    </a:cubicBezTo>
                    <a:cubicBezTo>
                      <a:pt x="5" y="17"/>
                      <a:pt x="5" y="17"/>
                      <a:pt x="4" y="17"/>
                    </a:cubicBezTo>
                    <a:cubicBezTo>
                      <a:pt x="2" y="17"/>
                      <a:pt x="0" y="20"/>
                      <a:pt x="0" y="23"/>
                    </a:cubicBezTo>
                    <a:cubicBezTo>
                      <a:pt x="0" y="35"/>
                      <a:pt x="0" y="35"/>
                      <a:pt x="0" y="35"/>
                    </a:cubicBezTo>
                    <a:cubicBezTo>
                      <a:pt x="0" y="38"/>
                      <a:pt x="2" y="40"/>
                      <a:pt x="5" y="40"/>
                    </a:cubicBezTo>
                    <a:cubicBezTo>
                      <a:pt x="5" y="40"/>
                      <a:pt x="15" y="70"/>
                      <a:pt x="24" y="70"/>
                    </a:cubicBezTo>
                    <a:cubicBezTo>
                      <a:pt x="53" y="70"/>
                      <a:pt x="53" y="70"/>
                      <a:pt x="53" y="70"/>
                    </a:cubicBezTo>
                    <a:cubicBezTo>
                      <a:pt x="62" y="70"/>
                      <a:pt x="72" y="40"/>
                      <a:pt x="72" y="40"/>
                    </a:cubicBezTo>
                    <a:cubicBezTo>
                      <a:pt x="75" y="40"/>
                      <a:pt x="78" y="38"/>
                      <a:pt x="78" y="35"/>
                    </a:cubicBezTo>
                    <a:cubicBezTo>
                      <a:pt x="78" y="23"/>
                      <a:pt x="78" y="23"/>
                      <a:pt x="78" y="23"/>
                    </a:cubicBezTo>
                    <a:cubicBezTo>
                      <a:pt x="78" y="20"/>
                      <a:pt x="76" y="18"/>
                      <a:pt x="74" y="17"/>
                    </a:cubicBezTo>
                    <a:close/>
                  </a:path>
                </a:pathLst>
              </a:custGeom>
              <a:solidFill>
                <a:srgbClr val="FFB900"/>
              </a:solidFill>
              <a:ln>
                <a:noFill/>
              </a:ln>
              <a:extLst>
                <a:ext uri="{91240B29-F687-4F45-9708-019B960494DF}">
                  <a14:hiddenLine xmlns:a14="http://schemas.microsoft.com/office/drawing/2010/main" w="9525">
                    <a:solidFill>
                      <a:srgbClr val="000000"/>
                    </a:solidFill>
                    <a:round/>
                    <a:headEnd/>
                    <a:tailEnd/>
                  </a14:hiddenLine>
                </a:ext>
              </a:extLst>
            </p:spPr>
            <p:txBody>
              <a:bodyPr lIns="93247" tIns="46623" rIns="93247" bIns="46623"/>
              <a:lstStyle/>
              <a:p>
                <a:pPr defTabSz="914224" eaLnBrk="1" fontAlgn="auto" hangingPunct="1">
                  <a:spcBef>
                    <a:spcPts val="0"/>
                  </a:spcBef>
                  <a:spcAft>
                    <a:spcPts val="0"/>
                  </a:spcAft>
                  <a:defRPr/>
                </a:pPr>
                <a:endParaRPr lang="sl-SI" sz="1836" kern="0" dirty="0">
                  <a:solidFill>
                    <a:sysClr val="windowText" lastClr="000000"/>
                  </a:solidFill>
                  <a:latin typeface="+mn-lt"/>
                </a:endParaRPr>
              </a:p>
            </p:txBody>
          </p:sp>
          <p:sp>
            <p:nvSpPr>
              <p:cNvPr id="120" name="Rectangle 94">
                <a:extLst>
                  <a:ext uri="{FF2B5EF4-FFF2-40B4-BE49-F238E27FC236}">
                    <a16:creationId xmlns:a16="http://schemas.microsoft.com/office/drawing/2014/main" id="{CD95370A-F3B0-4468-8D9D-3CE36EA2AC9C}"/>
                  </a:ext>
                </a:extLst>
              </p:cNvPr>
              <p:cNvSpPr>
                <a:spLocks noChangeArrowheads="1"/>
              </p:cNvSpPr>
              <p:nvPr/>
            </p:nvSpPr>
            <p:spPr bwMode="auto">
              <a:xfrm>
                <a:off x="10835172" y="4332011"/>
                <a:ext cx="155536" cy="9987"/>
              </a:xfrm>
              <a:prstGeom prst="rect">
                <a:avLst/>
              </a:prstGeom>
              <a:solidFill>
                <a:srgbClr val="000000"/>
              </a:solidFill>
              <a:ln>
                <a:noFill/>
              </a:ln>
              <a:extLst>
                <a:ext uri="{91240B29-F687-4F45-9708-019B960494DF}">
                  <a14:hiddenLine xmlns:a14="http://schemas.microsoft.com/office/drawing/2010/main" w="9525">
                    <a:solidFill>
                      <a:srgbClr val="000000"/>
                    </a:solidFill>
                    <a:miter lim="800000"/>
                    <a:headEnd/>
                    <a:tailEnd/>
                  </a14:hiddenLine>
                </a:ext>
              </a:extLst>
            </p:spPr>
            <p:txBody>
              <a:bodyPr lIns="93247" tIns="46623" rIns="93247" bIns="46623"/>
              <a:lstStyle/>
              <a:p>
                <a:pPr defTabSz="914224" eaLnBrk="1" fontAlgn="auto" hangingPunct="1">
                  <a:spcBef>
                    <a:spcPts val="0"/>
                  </a:spcBef>
                  <a:spcAft>
                    <a:spcPts val="0"/>
                  </a:spcAft>
                  <a:defRPr/>
                </a:pPr>
                <a:endParaRPr lang="sl-SI" sz="1836" kern="0" dirty="0">
                  <a:solidFill>
                    <a:sysClr val="windowText" lastClr="000000"/>
                  </a:solidFill>
                  <a:latin typeface="+mn-lt"/>
                </a:endParaRPr>
              </a:p>
            </p:txBody>
          </p:sp>
          <p:sp>
            <p:nvSpPr>
              <p:cNvPr id="121" name="Rectangle 95">
                <a:extLst>
                  <a:ext uri="{FF2B5EF4-FFF2-40B4-BE49-F238E27FC236}">
                    <a16:creationId xmlns:a16="http://schemas.microsoft.com/office/drawing/2014/main" id="{F5089F5D-5080-4C56-86D1-0DF5F31671B8}"/>
                  </a:ext>
                </a:extLst>
              </p:cNvPr>
              <p:cNvSpPr>
                <a:spLocks noChangeArrowheads="1"/>
              </p:cNvSpPr>
              <p:nvPr/>
            </p:nvSpPr>
            <p:spPr bwMode="auto">
              <a:xfrm>
                <a:off x="10898982" y="4332011"/>
                <a:ext cx="27917" cy="9987"/>
              </a:xfrm>
              <a:prstGeom prst="rect">
                <a:avLst/>
              </a:prstGeom>
              <a:solidFill>
                <a:srgbClr val="D2D2D2"/>
              </a:solidFill>
              <a:ln>
                <a:noFill/>
              </a:ln>
              <a:extLst>
                <a:ext uri="{91240B29-F687-4F45-9708-019B960494DF}">
                  <a14:hiddenLine xmlns:a14="http://schemas.microsoft.com/office/drawing/2010/main" w="9525">
                    <a:solidFill>
                      <a:srgbClr val="000000"/>
                    </a:solidFill>
                    <a:miter lim="800000"/>
                    <a:headEnd/>
                    <a:tailEnd/>
                  </a14:hiddenLine>
                </a:ext>
              </a:extLst>
            </p:spPr>
            <p:txBody>
              <a:bodyPr lIns="93247" tIns="46623" rIns="93247" bIns="46623"/>
              <a:lstStyle/>
              <a:p>
                <a:pPr defTabSz="914224" eaLnBrk="1" fontAlgn="auto" hangingPunct="1">
                  <a:spcBef>
                    <a:spcPts val="0"/>
                  </a:spcBef>
                  <a:spcAft>
                    <a:spcPts val="0"/>
                  </a:spcAft>
                  <a:defRPr/>
                </a:pPr>
                <a:endParaRPr lang="sl-SI" sz="1836" kern="0" dirty="0">
                  <a:solidFill>
                    <a:sysClr val="windowText" lastClr="000000"/>
                  </a:solidFill>
                  <a:latin typeface="+mn-lt"/>
                </a:endParaRPr>
              </a:p>
            </p:txBody>
          </p:sp>
          <p:sp>
            <p:nvSpPr>
              <p:cNvPr id="122" name="Oval 96">
                <a:extLst>
                  <a:ext uri="{FF2B5EF4-FFF2-40B4-BE49-F238E27FC236}">
                    <a16:creationId xmlns:a16="http://schemas.microsoft.com/office/drawing/2014/main" id="{529FF64A-56B9-4905-94B4-D4AB8BACC85F}"/>
                  </a:ext>
                </a:extLst>
              </p:cNvPr>
              <p:cNvSpPr>
                <a:spLocks noChangeArrowheads="1"/>
              </p:cNvSpPr>
              <p:nvPr/>
            </p:nvSpPr>
            <p:spPr bwMode="auto">
              <a:xfrm>
                <a:off x="10910946" y="4072378"/>
                <a:ext cx="3988" cy="5992"/>
              </a:xfrm>
              <a:prstGeom prst="ellipse">
                <a:avLst/>
              </a:prstGeom>
              <a:solidFill>
                <a:srgbClr val="505050"/>
              </a:solidFill>
              <a:ln>
                <a:noFill/>
              </a:ln>
              <a:extLst>
                <a:ext uri="{91240B29-F687-4F45-9708-019B960494DF}">
                  <a14:hiddenLine xmlns:a14="http://schemas.microsoft.com/office/drawing/2010/main" w="9525">
                    <a:solidFill>
                      <a:srgbClr val="000000"/>
                    </a:solidFill>
                    <a:round/>
                    <a:headEnd/>
                    <a:tailEnd/>
                  </a14:hiddenLine>
                </a:ext>
              </a:extLst>
            </p:spPr>
            <p:txBody>
              <a:bodyPr lIns="93247" tIns="46623" rIns="93247" bIns="46623"/>
              <a:lstStyle/>
              <a:p>
                <a:pPr defTabSz="914224" eaLnBrk="1" fontAlgn="auto" hangingPunct="1">
                  <a:spcBef>
                    <a:spcPts val="0"/>
                  </a:spcBef>
                  <a:spcAft>
                    <a:spcPts val="0"/>
                  </a:spcAft>
                  <a:defRPr/>
                </a:pPr>
                <a:endParaRPr lang="sl-SI" sz="1836" kern="0" dirty="0">
                  <a:solidFill>
                    <a:sysClr val="windowText" lastClr="000000"/>
                  </a:solidFill>
                  <a:latin typeface="+mn-lt"/>
                </a:endParaRPr>
              </a:p>
            </p:txBody>
          </p:sp>
          <p:sp>
            <p:nvSpPr>
              <p:cNvPr id="123" name="Oval 97">
                <a:extLst>
                  <a:ext uri="{FF2B5EF4-FFF2-40B4-BE49-F238E27FC236}">
                    <a16:creationId xmlns:a16="http://schemas.microsoft.com/office/drawing/2014/main" id="{19311D2A-BC1D-4739-A2F2-145F174F2511}"/>
                  </a:ext>
                </a:extLst>
              </p:cNvPr>
              <p:cNvSpPr>
                <a:spLocks noChangeArrowheads="1"/>
              </p:cNvSpPr>
              <p:nvPr/>
            </p:nvSpPr>
            <p:spPr bwMode="auto">
              <a:xfrm>
                <a:off x="10910946" y="4090353"/>
                <a:ext cx="3988" cy="3994"/>
              </a:xfrm>
              <a:prstGeom prst="ellipse">
                <a:avLst/>
              </a:prstGeom>
              <a:solidFill>
                <a:srgbClr val="505050"/>
              </a:solidFill>
              <a:ln>
                <a:noFill/>
              </a:ln>
              <a:extLst>
                <a:ext uri="{91240B29-F687-4F45-9708-019B960494DF}">
                  <a14:hiddenLine xmlns:a14="http://schemas.microsoft.com/office/drawing/2010/main" w="9525">
                    <a:solidFill>
                      <a:srgbClr val="000000"/>
                    </a:solidFill>
                    <a:round/>
                    <a:headEnd/>
                    <a:tailEnd/>
                  </a14:hiddenLine>
                </a:ext>
              </a:extLst>
            </p:spPr>
            <p:txBody>
              <a:bodyPr lIns="93247" tIns="46623" rIns="93247" bIns="46623"/>
              <a:lstStyle/>
              <a:p>
                <a:pPr defTabSz="914224" eaLnBrk="1" fontAlgn="auto" hangingPunct="1">
                  <a:spcBef>
                    <a:spcPts val="0"/>
                  </a:spcBef>
                  <a:spcAft>
                    <a:spcPts val="0"/>
                  </a:spcAft>
                  <a:defRPr/>
                </a:pPr>
                <a:endParaRPr lang="sl-SI" sz="1836" kern="0" dirty="0">
                  <a:solidFill>
                    <a:sysClr val="windowText" lastClr="000000"/>
                  </a:solidFill>
                  <a:latin typeface="+mn-lt"/>
                </a:endParaRPr>
              </a:p>
            </p:txBody>
          </p:sp>
        </p:grpSp>
      </p:grpSp>
      <p:sp>
        <p:nvSpPr>
          <p:cNvPr id="124" name="TextBox 123">
            <a:extLst>
              <a:ext uri="{FF2B5EF4-FFF2-40B4-BE49-F238E27FC236}">
                <a16:creationId xmlns:a16="http://schemas.microsoft.com/office/drawing/2014/main" id="{96D3EB7B-BD82-41EC-AE94-FD9E94C9E58C}"/>
              </a:ext>
            </a:extLst>
          </p:cNvPr>
          <p:cNvSpPr txBox="1"/>
          <p:nvPr/>
        </p:nvSpPr>
        <p:spPr>
          <a:xfrm>
            <a:off x="10252075" y="4312890"/>
            <a:ext cx="1957388" cy="738536"/>
          </a:xfrm>
          <a:prstGeom prst="rect">
            <a:avLst/>
          </a:prstGeom>
          <a:noFill/>
        </p:spPr>
        <p:txBody>
          <a:bodyPr>
            <a:spAutoFit/>
          </a:bodyPr>
          <a:lstStyle/>
          <a:p>
            <a:pPr defTabSz="914224" eaLnBrk="1" fontAlgn="auto" hangingPunct="1">
              <a:spcBef>
                <a:spcPts val="0"/>
              </a:spcBef>
              <a:spcAft>
                <a:spcPts val="0"/>
              </a:spcAft>
              <a:defRPr/>
            </a:pPr>
            <a:r>
              <a:rPr lang="sl-SI" sz="1199" b="1" kern="0" dirty="0">
                <a:solidFill>
                  <a:sysClr val="windowText" lastClr="000000"/>
                </a:solidFill>
                <a:latin typeface="+mj-lt"/>
              </a:rPr>
              <a:t>IT kot </a:t>
            </a:r>
            <a:r>
              <a:rPr lang="sl-SI" sz="1199" b="1" kern="0" dirty="0" err="1">
                <a:solidFill>
                  <a:sysClr val="windowText" lastClr="000000"/>
                </a:solidFill>
                <a:latin typeface="+mj-lt"/>
              </a:rPr>
              <a:t>Broker</a:t>
            </a:r>
            <a:r>
              <a:rPr lang="sl-SI" sz="1199" b="1" kern="0" dirty="0">
                <a:solidFill>
                  <a:sysClr val="windowText" lastClr="000000"/>
                </a:solidFill>
                <a:latin typeface="+mj-lt"/>
              </a:rPr>
              <a:t> </a:t>
            </a:r>
          </a:p>
          <a:p>
            <a:pPr defTabSz="914224" eaLnBrk="1" fontAlgn="auto" hangingPunct="1">
              <a:spcBef>
                <a:spcPts val="0"/>
              </a:spcBef>
              <a:spcAft>
                <a:spcPts val="0"/>
              </a:spcAft>
              <a:defRPr/>
            </a:pPr>
            <a:r>
              <a:rPr lang="sl-SI" sz="1000" kern="0" dirty="0">
                <a:solidFill>
                  <a:sysClr val="windowText" lastClr="000000"/>
                </a:solidFill>
                <a:latin typeface="+mj-lt"/>
              </a:rPr>
              <a:t>(preostale IT funkcije npr. nabava, zaračunavanje, skladnost)</a:t>
            </a:r>
            <a:endParaRPr lang="sl-SI" sz="1199" kern="0" dirty="0">
              <a:solidFill>
                <a:sysClr val="windowText" lastClr="000000"/>
              </a:solidFill>
              <a:latin typeface="+mj-lt"/>
            </a:endParaRPr>
          </a:p>
        </p:txBody>
      </p:sp>
      <p:sp>
        <p:nvSpPr>
          <p:cNvPr id="125" name="TextBox 124">
            <a:extLst>
              <a:ext uri="{FF2B5EF4-FFF2-40B4-BE49-F238E27FC236}">
                <a16:creationId xmlns:a16="http://schemas.microsoft.com/office/drawing/2014/main" id="{AF362D4E-7CD8-461F-A09A-0B012C7BE6EB}"/>
              </a:ext>
            </a:extLst>
          </p:cNvPr>
          <p:cNvSpPr txBox="1"/>
          <p:nvPr/>
        </p:nvSpPr>
        <p:spPr>
          <a:xfrm>
            <a:off x="4465638" y="2230090"/>
            <a:ext cx="2400300" cy="461408"/>
          </a:xfrm>
          <a:prstGeom prst="rect">
            <a:avLst/>
          </a:prstGeom>
          <a:noFill/>
        </p:spPr>
        <p:txBody>
          <a:bodyPr>
            <a:spAutoFit/>
          </a:bodyPr>
          <a:lstStyle/>
          <a:p>
            <a:pPr defTabSz="914224" eaLnBrk="1" fontAlgn="auto" hangingPunct="1">
              <a:spcBef>
                <a:spcPts val="0"/>
              </a:spcBef>
              <a:spcAft>
                <a:spcPts val="0"/>
              </a:spcAft>
              <a:defRPr/>
            </a:pPr>
            <a:r>
              <a:rPr lang="sl-SI" sz="1199" kern="0" dirty="0">
                <a:solidFill>
                  <a:sysClr val="windowText" lastClr="000000"/>
                </a:solidFill>
                <a:latin typeface="+mj-lt"/>
              </a:rPr>
              <a:t>Razvijalci &amp; Poslovni lastniki aplikacij/funkcionalnosti</a:t>
            </a:r>
          </a:p>
        </p:txBody>
      </p:sp>
      <p:sp>
        <p:nvSpPr>
          <p:cNvPr id="126" name="TextBox 125">
            <a:extLst>
              <a:ext uri="{FF2B5EF4-FFF2-40B4-BE49-F238E27FC236}">
                <a16:creationId xmlns:a16="http://schemas.microsoft.com/office/drawing/2014/main" id="{3216818B-46AE-4029-B21B-EAF929257E64}"/>
              </a:ext>
            </a:extLst>
          </p:cNvPr>
          <p:cNvSpPr txBox="1"/>
          <p:nvPr/>
        </p:nvSpPr>
        <p:spPr>
          <a:xfrm>
            <a:off x="9220200" y="2414240"/>
            <a:ext cx="1920875" cy="282575"/>
          </a:xfrm>
          <a:prstGeom prst="rect">
            <a:avLst/>
          </a:prstGeom>
          <a:noFill/>
        </p:spPr>
        <p:txBody>
          <a:bodyPr>
            <a:spAutoFit/>
          </a:bodyPr>
          <a:lstStyle/>
          <a:p>
            <a:pPr defTabSz="914224" eaLnBrk="1" fontAlgn="auto" hangingPunct="1">
              <a:spcBef>
                <a:spcPts val="0"/>
              </a:spcBef>
              <a:spcAft>
                <a:spcPts val="0"/>
              </a:spcAft>
              <a:defRPr/>
            </a:pPr>
            <a:r>
              <a:rPr lang="sl-SI" sz="1199" kern="0" dirty="0">
                <a:solidFill>
                  <a:sysClr val="windowText" lastClr="000000"/>
                </a:solidFill>
                <a:latin typeface="+mj-lt"/>
              </a:rPr>
              <a:t>BIZDEVOPS ekipe</a:t>
            </a:r>
          </a:p>
        </p:txBody>
      </p:sp>
      <p:sp>
        <p:nvSpPr>
          <p:cNvPr id="127" name="TextBox 126">
            <a:extLst>
              <a:ext uri="{FF2B5EF4-FFF2-40B4-BE49-F238E27FC236}">
                <a16:creationId xmlns:a16="http://schemas.microsoft.com/office/drawing/2014/main" id="{6D570E47-C639-4900-B244-BEF0DD9AE108}"/>
              </a:ext>
            </a:extLst>
          </p:cNvPr>
          <p:cNvSpPr txBox="1"/>
          <p:nvPr/>
        </p:nvSpPr>
        <p:spPr>
          <a:xfrm>
            <a:off x="276225" y="1895128"/>
            <a:ext cx="2020888" cy="606425"/>
          </a:xfrm>
          <a:prstGeom prst="rect">
            <a:avLst/>
          </a:prstGeom>
          <a:noFill/>
        </p:spPr>
        <p:txBody>
          <a:bodyPr>
            <a:spAutoFit/>
          </a:bodyPr>
          <a:lstStyle/>
          <a:p>
            <a:pPr defTabSz="914224" eaLnBrk="1" fontAlgn="auto" hangingPunct="1">
              <a:spcBef>
                <a:spcPts val="0"/>
              </a:spcBef>
              <a:spcAft>
                <a:spcPts val="0"/>
              </a:spcAft>
              <a:defRPr/>
            </a:pPr>
            <a:r>
              <a:rPr lang="sl-SI" sz="1632" b="1" kern="0" dirty="0">
                <a:solidFill>
                  <a:sysClr val="windowText" lastClr="000000"/>
                </a:solidFill>
                <a:latin typeface="+mn-lt"/>
              </a:rPr>
              <a:t>Poslovna enota</a:t>
            </a:r>
          </a:p>
          <a:p>
            <a:pPr defTabSz="914224" eaLnBrk="1" fontAlgn="auto" hangingPunct="1">
              <a:spcBef>
                <a:spcPts val="0"/>
              </a:spcBef>
              <a:spcAft>
                <a:spcPts val="0"/>
              </a:spcAft>
              <a:defRPr/>
            </a:pPr>
            <a:r>
              <a:rPr lang="sl-SI" sz="1632" b="1" kern="0" dirty="0">
                <a:solidFill>
                  <a:sysClr val="windowText" lastClr="000000"/>
                </a:solidFill>
                <a:latin typeface="+mn-lt"/>
              </a:rPr>
              <a:t>Uporabnik storitev</a:t>
            </a:r>
          </a:p>
        </p:txBody>
      </p:sp>
      <p:cxnSp>
        <p:nvCxnSpPr>
          <p:cNvPr id="128" name="Straight Arrow Connector 127">
            <a:extLst>
              <a:ext uri="{FF2B5EF4-FFF2-40B4-BE49-F238E27FC236}">
                <a16:creationId xmlns:a16="http://schemas.microsoft.com/office/drawing/2014/main" id="{E75D200B-8004-4224-A744-507CFA64F274}"/>
              </a:ext>
            </a:extLst>
          </p:cNvPr>
          <p:cNvCxnSpPr>
            <a:cxnSpLocks/>
          </p:cNvCxnSpPr>
          <p:nvPr/>
        </p:nvCxnSpPr>
        <p:spPr>
          <a:xfrm>
            <a:off x="8778875" y="2766665"/>
            <a:ext cx="0" cy="2368550"/>
          </a:xfrm>
          <a:prstGeom prst="straightConnector1">
            <a:avLst/>
          </a:prstGeom>
          <a:ln w="28575">
            <a:headEnd type="triangle"/>
            <a:tailEnd type="triangle"/>
          </a:ln>
        </p:spPr>
        <p:style>
          <a:lnRef idx="1">
            <a:schemeClr val="accent1"/>
          </a:lnRef>
          <a:fillRef idx="0">
            <a:schemeClr val="accent1"/>
          </a:fillRef>
          <a:effectRef idx="0">
            <a:schemeClr val="accent1"/>
          </a:effectRef>
          <a:fontRef idx="minor">
            <a:schemeClr val="tx1"/>
          </a:fontRef>
        </p:style>
      </p:cxnSp>
      <p:sp>
        <p:nvSpPr>
          <p:cNvPr id="129" name="TextBox 128">
            <a:extLst>
              <a:ext uri="{FF2B5EF4-FFF2-40B4-BE49-F238E27FC236}">
                <a16:creationId xmlns:a16="http://schemas.microsoft.com/office/drawing/2014/main" id="{D372A458-4DEC-40D2-8193-87D941751008}"/>
              </a:ext>
            </a:extLst>
          </p:cNvPr>
          <p:cNvSpPr txBox="1"/>
          <p:nvPr/>
        </p:nvSpPr>
        <p:spPr>
          <a:xfrm>
            <a:off x="241573" y="5369470"/>
            <a:ext cx="1797050" cy="845809"/>
          </a:xfrm>
          <a:prstGeom prst="rect">
            <a:avLst/>
          </a:prstGeom>
          <a:noFill/>
        </p:spPr>
        <p:txBody>
          <a:bodyPr>
            <a:spAutoFit/>
          </a:bodyPr>
          <a:lstStyle/>
          <a:p>
            <a:pPr defTabSz="914224" eaLnBrk="1" fontAlgn="auto" hangingPunct="1">
              <a:spcBef>
                <a:spcPts val="0"/>
              </a:spcBef>
              <a:spcAft>
                <a:spcPts val="0"/>
              </a:spcAft>
              <a:defRPr/>
            </a:pPr>
            <a:r>
              <a:rPr lang="sl-SI" sz="1632" b="1" kern="0" dirty="0">
                <a:solidFill>
                  <a:sysClr val="windowText" lastClr="000000"/>
                </a:solidFill>
                <a:latin typeface="+mn-lt"/>
              </a:rPr>
              <a:t>Ponudnik storitev v Oblaku ali Podatkovni center</a:t>
            </a:r>
          </a:p>
        </p:txBody>
      </p:sp>
      <p:pic>
        <p:nvPicPr>
          <p:cNvPr id="130" name="Picture 5">
            <a:extLst>
              <a:ext uri="{FF2B5EF4-FFF2-40B4-BE49-F238E27FC236}">
                <a16:creationId xmlns:a16="http://schemas.microsoft.com/office/drawing/2014/main" id="{1ABD8676-893A-4C8B-9CC6-DD8181F93514}"/>
              </a:ext>
            </a:extLst>
          </p:cNvPr>
          <p:cNvPicPr>
            <a:picLocks noChangeAspect="1" noChangeArrowheads="1"/>
          </p:cNvPicPr>
          <p:nvPr/>
        </p:nvPicPr>
        <p:blipFill>
          <a:blip r:embed="rId6">
            <a:extLst>
              <a:ext uri="{28A0092B-C50C-407E-A947-70E740481C1C}">
                <a14:useLocalDpi xmlns:a14="http://schemas.microsoft.com/office/drawing/2010/main" val="0"/>
              </a:ext>
            </a:extLst>
          </a:blip>
          <a:srcRect/>
          <a:stretch>
            <a:fillRect/>
          </a:stretch>
        </p:blipFill>
        <p:spPr bwMode="auto">
          <a:xfrm>
            <a:off x="2878138" y="5153446"/>
            <a:ext cx="2286000" cy="1525588"/>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pic>
    </p:spTree>
    <p:extLst>
      <p:ext uri="{BB962C8B-B14F-4D97-AF65-F5344CB8AC3E}">
        <p14:creationId xmlns:p14="http://schemas.microsoft.com/office/powerpoint/2010/main" val="3684600457"/>
      </p:ext>
    </p:extLst>
  </p:cSld>
  <p:clrMapOvr>
    <a:masterClrMapping/>
  </p:clrMapOvr>
  <p:transition spd="med">
    <p:fade/>
  </p:transition>
</p:sld>
</file>

<file path=ppt/slides/slide20.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p:cNvSpPr>
            <a:spLocks noGrp="1"/>
          </p:cNvSpPr>
          <p:nvPr>
            <p:ph type="title"/>
          </p:nvPr>
        </p:nvSpPr>
        <p:spPr/>
        <p:txBody>
          <a:bodyPr/>
          <a:lstStyle/>
          <a:p>
            <a:r>
              <a:rPr lang="sl-SI" dirty="0"/>
              <a:t>Procesi v referenčnem modelu po MSM (1)</a:t>
            </a:r>
          </a:p>
        </p:txBody>
      </p:sp>
      <p:graphicFrame>
        <p:nvGraphicFramePr>
          <p:cNvPr id="3" name="Table 2"/>
          <p:cNvGraphicFramePr>
            <a:graphicFrameLocks noGrp="1"/>
          </p:cNvGraphicFramePr>
          <p:nvPr>
            <p:extLst>
              <p:ext uri="{D42A27DB-BD31-4B8C-83A1-F6EECF244321}">
                <p14:modId xmlns:p14="http://schemas.microsoft.com/office/powerpoint/2010/main" val="3377434402"/>
              </p:ext>
            </p:extLst>
          </p:nvPr>
        </p:nvGraphicFramePr>
        <p:xfrm>
          <a:off x="313581" y="1120998"/>
          <a:ext cx="11881320" cy="4916316"/>
        </p:xfrm>
        <a:graphic>
          <a:graphicData uri="http://schemas.openxmlformats.org/drawingml/2006/table">
            <a:tbl>
              <a:tblPr firstRow="1" bandRow="1">
                <a:tableStyleId>{5940675A-B579-460E-94D1-54222C63F5DA}</a:tableStyleId>
              </a:tblPr>
              <a:tblGrid>
                <a:gridCol w="2303162">
                  <a:extLst>
                    <a:ext uri="{9D8B030D-6E8A-4147-A177-3AD203B41FA5}">
                      <a16:colId xmlns:a16="http://schemas.microsoft.com/office/drawing/2014/main" val="20000"/>
                    </a:ext>
                  </a:extLst>
                </a:gridCol>
                <a:gridCol w="5002244">
                  <a:extLst>
                    <a:ext uri="{9D8B030D-6E8A-4147-A177-3AD203B41FA5}">
                      <a16:colId xmlns:a16="http://schemas.microsoft.com/office/drawing/2014/main" val="20001"/>
                    </a:ext>
                  </a:extLst>
                </a:gridCol>
                <a:gridCol w="4575914">
                  <a:extLst>
                    <a:ext uri="{9D8B030D-6E8A-4147-A177-3AD203B41FA5}">
                      <a16:colId xmlns:a16="http://schemas.microsoft.com/office/drawing/2014/main" val="20005"/>
                    </a:ext>
                  </a:extLst>
                </a:gridCol>
              </a:tblGrid>
              <a:tr h="432048">
                <a:tc>
                  <a:txBody>
                    <a:bodyPr/>
                    <a:lstStyle/>
                    <a:p>
                      <a:pPr marL="0" algn="l" defTabSz="457200" rtl="0" eaLnBrk="1" fontAlgn="ctr" latinLnBrk="0" hangingPunct="1"/>
                      <a:endParaRPr lang="sl-SI" sz="1100" b="0" i="0" u="none" strike="noStrike" kern="1200" dirty="0">
                        <a:solidFill>
                          <a:schemeClr val="tx1">
                            <a:lumMod val="75000"/>
                          </a:schemeClr>
                        </a:solidFill>
                        <a:effectLst/>
                        <a:latin typeface="+mn-lt"/>
                        <a:ea typeface="+mn-ea"/>
                        <a:cs typeface="Arial" panose="020B0604020202020204" pitchFamily="34" charset="0"/>
                      </a:endParaRPr>
                    </a:p>
                  </a:txBody>
                  <a:tcPr marL="89631" marR="89631" marT="9336" marB="0" anchor="ctr">
                    <a:lnL w="6350" cap="flat" cmpd="sng" algn="ctr">
                      <a:solidFill>
                        <a:schemeClr val="bg1"/>
                      </a:solidFill>
                      <a:prstDash val="solid"/>
                      <a:round/>
                      <a:headEnd type="none" w="med" len="med"/>
                      <a:tailEnd type="none" w="med" len="med"/>
                    </a:lnL>
                    <a:lnR w="6350" cap="flat" cmpd="sng" algn="ctr">
                      <a:solidFill>
                        <a:schemeClr val="bg1"/>
                      </a:solidFill>
                      <a:prstDash val="solid"/>
                      <a:round/>
                      <a:headEnd type="none" w="med" len="med"/>
                      <a:tailEnd type="none" w="med" len="med"/>
                    </a:lnR>
                    <a:lnT w="6350" cap="flat" cmpd="sng" algn="ctr">
                      <a:solidFill>
                        <a:schemeClr val="bg1"/>
                      </a:solidFill>
                      <a:prstDash val="solid"/>
                      <a:round/>
                      <a:headEnd type="none" w="med" len="med"/>
                      <a:tailEnd type="none" w="med" len="med"/>
                    </a:lnT>
                    <a:lnB w="6350" cap="flat" cmpd="sng" algn="ctr">
                      <a:solidFill>
                        <a:schemeClr val="bg1"/>
                      </a:solidFill>
                      <a:prstDash val="solid"/>
                      <a:round/>
                      <a:headEnd type="none" w="med" len="med"/>
                      <a:tailEnd type="none" w="med" len="med"/>
                    </a:lnB>
                    <a:noFill/>
                  </a:tcPr>
                </a:tc>
                <a:tc>
                  <a:txBody>
                    <a:bodyPr/>
                    <a:lstStyle/>
                    <a:p>
                      <a:pPr marL="0" algn="ctr" defTabSz="932742" rtl="0" eaLnBrk="1" latinLnBrk="0" hangingPunct="1"/>
                      <a:r>
                        <a:rPr lang="sl-SI" sz="1500" b="1" kern="1200" dirty="0">
                          <a:gradFill>
                            <a:gsLst>
                              <a:gs pos="0">
                                <a:srgbClr val="FFFFFF"/>
                              </a:gs>
                              <a:gs pos="100000">
                                <a:srgbClr val="FFFFFF"/>
                              </a:gs>
                            </a:gsLst>
                            <a:lin ang="5400000" scaled="0"/>
                          </a:gradFill>
                          <a:latin typeface="+mn-lt"/>
                          <a:ea typeface="+mn-ea"/>
                          <a:cs typeface="+mn-cs"/>
                        </a:rPr>
                        <a:t>Tradicionalni IT</a:t>
                      </a:r>
                    </a:p>
                  </a:txBody>
                  <a:tcPr marL="0" marR="0" marT="0" marB="0" anchor="ctr">
                    <a:lnL w="6350" cap="flat" cmpd="sng" algn="ctr">
                      <a:solidFill>
                        <a:schemeClr val="bg1"/>
                      </a:solidFill>
                      <a:prstDash val="solid"/>
                      <a:round/>
                      <a:headEnd type="none" w="med" len="med"/>
                      <a:tailEnd type="none" w="med" len="med"/>
                    </a:lnL>
                    <a:lnR w="6350" cap="flat" cmpd="sng" algn="ctr">
                      <a:solidFill>
                        <a:schemeClr val="bg1"/>
                      </a:solidFill>
                      <a:prstDash val="solid"/>
                      <a:round/>
                      <a:headEnd type="none" w="med" len="med"/>
                      <a:tailEnd type="none" w="med" len="med"/>
                    </a:lnR>
                    <a:lnT w="6350" cap="flat" cmpd="sng" algn="ctr">
                      <a:noFill/>
                      <a:prstDash val="sysDash"/>
                      <a:round/>
                      <a:headEnd type="none" w="med" len="med"/>
                      <a:tailEnd type="none" w="med" len="med"/>
                    </a:lnT>
                    <a:lnB w="6350" cap="flat" cmpd="sng" algn="ctr">
                      <a:solidFill>
                        <a:schemeClr val="bg1"/>
                      </a:solidFill>
                      <a:prstDash val="solid"/>
                      <a:round/>
                      <a:headEnd type="none" w="med" len="med"/>
                      <a:tailEnd type="none" w="med" len="med"/>
                    </a:lnB>
                    <a:solidFill>
                      <a:srgbClr val="FFC000"/>
                    </a:solidFill>
                  </a:tcPr>
                </a:tc>
                <a:tc>
                  <a:txBody>
                    <a:bodyPr/>
                    <a:lstStyle/>
                    <a:p>
                      <a:pPr marL="0" algn="ctr" defTabSz="932742" rtl="0" eaLnBrk="1" latinLnBrk="0" hangingPunct="1"/>
                      <a:r>
                        <a:rPr lang="sl-SI" sz="1500" b="1" kern="1200" dirty="0">
                          <a:gradFill>
                            <a:gsLst>
                              <a:gs pos="0">
                                <a:srgbClr val="FFFFFF"/>
                              </a:gs>
                              <a:gs pos="100000">
                                <a:srgbClr val="FFFFFF"/>
                              </a:gs>
                            </a:gsLst>
                            <a:lin ang="5400000" scaled="0"/>
                          </a:gradFill>
                          <a:latin typeface="+mn-lt"/>
                          <a:ea typeface="+mn-ea"/>
                          <a:cs typeface="+mn-cs"/>
                        </a:rPr>
                        <a:t>Sodoben IT</a:t>
                      </a:r>
                    </a:p>
                  </a:txBody>
                  <a:tcPr marL="0" marR="0" marT="0" marB="0" anchor="ctr">
                    <a:lnL w="6350" cap="flat" cmpd="sng" algn="ctr">
                      <a:solidFill>
                        <a:schemeClr val="bg1"/>
                      </a:solidFill>
                      <a:prstDash val="solid"/>
                      <a:round/>
                      <a:headEnd type="none" w="med" len="med"/>
                      <a:tailEnd type="none" w="med" len="med"/>
                    </a:lnL>
                    <a:lnR w="6350" cap="flat" cmpd="sng" algn="ctr">
                      <a:solidFill>
                        <a:schemeClr val="bg1"/>
                      </a:solidFill>
                      <a:prstDash val="solid"/>
                      <a:round/>
                      <a:headEnd type="none" w="med" len="med"/>
                      <a:tailEnd type="none" w="med" len="med"/>
                    </a:lnR>
                    <a:lnT w="6350" cap="flat" cmpd="sng" algn="ctr">
                      <a:noFill/>
                      <a:prstDash val="sysDash"/>
                      <a:round/>
                      <a:headEnd type="none" w="med" len="med"/>
                      <a:tailEnd type="none" w="med" len="med"/>
                    </a:lnT>
                    <a:lnB w="6350" cap="flat" cmpd="sng" algn="ctr">
                      <a:solidFill>
                        <a:schemeClr val="bg1"/>
                      </a:solidFill>
                      <a:prstDash val="solid"/>
                      <a:round/>
                      <a:headEnd type="none" w="med" len="med"/>
                      <a:tailEnd type="none" w="med" len="med"/>
                    </a:lnB>
                    <a:solidFill>
                      <a:schemeClr val="bg1">
                        <a:lumMod val="50000"/>
                      </a:schemeClr>
                    </a:solidFill>
                  </a:tcPr>
                </a:tc>
                <a:extLst>
                  <a:ext uri="{0D108BD9-81ED-4DB2-BD59-A6C34878D82A}">
                    <a16:rowId xmlns:a16="http://schemas.microsoft.com/office/drawing/2014/main" val="10000"/>
                  </a:ext>
                </a:extLst>
              </a:tr>
              <a:tr h="498252">
                <a:tc>
                  <a:txBody>
                    <a:bodyPr/>
                    <a:lstStyle/>
                    <a:p>
                      <a:pPr marL="0" algn="l" defTabSz="457200" rtl="0" eaLnBrk="1" fontAlgn="ctr" latinLnBrk="0" hangingPunct="1"/>
                      <a:r>
                        <a:rPr lang="sl-SI" sz="1400" b="1" i="0" u="none" strike="noStrike" kern="1200" dirty="0">
                          <a:gradFill>
                            <a:gsLst>
                              <a:gs pos="0">
                                <a:srgbClr val="FFFFFF"/>
                              </a:gs>
                              <a:gs pos="100000">
                                <a:srgbClr val="FFFFFF"/>
                              </a:gs>
                            </a:gsLst>
                            <a:lin ang="5400000" scaled="0"/>
                          </a:gradFill>
                          <a:effectLst/>
                          <a:latin typeface="+mn-lt"/>
                          <a:ea typeface="+mn-ea"/>
                          <a:cs typeface="Arial" panose="020B0604020202020204" pitchFamily="34" charset="0"/>
                        </a:rPr>
                        <a:t>Način upravljanja IT storitev</a:t>
                      </a:r>
                    </a:p>
                  </a:txBody>
                  <a:tcPr marL="89631" marR="89631" marT="9336" marB="0" anchor="ctr">
                    <a:lnL w="6350" cap="flat" cmpd="sng" algn="ctr">
                      <a:solidFill>
                        <a:schemeClr val="bg1"/>
                      </a:solidFill>
                      <a:prstDash val="solid"/>
                      <a:round/>
                      <a:headEnd type="none" w="med" len="med"/>
                      <a:tailEnd type="none" w="med" len="med"/>
                    </a:lnL>
                    <a:lnR w="6350" cap="flat" cmpd="sng" algn="ctr">
                      <a:solidFill>
                        <a:schemeClr val="bg1"/>
                      </a:solidFill>
                      <a:prstDash val="solid"/>
                      <a:round/>
                      <a:headEnd type="none" w="med" len="med"/>
                      <a:tailEnd type="none" w="med" len="med"/>
                    </a:lnR>
                    <a:lnT w="6350" cap="flat" cmpd="sng" algn="ctr">
                      <a:solidFill>
                        <a:schemeClr val="bg1"/>
                      </a:solidFill>
                      <a:prstDash val="solid"/>
                      <a:round/>
                      <a:headEnd type="none" w="med" len="med"/>
                      <a:tailEnd type="none" w="med" len="med"/>
                    </a:lnT>
                    <a:lnB w="6350" cap="flat" cmpd="sng" algn="ctr">
                      <a:solidFill>
                        <a:schemeClr val="bg1"/>
                      </a:solidFill>
                      <a:prstDash val="solid"/>
                      <a:round/>
                      <a:headEnd type="none" w="med" len="med"/>
                      <a:tailEnd type="none" w="med" len="med"/>
                    </a:lnB>
                    <a:solidFill>
                      <a:schemeClr val="bg1">
                        <a:lumMod val="50000"/>
                      </a:schemeClr>
                    </a:solidFill>
                  </a:tcPr>
                </a:tc>
                <a:tc>
                  <a:txBody>
                    <a:bodyPr/>
                    <a:lstStyle/>
                    <a:p>
                      <a:pPr marL="0" algn="ctr" defTabSz="457200" rtl="0" eaLnBrk="1" fontAlgn="ctr" latinLnBrk="0" hangingPunct="1"/>
                      <a:r>
                        <a:rPr lang="sl-SI" sz="1500" b="0" i="0" u="none" strike="noStrike" kern="1200" dirty="0">
                          <a:gradFill>
                            <a:gsLst>
                              <a:gs pos="0">
                                <a:schemeClr val="tx1"/>
                              </a:gs>
                              <a:gs pos="100000">
                                <a:schemeClr val="tx1"/>
                              </a:gs>
                            </a:gsLst>
                            <a:lin ang="5400000" scaled="0"/>
                          </a:gradFill>
                          <a:effectLst/>
                          <a:latin typeface="+mn-lt"/>
                          <a:ea typeface="+mn-ea"/>
                          <a:cs typeface="Arial" panose="020B0604020202020204" pitchFamily="34" charset="0"/>
                        </a:rPr>
                        <a:t>Posredovanje: Vsiljevanje/Kontrola/Preprečevanje napak</a:t>
                      </a:r>
                    </a:p>
                  </a:txBody>
                  <a:tcPr marL="9523" marR="9523" marT="9523" marB="0" anchor="ctr">
                    <a:lnL w="6350" cap="flat" cmpd="sng" algn="ctr">
                      <a:solidFill>
                        <a:schemeClr val="bg1"/>
                      </a:solidFill>
                      <a:prstDash val="solid"/>
                      <a:round/>
                      <a:headEnd type="none" w="med" len="med"/>
                      <a:tailEnd type="none" w="med" len="med"/>
                    </a:lnL>
                    <a:lnR w="6350" cap="flat" cmpd="sng" algn="ctr">
                      <a:solidFill>
                        <a:schemeClr val="bg1"/>
                      </a:solidFill>
                      <a:prstDash val="solid"/>
                      <a:round/>
                      <a:headEnd type="none" w="med" len="med"/>
                      <a:tailEnd type="none" w="med" len="med"/>
                    </a:lnR>
                    <a:lnT w="6350" cap="flat" cmpd="sng" algn="ctr">
                      <a:solidFill>
                        <a:schemeClr val="bg1"/>
                      </a:solidFill>
                      <a:prstDash val="solid"/>
                      <a:round/>
                      <a:headEnd type="none" w="med" len="med"/>
                      <a:tailEnd type="none" w="med" len="med"/>
                    </a:lnT>
                    <a:lnB w="6350" cap="flat" cmpd="sng" algn="ctr">
                      <a:solidFill>
                        <a:schemeClr val="bg1"/>
                      </a:solidFill>
                      <a:prstDash val="solid"/>
                      <a:round/>
                      <a:headEnd type="none" w="med" len="med"/>
                      <a:tailEnd type="none" w="med" len="med"/>
                    </a:lnB>
                    <a:solidFill>
                      <a:srgbClr val="0078D7">
                        <a:alpha val="15000"/>
                      </a:srgbClr>
                    </a:solidFill>
                  </a:tcPr>
                </a:tc>
                <a:tc>
                  <a:txBody>
                    <a:bodyPr/>
                    <a:lstStyle/>
                    <a:p>
                      <a:pPr marL="0" algn="ctr" defTabSz="457200" rtl="0" eaLnBrk="1" fontAlgn="ctr" latinLnBrk="0" hangingPunct="1"/>
                      <a:r>
                        <a:rPr lang="sl-SI" sz="1500" b="0" i="0" u="none" strike="noStrike" kern="1200" dirty="0">
                          <a:gradFill>
                            <a:gsLst>
                              <a:gs pos="0">
                                <a:schemeClr val="tx1"/>
                              </a:gs>
                              <a:gs pos="100000">
                                <a:schemeClr val="tx1"/>
                              </a:gs>
                            </a:gsLst>
                            <a:lin ang="5400000" scaled="0"/>
                          </a:gradFill>
                          <a:effectLst/>
                          <a:latin typeface="+mn-lt"/>
                          <a:ea typeface="+mn-ea"/>
                          <a:cs typeface="Arial" panose="020B0604020202020204" pitchFamily="34" charset="0"/>
                        </a:rPr>
                        <a:t>Nevmešavanje: Omogočanje/Podpora/Sprejemanje napak</a:t>
                      </a:r>
                    </a:p>
                  </a:txBody>
                  <a:tcPr marL="9523" marR="9523" marT="9523" marB="0" anchor="ctr">
                    <a:lnL w="6350" cap="flat" cmpd="sng" algn="ctr">
                      <a:solidFill>
                        <a:schemeClr val="bg1"/>
                      </a:solidFill>
                      <a:prstDash val="solid"/>
                      <a:round/>
                      <a:headEnd type="none" w="med" len="med"/>
                      <a:tailEnd type="none" w="med" len="med"/>
                    </a:lnL>
                    <a:lnR w="6350" cap="flat" cmpd="sng" algn="ctr">
                      <a:solidFill>
                        <a:schemeClr val="bg1"/>
                      </a:solidFill>
                      <a:prstDash val="solid"/>
                      <a:round/>
                      <a:headEnd type="none" w="med" len="med"/>
                      <a:tailEnd type="none" w="med" len="med"/>
                    </a:lnR>
                    <a:lnT w="6350" cap="flat" cmpd="sng" algn="ctr">
                      <a:solidFill>
                        <a:schemeClr val="bg1"/>
                      </a:solidFill>
                      <a:prstDash val="solid"/>
                      <a:round/>
                      <a:headEnd type="none" w="med" len="med"/>
                      <a:tailEnd type="none" w="med" len="med"/>
                    </a:lnT>
                    <a:lnB w="6350" cap="flat" cmpd="sng" algn="ctr">
                      <a:solidFill>
                        <a:schemeClr val="bg1"/>
                      </a:solidFill>
                      <a:prstDash val="solid"/>
                      <a:round/>
                      <a:headEnd type="none" w="med" len="med"/>
                      <a:tailEnd type="none" w="med" len="med"/>
                    </a:lnB>
                    <a:solidFill>
                      <a:schemeClr val="bg1">
                        <a:lumMod val="50000"/>
                        <a:alpha val="15000"/>
                      </a:schemeClr>
                    </a:solidFill>
                  </a:tcPr>
                </a:tc>
                <a:extLst>
                  <a:ext uri="{0D108BD9-81ED-4DB2-BD59-A6C34878D82A}">
                    <a16:rowId xmlns:a16="http://schemas.microsoft.com/office/drawing/2014/main" val="10001"/>
                  </a:ext>
                </a:extLst>
              </a:tr>
              <a:tr h="498252">
                <a:tc>
                  <a:txBody>
                    <a:bodyPr/>
                    <a:lstStyle/>
                    <a:p>
                      <a:pPr marL="0" algn="l" defTabSz="457200" rtl="0" eaLnBrk="1" fontAlgn="ctr" latinLnBrk="0" hangingPunct="1"/>
                      <a:r>
                        <a:rPr lang="sl-SI" sz="1400" b="1" i="0" u="none" strike="noStrike" kern="1200" dirty="0">
                          <a:gradFill>
                            <a:gsLst>
                              <a:gs pos="0">
                                <a:srgbClr val="FFFFFF"/>
                              </a:gs>
                              <a:gs pos="100000">
                                <a:srgbClr val="FFFFFF"/>
                              </a:gs>
                            </a:gsLst>
                            <a:lin ang="5400000" scaled="0"/>
                          </a:gradFill>
                          <a:effectLst/>
                          <a:latin typeface="+mn-lt"/>
                          <a:ea typeface="+mn-ea"/>
                          <a:cs typeface="Arial" panose="020B0604020202020204" pitchFamily="34" charset="0"/>
                        </a:rPr>
                        <a:t>Upravljanje poslovnega odnosa</a:t>
                      </a:r>
                    </a:p>
                  </a:txBody>
                  <a:tcPr marL="89631" marR="89631" marT="9336" marB="0" anchor="ctr">
                    <a:lnL w="6350" cap="flat" cmpd="sng" algn="ctr">
                      <a:solidFill>
                        <a:schemeClr val="bg1"/>
                      </a:solidFill>
                      <a:prstDash val="solid"/>
                      <a:round/>
                      <a:headEnd type="none" w="med" len="med"/>
                      <a:tailEnd type="none" w="med" len="med"/>
                    </a:lnL>
                    <a:lnR w="6350" cap="flat" cmpd="sng" algn="ctr">
                      <a:solidFill>
                        <a:schemeClr val="bg1"/>
                      </a:solidFill>
                      <a:prstDash val="solid"/>
                      <a:round/>
                      <a:headEnd type="none" w="med" len="med"/>
                      <a:tailEnd type="none" w="med" len="med"/>
                    </a:lnR>
                    <a:lnT w="6350" cap="flat" cmpd="sng" algn="ctr">
                      <a:solidFill>
                        <a:schemeClr val="bg1"/>
                      </a:solidFill>
                      <a:prstDash val="solid"/>
                      <a:round/>
                      <a:headEnd type="none" w="med" len="med"/>
                      <a:tailEnd type="none" w="med" len="med"/>
                    </a:lnT>
                    <a:lnB w="38100" cap="flat" cmpd="sng" algn="ctr">
                      <a:solidFill>
                        <a:schemeClr val="bg1"/>
                      </a:solidFill>
                      <a:prstDash val="solid"/>
                      <a:round/>
                      <a:headEnd type="none" w="med" len="med"/>
                      <a:tailEnd type="none" w="med" len="med"/>
                    </a:lnB>
                    <a:solidFill>
                      <a:schemeClr val="bg1">
                        <a:lumMod val="65000"/>
                      </a:schemeClr>
                    </a:solidFill>
                  </a:tcPr>
                </a:tc>
                <a:tc>
                  <a:txBody>
                    <a:bodyPr/>
                    <a:lstStyle/>
                    <a:p>
                      <a:pPr marL="0" algn="ctr" defTabSz="457200" rtl="0" eaLnBrk="1" fontAlgn="ctr" latinLnBrk="0" hangingPunct="1"/>
                      <a:r>
                        <a:rPr lang="sl-SI" sz="1500" b="0" i="0" u="none" strike="noStrike" kern="1200" dirty="0">
                          <a:gradFill>
                            <a:gsLst>
                              <a:gs pos="0">
                                <a:schemeClr val="tx1"/>
                              </a:gs>
                              <a:gs pos="100000">
                                <a:schemeClr val="tx1"/>
                              </a:gs>
                            </a:gsLst>
                            <a:lin ang="5400000" scaled="0"/>
                          </a:gradFill>
                          <a:effectLst/>
                          <a:latin typeface="+mn-lt"/>
                          <a:ea typeface="+mn-ea"/>
                          <a:cs typeface="Arial" panose="020B0604020202020204" pitchFamily="34" charset="0"/>
                        </a:rPr>
                        <a:t>Katalog IT storitev</a:t>
                      </a:r>
                    </a:p>
                  </a:txBody>
                  <a:tcPr marL="9523" marR="9523" marT="9523" marB="0" anchor="ctr">
                    <a:lnL w="6350" cap="flat" cmpd="sng" algn="ctr">
                      <a:solidFill>
                        <a:schemeClr val="bg1"/>
                      </a:solidFill>
                      <a:prstDash val="solid"/>
                      <a:round/>
                      <a:headEnd type="none" w="med" len="med"/>
                      <a:tailEnd type="none" w="med" len="med"/>
                    </a:lnL>
                    <a:lnR w="6350" cap="flat" cmpd="sng" algn="ctr">
                      <a:solidFill>
                        <a:schemeClr val="bg1"/>
                      </a:solidFill>
                      <a:prstDash val="solid"/>
                      <a:round/>
                      <a:headEnd type="none" w="med" len="med"/>
                      <a:tailEnd type="none" w="med" len="med"/>
                    </a:lnR>
                    <a:lnT w="6350" cap="flat" cmpd="sng" algn="ctr">
                      <a:solidFill>
                        <a:schemeClr val="bg1"/>
                      </a:solidFill>
                      <a:prstDash val="solid"/>
                      <a:round/>
                      <a:headEnd type="none" w="med" len="med"/>
                      <a:tailEnd type="none" w="med" len="med"/>
                    </a:lnT>
                    <a:lnB w="38100" cap="flat" cmpd="sng" algn="ctr">
                      <a:solidFill>
                        <a:schemeClr val="bg1"/>
                      </a:solidFill>
                      <a:prstDash val="solid"/>
                      <a:round/>
                      <a:headEnd type="none" w="med" len="med"/>
                      <a:tailEnd type="none" w="med" len="med"/>
                    </a:lnB>
                    <a:solidFill>
                      <a:srgbClr val="0078D7">
                        <a:alpha val="10000"/>
                      </a:srgbClr>
                    </a:solidFill>
                  </a:tcPr>
                </a:tc>
                <a:tc>
                  <a:txBody>
                    <a:bodyPr/>
                    <a:lstStyle/>
                    <a:p>
                      <a:pPr marL="0" algn="ctr" defTabSz="457200" rtl="0" eaLnBrk="1" fontAlgn="ctr" latinLnBrk="0" hangingPunct="1"/>
                      <a:r>
                        <a:rPr lang="sl-SI" sz="1500" b="0" i="0" u="none" strike="noStrike" kern="1200" dirty="0">
                          <a:gradFill>
                            <a:gsLst>
                              <a:gs pos="0">
                                <a:schemeClr val="tx1"/>
                              </a:gs>
                              <a:gs pos="100000">
                                <a:schemeClr val="tx1"/>
                              </a:gs>
                            </a:gsLst>
                            <a:lin ang="5400000" scaled="0"/>
                          </a:gradFill>
                          <a:effectLst/>
                          <a:latin typeface="+mn-lt"/>
                          <a:ea typeface="+mn-ea"/>
                          <a:cs typeface="Arial" panose="020B0604020202020204" pitchFamily="34" charset="0"/>
                        </a:rPr>
                        <a:t>Podpora razvoju trga in poslovanja</a:t>
                      </a:r>
                    </a:p>
                  </a:txBody>
                  <a:tcPr marL="9523" marR="9523" marT="9523" marB="0" anchor="ctr">
                    <a:lnL w="6350" cap="flat" cmpd="sng" algn="ctr">
                      <a:solidFill>
                        <a:schemeClr val="bg1"/>
                      </a:solidFill>
                      <a:prstDash val="solid"/>
                      <a:round/>
                      <a:headEnd type="none" w="med" len="med"/>
                      <a:tailEnd type="none" w="med" len="med"/>
                    </a:lnL>
                    <a:lnR w="6350" cap="flat" cmpd="sng" algn="ctr">
                      <a:solidFill>
                        <a:schemeClr val="bg1"/>
                      </a:solidFill>
                      <a:prstDash val="solid"/>
                      <a:round/>
                      <a:headEnd type="none" w="med" len="med"/>
                      <a:tailEnd type="none" w="med" len="med"/>
                    </a:lnR>
                    <a:lnT w="6350" cap="flat" cmpd="sng" algn="ctr">
                      <a:solidFill>
                        <a:schemeClr val="bg1"/>
                      </a:solidFill>
                      <a:prstDash val="solid"/>
                      <a:round/>
                      <a:headEnd type="none" w="med" len="med"/>
                      <a:tailEnd type="none" w="med" len="med"/>
                    </a:lnT>
                    <a:lnB w="38100" cap="flat" cmpd="sng" algn="ctr">
                      <a:solidFill>
                        <a:schemeClr val="bg1"/>
                      </a:solidFill>
                      <a:prstDash val="solid"/>
                      <a:round/>
                      <a:headEnd type="none" w="med" len="med"/>
                      <a:tailEnd type="none" w="med" len="med"/>
                    </a:lnB>
                    <a:solidFill>
                      <a:schemeClr val="bg1">
                        <a:lumMod val="50000"/>
                        <a:alpha val="10000"/>
                      </a:schemeClr>
                    </a:solidFill>
                  </a:tcPr>
                </a:tc>
                <a:extLst>
                  <a:ext uri="{0D108BD9-81ED-4DB2-BD59-A6C34878D82A}">
                    <a16:rowId xmlns:a16="http://schemas.microsoft.com/office/drawing/2014/main" val="10002"/>
                  </a:ext>
                </a:extLst>
              </a:tr>
              <a:tr h="498252">
                <a:tc>
                  <a:txBody>
                    <a:bodyPr/>
                    <a:lstStyle/>
                    <a:p>
                      <a:pPr marL="0" algn="l" defTabSz="457200" rtl="0" eaLnBrk="1" fontAlgn="ctr" latinLnBrk="0" hangingPunct="1"/>
                      <a:r>
                        <a:rPr lang="sl-SI" sz="1400" b="1" i="0" u="none" strike="noStrike" kern="1200" dirty="0">
                          <a:gradFill>
                            <a:gsLst>
                              <a:gs pos="0">
                                <a:srgbClr val="FFFFFF"/>
                              </a:gs>
                              <a:gs pos="100000">
                                <a:srgbClr val="FFFFFF"/>
                              </a:gs>
                            </a:gsLst>
                            <a:lin ang="5400000" scaled="0"/>
                          </a:gradFill>
                          <a:effectLst/>
                          <a:latin typeface="+mn-lt"/>
                          <a:ea typeface="+mn-ea"/>
                          <a:cs typeface="Arial" panose="020B0604020202020204" pitchFamily="34" charset="0"/>
                        </a:rPr>
                        <a:t>Upravljanje zmogljivosti/povpraševanja</a:t>
                      </a:r>
                    </a:p>
                  </a:txBody>
                  <a:tcPr marL="89631" marR="89631" marT="9336" marB="0" anchor="ctr">
                    <a:lnL w="6350" cap="flat" cmpd="sng" algn="ctr">
                      <a:solidFill>
                        <a:schemeClr val="bg1"/>
                      </a:solidFill>
                      <a:prstDash val="solid"/>
                      <a:round/>
                      <a:headEnd type="none" w="med" len="med"/>
                      <a:tailEnd type="none" w="med" len="med"/>
                    </a:lnL>
                    <a:lnR w="6350" cap="flat" cmpd="sng" algn="ctr">
                      <a:solidFill>
                        <a:schemeClr val="bg1"/>
                      </a:solidFill>
                      <a:prstDash val="solid"/>
                      <a:round/>
                      <a:headEnd type="none" w="med" len="med"/>
                      <a:tailEnd type="none" w="med" len="med"/>
                    </a:lnR>
                    <a:lnT w="38100" cap="flat" cmpd="sng" algn="ctr">
                      <a:solidFill>
                        <a:schemeClr val="bg1"/>
                      </a:solidFill>
                      <a:prstDash val="solid"/>
                      <a:round/>
                      <a:headEnd type="none" w="med" len="med"/>
                      <a:tailEnd type="none" w="med" len="med"/>
                    </a:lnT>
                    <a:lnB w="6350" cap="flat" cmpd="sng" algn="ctr">
                      <a:solidFill>
                        <a:schemeClr val="bg1"/>
                      </a:solidFill>
                      <a:prstDash val="solid"/>
                      <a:round/>
                      <a:headEnd type="none" w="med" len="med"/>
                      <a:tailEnd type="none" w="med" len="med"/>
                    </a:lnB>
                    <a:solidFill>
                      <a:schemeClr val="bg1">
                        <a:lumMod val="50000"/>
                      </a:schemeClr>
                    </a:solidFill>
                  </a:tcPr>
                </a:tc>
                <a:tc>
                  <a:txBody>
                    <a:bodyPr/>
                    <a:lstStyle/>
                    <a:p>
                      <a:pPr marL="0" algn="ctr" defTabSz="457200" rtl="0" eaLnBrk="1" fontAlgn="ctr" latinLnBrk="0" hangingPunct="1"/>
                      <a:r>
                        <a:rPr lang="sl-SI" sz="1500" b="0" i="0" u="none" strike="noStrike" kern="1200" dirty="0">
                          <a:gradFill>
                            <a:gsLst>
                              <a:gs pos="0">
                                <a:schemeClr val="tx1"/>
                              </a:gs>
                              <a:gs pos="100000">
                                <a:schemeClr val="tx1"/>
                              </a:gs>
                            </a:gsLst>
                            <a:lin ang="5400000" scaled="0"/>
                          </a:gradFill>
                          <a:effectLst/>
                          <a:latin typeface="+mn-lt"/>
                          <a:ea typeface="+mn-ea"/>
                          <a:cs typeface="Arial" panose="020B0604020202020204" pitchFamily="34" charset="0"/>
                        </a:rPr>
                        <a:t>Upravljanje IT kapacitet</a:t>
                      </a:r>
                    </a:p>
                  </a:txBody>
                  <a:tcPr marL="9523" marR="9523" marT="9523" marB="0" anchor="ctr">
                    <a:lnL w="6350" cap="flat" cmpd="sng" algn="ctr">
                      <a:solidFill>
                        <a:schemeClr val="bg1"/>
                      </a:solidFill>
                      <a:prstDash val="solid"/>
                      <a:round/>
                      <a:headEnd type="none" w="med" len="med"/>
                      <a:tailEnd type="none" w="med" len="med"/>
                    </a:lnL>
                    <a:lnR w="6350" cap="flat" cmpd="sng" algn="ctr">
                      <a:solidFill>
                        <a:schemeClr val="bg1"/>
                      </a:solidFill>
                      <a:prstDash val="solid"/>
                      <a:round/>
                      <a:headEnd type="none" w="med" len="med"/>
                      <a:tailEnd type="none" w="med" len="med"/>
                    </a:lnR>
                    <a:lnT w="38100" cap="flat" cmpd="sng" algn="ctr">
                      <a:solidFill>
                        <a:schemeClr val="bg1"/>
                      </a:solidFill>
                      <a:prstDash val="solid"/>
                      <a:round/>
                      <a:headEnd type="none" w="med" len="med"/>
                      <a:tailEnd type="none" w="med" len="med"/>
                    </a:lnT>
                    <a:lnB w="6350" cap="flat" cmpd="sng" algn="ctr">
                      <a:solidFill>
                        <a:schemeClr val="bg1"/>
                      </a:solidFill>
                      <a:prstDash val="solid"/>
                      <a:round/>
                      <a:headEnd type="none" w="med" len="med"/>
                      <a:tailEnd type="none" w="med" len="med"/>
                    </a:lnB>
                    <a:solidFill>
                      <a:srgbClr val="0078D7">
                        <a:alpha val="15000"/>
                      </a:srgbClr>
                    </a:solidFill>
                  </a:tcPr>
                </a:tc>
                <a:tc>
                  <a:txBody>
                    <a:bodyPr/>
                    <a:lstStyle/>
                    <a:p>
                      <a:pPr marL="0" algn="ctr" defTabSz="457200" rtl="0" eaLnBrk="1" fontAlgn="ctr" latinLnBrk="0" hangingPunct="1"/>
                      <a:r>
                        <a:rPr lang="sl-SI" sz="1500" b="0" i="0" u="none" strike="noStrike" kern="1200" dirty="0">
                          <a:gradFill>
                            <a:gsLst>
                              <a:gs pos="0">
                                <a:schemeClr val="tx1"/>
                              </a:gs>
                              <a:gs pos="100000">
                                <a:schemeClr val="tx1"/>
                              </a:gs>
                            </a:gsLst>
                            <a:lin ang="5400000" scaled="0"/>
                          </a:gradFill>
                          <a:effectLst/>
                          <a:latin typeface="+mn-lt"/>
                          <a:ea typeface="+mn-ea"/>
                          <a:cs typeface="Arial" panose="020B0604020202020204" pitchFamily="34" charset="0"/>
                        </a:rPr>
                        <a:t>Napoved poslovnih potreb in rezervacija financ</a:t>
                      </a:r>
                    </a:p>
                  </a:txBody>
                  <a:tcPr marL="9523" marR="9523" marT="9523" marB="0" anchor="ctr">
                    <a:lnL w="6350" cap="flat" cmpd="sng" algn="ctr">
                      <a:solidFill>
                        <a:schemeClr val="bg1"/>
                      </a:solidFill>
                      <a:prstDash val="solid"/>
                      <a:round/>
                      <a:headEnd type="none" w="med" len="med"/>
                      <a:tailEnd type="none" w="med" len="med"/>
                    </a:lnL>
                    <a:lnR w="6350" cap="flat" cmpd="sng" algn="ctr">
                      <a:solidFill>
                        <a:schemeClr val="bg1"/>
                      </a:solidFill>
                      <a:prstDash val="solid"/>
                      <a:round/>
                      <a:headEnd type="none" w="med" len="med"/>
                      <a:tailEnd type="none" w="med" len="med"/>
                    </a:lnR>
                    <a:lnT w="38100" cap="flat" cmpd="sng" algn="ctr">
                      <a:solidFill>
                        <a:schemeClr val="bg1"/>
                      </a:solidFill>
                      <a:prstDash val="solid"/>
                      <a:round/>
                      <a:headEnd type="none" w="med" len="med"/>
                      <a:tailEnd type="none" w="med" len="med"/>
                    </a:lnT>
                    <a:lnB w="6350" cap="flat" cmpd="sng" algn="ctr">
                      <a:solidFill>
                        <a:schemeClr val="bg1"/>
                      </a:solidFill>
                      <a:prstDash val="solid"/>
                      <a:round/>
                      <a:headEnd type="none" w="med" len="med"/>
                      <a:tailEnd type="none" w="med" len="med"/>
                    </a:lnB>
                    <a:solidFill>
                      <a:schemeClr val="bg1">
                        <a:lumMod val="50000"/>
                        <a:alpha val="15000"/>
                      </a:schemeClr>
                    </a:solidFill>
                  </a:tcPr>
                </a:tc>
                <a:extLst>
                  <a:ext uri="{0D108BD9-81ED-4DB2-BD59-A6C34878D82A}">
                    <a16:rowId xmlns:a16="http://schemas.microsoft.com/office/drawing/2014/main" val="10003"/>
                  </a:ext>
                </a:extLst>
              </a:tr>
              <a:tr h="498252">
                <a:tc>
                  <a:txBody>
                    <a:bodyPr/>
                    <a:lstStyle/>
                    <a:p>
                      <a:pPr marL="0" algn="l" defTabSz="457200" rtl="0" eaLnBrk="1" fontAlgn="ctr" latinLnBrk="0" hangingPunct="1"/>
                      <a:r>
                        <a:rPr lang="sl-SI" sz="1400" b="1" i="0" u="none" strike="noStrike" kern="1200" dirty="0">
                          <a:gradFill>
                            <a:gsLst>
                              <a:gs pos="0">
                                <a:srgbClr val="FFFFFF"/>
                              </a:gs>
                              <a:gs pos="100000">
                                <a:srgbClr val="FFFFFF"/>
                              </a:gs>
                            </a:gsLst>
                            <a:lin ang="5400000" scaled="0"/>
                          </a:gradFill>
                          <a:effectLst/>
                          <a:latin typeface="+mn-lt"/>
                          <a:ea typeface="+mn-ea"/>
                          <a:cs typeface="Arial" panose="020B0604020202020204" pitchFamily="34" charset="0"/>
                        </a:rPr>
                        <a:t>Upravljanje razpoložljivosti in neprekinjenosti</a:t>
                      </a:r>
                    </a:p>
                  </a:txBody>
                  <a:tcPr marL="89631" marR="89631" marT="9336" marB="0" anchor="ctr">
                    <a:lnL w="6350" cap="flat" cmpd="sng" algn="ctr">
                      <a:solidFill>
                        <a:schemeClr val="bg1"/>
                      </a:solidFill>
                      <a:prstDash val="solid"/>
                      <a:round/>
                      <a:headEnd type="none" w="med" len="med"/>
                      <a:tailEnd type="none" w="med" len="med"/>
                    </a:lnL>
                    <a:lnR w="6350" cap="flat" cmpd="sng" algn="ctr">
                      <a:solidFill>
                        <a:schemeClr val="bg1"/>
                      </a:solidFill>
                      <a:prstDash val="solid"/>
                      <a:round/>
                      <a:headEnd type="none" w="med" len="med"/>
                      <a:tailEnd type="none" w="med" len="med"/>
                    </a:lnR>
                    <a:lnT w="6350" cap="flat" cmpd="sng" algn="ctr">
                      <a:solidFill>
                        <a:schemeClr val="bg1"/>
                      </a:solidFill>
                      <a:prstDash val="solid"/>
                      <a:round/>
                      <a:headEnd type="none" w="med" len="med"/>
                      <a:tailEnd type="none" w="med" len="med"/>
                    </a:lnT>
                    <a:lnB w="6350" cap="flat" cmpd="sng" algn="ctr">
                      <a:solidFill>
                        <a:schemeClr val="bg1"/>
                      </a:solidFill>
                      <a:prstDash val="solid"/>
                      <a:round/>
                      <a:headEnd type="none" w="med" len="med"/>
                      <a:tailEnd type="none" w="med" len="med"/>
                    </a:lnB>
                    <a:solidFill>
                      <a:schemeClr val="bg1">
                        <a:lumMod val="65000"/>
                      </a:schemeClr>
                    </a:solidFill>
                  </a:tcPr>
                </a:tc>
                <a:tc>
                  <a:txBody>
                    <a:bodyPr/>
                    <a:lstStyle/>
                    <a:p>
                      <a:pPr marL="0" algn="ctr" defTabSz="457200" rtl="0" eaLnBrk="1" fontAlgn="ctr" latinLnBrk="0" hangingPunct="1"/>
                      <a:r>
                        <a:rPr lang="sl-SI" sz="1500" b="0" i="0" u="none" strike="noStrike" kern="1200" dirty="0">
                          <a:gradFill>
                            <a:gsLst>
                              <a:gs pos="0">
                                <a:schemeClr val="tx1"/>
                              </a:gs>
                              <a:gs pos="100000">
                                <a:schemeClr val="tx1"/>
                              </a:gs>
                            </a:gsLst>
                            <a:lin ang="5400000" scaled="0"/>
                          </a:gradFill>
                          <a:effectLst/>
                          <a:latin typeface="+mn-lt"/>
                          <a:ea typeface="+mn-ea"/>
                          <a:cs typeface="Arial" panose="020B0604020202020204" pitchFamily="34" charset="0"/>
                        </a:rPr>
                        <a:t>SLA</a:t>
                      </a:r>
                    </a:p>
                  </a:txBody>
                  <a:tcPr marL="9523" marR="9523" marT="9523" marB="0" anchor="ctr">
                    <a:lnL w="6350" cap="flat" cmpd="sng" algn="ctr">
                      <a:solidFill>
                        <a:schemeClr val="bg1"/>
                      </a:solidFill>
                      <a:prstDash val="solid"/>
                      <a:round/>
                      <a:headEnd type="none" w="med" len="med"/>
                      <a:tailEnd type="none" w="med" len="med"/>
                    </a:lnL>
                    <a:lnR w="6350" cap="flat" cmpd="sng" algn="ctr">
                      <a:solidFill>
                        <a:schemeClr val="bg1"/>
                      </a:solidFill>
                      <a:prstDash val="solid"/>
                      <a:round/>
                      <a:headEnd type="none" w="med" len="med"/>
                      <a:tailEnd type="none" w="med" len="med"/>
                    </a:lnR>
                    <a:lnT w="6350" cap="flat" cmpd="sng" algn="ctr">
                      <a:solidFill>
                        <a:schemeClr val="bg1"/>
                      </a:solidFill>
                      <a:prstDash val="solid"/>
                      <a:round/>
                      <a:headEnd type="none" w="med" len="med"/>
                      <a:tailEnd type="none" w="med" len="med"/>
                    </a:lnT>
                    <a:lnB w="6350" cap="flat" cmpd="sng" algn="ctr">
                      <a:solidFill>
                        <a:schemeClr val="bg1"/>
                      </a:solidFill>
                      <a:prstDash val="solid"/>
                      <a:round/>
                      <a:headEnd type="none" w="med" len="med"/>
                      <a:tailEnd type="none" w="med" len="med"/>
                    </a:lnB>
                    <a:solidFill>
                      <a:srgbClr val="0078D7">
                        <a:alpha val="10000"/>
                      </a:srgbClr>
                    </a:solidFill>
                  </a:tcPr>
                </a:tc>
                <a:tc>
                  <a:txBody>
                    <a:bodyPr/>
                    <a:lstStyle/>
                    <a:p>
                      <a:pPr marL="0" algn="ctr" defTabSz="457200" rtl="0" eaLnBrk="1" fontAlgn="ctr" latinLnBrk="0" hangingPunct="1"/>
                      <a:r>
                        <a:rPr lang="sl-SI" sz="1500" b="0" i="0" u="none" strike="noStrike" kern="1200" dirty="0">
                          <a:gradFill>
                            <a:gsLst>
                              <a:gs pos="0">
                                <a:schemeClr val="tx1"/>
                              </a:gs>
                              <a:gs pos="100000">
                                <a:schemeClr val="tx1"/>
                              </a:gs>
                            </a:gsLst>
                            <a:lin ang="5400000" scaled="0"/>
                          </a:gradFill>
                          <a:effectLst/>
                          <a:latin typeface="+mn-lt"/>
                          <a:ea typeface="+mn-ea"/>
                          <a:cs typeface="Arial" panose="020B0604020202020204" pitchFamily="34" charset="0"/>
                        </a:rPr>
                        <a:t>Načrtovanje in kakovost uporabniške izkušnje</a:t>
                      </a:r>
                    </a:p>
                  </a:txBody>
                  <a:tcPr marL="9523" marR="9523" marT="9523" marB="0" anchor="ctr">
                    <a:lnL w="6350" cap="flat" cmpd="sng" algn="ctr">
                      <a:solidFill>
                        <a:schemeClr val="bg1"/>
                      </a:solidFill>
                      <a:prstDash val="solid"/>
                      <a:round/>
                      <a:headEnd type="none" w="med" len="med"/>
                      <a:tailEnd type="none" w="med" len="med"/>
                    </a:lnL>
                    <a:lnR w="6350" cap="flat" cmpd="sng" algn="ctr">
                      <a:solidFill>
                        <a:schemeClr val="bg1"/>
                      </a:solidFill>
                      <a:prstDash val="solid"/>
                      <a:round/>
                      <a:headEnd type="none" w="med" len="med"/>
                      <a:tailEnd type="none" w="med" len="med"/>
                    </a:lnR>
                    <a:lnT w="6350" cap="flat" cmpd="sng" algn="ctr">
                      <a:solidFill>
                        <a:schemeClr val="bg1"/>
                      </a:solidFill>
                      <a:prstDash val="solid"/>
                      <a:round/>
                      <a:headEnd type="none" w="med" len="med"/>
                      <a:tailEnd type="none" w="med" len="med"/>
                    </a:lnT>
                    <a:lnB w="6350" cap="flat" cmpd="sng" algn="ctr">
                      <a:solidFill>
                        <a:schemeClr val="bg1"/>
                      </a:solidFill>
                      <a:prstDash val="solid"/>
                      <a:round/>
                      <a:headEnd type="none" w="med" len="med"/>
                      <a:tailEnd type="none" w="med" len="med"/>
                    </a:lnB>
                    <a:solidFill>
                      <a:schemeClr val="bg1">
                        <a:lumMod val="50000"/>
                        <a:alpha val="10000"/>
                      </a:schemeClr>
                    </a:solidFill>
                  </a:tcPr>
                </a:tc>
                <a:extLst>
                  <a:ext uri="{0D108BD9-81ED-4DB2-BD59-A6C34878D82A}">
                    <a16:rowId xmlns:a16="http://schemas.microsoft.com/office/drawing/2014/main" val="10004"/>
                  </a:ext>
                </a:extLst>
              </a:tr>
              <a:tr h="498252">
                <a:tc>
                  <a:txBody>
                    <a:bodyPr/>
                    <a:lstStyle/>
                    <a:p>
                      <a:pPr marL="0" algn="l" defTabSz="457200" rtl="0" eaLnBrk="1" fontAlgn="ctr" latinLnBrk="0" hangingPunct="1"/>
                      <a:r>
                        <a:rPr lang="sl-SI" sz="1400" b="1" i="0" u="none" strike="noStrike" kern="1200" dirty="0">
                          <a:gradFill>
                            <a:gsLst>
                              <a:gs pos="0">
                                <a:srgbClr val="FFFFFF"/>
                              </a:gs>
                              <a:gs pos="100000">
                                <a:srgbClr val="FFFFFF"/>
                              </a:gs>
                            </a:gsLst>
                            <a:lin ang="5400000" scaled="0"/>
                          </a:gradFill>
                          <a:effectLst/>
                          <a:latin typeface="+mn-lt"/>
                          <a:ea typeface="+mn-ea"/>
                          <a:cs typeface="Arial" panose="020B0604020202020204" pitchFamily="34" charset="0"/>
                        </a:rPr>
                        <a:t>Upravljanje varovanja informacij</a:t>
                      </a:r>
                    </a:p>
                  </a:txBody>
                  <a:tcPr marL="89631" marR="89631" marT="9336" marB="0" anchor="ctr">
                    <a:lnL w="6350" cap="flat" cmpd="sng" algn="ctr">
                      <a:solidFill>
                        <a:schemeClr val="bg1"/>
                      </a:solidFill>
                      <a:prstDash val="solid"/>
                      <a:round/>
                      <a:headEnd type="none" w="med" len="med"/>
                      <a:tailEnd type="none" w="med" len="med"/>
                    </a:lnL>
                    <a:lnR w="6350" cap="flat" cmpd="sng" algn="ctr">
                      <a:solidFill>
                        <a:schemeClr val="bg1"/>
                      </a:solidFill>
                      <a:prstDash val="solid"/>
                      <a:round/>
                      <a:headEnd type="none" w="med" len="med"/>
                      <a:tailEnd type="none" w="med" len="med"/>
                    </a:lnR>
                    <a:lnT w="6350" cap="flat" cmpd="sng" algn="ctr">
                      <a:solidFill>
                        <a:schemeClr val="bg1"/>
                      </a:solidFill>
                      <a:prstDash val="solid"/>
                      <a:round/>
                      <a:headEnd type="none" w="med" len="med"/>
                      <a:tailEnd type="none" w="med" len="med"/>
                    </a:lnT>
                    <a:lnB w="76200" cap="flat" cmpd="sng" algn="ctr">
                      <a:solidFill>
                        <a:schemeClr val="bg1"/>
                      </a:solidFill>
                      <a:prstDash val="solid"/>
                      <a:round/>
                      <a:headEnd type="none" w="med" len="med"/>
                      <a:tailEnd type="none" w="med" len="med"/>
                    </a:lnB>
                    <a:solidFill>
                      <a:schemeClr val="bg1">
                        <a:lumMod val="50000"/>
                      </a:schemeClr>
                    </a:solidFill>
                  </a:tcPr>
                </a:tc>
                <a:tc>
                  <a:txBody>
                    <a:bodyPr/>
                    <a:lstStyle/>
                    <a:p>
                      <a:pPr marL="0" algn="ctr" defTabSz="457200" rtl="0" eaLnBrk="1" fontAlgn="ctr" latinLnBrk="0" hangingPunct="1"/>
                      <a:r>
                        <a:rPr lang="sl-SI" sz="1500" b="0" i="0" u="none" strike="noStrike" kern="1200" dirty="0">
                          <a:gradFill>
                            <a:gsLst>
                              <a:gs pos="0">
                                <a:schemeClr val="tx1"/>
                              </a:gs>
                              <a:gs pos="100000">
                                <a:schemeClr val="tx1"/>
                              </a:gs>
                            </a:gsLst>
                            <a:lin ang="5400000" scaled="0"/>
                          </a:gradFill>
                          <a:effectLst/>
                          <a:latin typeface="+mn-lt"/>
                          <a:ea typeface="+mn-ea"/>
                          <a:cs typeface="Arial" panose="020B0604020202020204" pitchFamily="34" charset="0"/>
                        </a:rPr>
                        <a:t>Osredotočeno na omrežje</a:t>
                      </a:r>
                    </a:p>
                  </a:txBody>
                  <a:tcPr marL="9523" marR="9523" marT="9523" marB="0" anchor="ctr">
                    <a:lnL w="6350" cap="flat" cmpd="sng" algn="ctr">
                      <a:solidFill>
                        <a:schemeClr val="bg1"/>
                      </a:solidFill>
                      <a:prstDash val="solid"/>
                      <a:round/>
                      <a:headEnd type="none" w="med" len="med"/>
                      <a:tailEnd type="none" w="med" len="med"/>
                    </a:lnL>
                    <a:lnR w="6350" cap="flat" cmpd="sng" algn="ctr">
                      <a:solidFill>
                        <a:schemeClr val="bg1"/>
                      </a:solidFill>
                      <a:prstDash val="solid"/>
                      <a:round/>
                      <a:headEnd type="none" w="med" len="med"/>
                      <a:tailEnd type="none" w="med" len="med"/>
                    </a:lnR>
                    <a:lnT w="6350" cap="flat" cmpd="sng" algn="ctr">
                      <a:solidFill>
                        <a:schemeClr val="bg1"/>
                      </a:solidFill>
                      <a:prstDash val="solid"/>
                      <a:round/>
                      <a:headEnd type="none" w="med" len="med"/>
                      <a:tailEnd type="none" w="med" len="med"/>
                    </a:lnT>
                    <a:lnB w="76200" cap="flat" cmpd="sng" algn="ctr">
                      <a:solidFill>
                        <a:schemeClr val="bg1"/>
                      </a:solidFill>
                      <a:prstDash val="solid"/>
                      <a:round/>
                      <a:headEnd type="none" w="med" len="med"/>
                      <a:tailEnd type="none" w="med" len="med"/>
                    </a:lnB>
                    <a:solidFill>
                      <a:srgbClr val="0078D7">
                        <a:alpha val="15000"/>
                      </a:srgbClr>
                    </a:solidFill>
                  </a:tcPr>
                </a:tc>
                <a:tc>
                  <a:txBody>
                    <a:bodyPr/>
                    <a:lstStyle/>
                    <a:p>
                      <a:pPr marL="0" algn="ctr" defTabSz="457200" rtl="0" eaLnBrk="1" fontAlgn="ctr" latinLnBrk="0" hangingPunct="1"/>
                      <a:r>
                        <a:rPr lang="sl-SI" sz="1500" b="0" i="0" u="none" strike="noStrike" kern="1200" dirty="0">
                          <a:gradFill>
                            <a:gsLst>
                              <a:gs pos="0">
                                <a:schemeClr val="tx1"/>
                              </a:gs>
                              <a:gs pos="100000">
                                <a:schemeClr val="tx1"/>
                              </a:gs>
                            </a:gsLst>
                            <a:lin ang="5400000" scaled="0"/>
                          </a:gradFill>
                          <a:effectLst/>
                          <a:latin typeface="+mn-lt"/>
                          <a:ea typeface="+mn-ea"/>
                          <a:cs typeface="Arial" panose="020B0604020202020204" pitchFamily="34" charset="0"/>
                        </a:rPr>
                        <a:t>Osredotočeno na identitete</a:t>
                      </a:r>
                    </a:p>
                  </a:txBody>
                  <a:tcPr marL="9523" marR="9523" marT="9523" marB="0" anchor="ctr">
                    <a:lnL w="6350" cap="flat" cmpd="sng" algn="ctr">
                      <a:solidFill>
                        <a:schemeClr val="bg1"/>
                      </a:solidFill>
                      <a:prstDash val="solid"/>
                      <a:round/>
                      <a:headEnd type="none" w="med" len="med"/>
                      <a:tailEnd type="none" w="med" len="med"/>
                    </a:lnL>
                    <a:lnR w="6350" cap="flat" cmpd="sng" algn="ctr">
                      <a:solidFill>
                        <a:schemeClr val="bg1"/>
                      </a:solidFill>
                      <a:prstDash val="solid"/>
                      <a:round/>
                      <a:headEnd type="none" w="med" len="med"/>
                      <a:tailEnd type="none" w="med" len="med"/>
                    </a:lnR>
                    <a:lnT w="6350" cap="flat" cmpd="sng" algn="ctr">
                      <a:solidFill>
                        <a:schemeClr val="bg1"/>
                      </a:solidFill>
                      <a:prstDash val="solid"/>
                      <a:round/>
                      <a:headEnd type="none" w="med" len="med"/>
                      <a:tailEnd type="none" w="med" len="med"/>
                    </a:lnT>
                    <a:lnB w="76200" cap="flat" cmpd="sng" algn="ctr">
                      <a:solidFill>
                        <a:schemeClr val="bg1"/>
                      </a:solidFill>
                      <a:prstDash val="solid"/>
                      <a:round/>
                      <a:headEnd type="none" w="med" len="med"/>
                      <a:tailEnd type="none" w="med" len="med"/>
                    </a:lnB>
                    <a:solidFill>
                      <a:schemeClr val="bg1">
                        <a:lumMod val="50000"/>
                        <a:alpha val="15000"/>
                      </a:schemeClr>
                    </a:solidFill>
                  </a:tcPr>
                </a:tc>
                <a:extLst>
                  <a:ext uri="{0D108BD9-81ED-4DB2-BD59-A6C34878D82A}">
                    <a16:rowId xmlns:a16="http://schemas.microsoft.com/office/drawing/2014/main" val="10005"/>
                  </a:ext>
                </a:extLst>
              </a:tr>
              <a:tr h="498252">
                <a:tc>
                  <a:txBody>
                    <a:bodyPr/>
                    <a:lstStyle/>
                    <a:p>
                      <a:pPr marL="0" algn="l" defTabSz="457200" rtl="0" eaLnBrk="1" fontAlgn="ctr" latinLnBrk="0" hangingPunct="1"/>
                      <a:r>
                        <a:rPr lang="sl-SI" sz="1400" b="1" i="0" u="none" strike="noStrike" kern="1200" dirty="0">
                          <a:gradFill>
                            <a:gsLst>
                              <a:gs pos="0">
                                <a:srgbClr val="FFFFFF"/>
                              </a:gs>
                              <a:gs pos="100000">
                                <a:srgbClr val="FFFFFF"/>
                              </a:gs>
                            </a:gsLst>
                            <a:lin ang="5400000" scaled="0"/>
                          </a:gradFill>
                          <a:effectLst/>
                          <a:latin typeface="+mn-lt"/>
                          <a:ea typeface="+mn-ea"/>
                          <a:cs typeface="Arial" panose="020B0604020202020204" pitchFamily="34" charset="0"/>
                        </a:rPr>
                        <a:t>Upravljanje skladnosti z zakoni in pravili</a:t>
                      </a:r>
                    </a:p>
                  </a:txBody>
                  <a:tcPr marL="89631" marR="89631" marT="9336" marB="0" anchor="ctr">
                    <a:lnL w="6350" cap="flat" cmpd="sng" algn="ctr">
                      <a:solidFill>
                        <a:schemeClr val="bg1"/>
                      </a:solidFill>
                      <a:prstDash val="solid"/>
                      <a:round/>
                      <a:headEnd type="none" w="med" len="med"/>
                      <a:tailEnd type="none" w="med" len="med"/>
                    </a:lnL>
                    <a:lnR w="6350" cap="flat" cmpd="sng" algn="ctr">
                      <a:solidFill>
                        <a:schemeClr val="bg1"/>
                      </a:solidFill>
                      <a:prstDash val="solid"/>
                      <a:round/>
                      <a:headEnd type="none" w="med" len="med"/>
                      <a:tailEnd type="none" w="med" len="med"/>
                    </a:lnR>
                    <a:lnT w="76200" cap="flat" cmpd="sng" algn="ctr">
                      <a:solidFill>
                        <a:schemeClr val="bg1"/>
                      </a:solidFill>
                      <a:prstDash val="solid"/>
                      <a:round/>
                      <a:headEnd type="none" w="med" len="med"/>
                      <a:tailEnd type="none" w="med" len="med"/>
                    </a:lnT>
                    <a:lnB w="6350" cap="flat" cmpd="sng" algn="ctr">
                      <a:solidFill>
                        <a:schemeClr val="bg1"/>
                      </a:solidFill>
                      <a:prstDash val="solid"/>
                      <a:round/>
                      <a:headEnd type="none" w="med" len="med"/>
                      <a:tailEnd type="none" w="med" len="med"/>
                    </a:lnB>
                    <a:solidFill>
                      <a:schemeClr val="bg1">
                        <a:lumMod val="65000"/>
                      </a:schemeClr>
                    </a:solidFill>
                  </a:tcPr>
                </a:tc>
                <a:tc>
                  <a:txBody>
                    <a:bodyPr/>
                    <a:lstStyle/>
                    <a:p>
                      <a:pPr marL="0" algn="ctr" defTabSz="457200" rtl="0" eaLnBrk="1" fontAlgn="ctr" latinLnBrk="0" hangingPunct="1"/>
                      <a:r>
                        <a:rPr lang="sl-SI" sz="1500" b="0" i="0" u="none" strike="noStrike" kern="1200" dirty="0">
                          <a:gradFill>
                            <a:gsLst>
                              <a:gs pos="0">
                                <a:schemeClr val="tx1"/>
                              </a:gs>
                              <a:gs pos="100000">
                                <a:schemeClr val="tx1"/>
                              </a:gs>
                            </a:gsLst>
                            <a:lin ang="5400000" scaled="0"/>
                          </a:gradFill>
                          <a:effectLst/>
                          <a:latin typeface="+mn-lt"/>
                          <a:ea typeface="+mn-ea"/>
                          <a:cs typeface="Arial" panose="020B0604020202020204" pitchFamily="34" charset="0"/>
                        </a:rPr>
                        <a:t>Sledenje zakonskim zahtevam</a:t>
                      </a:r>
                    </a:p>
                  </a:txBody>
                  <a:tcPr marL="9523" marR="9523" marT="9523" marB="0" anchor="ctr">
                    <a:lnL w="6350" cap="flat" cmpd="sng" algn="ctr">
                      <a:solidFill>
                        <a:schemeClr val="bg1"/>
                      </a:solidFill>
                      <a:prstDash val="solid"/>
                      <a:round/>
                      <a:headEnd type="none" w="med" len="med"/>
                      <a:tailEnd type="none" w="med" len="med"/>
                    </a:lnL>
                    <a:lnR w="6350" cap="flat" cmpd="sng" algn="ctr">
                      <a:solidFill>
                        <a:schemeClr val="bg1"/>
                      </a:solidFill>
                      <a:prstDash val="solid"/>
                      <a:round/>
                      <a:headEnd type="none" w="med" len="med"/>
                      <a:tailEnd type="none" w="med" len="med"/>
                    </a:lnR>
                    <a:lnT w="76200" cap="flat" cmpd="sng" algn="ctr">
                      <a:solidFill>
                        <a:schemeClr val="bg1"/>
                      </a:solidFill>
                      <a:prstDash val="solid"/>
                      <a:round/>
                      <a:headEnd type="none" w="med" len="med"/>
                      <a:tailEnd type="none" w="med" len="med"/>
                    </a:lnT>
                    <a:lnB w="6350" cap="flat" cmpd="sng" algn="ctr">
                      <a:solidFill>
                        <a:schemeClr val="bg1"/>
                      </a:solidFill>
                      <a:prstDash val="solid"/>
                      <a:round/>
                      <a:headEnd type="none" w="med" len="med"/>
                      <a:tailEnd type="none" w="med" len="med"/>
                    </a:lnB>
                    <a:solidFill>
                      <a:srgbClr val="0078D7">
                        <a:alpha val="10000"/>
                      </a:srgbClr>
                    </a:solidFill>
                  </a:tcPr>
                </a:tc>
                <a:tc>
                  <a:txBody>
                    <a:bodyPr/>
                    <a:lstStyle/>
                    <a:p>
                      <a:pPr marL="0" algn="ctr" defTabSz="457200" rtl="0" eaLnBrk="1" fontAlgn="ctr" latinLnBrk="0" hangingPunct="1"/>
                      <a:r>
                        <a:rPr lang="sl-SI" sz="1500" b="0" i="0" u="none" strike="noStrike" kern="1200" dirty="0">
                          <a:gradFill>
                            <a:gsLst>
                              <a:gs pos="0">
                                <a:schemeClr val="tx1"/>
                              </a:gs>
                              <a:gs pos="100000">
                                <a:schemeClr val="tx1"/>
                              </a:gs>
                            </a:gsLst>
                            <a:lin ang="5400000" scaled="0"/>
                          </a:gradFill>
                          <a:effectLst/>
                          <a:latin typeface="+mn-lt"/>
                          <a:ea typeface="+mn-ea"/>
                          <a:cs typeface="Arial" panose="020B0604020202020204" pitchFamily="34" charset="0"/>
                        </a:rPr>
                        <a:t>Modeliranje tveganj in groženj</a:t>
                      </a:r>
                    </a:p>
                  </a:txBody>
                  <a:tcPr marL="9523" marR="9523" marT="9523" marB="0" anchor="ctr">
                    <a:lnL w="6350" cap="flat" cmpd="sng" algn="ctr">
                      <a:solidFill>
                        <a:schemeClr val="bg1"/>
                      </a:solidFill>
                      <a:prstDash val="solid"/>
                      <a:round/>
                      <a:headEnd type="none" w="med" len="med"/>
                      <a:tailEnd type="none" w="med" len="med"/>
                    </a:lnL>
                    <a:lnR w="6350" cap="flat" cmpd="sng" algn="ctr">
                      <a:solidFill>
                        <a:schemeClr val="bg1"/>
                      </a:solidFill>
                      <a:prstDash val="solid"/>
                      <a:round/>
                      <a:headEnd type="none" w="med" len="med"/>
                      <a:tailEnd type="none" w="med" len="med"/>
                    </a:lnR>
                    <a:lnT w="76200" cap="flat" cmpd="sng" algn="ctr">
                      <a:solidFill>
                        <a:schemeClr val="bg1"/>
                      </a:solidFill>
                      <a:prstDash val="solid"/>
                      <a:round/>
                      <a:headEnd type="none" w="med" len="med"/>
                      <a:tailEnd type="none" w="med" len="med"/>
                    </a:lnT>
                    <a:lnB w="6350" cap="flat" cmpd="sng" algn="ctr">
                      <a:solidFill>
                        <a:schemeClr val="bg1"/>
                      </a:solidFill>
                      <a:prstDash val="solid"/>
                      <a:round/>
                      <a:headEnd type="none" w="med" len="med"/>
                      <a:tailEnd type="none" w="med" len="med"/>
                    </a:lnB>
                    <a:solidFill>
                      <a:schemeClr val="bg1">
                        <a:lumMod val="50000"/>
                        <a:alpha val="10000"/>
                      </a:schemeClr>
                    </a:solidFill>
                  </a:tcPr>
                </a:tc>
                <a:extLst>
                  <a:ext uri="{0D108BD9-81ED-4DB2-BD59-A6C34878D82A}">
                    <a16:rowId xmlns:a16="http://schemas.microsoft.com/office/drawing/2014/main" val="10006"/>
                  </a:ext>
                </a:extLst>
              </a:tr>
              <a:tr h="498252">
                <a:tc>
                  <a:txBody>
                    <a:bodyPr/>
                    <a:lstStyle/>
                    <a:p>
                      <a:pPr marL="0" algn="l" defTabSz="457200" rtl="0" eaLnBrk="1" fontAlgn="ctr" latinLnBrk="0" hangingPunct="1"/>
                      <a:r>
                        <a:rPr lang="sl-SI" sz="1400" b="1" i="0" u="none" strike="noStrike" kern="1200" dirty="0">
                          <a:gradFill>
                            <a:gsLst>
                              <a:gs pos="0">
                                <a:srgbClr val="FFFFFF"/>
                              </a:gs>
                              <a:gs pos="100000">
                                <a:srgbClr val="FFFFFF"/>
                              </a:gs>
                            </a:gsLst>
                            <a:lin ang="5400000" scaled="0"/>
                          </a:gradFill>
                          <a:effectLst/>
                          <a:latin typeface="+mn-lt"/>
                          <a:ea typeface="+mn-ea"/>
                          <a:cs typeface="Arial" panose="020B0604020202020204" pitchFamily="34" charset="0"/>
                        </a:rPr>
                        <a:t>Finančno upravljanje</a:t>
                      </a:r>
                    </a:p>
                  </a:txBody>
                  <a:tcPr marL="89631" marR="89631" marT="9336" marB="0" anchor="ctr">
                    <a:lnL w="6350" cap="flat" cmpd="sng" algn="ctr">
                      <a:solidFill>
                        <a:schemeClr val="bg1"/>
                      </a:solidFill>
                      <a:prstDash val="solid"/>
                      <a:round/>
                      <a:headEnd type="none" w="med" len="med"/>
                      <a:tailEnd type="none" w="med" len="med"/>
                    </a:lnL>
                    <a:lnR w="6350" cap="flat" cmpd="sng" algn="ctr">
                      <a:solidFill>
                        <a:schemeClr val="bg1"/>
                      </a:solidFill>
                      <a:prstDash val="solid"/>
                      <a:round/>
                      <a:headEnd type="none" w="med" len="med"/>
                      <a:tailEnd type="none" w="med" len="med"/>
                    </a:lnR>
                    <a:lnT w="6350" cap="flat" cmpd="sng" algn="ctr">
                      <a:solidFill>
                        <a:schemeClr val="bg1"/>
                      </a:solidFill>
                      <a:prstDash val="solid"/>
                      <a:round/>
                      <a:headEnd type="none" w="med" len="med"/>
                      <a:tailEnd type="none" w="med" len="med"/>
                    </a:lnT>
                    <a:lnB w="6350" cap="flat" cmpd="sng" algn="ctr">
                      <a:solidFill>
                        <a:schemeClr val="bg1"/>
                      </a:solidFill>
                      <a:prstDash val="solid"/>
                      <a:round/>
                      <a:headEnd type="none" w="med" len="med"/>
                      <a:tailEnd type="none" w="med" len="med"/>
                    </a:lnB>
                    <a:solidFill>
                      <a:schemeClr val="bg1">
                        <a:lumMod val="50000"/>
                      </a:schemeClr>
                    </a:solidFill>
                  </a:tcPr>
                </a:tc>
                <a:tc>
                  <a:txBody>
                    <a:bodyPr/>
                    <a:lstStyle/>
                    <a:p>
                      <a:pPr marL="0" algn="ctr" defTabSz="457200" rtl="0" eaLnBrk="1" fontAlgn="ctr" latinLnBrk="0" hangingPunct="1"/>
                      <a:r>
                        <a:rPr lang="sl-SI" sz="1500" b="0" i="0" u="none" strike="noStrike" kern="1200" dirty="0">
                          <a:gradFill>
                            <a:gsLst>
                              <a:gs pos="0">
                                <a:schemeClr val="tx1"/>
                              </a:gs>
                              <a:gs pos="100000">
                                <a:schemeClr val="tx1"/>
                              </a:gs>
                            </a:gsLst>
                            <a:lin ang="5400000" scaled="0"/>
                          </a:gradFill>
                          <a:effectLst/>
                          <a:latin typeface="+mn-lt"/>
                          <a:ea typeface="+mn-ea"/>
                          <a:cs typeface="Arial" panose="020B0604020202020204" pitchFamily="34" charset="0"/>
                        </a:rPr>
                        <a:t>Določanje proračuna in trošenje sredstev </a:t>
                      </a:r>
                    </a:p>
                  </a:txBody>
                  <a:tcPr marL="9523" marR="9523" marT="9523" marB="0" anchor="ctr">
                    <a:lnL w="6350" cap="flat" cmpd="sng" algn="ctr">
                      <a:solidFill>
                        <a:schemeClr val="bg1"/>
                      </a:solidFill>
                      <a:prstDash val="solid"/>
                      <a:round/>
                      <a:headEnd type="none" w="med" len="med"/>
                      <a:tailEnd type="none" w="med" len="med"/>
                    </a:lnL>
                    <a:lnR w="6350" cap="flat" cmpd="sng" algn="ctr">
                      <a:solidFill>
                        <a:schemeClr val="bg1"/>
                      </a:solidFill>
                      <a:prstDash val="solid"/>
                      <a:round/>
                      <a:headEnd type="none" w="med" len="med"/>
                      <a:tailEnd type="none" w="med" len="med"/>
                    </a:lnR>
                    <a:lnT w="6350" cap="flat" cmpd="sng" algn="ctr">
                      <a:solidFill>
                        <a:schemeClr val="bg1"/>
                      </a:solidFill>
                      <a:prstDash val="solid"/>
                      <a:round/>
                      <a:headEnd type="none" w="med" len="med"/>
                      <a:tailEnd type="none" w="med" len="med"/>
                    </a:lnT>
                    <a:lnB w="6350" cap="flat" cmpd="sng" algn="ctr">
                      <a:solidFill>
                        <a:schemeClr val="bg1"/>
                      </a:solidFill>
                      <a:prstDash val="solid"/>
                      <a:round/>
                      <a:headEnd type="none" w="med" len="med"/>
                      <a:tailEnd type="none" w="med" len="med"/>
                    </a:lnB>
                    <a:solidFill>
                      <a:srgbClr val="0078D7">
                        <a:alpha val="15000"/>
                      </a:srgbClr>
                    </a:solidFill>
                  </a:tcPr>
                </a:tc>
                <a:tc>
                  <a:txBody>
                    <a:bodyPr/>
                    <a:lstStyle/>
                    <a:p>
                      <a:pPr marL="0" algn="ctr" defTabSz="457200" rtl="0" eaLnBrk="1" fontAlgn="ctr" latinLnBrk="0" hangingPunct="1"/>
                      <a:r>
                        <a:rPr lang="sl-SI" sz="1500" b="0" i="0" u="none" strike="noStrike" kern="1200" dirty="0">
                          <a:gradFill>
                            <a:gsLst>
                              <a:gs pos="0">
                                <a:schemeClr val="tx1"/>
                              </a:gs>
                              <a:gs pos="100000">
                                <a:schemeClr val="tx1"/>
                              </a:gs>
                            </a:gsLst>
                            <a:lin ang="5400000" scaled="0"/>
                          </a:gradFill>
                          <a:effectLst/>
                          <a:latin typeface="+mn-lt"/>
                          <a:ea typeface="+mn-ea"/>
                          <a:cs typeface="Arial" panose="020B0604020202020204" pitchFamily="34" charset="0"/>
                        </a:rPr>
                        <a:t>Napovedovanje in spremljanje porabe</a:t>
                      </a:r>
                    </a:p>
                  </a:txBody>
                  <a:tcPr marL="9523" marR="9523" marT="9523" marB="0" anchor="ctr">
                    <a:lnL w="6350" cap="flat" cmpd="sng" algn="ctr">
                      <a:solidFill>
                        <a:schemeClr val="bg1"/>
                      </a:solidFill>
                      <a:prstDash val="solid"/>
                      <a:round/>
                      <a:headEnd type="none" w="med" len="med"/>
                      <a:tailEnd type="none" w="med" len="med"/>
                    </a:lnL>
                    <a:lnR w="6350" cap="flat" cmpd="sng" algn="ctr">
                      <a:solidFill>
                        <a:schemeClr val="bg1"/>
                      </a:solidFill>
                      <a:prstDash val="solid"/>
                      <a:round/>
                      <a:headEnd type="none" w="med" len="med"/>
                      <a:tailEnd type="none" w="med" len="med"/>
                    </a:lnR>
                    <a:lnT w="6350" cap="flat" cmpd="sng" algn="ctr">
                      <a:solidFill>
                        <a:schemeClr val="bg1"/>
                      </a:solidFill>
                      <a:prstDash val="solid"/>
                      <a:round/>
                      <a:headEnd type="none" w="med" len="med"/>
                      <a:tailEnd type="none" w="med" len="med"/>
                    </a:lnT>
                    <a:lnB w="6350" cap="flat" cmpd="sng" algn="ctr">
                      <a:solidFill>
                        <a:schemeClr val="bg1"/>
                      </a:solidFill>
                      <a:prstDash val="solid"/>
                      <a:round/>
                      <a:headEnd type="none" w="med" len="med"/>
                      <a:tailEnd type="none" w="med" len="med"/>
                    </a:lnB>
                    <a:solidFill>
                      <a:schemeClr val="bg1">
                        <a:lumMod val="50000"/>
                        <a:alpha val="15000"/>
                      </a:schemeClr>
                    </a:solidFill>
                  </a:tcPr>
                </a:tc>
                <a:extLst>
                  <a:ext uri="{0D108BD9-81ED-4DB2-BD59-A6C34878D82A}">
                    <a16:rowId xmlns:a16="http://schemas.microsoft.com/office/drawing/2014/main" val="10007"/>
                  </a:ext>
                </a:extLst>
              </a:tr>
              <a:tr h="498252">
                <a:tc>
                  <a:txBody>
                    <a:bodyPr/>
                    <a:lstStyle/>
                    <a:p>
                      <a:pPr marL="0" algn="l" defTabSz="457200" rtl="0" eaLnBrk="1" fontAlgn="ctr" latinLnBrk="0" hangingPunct="1"/>
                      <a:r>
                        <a:rPr lang="sl-SI" sz="1400" b="1" i="0" u="none" strike="noStrike" kern="1200" dirty="0">
                          <a:gradFill>
                            <a:gsLst>
                              <a:gs pos="0">
                                <a:srgbClr val="FFFFFF"/>
                              </a:gs>
                              <a:gs pos="100000">
                                <a:srgbClr val="FFFFFF"/>
                              </a:gs>
                            </a:gsLst>
                            <a:lin ang="5400000" scaled="0"/>
                          </a:gradFill>
                          <a:effectLst/>
                          <a:latin typeface="+mn-lt"/>
                          <a:ea typeface="+mn-ea"/>
                          <a:cs typeface="Arial" panose="020B0604020202020204" pitchFamily="34" charset="0"/>
                        </a:rPr>
                        <a:t>Upravljanje ravni storitev</a:t>
                      </a:r>
                    </a:p>
                  </a:txBody>
                  <a:tcPr marL="89631" marR="89631" marT="9336" marB="0" anchor="ctr">
                    <a:lnL w="6350" cap="flat" cmpd="sng" algn="ctr">
                      <a:solidFill>
                        <a:schemeClr val="bg1"/>
                      </a:solidFill>
                      <a:prstDash val="solid"/>
                      <a:round/>
                      <a:headEnd type="none" w="med" len="med"/>
                      <a:tailEnd type="none" w="med" len="med"/>
                    </a:lnL>
                    <a:lnR w="6350" cap="flat" cmpd="sng" algn="ctr">
                      <a:solidFill>
                        <a:schemeClr val="bg1"/>
                      </a:solidFill>
                      <a:prstDash val="solid"/>
                      <a:round/>
                      <a:headEnd type="none" w="med" len="med"/>
                      <a:tailEnd type="none" w="med" len="med"/>
                    </a:lnR>
                    <a:lnT w="6350" cap="flat" cmpd="sng" algn="ctr">
                      <a:solidFill>
                        <a:schemeClr val="bg1"/>
                      </a:solidFill>
                      <a:prstDash val="solid"/>
                      <a:round/>
                      <a:headEnd type="none" w="med" len="med"/>
                      <a:tailEnd type="none" w="med" len="med"/>
                    </a:lnT>
                    <a:lnB w="6350" cap="flat" cmpd="sng" algn="ctr">
                      <a:solidFill>
                        <a:schemeClr val="bg1"/>
                      </a:solidFill>
                      <a:prstDash val="solid"/>
                      <a:round/>
                      <a:headEnd type="none" w="med" len="med"/>
                      <a:tailEnd type="none" w="med" len="med"/>
                    </a:lnB>
                    <a:solidFill>
                      <a:schemeClr val="bg1">
                        <a:lumMod val="65000"/>
                      </a:schemeClr>
                    </a:solidFill>
                  </a:tcPr>
                </a:tc>
                <a:tc>
                  <a:txBody>
                    <a:bodyPr/>
                    <a:lstStyle/>
                    <a:p>
                      <a:pPr marL="0" algn="ctr" defTabSz="457200" rtl="0" eaLnBrk="1" fontAlgn="ctr" latinLnBrk="0" hangingPunct="1"/>
                      <a:r>
                        <a:rPr lang="sl-SI" sz="1500" b="0" i="0" u="none" strike="noStrike" kern="1200" dirty="0">
                          <a:gradFill>
                            <a:gsLst>
                              <a:gs pos="0">
                                <a:schemeClr val="tx1"/>
                              </a:gs>
                              <a:gs pos="100000">
                                <a:schemeClr val="tx1"/>
                              </a:gs>
                            </a:gsLst>
                            <a:lin ang="5400000" scaled="0"/>
                          </a:gradFill>
                          <a:effectLst/>
                          <a:latin typeface="+mn-lt"/>
                          <a:ea typeface="+mn-ea"/>
                          <a:cs typeface="Arial" panose="020B0604020202020204" pitchFamily="34" charset="0"/>
                        </a:rPr>
                        <a:t>S pomočjo kazalcev uspešnosti za raven storitev</a:t>
                      </a:r>
                    </a:p>
                  </a:txBody>
                  <a:tcPr marL="9523" marR="9523" marT="9523" marB="0" anchor="ctr">
                    <a:lnL w="6350" cap="flat" cmpd="sng" algn="ctr">
                      <a:solidFill>
                        <a:schemeClr val="bg1"/>
                      </a:solidFill>
                      <a:prstDash val="solid"/>
                      <a:round/>
                      <a:headEnd type="none" w="med" len="med"/>
                      <a:tailEnd type="none" w="med" len="med"/>
                    </a:lnL>
                    <a:lnR w="6350" cap="flat" cmpd="sng" algn="ctr">
                      <a:solidFill>
                        <a:schemeClr val="bg1"/>
                      </a:solidFill>
                      <a:prstDash val="solid"/>
                      <a:round/>
                      <a:headEnd type="none" w="med" len="med"/>
                      <a:tailEnd type="none" w="med" len="med"/>
                    </a:lnR>
                    <a:lnT w="6350" cap="flat" cmpd="sng" algn="ctr">
                      <a:solidFill>
                        <a:schemeClr val="bg1"/>
                      </a:solidFill>
                      <a:prstDash val="solid"/>
                      <a:round/>
                      <a:headEnd type="none" w="med" len="med"/>
                      <a:tailEnd type="none" w="med" len="med"/>
                    </a:lnT>
                    <a:lnB w="6350" cap="flat" cmpd="sng" algn="ctr">
                      <a:solidFill>
                        <a:schemeClr val="bg1"/>
                      </a:solidFill>
                      <a:prstDash val="solid"/>
                      <a:round/>
                      <a:headEnd type="none" w="med" len="med"/>
                      <a:tailEnd type="none" w="med" len="med"/>
                    </a:lnB>
                    <a:solidFill>
                      <a:srgbClr val="0078D7">
                        <a:alpha val="10000"/>
                      </a:srgbClr>
                    </a:solidFill>
                  </a:tcPr>
                </a:tc>
                <a:tc>
                  <a:txBody>
                    <a:bodyPr/>
                    <a:lstStyle/>
                    <a:p>
                      <a:pPr marL="0" algn="ctr" defTabSz="457200" rtl="0" eaLnBrk="1" fontAlgn="ctr" latinLnBrk="0" hangingPunct="1"/>
                      <a:r>
                        <a:rPr lang="sl-SI" sz="1500" b="0" i="0" u="none" strike="noStrike" kern="1200" dirty="0">
                          <a:gradFill>
                            <a:gsLst>
                              <a:gs pos="0">
                                <a:schemeClr val="tx1"/>
                              </a:gs>
                              <a:gs pos="100000">
                                <a:schemeClr val="tx1"/>
                              </a:gs>
                            </a:gsLst>
                            <a:lin ang="5400000" scaled="0"/>
                          </a:gradFill>
                          <a:effectLst/>
                          <a:latin typeface="+mn-lt"/>
                          <a:ea typeface="+mn-ea"/>
                          <a:cs typeface="Arial" panose="020B0604020202020204" pitchFamily="34" charset="0"/>
                        </a:rPr>
                        <a:t>Glede na izkušnjo uporabnikov</a:t>
                      </a:r>
                    </a:p>
                  </a:txBody>
                  <a:tcPr marL="9523" marR="9523" marT="9523" marB="0" anchor="ctr">
                    <a:lnL w="6350" cap="flat" cmpd="sng" algn="ctr">
                      <a:solidFill>
                        <a:schemeClr val="bg1"/>
                      </a:solidFill>
                      <a:prstDash val="solid"/>
                      <a:round/>
                      <a:headEnd type="none" w="med" len="med"/>
                      <a:tailEnd type="none" w="med" len="med"/>
                    </a:lnL>
                    <a:lnR w="6350" cap="flat" cmpd="sng" algn="ctr">
                      <a:solidFill>
                        <a:schemeClr val="bg1"/>
                      </a:solidFill>
                      <a:prstDash val="solid"/>
                      <a:round/>
                      <a:headEnd type="none" w="med" len="med"/>
                      <a:tailEnd type="none" w="med" len="med"/>
                    </a:lnR>
                    <a:lnT w="6350" cap="flat" cmpd="sng" algn="ctr">
                      <a:solidFill>
                        <a:schemeClr val="bg1"/>
                      </a:solidFill>
                      <a:prstDash val="solid"/>
                      <a:round/>
                      <a:headEnd type="none" w="med" len="med"/>
                      <a:tailEnd type="none" w="med" len="med"/>
                    </a:lnT>
                    <a:lnB w="6350" cap="flat" cmpd="sng" algn="ctr">
                      <a:solidFill>
                        <a:schemeClr val="bg1"/>
                      </a:solidFill>
                      <a:prstDash val="solid"/>
                      <a:round/>
                      <a:headEnd type="none" w="med" len="med"/>
                      <a:tailEnd type="none" w="med" len="med"/>
                    </a:lnB>
                    <a:solidFill>
                      <a:schemeClr val="bg1">
                        <a:lumMod val="50000"/>
                        <a:alpha val="10000"/>
                      </a:schemeClr>
                    </a:solidFill>
                  </a:tcPr>
                </a:tc>
                <a:extLst>
                  <a:ext uri="{0D108BD9-81ED-4DB2-BD59-A6C34878D82A}">
                    <a16:rowId xmlns:a16="http://schemas.microsoft.com/office/drawing/2014/main" val="10008"/>
                  </a:ext>
                </a:extLst>
              </a:tr>
              <a:tr h="498252">
                <a:tc>
                  <a:txBody>
                    <a:bodyPr/>
                    <a:lstStyle/>
                    <a:p>
                      <a:pPr marL="0" algn="l" defTabSz="457200" rtl="0" eaLnBrk="1" fontAlgn="ctr" latinLnBrk="0" hangingPunct="1"/>
                      <a:r>
                        <a:rPr lang="sl-SI" sz="1400" b="1" i="0" u="none" strike="noStrike" kern="1200" dirty="0">
                          <a:gradFill>
                            <a:gsLst>
                              <a:gs pos="0">
                                <a:srgbClr val="FFFFFF"/>
                              </a:gs>
                              <a:gs pos="100000">
                                <a:srgbClr val="FFFFFF"/>
                              </a:gs>
                            </a:gsLst>
                            <a:lin ang="5400000" scaled="0"/>
                          </a:gradFill>
                          <a:effectLst/>
                          <a:latin typeface="+mn-lt"/>
                          <a:ea typeface="+mn-ea"/>
                          <a:cs typeface="Arial" panose="020B0604020202020204" pitchFamily="34" charset="0"/>
                        </a:rPr>
                        <a:t>Upravljaje življenjskega cikla storitev</a:t>
                      </a:r>
                    </a:p>
                  </a:txBody>
                  <a:tcPr marL="89631" marR="89631" marT="9336" marB="0" anchor="ctr">
                    <a:lnL w="6350" cap="flat" cmpd="sng" algn="ctr">
                      <a:solidFill>
                        <a:schemeClr val="bg1"/>
                      </a:solidFill>
                      <a:prstDash val="solid"/>
                      <a:round/>
                      <a:headEnd type="none" w="med" len="med"/>
                      <a:tailEnd type="none" w="med" len="med"/>
                    </a:lnL>
                    <a:lnR w="6350" cap="flat" cmpd="sng" algn="ctr">
                      <a:solidFill>
                        <a:schemeClr val="bg1"/>
                      </a:solidFill>
                      <a:prstDash val="solid"/>
                      <a:round/>
                      <a:headEnd type="none" w="med" len="med"/>
                      <a:tailEnd type="none" w="med" len="med"/>
                    </a:lnR>
                    <a:lnT w="6350" cap="flat" cmpd="sng" algn="ctr">
                      <a:solidFill>
                        <a:schemeClr val="bg1"/>
                      </a:solidFill>
                      <a:prstDash val="solid"/>
                      <a:round/>
                      <a:headEnd type="none" w="med" len="med"/>
                      <a:tailEnd type="none" w="med" len="med"/>
                    </a:lnT>
                    <a:lnB w="6350" cap="flat" cmpd="sng" algn="ctr">
                      <a:solidFill>
                        <a:schemeClr val="bg1"/>
                      </a:solidFill>
                      <a:prstDash val="solid"/>
                      <a:round/>
                      <a:headEnd type="none" w="med" len="med"/>
                      <a:tailEnd type="none" w="med" len="med"/>
                    </a:lnB>
                    <a:solidFill>
                      <a:schemeClr val="bg1">
                        <a:lumMod val="65000"/>
                      </a:schemeClr>
                    </a:solidFill>
                  </a:tcPr>
                </a:tc>
                <a:tc>
                  <a:txBody>
                    <a:bodyPr/>
                    <a:lstStyle/>
                    <a:p>
                      <a:pPr marL="0" algn="ctr" defTabSz="457200" rtl="0" eaLnBrk="1" fontAlgn="ctr" latinLnBrk="0" hangingPunct="1"/>
                      <a:r>
                        <a:rPr lang="sl-SI" sz="1500" b="0" i="0" u="none" strike="noStrike" kern="1200" dirty="0">
                          <a:gradFill>
                            <a:gsLst>
                              <a:gs pos="0">
                                <a:schemeClr val="tx1"/>
                              </a:gs>
                              <a:gs pos="100000">
                                <a:schemeClr val="tx1"/>
                              </a:gs>
                            </a:gsLst>
                            <a:lin ang="5400000" scaled="0"/>
                          </a:gradFill>
                          <a:effectLst/>
                          <a:latin typeface="+mn-lt"/>
                          <a:ea typeface="+mn-ea"/>
                          <a:cs typeface="Arial" panose="020B0604020202020204" pitchFamily="34" charset="0"/>
                        </a:rPr>
                        <a:t>Zahtevki za storitev</a:t>
                      </a:r>
                    </a:p>
                  </a:txBody>
                  <a:tcPr marL="9523" marR="9523" marT="9523" marB="0" anchor="ctr">
                    <a:lnL w="6350" cap="flat" cmpd="sng" algn="ctr">
                      <a:solidFill>
                        <a:schemeClr val="bg1"/>
                      </a:solidFill>
                      <a:prstDash val="solid"/>
                      <a:round/>
                      <a:headEnd type="none" w="med" len="med"/>
                      <a:tailEnd type="none" w="med" len="med"/>
                    </a:lnL>
                    <a:lnR w="6350" cap="flat" cmpd="sng" algn="ctr">
                      <a:solidFill>
                        <a:schemeClr val="bg1"/>
                      </a:solidFill>
                      <a:prstDash val="solid"/>
                      <a:round/>
                      <a:headEnd type="none" w="med" len="med"/>
                      <a:tailEnd type="none" w="med" len="med"/>
                    </a:lnR>
                    <a:lnT w="6350" cap="flat" cmpd="sng" algn="ctr">
                      <a:solidFill>
                        <a:schemeClr val="bg1"/>
                      </a:solidFill>
                      <a:prstDash val="solid"/>
                      <a:round/>
                      <a:headEnd type="none" w="med" len="med"/>
                      <a:tailEnd type="none" w="med" len="med"/>
                    </a:lnT>
                    <a:lnB w="6350" cap="flat" cmpd="sng" algn="ctr">
                      <a:solidFill>
                        <a:schemeClr val="bg1"/>
                      </a:solidFill>
                      <a:prstDash val="solid"/>
                      <a:round/>
                      <a:headEnd type="none" w="med" len="med"/>
                      <a:tailEnd type="none" w="med" len="med"/>
                    </a:lnB>
                    <a:solidFill>
                      <a:srgbClr val="0078D7">
                        <a:alpha val="10000"/>
                      </a:srgbClr>
                    </a:solidFill>
                  </a:tcPr>
                </a:tc>
                <a:tc>
                  <a:txBody>
                    <a:bodyPr/>
                    <a:lstStyle/>
                    <a:p>
                      <a:pPr marL="0" algn="ctr" defTabSz="457200" rtl="0" eaLnBrk="1" fontAlgn="ctr" latinLnBrk="0" hangingPunct="1"/>
                      <a:r>
                        <a:rPr lang="sl-SI" sz="1500" b="0" i="0" u="none" strike="noStrike" kern="1200" dirty="0">
                          <a:gradFill>
                            <a:gsLst>
                              <a:gs pos="0">
                                <a:schemeClr val="tx1"/>
                              </a:gs>
                              <a:gs pos="100000">
                                <a:schemeClr val="tx1"/>
                              </a:gs>
                            </a:gsLst>
                            <a:lin ang="5400000" scaled="0"/>
                          </a:gradFill>
                          <a:effectLst/>
                          <a:latin typeface="+mn-lt"/>
                          <a:ea typeface="+mn-ea"/>
                          <a:cs typeface="Arial" panose="020B0604020202020204" pitchFamily="34" charset="0"/>
                        </a:rPr>
                        <a:t>Sprejetost storitev in spremembe</a:t>
                      </a:r>
                    </a:p>
                  </a:txBody>
                  <a:tcPr marL="9523" marR="9523" marT="9523" marB="0" anchor="ctr">
                    <a:lnL w="6350" cap="flat" cmpd="sng" algn="ctr">
                      <a:solidFill>
                        <a:schemeClr val="bg1"/>
                      </a:solidFill>
                      <a:prstDash val="solid"/>
                      <a:round/>
                      <a:headEnd type="none" w="med" len="med"/>
                      <a:tailEnd type="none" w="med" len="med"/>
                    </a:lnL>
                    <a:lnR w="6350" cap="flat" cmpd="sng" algn="ctr">
                      <a:solidFill>
                        <a:schemeClr val="bg1"/>
                      </a:solidFill>
                      <a:prstDash val="solid"/>
                      <a:round/>
                      <a:headEnd type="none" w="med" len="med"/>
                      <a:tailEnd type="none" w="med" len="med"/>
                    </a:lnR>
                    <a:lnT w="6350" cap="flat" cmpd="sng" algn="ctr">
                      <a:solidFill>
                        <a:schemeClr val="bg1"/>
                      </a:solidFill>
                      <a:prstDash val="solid"/>
                      <a:round/>
                      <a:headEnd type="none" w="med" len="med"/>
                      <a:tailEnd type="none" w="med" len="med"/>
                    </a:lnT>
                    <a:lnB w="6350" cap="flat" cmpd="sng" algn="ctr">
                      <a:solidFill>
                        <a:schemeClr val="bg1"/>
                      </a:solidFill>
                      <a:prstDash val="solid"/>
                      <a:round/>
                      <a:headEnd type="none" w="med" len="med"/>
                      <a:tailEnd type="none" w="med" len="med"/>
                    </a:lnB>
                    <a:solidFill>
                      <a:schemeClr val="bg1">
                        <a:lumMod val="50000"/>
                        <a:alpha val="10000"/>
                      </a:schemeClr>
                    </a:solidFill>
                  </a:tcPr>
                </a:tc>
                <a:extLst>
                  <a:ext uri="{0D108BD9-81ED-4DB2-BD59-A6C34878D82A}">
                    <a16:rowId xmlns:a16="http://schemas.microsoft.com/office/drawing/2014/main" val="1419824493"/>
                  </a:ext>
                </a:extLst>
              </a:tr>
            </a:tbl>
          </a:graphicData>
        </a:graphic>
      </p:graphicFrame>
    </p:spTree>
    <p:extLst>
      <p:ext uri="{BB962C8B-B14F-4D97-AF65-F5344CB8AC3E}">
        <p14:creationId xmlns:p14="http://schemas.microsoft.com/office/powerpoint/2010/main" val="3103981638"/>
      </p:ext>
    </p:extLst>
  </p:cSld>
  <p:clrMapOvr>
    <a:masterClrMapping/>
  </p:clrMapOvr>
  <mc:AlternateContent xmlns:mc="http://schemas.openxmlformats.org/markup-compatibility/2006" xmlns:p14="http://schemas.microsoft.com/office/powerpoint/2010/main">
    <mc:Choice Requires="p14">
      <p:transition spd="slow" p14:dur="1600">
        <p14:gallery dir="l"/>
      </p:transition>
    </mc:Choice>
    <mc:Fallback xmlns="">
      <p:transition spd="slow">
        <p:fade/>
      </p:transition>
    </mc:Fallback>
  </mc:AlternateContent>
</p:sld>
</file>

<file path=ppt/slides/slide21.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p:cNvSpPr>
            <a:spLocks noGrp="1"/>
          </p:cNvSpPr>
          <p:nvPr>
            <p:ph type="title"/>
          </p:nvPr>
        </p:nvSpPr>
        <p:spPr/>
        <p:txBody>
          <a:bodyPr/>
          <a:lstStyle/>
          <a:p>
            <a:r>
              <a:rPr lang="sl-SI" dirty="0"/>
              <a:t>Procesi v referenčnem modelu po MSM (2)</a:t>
            </a:r>
          </a:p>
        </p:txBody>
      </p:sp>
      <p:graphicFrame>
        <p:nvGraphicFramePr>
          <p:cNvPr id="3" name="Table 2"/>
          <p:cNvGraphicFramePr>
            <a:graphicFrameLocks noGrp="1"/>
          </p:cNvGraphicFramePr>
          <p:nvPr>
            <p:extLst>
              <p:ext uri="{D42A27DB-BD31-4B8C-83A1-F6EECF244321}">
                <p14:modId xmlns:p14="http://schemas.microsoft.com/office/powerpoint/2010/main" val="2830744349"/>
              </p:ext>
            </p:extLst>
          </p:nvPr>
        </p:nvGraphicFramePr>
        <p:xfrm>
          <a:off x="457597" y="1120998"/>
          <a:ext cx="11665296" cy="4418064"/>
        </p:xfrm>
        <a:graphic>
          <a:graphicData uri="http://schemas.openxmlformats.org/drawingml/2006/table">
            <a:tbl>
              <a:tblPr firstRow="1" bandRow="1">
                <a:tableStyleId>{5940675A-B579-460E-94D1-54222C63F5DA}</a:tableStyleId>
              </a:tblPr>
              <a:tblGrid>
                <a:gridCol w="2261286">
                  <a:extLst>
                    <a:ext uri="{9D8B030D-6E8A-4147-A177-3AD203B41FA5}">
                      <a16:colId xmlns:a16="http://schemas.microsoft.com/office/drawing/2014/main" val="20000"/>
                    </a:ext>
                  </a:extLst>
                </a:gridCol>
                <a:gridCol w="4911294">
                  <a:extLst>
                    <a:ext uri="{9D8B030D-6E8A-4147-A177-3AD203B41FA5}">
                      <a16:colId xmlns:a16="http://schemas.microsoft.com/office/drawing/2014/main" val="20001"/>
                    </a:ext>
                  </a:extLst>
                </a:gridCol>
                <a:gridCol w="4492716">
                  <a:extLst>
                    <a:ext uri="{9D8B030D-6E8A-4147-A177-3AD203B41FA5}">
                      <a16:colId xmlns:a16="http://schemas.microsoft.com/office/drawing/2014/main" val="20005"/>
                    </a:ext>
                  </a:extLst>
                </a:gridCol>
              </a:tblGrid>
              <a:tr h="432048">
                <a:tc>
                  <a:txBody>
                    <a:bodyPr/>
                    <a:lstStyle/>
                    <a:p>
                      <a:pPr marL="0" algn="l" defTabSz="457200" rtl="0" eaLnBrk="1" fontAlgn="ctr" latinLnBrk="0" hangingPunct="1"/>
                      <a:endParaRPr lang="sl-SI" sz="1100" b="0" i="0" u="none" strike="noStrike" kern="1200" dirty="0">
                        <a:solidFill>
                          <a:schemeClr val="tx1">
                            <a:lumMod val="75000"/>
                          </a:schemeClr>
                        </a:solidFill>
                        <a:effectLst/>
                        <a:latin typeface="+mn-lt"/>
                        <a:ea typeface="+mn-ea"/>
                        <a:cs typeface="Arial" panose="020B0604020202020204" pitchFamily="34" charset="0"/>
                      </a:endParaRPr>
                    </a:p>
                  </a:txBody>
                  <a:tcPr marL="89631" marR="89631" marT="9336" marB="0" anchor="ctr">
                    <a:lnL w="6350" cap="flat" cmpd="sng" algn="ctr">
                      <a:solidFill>
                        <a:schemeClr val="bg1"/>
                      </a:solidFill>
                      <a:prstDash val="solid"/>
                      <a:round/>
                      <a:headEnd type="none" w="med" len="med"/>
                      <a:tailEnd type="none" w="med" len="med"/>
                    </a:lnL>
                    <a:lnR w="6350" cap="flat" cmpd="sng" algn="ctr">
                      <a:solidFill>
                        <a:schemeClr val="bg1"/>
                      </a:solidFill>
                      <a:prstDash val="solid"/>
                      <a:round/>
                      <a:headEnd type="none" w="med" len="med"/>
                      <a:tailEnd type="none" w="med" len="med"/>
                    </a:lnR>
                    <a:lnT w="6350" cap="flat" cmpd="sng" algn="ctr">
                      <a:solidFill>
                        <a:schemeClr val="bg1"/>
                      </a:solidFill>
                      <a:prstDash val="solid"/>
                      <a:round/>
                      <a:headEnd type="none" w="med" len="med"/>
                      <a:tailEnd type="none" w="med" len="med"/>
                    </a:lnT>
                    <a:lnB w="6350" cap="flat" cmpd="sng" algn="ctr">
                      <a:solidFill>
                        <a:schemeClr val="bg1"/>
                      </a:solidFill>
                      <a:prstDash val="solid"/>
                      <a:round/>
                      <a:headEnd type="none" w="med" len="med"/>
                      <a:tailEnd type="none" w="med" len="med"/>
                    </a:lnB>
                    <a:noFill/>
                  </a:tcPr>
                </a:tc>
                <a:tc>
                  <a:txBody>
                    <a:bodyPr/>
                    <a:lstStyle/>
                    <a:p>
                      <a:pPr marL="0" algn="ctr" defTabSz="932742" rtl="0" eaLnBrk="1" latinLnBrk="0" hangingPunct="1"/>
                      <a:r>
                        <a:rPr lang="sl-SI" sz="1500" b="1" kern="1200" dirty="0">
                          <a:gradFill>
                            <a:gsLst>
                              <a:gs pos="0">
                                <a:srgbClr val="FFFFFF"/>
                              </a:gs>
                              <a:gs pos="100000">
                                <a:srgbClr val="FFFFFF"/>
                              </a:gs>
                            </a:gsLst>
                            <a:lin ang="5400000" scaled="0"/>
                          </a:gradFill>
                          <a:latin typeface="+mn-lt"/>
                          <a:ea typeface="+mn-ea"/>
                          <a:cs typeface="+mn-cs"/>
                        </a:rPr>
                        <a:t>Tradicionalni IT</a:t>
                      </a:r>
                    </a:p>
                  </a:txBody>
                  <a:tcPr marL="0" marR="0" marT="0" marB="0" anchor="ctr">
                    <a:lnL w="6350" cap="flat" cmpd="sng" algn="ctr">
                      <a:solidFill>
                        <a:schemeClr val="bg1"/>
                      </a:solidFill>
                      <a:prstDash val="solid"/>
                      <a:round/>
                      <a:headEnd type="none" w="med" len="med"/>
                      <a:tailEnd type="none" w="med" len="med"/>
                    </a:lnL>
                    <a:lnR w="6350" cap="flat" cmpd="sng" algn="ctr">
                      <a:solidFill>
                        <a:schemeClr val="bg1"/>
                      </a:solidFill>
                      <a:prstDash val="solid"/>
                      <a:round/>
                      <a:headEnd type="none" w="med" len="med"/>
                      <a:tailEnd type="none" w="med" len="med"/>
                    </a:lnR>
                    <a:lnT w="6350" cap="flat" cmpd="sng" algn="ctr">
                      <a:noFill/>
                      <a:prstDash val="sysDash"/>
                      <a:round/>
                      <a:headEnd type="none" w="med" len="med"/>
                      <a:tailEnd type="none" w="med" len="med"/>
                    </a:lnT>
                    <a:lnB w="6350" cap="flat" cmpd="sng" algn="ctr">
                      <a:solidFill>
                        <a:schemeClr val="bg1"/>
                      </a:solidFill>
                      <a:prstDash val="solid"/>
                      <a:round/>
                      <a:headEnd type="none" w="med" len="med"/>
                      <a:tailEnd type="none" w="med" len="med"/>
                    </a:lnB>
                    <a:solidFill>
                      <a:srgbClr val="FFC000"/>
                    </a:solidFill>
                  </a:tcPr>
                </a:tc>
                <a:tc>
                  <a:txBody>
                    <a:bodyPr/>
                    <a:lstStyle/>
                    <a:p>
                      <a:pPr marL="0" algn="ctr" defTabSz="932742" rtl="0" eaLnBrk="1" latinLnBrk="0" hangingPunct="1"/>
                      <a:r>
                        <a:rPr lang="sl-SI" sz="1500" b="1" kern="1200" dirty="0">
                          <a:gradFill>
                            <a:gsLst>
                              <a:gs pos="0">
                                <a:srgbClr val="FFFFFF"/>
                              </a:gs>
                              <a:gs pos="100000">
                                <a:srgbClr val="FFFFFF"/>
                              </a:gs>
                            </a:gsLst>
                            <a:lin ang="5400000" scaled="0"/>
                          </a:gradFill>
                          <a:latin typeface="+mn-lt"/>
                          <a:ea typeface="+mn-ea"/>
                          <a:cs typeface="+mn-cs"/>
                        </a:rPr>
                        <a:t>Sodoben IT</a:t>
                      </a:r>
                    </a:p>
                  </a:txBody>
                  <a:tcPr marL="0" marR="0" marT="0" marB="0" anchor="ctr">
                    <a:lnL w="6350" cap="flat" cmpd="sng" algn="ctr">
                      <a:solidFill>
                        <a:schemeClr val="bg1"/>
                      </a:solidFill>
                      <a:prstDash val="solid"/>
                      <a:round/>
                      <a:headEnd type="none" w="med" len="med"/>
                      <a:tailEnd type="none" w="med" len="med"/>
                    </a:lnL>
                    <a:lnR w="6350" cap="flat" cmpd="sng" algn="ctr">
                      <a:solidFill>
                        <a:schemeClr val="bg1"/>
                      </a:solidFill>
                      <a:prstDash val="solid"/>
                      <a:round/>
                      <a:headEnd type="none" w="med" len="med"/>
                      <a:tailEnd type="none" w="med" len="med"/>
                    </a:lnR>
                    <a:lnT w="6350" cap="flat" cmpd="sng" algn="ctr">
                      <a:noFill/>
                      <a:prstDash val="sysDash"/>
                      <a:round/>
                      <a:headEnd type="none" w="med" len="med"/>
                      <a:tailEnd type="none" w="med" len="med"/>
                    </a:lnT>
                    <a:lnB w="6350" cap="flat" cmpd="sng" algn="ctr">
                      <a:solidFill>
                        <a:schemeClr val="bg1"/>
                      </a:solidFill>
                      <a:prstDash val="solid"/>
                      <a:round/>
                      <a:headEnd type="none" w="med" len="med"/>
                      <a:tailEnd type="none" w="med" len="med"/>
                    </a:lnB>
                    <a:solidFill>
                      <a:schemeClr val="bg1">
                        <a:lumMod val="50000"/>
                      </a:schemeClr>
                    </a:solidFill>
                  </a:tcPr>
                </a:tc>
                <a:extLst>
                  <a:ext uri="{0D108BD9-81ED-4DB2-BD59-A6C34878D82A}">
                    <a16:rowId xmlns:a16="http://schemas.microsoft.com/office/drawing/2014/main" val="10000"/>
                  </a:ext>
                </a:extLst>
              </a:tr>
              <a:tr h="498252">
                <a:tc>
                  <a:txBody>
                    <a:bodyPr/>
                    <a:lstStyle/>
                    <a:p>
                      <a:pPr marL="0" algn="l" defTabSz="457200" rtl="0" eaLnBrk="1" fontAlgn="ctr" latinLnBrk="0" hangingPunct="1"/>
                      <a:r>
                        <a:rPr lang="sl-SI" sz="1400" b="1" i="0" u="none" strike="noStrike" kern="1200" dirty="0">
                          <a:gradFill>
                            <a:gsLst>
                              <a:gs pos="0">
                                <a:srgbClr val="FFFFFF"/>
                              </a:gs>
                              <a:gs pos="100000">
                                <a:srgbClr val="FFFFFF"/>
                              </a:gs>
                            </a:gsLst>
                            <a:lin ang="5400000" scaled="0"/>
                          </a:gradFill>
                          <a:effectLst/>
                          <a:latin typeface="+mn-lt"/>
                          <a:ea typeface="+mn-ea"/>
                          <a:cs typeface="Arial" panose="020B0604020202020204" pitchFamily="34" charset="0"/>
                        </a:rPr>
                        <a:t>Izpolnjevanje zahtev</a:t>
                      </a:r>
                    </a:p>
                  </a:txBody>
                  <a:tcPr marL="89631" marR="89631" marT="9336" marB="0" anchor="ctr">
                    <a:lnL w="6350" cap="flat" cmpd="sng" algn="ctr">
                      <a:solidFill>
                        <a:schemeClr val="bg1"/>
                      </a:solidFill>
                      <a:prstDash val="solid"/>
                      <a:round/>
                      <a:headEnd type="none" w="med" len="med"/>
                      <a:tailEnd type="none" w="med" len="med"/>
                    </a:lnL>
                    <a:lnR w="6350" cap="flat" cmpd="sng" algn="ctr">
                      <a:solidFill>
                        <a:schemeClr val="bg1"/>
                      </a:solidFill>
                      <a:prstDash val="solid"/>
                      <a:round/>
                      <a:headEnd type="none" w="med" len="med"/>
                      <a:tailEnd type="none" w="med" len="med"/>
                    </a:lnR>
                    <a:lnT w="6350" cap="flat" cmpd="sng" algn="ctr">
                      <a:solidFill>
                        <a:schemeClr val="bg1"/>
                      </a:solidFill>
                      <a:prstDash val="solid"/>
                      <a:round/>
                      <a:headEnd type="none" w="med" len="med"/>
                      <a:tailEnd type="none" w="med" len="med"/>
                    </a:lnT>
                    <a:lnB w="6350" cap="flat" cmpd="sng" algn="ctr">
                      <a:solidFill>
                        <a:schemeClr val="bg1"/>
                      </a:solidFill>
                      <a:prstDash val="solid"/>
                      <a:round/>
                      <a:headEnd type="none" w="med" len="med"/>
                      <a:tailEnd type="none" w="med" len="med"/>
                    </a:lnB>
                    <a:solidFill>
                      <a:schemeClr val="bg1">
                        <a:lumMod val="50000"/>
                      </a:schemeClr>
                    </a:solidFill>
                  </a:tcPr>
                </a:tc>
                <a:tc>
                  <a:txBody>
                    <a:bodyPr/>
                    <a:lstStyle/>
                    <a:p>
                      <a:pPr marL="0" algn="ctr" defTabSz="457200" rtl="0" eaLnBrk="1" fontAlgn="ctr" latinLnBrk="0" hangingPunct="1"/>
                      <a:r>
                        <a:rPr lang="sl-SI" sz="1500" b="0" i="0" u="none" strike="noStrike" kern="1200" dirty="0">
                          <a:gradFill>
                            <a:gsLst>
                              <a:gs pos="0">
                                <a:schemeClr val="tx1"/>
                              </a:gs>
                              <a:gs pos="100000">
                                <a:schemeClr val="tx1"/>
                              </a:gs>
                            </a:gsLst>
                            <a:lin ang="5400000" scaled="0"/>
                          </a:gradFill>
                          <a:effectLst/>
                          <a:latin typeface="+mn-lt"/>
                          <a:ea typeface="+mn-ea"/>
                          <a:cs typeface="Arial" panose="020B0604020202020204" pitchFamily="34" charset="0"/>
                        </a:rPr>
                        <a:t>Obvezno IT</a:t>
                      </a:r>
                    </a:p>
                  </a:txBody>
                  <a:tcPr marL="9523" marR="9523" marT="9523" marB="0" anchor="ctr">
                    <a:lnL w="6350" cap="flat" cmpd="sng" algn="ctr">
                      <a:solidFill>
                        <a:schemeClr val="bg1"/>
                      </a:solidFill>
                      <a:prstDash val="solid"/>
                      <a:round/>
                      <a:headEnd type="none" w="med" len="med"/>
                      <a:tailEnd type="none" w="med" len="med"/>
                    </a:lnL>
                    <a:lnR w="6350" cap="flat" cmpd="sng" algn="ctr">
                      <a:solidFill>
                        <a:schemeClr val="bg1"/>
                      </a:solidFill>
                      <a:prstDash val="solid"/>
                      <a:round/>
                      <a:headEnd type="none" w="med" len="med"/>
                      <a:tailEnd type="none" w="med" len="med"/>
                    </a:lnR>
                    <a:lnT w="6350" cap="flat" cmpd="sng" algn="ctr">
                      <a:solidFill>
                        <a:schemeClr val="bg1"/>
                      </a:solidFill>
                      <a:prstDash val="solid"/>
                      <a:round/>
                      <a:headEnd type="none" w="med" len="med"/>
                      <a:tailEnd type="none" w="med" len="med"/>
                    </a:lnT>
                    <a:lnB w="6350" cap="flat" cmpd="sng" algn="ctr">
                      <a:solidFill>
                        <a:schemeClr val="bg1"/>
                      </a:solidFill>
                      <a:prstDash val="solid"/>
                      <a:round/>
                      <a:headEnd type="none" w="med" len="med"/>
                      <a:tailEnd type="none" w="med" len="med"/>
                    </a:lnB>
                    <a:solidFill>
                      <a:srgbClr val="0078D7">
                        <a:alpha val="15000"/>
                      </a:srgbClr>
                    </a:solidFill>
                  </a:tcPr>
                </a:tc>
                <a:tc>
                  <a:txBody>
                    <a:bodyPr/>
                    <a:lstStyle/>
                    <a:p>
                      <a:pPr marL="0" algn="ctr" defTabSz="457200" rtl="0" eaLnBrk="1" fontAlgn="ctr" latinLnBrk="0" hangingPunct="1"/>
                      <a:r>
                        <a:rPr lang="sl-SI" sz="1500" b="0" i="0" u="none" strike="noStrike" kern="1200" dirty="0">
                          <a:gradFill>
                            <a:gsLst>
                              <a:gs pos="0">
                                <a:schemeClr val="tx1"/>
                              </a:gs>
                              <a:gs pos="100000">
                                <a:schemeClr val="tx1"/>
                              </a:gs>
                            </a:gsLst>
                            <a:lin ang="5400000" scaled="0"/>
                          </a:gradFill>
                          <a:effectLst/>
                          <a:latin typeface="+mn-lt"/>
                          <a:ea typeface="+mn-ea"/>
                          <a:cs typeface="Arial" panose="020B0604020202020204" pitchFamily="34" charset="0"/>
                        </a:rPr>
                        <a:t>Omogočanje uporabnikom (samopostrežba)</a:t>
                      </a:r>
                    </a:p>
                  </a:txBody>
                  <a:tcPr marL="9523" marR="9523" marT="9523" marB="0" anchor="ctr">
                    <a:lnL w="6350" cap="flat" cmpd="sng" algn="ctr">
                      <a:solidFill>
                        <a:schemeClr val="bg1"/>
                      </a:solidFill>
                      <a:prstDash val="solid"/>
                      <a:round/>
                      <a:headEnd type="none" w="med" len="med"/>
                      <a:tailEnd type="none" w="med" len="med"/>
                    </a:lnL>
                    <a:lnR w="6350" cap="flat" cmpd="sng" algn="ctr">
                      <a:solidFill>
                        <a:schemeClr val="bg1"/>
                      </a:solidFill>
                      <a:prstDash val="solid"/>
                      <a:round/>
                      <a:headEnd type="none" w="med" len="med"/>
                      <a:tailEnd type="none" w="med" len="med"/>
                    </a:lnR>
                    <a:lnT w="6350" cap="flat" cmpd="sng" algn="ctr">
                      <a:solidFill>
                        <a:schemeClr val="bg1"/>
                      </a:solidFill>
                      <a:prstDash val="solid"/>
                      <a:round/>
                      <a:headEnd type="none" w="med" len="med"/>
                      <a:tailEnd type="none" w="med" len="med"/>
                    </a:lnT>
                    <a:lnB w="6350" cap="flat" cmpd="sng" algn="ctr">
                      <a:solidFill>
                        <a:schemeClr val="bg1"/>
                      </a:solidFill>
                      <a:prstDash val="solid"/>
                      <a:round/>
                      <a:headEnd type="none" w="med" len="med"/>
                      <a:tailEnd type="none" w="med" len="med"/>
                    </a:lnB>
                    <a:solidFill>
                      <a:schemeClr val="bg1">
                        <a:lumMod val="50000"/>
                        <a:alpha val="15000"/>
                      </a:schemeClr>
                    </a:solidFill>
                  </a:tcPr>
                </a:tc>
                <a:extLst>
                  <a:ext uri="{0D108BD9-81ED-4DB2-BD59-A6C34878D82A}">
                    <a16:rowId xmlns:a16="http://schemas.microsoft.com/office/drawing/2014/main" val="10001"/>
                  </a:ext>
                </a:extLst>
              </a:tr>
              <a:tr h="498252">
                <a:tc>
                  <a:txBody>
                    <a:bodyPr/>
                    <a:lstStyle/>
                    <a:p>
                      <a:pPr marL="0" algn="l" defTabSz="457200" rtl="0" eaLnBrk="1" fontAlgn="ctr" latinLnBrk="0" hangingPunct="1"/>
                      <a:r>
                        <a:rPr lang="sl-SI" sz="1400" b="1" i="0" u="none" strike="noStrike" kern="1200" dirty="0">
                          <a:gradFill>
                            <a:gsLst>
                              <a:gs pos="0">
                                <a:srgbClr val="FFFFFF"/>
                              </a:gs>
                              <a:gs pos="100000">
                                <a:srgbClr val="FFFFFF"/>
                              </a:gs>
                            </a:gsLst>
                            <a:lin ang="5400000" scaled="0"/>
                          </a:gradFill>
                          <a:effectLst/>
                          <a:latin typeface="+mn-lt"/>
                          <a:ea typeface="+mn-ea"/>
                          <a:cs typeface="Arial" panose="020B0604020202020204" pitchFamily="34" charset="0"/>
                        </a:rPr>
                        <a:t>Upravljanje virov in konfiguracij</a:t>
                      </a:r>
                    </a:p>
                  </a:txBody>
                  <a:tcPr marL="89631" marR="89631" marT="9336" marB="0" anchor="ctr">
                    <a:lnL w="6350" cap="flat" cmpd="sng" algn="ctr">
                      <a:solidFill>
                        <a:schemeClr val="bg1"/>
                      </a:solidFill>
                      <a:prstDash val="solid"/>
                      <a:round/>
                      <a:headEnd type="none" w="med" len="med"/>
                      <a:tailEnd type="none" w="med" len="med"/>
                    </a:lnL>
                    <a:lnR w="6350" cap="flat" cmpd="sng" algn="ctr">
                      <a:solidFill>
                        <a:schemeClr val="bg1"/>
                      </a:solidFill>
                      <a:prstDash val="solid"/>
                      <a:round/>
                      <a:headEnd type="none" w="med" len="med"/>
                      <a:tailEnd type="none" w="med" len="med"/>
                    </a:lnR>
                    <a:lnT w="6350" cap="flat" cmpd="sng" algn="ctr">
                      <a:solidFill>
                        <a:schemeClr val="bg1"/>
                      </a:solidFill>
                      <a:prstDash val="solid"/>
                      <a:round/>
                      <a:headEnd type="none" w="med" len="med"/>
                      <a:tailEnd type="none" w="med" len="med"/>
                    </a:lnT>
                    <a:lnB w="38100" cap="flat" cmpd="sng" algn="ctr">
                      <a:solidFill>
                        <a:schemeClr val="bg1"/>
                      </a:solidFill>
                      <a:prstDash val="solid"/>
                      <a:round/>
                      <a:headEnd type="none" w="med" len="med"/>
                      <a:tailEnd type="none" w="med" len="med"/>
                    </a:lnB>
                    <a:solidFill>
                      <a:schemeClr val="bg1">
                        <a:lumMod val="65000"/>
                      </a:schemeClr>
                    </a:solidFill>
                  </a:tcPr>
                </a:tc>
                <a:tc>
                  <a:txBody>
                    <a:bodyPr/>
                    <a:lstStyle/>
                    <a:p>
                      <a:pPr marL="0" algn="ctr" defTabSz="457200" rtl="0" eaLnBrk="1" fontAlgn="ctr" latinLnBrk="0" hangingPunct="1"/>
                      <a:r>
                        <a:rPr lang="sl-SI" sz="1500" b="0" i="0" u="none" strike="noStrike" kern="1200" dirty="0">
                          <a:gradFill>
                            <a:gsLst>
                              <a:gs pos="0">
                                <a:schemeClr val="tx1"/>
                              </a:gs>
                              <a:gs pos="100000">
                                <a:schemeClr val="tx1"/>
                              </a:gs>
                            </a:gsLst>
                            <a:lin ang="5400000" scaled="0"/>
                          </a:gradFill>
                          <a:effectLst/>
                          <a:latin typeface="+mn-lt"/>
                          <a:ea typeface="+mn-ea"/>
                          <a:cs typeface="Arial" panose="020B0604020202020204" pitchFamily="34" charset="0"/>
                        </a:rPr>
                        <a:t>Sledi, odkriva in revidira</a:t>
                      </a:r>
                    </a:p>
                  </a:txBody>
                  <a:tcPr marL="9523" marR="9523" marT="9523" marB="0" anchor="ctr">
                    <a:lnL w="6350" cap="flat" cmpd="sng" algn="ctr">
                      <a:solidFill>
                        <a:schemeClr val="bg1"/>
                      </a:solidFill>
                      <a:prstDash val="solid"/>
                      <a:round/>
                      <a:headEnd type="none" w="med" len="med"/>
                      <a:tailEnd type="none" w="med" len="med"/>
                    </a:lnL>
                    <a:lnR w="6350" cap="flat" cmpd="sng" algn="ctr">
                      <a:solidFill>
                        <a:schemeClr val="bg1"/>
                      </a:solidFill>
                      <a:prstDash val="solid"/>
                      <a:round/>
                      <a:headEnd type="none" w="med" len="med"/>
                      <a:tailEnd type="none" w="med" len="med"/>
                    </a:lnR>
                    <a:lnT w="6350" cap="flat" cmpd="sng" algn="ctr">
                      <a:solidFill>
                        <a:schemeClr val="bg1"/>
                      </a:solidFill>
                      <a:prstDash val="solid"/>
                      <a:round/>
                      <a:headEnd type="none" w="med" len="med"/>
                      <a:tailEnd type="none" w="med" len="med"/>
                    </a:lnT>
                    <a:lnB w="38100" cap="flat" cmpd="sng" algn="ctr">
                      <a:solidFill>
                        <a:schemeClr val="bg1"/>
                      </a:solidFill>
                      <a:prstDash val="solid"/>
                      <a:round/>
                      <a:headEnd type="none" w="med" len="med"/>
                      <a:tailEnd type="none" w="med" len="med"/>
                    </a:lnB>
                    <a:solidFill>
                      <a:srgbClr val="0078D7">
                        <a:alpha val="10000"/>
                      </a:srgbClr>
                    </a:solidFill>
                  </a:tcPr>
                </a:tc>
                <a:tc>
                  <a:txBody>
                    <a:bodyPr/>
                    <a:lstStyle/>
                    <a:p>
                      <a:pPr marL="0" algn="ctr" defTabSz="457200" rtl="0" eaLnBrk="1" fontAlgn="ctr" latinLnBrk="0" hangingPunct="1"/>
                      <a:r>
                        <a:rPr lang="sl-SI" sz="1500" b="0" i="0" u="none" strike="noStrike" kern="1200" dirty="0">
                          <a:gradFill>
                            <a:gsLst>
                              <a:gs pos="0">
                                <a:schemeClr val="tx1"/>
                              </a:gs>
                              <a:gs pos="100000">
                                <a:schemeClr val="tx1"/>
                              </a:gs>
                            </a:gsLst>
                            <a:lin ang="5400000" scaled="0"/>
                          </a:gradFill>
                          <a:effectLst/>
                          <a:latin typeface="+mn-lt"/>
                          <a:ea typeface="+mn-ea"/>
                          <a:cs typeface="Arial" panose="020B0604020202020204" pitchFamily="34" charset="0"/>
                        </a:rPr>
                        <a:t>Vodi, napoveduje in spremlja</a:t>
                      </a:r>
                    </a:p>
                  </a:txBody>
                  <a:tcPr marL="9523" marR="9523" marT="9523" marB="0" anchor="ctr">
                    <a:lnL w="6350" cap="flat" cmpd="sng" algn="ctr">
                      <a:solidFill>
                        <a:schemeClr val="bg1"/>
                      </a:solidFill>
                      <a:prstDash val="solid"/>
                      <a:round/>
                      <a:headEnd type="none" w="med" len="med"/>
                      <a:tailEnd type="none" w="med" len="med"/>
                    </a:lnL>
                    <a:lnR w="6350" cap="flat" cmpd="sng" algn="ctr">
                      <a:solidFill>
                        <a:schemeClr val="bg1"/>
                      </a:solidFill>
                      <a:prstDash val="solid"/>
                      <a:round/>
                      <a:headEnd type="none" w="med" len="med"/>
                      <a:tailEnd type="none" w="med" len="med"/>
                    </a:lnR>
                    <a:lnT w="6350" cap="flat" cmpd="sng" algn="ctr">
                      <a:solidFill>
                        <a:schemeClr val="bg1"/>
                      </a:solidFill>
                      <a:prstDash val="solid"/>
                      <a:round/>
                      <a:headEnd type="none" w="med" len="med"/>
                      <a:tailEnd type="none" w="med" len="med"/>
                    </a:lnT>
                    <a:lnB w="38100" cap="flat" cmpd="sng" algn="ctr">
                      <a:solidFill>
                        <a:schemeClr val="bg1"/>
                      </a:solidFill>
                      <a:prstDash val="solid"/>
                      <a:round/>
                      <a:headEnd type="none" w="med" len="med"/>
                      <a:tailEnd type="none" w="med" len="med"/>
                    </a:lnB>
                    <a:solidFill>
                      <a:schemeClr val="bg1">
                        <a:lumMod val="50000"/>
                        <a:alpha val="10000"/>
                      </a:schemeClr>
                    </a:solidFill>
                  </a:tcPr>
                </a:tc>
                <a:extLst>
                  <a:ext uri="{0D108BD9-81ED-4DB2-BD59-A6C34878D82A}">
                    <a16:rowId xmlns:a16="http://schemas.microsoft.com/office/drawing/2014/main" val="10002"/>
                  </a:ext>
                </a:extLst>
              </a:tr>
              <a:tr h="498252">
                <a:tc>
                  <a:txBody>
                    <a:bodyPr/>
                    <a:lstStyle/>
                    <a:p>
                      <a:pPr marL="0" algn="l" defTabSz="457200" rtl="0" eaLnBrk="1" fontAlgn="ctr" latinLnBrk="0" hangingPunct="1"/>
                      <a:r>
                        <a:rPr lang="sl-SI" sz="1400" b="1" i="0" u="none" strike="noStrike" kern="1200" dirty="0">
                          <a:gradFill>
                            <a:gsLst>
                              <a:gs pos="0">
                                <a:srgbClr val="FFFFFF"/>
                              </a:gs>
                              <a:gs pos="100000">
                                <a:srgbClr val="FFFFFF"/>
                              </a:gs>
                            </a:gsLst>
                            <a:lin ang="5400000" scaled="0"/>
                          </a:gradFill>
                          <a:effectLst/>
                          <a:latin typeface="+mn-lt"/>
                          <a:ea typeface="+mn-ea"/>
                          <a:cs typeface="Arial" panose="020B0604020202020204" pitchFamily="34" charset="0"/>
                        </a:rPr>
                        <a:t>Upravljanje sprememb</a:t>
                      </a:r>
                    </a:p>
                  </a:txBody>
                  <a:tcPr marL="89631" marR="89631" marT="9336" marB="0" anchor="ctr">
                    <a:lnL w="6350" cap="flat" cmpd="sng" algn="ctr">
                      <a:solidFill>
                        <a:schemeClr val="bg1"/>
                      </a:solidFill>
                      <a:prstDash val="solid"/>
                      <a:round/>
                      <a:headEnd type="none" w="med" len="med"/>
                      <a:tailEnd type="none" w="med" len="med"/>
                    </a:lnL>
                    <a:lnR w="6350" cap="flat" cmpd="sng" algn="ctr">
                      <a:solidFill>
                        <a:schemeClr val="bg1"/>
                      </a:solidFill>
                      <a:prstDash val="solid"/>
                      <a:round/>
                      <a:headEnd type="none" w="med" len="med"/>
                      <a:tailEnd type="none" w="med" len="med"/>
                    </a:lnR>
                    <a:lnT w="38100" cap="flat" cmpd="sng" algn="ctr">
                      <a:solidFill>
                        <a:schemeClr val="bg1"/>
                      </a:solidFill>
                      <a:prstDash val="solid"/>
                      <a:round/>
                      <a:headEnd type="none" w="med" len="med"/>
                      <a:tailEnd type="none" w="med" len="med"/>
                    </a:lnT>
                    <a:lnB w="6350" cap="flat" cmpd="sng" algn="ctr">
                      <a:solidFill>
                        <a:schemeClr val="bg1"/>
                      </a:solidFill>
                      <a:prstDash val="solid"/>
                      <a:round/>
                      <a:headEnd type="none" w="med" len="med"/>
                      <a:tailEnd type="none" w="med" len="med"/>
                    </a:lnB>
                    <a:solidFill>
                      <a:schemeClr val="bg1">
                        <a:lumMod val="50000"/>
                      </a:schemeClr>
                    </a:solidFill>
                  </a:tcPr>
                </a:tc>
                <a:tc>
                  <a:txBody>
                    <a:bodyPr/>
                    <a:lstStyle/>
                    <a:p>
                      <a:pPr marL="0" algn="ctr" defTabSz="457200" rtl="0" eaLnBrk="1" fontAlgn="ctr" latinLnBrk="0" hangingPunct="1"/>
                      <a:r>
                        <a:rPr lang="sl-SI" sz="1500" b="0" i="0" u="none" strike="noStrike" kern="1200" dirty="0">
                          <a:gradFill>
                            <a:gsLst>
                              <a:gs pos="0">
                                <a:schemeClr val="tx1"/>
                              </a:gs>
                              <a:gs pos="100000">
                                <a:schemeClr val="tx1"/>
                              </a:gs>
                            </a:gsLst>
                            <a:lin ang="5400000" scaled="0"/>
                          </a:gradFill>
                          <a:effectLst/>
                          <a:latin typeface="+mn-lt"/>
                          <a:ea typeface="+mn-ea"/>
                          <a:cs typeface="Arial" panose="020B0604020202020204" pitchFamily="34" charset="0"/>
                        </a:rPr>
                        <a:t>Spremembe so v dokumentih</a:t>
                      </a:r>
                    </a:p>
                  </a:txBody>
                  <a:tcPr marL="9523" marR="9523" marT="9523" marB="0" anchor="ctr">
                    <a:lnL w="6350" cap="flat" cmpd="sng" algn="ctr">
                      <a:solidFill>
                        <a:schemeClr val="bg1"/>
                      </a:solidFill>
                      <a:prstDash val="solid"/>
                      <a:round/>
                      <a:headEnd type="none" w="med" len="med"/>
                      <a:tailEnd type="none" w="med" len="med"/>
                    </a:lnL>
                    <a:lnR w="6350" cap="flat" cmpd="sng" algn="ctr">
                      <a:solidFill>
                        <a:schemeClr val="bg1"/>
                      </a:solidFill>
                      <a:prstDash val="solid"/>
                      <a:round/>
                      <a:headEnd type="none" w="med" len="med"/>
                      <a:tailEnd type="none" w="med" len="med"/>
                    </a:lnR>
                    <a:lnT w="38100" cap="flat" cmpd="sng" algn="ctr">
                      <a:solidFill>
                        <a:schemeClr val="bg1"/>
                      </a:solidFill>
                      <a:prstDash val="solid"/>
                      <a:round/>
                      <a:headEnd type="none" w="med" len="med"/>
                      <a:tailEnd type="none" w="med" len="med"/>
                    </a:lnT>
                    <a:lnB w="6350" cap="flat" cmpd="sng" algn="ctr">
                      <a:solidFill>
                        <a:schemeClr val="bg1"/>
                      </a:solidFill>
                      <a:prstDash val="solid"/>
                      <a:round/>
                      <a:headEnd type="none" w="med" len="med"/>
                      <a:tailEnd type="none" w="med" len="med"/>
                    </a:lnB>
                    <a:solidFill>
                      <a:srgbClr val="0078D7">
                        <a:alpha val="15000"/>
                      </a:srgbClr>
                    </a:solidFill>
                  </a:tcPr>
                </a:tc>
                <a:tc>
                  <a:txBody>
                    <a:bodyPr/>
                    <a:lstStyle/>
                    <a:p>
                      <a:pPr marL="0" algn="ctr" defTabSz="457200" rtl="0" eaLnBrk="1" fontAlgn="ctr" latinLnBrk="0" hangingPunct="1"/>
                      <a:r>
                        <a:rPr lang="sl-SI" sz="1500" b="0" i="0" u="none" strike="noStrike" kern="1200" dirty="0">
                          <a:gradFill>
                            <a:gsLst>
                              <a:gs pos="0">
                                <a:schemeClr val="tx1"/>
                              </a:gs>
                              <a:gs pos="100000">
                                <a:schemeClr val="tx1"/>
                              </a:gs>
                            </a:gsLst>
                            <a:lin ang="5400000" scaled="0"/>
                          </a:gradFill>
                          <a:effectLst/>
                          <a:latin typeface="+mn-lt"/>
                          <a:ea typeface="+mn-ea"/>
                          <a:cs typeface="Arial" panose="020B0604020202020204" pitchFamily="34" charset="0"/>
                        </a:rPr>
                        <a:t>Spremembe so vidne in na voljo v kodi</a:t>
                      </a:r>
                    </a:p>
                  </a:txBody>
                  <a:tcPr marL="9523" marR="9523" marT="9523" marB="0" anchor="ctr">
                    <a:lnL w="6350" cap="flat" cmpd="sng" algn="ctr">
                      <a:solidFill>
                        <a:schemeClr val="bg1"/>
                      </a:solidFill>
                      <a:prstDash val="solid"/>
                      <a:round/>
                      <a:headEnd type="none" w="med" len="med"/>
                      <a:tailEnd type="none" w="med" len="med"/>
                    </a:lnL>
                    <a:lnR w="6350" cap="flat" cmpd="sng" algn="ctr">
                      <a:solidFill>
                        <a:schemeClr val="bg1"/>
                      </a:solidFill>
                      <a:prstDash val="solid"/>
                      <a:round/>
                      <a:headEnd type="none" w="med" len="med"/>
                      <a:tailEnd type="none" w="med" len="med"/>
                    </a:lnR>
                    <a:lnT w="38100" cap="flat" cmpd="sng" algn="ctr">
                      <a:solidFill>
                        <a:schemeClr val="bg1"/>
                      </a:solidFill>
                      <a:prstDash val="solid"/>
                      <a:round/>
                      <a:headEnd type="none" w="med" len="med"/>
                      <a:tailEnd type="none" w="med" len="med"/>
                    </a:lnT>
                    <a:lnB w="6350" cap="flat" cmpd="sng" algn="ctr">
                      <a:solidFill>
                        <a:schemeClr val="bg1"/>
                      </a:solidFill>
                      <a:prstDash val="solid"/>
                      <a:round/>
                      <a:headEnd type="none" w="med" len="med"/>
                      <a:tailEnd type="none" w="med" len="med"/>
                    </a:lnB>
                    <a:solidFill>
                      <a:schemeClr val="bg1">
                        <a:lumMod val="50000"/>
                        <a:alpha val="15000"/>
                      </a:schemeClr>
                    </a:solidFill>
                  </a:tcPr>
                </a:tc>
                <a:extLst>
                  <a:ext uri="{0D108BD9-81ED-4DB2-BD59-A6C34878D82A}">
                    <a16:rowId xmlns:a16="http://schemas.microsoft.com/office/drawing/2014/main" val="10003"/>
                  </a:ext>
                </a:extLst>
              </a:tr>
              <a:tr h="498252">
                <a:tc>
                  <a:txBody>
                    <a:bodyPr/>
                    <a:lstStyle/>
                    <a:p>
                      <a:pPr marL="0" algn="l" defTabSz="457200" rtl="0" eaLnBrk="1" fontAlgn="ctr" latinLnBrk="0" hangingPunct="1"/>
                      <a:r>
                        <a:rPr lang="sl-SI" sz="1400" b="1" i="0" u="none" strike="noStrike" kern="1200" dirty="0">
                          <a:gradFill>
                            <a:gsLst>
                              <a:gs pos="0">
                                <a:srgbClr val="FFFFFF"/>
                              </a:gs>
                              <a:gs pos="100000">
                                <a:srgbClr val="FFFFFF"/>
                              </a:gs>
                            </a:gsLst>
                            <a:lin ang="5400000" scaled="0"/>
                          </a:gradFill>
                          <a:effectLst/>
                          <a:latin typeface="+mn-lt"/>
                          <a:ea typeface="+mn-ea"/>
                          <a:cs typeface="Arial" panose="020B0604020202020204" pitchFamily="34" charset="0"/>
                        </a:rPr>
                        <a:t>Upravljanje uvedb</a:t>
                      </a:r>
                    </a:p>
                  </a:txBody>
                  <a:tcPr marL="89631" marR="89631" marT="9336" marB="0" anchor="ctr">
                    <a:lnL w="6350" cap="flat" cmpd="sng" algn="ctr">
                      <a:solidFill>
                        <a:schemeClr val="bg1"/>
                      </a:solidFill>
                      <a:prstDash val="solid"/>
                      <a:round/>
                      <a:headEnd type="none" w="med" len="med"/>
                      <a:tailEnd type="none" w="med" len="med"/>
                    </a:lnL>
                    <a:lnR w="6350" cap="flat" cmpd="sng" algn="ctr">
                      <a:solidFill>
                        <a:schemeClr val="bg1"/>
                      </a:solidFill>
                      <a:prstDash val="solid"/>
                      <a:round/>
                      <a:headEnd type="none" w="med" len="med"/>
                      <a:tailEnd type="none" w="med" len="med"/>
                    </a:lnR>
                    <a:lnT w="6350" cap="flat" cmpd="sng" algn="ctr">
                      <a:solidFill>
                        <a:schemeClr val="bg1"/>
                      </a:solidFill>
                      <a:prstDash val="solid"/>
                      <a:round/>
                      <a:headEnd type="none" w="med" len="med"/>
                      <a:tailEnd type="none" w="med" len="med"/>
                    </a:lnT>
                    <a:lnB w="6350" cap="flat" cmpd="sng" algn="ctr">
                      <a:solidFill>
                        <a:schemeClr val="bg1"/>
                      </a:solidFill>
                      <a:prstDash val="solid"/>
                      <a:round/>
                      <a:headEnd type="none" w="med" len="med"/>
                      <a:tailEnd type="none" w="med" len="med"/>
                    </a:lnB>
                    <a:solidFill>
                      <a:schemeClr val="bg1">
                        <a:lumMod val="65000"/>
                      </a:schemeClr>
                    </a:solidFill>
                  </a:tcPr>
                </a:tc>
                <a:tc>
                  <a:txBody>
                    <a:bodyPr/>
                    <a:lstStyle/>
                    <a:p>
                      <a:pPr marL="0" algn="ctr" defTabSz="457200" rtl="0" eaLnBrk="1" fontAlgn="ctr" latinLnBrk="0" hangingPunct="1"/>
                      <a:r>
                        <a:rPr lang="sl-SI" sz="1500" b="0" i="0" u="none" strike="noStrike" kern="1200" dirty="0">
                          <a:gradFill>
                            <a:gsLst>
                              <a:gs pos="0">
                                <a:schemeClr val="tx1"/>
                              </a:gs>
                              <a:gs pos="100000">
                                <a:schemeClr val="tx1"/>
                              </a:gs>
                            </a:gsLst>
                            <a:lin ang="5400000" scaled="0"/>
                          </a:gradFill>
                          <a:effectLst/>
                          <a:latin typeface="+mn-lt"/>
                          <a:ea typeface="+mn-ea"/>
                          <a:cs typeface="Arial" panose="020B0604020202020204" pitchFamily="34" charset="0"/>
                        </a:rPr>
                        <a:t>Uvedbe so v dokumentih</a:t>
                      </a:r>
                    </a:p>
                  </a:txBody>
                  <a:tcPr marL="9523" marR="9523" marT="9523" marB="0" anchor="ctr">
                    <a:lnL w="6350" cap="flat" cmpd="sng" algn="ctr">
                      <a:solidFill>
                        <a:schemeClr val="bg1"/>
                      </a:solidFill>
                      <a:prstDash val="solid"/>
                      <a:round/>
                      <a:headEnd type="none" w="med" len="med"/>
                      <a:tailEnd type="none" w="med" len="med"/>
                    </a:lnL>
                    <a:lnR w="6350" cap="flat" cmpd="sng" algn="ctr">
                      <a:solidFill>
                        <a:schemeClr val="bg1"/>
                      </a:solidFill>
                      <a:prstDash val="solid"/>
                      <a:round/>
                      <a:headEnd type="none" w="med" len="med"/>
                      <a:tailEnd type="none" w="med" len="med"/>
                    </a:lnR>
                    <a:lnT w="6350" cap="flat" cmpd="sng" algn="ctr">
                      <a:solidFill>
                        <a:schemeClr val="bg1"/>
                      </a:solidFill>
                      <a:prstDash val="solid"/>
                      <a:round/>
                      <a:headEnd type="none" w="med" len="med"/>
                      <a:tailEnd type="none" w="med" len="med"/>
                    </a:lnT>
                    <a:lnB w="6350" cap="flat" cmpd="sng" algn="ctr">
                      <a:solidFill>
                        <a:schemeClr val="bg1"/>
                      </a:solidFill>
                      <a:prstDash val="solid"/>
                      <a:round/>
                      <a:headEnd type="none" w="med" len="med"/>
                      <a:tailEnd type="none" w="med" len="med"/>
                    </a:lnB>
                    <a:solidFill>
                      <a:srgbClr val="0078D7">
                        <a:alpha val="10000"/>
                      </a:srgbClr>
                    </a:solidFill>
                  </a:tcPr>
                </a:tc>
                <a:tc>
                  <a:txBody>
                    <a:bodyPr/>
                    <a:lstStyle/>
                    <a:p>
                      <a:pPr marL="0" algn="ctr" defTabSz="457200" rtl="0" eaLnBrk="1" fontAlgn="ctr" latinLnBrk="0" hangingPunct="1"/>
                      <a:r>
                        <a:rPr lang="sl-SI" sz="1500" b="0" i="0" u="none" strike="noStrike" kern="1200" dirty="0">
                          <a:gradFill>
                            <a:gsLst>
                              <a:gs pos="0">
                                <a:schemeClr val="tx1"/>
                              </a:gs>
                              <a:gs pos="100000">
                                <a:schemeClr val="tx1"/>
                              </a:gs>
                            </a:gsLst>
                            <a:lin ang="5400000" scaled="0"/>
                          </a:gradFill>
                          <a:effectLst/>
                          <a:latin typeface="+mn-lt"/>
                          <a:ea typeface="+mn-ea"/>
                          <a:cs typeface="Arial" panose="020B0604020202020204" pitchFamily="34" charset="0"/>
                        </a:rPr>
                        <a:t>Uvedbe vključno s testnimi rezultati so vidne in na voljo v kodi </a:t>
                      </a:r>
                    </a:p>
                  </a:txBody>
                  <a:tcPr marL="9523" marR="9523" marT="9523" marB="0" anchor="ctr">
                    <a:lnL w="6350" cap="flat" cmpd="sng" algn="ctr">
                      <a:solidFill>
                        <a:schemeClr val="bg1"/>
                      </a:solidFill>
                      <a:prstDash val="solid"/>
                      <a:round/>
                      <a:headEnd type="none" w="med" len="med"/>
                      <a:tailEnd type="none" w="med" len="med"/>
                    </a:lnL>
                    <a:lnR w="6350" cap="flat" cmpd="sng" algn="ctr">
                      <a:solidFill>
                        <a:schemeClr val="bg1"/>
                      </a:solidFill>
                      <a:prstDash val="solid"/>
                      <a:round/>
                      <a:headEnd type="none" w="med" len="med"/>
                      <a:tailEnd type="none" w="med" len="med"/>
                    </a:lnR>
                    <a:lnT w="6350" cap="flat" cmpd="sng" algn="ctr">
                      <a:solidFill>
                        <a:schemeClr val="bg1"/>
                      </a:solidFill>
                      <a:prstDash val="solid"/>
                      <a:round/>
                      <a:headEnd type="none" w="med" len="med"/>
                      <a:tailEnd type="none" w="med" len="med"/>
                    </a:lnT>
                    <a:lnB w="6350" cap="flat" cmpd="sng" algn="ctr">
                      <a:solidFill>
                        <a:schemeClr val="bg1"/>
                      </a:solidFill>
                      <a:prstDash val="solid"/>
                      <a:round/>
                      <a:headEnd type="none" w="med" len="med"/>
                      <a:tailEnd type="none" w="med" len="med"/>
                    </a:lnB>
                    <a:solidFill>
                      <a:schemeClr val="bg1">
                        <a:lumMod val="50000"/>
                        <a:alpha val="10000"/>
                      </a:schemeClr>
                    </a:solidFill>
                  </a:tcPr>
                </a:tc>
                <a:extLst>
                  <a:ext uri="{0D108BD9-81ED-4DB2-BD59-A6C34878D82A}">
                    <a16:rowId xmlns:a16="http://schemas.microsoft.com/office/drawing/2014/main" val="10004"/>
                  </a:ext>
                </a:extLst>
              </a:tr>
              <a:tr h="498252">
                <a:tc>
                  <a:txBody>
                    <a:bodyPr/>
                    <a:lstStyle/>
                    <a:p>
                      <a:pPr marL="0" algn="l" defTabSz="457200" rtl="0" eaLnBrk="1" fontAlgn="ctr" latinLnBrk="0" hangingPunct="1"/>
                      <a:r>
                        <a:rPr lang="sl-SI" sz="1400" b="1" i="0" u="none" strike="noStrike" kern="1200" dirty="0">
                          <a:gradFill>
                            <a:gsLst>
                              <a:gs pos="0">
                                <a:srgbClr val="FFFFFF"/>
                              </a:gs>
                              <a:gs pos="100000">
                                <a:srgbClr val="FFFFFF"/>
                              </a:gs>
                            </a:gsLst>
                            <a:lin ang="5400000" scaled="0"/>
                          </a:gradFill>
                          <a:effectLst/>
                          <a:latin typeface="+mn-lt"/>
                          <a:ea typeface="+mn-ea"/>
                          <a:cs typeface="Arial" panose="020B0604020202020204" pitchFamily="34" charset="0"/>
                        </a:rPr>
                        <a:t>Upravljanje dostopov</a:t>
                      </a:r>
                    </a:p>
                  </a:txBody>
                  <a:tcPr marL="89631" marR="89631" marT="9336" marB="0" anchor="ctr">
                    <a:lnL w="6350" cap="flat" cmpd="sng" algn="ctr">
                      <a:solidFill>
                        <a:schemeClr val="bg1"/>
                      </a:solidFill>
                      <a:prstDash val="solid"/>
                      <a:round/>
                      <a:headEnd type="none" w="med" len="med"/>
                      <a:tailEnd type="none" w="med" len="med"/>
                    </a:lnL>
                    <a:lnR w="6350" cap="flat" cmpd="sng" algn="ctr">
                      <a:solidFill>
                        <a:schemeClr val="bg1"/>
                      </a:solidFill>
                      <a:prstDash val="solid"/>
                      <a:round/>
                      <a:headEnd type="none" w="med" len="med"/>
                      <a:tailEnd type="none" w="med" len="med"/>
                    </a:lnR>
                    <a:lnT w="6350" cap="flat" cmpd="sng" algn="ctr">
                      <a:solidFill>
                        <a:schemeClr val="bg1"/>
                      </a:solidFill>
                      <a:prstDash val="solid"/>
                      <a:round/>
                      <a:headEnd type="none" w="med" len="med"/>
                      <a:tailEnd type="none" w="med" len="med"/>
                    </a:lnT>
                    <a:lnB w="76200" cap="flat" cmpd="sng" algn="ctr">
                      <a:solidFill>
                        <a:schemeClr val="bg1"/>
                      </a:solidFill>
                      <a:prstDash val="solid"/>
                      <a:round/>
                      <a:headEnd type="none" w="med" len="med"/>
                      <a:tailEnd type="none" w="med" len="med"/>
                    </a:lnB>
                    <a:solidFill>
                      <a:schemeClr val="bg1">
                        <a:lumMod val="50000"/>
                      </a:schemeClr>
                    </a:solidFill>
                  </a:tcPr>
                </a:tc>
                <a:tc>
                  <a:txBody>
                    <a:bodyPr/>
                    <a:lstStyle/>
                    <a:p>
                      <a:pPr marL="0" algn="ctr" defTabSz="457200" rtl="0" eaLnBrk="1" fontAlgn="ctr" latinLnBrk="0" hangingPunct="1"/>
                      <a:r>
                        <a:rPr lang="sl-SI" sz="1500" b="0" i="0" u="none" strike="noStrike" kern="1200" dirty="0">
                          <a:gradFill>
                            <a:gsLst>
                              <a:gs pos="0">
                                <a:schemeClr val="tx1"/>
                              </a:gs>
                              <a:gs pos="100000">
                                <a:schemeClr val="tx1"/>
                              </a:gs>
                            </a:gsLst>
                            <a:lin ang="5400000" scaled="0"/>
                          </a:gradFill>
                          <a:effectLst/>
                          <a:latin typeface="+mn-lt"/>
                          <a:ea typeface="+mn-ea"/>
                          <a:cs typeface="Arial" panose="020B0604020202020204" pitchFamily="34" charset="0"/>
                        </a:rPr>
                        <a:t>Centralizirano</a:t>
                      </a:r>
                    </a:p>
                  </a:txBody>
                  <a:tcPr marL="9523" marR="9523" marT="9523" marB="0" anchor="ctr">
                    <a:lnL w="6350" cap="flat" cmpd="sng" algn="ctr">
                      <a:solidFill>
                        <a:schemeClr val="bg1"/>
                      </a:solidFill>
                      <a:prstDash val="solid"/>
                      <a:round/>
                      <a:headEnd type="none" w="med" len="med"/>
                      <a:tailEnd type="none" w="med" len="med"/>
                    </a:lnL>
                    <a:lnR w="6350" cap="flat" cmpd="sng" algn="ctr">
                      <a:solidFill>
                        <a:schemeClr val="bg1"/>
                      </a:solidFill>
                      <a:prstDash val="solid"/>
                      <a:round/>
                      <a:headEnd type="none" w="med" len="med"/>
                      <a:tailEnd type="none" w="med" len="med"/>
                    </a:lnR>
                    <a:lnT w="6350" cap="flat" cmpd="sng" algn="ctr">
                      <a:solidFill>
                        <a:schemeClr val="bg1"/>
                      </a:solidFill>
                      <a:prstDash val="solid"/>
                      <a:round/>
                      <a:headEnd type="none" w="med" len="med"/>
                      <a:tailEnd type="none" w="med" len="med"/>
                    </a:lnT>
                    <a:lnB w="76200" cap="flat" cmpd="sng" algn="ctr">
                      <a:solidFill>
                        <a:schemeClr val="bg1"/>
                      </a:solidFill>
                      <a:prstDash val="solid"/>
                      <a:round/>
                      <a:headEnd type="none" w="med" len="med"/>
                      <a:tailEnd type="none" w="med" len="med"/>
                    </a:lnB>
                    <a:solidFill>
                      <a:srgbClr val="0078D7">
                        <a:alpha val="15000"/>
                      </a:srgbClr>
                    </a:solidFill>
                  </a:tcPr>
                </a:tc>
                <a:tc>
                  <a:txBody>
                    <a:bodyPr/>
                    <a:lstStyle/>
                    <a:p>
                      <a:pPr marL="0" algn="ctr" defTabSz="457200" rtl="0" eaLnBrk="1" fontAlgn="ctr" latinLnBrk="0" hangingPunct="1"/>
                      <a:r>
                        <a:rPr lang="sl-SI" sz="1500" b="0" i="0" u="none" strike="noStrike" kern="1200" dirty="0">
                          <a:gradFill>
                            <a:gsLst>
                              <a:gs pos="0">
                                <a:schemeClr val="tx1"/>
                              </a:gs>
                              <a:gs pos="100000">
                                <a:schemeClr val="tx1"/>
                              </a:gs>
                            </a:gsLst>
                            <a:lin ang="5400000" scaled="0"/>
                          </a:gradFill>
                          <a:effectLst/>
                          <a:latin typeface="+mn-lt"/>
                          <a:ea typeface="+mn-ea"/>
                          <a:cs typeface="Arial" panose="020B0604020202020204" pitchFamily="34" charset="0"/>
                        </a:rPr>
                        <a:t>Delegirano po modelu za delegiranje</a:t>
                      </a:r>
                    </a:p>
                  </a:txBody>
                  <a:tcPr marL="9523" marR="9523" marT="9523" marB="0" anchor="ctr">
                    <a:lnL w="6350" cap="flat" cmpd="sng" algn="ctr">
                      <a:solidFill>
                        <a:schemeClr val="bg1"/>
                      </a:solidFill>
                      <a:prstDash val="solid"/>
                      <a:round/>
                      <a:headEnd type="none" w="med" len="med"/>
                      <a:tailEnd type="none" w="med" len="med"/>
                    </a:lnL>
                    <a:lnR w="6350" cap="flat" cmpd="sng" algn="ctr">
                      <a:solidFill>
                        <a:schemeClr val="bg1"/>
                      </a:solidFill>
                      <a:prstDash val="solid"/>
                      <a:round/>
                      <a:headEnd type="none" w="med" len="med"/>
                      <a:tailEnd type="none" w="med" len="med"/>
                    </a:lnR>
                    <a:lnT w="6350" cap="flat" cmpd="sng" algn="ctr">
                      <a:solidFill>
                        <a:schemeClr val="bg1"/>
                      </a:solidFill>
                      <a:prstDash val="solid"/>
                      <a:round/>
                      <a:headEnd type="none" w="med" len="med"/>
                      <a:tailEnd type="none" w="med" len="med"/>
                    </a:lnT>
                    <a:lnB w="76200" cap="flat" cmpd="sng" algn="ctr">
                      <a:solidFill>
                        <a:schemeClr val="bg1"/>
                      </a:solidFill>
                      <a:prstDash val="solid"/>
                      <a:round/>
                      <a:headEnd type="none" w="med" len="med"/>
                      <a:tailEnd type="none" w="med" len="med"/>
                    </a:lnB>
                    <a:solidFill>
                      <a:schemeClr val="bg1">
                        <a:lumMod val="50000"/>
                        <a:alpha val="15000"/>
                      </a:schemeClr>
                    </a:solidFill>
                  </a:tcPr>
                </a:tc>
                <a:extLst>
                  <a:ext uri="{0D108BD9-81ED-4DB2-BD59-A6C34878D82A}">
                    <a16:rowId xmlns:a16="http://schemas.microsoft.com/office/drawing/2014/main" val="10005"/>
                  </a:ext>
                </a:extLst>
              </a:tr>
              <a:tr h="498252">
                <a:tc>
                  <a:txBody>
                    <a:bodyPr/>
                    <a:lstStyle/>
                    <a:p>
                      <a:pPr marL="0" algn="l" defTabSz="457200" rtl="0" eaLnBrk="1" fontAlgn="ctr" latinLnBrk="0" hangingPunct="1"/>
                      <a:r>
                        <a:rPr lang="sl-SI" sz="1400" b="1" i="0" u="none" strike="noStrike" kern="1200" dirty="0">
                          <a:gradFill>
                            <a:gsLst>
                              <a:gs pos="0">
                                <a:srgbClr val="FFFFFF"/>
                              </a:gs>
                              <a:gs pos="100000">
                                <a:srgbClr val="FFFFFF"/>
                              </a:gs>
                            </a:gsLst>
                            <a:lin ang="5400000" scaled="0"/>
                          </a:gradFill>
                          <a:effectLst/>
                          <a:latin typeface="+mn-lt"/>
                          <a:ea typeface="+mn-ea"/>
                          <a:cs typeface="Arial" panose="020B0604020202020204" pitchFamily="34" charset="0"/>
                        </a:rPr>
                        <a:t>Upravljanje znanja</a:t>
                      </a:r>
                    </a:p>
                  </a:txBody>
                  <a:tcPr marL="89631" marR="89631" marT="9336" marB="0" anchor="ctr">
                    <a:lnL w="6350" cap="flat" cmpd="sng" algn="ctr">
                      <a:solidFill>
                        <a:schemeClr val="bg1"/>
                      </a:solidFill>
                      <a:prstDash val="solid"/>
                      <a:round/>
                      <a:headEnd type="none" w="med" len="med"/>
                      <a:tailEnd type="none" w="med" len="med"/>
                    </a:lnL>
                    <a:lnR w="6350" cap="flat" cmpd="sng" algn="ctr">
                      <a:solidFill>
                        <a:schemeClr val="bg1"/>
                      </a:solidFill>
                      <a:prstDash val="solid"/>
                      <a:round/>
                      <a:headEnd type="none" w="med" len="med"/>
                      <a:tailEnd type="none" w="med" len="med"/>
                    </a:lnR>
                    <a:lnT w="76200" cap="flat" cmpd="sng" algn="ctr">
                      <a:solidFill>
                        <a:schemeClr val="bg1"/>
                      </a:solidFill>
                      <a:prstDash val="solid"/>
                      <a:round/>
                      <a:headEnd type="none" w="med" len="med"/>
                      <a:tailEnd type="none" w="med" len="med"/>
                    </a:lnT>
                    <a:lnB w="6350" cap="flat" cmpd="sng" algn="ctr">
                      <a:solidFill>
                        <a:schemeClr val="bg1"/>
                      </a:solidFill>
                      <a:prstDash val="solid"/>
                      <a:round/>
                      <a:headEnd type="none" w="med" len="med"/>
                      <a:tailEnd type="none" w="med" len="med"/>
                    </a:lnB>
                    <a:solidFill>
                      <a:schemeClr val="bg1">
                        <a:lumMod val="65000"/>
                      </a:schemeClr>
                    </a:solidFill>
                  </a:tcPr>
                </a:tc>
                <a:tc>
                  <a:txBody>
                    <a:bodyPr/>
                    <a:lstStyle/>
                    <a:p>
                      <a:pPr marL="0" algn="ctr" defTabSz="457200" rtl="0" eaLnBrk="1" fontAlgn="ctr" latinLnBrk="0" hangingPunct="1"/>
                      <a:r>
                        <a:rPr lang="sl-SI" sz="1500" b="0" i="0" u="none" strike="noStrike" kern="1200" dirty="0">
                          <a:gradFill>
                            <a:gsLst>
                              <a:gs pos="0">
                                <a:schemeClr val="tx1"/>
                              </a:gs>
                              <a:gs pos="100000">
                                <a:schemeClr val="tx1"/>
                              </a:gs>
                            </a:gsLst>
                            <a:lin ang="5400000" scaled="0"/>
                          </a:gradFill>
                          <a:effectLst/>
                          <a:latin typeface="+mn-lt"/>
                          <a:ea typeface="+mn-ea"/>
                          <a:cs typeface="Arial" panose="020B0604020202020204" pitchFamily="34" charset="0"/>
                        </a:rPr>
                        <a:t>Centralizirano združeno znanje</a:t>
                      </a:r>
                    </a:p>
                  </a:txBody>
                  <a:tcPr marL="9523" marR="9523" marT="9523" marB="0" anchor="ctr">
                    <a:lnL w="6350" cap="flat" cmpd="sng" algn="ctr">
                      <a:solidFill>
                        <a:schemeClr val="bg1"/>
                      </a:solidFill>
                      <a:prstDash val="solid"/>
                      <a:round/>
                      <a:headEnd type="none" w="med" len="med"/>
                      <a:tailEnd type="none" w="med" len="med"/>
                    </a:lnL>
                    <a:lnR w="6350" cap="flat" cmpd="sng" algn="ctr">
                      <a:solidFill>
                        <a:schemeClr val="bg1"/>
                      </a:solidFill>
                      <a:prstDash val="solid"/>
                      <a:round/>
                      <a:headEnd type="none" w="med" len="med"/>
                      <a:tailEnd type="none" w="med" len="med"/>
                    </a:lnR>
                    <a:lnT w="76200" cap="flat" cmpd="sng" algn="ctr">
                      <a:solidFill>
                        <a:schemeClr val="bg1"/>
                      </a:solidFill>
                      <a:prstDash val="solid"/>
                      <a:round/>
                      <a:headEnd type="none" w="med" len="med"/>
                      <a:tailEnd type="none" w="med" len="med"/>
                    </a:lnT>
                    <a:lnB w="6350" cap="flat" cmpd="sng" algn="ctr">
                      <a:solidFill>
                        <a:schemeClr val="bg1"/>
                      </a:solidFill>
                      <a:prstDash val="solid"/>
                      <a:round/>
                      <a:headEnd type="none" w="med" len="med"/>
                      <a:tailEnd type="none" w="med" len="med"/>
                    </a:lnB>
                    <a:solidFill>
                      <a:srgbClr val="0078D7">
                        <a:alpha val="10000"/>
                      </a:srgbClr>
                    </a:solidFill>
                  </a:tcPr>
                </a:tc>
                <a:tc>
                  <a:txBody>
                    <a:bodyPr/>
                    <a:lstStyle/>
                    <a:p>
                      <a:pPr marL="0" algn="ctr" defTabSz="457200" rtl="0" eaLnBrk="1" fontAlgn="ctr" latinLnBrk="0" hangingPunct="1"/>
                      <a:r>
                        <a:rPr lang="sl-SI" sz="1500" b="0" i="0" u="none" strike="noStrike" kern="1200" dirty="0">
                          <a:gradFill>
                            <a:gsLst>
                              <a:gs pos="0">
                                <a:schemeClr val="tx1"/>
                              </a:gs>
                              <a:gs pos="100000">
                                <a:schemeClr val="tx1"/>
                              </a:gs>
                            </a:gsLst>
                            <a:lin ang="5400000" scaled="0"/>
                          </a:gradFill>
                          <a:effectLst/>
                          <a:latin typeface="+mn-lt"/>
                          <a:ea typeface="+mn-ea"/>
                          <a:cs typeface="Arial" panose="020B0604020202020204" pitchFamily="34" charset="0"/>
                        </a:rPr>
                        <a:t>Znanje se širi s pomočjo sodelovanja</a:t>
                      </a:r>
                    </a:p>
                  </a:txBody>
                  <a:tcPr marL="9523" marR="9523" marT="9523" marB="0" anchor="ctr">
                    <a:lnL w="6350" cap="flat" cmpd="sng" algn="ctr">
                      <a:solidFill>
                        <a:schemeClr val="bg1"/>
                      </a:solidFill>
                      <a:prstDash val="solid"/>
                      <a:round/>
                      <a:headEnd type="none" w="med" len="med"/>
                      <a:tailEnd type="none" w="med" len="med"/>
                    </a:lnL>
                    <a:lnR w="6350" cap="flat" cmpd="sng" algn="ctr">
                      <a:solidFill>
                        <a:schemeClr val="bg1"/>
                      </a:solidFill>
                      <a:prstDash val="solid"/>
                      <a:round/>
                      <a:headEnd type="none" w="med" len="med"/>
                      <a:tailEnd type="none" w="med" len="med"/>
                    </a:lnR>
                    <a:lnT w="76200" cap="flat" cmpd="sng" algn="ctr">
                      <a:solidFill>
                        <a:schemeClr val="bg1"/>
                      </a:solidFill>
                      <a:prstDash val="solid"/>
                      <a:round/>
                      <a:headEnd type="none" w="med" len="med"/>
                      <a:tailEnd type="none" w="med" len="med"/>
                    </a:lnT>
                    <a:lnB w="6350" cap="flat" cmpd="sng" algn="ctr">
                      <a:solidFill>
                        <a:schemeClr val="bg1"/>
                      </a:solidFill>
                      <a:prstDash val="solid"/>
                      <a:round/>
                      <a:headEnd type="none" w="med" len="med"/>
                      <a:tailEnd type="none" w="med" len="med"/>
                    </a:lnB>
                    <a:solidFill>
                      <a:schemeClr val="bg1">
                        <a:lumMod val="50000"/>
                        <a:alpha val="10000"/>
                      </a:schemeClr>
                    </a:solidFill>
                  </a:tcPr>
                </a:tc>
                <a:extLst>
                  <a:ext uri="{0D108BD9-81ED-4DB2-BD59-A6C34878D82A}">
                    <a16:rowId xmlns:a16="http://schemas.microsoft.com/office/drawing/2014/main" val="10006"/>
                  </a:ext>
                </a:extLst>
              </a:tr>
              <a:tr h="498252">
                <a:tc>
                  <a:txBody>
                    <a:bodyPr/>
                    <a:lstStyle/>
                    <a:p>
                      <a:pPr marL="0" algn="l" defTabSz="457200" rtl="0" eaLnBrk="1" fontAlgn="ctr" latinLnBrk="0" hangingPunct="1"/>
                      <a:r>
                        <a:rPr lang="sl-SI" sz="1400" b="1" i="0" u="none" strike="noStrike" kern="1200" dirty="0">
                          <a:gradFill>
                            <a:gsLst>
                              <a:gs pos="0">
                                <a:srgbClr val="FFFFFF"/>
                              </a:gs>
                              <a:gs pos="100000">
                                <a:srgbClr val="FFFFFF"/>
                              </a:gs>
                            </a:gsLst>
                            <a:lin ang="5400000" scaled="0"/>
                          </a:gradFill>
                          <a:effectLst/>
                          <a:latin typeface="+mn-lt"/>
                          <a:ea typeface="+mn-ea"/>
                          <a:cs typeface="Arial" panose="020B0604020202020204" pitchFamily="34" charset="0"/>
                        </a:rPr>
                        <a:t>Upravljanje incidentov</a:t>
                      </a:r>
                    </a:p>
                  </a:txBody>
                  <a:tcPr marL="89631" marR="89631" marT="9336" marB="0" anchor="ctr">
                    <a:lnL w="6350" cap="flat" cmpd="sng" algn="ctr">
                      <a:solidFill>
                        <a:schemeClr val="bg1"/>
                      </a:solidFill>
                      <a:prstDash val="solid"/>
                      <a:round/>
                      <a:headEnd type="none" w="med" len="med"/>
                      <a:tailEnd type="none" w="med" len="med"/>
                    </a:lnL>
                    <a:lnR w="6350" cap="flat" cmpd="sng" algn="ctr">
                      <a:solidFill>
                        <a:schemeClr val="bg1"/>
                      </a:solidFill>
                      <a:prstDash val="solid"/>
                      <a:round/>
                      <a:headEnd type="none" w="med" len="med"/>
                      <a:tailEnd type="none" w="med" len="med"/>
                    </a:lnR>
                    <a:lnT w="6350" cap="flat" cmpd="sng" algn="ctr">
                      <a:solidFill>
                        <a:schemeClr val="bg1"/>
                      </a:solidFill>
                      <a:prstDash val="solid"/>
                      <a:round/>
                      <a:headEnd type="none" w="med" len="med"/>
                      <a:tailEnd type="none" w="med" len="med"/>
                    </a:lnT>
                    <a:lnB w="6350" cap="flat" cmpd="sng" algn="ctr">
                      <a:solidFill>
                        <a:schemeClr val="bg1"/>
                      </a:solidFill>
                      <a:prstDash val="solid"/>
                      <a:round/>
                      <a:headEnd type="none" w="med" len="med"/>
                      <a:tailEnd type="none" w="med" len="med"/>
                    </a:lnB>
                    <a:solidFill>
                      <a:schemeClr val="bg1">
                        <a:lumMod val="50000"/>
                      </a:schemeClr>
                    </a:solidFill>
                  </a:tcPr>
                </a:tc>
                <a:tc>
                  <a:txBody>
                    <a:bodyPr/>
                    <a:lstStyle/>
                    <a:p>
                      <a:pPr marL="0" algn="ctr" defTabSz="457200" rtl="0" eaLnBrk="1" fontAlgn="ctr" latinLnBrk="0" hangingPunct="1"/>
                      <a:r>
                        <a:rPr lang="sl-SI" sz="1500" b="0" i="0" u="none" strike="noStrike" kern="1200" dirty="0">
                          <a:gradFill>
                            <a:gsLst>
                              <a:gs pos="0">
                                <a:schemeClr val="tx1"/>
                              </a:gs>
                              <a:gs pos="100000">
                                <a:schemeClr val="tx1"/>
                              </a:gs>
                            </a:gsLst>
                            <a:lin ang="5400000" scaled="0"/>
                          </a:gradFill>
                          <a:effectLst/>
                          <a:latin typeface="+mn-lt"/>
                          <a:ea typeface="+mn-ea"/>
                          <a:cs typeface="Arial" panose="020B0604020202020204" pitchFamily="34" charset="0"/>
                        </a:rPr>
                        <a:t>Spreminjanje konfiguracij, procesov, ipd.</a:t>
                      </a:r>
                    </a:p>
                  </a:txBody>
                  <a:tcPr marL="9523" marR="9523" marT="9523" marB="0" anchor="ctr">
                    <a:lnL w="6350" cap="flat" cmpd="sng" algn="ctr">
                      <a:solidFill>
                        <a:schemeClr val="bg1"/>
                      </a:solidFill>
                      <a:prstDash val="solid"/>
                      <a:round/>
                      <a:headEnd type="none" w="med" len="med"/>
                      <a:tailEnd type="none" w="med" len="med"/>
                    </a:lnL>
                    <a:lnR w="6350" cap="flat" cmpd="sng" algn="ctr">
                      <a:solidFill>
                        <a:schemeClr val="bg1"/>
                      </a:solidFill>
                      <a:prstDash val="solid"/>
                      <a:round/>
                      <a:headEnd type="none" w="med" len="med"/>
                      <a:tailEnd type="none" w="med" len="med"/>
                    </a:lnR>
                    <a:lnT w="6350" cap="flat" cmpd="sng" algn="ctr">
                      <a:solidFill>
                        <a:schemeClr val="bg1"/>
                      </a:solidFill>
                      <a:prstDash val="solid"/>
                      <a:round/>
                      <a:headEnd type="none" w="med" len="med"/>
                      <a:tailEnd type="none" w="med" len="med"/>
                    </a:lnT>
                    <a:lnB w="6350" cap="flat" cmpd="sng" algn="ctr">
                      <a:solidFill>
                        <a:schemeClr val="bg1"/>
                      </a:solidFill>
                      <a:prstDash val="solid"/>
                      <a:round/>
                      <a:headEnd type="none" w="med" len="med"/>
                      <a:tailEnd type="none" w="med" len="med"/>
                    </a:lnB>
                    <a:solidFill>
                      <a:srgbClr val="0078D7">
                        <a:alpha val="15000"/>
                      </a:srgbClr>
                    </a:solidFill>
                  </a:tcPr>
                </a:tc>
                <a:tc>
                  <a:txBody>
                    <a:bodyPr/>
                    <a:lstStyle/>
                    <a:p>
                      <a:pPr marL="0" algn="ctr" defTabSz="457200" rtl="0" eaLnBrk="1" fontAlgn="ctr" latinLnBrk="0" hangingPunct="1"/>
                      <a:r>
                        <a:rPr lang="sl-SI" sz="1500" b="0" i="0" u="none" strike="noStrike" kern="1200" dirty="0">
                          <a:gradFill>
                            <a:gsLst>
                              <a:gs pos="0">
                                <a:schemeClr val="tx1"/>
                              </a:gs>
                              <a:gs pos="100000">
                                <a:schemeClr val="tx1"/>
                              </a:gs>
                            </a:gsLst>
                            <a:lin ang="5400000" scaled="0"/>
                          </a:gradFill>
                          <a:effectLst/>
                          <a:latin typeface="+mn-lt"/>
                          <a:ea typeface="+mn-ea"/>
                          <a:cs typeface="Arial" panose="020B0604020202020204" pitchFamily="34" charset="0"/>
                        </a:rPr>
                        <a:t>Zabeleženje „</a:t>
                      </a:r>
                      <a:r>
                        <a:rPr lang="sl-SI" sz="1500" b="0" i="0" u="none" strike="noStrike" kern="1200" dirty="0" err="1">
                          <a:gradFill>
                            <a:gsLst>
                              <a:gs pos="0">
                                <a:schemeClr val="tx1"/>
                              </a:gs>
                              <a:gs pos="100000">
                                <a:schemeClr val="tx1"/>
                              </a:gs>
                            </a:gsLst>
                            <a:lin ang="5400000" scaled="0"/>
                          </a:gradFill>
                          <a:effectLst/>
                          <a:latin typeface="+mn-lt"/>
                          <a:ea typeface="+mn-ea"/>
                          <a:cs typeface="Arial" panose="020B0604020202020204" pitchFamily="34" charset="0"/>
                        </a:rPr>
                        <a:t>bug</a:t>
                      </a:r>
                      <a:r>
                        <a:rPr lang="sl-SI" sz="1500" b="0" i="0" u="none" strike="noStrike" kern="1200" dirty="0">
                          <a:gradFill>
                            <a:gsLst>
                              <a:gs pos="0">
                                <a:schemeClr val="tx1"/>
                              </a:gs>
                              <a:gs pos="100000">
                                <a:schemeClr val="tx1"/>
                              </a:gs>
                            </a:gsLst>
                            <a:lin ang="5400000" scaled="0"/>
                          </a:gradFill>
                          <a:effectLst/>
                          <a:latin typeface="+mn-lt"/>
                          <a:ea typeface="+mn-ea"/>
                          <a:cs typeface="Arial" panose="020B0604020202020204" pitchFamily="34" charset="0"/>
                        </a:rPr>
                        <a:t>-a“, razvoj kode in uvedba</a:t>
                      </a:r>
                    </a:p>
                  </a:txBody>
                  <a:tcPr marL="9523" marR="9523" marT="9523" marB="0" anchor="ctr">
                    <a:lnL w="6350" cap="flat" cmpd="sng" algn="ctr">
                      <a:solidFill>
                        <a:schemeClr val="bg1"/>
                      </a:solidFill>
                      <a:prstDash val="solid"/>
                      <a:round/>
                      <a:headEnd type="none" w="med" len="med"/>
                      <a:tailEnd type="none" w="med" len="med"/>
                    </a:lnL>
                    <a:lnR w="6350" cap="flat" cmpd="sng" algn="ctr">
                      <a:solidFill>
                        <a:schemeClr val="bg1"/>
                      </a:solidFill>
                      <a:prstDash val="solid"/>
                      <a:round/>
                      <a:headEnd type="none" w="med" len="med"/>
                      <a:tailEnd type="none" w="med" len="med"/>
                    </a:lnR>
                    <a:lnT w="6350" cap="flat" cmpd="sng" algn="ctr">
                      <a:solidFill>
                        <a:schemeClr val="bg1"/>
                      </a:solidFill>
                      <a:prstDash val="solid"/>
                      <a:round/>
                      <a:headEnd type="none" w="med" len="med"/>
                      <a:tailEnd type="none" w="med" len="med"/>
                    </a:lnT>
                    <a:lnB w="6350" cap="flat" cmpd="sng" algn="ctr">
                      <a:solidFill>
                        <a:schemeClr val="bg1"/>
                      </a:solidFill>
                      <a:prstDash val="solid"/>
                      <a:round/>
                      <a:headEnd type="none" w="med" len="med"/>
                      <a:tailEnd type="none" w="med" len="med"/>
                    </a:lnB>
                    <a:solidFill>
                      <a:schemeClr val="bg1">
                        <a:lumMod val="50000"/>
                        <a:alpha val="15000"/>
                      </a:schemeClr>
                    </a:solidFill>
                  </a:tcPr>
                </a:tc>
                <a:extLst>
                  <a:ext uri="{0D108BD9-81ED-4DB2-BD59-A6C34878D82A}">
                    <a16:rowId xmlns:a16="http://schemas.microsoft.com/office/drawing/2014/main" val="10007"/>
                  </a:ext>
                </a:extLst>
              </a:tr>
              <a:tr h="498252">
                <a:tc>
                  <a:txBody>
                    <a:bodyPr/>
                    <a:lstStyle/>
                    <a:p>
                      <a:pPr marL="0" algn="l" defTabSz="457200" rtl="0" eaLnBrk="1" fontAlgn="ctr" latinLnBrk="0" hangingPunct="1"/>
                      <a:r>
                        <a:rPr lang="sl-SI" sz="1400" b="1" i="0" u="none" strike="noStrike" kern="1200" dirty="0">
                          <a:gradFill>
                            <a:gsLst>
                              <a:gs pos="0">
                                <a:srgbClr val="FFFFFF"/>
                              </a:gs>
                              <a:gs pos="100000">
                                <a:srgbClr val="FFFFFF"/>
                              </a:gs>
                            </a:gsLst>
                            <a:lin ang="5400000" scaled="0"/>
                          </a:gradFill>
                          <a:effectLst/>
                          <a:latin typeface="+mn-lt"/>
                          <a:ea typeface="+mn-ea"/>
                          <a:cs typeface="Arial" panose="020B0604020202020204" pitchFamily="34" charset="0"/>
                        </a:rPr>
                        <a:t>Upravljanje problemov</a:t>
                      </a:r>
                    </a:p>
                  </a:txBody>
                  <a:tcPr marL="89631" marR="89631" marT="9336" marB="0" anchor="ctr">
                    <a:lnL w="6350" cap="flat" cmpd="sng" algn="ctr">
                      <a:solidFill>
                        <a:schemeClr val="bg1"/>
                      </a:solidFill>
                      <a:prstDash val="solid"/>
                      <a:round/>
                      <a:headEnd type="none" w="med" len="med"/>
                      <a:tailEnd type="none" w="med" len="med"/>
                    </a:lnL>
                    <a:lnR w="6350" cap="flat" cmpd="sng" algn="ctr">
                      <a:solidFill>
                        <a:schemeClr val="bg1"/>
                      </a:solidFill>
                      <a:prstDash val="solid"/>
                      <a:round/>
                      <a:headEnd type="none" w="med" len="med"/>
                      <a:tailEnd type="none" w="med" len="med"/>
                    </a:lnR>
                    <a:lnT w="6350" cap="flat" cmpd="sng" algn="ctr">
                      <a:solidFill>
                        <a:schemeClr val="bg1"/>
                      </a:solidFill>
                      <a:prstDash val="solid"/>
                      <a:round/>
                      <a:headEnd type="none" w="med" len="med"/>
                      <a:tailEnd type="none" w="med" len="med"/>
                    </a:lnT>
                    <a:lnB w="6350" cap="flat" cmpd="sng" algn="ctr">
                      <a:solidFill>
                        <a:schemeClr val="bg1"/>
                      </a:solidFill>
                      <a:prstDash val="solid"/>
                      <a:round/>
                      <a:headEnd type="none" w="med" len="med"/>
                      <a:tailEnd type="none" w="med" len="med"/>
                    </a:lnB>
                    <a:solidFill>
                      <a:schemeClr val="bg1">
                        <a:lumMod val="65000"/>
                      </a:schemeClr>
                    </a:solidFill>
                  </a:tcPr>
                </a:tc>
                <a:tc>
                  <a:txBody>
                    <a:bodyPr/>
                    <a:lstStyle/>
                    <a:p>
                      <a:pPr marL="0" algn="ctr" defTabSz="457200" rtl="0" eaLnBrk="1" fontAlgn="ctr" latinLnBrk="0" hangingPunct="1"/>
                      <a:r>
                        <a:rPr lang="sl-SI" sz="1500" b="0" i="0" u="none" strike="noStrike" kern="1200" dirty="0">
                          <a:gradFill>
                            <a:gsLst>
                              <a:gs pos="0">
                                <a:schemeClr val="tx1"/>
                              </a:gs>
                              <a:gs pos="100000">
                                <a:schemeClr val="tx1"/>
                              </a:gs>
                            </a:gsLst>
                            <a:lin ang="5400000" scaled="0"/>
                          </a:gradFill>
                          <a:effectLst/>
                          <a:latin typeface="+mn-lt"/>
                          <a:ea typeface="+mn-ea"/>
                          <a:cs typeface="Arial" panose="020B0604020202020204" pitchFamily="34" charset="0"/>
                        </a:rPr>
                        <a:t>Analiza vzrokov po „silosih“</a:t>
                      </a:r>
                    </a:p>
                  </a:txBody>
                  <a:tcPr marL="9523" marR="9523" marT="9523" marB="0" anchor="ctr">
                    <a:lnL w="6350" cap="flat" cmpd="sng" algn="ctr">
                      <a:solidFill>
                        <a:schemeClr val="bg1"/>
                      </a:solidFill>
                      <a:prstDash val="solid"/>
                      <a:round/>
                      <a:headEnd type="none" w="med" len="med"/>
                      <a:tailEnd type="none" w="med" len="med"/>
                    </a:lnL>
                    <a:lnR w="6350" cap="flat" cmpd="sng" algn="ctr">
                      <a:solidFill>
                        <a:schemeClr val="bg1"/>
                      </a:solidFill>
                      <a:prstDash val="solid"/>
                      <a:round/>
                      <a:headEnd type="none" w="med" len="med"/>
                      <a:tailEnd type="none" w="med" len="med"/>
                    </a:lnR>
                    <a:lnT w="6350" cap="flat" cmpd="sng" algn="ctr">
                      <a:solidFill>
                        <a:schemeClr val="bg1"/>
                      </a:solidFill>
                      <a:prstDash val="solid"/>
                      <a:round/>
                      <a:headEnd type="none" w="med" len="med"/>
                      <a:tailEnd type="none" w="med" len="med"/>
                    </a:lnT>
                    <a:lnB w="6350" cap="flat" cmpd="sng" algn="ctr">
                      <a:solidFill>
                        <a:schemeClr val="bg1"/>
                      </a:solidFill>
                      <a:prstDash val="solid"/>
                      <a:round/>
                      <a:headEnd type="none" w="med" len="med"/>
                      <a:tailEnd type="none" w="med" len="med"/>
                    </a:lnB>
                    <a:solidFill>
                      <a:srgbClr val="0078D7">
                        <a:alpha val="10000"/>
                      </a:srgbClr>
                    </a:solidFill>
                  </a:tcPr>
                </a:tc>
                <a:tc>
                  <a:txBody>
                    <a:bodyPr/>
                    <a:lstStyle/>
                    <a:p>
                      <a:pPr marL="0" algn="ctr" defTabSz="457200" rtl="0" eaLnBrk="1" fontAlgn="ctr" latinLnBrk="0" hangingPunct="1"/>
                      <a:r>
                        <a:rPr lang="sl-SI" sz="1500" b="0" i="0" u="none" strike="noStrike" kern="1200" dirty="0">
                          <a:gradFill>
                            <a:gsLst>
                              <a:gs pos="0">
                                <a:schemeClr val="tx1"/>
                              </a:gs>
                              <a:gs pos="100000">
                                <a:schemeClr val="tx1"/>
                              </a:gs>
                            </a:gsLst>
                            <a:lin ang="5400000" scaled="0"/>
                          </a:gradFill>
                          <a:effectLst/>
                          <a:latin typeface="+mn-lt"/>
                          <a:ea typeface="+mn-ea"/>
                          <a:cs typeface="Arial" panose="020B0604020202020204" pitchFamily="34" charset="0"/>
                        </a:rPr>
                        <a:t>Lov na „</a:t>
                      </a:r>
                      <a:r>
                        <a:rPr lang="sl-SI" sz="1500" b="0" i="0" u="none" strike="noStrike" kern="1200" dirty="0" err="1">
                          <a:gradFill>
                            <a:gsLst>
                              <a:gs pos="0">
                                <a:schemeClr val="tx1"/>
                              </a:gs>
                              <a:gs pos="100000">
                                <a:schemeClr val="tx1"/>
                              </a:gs>
                            </a:gsLst>
                            <a:lin ang="5400000" scaled="0"/>
                          </a:gradFill>
                          <a:effectLst/>
                          <a:latin typeface="+mn-lt"/>
                          <a:ea typeface="+mn-ea"/>
                          <a:cs typeface="Arial" panose="020B0604020202020204" pitchFamily="34" charset="0"/>
                        </a:rPr>
                        <a:t>bug</a:t>
                      </a:r>
                      <a:r>
                        <a:rPr lang="sl-SI" sz="1500" b="0" i="0" u="none" strike="noStrike" kern="1200" dirty="0">
                          <a:gradFill>
                            <a:gsLst>
                              <a:gs pos="0">
                                <a:schemeClr val="tx1"/>
                              </a:gs>
                              <a:gs pos="100000">
                                <a:schemeClr val="tx1"/>
                              </a:gs>
                            </a:gsLst>
                            <a:lin ang="5400000" scaled="0"/>
                          </a:gradFill>
                          <a:effectLst/>
                          <a:latin typeface="+mn-lt"/>
                          <a:ea typeface="+mn-ea"/>
                          <a:cs typeface="Arial" panose="020B0604020202020204" pitchFamily="34" charset="0"/>
                        </a:rPr>
                        <a:t>-e“ v </a:t>
                      </a:r>
                      <a:r>
                        <a:rPr lang="sl-SI" sz="1500" b="0" i="0" u="none" strike="noStrike" kern="1200" dirty="0" err="1">
                          <a:gradFill>
                            <a:gsLst>
                              <a:gs pos="0">
                                <a:schemeClr val="tx1"/>
                              </a:gs>
                              <a:gs pos="100000">
                                <a:schemeClr val="tx1"/>
                              </a:gs>
                            </a:gsLst>
                            <a:lin ang="5400000" scaled="0"/>
                          </a:gradFill>
                          <a:effectLst/>
                          <a:latin typeface="+mn-lt"/>
                          <a:ea typeface="+mn-ea"/>
                          <a:cs typeface="Arial" panose="020B0604020202020204" pitchFamily="34" charset="0"/>
                        </a:rPr>
                        <a:t>BizDevOps</a:t>
                      </a:r>
                      <a:r>
                        <a:rPr lang="sl-SI" sz="1500" b="0" i="0" u="none" strike="noStrike" kern="1200" dirty="0">
                          <a:gradFill>
                            <a:gsLst>
                              <a:gs pos="0">
                                <a:schemeClr val="tx1"/>
                              </a:gs>
                              <a:gs pos="100000">
                                <a:schemeClr val="tx1"/>
                              </a:gs>
                            </a:gsLst>
                            <a:lin ang="5400000" scaled="0"/>
                          </a:gradFill>
                          <a:effectLst/>
                          <a:latin typeface="+mn-lt"/>
                          <a:ea typeface="+mn-ea"/>
                          <a:cs typeface="Arial" panose="020B0604020202020204" pitchFamily="34" charset="0"/>
                        </a:rPr>
                        <a:t> ekipi (</a:t>
                      </a:r>
                      <a:r>
                        <a:rPr lang="sl-SI" sz="1500" b="0" i="0" u="none" strike="noStrike" kern="1200" dirty="0" err="1">
                          <a:gradFill>
                            <a:gsLst>
                              <a:gs pos="0">
                                <a:schemeClr val="tx1"/>
                              </a:gs>
                              <a:gs pos="100000">
                                <a:schemeClr val="tx1"/>
                              </a:gs>
                            </a:gsLst>
                            <a:lin ang="5400000" scaled="0"/>
                          </a:gradFill>
                          <a:effectLst/>
                          <a:latin typeface="+mn-lt"/>
                          <a:ea typeface="+mn-ea"/>
                          <a:cs typeface="Arial" panose="020B0604020202020204" pitchFamily="34" charset="0"/>
                        </a:rPr>
                        <a:t>backlog</a:t>
                      </a:r>
                      <a:r>
                        <a:rPr lang="sl-SI" sz="1500" b="0" i="0" u="none" strike="noStrike" kern="1200" dirty="0">
                          <a:gradFill>
                            <a:gsLst>
                              <a:gs pos="0">
                                <a:schemeClr val="tx1"/>
                              </a:gs>
                              <a:gs pos="100000">
                                <a:schemeClr val="tx1"/>
                              </a:gs>
                            </a:gsLst>
                            <a:lin ang="5400000" scaled="0"/>
                          </a:gradFill>
                          <a:effectLst/>
                          <a:latin typeface="+mn-lt"/>
                          <a:ea typeface="+mn-ea"/>
                          <a:cs typeface="Arial" panose="020B0604020202020204" pitchFamily="34" charset="0"/>
                        </a:rPr>
                        <a:t>)</a:t>
                      </a:r>
                    </a:p>
                  </a:txBody>
                  <a:tcPr marL="9523" marR="9523" marT="9523" marB="0" anchor="ctr">
                    <a:lnL w="6350" cap="flat" cmpd="sng" algn="ctr">
                      <a:solidFill>
                        <a:schemeClr val="bg1"/>
                      </a:solidFill>
                      <a:prstDash val="solid"/>
                      <a:round/>
                      <a:headEnd type="none" w="med" len="med"/>
                      <a:tailEnd type="none" w="med" len="med"/>
                    </a:lnL>
                    <a:lnR w="6350" cap="flat" cmpd="sng" algn="ctr">
                      <a:solidFill>
                        <a:schemeClr val="bg1"/>
                      </a:solidFill>
                      <a:prstDash val="solid"/>
                      <a:round/>
                      <a:headEnd type="none" w="med" len="med"/>
                      <a:tailEnd type="none" w="med" len="med"/>
                    </a:lnR>
                    <a:lnT w="6350" cap="flat" cmpd="sng" algn="ctr">
                      <a:solidFill>
                        <a:schemeClr val="bg1"/>
                      </a:solidFill>
                      <a:prstDash val="solid"/>
                      <a:round/>
                      <a:headEnd type="none" w="med" len="med"/>
                      <a:tailEnd type="none" w="med" len="med"/>
                    </a:lnT>
                    <a:lnB w="6350" cap="flat" cmpd="sng" algn="ctr">
                      <a:solidFill>
                        <a:schemeClr val="bg1"/>
                      </a:solidFill>
                      <a:prstDash val="solid"/>
                      <a:round/>
                      <a:headEnd type="none" w="med" len="med"/>
                      <a:tailEnd type="none" w="med" len="med"/>
                    </a:lnB>
                    <a:solidFill>
                      <a:schemeClr val="bg1">
                        <a:lumMod val="50000"/>
                        <a:alpha val="10000"/>
                      </a:schemeClr>
                    </a:solidFill>
                  </a:tcPr>
                </a:tc>
                <a:extLst>
                  <a:ext uri="{0D108BD9-81ED-4DB2-BD59-A6C34878D82A}">
                    <a16:rowId xmlns:a16="http://schemas.microsoft.com/office/drawing/2014/main" val="10008"/>
                  </a:ext>
                </a:extLst>
              </a:tr>
            </a:tbl>
          </a:graphicData>
        </a:graphic>
      </p:graphicFrame>
    </p:spTree>
    <p:extLst>
      <p:ext uri="{BB962C8B-B14F-4D97-AF65-F5344CB8AC3E}">
        <p14:creationId xmlns:p14="http://schemas.microsoft.com/office/powerpoint/2010/main" val="2958718091"/>
      </p:ext>
    </p:extLst>
  </p:cSld>
  <p:clrMapOvr>
    <a:masterClrMapping/>
  </p:clrMapOvr>
  <mc:AlternateContent xmlns:mc="http://schemas.openxmlformats.org/markup-compatibility/2006" xmlns:p14="http://schemas.microsoft.com/office/powerpoint/2010/main">
    <mc:Choice Requires="p14">
      <p:transition spd="slow" p14:dur="1600">
        <p14:gallery dir="l"/>
      </p:transition>
    </mc:Choice>
    <mc:Fallback xmlns="">
      <p:transition spd="slow">
        <p:fade/>
      </p:transition>
    </mc:Fallback>
  </mc:AlternateContent>
</p:sld>
</file>

<file path=ppt/slides/slide22.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p:cNvSpPr>
            <a:spLocks noGrp="1"/>
          </p:cNvSpPr>
          <p:nvPr>
            <p:ph type="title"/>
          </p:nvPr>
        </p:nvSpPr>
        <p:spPr/>
        <p:txBody>
          <a:bodyPr/>
          <a:lstStyle/>
          <a:p>
            <a:r>
              <a:rPr lang="sl-SI" dirty="0"/>
              <a:t>Ali ni sodoben IT tak kot IT v senci?</a:t>
            </a:r>
          </a:p>
        </p:txBody>
      </p:sp>
      <p:graphicFrame>
        <p:nvGraphicFramePr>
          <p:cNvPr id="3" name="Table 2"/>
          <p:cNvGraphicFramePr>
            <a:graphicFrameLocks noGrp="1"/>
          </p:cNvGraphicFramePr>
          <p:nvPr>
            <p:extLst>
              <p:ext uri="{D42A27DB-BD31-4B8C-83A1-F6EECF244321}">
                <p14:modId xmlns:p14="http://schemas.microsoft.com/office/powerpoint/2010/main" val="775261974"/>
              </p:ext>
            </p:extLst>
          </p:nvPr>
        </p:nvGraphicFramePr>
        <p:xfrm>
          <a:off x="457597" y="1120998"/>
          <a:ext cx="11665296" cy="4803257"/>
        </p:xfrm>
        <a:graphic>
          <a:graphicData uri="http://schemas.openxmlformats.org/drawingml/2006/table">
            <a:tbl>
              <a:tblPr firstRow="1" bandRow="1">
                <a:tableStyleId>{5940675A-B579-460E-94D1-54222C63F5DA}</a:tableStyleId>
              </a:tblPr>
              <a:tblGrid>
                <a:gridCol w="2261286">
                  <a:extLst>
                    <a:ext uri="{9D8B030D-6E8A-4147-A177-3AD203B41FA5}">
                      <a16:colId xmlns:a16="http://schemas.microsoft.com/office/drawing/2014/main" val="20000"/>
                    </a:ext>
                  </a:extLst>
                </a:gridCol>
                <a:gridCol w="4911294">
                  <a:extLst>
                    <a:ext uri="{9D8B030D-6E8A-4147-A177-3AD203B41FA5}">
                      <a16:colId xmlns:a16="http://schemas.microsoft.com/office/drawing/2014/main" val="20001"/>
                    </a:ext>
                  </a:extLst>
                </a:gridCol>
                <a:gridCol w="4492716">
                  <a:extLst>
                    <a:ext uri="{9D8B030D-6E8A-4147-A177-3AD203B41FA5}">
                      <a16:colId xmlns:a16="http://schemas.microsoft.com/office/drawing/2014/main" val="20005"/>
                    </a:ext>
                  </a:extLst>
                </a:gridCol>
              </a:tblGrid>
              <a:tr h="817241">
                <a:tc>
                  <a:txBody>
                    <a:bodyPr/>
                    <a:lstStyle/>
                    <a:p>
                      <a:pPr marL="0" algn="l" defTabSz="457200" rtl="0" eaLnBrk="1" fontAlgn="ctr" latinLnBrk="0" hangingPunct="1"/>
                      <a:endParaRPr lang="sl-SI" sz="1100" b="0" i="0" u="none" strike="noStrike" kern="1200" dirty="0">
                        <a:solidFill>
                          <a:schemeClr val="tx1">
                            <a:lumMod val="75000"/>
                          </a:schemeClr>
                        </a:solidFill>
                        <a:effectLst/>
                        <a:latin typeface="+mn-lt"/>
                        <a:ea typeface="+mn-ea"/>
                        <a:cs typeface="Arial" panose="020B0604020202020204" pitchFamily="34" charset="0"/>
                      </a:endParaRPr>
                    </a:p>
                  </a:txBody>
                  <a:tcPr marL="89631" marR="89631" marT="9336" marB="0" anchor="ctr">
                    <a:lnL w="6350" cap="flat" cmpd="sng" algn="ctr">
                      <a:solidFill>
                        <a:schemeClr val="bg1"/>
                      </a:solidFill>
                      <a:prstDash val="solid"/>
                      <a:round/>
                      <a:headEnd type="none" w="med" len="med"/>
                      <a:tailEnd type="none" w="med" len="med"/>
                    </a:lnL>
                    <a:lnR w="6350" cap="flat" cmpd="sng" algn="ctr">
                      <a:solidFill>
                        <a:schemeClr val="bg1"/>
                      </a:solidFill>
                      <a:prstDash val="solid"/>
                      <a:round/>
                      <a:headEnd type="none" w="med" len="med"/>
                      <a:tailEnd type="none" w="med" len="med"/>
                    </a:lnR>
                    <a:lnT w="6350" cap="flat" cmpd="sng" algn="ctr">
                      <a:solidFill>
                        <a:schemeClr val="bg1"/>
                      </a:solidFill>
                      <a:prstDash val="solid"/>
                      <a:round/>
                      <a:headEnd type="none" w="med" len="med"/>
                      <a:tailEnd type="none" w="med" len="med"/>
                    </a:lnT>
                    <a:lnB w="6350" cap="flat" cmpd="sng" algn="ctr">
                      <a:solidFill>
                        <a:schemeClr val="bg1"/>
                      </a:solidFill>
                      <a:prstDash val="solid"/>
                      <a:round/>
                      <a:headEnd type="none" w="med" len="med"/>
                      <a:tailEnd type="none" w="med" len="med"/>
                    </a:lnB>
                    <a:noFill/>
                  </a:tcPr>
                </a:tc>
                <a:tc>
                  <a:txBody>
                    <a:bodyPr/>
                    <a:lstStyle/>
                    <a:p>
                      <a:pPr marL="0" algn="ctr" defTabSz="932742" rtl="0" eaLnBrk="1" latinLnBrk="0" hangingPunct="1"/>
                      <a:r>
                        <a:rPr lang="sl-SI" sz="1500" b="1" kern="1200" dirty="0">
                          <a:gradFill>
                            <a:gsLst>
                              <a:gs pos="0">
                                <a:srgbClr val="FFFFFF"/>
                              </a:gs>
                              <a:gs pos="100000">
                                <a:srgbClr val="FFFFFF"/>
                              </a:gs>
                            </a:gsLst>
                            <a:lin ang="5400000" scaled="0"/>
                          </a:gradFill>
                          <a:latin typeface="+mn-lt"/>
                          <a:ea typeface="+mn-ea"/>
                          <a:cs typeface="+mn-cs"/>
                        </a:rPr>
                        <a:t>IT v senci (</a:t>
                      </a:r>
                      <a:r>
                        <a:rPr lang="sl-SI" sz="1500" b="1" kern="1200" dirty="0" err="1">
                          <a:gradFill>
                            <a:gsLst>
                              <a:gs pos="0">
                                <a:srgbClr val="FFFFFF"/>
                              </a:gs>
                              <a:gs pos="100000">
                                <a:srgbClr val="FFFFFF"/>
                              </a:gs>
                            </a:gsLst>
                            <a:lin ang="5400000" scaled="0"/>
                          </a:gradFill>
                          <a:latin typeface="+mn-lt"/>
                          <a:ea typeface="+mn-ea"/>
                          <a:cs typeface="+mn-cs"/>
                        </a:rPr>
                        <a:t>shadow</a:t>
                      </a:r>
                      <a:r>
                        <a:rPr lang="sl-SI" sz="1500" b="1" kern="1200" dirty="0">
                          <a:gradFill>
                            <a:gsLst>
                              <a:gs pos="0">
                                <a:srgbClr val="FFFFFF"/>
                              </a:gs>
                              <a:gs pos="100000">
                                <a:srgbClr val="FFFFFF"/>
                              </a:gs>
                            </a:gsLst>
                            <a:lin ang="5400000" scaled="0"/>
                          </a:gradFill>
                          <a:latin typeface="+mn-lt"/>
                          <a:ea typeface="+mn-ea"/>
                          <a:cs typeface="+mn-cs"/>
                        </a:rPr>
                        <a:t> IT)</a:t>
                      </a:r>
                    </a:p>
                  </a:txBody>
                  <a:tcPr marL="0" marR="0" marT="0" marB="0" anchor="ctr">
                    <a:lnL w="6350" cap="flat" cmpd="sng" algn="ctr">
                      <a:solidFill>
                        <a:schemeClr val="bg1"/>
                      </a:solidFill>
                      <a:prstDash val="solid"/>
                      <a:round/>
                      <a:headEnd type="none" w="med" len="med"/>
                      <a:tailEnd type="none" w="med" len="med"/>
                    </a:lnL>
                    <a:lnR w="6350" cap="flat" cmpd="sng" algn="ctr">
                      <a:solidFill>
                        <a:schemeClr val="bg1"/>
                      </a:solidFill>
                      <a:prstDash val="solid"/>
                      <a:round/>
                      <a:headEnd type="none" w="med" len="med"/>
                      <a:tailEnd type="none" w="med" len="med"/>
                    </a:lnR>
                    <a:lnT w="6350" cap="flat" cmpd="sng" algn="ctr">
                      <a:noFill/>
                      <a:prstDash val="sysDash"/>
                      <a:round/>
                      <a:headEnd type="none" w="med" len="med"/>
                      <a:tailEnd type="none" w="med" len="med"/>
                    </a:lnT>
                    <a:lnB w="6350" cap="flat" cmpd="sng" algn="ctr">
                      <a:solidFill>
                        <a:schemeClr val="bg1"/>
                      </a:solidFill>
                      <a:prstDash val="solid"/>
                      <a:round/>
                      <a:headEnd type="none" w="med" len="med"/>
                      <a:tailEnd type="none" w="med" len="med"/>
                    </a:lnB>
                    <a:solidFill>
                      <a:srgbClr val="FFC000"/>
                    </a:solidFill>
                  </a:tcPr>
                </a:tc>
                <a:tc>
                  <a:txBody>
                    <a:bodyPr/>
                    <a:lstStyle/>
                    <a:p>
                      <a:pPr marL="0" algn="ctr" defTabSz="932742" rtl="0" eaLnBrk="1" latinLnBrk="0" hangingPunct="1"/>
                      <a:r>
                        <a:rPr lang="sl-SI" sz="1500" b="1" kern="1200" dirty="0">
                          <a:gradFill>
                            <a:gsLst>
                              <a:gs pos="0">
                                <a:srgbClr val="FFFFFF"/>
                              </a:gs>
                              <a:gs pos="100000">
                                <a:srgbClr val="FFFFFF"/>
                              </a:gs>
                            </a:gsLst>
                            <a:lin ang="5400000" scaled="0"/>
                          </a:gradFill>
                          <a:latin typeface="+mn-lt"/>
                          <a:ea typeface="+mn-ea"/>
                          <a:cs typeface="+mn-cs"/>
                        </a:rPr>
                        <a:t>Sodoben IT</a:t>
                      </a:r>
                    </a:p>
                  </a:txBody>
                  <a:tcPr marL="0" marR="0" marT="0" marB="0" anchor="ctr">
                    <a:lnL w="6350" cap="flat" cmpd="sng" algn="ctr">
                      <a:solidFill>
                        <a:schemeClr val="bg1"/>
                      </a:solidFill>
                      <a:prstDash val="solid"/>
                      <a:round/>
                      <a:headEnd type="none" w="med" len="med"/>
                      <a:tailEnd type="none" w="med" len="med"/>
                    </a:lnL>
                    <a:lnR w="6350" cap="flat" cmpd="sng" algn="ctr">
                      <a:solidFill>
                        <a:schemeClr val="bg1"/>
                      </a:solidFill>
                      <a:prstDash val="solid"/>
                      <a:round/>
                      <a:headEnd type="none" w="med" len="med"/>
                      <a:tailEnd type="none" w="med" len="med"/>
                    </a:lnR>
                    <a:lnT w="6350" cap="flat" cmpd="sng" algn="ctr">
                      <a:noFill/>
                      <a:prstDash val="sysDash"/>
                      <a:round/>
                      <a:headEnd type="none" w="med" len="med"/>
                      <a:tailEnd type="none" w="med" len="med"/>
                    </a:lnT>
                    <a:lnB w="6350" cap="flat" cmpd="sng" algn="ctr">
                      <a:solidFill>
                        <a:schemeClr val="bg1"/>
                      </a:solidFill>
                      <a:prstDash val="solid"/>
                      <a:round/>
                      <a:headEnd type="none" w="med" len="med"/>
                      <a:tailEnd type="none" w="med" len="med"/>
                    </a:lnB>
                    <a:solidFill>
                      <a:schemeClr val="bg1">
                        <a:lumMod val="50000"/>
                      </a:schemeClr>
                    </a:solidFill>
                  </a:tcPr>
                </a:tc>
                <a:extLst>
                  <a:ext uri="{0D108BD9-81ED-4DB2-BD59-A6C34878D82A}">
                    <a16:rowId xmlns:a16="http://schemas.microsoft.com/office/drawing/2014/main" val="10000"/>
                  </a:ext>
                </a:extLst>
              </a:tr>
              <a:tr h="498252">
                <a:tc>
                  <a:txBody>
                    <a:bodyPr/>
                    <a:lstStyle/>
                    <a:p>
                      <a:pPr marL="0" algn="l" defTabSz="457200" rtl="0" eaLnBrk="1" fontAlgn="ctr" latinLnBrk="0" hangingPunct="1"/>
                      <a:r>
                        <a:rPr lang="sl-SI" sz="1400" b="1" i="0" u="none" strike="noStrike" kern="1200" dirty="0">
                          <a:gradFill>
                            <a:gsLst>
                              <a:gs pos="0">
                                <a:srgbClr val="FFFFFF"/>
                              </a:gs>
                              <a:gs pos="100000">
                                <a:srgbClr val="FFFFFF"/>
                              </a:gs>
                            </a:gsLst>
                            <a:lin ang="5400000" scaled="0"/>
                          </a:gradFill>
                          <a:effectLst/>
                          <a:latin typeface="+mn-lt"/>
                          <a:ea typeface="+mn-ea"/>
                          <a:cs typeface="Arial" panose="020B0604020202020204" pitchFamily="34" charset="0"/>
                        </a:rPr>
                        <a:t>Pozicija v organizaciji</a:t>
                      </a:r>
                    </a:p>
                  </a:txBody>
                  <a:tcPr marL="89631" marR="89631" marT="9336" marB="0" anchor="ctr">
                    <a:lnL w="6350" cap="flat" cmpd="sng" algn="ctr">
                      <a:solidFill>
                        <a:schemeClr val="bg1"/>
                      </a:solidFill>
                      <a:prstDash val="solid"/>
                      <a:round/>
                      <a:headEnd type="none" w="med" len="med"/>
                      <a:tailEnd type="none" w="med" len="med"/>
                    </a:lnL>
                    <a:lnR w="6350" cap="flat" cmpd="sng" algn="ctr">
                      <a:solidFill>
                        <a:schemeClr val="bg1"/>
                      </a:solidFill>
                      <a:prstDash val="solid"/>
                      <a:round/>
                      <a:headEnd type="none" w="med" len="med"/>
                      <a:tailEnd type="none" w="med" len="med"/>
                    </a:lnR>
                    <a:lnT w="6350" cap="flat" cmpd="sng" algn="ctr">
                      <a:solidFill>
                        <a:schemeClr val="bg1"/>
                      </a:solidFill>
                      <a:prstDash val="solid"/>
                      <a:round/>
                      <a:headEnd type="none" w="med" len="med"/>
                      <a:tailEnd type="none" w="med" len="med"/>
                    </a:lnT>
                    <a:lnB w="6350" cap="flat" cmpd="sng" algn="ctr">
                      <a:solidFill>
                        <a:schemeClr val="bg1"/>
                      </a:solidFill>
                      <a:prstDash val="solid"/>
                      <a:round/>
                      <a:headEnd type="none" w="med" len="med"/>
                      <a:tailEnd type="none" w="med" len="med"/>
                    </a:lnB>
                    <a:solidFill>
                      <a:schemeClr val="bg1">
                        <a:lumMod val="50000"/>
                      </a:schemeClr>
                    </a:solidFill>
                  </a:tcPr>
                </a:tc>
                <a:tc>
                  <a:txBody>
                    <a:bodyPr/>
                    <a:lstStyle/>
                    <a:p>
                      <a:pPr marL="0" algn="ctr" defTabSz="457200" rtl="0" eaLnBrk="1" fontAlgn="ctr" latinLnBrk="0" hangingPunct="1"/>
                      <a:r>
                        <a:rPr lang="sl-SI" sz="1500" b="0" i="0" u="none" strike="noStrike" kern="1200" dirty="0">
                          <a:gradFill>
                            <a:gsLst>
                              <a:gs pos="0">
                                <a:schemeClr val="tx1"/>
                              </a:gs>
                              <a:gs pos="100000">
                                <a:schemeClr val="tx1"/>
                              </a:gs>
                            </a:gsLst>
                            <a:lin ang="5400000" scaled="0"/>
                          </a:gradFill>
                          <a:effectLst/>
                          <a:latin typeface="+mn-lt"/>
                          <a:ea typeface="+mn-ea"/>
                          <a:cs typeface="Arial" panose="020B0604020202020204" pitchFamily="34" charset="0"/>
                        </a:rPr>
                        <a:t>Uporniški in izključen</a:t>
                      </a:r>
                    </a:p>
                  </a:txBody>
                  <a:tcPr marL="9523" marR="9523" marT="9523" marB="0" anchor="ctr">
                    <a:lnL w="6350" cap="flat" cmpd="sng" algn="ctr">
                      <a:solidFill>
                        <a:schemeClr val="bg1"/>
                      </a:solidFill>
                      <a:prstDash val="solid"/>
                      <a:round/>
                      <a:headEnd type="none" w="med" len="med"/>
                      <a:tailEnd type="none" w="med" len="med"/>
                    </a:lnL>
                    <a:lnR w="6350" cap="flat" cmpd="sng" algn="ctr">
                      <a:solidFill>
                        <a:schemeClr val="bg1"/>
                      </a:solidFill>
                      <a:prstDash val="solid"/>
                      <a:round/>
                      <a:headEnd type="none" w="med" len="med"/>
                      <a:tailEnd type="none" w="med" len="med"/>
                    </a:lnR>
                    <a:lnT w="6350" cap="flat" cmpd="sng" algn="ctr">
                      <a:solidFill>
                        <a:schemeClr val="bg1"/>
                      </a:solidFill>
                      <a:prstDash val="solid"/>
                      <a:round/>
                      <a:headEnd type="none" w="med" len="med"/>
                      <a:tailEnd type="none" w="med" len="med"/>
                    </a:lnT>
                    <a:lnB w="6350" cap="flat" cmpd="sng" algn="ctr">
                      <a:solidFill>
                        <a:schemeClr val="bg1"/>
                      </a:solidFill>
                      <a:prstDash val="solid"/>
                      <a:round/>
                      <a:headEnd type="none" w="med" len="med"/>
                      <a:tailEnd type="none" w="med" len="med"/>
                    </a:lnB>
                    <a:solidFill>
                      <a:srgbClr val="0078D7">
                        <a:alpha val="15000"/>
                      </a:srgbClr>
                    </a:solidFill>
                  </a:tcPr>
                </a:tc>
                <a:tc>
                  <a:txBody>
                    <a:bodyPr/>
                    <a:lstStyle/>
                    <a:p>
                      <a:pPr marL="0" algn="ctr" defTabSz="457200" rtl="0" eaLnBrk="1" fontAlgn="ctr" latinLnBrk="0" hangingPunct="1"/>
                      <a:r>
                        <a:rPr lang="sl-SI" sz="1500" b="0" i="0" u="none" strike="noStrike" kern="1200" dirty="0">
                          <a:gradFill>
                            <a:gsLst>
                              <a:gs pos="0">
                                <a:schemeClr val="tx1"/>
                              </a:gs>
                              <a:gs pos="100000">
                                <a:schemeClr val="tx1"/>
                              </a:gs>
                            </a:gsLst>
                            <a:lin ang="5400000" scaled="0"/>
                          </a:gradFill>
                          <a:effectLst/>
                          <a:latin typeface="+mn-lt"/>
                          <a:ea typeface="+mn-ea"/>
                          <a:cs typeface="Arial" panose="020B0604020202020204" pitchFamily="34" charset="0"/>
                        </a:rPr>
                        <a:t>Strateški in vključen</a:t>
                      </a:r>
                    </a:p>
                  </a:txBody>
                  <a:tcPr marL="9523" marR="9523" marT="9523" marB="0" anchor="ctr">
                    <a:lnL w="6350" cap="flat" cmpd="sng" algn="ctr">
                      <a:solidFill>
                        <a:schemeClr val="bg1"/>
                      </a:solidFill>
                      <a:prstDash val="solid"/>
                      <a:round/>
                      <a:headEnd type="none" w="med" len="med"/>
                      <a:tailEnd type="none" w="med" len="med"/>
                    </a:lnL>
                    <a:lnR w="6350" cap="flat" cmpd="sng" algn="ctr">
                      <a:solidFill>
                        <a:schemeClr val="bg1"/>
                      </a:solidFill>
                      <a:prstDash val="solid"/>
                      <a:round/>
                      <a:headEnd type="none" w="med" len="med"/>
                      <a:tailEnd type="none" w="med" len="med"/>
                    </a:lnR>
                    <a:lnT w="6350" cap="flat" cmpd="sng" algn="ctr">
                      <a:solidFill>
                        <a:schemeClr val="bg1"/>
                      </a:solidFill>
                      <a:prstDash val="solid"/>
                      <a:round/>
                      <a:headEnd type="none" w="med" len="med"/>
                      <a:tailEnd type="none" w="med" len="med"/>
                    </a:lnT>
                    <a:lnB w="6350" cap="flat" cmpd="sng" algn="ctr">
                      <a:solidFill>
                        <a:schemeClr val="bg1"/>
                      </a:solidFill>
                      <a:prstDash val="solid"/>
                      <a:round/>
                      <a:headEnd type="none" w="med" len="med"/>
                      <a:tailEnd type="none" w="med" len="med"/>
                    </a:lnB>
                    <a:solidFill>
                      <a:schemeClr val="bg1">
                        <a:lumMod val="50000"/>
                        <a:alpha val="15000"/>
                      </a:schemeClr>
                    </a:solidFill>
                  </a:tcPr>
                </a:tc>
                <a:extLst>
                  <a:ext uri="{0D108BD9-81ED-4DB2-BD59-A6C34878D82A}">
                    <a16:rowId xmlns:a16="http://schemas.microsoft.com/office/drawing/2014/main" val="10001"/>
                  </a:ext>
                </a:extLst>
              </a:tr>
              <a:tr h="498252">
                <a:tc>
                  <a:txBody>
                    <a:bodyPr/>
                    <a:lstStyle/>
                    <a:p>
                      <a:pPr marL="0" algn="l" defTabSz="457200" rtl="0" eaLnBrk="1" fontAlgn="ctr" latinLnBrk="0" hangingPunct="1"/>
                      <a:r>
                        <a:rPr lang="sl-SI" sz="1400" b="1" i="0" u="none" strike="noStrike" kern="1200" dirty="0">
                          <a:gradFill>
                            <a:gsLst>
                              <a:gs pos="0">
                                <a:srgbClr val="FFFFFF"/>
                              </a:gs>
                              <a:gs pos="100000">
                                <a:srgbClr val="FFFFFF"/>
                              </a:gs>
                            </a:gsLst>
                            <a:lin ang="5400000" scaled="0"/>
                          </a:gradFill>
                          <a:effectLst/>
                          <a:latin typeface="+mn-lt"/>
                          <a:ea typeface="+mn-ea"/>
                          <a:cs typeface="Arial" panose="020B0604020202020204" pitchFamily="34" charset="0"/>
                        </a:rPr>
                        <a:t>Vključevanje raznih rešitev</a:t>
                      </a:r>
                    </a:p>
                  </a:txBody>
                  <a:tcPr marL="89631" marR="89631" marT="9336" marB="0" anchor="ctr">
                    <a:lnL w="6350" cap="flat" cmpd="sng" algn="ctr">
                      <a:solidFill>
                        <a:schemeClr val="bg1"/>
                      </a:solidFill>
                      <a:prstDash val="solid"/>
                      <a:round/>
                      <a:headEnd type="none" w="med" len="med"/>
                      <a:tailEnd type="none" w="med" len="med"/>
                    </a:lnL>
                    <a:lnR w="6350" cap="flat" cmpd="sng" algn="ctr">
                      <a:solidFill>
                        <a:schemeClr val="bg1"/>
                      </a:solidFill>
                      <a:prstDash val="solid"/>
                      <a:round/>
                      <a:headEnd type="none" w="med" len="med"/>
                      <a:tailEnd type="none" w="med" len="med"/>
                    </a:lnR>
                    <a:lnT w="6350" cap="flat" cmpd="sng" algn="ctr">
                      <a:solidFill>
                        <a:schemeClr val="bg1"/>
                      </a:solidFill>
                      <a:prstDash val="solid"/>
                      <a:round/>
                      <a:headEnd type="none" w="med" len="med"/>
                      <a:tailEnd type="none" w="med" len="med"/>
                    </a:lnT>
                    <a:lnB w="38100" cap="flat" cmpd="sng" algn="ctr">
                      <a:solidFill>
                        <a:schemeClr val="bg1"/>
                      </a:solidFill>
                      <a:prstDash val="solid"/>
                      <a:round/>
                      <a:headEnd type="none" w="med" len="med"/>
                      <a:tailEnd type="none" w="med" len="med"/>
                    </a:lnB>
                    <a:solidFill>
                      <a:schemeClr val="bg1">
                        <a:lumMod val="65000"/>
                      </a:schemeClr>
                    </a:solidFill>
                  </a:tcPr>
                </a:tc>
                <a:tc>
                  <a:txBody>
                    <a:bodyPr/>
                    <a:lstStyle/>
                    <a:p>
                      <a:pPr marL="0" algn="ctr" defTabSz="457200" rtl="0" eaLnBrk="1" fontAlgn="ctr" latinLnBrk="0" hangingPunct="1"/>
                      <a:r>
                        <a:rPr lang="sl-SI" sz="1500" b="0" i="0" u="none" strike="noStrike" kern="1200" dirty="0">
                          <a:gradFill>
                            <a:gsLst>
                              <a:gs pos="0">
                                <a:schemeClr val="tx1"/>
                              </a:gs>
                              <a:gs pos="100000">
                                <a:schemeClr val="tx1"/>
                              </a:gs>
                            </a:gsLst>
                            <a:lin ang="5400000" scaled="0"/>
                          </a:gradFill>
                          <a:effectLst/>
                          <a:latin typeface="+mn-lt"/>
                          <a:ea typeface="+mn-ea"/>
                          <a:cs typeface="Arial" panose="020B0604020202020204" pitchFamily="34" charset="0"/>
                        </a:rPr>
                        <a:t>Nedovoljeno</a:t>
                      </a:r>
                    </a:p>
                  </a:txBody>
                  <a:tcPr marL="9523" marR="9523" marT="9523" marB="0" anchor="ctr">
                    <a:lnL w="6350" cap="flat" cmpd="sng" algn="ctr">
                      <a:solidFill>
                        <a:schemeClr val="bg1"/>
                      </a:solidFill>
                      <a:prstDash val="solid"/>
                      <a:round/>
                      <a:headEnd type="none" w="med" len="med"/>
                      <a:tailEnd type="none" w="med" len="med"/>
                    </a:lnL>
                    <a:lnR w="6350" cap="flat" cmpd="sng" algn="ctr">
                      <a:solidFill>
                        <a:schemeClr val="bg1"/>
                      </a:solidFill>
                      <a:prstDash val="solid"/>
                      <a:round/>
                      <a:headEnd type="none" w="med" len="med"/>
                      <a:tailEnd type="none" w="med" len="med"/>
                    </a:lnR>
                    <a:lnT w="6350" cap="flat" cmpd="sng" algn="ctr">
                      <a:solidFill>
                        <a:schemeClr val="bg1"/>
                      </a:solidFill>
                      <a:prstDash val="solid"/>
                      <a:round/>
                      <a:headEnd type="none" w="med" len="med"/>
                      <a:tailEnd type="none" w="med" len="med"/>
                    </a:lnT>
                    <a:lnB w="38100" cap="flat" cmpd="sng" algn="ctr">
                      <a:solidFill>
                        <a:schemeClr val="bg1"/>
                      </a:solidFill>
                      <a:prstDash val="solid"/>
                      <a:round/>
                      <a:headEnd type="none" w="med" len="med"/>
                      <a:tailEnd type="none" w="med" len="med"/>
                    </a:lnB>
                    <a:solidFill>
                      <a:srgbClr val="0078D7">
                        <a:alpha val="10000"/>
                      </a:srgbClr>
                    </a:solidFill>
                  </a:tcPr>
                </a:tc>
                <a:tc>
                  <a:txBody>
                    <a:bodyPr/>
                    <a:lstStyle/>
                    <a:p>
                      <a:pPr marL="0" algn="ctr" defTabSz="457200" rtl="0" eaLnBrk="1" fontAlgn="ctr" latinLnBrk="0" hangingPunct="1"/>
                      <a:r>
                        <a:rPr lang="sl-SI" sz="1500" b="0" i="0" u="none" strike="noStrike" kern="1200" dirty="0">
                          <a:gradFill>
                            <a:gsLst>
                              <a:gs pos="0">
                                <a:schemeClr val="tx1"/>
                              </a:gs>
                              <a:gs pos="100000">
                                <a:schemeClr val="tx1"/>
                              </a:gs>
                            </a:gsLst>
                            <a:lin ang="5400000" scaled="0"/>
                          </a:gradFill>
                          <a:effectLst/>
                          <a:latin typeface="+mn-lt"/>
                          <a:ea typeface="+mn-ea"/>
                          <a:cs typeface="Arial" panose="020B0604020202020204" pitchFamily="34" charset="0"/>
                        </a:rPr>
                        <a:t>Dovoljeno</a:t>
                      </a:r>
                    </a:p>
                  </a:txBody>
                  <a:tcPr marL="9523" marR="9523" marT="9523" marB="0" anchor="ctr">
                    <a:lnL w="6350" cap="flat" cmpd="sng" algn="ctr">
                      <a:solidFill>
                        <a:schemeClr val="bg1"/>
                      </a:solidFill>
                      <a:prstDash val="solid"/>
                      <a:round/>
                      <a:headEnd type="none" w="med" len="med"/>
                      <a:tailEnd type="none" w="med" len="med"/>
                    </a:lnL>
                    <a:lnR w="6350" cap="flat" cmpd="sng" algn="ctr">
                      <a:solidFill>
                        <a:schemeClr val="bg1"/>
                      </a:solidFill>
                      <a:prstDash val="solid"/>
                      <a:round/>
                      <a:headEnd type="none" w="med" len="med"/>
                      <a:tailEnd type="none" w="med" len="med"/>
                    </a:lnR>
                    <a:lnT w="6350" cap="flat" cmpd="sng" algn="ctr">
                      <a:solidFill>
                        <a:schemeClr val="bg1"/>
                      </a:solidFill>
                      <a:prstDash val="solid"/>
                      <a:round/>
                      <a:headEnd type="none" w="med" len="med"/>
                      <a:tailEnd type="none" w="med" len="med"/>
                    </a:lnT>
                    <a:lnB w="38100" cap="flat" cmpd="sng" algn="ctr">
                      <a:solidFill>
                        <a:schemeClr val="bg1"/>
                      </a:solidFill>
                      <a:prstDash val="solid"/>
                      <a:round/>
                      <a:headEnd type="none" w="med" len="med"/>
                      <a:tailEnd type="none" w="med" len="med"/>
                    </a:lnB>
                    <a:solidFill>
                      <a:schemeClr val="bg1">
                        <a:lumMod val="50000"/>
                        <a:alpha val="10000"/>
                      </a:schemeClr>
                    </a:solidFill>
                  </a:tcPr>
                </a:tc>
                <a:extLst>
                  <a:ext uri="{0D108BD9-81ED-4DB2-BD59-A6C34878D82A}">
                    <a16:rowId xmlns:a16="http://schemas.microsoft.com/office/drawing/2014/main" val="10002"/>
                  </a:ext>
                </a:extLst>
              </a:tr>
              <a:tr h="498252">
                <a:tc>
                  <a:txBody>
                    <a:bodyPr/>
                    <a:lstStyle/>
                    <a:p>
                      <a:pPr marL="0" algn="l" defTabSz="457200" rtl="0" eaLnBrk="1" fontAlgn="ctr" latinLnBrk="0" hangingPunct="1"/>
                      <a:r>
                        <a:rPr lang="sl-SI" sz="1400" b="1" i="0" u="none" strike="noStrike" kern="1200" dirty="0">
                          <a:gradFill>
                            <a:gsLst>
                              <a:gs pos="0">
                                <a:srgbClr val="FFFFFF"/>
                              </a:gs>
                              <a:gs pos="100000">
                                <a:srgbClr val="FFFFFF"/>
                              </a:gs>
                            </a:gsLst>
                            <a:lin ang="5400000" scaled="0"/>
                          </a:gradFill>
                          <a:effectLst/>
                          <a:latin typeface="+mn-lt"/>
                          <a:ea typeface="+mn-ea"/>
                          <a:cs typeface="Arial" panose="020B0604020202020204" pitchFamily="34" charset="0"/>
                        </a:rPr>
                        <a:t>Financiranje</a:t>
                      </a:r>
                    </a:p>
                  </a:txBody>
                  <a:tcPr marL="89631" marR="89631" marT="9336" marB="0" anchor="ctr">
                    <a:lnL w="6350" cap="flat" cmpd="sng" algn="ctr">
                      <a:solidFill>
                        <a:schemeClr val="bg1"/>
                      </a:solidFill>
                      <a:prstDash val="solid"/>
                      <a:round/>
                      <a:headEnd type="none" w="med" len="med"/>
                      <a:tailEnd type="none" w="med" len="med"/>
                    </a:lnL>
                    <a:lnR w="6350" cap="flat" cmpd="sng" algn="ctr">
                      <a:solidFill>
                        <a:schemeClr val="bg1"/>
                      </a:solidFill>
                      <a:prstDash val="solid"/>
                      <a:round/>
                      <a:headEnd type="none" w="med" len="med"/>
                      <a:tailEnd type="none" w="med" len="med"/>
                    </a:lnR>
                    <a:lnT w="38100" cap="flat" cmpd="sng" algn="ctr">
                      <a:solidFill>
                        <a:schemeClr val="bg1"/>
                      </a:solidFill>
                      <a:prstDash val="solid"/>
                      <a:round/>
                      <a:headEnd type="none" w="med" len="med"/>
                      <a:tailEnd type="none" w="med" len="med"/>
                    </a:lnT>
                    <a:lnB w="6350" cap="flat" cmpd="sng" algn="ctr">
                      <a:solidFill>
                        <a:schemeClr val="bg1"/>
                      </a:solidFill>
                      <a:prstDash val="solid"/>
                      <a:round/>
                      <a:headEnd type="none" w="med" len="med"/>
                      <a:tailEnd type="none" w="med" len="med"/>
                    </a:lnB>
                    <a:solidFill>
                      <a:schemeClr val="bg1">
                        <a:lumMod val="50000"/>
                      </a:schemeClr>
                    </a:solidFill>
                  </a:tcPr>
                </a:tc>
                <a:tc>
                  <a:txBody>
                    <a:bodyPr/>
                    <a:lstStyle/>
                    <a:p>
                      <a:pPr marL="0" algn="ctr" defTabSz="457200" rtl="0" eaLnBrk="1" fontAlgn="ctr" latinLnBrk="0" hangingPunct="1"/>
                      <a:r>
                        <a:rPr lang="sl-SI" sz="1500" b="0" i="0" u="none" strike="noStrike" kern="1200" dirty="0">
                          <a:gradFill>
                            <a:gsLst>
                              <a:gs pos="0">
                                <a:schemeClr val="tx1"/>
                              </a:gs>
                              <a:gs pos="100000">
                                <a:schemeClr val="tx1"/>
                              </a:gs>
                            </a:gsLst>
                            <a:lin ang="5400000" scaled="0"/>
                          </a:gradFill>
                          <a:effectLst/>
                          <a:latin typeface="+mn-lt"/>
                          <a:ea typeface="+mn-ea"/>
                          <a:cs typeface="Arial" panose="020B0604020202020204" pitchFamily="34" charset="0"/>
                        </a:rPr>
                        <a:t>Skrivno</a:t>
                      </a:r>
                    </a:p>
                  </a:txBody>
                  <a:tcPr marL="9523" marR="9523" marT="9523" marB="0" anchor="ctr">
                    <a:lnL w="6350" cap="flat" cmpd="sng" algn="ctr">
                      <a:solidFill>
                        <a:schemeClr val="bg1"/>
                      </a:solidFill>
                      <a:prstDash val="solid"/>
                      <a:round/>
                      <a:headEnd type="none" w="med" len="med"/>
                      <a:tailEnd type="none" w="med" len="med"/>
                    </a:lnL>
                    <a:lnR w="6350" cap="flat" cmpd="sng" algn="ctr">
                      <a:solidFill>
                        <a:schemeClr val="bg1"/>
                      </a:solidFill>
                      <a:prstDash val="solid"/>
                      <a:round/>
                      <a:headEnd type="none" w="med" len="med"/>
                      <a:tailEnd type="none" w="med" len="med"/>
                    </a:lnR>
                    <a:lnT w="38100" cap="flat" cmpd="sng" algn="ctr">
                      <a:solidFill>
                        <a:schemeClr val="bg1"/>
                      </a:solidFill>
                      <a:prstDash val="solid"/>
                      <a:round/>
                      <a:headEnd type="none" w="med" len="med"/>
                      <a:tailEnd type="none" w="med" len="med"/>
                    </a:lnT>
                    <a:lnB w="6350" cap="flat" cmpd="sng" algn="ctr">
                      <a:solidFill>
                        <a:schemeClr val="bg1"/>
                      </a:solidFill>
                      <a:prstDash val="solid"/>
                      <a:round/>
                      <a:headEnd type="none" w="med" len="med"/>
                      <a:tailEnd type="none" w="med" len="med"/>
                    </a:lnB>
                    <a:solidFill>
                      <a:srgbClr val="0078D7">
                        <a:alpha val="15000"/>
                      </a:srgbClr>
                    </a:solidFill>
                  </a:tcPr>
                </a:tc>
                <a:tc>
                  <a:txBody>
                    <a:bodyPr/>
                    <a:lstStyle/>
                    <a:p>
                      <a:pPr marL="0" algn="ctr" defTabSz="457200" rtl="0" eaLnBrk="1" fontAlgn="ctr" latinLnBrk="0" hangingPunct="1"/>
                      <a:r>
                        <a:rPr lang="sl-SI" sz="1500" b="0" i="0" u="none" strike="noStrike" kern="1200" dirty="0">
                          <a:gradFill>
                            <a:gsLst>
                              <a:gs pos="0">
                                <a:schemeClr val="tx1"/>
                              </a:gs>
                              <a:gs pos="100000">
                                <a:schemeClr val="tx1"/>
                              </a:gs>
                            </a:gsLst>
                            <a:lin ang="5400000" scaled="0"/>
                          </a:gradFill>
                          <a:effectLst/>
                          <a:latin typeface="+mn-lt"/>
                          <a:ea typeface="+mn-ea"/>
                          <a:cs typeface="Arial" panose="020B0604020202020204" pitchFamily="34" charset="0"/>
                        </a:rPr>
                        <a:t>Pregledno in povezano z rezultati</a:t>
                      </a:r>
                    </a:p>
                  </a:txBody>
                  <a:tcPr marL="9523" marR="9523" marT="9523" marB="0" anchor="ctr">
                    <a:lnL w="6350" cap="flat" cmpd="sng" algn="ctr">
                      <a:solidFill>
                        <a:schemeClr val="bg1"/>
                      </a:solidFill>
                      <a:prstDash val="solid"/>
                      <a:round/>
                      <a:headEnd type="none" w="med" len="med"/>
                      <a:tailEnd type="none" w="med" len="med"/>
                    </a:lnL>
                    <a:lnR w="6350" cap="flat" cmpd="sng" algn="ctr">
                      <a:solidFill>
                        <a:schemeClr val="bg1"/>
                      </a:solidFill>
                      <a:prstDash val="solid"/>
                      <a:round/>
                      <a:headEnd type="none" w="med" len="med"/>
                      <a:tailEnd type="none" w="med" len="med"/>
                    </a:lnR>
                    <a:lnT w="38100" cap="flat" cmpd="sng" algn="ctr">
                      <a:solidFill>
                        <a:schemeClr val="bg1"/>
                      </a:solidFill>
                      <a:prstDash val="solid"/>
                      <a:round/>
                      <a:headEnd type="none" w="med" len="med"/>
                      <a:tailEnd type="none" w="med" len="med"/>
                    </a:lnT>
                    <a:lnB w="6350" cap="flat" cmpd="sng" algn="ctr">
                      <a:solidFill>
                        <a:schemeClr val="bg1"/>
                      </a:solidFill>
                      <a:prstDash val="solid"/>
                      <a:round/>
                      <a:headEnd type="none" w="med" len="med"/>
                      <a:tailEnd type="none" w="med" len="med"/>
                    </a:lnB>
                    <a:solidFill>
                      <a:schemeClr val="bg1">
                        <a:lumMod val="50000"/>
                        <a:alpha val="15000"/>
                      </a:schemeClr>
                    </a:solidFill>
                  </a:tcPr>
                </a:tc>
                <a:extLst>
                  <a:ext uri="{0D108BD9-81ED-4DB2-BD59-A6C34878D82A}">
                    <a16:rowId xmlns:a16="http://schemas.microsoft.com/office/drawing/2014/main" val="10003"/>
                  </a:ext>
                </a:extLst>
              </a:tr>
              <a:tr h="498252">
                <a:tc>
                  <a:txBody>
                    <a:bodyPr/>
                    <a:lstStyle/>
                    <a:p>
                      <a:pPr marL="0" algn="l" defTabSz="457200" rtl="0" eaLnBrk="1" fontAlgn="ctr" latinLnBrk="0" hangingPunct="1"/>
                      <a:r>
                        <a:rPr lang="sl-SI" sz="1400" b="1" i="0" u="none" strike="noStrike" kern="1200" dirty="0">
                          <a:gradFill>
                            <a:gsLst>
                              <a:gs pos="0">
                                <a:srgbClr val="FFFFFF"/>
                              </a:gs>
                              <a:gs pos="100000">
                                <a:srgbClr val="FFFFFF"/>
                              </a:gs>
                            </a:gsLst>
                            <a:lin ang="5400000" scaled="0"/>
                          </a:gradFill>
                          <a:effectLst/>
                          <a:latin typeface="+mn-lt"/>
                          <a:ea typeface="+mn-ea"/>
                          <a:cs typeface="Arial" panose="020B0604020202020204" pitchFamily="34" charset="0"/>
                        </a:rPr>
                        <a:t>Izvor</a:t>
                      </a:r>
                    </a:p>
                  </a:txBody>
                  <a:tcPr marL="89631" marR="89631" marT="9336" marB="0" anchor="ctr">
                    <a:lnL w="6350" cap="flat" cmpd="sng" algn="ctr">
                      <a:solidFill>
                        <a:schemeClr val="bg1"/>
                      </a:solidFill>
                      <a:prstDash val="solid"/>
                      <a:round/>
                      <a:headEnd type="none" w="med" len="med"/>
                      <a:tailEnd type="none" w="med" len="med"/>
                    </a:lnL>
                    <a:lnR w="6350" cap="flat" cmpd="sng" algn="ctr">
                      <a:solidFill>
                        <a:schemeClr val="bg1"/>
                      </a:solidFill>
                      <a:prstDash val="solid"/>
                      <a:round/>
                      <a:headEnd type="none" w="med" len="med"/>
                      <a:tailEnd type="none" w="med" len="med"/>
                    </a:lnR>
                    <a:lnT w="6350" cap="flat" cmpd="sng" algn="ctr">
                      <a:solidFill>
                        <a:schemeClr val="bg1"/>
                      </a:solidFill>
                      <a:prstDash val="solid"/>
                      <a:round/>
                      <a:headEnd type="none" w="med" len="med"/>
                      <a:tailEnd type="none" w="med" len="med"/>
                    </a:lnT>
                    <a:lnB w="6350" cap="flat" cmpd="sng" algn="ctr">
                      <a:solidFill>
                        <a:schemeClr val="bg1"/>
                      </a:solidFill>
                      <a:prstDash val="solid"/>
                      <a:round/>
                      <a:headEnd type="none" w="med" len="med"/>
                      <a:tailEnd type="none" w="med" len="med"/>
                    </a:lnB>
                    <a:solidFill>
                      <a:schemeClr val="bg1">
                        <a:lumMod val="65000"/>
                      </a:schemeClr>
                    </a:solidFill>
                  </a:tcPr>
                </a:tc>
                <a:tc>
                  <a:txBody>
                    <a:bodyPr/>
                    <a:lstStyle/>
                    <a:p>
                      <a:pPr marL="0" algn="ctr" defTabSz="457200" rtl="0" eaLnBrk="1" fontAlgn="ctr" latinLnBrk="0" hangingPunct="1"/>
                      <a:r>
                        <a:rPr lang="sl-SI" sz="1500" b="0" i="0" u="none" strike="noStrike" kern="1200" dirty="0">
                          <a:gradFill>
                            <a:gsLst>
                              <a:gs pos="0">
                                <a:schemeClr val="tx1"/>
                              </a:gs>
                              <a:gs pos="100000">
                                <a:schemeClr val="tx1"/>
                              </a:gs>
                            </a:gsLst>
                            <a:lin ang="5400000" scaled="0"/>
                          </a:gradFill>
                          <a:effectLst/>
                          <a:latin typeface="+mn-lt"/>
                          <a:ea typeface="+mn-ea"/>
                          <a:cs typeface="Arial" panose="020B0604020202020204" pitchFamily="34" charset="0"/>
                        </a:rPr>
                        <a:t>Rezultat skromnih zmogljivosti osrednjega IT</a:t>
                      </a:r>
                    </a:p>
                  </a:txBody>
                  <a:tcPr marL="9523" marR="9523" marT="9523" marB="0" anchor="ctr">
                    <a:lnL w="6350" cap="flat" cmpd="sng" algn="ctr">
                      <a:solidFill>
                        <a:schemeClr val="bg1"/>
                      </a:solidFill>
                      <a:prstDash val="solid"/>
                      <a:round/>
                      <a:headEnd type="none" w="med" len="med"/>
                      <a:tailEnd type="none" w="med" len="med"/>
                    </a:lnL>
                    <a:lnR w="6350" cap="flat" cmpd="sng" algn="ctr">
                      <a:solidFill>
                        <a:schemeClr val="bg1"/>
                      </a:solidFill>
                      <a:prstDash val="solid"/>
                      <a:round/>
                      <a:headEnd type="none" w="med" len="med"/>
                      <a:tailEnd type="none" w="med" len="med"/>
                    </a:lnR>
                    <a:lnT w="6350" cap="flat" cmpd="sng" algn="ctr">
                      <a:solidFill>
                        <a:schemeClr val="bg1"/>
                      </a:solidFill>
                      <a:prstDash val="solid"/>
                      <a:round/>
                      <a:headEnd type="none" w="med" len="med"/>
                      <a:tailEnd type="none" w="med" len="med"/>
                    </a:lnT>
                    <a:lnB w="6350" cap="flat" cmpd="sng" algn="ctr">
                      <a:solidFill>
                        <a:schemeClr val="bg1"/>
                      </a:solidFill>
                      <a:prstDash val="solid"/>
                      <a:round/>
                      <a:headEnd type="none" w="med" len="med"/>
                      <a:tailEnd type="none" w="med" len="med"/>
                    </a:lnB>
                    <a:solidFill>
                      <a:srgbClr val="0078D7">
                        <a:alpha val="10000"/>
                      </a:srgbClr>
                    </a:solidFill>
                  </a:tcPr>
                </a:tc>
                <a:tc>
                  <a:txBody>
                    <a:bodyPr/>
                    <a:lstStyle/>
                    <a:p>
                      <a:pPr marL="0" algn="ctr" defTabSz="457200" rtl="0" eaLnBrk="1" fontAlgn="ctr" latinLnBrk="0" hangingPunct="1"/>
                      <a:r>
                        <a:rPr lang="sl-SI" sz="1500" b="0" i="0" u="none" strike="noStrike" kern="1200" dirty="0">
                          <a:gradFill>
                            <a:gsLst>
                              <a:gs pos="0">
                                <a:schemeClr val="tx1"/>
                              </a:gs>
                              <a:gs pos="100000">
                                <a:schemeClr val="tx1"/>
                              </a:gs>
                            </a:gsLst>
                            <a:lin ang="5400000" scaled="0"/>
                          </a:gradFill>
                          <a:effectLst/>
                          <a:latin typeface="+mn-lt"/>
                          <a:ea typeface="+mn-ea"/>
                          <a:cs typeface="Arial" panose="020B0604020202020204" pitchFamily="34" charset="0"/>
                        </a:rPr>
                        <a:t>Priznanje, da centralni IT ne zmore vsega</a:t>
                      </a:r>
                    </a:p>
                  </a:txBody>
                  <a:tcPr marL="9523" marR="9523" marT="9523" marB="0" anchor="ctr">
                    <a:lnL w="6350" cap="flat" cmpd="sng" algn="ctr">
                      <a:solidFill>
                        <a:schemeClr val="bg1"/>
                      </a:solidFill>
                      <a:prstDash val="solid"/>
                      <a:round/>
                      <a:headEnd type="none" w="med" len="med"/>
                      <a:tailEnd type="none" w="med" len="med"/>
                    </a:lnL>
                    <a:lnR w="6350" cap="flat" cmpd="sng" algn="ctr">
                      <a:solidFill>
                        <a:schemeClr val="bg1"/>
                      </a:solidFill>
                      <a:prstDash val="solid"/>
                      <a:round/>
                      <a:headEnd type="none" w="med" len="med"/>
                      <a:tailEnd type="none" w="med" len="med"/>
                    </a:lnR>
                    <a:lnT w="6350" cap="flat" cmpd="sng" algn="ctr">
                      <a:solidFill>
                        <a:schemeClr val="bg1"/>
                      </a:solidFill>
                      <a:prstDash val="solid"/>
                      <a:round/>
                      <a:headEnd type="none" w="med" len="med"/>
                      <a:tailEnd type="none" w="med" len="med"/>
                    </a:lnT>
                    <a:lnB w="6350" cap="flat" cmpd="sng" algn="ctr">
                      <a:solidFill>
                        <a:schemeClr val="bg1"/>
                      </a:solidFill>
                      <a:prstDash val="solid"/>
                      <a:round/>
                      <a:headEnd type="none" w="med" len="med"/>
                      <a:tailEnd type="none" w="med" len="med"/>
                    </a:lnB>
                    <a:solidFill>
                      <a:schemeClr val="bg1">
                        <a:lumMod val="50000"/>
                        <a:alpha val="10000"/>
                      </a:schemeClr>
                    </a:solidFill>
                  </a:tcPr>
                </a:tc>
                <a:extLst>
                  <a:ext uri="{0D108BD9-81ED-4DB2-BD59-A6C34878D82A}">
                    <a16:rowId xmlns:a16="http://schemas.microsoft.com/office/drawing/2014/main" val="10004"/>
                  </a:ext>
                </a:extLst>
              </a:tr>
              <a:tr h="498252">
                <a:tc>
                  <a:txBody>
                    <a:bodyPr/>
                    <a:lstStyle/>
                    <a:p>
                      <a:pPr marL="0" algn="l" defTabSz="457200" rtl="0" eaLnBrk="1" fontAlgn="ctr" latinLnBrk="0" hangingPunct="1"/>
                      <a:r>
                        <a:rPr lang="sl-SI" sz="1400" b="1" i="0" u="none" strike="noStrike" kern="1200" dirty="0">
                          <a:gradFill>
                            <a:gsLst>
                              <a:gs pos="0">
                                <a:srgbClr val="FFFFFF"/>
                              </a:gs>
                              <a:gs pos="100000">
                                <a:srgbClr val="FFFFFF"/>
                              </a:gs>
                            </a:gsLst>
                            <a:lin ang="5400000" scaled="0"/>
                          </a:gradFill>
                          <a:effectLst/>
                          <a:latin typeface="+mn-lt"/>
                          <a:ea typeface="+mn-ea"/>
                          <a:cs typeface="Arial" panose="020B0604020202020204" pitchFamily="34" charset="0"/>
                        </a:rPr>
                        <a:t>Položaj v IT pokrajini</a:t>
                      </a:r>
                    </a:p>
                  </a:txBody>
                  <a:tcPr marL="89631" marR="89631" marT="9336" marB="0" anchor="ctr">
                    <a:lnL w="6350" cap="flat" cmpd="sng" algn="ctr">
                      <a:solidFill>
                        <a:schemeClr val="bg1"/>
                      </a:solidFill>
                      <a:prstDash val="solid"/>
                      <a:round/>
                      <a:headEnd type="none" w="med" len="med"/>
                      <a:tailEnd type="none" w="med" len="med"/>
                    </a:lnL>
                    <a:lnR w="6350" cap="flat" cmpd="sng" algn="ctr">
                      <a:solidFill>
                        <a:schemeClr val="bg1"/>
                      </a:solidFill>
                      <a:prstDash val="solid"/>
                      <a:round/>
                      <a:headEnd type="none" w="med" len="med"/>
                      <a:tailEnd type="none" w="med" len="med"/>
                    </a:lnR>
                    <a:lnT w="6350" cap="flat" cmpd="sng" algn="ctr">
                      <a:solidFill>
                        <a:schemeClr val="bg1"/>
                      </a:solidFill>
                      <a:prstDash val="solid"/>
                      <a:round/>
                      <a:headEnd type="none" w="med" len="med"/>
                      <a:tailEnd type="none" w="med" len="med"/>
                    </a:lnT>
                    <a:lnB w="76200" cap="flat" cmpd="sng" algn="ctr">
                      <a:solidFill>
                        <a:schemeClr val="bg1"/>
                      </a:solidFill>
                      <a:prstDash val="solid"/>
                      <a:round/>
                      <a:headEnd type="none" w="med" len="med"/>
                      <a:tailEnd type="none" w="med" len="med"/>
                    </a:lnB>
                    <a:solidFill>
                      <a:schemeClr val="bg1">
                        <a:lumMod val="50000"/>
                      </a:schemeClr>
                    </a:solidFill>
                  </a:tcPr>
                </a:tc>
                <a:tc>
                  <a:txBody>
                    <a:bodyPr/>
                    <a:lstStyle/>
                    <a:p>
                      <a:pPr marL="0" algn="ctr" defTabSz="457200" rtl="0" eaLnBrk="1" fontAlgn="ctr" latinLnBrk="0" hangingPunct="1"/>
                      <a:r>
                        <a:rPr lang="sl-SI" sz="1500" b="0" i="0" u="none" strike="noStrike" kern="1200" dirty="0">
                          <a:gradFill>
                            <a:gsLst>
                              <a:gs pos="0">
                                <a:schemeClr val="tx1"/>
                              </a:gs>
                              <a:gs pos="100000">
                                <a:schemeClr val="tx1"/>
                              </a:gs>
                            </a:gsLst>
                            <a:lin ang="5400000" scaled="0"/>
                          </a:gradFill>
                          <a:effectLst/>
                          <a:latin typeface="+mn-lt"/>
                          <a:ea typeface="+mn-ea"/>
                          <a:cs typeface="Arial" panose="020B0604020202020204" pitchFamily="34" charset="0"/>
                        </a:rPr>
                        <a:t>Izoliran</a:t>
                      </a:r>
                    </a:p>
                  </a:txBody>
                  <a:tcPr marL="9523" marR="9523" marT="9523" marB="0" anchor="ctr">
                    <a:lnL w="6350" cap="flat" cmpd="sng" algn="ctr">
                      <a:solidFill>
                        <a:schemeClr val="bg1"/>
                      </a:solidFill>
                      <a:prstDash val="solid"/>
                      <a:round/>
                      <a:headEnd type="none" w="med" len="med"/>
                      <a:tailEnd type="none" w="med" len="med"/>
                    </a:lnL>
                    <a:lnR w="6350" cap="flat" cmpd="sng" algn="ctr">
                      <a:solidFill>
                        <a:schemeClr val="bg1"/>
                      </a:solidFill>
                      <a:prstDash val="solid"/>
                      <a:round/>
                      <a:headEnd type="none" w="med" len="med"/>
                      <a:tailEnd type="none" w="med" len="med"/>
                    </a:lnR>
                    <a:lnT w="6350" cap="flat" cmpd="sng" algn="ctr">
                      <a:solidFill>
                        <a:schemeClr val="bg1"/>
                      </a:solidFill>
                      <a:prstDash val="solid"/>
                      <a:round/>
                      <a:headEnd type="none" w="med" len="med"/>
                      <a:tailEnd type="none" w="med" len="med"/>
                    </a:lnT>
                    <a:lnB w="76200" cap="flat" cmpd="sng" algn="ctr">
                      <a:solidFill>
                        <a:schemeClr val="bg1"/>
                      </a:solidFill>
                      <a:prstDash val="solid"/>
                      <a:round/>
                      <a:headEnd type="none" w="med" len="med"/>
                      <a:tailEnd type="none" w="med" len="med"/>
                    </a:lnB>
                    <a:solidFill>
                      <a:srgbClr val="0078D7">
                        <a:alpha val="15000"/>
                      </a:srgbClr>
                    </a:solidFill>
                  </a:tcPr>
                </a:tc>
                <a:tc>
                  <a:txBody>
                    <a:bodyPr/>
                    <a:lstStyle/>
                    <a:p>
                      <a:pPr marL="0" algn="ctr" defTabSz="457200" rtl="0" eaLnBrk="1" fontAlgn="ctr" latinLnBrk="0" hangingPunct="1"/>
                      <a:r>
                        <a:rPr lang="sl-SI" sz="1500" b="0" i="0" u="none" strike="noStrike" kern="1200" dirty="0">
                          <a:gradFill>
                            <a:gsLst>
                              <a:gs pos="0">
                                <a:schemeClr val="tx1"/>
                              </a:gs>
                              <a:gs pos="100000">
                                <a:schemeClr val="tx1"/>
                              </a:gs>
                            </a:gsLst>
                            <a:lin ang="5400000" scaled="0"/>
                          </a:gradFill>
                          <a:effectLst/>
                          <a:latin typeface="+mn-lt"/>
                          <a:ea typeface="+mn-ea"/>
                          <a:cs typeface="Arial" panose="020B0604020202020204" pitchFamily="34" charset="0"/>
                        </a:rPr>
                        <a:t>Integriran</a:t>
                      </a:r>
                    </a:p>
                  </a:txBody>
                  <a:tcPr marL="9523" marR="9523" marT="9523" marB="0" anchor="ctr">
                    <a:lnL w="6350" cap="flat" cmpd="sng" algn="ctr">
                      <a:solidFill>
                        <a:schemeClr val="bg1"/>
                      </a:solidFill>
                      <a:prstDash val="solid"/>
                      <a:round/>
                      <a:headEnd type="none" w="med" len="med"/>
                      <a:tailEnd type="none" w="med" len="med"/>
                    </a:lnL>
                    <a:lnR w="6350" cap="flat" cmpd="sng" algn="ctr">
                      <a:solidFill>
                        <a:schemeClr val="bg1"/>
                      </a:solidFill>
                      <a:prstDash val="solid"/>
                      <a:round/>
                      <a:headEnd type="none" w="med" len="med"/>
                      <a:tailEnd type="none" w="med" len="med"/>
                    </a:lnR>
                    <a:lnT w="6350" cap="flat" cmpd="sng" algn="ctr">
                      <a:solidFill>
                        <a:schemeClr val="bg1"/>
                      </a:solidFill>
                      <a:prstDash val="solid"/>
                      <a:round/>
                      <a:headEnd type="none" w="med" len="med"/>
                      <a:tailEnd type="none" w="med" len="med"/>
                    </a:lnT>
                    <a:lnB w="76200" cap="flat" cmpd="sng" algn="ctr">
                      <a:solidFill>
                        <a:schemeClr val="bg1"/>
                      </a:solidFill>
                      <a:prstDash val="solid"/>
                      <a:round/>
                      <a:headEnd type="none" w="med" len="med"/>
                      <a:tailEnd type="none" w="med" len="med"/>
                    </a:lnB>
                    <a:solidFill>
                      <a:schemeClr val="bg1">
                        <a:lumMod val="50000"/>
                        <a:alpha val="15000"/>
                      </a:schemeClr>
                    </a:solidFill>
                  </a:tcPr>
                </a:tc>
                <a:extLst>
                  <a:ext uri="{0D108BD9-81ED-4DB2-BD59-A6C34878D82A}">
                    <a16:rowId xmlns:a16="http://schemas.microsoft.com/office/drawing/2014/main" val="10005"/>
                  </a:ext>
                </a:extLst>
              </a:tr>
              <a:tr h="498252">
                <a:tc>
                  <a:txBody>
                    <a:bodyPr/>
                    <a:lstStyle/>
                    <a:p>
                      <a:pPr marL="0" algn="l" defTabSz="457200" rtl="0" eaLnBrk="1" fontAlgn="ctr" latinLnBrk="0" hangingPunct="1"/>
                      <a:r>
                        <a:rPr lang="sl-SI" sz="1400" b="1" i="0" u="none" strike="noStrike" kern="1200" dirty="0">
                          <a:gradFill>
                            <a:gsLst>
                              <a:gs pos="0">
                                <a:srgbClr val="FFFFFF"/>
                              </a:gs>
                              <a:gs pos="100000">
                                <a:srgbClr val="FFFFFF"/>
                              </a:gs>
                            </a:gsLst>
                            <a:lin ang="5400000" scaled="0"/>
                          </a:gradFill>
                          <a:effectLst/>
                          <a:latin typeface="+mn-lt"/>
                          <a:ea typeface="+mn-ea"/>
                          <a:cs typeface="Arial" panose="020B0604020202020204" pitchFamily="34" charset="0"/>
                        </a:rPr>
                        <a:t>Poraba sredstev</a:t>
                      </a:r>
                    </a:p>
                  </a:txBody>
                  <a:tcPr marL="89631" marR="89631" marT="9336" marB="0" anchor="ctr">
                    <a:lnL w="6350" cap="flat" cmpd="sng" algn="ctr">
                      <a:solidFill>
                        <a:schemeClr val="bg1"/>
                      </a:solidFill>
                      <a:prstDash val="solid"/>
                      <a:round/>
                      <a:headEnd type="none" w="med" len="med"/>
                      <a:tailEnd type="none" w="med" len="med"/>
                    </a:lnL>
                    <a:lnR w="6350" cap="flat" cmpd="sng" algn="ctr">
                      <a:solidFill>
                        <a:schemeClr val="bg1"/>
                      </a:solidFill>
                      <a:prstDash val="solid"/>
                      <a:round/>
                      <a:headEnd type="none" w="med" len="med"/>
                      <a:tailEnd type="none" w="med" len="med"/>
                    </a:lnR>
                    <a:lnT w="76200" cap="flat" cmpd="sng" algn="ctr">
                      <a:solidFill>
                        <a:schemeClr val="bg1"/>
                      </a:solidFill>
                      <a:prstDash val="solid"/>
                      <a:round/>
                      <a:headEnd type="none" w="med" len="med"/>
                      <a:tailEnd type="none" w="med" len="med"/>
                    </a:lnT>
                    <a:lnB w="6350" cap="flat" cmpd="sng" algn="ctr">
                      <a:solidFill>
                        <a:schemeClr val="bg1"/>
                      </a:solidFill>
                      <a:prstDash val="solid"/>
                      <a:round/>
                      <a:headEnd type="none" w="med" len="med"/>
                      <a:tailEnd type="none" w="med" len="med"/>
                    </a:lnB>
                    <a:solidFill>
                      <a:schemeClr val="bg1">
                        <a:lumMod val="65000"/>
                      </a:schemeClr>
                    </a:solidFill>
                  </a:tcPr>
                </a:tc>
                <a:tc>
                  <a:txBody>
                    <a:bodyPr/>
                    <a:lstStyle/>
                    <a:p>
                      <a:pPr marL="0" algn="ctr" defTabSz="457200" rtl="0" eaLnBrk="1" fontAlgn="ctr" latinLnBrk="0" hangingPunct="1"/>
                      <a:r>
                        <a:rPr lang="sl-SI" sz="1500" b="0" i="0" u="none" strike="noStrike" kern="1200" dirty="0">
                          <a:gradFill>
                            <a:gsLst>
                              <a:gs pos="0">
                                <a:schemeClr val="tx1"/>
                              </a:gs>
                              <a:gs pos="100000">
                                <a:schemeClr val="tx1"/>
                              </a:gs>
                            </a:gsLst>
                            <a:lin ang="5400000" scaled="0"/>
                          </a:gradFill>
                          <a:effectLst/>
                          <a:latin typeface="+mn-lt"/>
                          <a:ea typeface="+mn-ea"/>
                          <a:cs typeface="Arial" panose="020B0604020202020204" pitchFamily="34" charset="0"/>
                        </a:rPr>
                        <a:t>Neracionalna</a:t>
                      </a:r>
                    </a:p>
                  </a:txBody>
                  <a:tcPr marL="9523" marR="9523" marT="9523" marB="0" anchor="ctr">
                    <a:lnL w="6350" cap="flat" cmpd="sng" algn="ctr">
                      <a:solidFill>
                        <a:schemeClr val="bg1"/>
                      </a:solidFill>
                      <a:prstDash val="solid"/>
                      <a:round/>
                      <a:headEnd type="none" w="med" len="med"/>
                      <a:tailEnd type="none" w="med" len="med"/>
                    </a:lnL>
                    <a:lnR w="6350" cap="flat" cmpd="sng" algn="ctr">
                      <a:solidFill>
                        <a:schemeClr val="bg1"/>
                      </a:solidFill>
                      <a:prstDash val="solid"/>
                      <a:round/>
                      <a:headEnd type="none" w="med" len="med"/>
                      <a:tailEnd type="none" w="med" len="med"/>
                    </a:lnR>
                    <a:lnT w="76200" cap="flat" cmpd="sng" algn="ctr">
                      <a:solidFill>
                        <a:schemeClr val="bg1"/>
                      </a:solidFill>
                      <a:prstDash val="solid"/>
                      <a:round/>
                      <a:headEnd type="none" w="med" len="med"/>
                      <a:tailEnd type="none" w="med" len="med"/>
                    </a:lnT>
                    <a:lnB w="6350" cap="flat" cmpd="sng" algn="ctr">
                      <a:solidFill>
                        <a:schemeClr val="bg1"/>
                      </a:solidFill>
                      <a:prstDash val="solid"/>
                      <a:round/>
                      <a:headEnd type="none" w="med" len="med"/>
                      <a:tailEnd type="none" w="med" len="med"/>
                    </a:lnB>
                    <a:solidFill>
                      <a:srgbClr val="0078D7">
                        <a:alpha val="10000"/>
                      </a:srgbClr>
                    </a:solidFill>
                  </a:tcPr>
                </a:tc>
                <a:tc>
                  <a:txBody>
                    <a:bodyPr/>
                    <a:lstStyle/>
                    <a:p>
                      <a:pPr marL="0" algn="ctr" defTabSz="457200" rtl="0" eaLnBrk="1" fontAlgn="ctr" latinLnBrk="0" hangingPunct="1"/>
                      <a:r>
                        <a:rPr lang="sl-SI" sz="1500" b="0" i="0" u="none" strike="noStrike" kern="1200" dirty="0">
                          <a:gradFill>
                            <a:gsLst>
                              <a:gs pos="0">
                                <a:schemeClr val="tx1"/>
                              </a:gs>
                              <a:gs pos="100000">
                                <a:schemeClr val="tx1"/>
                              </a:gs>
                            </a:gsLst>
                            <a:lin ang="5400000" scaled="0"/>
                          </a:gradFill>
                          <a:effectLst/>
                          <a:latin typeface="+mn-lt"/>
                          <a:ea typeface="+mn-ea"/>
                          <a:cs typeface="Arial" panose="020B0604020202020204" pitchFamily="34" charset="0"/>
                        </a:rPr>
                        <a:t>Strateška</a:t>
                      </a:r>
                    </a:p>
                  </a:txBody>
                  <a:tcPr marL="9523" marR="9523" marT="9523" marB="0" anchor="ctr">
                    <a:lnL w="6350" cap="flat" cmpd="sng" algn="ctr">
                      <a:solidFill>
                        <a:schemeClr val="bg1"/>
                      </a:solidFill>
                      <a:prstDash val="solid"/>
                      <a:round/>
                      <a:headEnd type="none" w="med" len="med"/>
                      <a:tailEnd type="none" w="med" len="med"/>
                    </a:lnL>
                    <a:lnR w="6350" cap="flat" cmpd="sng" algn="ctr">
                      <a:solidFill>
                        <a:schemeClr val="bg1"/>
                      </a:solidFill>
                      <a:prstDash val="solid"/>
                      <a:round/>
                      <a:headEnd type="none" w="med" len="med"/>
                      <a:tailEnd type="none" w="med" len="med"/>
                    </a:lnR>
                    <a:lnT w="76200" cap="flat" cmpd="sng" algn="ctr">
                      <a:solidFill>
                        <a:schemeClr val="bg1"/>
                      </a:solidFill>
                      <a:prstDash val="solid"/>
                      <a:round/>
                      <a:headEnd type="none" w="med" len="med"/>
                      <a:tailEnd type="none" w="med" len="med"/>
                    </a:lnT>
                    <a:lnB w="6350" cap="flat" cmpd="sng" algn="ctr">
                      <a:solidFill>
                        <a:schemeClr val="bg1"/>
                      </a:solidFill>
                      <a:prstDash val="solid"/>
                      <a:round/>
                      <a:headEnd type="none" w="med" len="med"/>
                      <a:tailEnd type="none" w="med" len="med"/>
                    </a:lnB>
                    <a:solidFill>
                      <a:schemeClr val="bg1">
                        <a:lumMod val="50000"/>
                        <a:alpha val="10000"/>
                      </a:schemeClr>
                    </a:solidFill>
                  </a:tcPr>
                </a:tc>
                <a:extLst>
                  <a:ext uri="{0D108BD9-81ED-4DB2-BD59-A6C34878D82A}">
                    <a16:rowId xmlns:a16="http://schemas.microsoft.com/office/drawing/2014/main" val="10006"/>
                  </a:ext>
                </a:extLst>
              </a:tr>
              <a:tr h="498252">
                <a:tc>
                  <a:txBody>
                    <a:bodyPr/>
                    <a:lstStyle/>
                    <a:p>
                      <a:pPr marL="0" algn="l" defTabSz="457200" rtl="0" eaLnBrk="1" fontAlgn="ctr" latinLnBrk="0" hangingPunct="1"/>
                      <a:r>
                        <a:rPr lang="sl-SI" sz="1400" b="1" i="0" u="none" strike="noStrike" kern="1200" dirty="0">
                          <a:gradFill>
                            <a:gsLst>
                              <a:gs pos="0">
                                <a:srgbClr val="FFFFFF"/>
                              </a:gs>
                              <a:gs pos="100000">
                                <a:srgbClr val="FFFFFF"/>
                              </a:gs>
                            </a:gsLst>
                            <a:lin ang="5400000" scaled="0"/>
                          </a:gradFill>
                          <a:effectLst/>
                          <a:latin typeface="+mn-lt"/>
                          <a:ea typeface="+mn-ea"/>
                          <a:cs typeface="Arial" panose="020B0604020202020204" pitchFamily="34" charset="0"/>
                        </a:rPr>
                        <a:t>Sodobnost tehnologije</a:t>
                      </a:r>
                    </a:p>
                  </a:txBody>
                  <a:tcPr marL="89631" marR="89631" marT="9336" marB="0" anchor="ctr">
                    <a:lnL w="6350" cap="flat" cmpd="sng" algn="ctr">
                      <a:solidFill>
                        <a:schemeClr val="bg1"/>
                      </a:solidFill>
                      <a:prstDash val="solid"/>
                      <a:round/>
                      <a:headEnd type="none" w="med" len="med"/>
                      <a:tailEnd type="none" w="med" len="med"/>
                    </a:lnL>
                    <a:lnR w="6350" cap="flat" cmpd="sng" algn="ctr">
                      <a:solidFill>
                        <a:schemeClr val="bg1"/>
                      </a:solidFill>
                      <a:prstDash val="solid"/>
                      <a:round/>
                      <a:headEnd type="none" w="med" len="med"/>
                      <a:tailEnd type="none" w="med" len="med"/>
                    </a:lnR>
                    <a:lnT w="6350" cap="flat" cmpd="sng" algn="ctr">
                      <a:solidFill>
                        <a:schemeClr val="bg1"/>
                      </a:solidFill>
                      <a:prstDash val="solid"/>
                      <a:round/>
                      <a:headEnd type="none" w="med" len="med"/>
                      <a:tailEnd type="none" w="med" len="med"/>
                    </a:lnT>
                    <a:lnB w="6350" cap="flat" cmpd="sng" algn="ctr">
                      <a:solidFill>
                        <a:schemeClr val="bg1"/>
                      </a:solidFill>
                      <a:prstDash val="solid"/>
                      <a:round/>
                      <a:headEnd type="none" w="med" len="med"/>
                      <a:tailEnd type="none" w="med" len="med"/>
                    </a:lnB>
                    <a:solidFill>
                      <a:schemeClr val="bg1">
                        <a:lumMod val="50000"/>
                      </a:schemeClr>
                    </a:solidFill>
                  </a:tcPr>
                </a:tc>
                <a:tc>
                  <a:txBody>
                    <a:bodyPr/>
                    <a:lstStyle/>
                    <a:p>
                      <a:pPr marL="0" algn="ctr" defTabSz="457200" rtl="0" eaLnBrk="1" fontAlgn="ctr" latinLnBrk="0" hangingPunct="1"/>
                      <a:r>
                        <a:rPr lang="sl-SI" sz="1500" b="0" i="0" u="none" strike="noStrike" kern="1200" dirty="0">
                          <a:gradFill>
                            <a:gsLst>
                              <a:gs pos="0">
                                <a:schemeClr val="tx1"/>
                              </a:gs>
                              <a:gs pos="100000">
                                <a:schemeClr val="tx1"/>
                              </a:gs>
                            </a:gsLst>
                            <a:lin ang="5400000" scaled="0"/>
                          </a:gradFill>
                          <a:effectLst/>
                          <a:latin typeface="+mn-lt"/>
                          <a:ea typeface="+mn-ea"/>
                          <a:cs typeface="Arial" panose="020B0604020202020204" pitchFamily="34" charset="0"/>
                        </a:rPr>
                        <a:t>Zastarela tehnologija</a:t>
                      </a:r>
                    </a:p>
                  </a:txBody>
                  <a:tcPr marL="9523" marR="9523" marT="9523" marB="0" anchor="ctr">
                    <a:lnL w="6350" cap="flat" cmpd="sng" algn="ctr">
                      <a:solidFill>
                        <a:schemeClr val="bg1"/>
                      </a:solidFill>
                      <a:prstDash val="solid"/>
                      <a:round/>
                      <a:headEnd type="none" w="med" len="med"/>
                      <a:tailEnd type="none" w="med" len="med"/>
                    </a:lnL>
                    <a:lnR w="6350" cap="flat" cmpd="sng" algn="ctr">
                      <a:solidFill>
                        <a:schemeClr val="bg1"/>
                      </a:solidFill>
                      <a:prstDash val="solid"/>
                      <a:round/>
                      <a:headEnd type="none" w="med" len="med"/>
                      <a:tailEnd type="none" w="med" len="med"/>
                    </a:lnR>
                    <a:lnT w="6350" cap="flat" cmpd="sng" algn="ctr">
                      <a:solidFill>
                        <a:schemeClr val="bg1"/>
                      </a:solidFill>
                      <a:prstDash val="solid"/>
                      <a:round/>
                      <a:headEnd type="none" w="med" len="med"/>
                      <a:tailEnd type="none" w="med" len="med"/>
                    </a:lnT>
                    <a:lnB w="6350" cap="flat" cmpd="sng" algn="ctr">
                      <a:solidFill>
                        <a:schemeClr val="bg1"/>
                      </a:solidFill>
                      <a:prstDash val="solid"/>
                      <a:round/>
                      <a:headEnd type="none" w="med" len="med"/>
                      <a:tailEnd type="none" w="med" len="med"/>
                    </a:lnB>
                    <a:solidFill>
                      <a:srgbClr val="0078D7">
                        <a:alpha val="15000"/>
                      </a:srgbClr>
                    </a:solidFill>
                  </a:tcPr>
                </a:tc>
                <a:tc>
                  <a:txBody>
                    <a:bodyPr/>
                    <a:lstStyle/>
                    <a:p>
                      <a:pPr marL="0" algn="ctr" defTabSz="457200" rtl="0" eaLnBrk="1" fontAlgn="ctr" latinLnBrk="0" hangingPunct="1"/>
                      <a:r>
                        <a:rPr lang="sl-SI" sz="1500" b="0" i="0" u="none" strike="noStrike" kern="1200" dirty="0">
                          <a:gradFill>
                            <a:gsLst>
                              <a:gs pos="0">
                                <a:schemeClr val="tx1"/>
                              </a:gs>
                              <a:gs pos="100000">
                                <a:schemeClr val="tx1"/>
                              </a:gs>
                            </a:gsLst>
                            <a:lin ang="5400000" scaled="0"/>
                          </a:gradFill>
                          <a:effectLst/>
                          <a:latin typeface="+mn-lt"/>
                          <a:ea typeface="+mn-ea"/>
                          <a:cs typeface="Arial" panose="020B0604020202020204" pitchFamily="34" charset="0"/>
                        </a:rPr>
                        <a:t>Stalno posodabljanje tehnologije</a:t>
                      </a:r>
                    </a:p>
                  </a:txBody>
                  <a:tcPr marL="9523" marR="9523" marT="9523" marB="0" anchor="ctr">
                    <a:lnL w="6350" cap="flat" cmpd="sng" algn="ctr">
                      <a:solidFill>
                        <a:schemeClr val="bg1"/>
                      </a:solidFill>
                      <a:prstDash val="solid"/>
                      <a:round/>
                      <a:headEnd type="none" w="med" len="med"/>
                      <a:tailEnd type="none" w="med" len="med"/>
                    </a:lnL>
                    <a:lnR w="6350" cap="flat" cmpd="sng" algn="ctr">
                      <a:solidFill>
                        <a:schemeClr val="bg1"/>
                      </a:solidFill>
                      <a:prstDash val="solid"/>
                      <a:round/>
                      <a:headEnd type="none" w="med" len="med"/>
                      <a:tailEnd type="none" w="med" len="med"/>
                    </a:lnR>
                    <a:lnT w="6350" cap="flat" cmpd="sng" algn="ctr">
                      <a:solidFill>
                        <a:schemeClr val="bg1"/>
                      </a:solidFill>
                      <a:prstDash val="solid"/>
                      <a:round/>
                      <a:headEnd type="none" w="med" len="med"/>
                      <a:tailEnd type="none" w="med" len="med"/>
                    </a:lnT>
                    <a:lnB w="6350" cap="flat" cmpd="sng" algn="ctr">
                      <a:solidFill>
                        <a:schemeClr val="bg1"/>
                      </a:solidFill>
                      <a:prstDash val="solid"/>
                      <a:round/>
                      <a:headEnd type="none" w="med" len="med"/>
                      <a:tailEnd type="none" w="med" len="med"/>
                    </a:lnB>
                    <a:solidFill>
                      <a:schemeClr val="bg1">
                        <a:lumMod val="50000"/>
                        <a:alpha val="15000"/>
                      </a:schemeClr>
                    </a:solidFill>
                  </a:tcPr>
                </a:tc>
                <a:extLst>
                  <a:ext uri="{0D108BD9-81ED-4DB2-BD59-A6C34878D82A}">
                    <a16:rowId xmlns:a16="http://schemas.microsoft.com/office/drawing/2014/main" val="10007"/>
                  </a:ext>
                </a:extLst>
              </a:tr>
              <a:tr h="498252">
                <a:tc>
                  <a:txBody>
                    <a:bodyPr/>
                    <a:lstStyle/>
                    <a:p>
                      <a:pPr marL="0" algn="l" defTabSz="457200" rtl="0" eaLnBrk="1" fontAlgn="ctr" latinLnBrk="0" hangingPunct="1"/>
                      <a:r>
                        <a:rPr lang="sl-SI" sz="1400" b="1" i="0" u="none" strike="noStrike" kern="1200" dirty="0">
                          <a:gradFill>
                            <a:gsLst>
                              <a:gs pos="0">
                                <a:srgbClr val="FFFFFF"/>
                              </a:gs>
                              <a:gs pos="100000">
                                <a:srgbClr val="FFFFFF"/>
                              </a:gs>
                            </a:gsLst>
                            <a:lin ang="5400000" scaled="0"/>
                          </a:gradFill>
                          <a:effectLst/>
                          <a:latin typeface="+mn-lt"/>
                          <a:ea typeface="+mn-ea"/>
                          <a:cs typeface="Arial" panose="020B0604020202020204" pitchFamily="34" charset="0"/>
                        </a:rPr>
                        <a:t>Učinkovitost</a:t>
                      </a:r>
                    </a:p>
                  </a:txBody>
                  <a:tcPr marL="89631" marR="89631" marT="9336" marB="0" anchor="ctr">
                    <a:lnL w="6350" cap="flat" cmpd="sng" algn="ctr">
                      <a:solidFill>
                        <a:schemeClr val="bg1"/>
                      </a:solidFill>
                      <a:prstDash val="solid"/>
                      <a:round/>
                      <a:headEnd type="none" w="med" len="med"/>
                      <a:tailEnd type="none" w="med" len="med"/>
                    </a:lnL>
                    <a:lnR w="6350" cap="flat" cmpd="sng" algn="ctr">
                      <a:solidFill>
                        <a:schemeClr val="bg1"/>
                      </a:solidFill>
                      <a:prstDash val="solid"/>
                      <a:round/>
                      <a:headEnd type="none" w="med" len="med"/>
                      <a:tailEnd type="none" w="med" len="med"/>
                    </a:lnR>
                    <a:lnT w="6350" cap="flat" cmpd="sng" algn="ctr">
                      <a:solidFill>
                        <a:schemeClr val="bg1"/>
                      </a:solidFill>
                      <a:prstDash val="solid"/>
                      <a:round/>
                      <a:headEnd type="none" w="med" len="med"/>
                      <a:tailEnd type="none" w="med" len="med"/>
                    </a:lnT>
                    <a:lnB w="6350" cap="flat" cmpd="sng" algn="ctr">
                      <a:solidFill>
                        <a:schemeClr val="bg1"/>
                      </a:solidFill>
                      <a:prstDash val="solid"/>
                      <a:round/>
                      <a:headEnd type="none" w="med" len="med"/>
                      <a:tailEnd type="none" w="med" len="med"/>
                    </a:lnB>
                    <a:solidFill>
                      <a:schemeClr val="bg1">
                        <a:lumMod val="65000"/>
                      </a:schemeClr>
                    </a:solidFill>
                  </a:tcPr>
                </a:tc>
                <a:tc>
                  <a:txBody>
                    <a:bodyPr/>
                    <a:lstStyle/>
                    <a:p>
                      <a:pPr marL="0" algn="ctr" defTabSz="457200" rtl="0" eaLnBrk="1" fontAlgn="ctr" latinLnBrk="0" hangingPunct="1"/>
                      <a:r>
                        <a:rPr lang="sl-SI" sz="1500" b="0" i="0" u="none" strike="noStrike" kern="1200" dirty="0">
                          <a:gradFill>
                            <a:gsLst>
                              <a:gs pos="0">
                                <a:schemeClr val="tx1"/>
                              </a:gs>
                              <a:gs pos="100000">
                                <a:schemeClr val="tx1"/>
                              </a:gs>
                            </a:gsLst>
                            <a:lin ang="5400000" scaled="0"/>
                          </a:gradFill>
                          <a:effectLst/>
                          <a:latin typeface="+mn-lt"/>
                          <a:ea typeface="+mn-ea"/>
                          <a:cs typeface="Arial" panose="020B0604020202020204" pitchFamily="34" charset="0"/>
                        </a:rPr>
                        <a:t>Podvajanje dela</a:t>
                      </a:r>
                    </a:p>
                  </a:txBody>
                  <a:tcPr marL="9523" marR="9523" marT="9523" marB="0" anchor="ctr">
                    <a:lnL w="6350" cap="flat" cmpd="sng" algn="ctr">
                      <a:solidFill>
                        <a:schemeClr val="bg1"/>
                      </a:solidFill>
                      <a:prstDash val="solid"/>
                      <a:round/>
                      <a:headEnd type="none" w="med" len="med"/>
                      <a:tailEnd type="none" w="med" len="med"/>
                    </a:lnL>
                    <a:lnR w="6350" cap="flat" cmpd="sng" algn="ctr">
                      <a:solidFill>
                        <a:schemeClr val="bg1"/>
                      </a:solidFill>
                      <a:prstDash val="solid"/>
                      <a:round/>
                      <a:headEnd type="none" w="med" len="med"/>
                      <a:tailEnd type="none" w="med" len="med"/>
                    </a:lnR>
                    <a:lnT w="6350" cap="flat" cmpd="sng" algn="ctr">
                      <a:solidFill>
                        <a:schemeClr val="bg1"/>
                      </a:solidFill>
                      <a:prstDash val="solid"/>
                      <a:round/>
                      <a:headEnd type="none" w="med" len="med"/>
                      <a:tailEnd type="none" w="med" len="med"/>
                    </a:lnT>
                    <a:lnB w="6350" cap="flat" cmpd="sng" algn="ctr">
                      <a:solidFill>
                        <a:schemeClr val="bg1"/>
                      </a:solidFill>
                      <a:prstDash val="solid"/>
                      <a:round/>
                      <a:headEnd type="none" w="med" len="med"/>
                      <a:tailEnd type="none" w="med" len="med"/>
                    </a:lnB>
                    <a:solidFill>
                      <a:srgbClr val="0078D7">
                        <a:alpha val="10000"/>
                      </a:srgbClr>
                    </a:solidFill>
                  </a:tcPr>
                </a:tc>
                <a:tc>
                  <a:txBody>
                    <a:bodyPr/>
                    <a:lstStyle/>
                    <a:p>
                      <a:pPr marL="0" algn="ctr" defTabSz="457200" rtl="0" eaLnBrk="1" fontAlgn="ctr" latinLnBrk="0" hangingPunct="1"/>
                      <a:r>
                        <a:rPr lang="sl-SI" sz="1500" b="0" i="0" u="none" strike="noStrike" kern="1200" dirty="0">
                          <a:gradFill>
                            <a:gsLst>
                              <a:gs pos="0">
                                <a:schemeClr val="tx1"/>
                              </a:gs>
                              <a:gs pos="100000">
                                <a:schemeClr val="tx1"/>
                              </a:gs>
                            </a:gsLst>
                            <a:lin ang="5400000" scaled="0"/>
                          </a:gradFill>
                          <a:effectLst/>
                          <a:latin typeface="+mn-lt"/>
                          <a:ea typeface="+mn-ea"/>
                          <a:cs typeface="Arial" panose="020B0604020202020204" pitchFamily="34" charset="0"/>
                        </a:rPr>
                        <a:t>Usklajeno delovanje</a:t>
                      </a:r>
                    </a:p>
                  </a:txBody>
                  <a:tcPr marL="9523" marR="9523" marT="9523" marB="0" anchor="ctr">
                    <a:lnL w="6350" cap="flat" cmpd="sng" algn="ctr">
                      <a:solidFill>
                        <a:schemeClr val="bg1"/>
                      </a:solidFill>
                      <a:prstDash val="solid"/>
                      <a:round/>
                      <a:headEnd type="none" w="med" len="med"/>
                      <a:tailEnd type="none" w="med" len="med"/>
                    </a:lnL>
                    <a:lnR w="6350" cap="flat" cmpd="sng" algn="ctr">
                      <a:solidFill>
                        <a:schemeClr val="bg1"/>
                      </a:solidFill>
                      <a:prstDash val="solid"/>
                      <a:round/>
                      <a:headEnd type="none" w="med" len="med"/>
                      <a:tailEnd type="none" w="med" len="med"/>
                    </a:lnR>
                    <a:lnT w="6350" cap="flat" cmpd="sng" algn="ctr">
                      <a:solidFill>
                        <a:schemeClr val="bg1"/>
                      </a:solidFill>
                      <a:prstDash val="solid"/>
                      <a:round/>
                      <a:headEnd type="none" w="med" len="med"/>
                      <a:tailEnd type="none" w="med" len="med"/>
                    </a:lnT>
                    <a:lnB w="6350" cap="flat" cmpd="sng" algn="ctr">
                      <a:solidFill>
                        <a:schemeClr val="bg1"/>
                      </a:solidFill>
                      <a:prstDash val="solid"/>
                      <a:round/>
                      <a:headEnd type="none" w="med" len="med"/>
                      <a:tailEnd type="none" w="med" len="med"/>
                    </a:lnB>
                    <a:solidFill>
                      <a:schemeClr val="bg1">
                        <a:lumMod val="50000"/>
                        <a:alpha val="10000"/>
                      </a:schemeClr>
                    </a:solidFill>
                  </a:tcPr>
                </a:tc>
                <a:extLst>
                  <a:ext uri="{0D108BD9-81ED-4DB2-BD59-A6C34878D82A}">
                    <a16:rowId xmlns:a16="http://schemas.microsoft.com/office/drawing/2014/main" val="10008"/>
                  </a:ext>
                </a:extLst>
              </a:tr>
            </a:tbl>
          </a:graphicData>
        </a:graphic>
      </p:graphicFrame>
    </p:spTree>
    <p:extLst>
      <p:ext uri="{BB962C8B-B14F-4D97-AF65-F5344CB8AC3E}">
        <p14:creationId xmlns:p14="http://schemas.microsoft.com/office/powerpoint/2010/main" val="2670779075"/>
      </p:ext>
    </p:extLst>
  </p:cSld>
  <p:clrMapOvr>
    <a:masterClrMapping/>
  </p:clrMapOvr>
  <mc:AlternateContent xmlns:mc="http://schemas.openxmlformats.org/markup-compatibility/2006" xmlns:p14="http://schemas.microsoft.com/office/powerpoint/2010/main">
    <mc:Choice Requires="p14">
      <p:transition spd="slow" p14:dur="1600">
        <p14:gallery dir="l"/>
      </p:transition>
    </mc:Choice>
    <mc:Fallback xmlns="">
      <p:transition spd="slow">
        <p:fade/>
      </p:transition>
    </mc:Fallback>
  </mc:AlternateContent>
</p:sld>
</file>

<file path=ppt/slides/slide23.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a:extLst>
              <a:ext uri="{FF2B5EF4-FFF2-40B4-BE49-F238E27FC236}">
                <a16:creationId xmlns:a16="http://schemas.microsoft.com/office/drawing/2014/main" id="{537F06FC-0B6E-4764-A9C1-29BC75D54E32}"/>
              </a:ext>
            </a:extLst>
          </p:cNvPr>
          <p:cNvSpPr>
            <a:spLocks noGrp="1"/>
          </p:cNvSpPr>
          <p:nvPr>
            <p:ph type="title"/>
          </p:nvPr>
        </p:nvSpPr>
        <p:spPr/>
        <p:txBody>
          <a:bodyPr/>
          <a:lstStyle/>
          <a:p>
            <a:pPr defTabSz="932742" fontAlgn="auto">
              <a:spcAft>
                <a:spcPts val="0"/>
              </a:spcAft>
              <a:defRPr/>
            </a:pPr>
            <a:r>
              <a:rPr lang="sl-SI" dirty="0"/>
              <a:t>Kdaj?</a:t>
            </a:r>
          </a:p>
        </p:txBody>
      </p:sp>
    </p:spTree>
  </p:cSld>
  <p:clrMapOvr>
    <a:masterClrMapping/>
  </p:clrMapOvr>
  <p:transition spd="med">
    <p:fade/>
  </p:transition>
</p:sld>
</file>

<file path=ppt/slides/slide24.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17" name="Title 16">
            <a:extLst>
              <a:ext uri="{FF2B5EF4-FFF2-40B4-BE49-F238E27FC236}">
                <a16:creationId xmlns:a16="http://schemas.microsoft.com/office/drawing/2014/main" id="{2F104369-DE50-4447-A5FC-3712E3587C43}"/>
              </a:ext>
            </a:extLst>
          </p:cNvPr>
          <p:cNvSpPr>
            <a:spLocks noGrp="1"/>
          </p:cNvSpPr>
          <p:nvPr>
            <p:ph type="title"/>
          </p:nvPr>
        </p:nvSpPr>
        <p:spPr/>
        <p:txBody>
          <a:bodyPr/>
          <a:lstStyle/>
          <a:p>
            <a:pPr defTabSz="932742" fontAlgn="auto">
              <a:spcAft>
                <a:spcPts val="0"/>
              </a:spcAft>
              <a:defRPr/>
            </a:pPr>
            <a:r>
              <a:rPr lang="sl-SI" dirty="0"/>
              <a:t>MSM pri upravljanju odnosa s strankami</a:t>
            </a:r>
          </a:p>
        </p:txBody>
      </p:sp>
      <p:grpSp>
        <p:nvGrpSpPr>
          <p:cNvPr id="2" name="Group 1">
            <a:extLst>
              <a:ext uri="{FF2B5EF4-FFF2-40B4-BE49-F238E27FC236}">
                <a16:creationId xmlns:a16="http://schemas.microsoft.com/office/drawing/2014/main" id="{E1A958DA-AFBD-46A2-A740-1D87EC984824}"/>
              </a:ext>
            </a:extLst>
          </p:cNvPr>
          <p:cNvGrpSpPr/>
          <p:nvPr/>
        </p:nvGrpSpPr>
        <p:grpSpPr>
          <a:xfrm>
            <a:off x="228600" y="1048990"/>
            <a:ext cx="11968163" cy="5630044"/>
            <a:chOff x="228600" y="1048990"/>
            <a:chExt cx="11968163" cy="5630044"/>
          </a:xfrm>
        </p:grpSpPr>
        <p:sp>
          <p:nvSpPr>
            <p:cNvPr id="7" name="Rectangle 6">
              <a:extLst>
                <a:ext uri="{FF2B5EF4-FFF2-40B4-BE49-F238E27FC236}">
                  <a16:creationId xmlns:a16="http://schemas.microsoft.com/office/drawing/2014/main" id="{478B9689-DE56-4172-9796-B6C83714831C}"/>
                </a:ext>
              </a:extLst>
            </p:cNvPr>
            <p:cNvSpPr/>
            <p:nvPr/>
          </p:nvSpPr>
          <p:spPr bwMode="auto">
            <a:xfrm>
              <a:off x="8864600" y="4003328"/>
              <a:ext cx="3321050" cy="1068387"/>
            </a:xfrm>
            <a:prstGeom prst="rect">
              <a:avLst/>
            </a:prstGeom>
            <a:solidFill>
              <a:schemeClr val="bg1">
                <a:lumMod val="95000"/>
              </a:schemeClr>
            </a:solidFill>
            <a:ln>
              <a:noFill/>
              <a:headEnd type="none" w="med" len="med"/>
              <a:tailEnd type="none" w="med" len="med"/>
            </a:ln>
            <a:effectLst/>
          </p:spPr>
          <p:style>
            <a:lnRef idx="1">
              <a:schemeClr val="accent2"/>
            </a:lnRef>
            <a:fillRef idx="3">
              <a:schemeClr val="accent2"/>
            </a:fillRef>
            <a:effectRef idx="2">
              <a:schemeClr val="accent2"/>
            </a:effectRef>
            <a:fontRef idx="minor">
              <a:schemeClr val="lt1"/>
            </a:fontRef>
          </p:style>
          <p:txBody>
            <a:bodyPr lIns="182854" tIns="146283" rIns="182854" bIns="146283"/>
            <a:lstStyle/>
            <a:p>
              <a:pPr algn="ctr" defTabSz="932293" eaLnBrk="1" hangingPunct="1">
                <a:lnSpc>
                  <a:spcPct val="90000"/>
                </a:lnSpc>
                <a:defRPr/>
              </a:pPr>
              <a:endParaRPr lang="sl-SI" sz="2400" kern="0" dirty="0">
                <a:gradFill>
                  <a:gsLst>
                    <a:gs pos="0">
                      <a:srgbClr val="FFFFFF"/>
                    </a:gs>
                    <a:gs pos="100000">
                      <a:srgbClr val="FFFFFF"/>
                    </a:gs>
                  </a:gsLst>
                  <a:lin ang="5400000" scaled="0"/>
                </a:gradFill>
                <a:ea typeface="Segoe UI" pitchFamily="34" charset="0"/>
                <a:cs typeface="Segoe UI" pitchFamily="34" charset="0"/>
              </a:endParaRPr>
            </a:p>
          </p:txBody>
        </p:sp>
        <p:sp>
          <p:nvSpPr>
            <p:cNvPr id="8" name="Rectangle 7">
              <a:extLst>
                <a:ext uri="{FF2B5EF4-FFF2-40B4-BE49-F238E27FC236}">
                  <a16:creationId xmlns:a16="http://schemas.microsoft.com/office/drawing/2014/main" id="{37E2B8E4-5B17-456E-9918-2CF51CBF3D25}"/>
                </a:ext>
              </a:extLst>
            </p:cNvPr>
            <p:cNvSpPr/>
            <p:nvPr/>
          </p:nvSpPr>
          <p:spPr bwMode="auto">
            <a:xfrm>
              <a:off x="8864600" y="2844453"/>
              <a:ext cx="3321050" cy="1068387"/>
            </a:xfrm>
            <a:prstGeom prst="rect">
              <a:avLst/>
            </a:prstGeom>
            <a:solidFill>
              <a:schemeClr val="bg1">
                <a:lumMod val="95000"/>
              </a:schemeClr>
            </a:solidFill>
            <a:ln>
              <a:noFill/>
              <a:headEnd type="none" w="med" len="med"/>
              <a:tailEnd type="none" w="med" len="med"/>
            </a:ln>
            <a:effectLst/>
          </p:spPr>
          <p:style>
            <a:lnRef idx="1">
              <a:schemeClr val="accent2"/>
            </a:lnRef>
            <a:fillRef idx="3">
              <a:schemeClr val="accent2"/>
            </a:fillRef>
            <a:effectRef idx="2">
              <a:schemeClr val="accent2"/>
            </a:effectRef>
            <a:fontRef idx="minor">
              <a:schemeClr val="lt1"/>
            </a:fontRef>
          </p:style>
          <p:txBody>
            <a:bodyPr lIns="182854" tIns="146283" rIns="182854" bIns="146283"/>
            <a:lstStyle/>
            <a:p>
              <a:pPr algn="ctr" defTabSz="932293" eaLnBrk="1" hangingPunct="1">
                <a:lnSpc>
                  <a:spcPct val="90000"/>
                </a:lnSpc>
                <a:defRPr/>
              </a:pPr>
              <a:endParaRPr lang="sl-SI" sz="2400" kern="0" dirty="0">
                <a:gradFill>
                  <a:gsLst>
                    <a:gs pos="0">
                      <a:srgbClr val="FFFFFF"/>
                    </a:gs>
                    <a:gs pos="100000">
                      <a:srgbClr val="FFFFFF"/>
                    </a:gs>
                  </a:gsLst>
                  <a:lin ang="5400000" scaled="0"/>
                </a:gradFill>
                <a:ea typeface="Segoe UI" pitchFamily="34" charset="0"/>
                <a:cs typeface="Segoe UI" pitchFamily="34" charset="0"/>
              </a:endParaRPr>
            </a:p>
          </p:txBody>
        </p:sp>
        <p:sp>
          <p:nvSpPr>
            <p:cNvPr id="9" name="Rectangle 8">
              <a:extLst>
                <a:ext uri="{FF2B5EF4-FFF2-40B4-BE49-F238E27FC236}">
                  <a16:creationId xmlns:a16="http://schemas.microsoft.com/office/drawing/2014/main" id="{A408F8B5-DC1B-49AA-8CC8-2119639D0964}"/>
                </a:ext>
              </a:extLst>
            </p:cNvPr>
            <p:cNvSpPr/>
            <p:nvPr/>
          </p:nvSpPr>
          <p:spPr bwMode="auto">
            <a:xfrm>
              <a:off x="2747963" y="2866678"/>
              <a:ext cx="4113212" cy="2165350"/>
            </a:xfrm>
            <a:prstGeom prst="rect">
              <a:avLst/>
            </a:prstGeom>
            <a:solidFill>
              <a:schemeClr val="bg1">
                <a:lumMod val="95000"/>
              </a:schemeClr>
            </a:solidFill>
            <a:ln>
              <a:noFill/>
              <a:headEnd type="none" w="med" len="med"/>
              <a:tailEnd type="none" w="med" len="med"/>
            </a:ln>
            <a:effectLst/>
          </p:spPr>
          <p:style>
            <a:lnRef idx="1">
              <a:schemeClr val="accent2"/>
            </a:lnRef>
            <a:fillRef idx="3">
              <a:schemeClr val="accent2"/>
            </a:fillRef>
            <a:effectRef idx="2">
              <a:schemeClr val="accent2"/>
            </a:effectRef>
            <a:fontRef idx="minor">
              <a:schemeClr val="lt1"/>
            </a:fontRef>
          </p:style>
          <p:txBody>
            <a:bodyPr lIns="182854" tIns="146283" rIns="182854" bIns="146283"/>
            <a:lstStyle/>
            <a:p>
              <a:pPr algn="ctr" defTabSz="932293" eaLnBrk="1" hangingPunct="1">
                <a:lnSpc>
                  <a:spcPct val="90000"/>
                </a:lnSpc>
                <a:defRPr/>
              </a:pPr>
              <a:endParaRPr lang="sl-SI" sz="2400" kern="0" dirty="0">
                <a:gradFill>
                  <a:gsLst>
                    <a:gs pos="0">
                      <a:srgbClr val="FFFFFF"/>
                    </a:gs>
                    <a:gs pos="100000">
                      <a:srgbClr val="FFFFFF"/>
                    </a:gs>
                  </a:gsLst>
                  <a:lin ang="5400000" scaled="0"/>
                </a:gradFill>
                <a:ea typeface="Segoe UI" pitchFamily="34" charset="0"/>
                <a:cs typeface="Segoe UI" pitchFamily="34" charset="0"/>
              </a:endParaRPr>
            </a:p>
          </p:txBody>
        </p:sp>
        <p:sp>
          <p:nvSpPr>
            <p:cNvPr id="10" name="Rectangle 9">
              <a:extLst>
                <a:ext uri="{FF2B5EF4-FFF2-40B4-BE49-F238E27FC236}">
                  <a16:creationId xmlns:a16="http://schemas.microsoft.com/office/drawing/2014/main" id="{96A85079-3870-4FFA-AB1A-4D28769D9F79}"/>
                </a:ext>
              </a:extLst>
            </p:cNvPr>
            <p:cNvSpPr/>
            <p:nvPr/>
          </p:nvSpPr>
          <p:spPr bwMode="auto">
            <a:xfrm>
              <a:off x="239713" y="1514128"/>
              <a:ext cx="11957050" cy="1271587"/>
            </a:xfrm>
            <a:prstGeom prst="rect">
              <a:avLst/>
            </a:prstGeom>
            <a:solidFill>
              <a:schemeClr val="bg1">
                <a:lumMod val="95000"/>
              </a:schemeClr>
            </a:solidFill>
            <a:ln>
              <a:noFill/>
              <a:headEnd type="none" w="med" len="med"/>
              <a:tailEnd type="none" w="med" len="med"/>
            </a:ln>
            <a:effectLst/>
          </p:spPr>
          <p:style>
            <a:lnRef idx="1">
              <a:schemeClr val="accent2"/>
            </a:lnRef>
            <a:fillRef idx="3">
              <a:schemeClr val="accent2"/>
            </a:fillRef>
            <a:effectRef idx="2">
              <a:schemeClr val="accent2"/>
            </a:effectRef>
            <a:fontRef idx="minor">
              <a:schemeClr val="lt1"/>
            </a:fontRef>
          </p:style>
          <p:txBody>
            <a:bodyPr lIns="182854" tIns="146283" rIns="182854" bIns="146283"/>
            <a:lstStyle/>
            <a:p>
              <a:pPr algn="ctr" defTabSz="932293" eaLnBrk="1" hangingPunct="1">
                <a:lnSpc>
                  <a:spcPct val="90000"/>
                </a:lnSpc>
                <a:defRPr/>
              </a:pPr>
              <a:endParaRPr lang="sl-SI" sz="2400" kern="0" dirty="0">
                <a:gradFill>
                  <a:gsLst>
                    <a:gs pos="0">
                      <a:srgbClr val="FFFFFF"/>
                    </a:gs>
                    <a:gs pos="100000">
                      <a:srgbClr val="FFFFFF"/>
                    </a:gs>
                  </a:gsLst>
                  <a:lin ang="5400000" scaled="0"/>
                </a:gradFill>
                <a:ea typeface="Segoe UI" pitchFamily="34" charset="0"/>
                <a:cs typeface="Segoe UI" pitchFamily="34" charset="0"/>
              </a:endParaRPr>
            </a:p>
          </p:txBody>
        </p:sp>
        <p:sp>
          <p:nvSpPr>
            <p:cNvPr id="11" name="Rectangle 10">
              <a:extLst>
                <a:ext uri="{FF2B5EF4-FFF2-40B4-BE49-F238E27FC236}">
                  <a16:creationId xmlns:a16="http://schemas.microsoft.com/office/drawing/2014/main" id="{B1B0DD57-E495-4246-B6C3-C1810ABCBD5F}"/>
                </a:ext>
              </a:extLst>
            </p:cNvPr>
            <p:cNvSpPr/>
            <p:nvPr/>
          </p:nvSpPr>
          <p:spPr bwMode="auto">
            <a:xfrm>
              <a:off x="228600" y="5135215"/>
              <a:ext cx="10814173" cy="1271588"/>
            </a:xfrm>
            <a:prstGeom prst="rect">
              <a:avLst/>
            </a:prstGeom>
            <a:solidFill>
              <a:schemeClr val="bg1">
                <a:lumMod val="95000"/>
              </a:schemeClr>
            </a:solidFill>
            <a:ln>
              <a:noFill/>
              <a:headEnd type="none" w="med" len="med"/>
              <a:tailEnd type="none" w="med" len="med"/>
            </a:ln>
            <a:effectLst/>
          </p:spPr>
          <p:style>
            <a:lnRef idx="1">
              <a:schemeClr val="accent2"/>
            </a:lnRef>
            <a:fillRef idx="3">
              <a:schemeClr val="accent2"/>
            </a:fillRef>
            <a:effectRef idx="2">
              <a:schemeClr val="accent2"/>
            </a:effectRef>
            <a:fontRef idx="minor">
              <a:schemeClr val="lt1"/>
            </a:fontRef>
          </p:style>
          <p:txBody>
            <a:bodyPr lIns="182854" tIns="146283" rIns="182854" bIns="146283"/>
            <a:lstStyle/>
            <a:p>
              <a:pPr algn="ctr" defTabSz="932293" eaLnBrk="1" hangingPunct="1">
                <a:lnSpc>
                  <a:spcPct val="90000"/>
                </a:lnSpc>
                <a:defRPr/>
              </a:pPr>
              <a:endParaRPr lang="sl-SI" sz="2400" kern="0" dirty="0">
                <a:gradFill>
                  <a:gsLst>
                    <a:gs pos="0">
                      <a:srgbClr val="FFFFFF"/>
                    </a:gs>
                    <a:gs pos="100000">
                      <a:srgbClr val="FFFFFF"/>
                    </a:gs>
                  </a:gsLst>
                  <a:lin ang="5400000" scaled="0"/>
                </a:gradFill>
                <a:ea typeface="Segoe UI" pitchFamily="34" charset="0"/>
                <a:cs typeface="Segoe UI" pitchFamily="34" charset="0"/>
              </a:endParaRPr>
            </a:p>
          </p:txBody>
        </p:sp>
        <p:sp>
          <p:nvSpPr>
            <p:cNvPr id="12" name="Rectangle 11">
              <a:extLst>
                <a:ext uri="{FF2B5EF4-FFF2-40B4-BE49-F238E27FC236}">
                  <a16:creationId xmlns:a16="http://schemas.microsoft.com/office/drawing/2014/main" id="{45CCDEAF-AFF3-4850-BD01-87D6EE80C7B7}"/>
                </a:ext>
              </a:extLst>
            </p:cNvPr>
            <p:cNvSpPr/>
            <p:nvPr/>
          </p:nvSpPr>
          <p:spPr bwMode="auto">
            <a:xfrm>
              <a:off x="228600" y="2866678"/>
              <a:ext cx="2416175" cy="2165350"/>
            </a:xfrm>
            <a:prstGeom prst="rect">
              <a:avLst/>
            </a:prstGeom>
            <a:solidFill>
              <a:schemeClr val="bg1">
                <a:lumMod val="95000"/>
              </a:schemeClr>
            </a:solidFill>
            <a:ln>
              <a:noFill/>
              <a:headEnd type="none" w="med" len="med"/>
              <a:tailEnd type="none" w="med" len="med"/>
            </a:ln>
            <a:effectLst/>
          </p:spPr>
          <p:style>
            <a:lnRef idx="1">
              <a:schemeClr val="accent2"/>
            </a:lnRef>
            <a:fillRef idx="3">
              <a:schemeClr val="accent2"/>
            </a:fillRef>
            <a:effectRef idx="2">
              <a:schemeClr val="accent2"/>
            </a:effectRef>
            <a:fontRef idx="minor">
              <a:schemeClr val="lt1"/>
            </a:fontRef>
          </p:style>
          <p:txBody>
            <a:bodyPr lIns="182854" tIns="146283" rIns="182854" bIns="146283"/>
            <a:lstStyle/>
            <a:p>
              <a:pPr algn="ctr" defTabSz="932293" eaLnBrk="1" hangingPunct="1">
                <a:lnSpc>
                  <a:spcPct val="90000"/>
                </a:lnSpc>
                <a:defRPr/>
              </a:pPr>
              <a:endParaRPr lang="sl-SI" sz="2400" kern="0" dirty="0">
                <a:gradFill>
                  <a:gsLst>
                    <a:gs pos="0">
                      <a:srgbClr val="FFFFFF"/>
                    </a:gs>
                    <a:gs pos="100000">
                      <a:srgbClr val="FFFFFF"/>
                    </a:gs>
                  </a:gsLst>
                  <a:lin ang="5400000" scaled="0"/>
                </a:gradFill>
                <a:ea typeface="Segoe UI" pitchFamily="34" charset="0"/>
                <a:cs typeface="Segoe UI" pitchFamily="34" charset="0"/>
              </a:endParaRPr>
            </a:p>
          </p:txBody>
        </p:sp>
        <p:sp>
          <p:nvSpPr>
            <p:cNvPr id="13" name="Arc 12">
              <a:extLst>
                <a:ext uri="{FF2B5EF4-FFF2-40B4-BE49-F238E27FC236}">
                  <a16:creationId xmlns:a16="http://schemas.microsoft.com/office/drawing/2014/main" id="{BAC132DE-DD86-42F5-B848-6A1B8417DBE0}"/>
                </a:ext>
              </a:extLst>
            </p:cNvPr>
            <p:cNvSpPr/>
            <p:nvPr/>
          </p:nvSpPr>
          <p:spPr>
            <a:xfrm rot="475851">
              <a:off x="7400925" y="2684115"/>
              <a:ext cx="2703513" cy="2709863"/>
            </a:xfrm>
            <a:prstGeom prst="arc">
              <a:avLst>
                <a:gd name="adj1" fmla="val 16963599"/>
                <a:gd name="adj2" fmla="val 3019008"/>
              </a:avLst>
            </a:prstGeom>
            <a:ln w="28575">
              <a:solidFill>
                <a:schemeClr val="tx2"/>
              </a:solidFill>
              <a:prstDash val="dash"/>
              <a:headEnd type="triangle" w="med" len="med"/>
              <a:tailEnd type="none" w="med" len="med"/>
            </a:ln>
          </p:spPr>
          <p:style>
            <a:lnRef idx="1">
              <a:schemeClr val="accent1"/>
            </a:lnRef>
            <a:fillRef idx="0">
              <a:schemeClr val="accent1"/>
            </a:fillRef>
            <a:effectRef idx="0">
              <a:schemeClr val="accent1"/>
            </a:effectRef>
            <a:fontRef idx="minor">
              <a:schemeClr val="tx1"/>
            </a:fontRef>
          </p:style>
          <p:txBody>
            <a:bodyPr lIns="91427" tIns="45713" rIns="91427" bIns="45713" anchor="ctr"/>
            <a:lstStyle/>
            <a:p>
              <a:pPr algn="ctr" defTabSz="914224" eaLnBrk="1" fontAlgn="auto" hangingPunct="1">
                <a:spcBef>
                  <a:spcPts val="0"/>
                </a:spcBef>
                <a:spcAft>
                  <a:spcPts val="0"/>
                </a:spcAft>
                <a:defRPr/>
              </a:pPr>
              <a:endParaRPr lang="sl-SI" kern="0" dirty="0">
                <a:solidFill>
                  <a:sysClr val="windowText" lastClr="000000"/>
                </a:solidFill>
              </a:endParaRPr>
            </a:p>
          </p:txBody>
        </p:sp>
        <p:sp>
          <p:nvSpPr>
            <p:cNvPr id="14" name="Rectangle 13">
              <a:extLst>
                <a:ext uri="{FF2B5EF4-FFF2-40B4-BE49-F238E27FC236}">
                  <a16:creationId xmlns:a16="http://schemas.microsoft.com/office/drawing/2014/main" id="{8FAD5DA6-E7D8-4AF8-B854-49BF6905D84A}"/>
                </a:ext>
              </a:extLst>
            </p:cNvPr>
            <p:cNvSpPr/>
            <p:nvPr/>
          </p:nvSpPr>
          <p:spPr bwMode="auto">
            <a:xfrm>
              <a:off x="9674225" y="2977803"/>
              <a:ext cx="644525" cy="704850"/>
            </a:xfrm>
            <a:prstGeom prst="rect">
              <a:avLst/>
            </a:prstGeom>
            <a:solidFill>
              <a:schemeClr val="bg1">
                <a:lumMod val="95000"/>
              </a:schemeClr>
            </a:solidFill>
            <a:ln>
              <a:noFill/>
              <a:headEnd type="none" w="med" len="med"/>
              <a:tailEnd type="none" w="med" len="med"/>
            </a:ln>
            <a:effectLst/>
          </p:spPr>
          <p:style>
            <a:lnRef idx="1">
              <a:schemeClr val="accent2"/>
            </a:lnRef>
            <a:fillRef idx="3">
              <a:schemeClr val="accent2"/>
            </a:fillRef>
            <a:effectRef idx="2">
              <a:schemeClr val="accent2"/>
            </a:effectRef>
            <a:fontRef idx="minor">
              <a:schemeClr val="lt1"/>
            </a:fontRef>
          </p:style>
          <p:txBody>
            <a:bodyPr lIns="182854" tIns="146283" rIns="182854" bIns="146283"/>
            <a:lstStyle/>
            <a:p>
              <a:pPr algn="ctr" defTabSz="932293" eaLnBrk="1" hangingPunct="1">
                <a:lnSpc>
                  <a:spcPct val="90000"/>
                </a:lnSpc>
                <a:defRPr/>
              </a:pPr>
              <a:endParaRPr lang="sl-SI" sz="2400" kern="0" dirty="0">
                <a:gradFill>
                  <a:gsLst>
                    <a:gs pos="0">
                      <a:srgbClr val="FFFFFF"/>
                    </a:gs>
                    <a:gs pos="100000">
                      <a:srgbClr val="FFFFFF"/>
                    </a:gs>
                  </a:gsLst>
                  <a:lin ang="5400000" scaled="0"/>
                </a:gradFill>
                <a:ea typeface="Segoe UI" pitchFamily="34" charset="0"/>
                <a:cs typeface="Segoe UI" pitchFamily="34" charset="0"/>
              </a:endParaRPr>
            </a:p>
          </p:txBody>
        </p:sp>
        <p:sp>
          <p:nvSpPr>
            <p:cNvPr id="15" name="Rectangle 14">
              <a:extLst>
                <a:ext uri="{FF2B5EF4-FFF2-40B4-BE49-F238E27FC236}">
                  <a16:creationId xmlns:a16="http://schemas.microsoft.com/office/drawing/2014/main" id="{2DA89AE0-7CCB-4B8F-BC64-6FC3F6FA8F2C}"/>
                </a:ext>
              </a:extLst>
            </p:cNvPr>
            <p:cNvSpPr/>
            <p:nvPr/>
          </p:nvSpPr>
          <p:spPr bwMode="auto">
            <a:xfrm>
              <a:off x="9818688" y="4125565"/>
              <a:ext cx="496887" cy="776288"/>
            </a:xfrm>
            <a:prstGeom prst="rect">
              <a:avLst/>
            </a:prstGeom>
            <a:solidFill>
              <a:schemeClr val="bg1">
                <a:lumMod val="95000"/>
              </a:schemeClr>
            </a:solidFill>
            <a:ln>
              <a:noFill/>
              <a:headEnd type="none" w="med" len="med"/>
              <a:tailEnd type="none" w="med" len="med"/>
            </a:ln>
            <a:effectLst/>
          </p:spPr>
          <p:style>
            <a:lnRef idx="1">
              <a:schemeClr val="accent2"/>
            </a:lnRef>
            <a:fillRef idx="3">
              <a:schemeClr val="accent2"/>
            </a:fillRef>
            <a:effectRef idx="2">
              <a:schemeClr val="accent2"/>
            </a:effectRef>
            <a:fontRef idx="minor">
              <a:schemeClr val="lt1"/>
            </a:fontRef>
          </p:style>
          <p:txBody>
            <a:bodyPr lIns="182854" tIns="146283" rIns="182854" bIns="146283"/>
            <a:lstStyle/>
            <a:p>
              <a:pPr algn="ctr" defTabSz="932293" eaLnBrk="1" hangingPunct="1">
                <a:lnSpc>
                  <a:spcPct val="90000"/>
                </a:lnSpc>
                <a:defRPr/>
              </a:pPr>
              <a:endParaRPr lang="sl-SI" sz="2400" kern="0" dirty="0">
                <a:gradFill>
                  <a:gsLst>
                    <a:gs pos="0">
                      <a:srgbClr val="FFFFFF"/>
                    </a:gs>
                    <a:gs pos="100000">
                      <a:srgbClr val="FFFFFF"/>
                    </a:gs>
                  </a:gsLst>
                  <a:lin ang="5400000" scaled="0"/>
                </a:gradFill>
                <a:ea typeface="Segoe UI" pitchFamily="34" charset="0"/>
                <a:cs typeface="Segoe UI" pitchFamily="34" charset="0"/>
              </a:endParaRPr>
            </a:p>
          </p:txBody>
        </p:sp>
        <p:pic>
          <p:nvPicPr>
            <p:cNvPr id="16" name="Picture 6">
              <a:extLst>
                <a:ext uri="{FF2B5EF4-FFF2-40B4-BE49-F238E27FC236}">
                  <a16:creationId xmlns:a16="http://schemas.microsoft.com/office/drawing/2014/main" id="{440A9B1F-C096-4050-9E14-12D12E20842E}"/>
                </a:ext>
              </a:extLst>
            </p:cNvPr>
            <p:cNvPicPr>
              <a:picLocks noChangeAspect="1" noChangeArrowheads="1"/>
            </p:cNvPicPr>
            <p:nvPr/>
          </p:nvPicPr>
          <p:blipFill>
            <a:blip r:embed="rId3">
              <a:extLst>
                <a:ext uri="{28A0092B-C50C-407E-A947-70E740481C1C}">
                  <a14:useLocalDpi xmlns:a14="http://schemas.microsoft.com/office/drawing/2010/main" val="0"/>
                </a:ext>
              </a:extLst>
            </a:blip>
            <a:srcRect/>
            <a:stretch>
              <a:fillRect/>
            </a:stretch>
          </p:blipFill>
          <p:spPr bwMode="auto">
            <a:xfrm>
              <a:off x="3324225" y="1526828"/>
              <a:ext cx="1395413" cy="1395412"/>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pic>
        <p:sp>
          <p:nvSpPr>
            <p:cNvPr id="18" name="TextBox 17">
              <a:extLst>
                <a:ext uri="{FF2B5EF4-FFF2-40B4-BE49-F238E27FC236}">
                  <a16:creationId xmlns:a16="http://schemas.microsoft.com/office/drawing/2014/main" id="{E5610FEC-A82F-4EA0-BBC7-16746919919D}"/>
                </a:ext>
              </a:extLst>
            </p:cNvPr>
            <p:cNvSpPr txBox="1"/>
            <p:nvPr/>
          </p:nvSpPr>
          <p:spPr>
            <a:xfrm>
              <a:off x="276225" y="3793778"/>
              <a:ext cx="1617663" cy="350837"/>
            </a:xfrm>
            <a:prstGeom prst="rect">
              <a:avLst/>
            </a:prstGeom>
            <a:noFill/>
          </p:spPr>
          <p:txBody>
            <a:bodyPr>
              <a:spAutoFit/>
            </a:bodyPr>
            <a:lstStyle/>
            <a:p>
              <a:pPr defTabSz="914224" eaLnBrk="1" fontAlgn="auto" hangingPunct="1">
                <a:spcBef>
                  <a:spcPts val="0"/>
                </a:spcBef>
                <a:spcAft>
                  <a:spcPts val="0"/>
                </a:spcAft>
                <a:defRPr/>
              </a:pPr>
              <a:r>
                <a:rPr lang="sl-SI" sz="1632" b="1" kern="0" dirty="0">
                  <a:solidFill>
                    <a:sysClr val="windowText" lastClr="000000"/>
                  </a:solidFill>
                  <a:latin typeface="+mn-lt"/>
                </a:rPr>
                <a:t>IT oddelek</a:t>
              </a:r>
            </a:p>
          </p:txBody>
        </p:sp>
        <p:cxnSp>
          <p:nvCxnSpPr>
            <p:cNvPr id="19" name="Straight Arrow Connector 18">
              <a:extLst>
                <a:ext uri="{FF2B5EF4-FFF2-40B4-BE49-F238E27FC236}">
                  <a16:creationId xmlns:a16="http://schemas.microsoft.com/office/drawing/2014/main" id="{C9CC5CD7-06A0-4F71-A270-27DB6BAE9C46}"/>
                </a:ext>
              </a:extLst>
            </p:cNvPr>
            <p:cNvCxnSpPr>
              <a:cxnSpLocks/>
            </p:cNvCxnSpPr>
            <p:nvPr/>
          </p:nvCxnSpPr>
          <p:spPr>
            <a:xfrm flipH="1">
              <a:off x="4021138" y="2766665"/>
              <a:ext cx="0" cy="720725"/>
            </a:xfrm>
            <a:prstGeom prst="straightConnector1">
              <a:avLst/>
            </a:prstGeom>
            <a:ln w="28575">
              <a:headEnd type="triangle"/>
              <a:tailEnd type="triangle"/>
            </a:ln>
          </p:spPr>
          <p:style>
            <a:lnRef idx="1">
              <a:schemeClr val="accent1"/>
            </a:lnRef>
            <a:fillRef idx="0">
              <a:schemeClr val="accent1"/>
            </a:fillRef>
            <a:effectRef idx="0">
              <a:schemeClr val="accent1"/>
            </a:effectRef>
            <a:fontRef idx="minor">
              <a:schemeClr val="tx1"/>
            </a:fontRef>
          </p:style>
        </p:cxnSp>
        <p:cxnSp>
          <p:nvCxnSpPr>
            <p:cNvPr id="20" name="Straight Arrow Connector 19">
              <a:extLst>
                <a:ext uri="{FF2B5EF4-FFF2-40B4-BE49-F238E27FC236}">
                  <a16:creationId xmlns:a16="http://schemas.microsoft.com/office/drawing/2014/main" id="{4DBC3B26-21E7-4098-B8CF-BC2F5E0D003C}"/>
                </a:ext>
              </a:extLst>
            </p:cNvPr>
            <p:cNvCxnSpPr>
              <a:cxnSpLocks/>
            </p:cNvCxnSpPr>
            <p:nvPr/>
          </p:nvCxnSpPr>
          <p:spPr>
            <a:xfrm>
              <a:off x="4021138" y="4490690"/>
              <a:ext cx="0" cy="647700"/>
            </a:xfrm>
            <a:prstGeom prst="straightConnector1">
              <a:avLst/>
            </a:prstGeom>
            <a:ln w="28575">
              <a:headEnd type="triangle"/>
              <a:tailEnd type="triangle"/>
            </a:ln>
          </p:spPr>
          <p:style>
            <a:lnRef idx="1">
              <a:schemeClr val="accent1"/>
            </a:lnRef>
            <a:fillRef idx="0">
              <a:schemeClr val="accent1"/>
            </a:fillRef>
            <a:effectRef idx="0">
              <a:schemeClr val="accent1"/>
            </a:effectRef>
            <a:fontRef idx="minor">
              <a:schemeClr val="tx1"/>
            </a:fontRef>
          </p:style>
        </p:cxnSp>
        <p:sp>
          <p:nvSpPr>
            <p:cNvPr id="21" name="TextBox 20">
              <a:extLst>
                <a:ext uri="{FF2B5EF4-FFF2-40B4-BE49-F238E27FC236}">
                  <a16:creationId xmlns:a16="http://schemas.microsoft.com/office/drawing/2014/main" id="{C3B0A19A-FFF2-4472-BED2-F06773710E43}"/>
                </a:ext>
              </a:extLst>
            </p:cNvPr>
            <p:cNvSpPr txBox="1"/>
            <p:nvPr/>
          </p:nvSpPr>
          <p:spPr>
            <a:xfrm>
              <a:off x="2463477" y="1052165"/>
              <a:ext cx="4114800" cy="414338"/>
            </a:xfrm>
            <a:prstGeom prst="rect">
              <a:avLst/>
            </a:prstGeom>
            <a:noFill/>
          </p:spPr>
          <p:txBody>
            <a:bodyPr>
              <a:spAutoFit/>
            </a:bodyPr>
            <a:lstStyle/>
            <a:p>
              <a:pPr algn="ctr" defTabSz="914224" eaLnBrk="1" fontAlgn="auto" hangingPunct="1">
                <a:spcBef>
                  <a:spcPts val="0"/>
                </a:spcBef>
                <a:spcAft>
                  <a:spcPts val="0"/>
                </a:spcAft>
                <a:defRPr/>
              </a:pPr>
              <a:r>
                <a:rPr lang="sl-SI" sz="2040" kern="0" dirty="0">
                  <a:solidFill>
                    <a:schemeClr val="accent4"/>
                  </a:solidFill>
                  <a:latin typeface="+mn-lt"/>
                </a:rPr>
                <a:t>Tradicionalna organizacija</a:t>
              </a:r>
              <a:endParaRPr lang="sl-SI" sz="1632" kern="0" dirty="0">
                <a:solidFill>
                  <a:schemeClr val="accent4"/>
                </a:solidFill>
                <a:latin typeface="+mn-lt"/>
              </a:endParaRPr>
            </a:p>
          </p:txBody>
        </p:sp>
        <p:pic>
          <p:nvPicPr>
            <p:cNvPr id="22" name="Picture 3">
              <a:extLst>
                <a:ext uri="{FF2B5EF4-FFF2-40B4-BE49-F238E27FC236}">
                  <a16:creationId xmlns:a16="http://schemas.microsoft.com/office/drawing/2014/main" id="{148374F2-A308-4E5B-B368-6881FEE3F525}"/>
                </a:ext>
              </a:extLst>
            </p:cNvPr>
            <p:cNvPicPr>
              <a:picLocks noChangeAspect="1" noChangeArrowheads="1"/>
            </p:cNvPicPr>
            <p:nvPr/>
          </p:nvPicPr>
          <p:blipFill>
            <a:blip r:embed="rId4">
              <a:extLst>
                <a:ext uri="{28A0092B-C50C-407E-A947-70E740481C1C}">
                  <a14:useLocalDpi xmlns:a14="http://schemas.microsoft.com/office/drawing/2010/main" val="0"/>
                </a:ext>
              </a:extLst>
            </a:blip>
            <a:srcRect/>
            <a:stretch>
              <a:fillRect/>
            </a:stretch>
          </p:blipFill>
          <p:spPr bwMode="auto">
            <a:xfrm>
              <a:off x="7658100" y="5065365"/>
              <a:ext cx="2286000" cy="1525588"/>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pic>
        <p:sp>
          <p:nvSpPr>
            <p:cNvPr id="23" name="TextBox 22">
              <a:extLst>
                <a:ext uri="{FF2B5EF4-FFF2-40B4-BE49-F238E27FC236}">
                  <a16:creationId xmlns:a16="http://schemas.microsoft.com/office/drawing/2014/main" id="{BBB6FAC7-1402-44B3-8267-ECDC8D6AE203}"/>
                </a:ext>
              </a:extLst>
            </p:cNvPr>
            <p:cNvSpPr txBox="1"/>
            <p:nvPr/>
          </p:nvSpPr>
          <p:spPr>
            <a:xfrm>
              <a:off x="7142409" y="1048990"/>
              <a:ext cx="4116388" cy="414338"/>
            </a:xfrm>
            <a:prstGeom prst="rect">
              <a:avLst/>
            </a:prstGeom>
            <a:noFill/>
          </p:spPr>
          <p:txBody>
            <a:bodyPr>
              <a:spAutoFit/>
            </a:bodyPr>
            <a:lstStyle/>
            <a:p>
              <a:pPr algn="ctr" defTabSz="914224" eaLnBrk="1" fontAlgn="auto" hangingPunct="1">
                <a:spcBef>
                  <a:spcPts val="0"/>
                </a:spcBef>
                <a:spcAft>
                  <a:spcPts val="0"/>
                </a:spcAft>
                <a:defRPr/>
              </a:pPr>
              <a:r>
                <a:rPr lang="sl-SI" sz="2040" i="1" kern="0" dirty="0">
                  <a:solidFill>
                    <a:schemeClr val="accent4"/>
                  </a:solidFill>
                  <a:latin typeface="+mn-lt"/>
                </a:rPr>
                <a:t>Moderna organizacija</a:t>
              </a:r>
              <a:endParaRPr lang="sl-SI" sz="1632" kern="0" dirty="0">
                <a:solidFill>
                  <a:schemeClr val="accent4"/>
                </a:solidFill>
                <a:latin typeface="+mn-lt"/>
              </a:endParaRPr>
            </a:p>
          </p:txBody>
        </p:sp>
        <p:pic>
          <p:nvPicPr>
            <p:cNvPr id="24" name="Picture 83">
              <a:extLst>
                <a:ext uri="{FF2B5EF4-FFF2-40B4-BE49-F238E27FC236}">
                  <a16:creationId xmlns:a16="http://schemas.microsoft.com/office/drawing/2014/main" id="{6CDCED51-E897-4328-999A-5DA59427845C}"/>
                </a:ext>
              </a:extLst>
            </p:cNvPr>
            <p:cNvPicPr>
              <a:picLocks noChangeAspect="1" noChangeArrowheads="1"/>
            </p:cNvPicPr>
            <p:nvPr/>
          </p:nvPicPr>
          <p:blipFill>
            <a:blip r:embed="rId3">
              <a:extLst>
                <a:ext uri="{28A0092B-C50C-407E-A947-70E740481C1C}">
                  <a14:useLocalDpi xmlns:a14="http://schemas.microsoft.com/office/drawing/2010/main" val="0"/>
                </a:ext>
              </a:extLst>
            </a:blip>
            <a:srcRect/>
            <a:stretch>
              <a:fillRect/>
            </a:stretch>
          </p:blipFill>
          <p:spPr bwMode="auto">
            <a:xfrm>
              <a:off x="8085138" y="1526828"/>
              <a:ext cx="1395412" cy="1395412"/>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pic>
        <p:pic>
          <p:nvPicPr>
            <p:cNvPr id="27" name="Picture 29">
              <a:extLst>
                <a:ext uri="{FF2B5EF4-FFF2-40B4-BE49-F238E27FC236}">
                  <a16:creationId xmlns:a16="http://schemas.microsoft.com/office/drawing/2014/main" id="{046A2467-ACF8-4AED-9BC4-92B255B2F497}"/>
                </a:ext>
              </a:extLst>
            </p:cNvPr>
            <p:cNvPicPr>
              <a:picLocks noChangeAspect="1" noChangeArrowheads="1"/>
            </p:cNvPicPr>
            <p:nvPr/>
          </p:nvPicPr>
          <p:blipFill>
            <a:blip r:embed="rId5">
              <a:extLst>
                <a:ext uri="{28A0092B-C50C-407E-A947-70E740481C1C}">
                  <a14:useLocalDpi xmlns:a14="http://schemas.microsoft.com/office/drawing/2010/main" val="0"/>
                </a:ext>
              </a:extLst>
            </a:blip>
            <a:srcRect/>
            <a:stretch>
              <a:fillRect/>
            </a:stretch>
          </p:blipFill>
          <p:spPr bwMode="auto">
            <a:xfrm>
              <a:off x="3490913" y="3409603"/>
              <a:ext cx="1062037" cy="1063625"/>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pic>
        <p:grpSp>
          <p:nvGrpSpPr>
            <p:cNvPr id="28" name="Group 126">
              <a:extLst>
                <a:ext uri="{FF2B5EF4-FFF2-40B4-BE49-F238E27FC236}">
                  <a16:creationId xmlns:a16="http://schemas.microsoft.com/office/drawing/2014/main" id="{A6D7B22E-7E1A-486D-A05C-024F6E81589F}"/>
                </a:ext>
              </a:extLst>
            </p:cNvPr>
            <p:cNvGrpSpPr>
              <a:grpSpLocks/>
            </p:cNvGrpSpPr>
            <p:nvPr/>
          </p:nvGrpSpPr>
          <p:grpSpPr bwMode="auto">
            <a:xfrm>
              <a:off x="9674225" y="2930178"/>
              <a:ext cx="620713" cy="660400"/>
              <a:chOff x="10312400" y="2786063"/>
              <a:chExt cx="753697" cy="802799"/>
            </a:xfrm>
          </p:grpSpPr>
          <p:sp>
            <p:nvSpPr>
              <p:cNvPr id="29" name="Freeform 5">
                <a:extLst>
                  <a:ext uri="{FF2B5EF4-FFF2-40B4-BE49-F238E27FC236}">
                    <a16:creationId xmlns:a16="http://schemas.microsoft.com/office/drawing/2014/main" id="{76D5F8FB-BBCE-4270-834B-EBDFACDCB50B}"/>
                  </a:ext>
                </a:extLst>
              </p:cNvPr>
              <p:cNvSpPr>
                <a:spLocks/>
              </p:cNvSpPr>
              <p:nvPr/>
            </p:nvSpPr>
            <p:spPr bwMode="auto">
              <a:xfrm>
                <a:off x="10312400" y="2892202"/>
                <a:ext cx="296852" cy="669643"/>
              </a:xfrm>
              <a:custGeom>
                <a:avLst/>
                <a:gdLst>
                  <a:gd name="T0" fmla="*/ 183 w 233"/>
                  <a:gd name="T1" fmla="*/ 95 h 526"/>
                  <a:gd name="T2" fmla="*/ 182 w 233"/>
                  <a:gd name="T3" fmla="*/ 95 h 526"/>
                  <a:gd name="T4" fmla="*/ 182 w 233"/>
                  <a:gd name="T5" fmla="*/ 95 h 526"/>
                  <a:gd name="T6" fmla="*/ 132 w 233"/>
                  <a:gd name="T7" fmla="*/ 91 h 526"/>
                  <a:gd name="T8" fmla="*/ 132 w 233"/>
                  <a:gd name="T9" fmla="*/ 83 h 526"/>
                  <a:gd name="T10" fmla="*/ 143 w 233"/>
                  <a:gd name="T11" fmla="*/ 70 h 526"/>
                  <a:gd name="T12" fmla="*/ 143 w 233"/>
                  <a:gd name="T13" fmla="*/ 59 h 526"/>
                  <a:gd name="T14" fmla="*/ 148 w 233"/>
                  <a:gd name="T15" fmla="*/ 54 h 526"/>
                  <a:gd name="T16" fmla="*/ 148 w 233"/>
                  <a:gd name="T17" fmla="*/ 44 h 526"/>
                  <a:gd name="T18" fmla="*/ 145 w 233"/>
                  <a:gd name="T19" fmla="*/ 40 h 526"/>
                  <a:gd name="T20" fmla="*/ 151 w 233"/>
                  <a:gd name="T21" fmla="*/ 26 h 526"/>
                  <a:gd name="T22" fmla="*/ 132 w 233"/>
                  <a:gd name="T23" fmla="*/ 7 h 526"/>
                  <a:gd name="T24" fmla="*/ 131 w 233"/>
                  <a:gd name="T25" fmla="*/ 7 h 526"/>
                  <a:gd name="T26" fmla="*/ 110 w 233"/>
                  <a:gd name="T27" fmla="*/ 0 h 526"/>
                  <a:gd name="T28" fmla="*/ 81 w 233"/>
                  <a:gd name="T29" fmla="*/ 25 h 526"/>
                  <a:gd name="T30" fmla="*/ 87 w 233"/>
                  <a:gd name="T31" fmla="*/ 39 h 526"/>
                  <a:gd name="T32" fmla="*/ 83 w 233"/>
                  <a:gd name="T33" fmla="*/ 44 h 526"/>
                  <a:gd name="T34" fmla="*/ 83 w 233"/>
                  <a:gd name="T35" fmla="*/ 54 h 526"/>
                  <a:gd name="T36" fmla="*/ 88 w 233"/>
                  <a:gd name="T37" fmla="*/ 59 h 526"/>
                  <a:gd name="T38" fmla="*/ 88 w 233"/>
                  <a:gd name="T39" fmla="*/ 70 h 526"/>
                  <a:gd name="T40" fmla="*/ 99 w 233"/>
                  <a:gd name="T41" fmla="*/ 83 h 526"/>
                  <a:gd name="T42" fmla="*/ 99 w 233"/>
                  <a:gd name="T43" fmla="*/ 91 h 526"/>
                  <a:gd name="T44" fmla="*/ 49 w 233"/>
                  <a:gd name="T45" fmla="*/ 95 h 526"/>
                  <a:gd name="T46" fmla="*/ 49 w 233"/>
                  <a:gd name="T47" fmla="*/ 97 h 526"/>
                  <a:gd name="T48" fmla="*/ 0 w 233"/>
                  <a:gd name="T49" fmla="*/ 276 h 526"/>
                  <a:gd name="T50" fmla="*/ 3 w 233"/>
                  <a:gd name="T51" fmla="*/ 276 h 526"/>
                  <a:gd name="T52" fmla="*/ 3 w 233"/>
                  <a:gd name="T53" fmla="*/ 289 h 526"/>
                  <a:gd name="T54" fmla="*/ 14 w 233"/>
                  <a:gd name="T55" fmla="*/ 299 h 526"/>
                  <a:gd name="T56" fmla="*/ 25 w 233"/>
                  <a:gd name="T57" fmla="*/ 289 h 526"/>
                  <a:gd name="T58" fmla="*/ 25 w 233"/>
                  <a:gd name="T59" fmla="*/ 276 h 526"/>
                  <a:gd name="T60" fmla="*/ 28 w 233"/>
                  <a:gd name="T61" fmla="*/ 276 h 526"/>
                  <a:gd name="T62" fmla="*/ 49 w 233"/>
                  <a:gd name="T63" fmla="*/ 176 h 526"/>
                  <a:gd name="T64" fmla="*/ 49 w 233"/>
                  <a:gd name="T65" fmla="*/ 319 h 526"/>
                  <a:gd name="T66" fmla="*/ 67 w 233"/>
                  <a:gd name="T67" fmla="*/ 319 h 526"/>
                  <a:gd name="T68" fmla="*/ 73 w 233"/>
                  <a:gd name="T69" fmla="*/ 509 h 526"/>
                  <a:gd name="T70" fmla="*/ 79 w 233"/>
                  <a:gd name="T71" fmla="*/ 509 h 526"/>
                  <a:gd name="T72" fmla="*/ 70 w 233"/>
                  <a:gd name="T73" fmla="*/ 526 h 526"/>
                  <a:gd name="T74" fmla="*/ 111 w 233"/>
                  <a:gd name="T75" fmla="*/ 526 h 526"/>
                  <a:gd name="T76" fmla="*/ 102 w 233"/>
                  <a:gd name="T77" fmla="*/ 509 h 526"/>
                  <a:gd name="T78" fmla="*/ 108 w 233"/>
                  <a:gd name="T79" fmla="*/ 509 h 526"/>
                  <a:gd name="T80" fmla="*/ 115 w 233"/>
                  <a:gd name="T81" fmla="*/ 319 h 526"/>
                  <a:gd name="T82" fmla="*/ 117 w 233"/>
                  <a:gd name="T83" fmla="*/ 319 h 526"/>
                  <a:gd name="T84" fmla="*/ 123 w 233"/>
                  <a:gd name="T85" fmla="*/ 509 h 526"/>
                  <a:gd name="T86" fmla="*/ 129 w 233"/>
                  <a:gd name="T87" fmla="*/ 509 h 526"/>
                  <a:gd name="T88" fmla="*/ 120 w 233"/>
                  <a:gd name="T89" fmla="*/ 526 h 526"/>
                  <a:gd name="T90" fmla="*/ 161 w 233"/>
                  <a:gd name="T91" fmla="*/ 526 h 526"/>
                  <a:gd name="T92" fmla="*/ 153 w 233"/>
                  <a:gd name="T93" fmla="*/ 509 h 526"/>
                  <a:gd name="T94" fmla="*/ 158 w 233"/>
                  <a:gd name="T95" fmla="*/ 509 h 526"/>
                  <a:gd name="T96" fmla="*/ 165 w 233"/>
                  <a:gd name="T97" fmla="*/ 319 h 526"/>
                  <a:gd name="T98" fmla="*/ 182 w 233"/>
                  <a:gd name="T99" fmla="*/ 319 h 526"/>
                  <a:gd name="T100" fmla="*/ 182 w 233"/>
                  <a:gd name="T101" fmla="*/ 173 h 526"/>
                  <a:gd name="T102" fmla="*/ 204 w 233"/>
                  <a:gd name="T103" fmla="*/ 276 h 526"/>
                  <a:gd name="T104" fmla="*/ 208 w 233"/>
                  <a:gd name="T105" fmla="*/ 276 h 526"/>
                  <a:gd name="T106" fmla="*/ 208 w 233"/>
                  <a:gd name="T107" fmla="*/ 289 h 526"/>
                  <a:gd name="T108" fmla="*/ 218 w 233"/>
                  <a:gd name="T109" fmla="*/ 299 h 526"/>
                  <a:gd name="T110" fmla="*/ 229 w 233"/>
                  <a:gd name="T111" fmla="*/ 289 h 526"/>
                  <a:gd name="T112" fmla="*/ 229 w 233"/>
                  <a:gd name="T113" fmla="*/ 276 h 526"/>
                  <a:gd name="T114" fmla="*/ 233 w 233"/>
                  <a:gd name="T115" fmla="*/ 276 h 526"/>
                  <a:gd name="T116" fmla="*/ 183 w 233"/>
                  <a:gd name="T117" fmla="*/ 95 h 526"/>
                </a:gdLst>
                <a:ahLst/>
                <a:cxnLst>
                  <a:cxn ang="0">
                    <a:pos x="T0" y="T1"/>
                  </a:cxn>
                  <a:cxn ang="0">
                    <a:pos x="T2" y="T3"/>
                  </a:cxn>
                  <a:cxn ang="0">
                    <a:pos x="T4" y="T5"/>
                  </a:cxn>
                  <a:cxn ang="0">
                    <a:pos x="T6" y="T7"/>
                  </a:cxn>
                  <a:cxn ang="0">
                    <a:pos x="T8" y="T9"/>
                  </a:cxn>
                  <a:cxn ang="0">
                    <a:pos x="T10" y="T11"/>
                  </a:cxn>
                  <a:cxn ang="0">
                    <a:pos x="T12" y="T13"/>
                  </a:cxn>
                  <a:cxn ang="0">
                    <a:pos x="T14" y="T15"/>
                  </a:cxn>
                  <a:cxn ang="0">
                    <a:pos x="T16" y="T17"/>
                  </a:cxn>
                  <a:cxn ang="0">
                    <a:pos x="T18" y="T19"/>
                  </a:cxn>
                  <a:cxn ang="0">
                    <a:pos x="T20" y="T21"/>
                  </a:cxn>
                  <a:cxn ang="0">
                    <a:pos x="T22" y="T23"/>
                  </a:cxn>
                  <a:cxn ang="0">
                    <a:pos x="T24" y="T25"/>
                  </a:cxn>
                  <a:cxn ang="0">
                    <a:pos x="T26" y="T27"/>
                  </a:cxn>
                  <a:cxn ang="0">
                    <a:pos x="T28" y="T29"/>
                  </a:cxn>
                  <a:cxn ang="0">
                    <a:pos x="T30" y="T31"/>
                  </a:cxn>
                  <a:cxn ang="0">
                    <a:pos x="T32" y="T33"/>
                  </a:cxn>
                  <a:cxn ang="0">
                    <a:pos x="T34" y="T35"/>
                  </a:cxn>
                  <a:cxn ang="0">
                    <a:pos x="T36" y="T37"/>
                  </a:cxn>
                  <a:cxn ang="0">
                    <a:pos x="T38" y="T39"/>
                  </a:cxn>
                  <a:cxn ang="0">
                    <a:pos x="T40" y="T41"/>
                  </a:cxn>
                  <a:cxn ang="0">
                    <a:pos x="T42" y="T43"/>
                  </a:cxn>
                  <a:cxn ang="0">
                    <a:pos x="T44" y="T45"/>
                  </a:cxn>
                  <a:cxn ang="0">
                    <a:pos x="T46" y="T47"/>
                  </a:cxn>
                  <a:cxn ang="0">
                    <a:pos x="T48" y="T49"/>
                  </a:cxn>
                  <a:cxn ang="0">
                    <a:pos x="T50" y="T51"/>
                  </a:cxn>
                  <a:cxn ang="0">
                    <a:pos x="T52" y="T53"/>
                  </a:cxn>
                  <a:cxn ang="0">
                    <a:pos x="T54" y="T55"/>
                  </a:cxn>
                  <a:cxn ang="0">
                    <a:pos x="T56" y="T57"/>
                  </a:cxn>
                  <a:cxn ang="0">
                    <a:pos x="T58" y="T59"/>
                  </a:cxn>
                  <a:cxn ang="0">
                    <a:pos x="T60" y="T61"/>
                  </a:cxn>
                  <a:cxn ang="0">
                    <a:pos x="T62" y="T63"/>
                  </a:cxn>
                  <a:cxn ang="0">
                    <a:pos x="T64" y="T65"/>
                  </a:cxn>
                  <a:cxn ang="0">
                    <a:pos x="T66" y="T67"/>
                  </a:cxn>
                  <a:cxn ang="0">
                    <a:pos x="T68" y="T69"/>
                  </a:cxn>
                  <a:cxn ang="0">
                    <a:pos x="T70" y="T71"/>
                  </a:cxn>
                  <a:cxn ang="0">
                    <a:pos x="T72" y="T73"/>
                  </a:cxn>
                  <a:cxn ang="0">
                    <a:pos x="T74" y="T75"/>
                  </a:cxn>
                  <a:cxn ang="0">
                    <a:pos x="T76" y="T77"/>
                  </a:cxn>
                  <a:cxn ang="0">
                    <a:pos x="T78" y="T79"/>
                  </a:cxn>
                  <a:cxn ang="0">
                    <a:pos x="T80" y="T81"/>
                  </a:cxn>
                  <a:cxn ang="0">
                    <a:pos x="T82" y="T83"/>
                  </a:cxn>
                  <a:cxn ang="0">
                    <a:pos x="T84" y="T85"/>
                  </a:cxn>
                  <a:cxn ang="0">
                    <a:pos x="T86" y="T87"/>
                  </a:cxn>
                  <a:cxn ang="0">
                    <a:pos x="T88" y="T89"/>
                  </a:cxn>
                  <a:cxn ang="0">
                    <a:pos x="T90" y="T91"/>
                  </a:cxn>
                  <a:cxn ang="0">
                    <a:pos x="T92" y="T93"/>
                  </a:cxn>
                  <a:cxn ang="0">
                    <a:pos x="T94" y="T95"/>
                  </a:cxn>
                  <a:cxn ang="0">
                    <a:pos x="T96" y="T97"/>
                  </a:cxn>
                  <a:cxn ang="0">
                    <a:pos x="T98" y="T99"/>
                  </a:cxn>
                  <a:cxn ang="0">
                    <a:pos x="T100" y="T101"/>
                  </a:cxn>
                  <a:cxn ang="0">
                    <a:pos x="T102" y="T103"/>
                  </a:cxn>
                  <a:cxn ang="0">
                    <a:pos x="T104" y="T105"/>
                  </a:cxn>
                  <a:cxn ang="0">
                    <a:pos x="T106" y="T107"/>
                  </a:cxn>
                  <a:cxn ang="0">
                    <a:pos x="T108" y="T109"/>
                  </a:cxn>
                  <a:cxn ang="0">
                    <a:pos x="T110" y="T111"/>
                  </a:cxn>
                  <a:cxn ang="0">
                    <a:pos x="T112" y="T113"/>
                  </a:cxn>
                  <a:cxn ang="0">
                    <a:pos x="T114" y="T115"/>
                  </a:cxn>
                  <a:cxn ang="0">
                    <a:pos x="T116" y="T117"/>
                  </a:cxn>
                </a:cxnLst>
                <a:rect l="0" t="0" r="r" b="b"/>
                <a:pathLst>
                  <a:path w="233" h="526">
                    <a:moveTo>
                      <a:pt x="183" y="95"/>
                    </a:moveTo>
                    <a:cubicBezTo>
                      <a:pt x="182" y="95"/>
                      <a:pt x="182" y="95"/>
                      <a:pt x="182" y="95"/>
                    </a:cubicBezTo>
                    <a:cubicBezTo>
                      <a:pt x="182" y="95"/>
                      <a:pt x="182" y="95"/>
                      <a:pt x="182" y="95"/>
                    </a:cubicBezTo>
                    <a:cubicBezTo>
                      <a:pt x="132" y="91"/>
                      <a:pt x="132" y="91"/>
                      <a:pt x="132" y="91"/>
                    </a:cubicBezTo>
                    <a:cubicBezTo>
                      <a:pt x="132" y="83"/>
                      <a:pt x="132" y="83"/>
                      <a:pt x="132" y="83"/>
                    </a:cubicBezTo>
                    <a:cubicBezTo>
                      <a:pt x="138" y="82"/>
                      <a:pt x="143" y="77"/>
                      <a:pt x="143" y="70"/>
                    </a:cubicBezTo>
                    <a:cubicBezTo>
                      <a:pt x="143" y="59"/>
                      <a:pt x="143" y="59"/>
                      <a:pt x="143" y="59"/>
                    </a:cubicBezTo>
                    <a:cubicBezTo>
                      <a:pt x="146" y="59"/>
                      <a:pt x="148" y="57"/>
                      <a:pt x="148" y="54"/>
                    </a:cubicBezTo>
                    <a:cubicBezTo>
                      <a:pt x="148" y="44"/>
                      <a:pt x="148" y="44"/>
                      <a:pt x="148" y="44"/>
                    </a:cubicBezTo>
                    <a:cubicBezTo>
                      <a:pt x="148" y="42"/>
                      <a:pt x="146" y="40"/>
                      <a:pt x="145" y="40"/>
                    </a:cubicBezTo>
                    <a:cubicBezTo>
                      <a:pt x="148" y="36"/>
                      <a:pt x="151" y="31"/>
                      <a:pt x="151" y="26"/>
                    </a:cubicBezTo>
                    <a:cubicBezTo>
                      <a:pt x="151" y="16"/>
                      <a:pt x="142" y="7"/>
                      <a:pt x="132" y="7"/>
                    </a:cubicBezTo>
                    <a:cubicBezTo>
                      <a:pt x="131" y="7"/>
                      <a:pt x="131" y="7"/>
                      <a:pt x="131" y="7"/>
                    </a:cubicBezTo>
                    <a:cubicBezTo>
                      <a:pt x="126" y="3"/>
                      <a:pt x="118" y="0"/>
                      <a:pt x="110" y="0"/>
                    </a:cubicBezTo>
                    <a:cubicBezTo>
                      <a:pt x="94" y="0"/>
                      <a:pt x="81" y="11"/>
                      <a:pt x="81" y="25"/>
                    </a:cubicBezTo>
                    <a:cubicBezTo>
                      <a:pt x="81" y="30"/>
                      <a:pt x="83" y="35"/>
                      <a:pt x="87" y="39"/>
                    </a:cubicBezTo>
                    <a:cubicBezTo>
                      <a:pt x="85" y="40"/>
                      <a:pt x="83" y="42"/>
                      <a:pt x="83" y="44"/>
                    </a:cubicBezTo>
                    <a:cubicBezTo>
                      <a:pt x="83" y="54"/>
                      <a:pt x="83" y="54"/>
                      <a:pt x="83" y="54"/>
                    </a:cubicBezTo>
                    <a:cubicBezTo>
                      <a:pt x="83" y="57"/>
                      <a:pt x="85" y="59"/>
                      <a:pt x="88" y="59"/>
                    </a:cubicBezTo>
                    <a:cubicBezTo>
                      <a:pt x="88" y="70"/>
                      <a:pt x="88" y="70"/>
                      <a:pt x="88" y="70"/>
                    </a:cubicBezTo>
                    <a:cubicBezTo>
                      <a:pt x="88" y="77"/>
                      <a:pt x="93" y="83"/>
                      <a:pt x="99" y="83"/>
                    </a:cubicBezTo>
                    <a:cubicBezTo>
                      <a:pt x="99" y="91"/>
                      <a:pt x="99" y="91"/>
                      <a:pt x="99" y="91"/>
                    </a:cubicBezTo>
                    <a:cubicBezTo>
                      <a:pt x="49" y="95"/>
                      <a:pt x="49" y="95"/>
                      <a:pt x="49" y="95"/>
                    </a:cubicBezTo>
                    <a:cubicBezTo>
                      <a:pt x="49" y="97"/>
                      <a:pt x="49" y="97"/>
                      <a:pt x="49" y="97"/>
                    </a:cubicBezTo>
                    <a:cubicBezTo>
                      <a:pt x="23" y="155"/>
                      <a:pt x="6" y="213"/>
                      <a:pt x="0" y="276"/>
                    </a:cubicBezTo>
                    <a:cubicBezTo>
                      <a:pt x="3" y="276"/>
                      <a:pt x="3" y="276"/>
                      <a:pt x="3" y="276"/>
                    </a:cubicBezTo>
                    <a:cubicBezTo>
                      <a:pt x="3" y="289"/>
                      <a:pt x="3" y="289"/>
                      <a:pt x="3" y="289"/>
                    </a:cubicBezTo>
                    <a:cubicBezTo>
                      <a:pt x="3" y="295"/>
                      <a:pt x="8" y="299"/>
                      <a:pt x="14" y="299"/>
                    </a:cubicBezTo>
                    <a:cubicBezTo>
                      <a:pt x="20" y="299"/>
                      <a:pt x="25" y="295"/>
                      <a:pt x="25" y="289"/>
                    </a:cubicBezTo>
                    <a:cubicBezTo>
                      <a:pt x="25" y="276"/>
                      <a:pt x="25" y="276"/>
                      <a:pt x="25" y="276"/>
                    </a:cubicBezTo>
                    <a:cubicBezTo>
                      <a:pt x="28" y="276"/>
                      <a:pt x="28" y="276"/>
                      <a:pt x="28" y="276"/>
                    </a:cubicBezTo>
                    <a:cubicBezTo>
                      <a:pt x="32" y="241"/>
                      <a:pt x="39" y="208"/>
                      <a:pt x="49" y="176"/>
                    </a:cubicBezTo>
                    <a:cubicBezTo>
                      <a:pt x="49" y="319"/>
                      <a:pt x="49" y="319"/>
                      <a:pt x="49" y="319"/>
                    </a:cubicBezTo>
                    <a:cubicBezTo>
                      <a:pt x="67" y="319"/>
                      <a:pt x="67" y="319"/>
                      <a:pt x="67" y="319"/>
                    </a:cubicBezTo>
                    <a:cubicBezTo>
                      <a:pt x="73" y="509"/>
                      <a:pt x="73" y="509"/>
                      <a:pt x="73" y="509"/>
                    </a:cubicBezTo>
                    <a:cubicBezTo>
                      <a:pt x="79" y="509"/>
                      <a:pt x="79" y="509"/>
                      <a:pt x="79" y="509"/>
                    </a:cubicBezTo>
                    <a:cubicBezTo>
                      <a:pt x="74" y="513"/>
                      <a:pt x="70" y="519"/>
                      <a:pt x="70" y="526"/>
                    </a:cubicBezTo>
                    <a:cubicBezTo>
                      <a:pt x="111" y="526"/>
                      <a:pt x="111" y="526"/>
                      <a:pt x="111" y="526"/>
                    </a:cubicBezTo>
                    <a:cubicBezTo>
                      <a:pt x="111" y="519"/>
                      <a:pt x="108" y="513"/>
                      <a:pt x="102" y="509"/>
                    </a:cubicBezTo>
                    <a:cubicBezTo>
                      <a:pt x="108" y="509"/>
                      <a:pt x="108" y="509"/>
                      <a:pt x="108" y="509"/>
                    </a:cubicBezTo>
                    <a:cubicBezTo>
                      <a:pt x="115" y="319"/>
                      <a:pt x="115" y="319"/>
                      <a:pt x="115" y="319"/>
                    </a:cubicBezTo>
                    <a:cubicBezTo>
                      <a:pt x="117" y="319"/>
                      <a:pt x="117" y="319"/>
                      <a:pt x="117" y="319"/>
                    </a:cubicBezTo>
                    <a:cubicBezTo>
                      <a:pt x="123" y="509"/>
                      <a:pt x="123" y="509"/>
                      <a:pt x="123" y="509"/>
                    </a:cubicBezTo>
                    <a:cubicBezTo>
                      <a:pt x="129" y="509"/>
                      <a:pt x="129" y="509"/>
                      <a:pt x="129" y="509"/>
                    </a:cubicBezTo>
                    <a:cubicBezTo>
                      <a:pt x="124" y="513"/>
                      <a:pt x="120" y="519"/>
                      <a:pt x="120" y="526"/>
                    </a:cubicBezTo>
                    <a:cubicBezTo>
                      <a:pt x="161" y="526"/>
                      <a:pt x="161" y="526"/>
                      <a:pt x="161" y="526"/>
                    </a:cubicBezTo>
                    <a:cubicBezTo>
                      <a:pt x="161" y="519"/>
                      <a:pt x="158" y="513"/>
                      <a:pt x="153" y="509"/>
                    </a:cubicBezTo>
                    <a:cubicBezTo>
                      <a:pt x="158" y="509"/>
                      <a:pt x="158" y="509"/>
                      <a:pt x="158" y="509"/>
                    </a:cubicBezTo>
                    <a:cubicBezTo>
                      <a:pt x="165" y="319"/>
                      <a:pt x="165" y="319"/>
                      <a:pt x="165" y="319"/>
                    </a:cubicBezTo>
                    <a:cubicBezTo>
                      <a:pt x="182" y="319"/>
                      <a:pt x="182" y="319"/>
                      <a:pt x="182" y="319"/>
                    </a:cubicBezTo>
                    <a:cubicBezTo>
                      <a:pt x="182" y="173"/>
                      <a:pt x="182" y="173"/>
                      <a:pt x="182" y="173"/>
                    </a:cubicBezTo>
                    <a:cubicBezTo>
                      <a:pt x="193" y="206"/>
                      <a:pt x="200" y="240"/>
                      <a:pt x="204" y="276"/>
                    </a:cubicBezTo>
                    <a:cubicBezTo>
                      <a:pt x="208" y="276"/>
                      <a:pt x="208" y="276"/>
                      <a:pt x="208" y="276"/>
                    </a:cubicBezTo>
                    <a:cubicBezTo>
                      <a:pt x="208" y="289"/>
                      <a:pt x="208" y="289"/>
                      <a:pt x="208" y="289"/>
                    </a:cubicBezTo>
                    <a:cubicBezTo>
                      <a:pt x="208" y="295"/>
                      <a:pt x="212" y="299"/>
                      <a:pt x="218" y="299"/>
                    </a:cubicBezTo>
                    <a:cubicBezTo>
                      <a:pt x="224" y="299"/>
                      <a:pt x="229" y="295"/>
                      <a:pt x="229" y="289"/>
                    </a:cubicBezTo>
                    <a:cubicBezTo>
                      <a:pt x="229" y="276"/>
                      <a:pt x="229" y="276"/>
                      <a:pt x="229" y="276"/>
                    </a:cubicBezTo>
                    <a:cubicBezTo>
                      <a:pt x="233" y="276"/>
                      <a:pt x="233" y="276"/>
                      <a:pt x="233" y="276"/>
                    </a:cubicBezTo>
                    <a:cubicBezTo>
                      <a:pt x="227" y="212"/>
                      <a:pt x="210" y="154"/>
                      <a:pt x="183" y="95"/>
                    </a:cubicBezTo>
                    <a:close/>
                  </a:path>
                </a:pathLst>
              </a:custGeom>
              <a:solidFill>
                <a:srgbClr val="D2D2D2"/>
              </a:solidFill>
              <a:ln>
                <a:noFill/>
              </a:ln>
              <a:extLst>
                <a:ext uri="{91240B29-F687-4F45-9708-019B960494DF}">
                  <a14:hiddenLine xmlns:a14="http://schemas.microsoft.com/office/drawing/2010/main" w="9525">
                    <a:solidFill>
                      <a:srgbClr val="000000"/>
                    </a:solidFill>
                    <a:round/>
                    <a:headEnd/>
                    <a:tailEnd/>
                  </a14:hiddenLine>
                </a:ext>
              </a:extLst>
            </p:spPr>
            <p:txBody>
              <a:bodyPr lIns="93247" tIns="46623" rIns="93247" bIns="46623"/>
              <a:lstStyle/>
              <a:p>
                <a:pPr defTabSz="914224" eaLnBrk="1" fontAlgn="auto" hangingPunct="1">
                  <a:spcBef>
                    <a:spcPts val="0"/>
                  </a:spcBef>
                  <a:spcAft>
                    <a:spcPts val="0"/>
                  </a:spcAft>
                  <a:defRPr/>
                </a:pPr>
                <a:endParaRPr lang="sl-SI" sz="1836" kern="0" dirty="0">
                  <a:solidFill>
                    <a:sysClr val="windowText" lastClr="000000"/>
                  </a:solidFill>
                  <a:latin typeface="+mn-lt"/>
                </a:endParaRPr>
              </a:p>
            </p:txBody>
          </p:sp>
          <p:sp>
            <p:nvSpPr>
              <p:cNvPr id="30" name="Freeform 6">
                <a:extLst>
                  <a:ext uri="{FF2B5EF4-FFF2-40B4-BE49-F238E27FC236}">
                    <a16:creationId xmlns:a16="http://schemas.microsoft.com/office/drawing/2014/main" id="{A94082F9-B985-4C50-B1DF-34AFC32F285C}"/>
                  </a:ext>
                </a:extLst>
              </p:cNvPr>
              <p:cNvSpPr>
                <a:spLocks/>
              </p:cNvSpPr>
              <p:nvPr/>
            </p:nvSpPr>
            <p:spPr bwMode="auto">
              <a:xfrm>
                <a:off x="10584194" y="2928869"/>
                <a:ext cx="212037" cy="632976"/>
              </a:xfrm>
              <a:custGeom>
                <a:avLst/>
                <a:gdLst>
                  <a:gd name="T0" fmla="*/ 137 w 167"/>
                  <a:gd name="T1" fmla="*/ 101 h 498"/>
                  <a:gd name="T2" fmla="*/ 99 w 167"/>
                  <a:gd name="T3" fmla="*/ 97 h 498"/>
                  <a:gd name="T4" fmla="*/ 95 w 167"/>
                  <a:gd name="T5" fmla="*/ 93 h 498"/>
                  <a:gd name="T6" fmla="*/ 125 w 167"/>
                  <a:gd name="T7" fmla="*/ 79 h 498"/>
                  <a:gd name="T8" fmla="*/ 113 w 167"/>
                  <a:gd name="T9" fmla="*/ 73 h 498"/>
                  <a:gd name="T10" fmla="*/ 118 w 167"/>
                  <a:gd name="T11" fmla="*/ 58 h 498"/>
                  <a:gd name="T12" fmla="*/ 118 w 167"/>
                  <a:gd name="T13" fmla="*/ 57 h 498"/>
                  <a:gd name="T14" fmla="*/ 102 w 167"/>
                  <a:gd name="T15" fmla="*/ 14 h 498"/>
                  <a:gd name="T16" fmla="*/ 48 w 167"/>
                  <a:gd name="T17" fmla="*/ 38 h 498"/>
                  <a:gd name="T18" fmla="*/ 52 w 167"/>
                  <a:gd name="T19" fmla="*/ 57 h 498"/>
                  <a:gd name="T20" fmla="*/ 50 w 167"/>
                  <a:gd name="T21" fmla="*/ 73 h 498"/>
                  <a:gd name="T22" fmla="*/ 58 w 167"/>
                  <a:gd name="T23" fmla="*/ 92 h 498"/>
                  <a:gd name="T24" fmla="*/ 73 w 167"/>
                  <a:gd name="T25" fmla="*/ 97 h 498"/>
                  <a:gd name="T26" fmla="*/ 30 w 167"/>
                  <a:gd name="T27" fmla="*/ 101 h 498"/>
                  <a:gd name="T28" fmla="*/ 30 w 167"/>
                  <a:gd name="T29" fmla="*/ 101 h 498"/>
                  <a:gd name="T30" fmla="*/ 3 w 167"/>
                  <a:gd name="T31" fmla="*/ 229 h 498"/>
                  <a:gd name="T32" fmla="*/ 11 w 167"/>
                  <a:gd name="T33" fmla="*/ 246 h 498"/>
                  <a:gd name="T34" fmla="*/ 18 w 167"/>
                  <a:gd name="T35" fmla="*/ 229 h 498"/>
                  <a:gd name="T36" fmla="*/ 33 w 167"/>
                  <a:gd name="T37" fmla="*/ 154 h 498"/>
                  <a:gd name="T38" fmla="*/ 39 w 167"/>
                  <a:gd name="T39" fmla="*/ 376 h 498"/>
                  <a:gd name="T40" fmla="*/ 57 w 167"/>
                  <a:gd name="T41" fmla="*/ 490 h 498"/>
                  <a:gd name="T42" fmla="*/ 57 w 167"/>
                  <a:gd name="T43" fmla="*/ 498 h 498"/>
                  <a:gd name="T44" fmla="*/ 82 w 167"/>
                  <a:gd name="T45" fmla="*/ 498 h 498"/>
                  <a:gd name="T46" fmla="*/ 82 w 167"/>
                  <a:gd name="T47" fmla="*/ 376 h 498"/>
                  <a:gd name="T48" fmla="*/ 91 w 167"/>
                  <a:gd name="T49" fmla="*/ 490 h 498"/>
                  <a:gd name="T50" fmla="*/ 92 w 167"/>
                  <a:gd name="T51" fmla="*/ 498 h 498"/>
                  <a:gd name="T52" fmla="*/ 116 w 167"/>
                  <a:gd name="T53" fmla="*/ 498 h 498"/>
                  <a:gd name="T54" fmla="*/ 116 w 167"/>
                  <a:gd name="T55" fmla="*/ 376 h 498"/>
                  <a:gd name="T56" fmla="*/ 129 w 167"/>
                  <a:gd name="T57" fmla="*/ 262 h 498"/>
                  <a:gd name="T58" fmla="*/ 146 w 167"/>
                  <a:gd name="T59" fmla="*/ 229 h 498"/>
                  <a:gd name="T60" fmla="*/ 149 w 167"/>
                  <a:gd name="T61" fmla="*/ 238 h 498"/>
                  <a:gd name="T62" fmla="*/ 164 w 167"/>
                  <a:gd name="T63" fmla="*/ 238 h 498"/>
                  <a:gd name="T64" fmla="*/ 167 w 167"/>
                  <a:gd name="T65" fmla="*/ 229 h 498"/>
                </a:gdLst>
                <a:ahLst/>
                <a:cxnLst>
                  <a:cxn ang="0">
                    <a:pos x="T0" y="T1"/>
                  </a:cxn>
                  <a:cxn ang="0">
                    <a:pos x="T2" y="T3"/>
                  </a:cxn>
                  <a:cxn ang="0">
                    <a:pos x="T4" y="T5"/>
                  </a:cxn>
                  <a:cxn ang="0">
                    <a:pos x="T6" y="T7"/>
                  </a:cxn>
                  <a:cxn ang="0">
                    <a:pos x="T8" y="T9"/>
                  </a:cxn>
                  <a:cxn ang="0">
                    <a:pos x="T10" y="T11"/>
                  </a:cxn>
                  <a:cxn ang="0">
                    <a:pos x="T12" y="T13"/>
                  </a:cxn>
                  <a:cxn ang="0">
                    <a:pos x="T14" y="T15"/>
                  </a:cxn>
                  <a:cxn ang="0">
                    <a:pos x="T16" y="T17"/>
                  </a:cxn>
                  <a:cxn ang="0">
                    <a:pos x="T18" y="T19"/>
                  </a:cxn>
                  <a:cxn ang="0">
                    <a:pos x="T20" y="T21"/>
                  </a:cxn>
                  <a:cxn ang="0">
                    <a:pos x="T22" y="T23"/>
                  </a:cxn>
                  <a:cxn ang="0">
                    <a:pos x="T24" y="T25"/>
                  </a:cxn>
                  <a:cxn ang="0">
                    <a:pos x="T26" y="T27"/>
                  </a:cxn>
                  <a:cxn ang="0">
                    <a:pos x="T28" y="T29"/>
                  </a:cxn>
                  <a:cxn ang="0">
                    <a:pos x="T30" y="T31"/>
                  </a:cxn>
                  <a:cxn ang="0">
                    <a:pos x="T32" y="T33"/>
                  </a:cxn>
                  <a:cxn ang="0">
                    <a:pos x="T34" y="T35"/>
                  </a:cxn>
                  <a:cxn ang="0">
                    <a:pos x="T36" y="T37"/>
                  </a:cxn>
                  <a:cxn ang="0">
                    <a:pos x="T38" y="T39"/>
                  </a:cxn>
                  <a:cxn ang="0">
                    <a:pos x="T40" y="T41"/>
                  </a:cxn>
                  <a:cxn ang="0">
                    <a:pos x="T42" y="T43"/>
                  </a:cxn>
                  <a:cxn ang="0">
                    <a:pos x="T44" y="T45"/>
                  </a:cxn>
                  <a:cxn ang="0">
                    <a:pos x="T46" y="T47"/>
                  </a:cxn>
                  <a:cxn ang="0">
                    <a:pos x="T48" y="T49"/>
                  </a:cxn>
                  <a:cxn ang="0">
                    <a:pos x="T50" y="T51"/>
                  </a:cxn>
                  <a:cxn ang="0">
                    <a:pos x="T52" y="T53"/>
                  </a:cxn>
                  <a:cxn ang="0">
                    <a:pos x="T54" y="T55"/>
                  </a:cxn>
                  <a:cxn ang="0">
                    <a:pos x="T56" y="T57"/>
                  </a:cxn>
                  <a:cxn ang="0">
                    <a:pos x="T58" y="T59"/>
                  </a:cxn>
                  <a:cxn ang="0">
                    <a:pos x="T60" y="T61"/>
                  </a:cxn>
                  <a:cxn ang="0">
                    <a:pos x="T62" y="T63"/>
                  </a:cxn>
                  <a:cxn ang="0">
                    <a:pos x="T64" y="T65"/>
                  </a:cxn>
                </a:cxnLst>
                <a:rect l="0" t="0" r="r" b="b"/>
                <a:pathLst>
                  <a:path w="167" h="498">
                    <a:moveTo>
                      <a:pt x="137" y="101"/>
                    </a:moveTo>
                    <a:cubicBezTo>
                      <a:pt x="137" y="101"/>
                      <a:pt x="137" y="101"/>
                      <a:pt x="137" y="101"/>
                    </a:cubicBezTo>
                    <a:cubicBezTo>
                      <a:pt x="99" y="97"/>
                      <a:pt x="99" y="97"/>
                      <a:pt x="99" y="97"/>
                    </a:cubicBezTo>
                    <a:cubicBezTo>
                      <a:pt x="99" y="97"/>
                      <a:pt x="99" y="97"/>
                      <a:pt x="99" y="97"/>
                    </a:cubicBezTo>
                    <a:cubicBezTo>
                      <a:pt x="95" y="97"/>
                      <a:pt x="95" y="97"/>
                      <a:pt x="95" y="97"/>
                    </a:cubicBezTo>
                    <a:cubicBezTo>
                      <a:pt x="95" y="93"/>
                      <a:pt x="95" y="93"/>
                      <a:pt x="95" y="93"/>
                    </a:cubicBezTo>
                    <a:cubicBezTo>
                      <a:pt x="100" y="93"/>
                      <a:pt x="105" y="93"/>
                      <a:pt x="112" y="92"/>
                    </a:cubicBezTo>
                    <a:cubicBezTo>
                      <a:pt x="123" y="90"/>
                      <a:pt x="124" y="83"/>
                      <a:pt x="125" y="79"/>
                    </a:cubicBezTo>
                    <a:cubicBezTo>
                      <a:pt x="125" y="75"/>
                      <a:pt x="122" y="68"/>
                      <a:pt x="120" y="73"/>
                    </a:cubicBezTo>
                    <a:cubicBezTo>
                      <a:pt x="119" y="79"/>
                      <a:pt x="114" y="77"/>
                      <a:pt x="113" y="73"/>
                    </a:cubicBezTo>
                    <a:cubicBezTo>
                      <a:pt x="112" y="71"/>
                      <a:pt x="114" y="66"/>
                      <a:pt x="116" y="62"/>
                    </a:cubicBezTo>
                    <a:cubicBezTo>
                      <a:pt x="116" y="60"/>
                      <a:pt x="117" y="59"/>
                      <a:pt x="118" y="58"/>
                    </a:cubicBezTo>
                    <a:cubicBezTo>
                      <a:pt x="118" y="57"/>
                      <a:pt x="118" y="57"/>
                      <a:pt x="118" y="57"/>
                    </a:cubicBezTo>
                    <a:cubicBezTo>
                      <a:pt x="118" y="57"/>
                      <a:pt x="118" y="57"/>
                      <a:pt x="118" y="57"/>
                    </a:cubicBezTo>
                    <a:cubicBezTo>
                      <a:pt x="119" y="53"/>
                      <a:pt x="120" y="49"/>
                      <a:pt x="120" y="44"/>
                    </a:cubicBezTo>
                    <a:cubicBezTo>
                      <a:pt x="120" y="30"/>
                      <a:pt x="113" y="18"/>
                      <a:pt x="102" y="14"/>
                    </a:cubicBezTo>
                    <a:cubicBezTo>
                      <a:pt x="97" y="5"/>
                      <a:pt x="88" y="0"/>
                      <a:pt x="79" y="0"/>
                    </a:cubicBezTo>
                    <a:cubicBezTo>
                      <a:pt x="62" y="0"/>
                      <a:pt x="48" y="17"/>
                      <a:pt x="48" y="38"/>
                    </a:cubicBezTo>
                    <a:cubicBezTo>
                      <a:pt x="48" y="45"/>
                      <a:pt x="50" y="52"/>
                      <a:pt x="52" y="57"/>
                    </a:cubicBezTo>
                    <a:cubicBezTo>
                      <a:pt x="52" y="57"/>
                      <a:pt x="52" y="57"/>
                      <a:pt x="52" y="57"/>
                    </a:cubicBezTo>
                    <a:cubicBezTo>
                      <a:pt x="52" y="57"/>
                      <a:pt x="59" y="70"/>
                      <a:pt x="57" y="73"/>
                    </a:cubicBezTo>
                    <a:cubicBezTo>
                      <a:pt x="56" y="77"/>
                      <a:pt x="51" y="79"/>
                      <a:pt x="50" y="73"/>
                    </a:cubicBezTo>
                    <a:cubicBezTo>
                      <a:pt x="48" y="68"/>
                      <a:pt x="45" y="75"/>
                      <a:pt x="45" y="79"/>
                    </a:cubicBezTo>
                    <a:cubicBezTo>
                      <a:pt x="46" y="83"/>
                      <a:pt x="47" y="90"/>
                      <a:pt x="58" y="92"/>
                    </a:cubicBezTo>
                    <a:cubicBezTo>
                      <a:pt x="64" y="92"/>
                      <a:pt x="68" y="93"/>
                      <a:pt x="72" y="93"/>
                    </a:cubicBezTo>
                    <a:cubicBezTo>
                      <a:pt x="73" y="97"/>
                      <a:pt x="73" y="97"/>
                      <a:pt x="73" y="97"/>
                    </a:cubicBezTo>
                    <a:cubicBezTo>
                      <a:pt x="69" y="97"/>
                      <a:pt x="69" y="97"/>
                      <a:pt x="69" y="97"/>
                    </a:cubicBezTo>
                    <a:cubicBezTo>
                      <a:pt x="30" y="101"/>
                      <a:pt x="30" y="101"/>
                      <a:pt x="30" y="101"/>
                    </a:cubicBezTo>
                    <a:cubicBezTo>
                      <a:pt x="30" y="101"/>
                      <a:pt x="30" y="101"/>
                      <a:pt x="30" y="101"/>
                    </a:cubicBezTo>
                    <a:cubicBezTo>
                      <a:pt x="30" y="101"/>
                      <a:pt x="30" y="101"/>
                      <a:pt x="30" y="101"/>
                    </a:cubicBezTo>
                    <a:cubicBezTo>
                      <a:pt x="10" y="142"/>
                      <a:pt x="4" y="183"/>
                      <a:pt x="0" y="229"/>
                    </a:cubicBezTo>
                    <a:cubicBezTo>
                      <a:pt x="3" y="229"/>
                      <a:pt x="3" y="229"/>
                      <a:pt x="3" y="229"/>
                    </a:cubicBezTo>
                    <a:cubicBezTo>
                      <a:pt x="3" y="238"/>
                      <a:pt x="3" y="238"/>
                      <a:pt x="3" y="238"/>
                    </a:cubicBezTo>
                    <a:cubicBezTo>
                      <a:pt x="3" y="242"/>
                      <a:pt x="6" y="246"/>
                      <a:pt x="11" y="246"/>
                    </a:cubicBezTo>
                    <a:cubicBezTo>
                      <a:pt x="15" y="246"/>
                      <a:pt x="18" y="242"/>
                      <a:pt x="18" y="238"/>
                    </a:cubicBezTo>
                    <a:cubicBezTo>
                      <a:pt x="18" y="229"/>
                      <a:pt x="18" y="229"/>
                      <a:pt x="18" y="229"/>
                    </a:cubicBezTo>
                    <a:cubicBezTo>
                      <a:pt x="21" y="229"/>
                      <a:pt x="21" y="229"/>
                      <a:pt x="21" y="229"/>
                    </a:cubicBezTo>
                    <a:cubicBezTo>
                      <a:pt x="24" y="203"/>
                      <a:pt x="27" y="178"/>
                      <a:pt x="33" y="154"/>
                    </a:cubicBezTo>
                    <a:cubicBezTo>
                      <a:pt x="39" y="262"/>
                      <a:pt x="39" y="262"/>
                      <a:pt x="39" y="262"/>
                    </a:cubicBezTo>
                    <a:cubicBezTo>
                      <a:pt x="39" y="376"/>
                      <a:pt x="39" y="376"/>
                      <a:pt x="39" y="376"/>
                    </a:cubicBezTo>
                    <a:cubicBezTo>
                      <a:pt x="54" y="376"/>
                      <a:pt x="54" y="376"/>
                      <a:pt x="54" y="376"/>
                    </a:cubicBezTo>
                    <a:cubicBezTo>
                      <a:pt x="57" y="490"/>
                      <a:pt x="57" y="490"/>
                      <a:pt x="57" y="490"/>
                    </a:cubicBezTo>
                    <a:cubicBezTo>
                      <a:pt x="56" y="492"/>
                      <a:pt x="55" y="495"/>
                      <a:pt x="55" y="498"/>
                    </a:cubicBezTo>
                    <a:cubicBezTo>
                      <a:pt x="57" y="498"/>
                      <a:pt x="57" y="498"/>
                      <a:pt x="57" y="498"/>
                    </a:cubicBezTo>
                    <a:cubicBezTo>
                      <a:pt x="79" y="498"/>
                      <a:pt x="79" y="498"/>
                      <a:pt x="79" y="498"/>
                    </a:cubicBezTo>
                    <a:cubicBezTo>
                      <a:pt x="82" y="498"/>
                      <a:pt x="82" y="498"/>
                      <a:pt x="82" y="498"/>
                    </a:cubicBezTo>
                    <a:cubicBezTo>
                      <a:pt x="82" y="495"/>
                      <a:pt x="81" y="492"/>
                      <a:pt x="79" y="490"/>
                    </a:cubicBezTo>
                    <a:cubicBezTo>
                      <a:pt x="82" y="376"/>
                      <a:pt x="82" y="376"/>
                      <a:pt x="82" y="376"/>
                    </a:cubicBezTo>
                    <a:cubicBezTo>
                      <a:pt x="89" y="376"/>
                      <a:pt x="89" y="376"/>
                      <a:pt x="89" y="376"/>
                    </a:cubicBezTo>
                    <a:cubicBezTo>
                      <a:pt x="91" y="490"/>
                      <a:pt x="91" y="490"/>
                      <a:pt x="91" y="490"/>
                    </a:cubicBezTo>
                    <a:cubicBezTo>
                      <a:pt x="90" y="492"/>
                      <a:pt x="89" y="495"/>
                      <a:pt x="89" y="498"/>
                    </a:cubicBezTo>
                    <a:cubicBezTo>
                      <a:pt x="92" y="498"/>
                      <a:pt x="92" y="498"/>
                      <a:pt x="92" y="498"/>
                    </a:cubicBezTo>
                    <a:cubicBezTo>
                      <a:pt x="113" y="498"/>
                      <a:pt x="113" y="498"/>
                      <a:pt x="113" y="498"/>
                    </a:cubicBezTo>
                    <a:cubicBezTo>
                      <a:pt x="116" y="498"/>
                      <a:pt x="116" y="498"/>
                      <a:pt x="116" y="498"/>
                    </a:cubicBezTo>
                    <a:cubicBezTo>
                      <a:pt x="116" y="495"/>
                      <a:pt x="115" y="492"/>
                      <a:pt x="113" y="490"/>
                    </a:cubicBezTo>
                    <a:cubicBezTo>
                      <a:pt x="116" y="376"/>
                      <a:pt x="116" y="376"/>
                      <a:pt x="116" y="376"/>
                    </a:cubicBezTo>
                    <a:cubicBezTo>
                      <a:pt x="129" y="376"/>
                      <a:pt x="129" y="376"/>
                      <a:pt x="129" y="376"/>
                    </a:cubicBezTo>
                    <a:cubicBezTo>
                      <a:pt x="129" y="262"/>
                      <a:pt x="129" y="262"/>
                      <a:pt x="129" y="262"/>
                    </a:cubicBezTo>
                    <a:cubicBezTo>
                      <a:pt x="134" y="155"/>
                      <a:pt x="134" y="155"/>
                      <a:pt x="134" y="155"/>
                    </a:cubicBezTo>
                    <a:cubicBezTo>
                      <a:pt x="140" y="179"/>
                      <a:pt x="143" y="203"/>
                      <a:pt x="146" y="229"/>
                    </a:cubicBezTo>
                    <a:cubicBezTo>
                      <a:pt x="149" y="229"/>
                      <a:pt x="149" y="229"/>
                      <a:pt x="149" y="229"/>
                    </a:cubicBezTo>
                    <a:cubicBezTo>
                      <a:pt x="149" y="238"/>
                      <a:pt x="149" y="238"/>
                      <a:pt x="149" y="238"/>
                    </a:cubicBezTo>
                    <a:cubicBezTo>
                      <a:pt x="149" y="242"/>
                      <a:pt x="152" y="246"/>
                      <a:pt x="156" y="246"/>
                    </a:cubicBezTo>
                    <a:cubicBezTo>
                      <a:pt x="160" y="246"/>
                      <a:pt x="164" y="242"/>
                      <a:pt x="164" y="238"/>
                    </a:cubicBezTo>
                    <a:cubicBezTo>
                      <a:pt x="164" y="229"/>
                      <a:pt x="164" y="229"/>
                      <a:pt x="164" y="229"/>
                    </a:cubicBezTo>
                    <a:cubicBezTo>
                      <a:pt x="167" y="229"/>
                      <a:pt x="167" y="229"/>
                      <a:pt x="167" y="229"/>
                    </a:cubicBezTo>
                    <a:cubicBezTo>
                      <a:pt x="162" y="183"/>
                      <a:pt x="156" y="142"/>
                      <a:pt x="137" y="101"/>
                    </a:cubicBezTo>
                    <a:close/>
                  </a:path>
                </a:pathLst>
              </a:custGeom>
              <a:solidFill>
                <a:srgbClr val="D2D2D2"/>
              </a:solidFill>
              <a:ln>
                <a:noFill/>
              </a:ln>
              <a:extLst>
                <a:ext uri="{91240B29-F687-4F45-9708-019B960494DF}">
                  <a14:hiddenLine xmlns:a14="http://schemas.microsoft.com/office/drawing/2010/main" w="9525">
                    <a:solidFill>
                      <a:srgbClr val="000000"/>
                    </a:solidFill>
                    <a:round/>
                    <a:headEnd/>
                    <a:tailEnd/>
                  </a14:hiddenLine>
                </a:ext>
              </a:extLst>
            </p:spPr>
            <p:txBody>
              <a:bodyPr lIns="93247" tIns="46623" rIns="93247" bIns="46623"/>
              <a:lstStyle/>
              <a:p>
                <a:pPr defTabSz="914224" eaLnBrk="1" fontAlgn="auto" hangingPunct="1">
                  <a:spcBef>
                    <a:spcPts val="0"/>
                  </a:spcBef>
                  <a:spcAft>
                    <a:spcPts val="0"/>
                  </a:spcAft>
                  <a:defRPr/>
                </a:pPr>
                <a:endParaRPr lang="sl-SI" sz="1836" kern="0" dirty="0">
                  <a:solidFill>
                    <a:sysClr val="windowText" lastClr="000000"/>
                  </a:solidFill>
                  <a:latin typeface="+mn-lt"/>
                </a:endParaRPr>
              </a:p>
            </p:txBody>
          </p:sp>
          <p:sp>
            <p:nvSpPr>
              <p:cNvPr id="31" name="Freeform 9">
                <a:extLst>
                  <a:ext uri="{FF2B5EF4-FFF2-40B4-BE49-F238E27FC236}">
                    <a16:creationId xmlns:a16="http://schemas.microsoft.com/office/drawing/2014/main" id="{3DBEF2C2-C743-4608-B440-3659460F5661}"/>
                  </a:ext>
                </a:extLst>
              </p:cNvPr>
              <p:cNvSpPr>
                <a:spLocks/>
              </p:cNvSpPr>
              <p:nvPr/>
            </p:nvSpPr>
            <p:spPr bwMode="auto">
              <a:xfrm>
                <a:off x="10879118" y="2824659"/>
                <a:ext cx="121440" cy="142806"/>
              </a:xfrm>
              <a:custGeom>
                <a:avLst/>
                <a:gdLst>
                  <a:gd name="T0" fmla="*/ 91 w 97"/>
                  <a:gd name="T1" fmla="*/ 88 h 112"/>
                  <a:gd name="T2" fmla="*/ 82 w 97"/>
                  <a:gd name="T3" fmla="*/ 88 h 112"/>
                  <a:gd name="T4" fmla="*/ 85 w 97"/>
                  <a:gd name="T5" fmla="*/ 74 h 112"/>
                  <a:gd name="T6" fmla="*/ 88 w 97"/>
                  <a:gd name="T7" fmla="*/ 69 h 112"/>
                  <a:gd name="T8" fmla="*/ 88 w 97"/>
                  <a:gd name="T9" fmla="*/ 69 h 112"/>
                  <a:gd name="T10" fmla="*/ 88 w 97"/>
                  <a:gd name="T11" fmla="*/ 69 h 112"/>
                  <a:gd name="T12" fmla="*/ 91 w 97"/>
                  <a:gd name="T13" fmla="*/ 53 h 112"/>
                  <a:gd name="T14" fmla="*/ 69 w 97"/>
                  <a:gd name="T15" fmla="*/ 17 h 112"/>
                  <a:gd name="T16" fmla="*/ 40 w 97"/>
                  <a:gd name="T17" fmla="*/ 0 h 112"/>
                  <a:gd name="T18" fmla="*/ 4 w 97"/>
                  <a:gd name="T19" fmla="*/ 46 h 112"/>
                  <a:gd name="T20" fmla="*/ 9 w 97"/>
                  <a:gd name="T21" fmla="*/ 69 h 112"/>
                  <a:gd name="T22" fmla="*/ 9 w 97"/>
                  <a:gd name="T23" fmla="*/ 69 h 112"/>
                  <a:gd name="T24" fmla="*/ 15 w 97"/>
                  <a:gd name="T25" fmla="*/ 88 h 112"/>
                  <a:gd name="T26" fmla="*/ 6 w 97"/>
                  <a:gd name="T27" fmla="*/ 88 h 112"/>
                  <a:gd name="T28" fmla="*/ 0 w 97"/>
                  <a:gd name="T29" fmla="*/ 95 h 112"/>
                  <a:gd name="T30" fmla="*/ 16 w 97"/>
                  <a:gd name="T31" fmla="*/ 110 h 112"/>
                  <a:gd name="T32" fmla="*/ 42 w 97"/>
                  <a:gd name="T33" fmla="*/ 112 h 112"/>
                  <a:gd name="T34" fmla="*/ 44 w 97"/>
                  <a:gd name="T35" fmla="*/ 112 h 112"/>
                  <a:gd name="T36" fmla="*/ 44 w 97"/>
                  <a:gd name="T37" fmla="*/ 112 h 112"/>
                  <a:gd name="T38" fmla="*/ 47 w 97"/>
                  <a:gd name="T39" fmla="*/ 112 h 112"/>
                  <a:gd name="T40" fmla="*/ 48 w 97"/>
                  <a:gd name="T41" fmla="*/ 112 h 112"/>
                  <a:gd name="T42" fmla="*/ 49 w 97"/>
                  <a:gd name="T43" fmla="*/ 112 h 112"/>
                  <a:gd name="T44" fmla="*/ 53 w 97"/>
                  <a:gd name="T45" fmla="*/ 112 h 112"/>
                  <a:gd name="T46" fmla="*/ 53 w 97"/>
                  <a:gd name="T47" fmla="*/ 112 h 112"/>
                  <a:gd name="T48" fmla="*/ 54 w 97"/>
                  <a:gd name="T49" fmla="*/ 112 h 112"/>
                  <a:gd name="T50" fmla="*/ 81 w 97"/>
                  <a:gd name="T51" fmla="*/ 110 h 112"/>
                  <a:gd name="T52" fmla="*/ 96 w 97"/>
                  <a:gd name="T53" fmla="*/ 95 h 112"/>
                  <a:gd name="T54" fmla="*/ 91 w 97"/>
                  <a:gd name="T55" fmla="*/ 88 h 112"/>
                </a:gdLst>
                <a:ahLst/>
                <a:cxnLst>
                  <a:cxn ang="0">
                    <a:pos x="T0" y="T1"/>
                  </a:cxn>
                  <a:cxn ang="0">
                    <a:pos x="T2" y="T3"/>
                  </a:cxn>
                  <a:cxn ang="0">
                    <a:pos x="T4" y="T5"/>
                  </a:cxn>
                  <a:cxn ang="0">
                    <a:pos x="T6" y="T7"/>
                  </a:cxn>
                  <a:cxn ang="0">
                    <a:pos x="T8" y="T9"/>
                  </a:cxn>
                  <a:cxn ang="0">
                    <a:pos x="T10" y="T11"/>
                  </a:cxn>
                  <a:cxn ang="0">
                    <a:pos x="T12" y="T13"/>
                  </a:cxn>
                  <a:cxn ang="0">
                    <a:pos x="T14" y="T15"/>
                  </a:cxn>
                  <a:cxn ang="0">
                    <a:pos x="T16" y="T17"/>
                  </a:cxn>
                  <a:cxn ang="0">
                    <a:pos x="T18" y="T19"/>
                  </a:cxn>
                  <a:cxn ang="0">
                    <a:pos x="T20" y="T21"/>
                  </a:cxn>
                  <a:cxn ang="0">
                    <a:pos x="T22" y="T23"/>
                  </a:cxn>
                  <a:cxn ang="0">
                    <a:pos x="T24" y="T25"/>
                  </a:cxn>
                  <a:cxn ang="0">
                    <a:pos x="T26" y="T27"/>
                  </a:cxn>
                  <a:cxn ang="0">
                    <a:pos x="T28" y="T29"/>
                  </a:cxn>
                  <a:cxn ang="0">
                    <a:pos x="T30" y="T31"/>
                  </a:cxn>
                  <a:cxn ang="0">
                    <a:pos x="T32" y="T33"/>
                  </a:cxn>
                  <a:cxn ang="0">
                    <a:pos x="T34" y="T35"/>
                  </a:cxn>
                  <a:cxn ang="0">
                    <a:pos x="T36" y="T37"/>
                  </a:cxn>
                  <a:cxn ang="0">
                    <a:pos x="T38" y="T39"/>
                  </a:cxn>
                  <a:cxn ang="0">
                    <a:pos x="T40" y="T41"/>
                  </a:cxn>
                  <a:cxn ang="0">
                    <a:pos x="T42" y="T43"/>
                  </a:cxn>
                  <a:cxn ang="0">
                    <a:pos x="T44" y="T45"/>
                  </a:cxn>
                  <a:cxn ang="0">
                    <a:pos x="T46" y="T47"/>
                  </a:cxn>
                  <a:cxn ang="0">
                    <a:pos x="T48" y="T49"/>
                  </a:cxn>
                  <a:cxn ang="0">
                    <a:pos x="T50" y="T51"/>
                  </a:cxn>
                  <a:cxn ang="0">
                    <a:pos x="T52" y="T53"/>
                  </a:cxn>
                  <a:cxn ang="0">
                    <a:pos x="T54" y="T55"/>
                  </a:cxn>
                </a:cxnLst>
                <a:rect l="0" t="0" r="r" b="b"/>
                <a:pathLst>
                  <a:path w="97" h="112">
                    <a:moveTo>
                      <a:pt x="91" y="88"/>
                    </a:moveTo>
                    <a:cubicBezTo>
                      <a:pt x="89" y="95"/>
                      <a:pt x="83" y="93"/>
                      <a:pt x="82" y="88"/>
                    </a:cubicBezTo>
                    <a:cubicBezTo>
                      <a:pt x="81" y="86"/>
                      <a:pt x="83" y="79"/>
                      <a:pt x="85" y="74"/>
                    </a:cubicBezTo>
                    <a:cubicBezTo>
                      <a:pt x="86" y="73"/>
                      <a:pt x="87" y="71"/>
                      <a:pt x="88" y="69"/>
                    </a:cubicBezTo>
                    <a:cubicBezTo>
                      <a:pt x="88" y="69"/>
                      <a:pt x="88" y="69"/>
                      <a:pt x="88" y="69"/>
                    </a:cubicBezTo>
                    <a:cubicBezTo>
                      <a:pt x="88" y="69"/>
                      <a:pt x="88" y="69"/>
                      <a:pt x="88" y="69"/>
                    </a:cubicBezTo>
                    <a:cubicBezTo>
                      <a:pt x="90" y="64"/>
                      <a:pt x="91" y="59"/>
                      <a:pt x="91" y="53"/>
                    </a:cubicBezTo>
                    <a:cubicBezTo>
                      <a:pt x="91" y="36"/>
                      <a:pt x="82" y="22"/>
                      <a:pt x="69" y="17"/>
                    </a:cubicBezTo>
                    <a:cubicBezTo>
                      <a:pt x="62" y="7"/>
                      <a:pt x="52" y="0"/>
                      <a:pt x="40" y="0"/>
                    </a:cubicBezTo>
                    <a:cubicBezTo>
                      <a:pt x="20" y="0"/>
                      <a:pt x="4" y="20"/>
                      <a:pt x="4" y="46"/>
                    </a:cubicBezTo>
                    <a:cubicBezTo>
                      <a:pt x="4" y="54"/>
                      <a:pt x="6" y="62"/>
                      <a:pt x="9" y="69"/>
                    </a:cubicBezTo>
                    <a:cubicBezTo>
                      <a:pt x="9" y="69"/>
                      <a:pt x="9" y="69"/>
                      <a:pt x="9" y="69"/>
                    </a:cubicBezTo>
                    <a:cubicBezTo>
                      <a:pt x="9" y="69"/>
                      <a:pt x="17" y="84"/>
                      <a:pt x="15" y="88"/>
                    </a:cubicBezTo>
                    <a:cubicBezTo>
                      <a:pt x="13" y="93"/>
                      <a:pt x="8" y="95"/>
                      <a:pt x="6" y="88"/>
                    </a:cubicBezTo>
                    <a:cubicBezTo>
                      <a:pt x="3" y="82"/>
                      <a:pt x="0" y="90"/>
                      <a:pt x="0" y="95"/>
                    </a:cubicBezTo>
                    <a:cubicBezTo>
                      <a:pt x="1" y="101"/>
                      <a:pt x="2" y="108"/>
                      <a:pt x="16" y="110"/>
                    </a:cubicBezTo>
                    <a:cubicBezTo>
                      <a:pt x="27" y="112"/>
                      <a:pt x="33" y="112"/>
                      <a:pt x="42" y="112"/>
                    </a:cubicBezTo>
                    <a:cubicBezTo>
                      <a:pt x="43" y="112"/>
                      <a:pt x="44" y="112"/>
                      <a:pt x="44" y="112"/>
                    </a:cubicBezTo>
                    <a:cubicBezTo>
                      <a:pt x="44" y="112"/>
                      <a:pt x="44" y="112"/>
                      <a:pt x="44" y="112"/>
                    </a:cubicBezTo>
                    <a:cubicBezTo>
                      <a:pt x="45" y="112"/>
                      <a:pt x="46" y="112"/>
                      <a:pt x="47" y="112"/>
                    </a:cubicBezTo>
                    <a:cubicBezTo>
                      <a:pt x="48" y="112"/>
                      <a:pt x="48" y="112"/>
                      <a:pt x="48" y="112"/>
                    </a:cubicBezTo>
                    <a:cubicBezTo>
                      <a:pt x="49" y="112"/>
                      <a:pt x="49" y="112"/>
                      <a:pt x="49" y="112"/>
                    </a:cubicBezTo>
                    <a:cubicBezTo>
                      <a:pt x="50" y="112"/>
                      <a:pt x="51" y="112"/>
                      <a:pt x="53" y="112"/>
                    </a:cubicBezTo>
                    <a:cubicBezTo>
                      <a:pt x="53" y="112"/>
                      <a:pt x="53" y="112"/>
                      <a:pt x="53" y="112"/>
                    </a:cubicBezTo>
                    <a:cubicBezTo>
                      <a:pt x="53" y="112"/>
                      <a:pt x="54" y="112"/>
                      <a:pt x="54" y="112"/>
                    </a:cubicBezTo>
                    <a:cubicBezTo>
                      <a:pt x="63" y="112"/>
                      <a:pt x="69" y="112"/>
                      <a:pt x="81" y="110"/>
                    </a:cubicBezTo>
                    <a:cubicBezTo>
                      <a:pt x="94" y="108"/>
                      <a:pt x="96" y="101"/>
                      <a:pt x="96" y="95"/>
                    </a:cubicBezTo>
                    <a:cubicBezTo>
                      <a:pt x="97" y="90"/>
                      <a:pt x="93" y="82"/>
                      <a:pt x="91" y="88"/>
                    </a:cubicBezTo>
                    <a:close/>
                  </a:path>
                </a:pathLst>
              </a:custGeom>
              <a:solidFill>
                <a:srgbClr val="505050"/>
              </a:solidFill>
              <a:ln>
                <a:noFill/>
              </a:ln>
              <a:extLst>
                <a:ext uri="{91240B29-F687-4F45-9708-019B960494DF}">
                  <a14:hiddenLine xmlns:a14="http://schemas.microsoft.com/office/drawing/2010/main" w="9525">
                    <a:solidFill>
                      <a:srgbClr val="000000"/>
                    </a:solidFill>
                    <a:round/>
                    <a:headEnd/>
                    <a:tailEnd/>
                  </a14:hiddenLine>
                </a:ext>
              </a:extLst>
            </p:spPr>
            <p:txBody>
              <a:bodyPr lIns="93247" tIns="46623" rIns="93247" bIns="46623"/>
              <a:lstStyle/>
              <a:p>
                <a:pPr defTabSz="914224" eaLnBrk="1" fontAlgn="auto" hangingPunct="1">
                  <a:spcBef>
                    <a:spcPts val="0"/>
                  </a:spcBef>
                  <a:spcAft>
                    <a:spcPts val="0"/>
                  </a:spcAft>
                  <a:defRPr/>
                </a:pPr>
                <a:endParaRPr lang="sl-SI" sz="1836" kern="0" dirty="0">
                  <a:solidFill>
                    <a:sysClr val="windowText" lastClr="000000"/>
                  </a:solidFill>
                  <a:latin typeface="+mn-lt"/>
                </a:endParaRPr>
              </a:p>
            </p:txBody>
          </p:sp>
          <p:sp>
            <p:nvSpPr>
              <p:cNvPr id="32" name="Freeform 10">
                <a:extLst>
                  <a:ext uri="{FF2B5EF4-FFF2-40B4-BE49-F238E27FC236}">
                    <a16:creationId xmlns:a16="http://schemas.microsoft.com/office/drawing/2014/main" id="{1EC54ED0-84B1-43C8-8C40-D1A874F22043}"/>
                  </a:ext>
                </a:extLst>
              </p:cNvPr>
              <p:cNvSpPr>
                <a:spLocks/>
              </p:cNvSpPr>
              <p:nvPr/>
            </p:nvSpPr>
            <p:spPr bwMode="auto">
              <a:xfrm>
                <a:off x="10917670" y="2984832"/>
                <a:ext cx="42407" cy="216138"/>
              </a:xfrm>
              <a:custGeom>
                <a:avLst/>
                <a:gdLst>
                  <a:gd name="T0" fmla="*/ 17 w 27"/>
                  <a:gd name="T1" fmla="*/ 15 h 136"/>
                  <a:gd name="T2" fmla="*/ 25 w 27"/>
                  <a:gd name="T3" fmla="*/ 8 h 136"/>
                  <a:gd name="T4" fmla="*/ 13 w 27"/>
                  <a:gd name="T5" fmla="*/ 0 h 136"/>
                  <a:gd name="T6" fmla="*/ 2 w 27"/>
                  <a:gd name="T7" fmla="*/ 8 h 136"/>
                  <a:gd name="T8" fmla="*/ 10 w 27"/>
                  <a:gd name="T9" fmla="*/ 15 h 136"/>
                  <a:gd name="T10" fmla="*/ 0 w 27"/>
                  <a:gd name="T11" fmla="*/ 125 h 136"/>
                  <a:gd name="T12" fmla="*/ 13 w 27"/>
                  <a:gd name="T13" fmla="*/ 136 h 136"/>
                  <a:gd name="T14" fmla="*/ 27 w 27"/>
                  <a:gd name="T15" fmla="*/ 125 h 136"/>
                  <a:gd name="T16" fmla="*/ 17 w 27"/>
                  <a:gd name="T17" fmla="*/ 15 h 136"/>
                </a:gdLst>
                <a:ahLst/>
                <a:cxnLst>
                  <a:cxn ang="0">
                    <a:pos x="T0" y="T1"/>
                  </a:cxn>
                  <a:cxn ang="0">
                    <a:pos x="T2" y="T3"/>
                  </a:cxn>
                  <a:cxn ang="0">
                    <a:pos x="T4" y="T5"/>
                  </a:cxn>
                  <a:cxn ang="0">
                    <a:pos x="T6" y="T7"/>
                  </a:cxn>
                  <a:cxn ang="0">
                    <a:pos x="T8" y="T9"/>
                  </a:cxn>
                  <a:cxn ang="0">
                    <a:pos x="T10" y="T11"/>
                  </a:cxn>
                  <a:cxn ang="0">
                    <a:pos x="T12" y="T13"/>
                  </a:cxn>
                  <a:cxn ang="0">
                    <a:pos x="T14" y="T15"/>
                  </a:cxn>
                  <a:cxn ang="0">
                    <a:pos x="T16" y="T17"/>
                  </a:cxn>
                </a:cxnLst>
                <a:rect l="0" t="0" r="r" b="b"/>
                <a:pathLst>
                  <a:path w="27" h="136">
                    <a:moveTo>
                      <a:pt x="17" y="15"/>
                    </a:moveTo>
                    <a:lnTo>
                      <a:pt x="25" y="8"/>
                    </a:lnTo>
                    <a:lnTo>
                      <a:pt x="13" y="0"/>
                    </a:lnTo>
                    <a:lnTo>
                      <a:pt x="2" y="8"/>
                    </a:lnTo>
                    <a:lnTo>
                      <a:pt x="10" y="15"/>
                    </a:lnTo>
                    <a:lnTo>
                      <a:pt x="0" y="125"/>
                    </a:lnTo>
                    <a:lnTo>
                      <a:pt x="13" y="136"/>
                    </a:lnTo>
                    <a:lnTo>
                      <a:pt x="27" y="125"/>
                    </a:lnTo>
                    <a:lnTo>
                      <a:pt x="17" y="15"/>
                    </a:lnTo>
                    <a:close/>
                  </a:path>
                </a:pathLst>
              </a:custGeom>
              <a:solidFill>
                <a:srgbClr val="00B294"/>
              </a:solidFill>
              <a:ln>
                <a:noFill/>
              </a:ln>
              <a:extLst>
                <a:ext uri="{91240B29-F687-4F45-9708-019B960494DF}">
                  <a14:hiddenLine xmlns:a14="http://schemas.microsoft.com/office/drawing/2010/main" w="9525">
                    <a:solidFill>
                      <a:srgbClr val="000000"/>
                    </a:solidFill>
                    <a:round/>
                    <a:headEnd/>
                    <a:tailEnd/>
                  </a14:hiddenLine>
                </a:ext>
              </a:extLst>
            </p:spPr>
            <p:txBody>
              <a:bodyPr lIns="93247" tIns="46623" rIns="93247" bIns="46623"/>
              <a:lstStyle/>
              <a:p>
                <a:pPr defTabSz="914224" eaLnBrk="1" fontAlgn="auto" hangingPunct="1">
                  <a:spcBef>
                    <a:spcPts val="0"/>
                  </a:spcBef>
                  <a:spcAft>
                    <a:spcPts val="0"/>
                  </a:spcAft>
                  <a:defRPr/>
                </a:pPr>
                <a:endParaRPr lang="sl-SI" sz="1836" kern="0" dirty="0">
                  <a:solidFill>
                    <a:sysClr val="windowText" lastClr="000000"/>
                  </a:solidFill>
                  <a:latin typeface="+mn-lt"/>
                </a:endParaRPr>
              </a:p>
            </p:txBody>
          </p:sp>
          <p:sp>
            <p:nvSpPr>
              <p:cNvPr id="33" name="Freeform 11">
                <a:extLst>
                  <a:ext uri="{FF2B5EF4-FFF2-40B4-BE49-F238E27FC236}">
                    <a16:creationId xmlns:a16="http://schemas.microsoft.com/office/drawing/2014/main" id="{AE7B16ED-DFA7-4880-9986-97F1BF69E677}"/>
                  </a:ext>
                </a:extLst>
              </p:cNvPr>
              <p:cNvSpPr>
                <a:spLocks/>
              </p:cNvSpPr>
              <p:nvPr/>
            </p:nvSpPr>
            <p:spPr bwMode="auto">
              <a:xfrm>
                <a:off x="10988993" y="2979044"/>
                <a:ext cx="77104" cy="196840"/>
              </a:xfrm>
              <a:custGeom>
                <a:avLst/>
                <a:gdLst>
                  <a:gd name="T0" fmla="*/ 0 w 60"/>
                  <a:gd name="T1" fmla="*/ 7 h 155"/>
                  <a:gd name="T2" fmla="*/ 24 w 60"/>
                  <a:gd name="T3" fmla="*/ 0 h 155"/>
                  <a:gd name="T4" fmla="*/ 60 w 60"/>
                  <a:gd name="T5" fmla="*/ 155 h 155"/>
                  <a:gd name="T6" fmla="*/ 35 w 60"/>
                  <a:gd name="T7" fmla="*/ 155 h 155"/>
                  <a:gd name="T8" fmla="*/ 0 w 60"/>
                  <a:gd name="T9" fmla="*/ 7 h 155"/>
                </a:gdLst>
                <a:ahLst/>
                <a:cxnLst>
                  <a:cxn ang="0">
                    <a:pos x="T0" y="T1"/>
                  </a:cxn>
                  <a:cxn ang="0">
                    <a:pos x="T2" y="T3"/>
                  </a:cxn>
                  <a:cxn ang="0">
                    <a:pos x="T4" y="T5"/>
                  </a:cxn>
                  <a:cxn ang="0">
                    <a:pos x="T6" y="T7"/>
                  </a:cxn>
                  <a:cxn ang="0">
                    <a:pos x="T8" y="T9"/>
                  </a:cxn>
                </a:cxnLst>
                <a:rect l="0" t="0" r="r" b="b"/>
                <a:pathLst>
                  <a:path w="60" h="155">
                    <a:moveTo>
                      <a:pt x="0" y="7"/>
                    </a:moveTo>
                    <a:cubicBezTo>
                      <a:pt x="8" y="5"/>
                      <a:pt x="16" y="3"/>
                      <a:pt x="24" y="0"/>
                    </a:cubicBezTo>
                    <a:cubicBezTo>
                      <a:pt x="47" y="51"/>
                      <a:pt x="54" y="100"/>
                      <a:pt x="60" y="155"/>
                    </a:cubicBezTo>
                    <a:cubicBezTo>
                      <a:pt x="35" y="155"/>
                      <a:pt x="35" y="155"/>
                      <a:pt x="35" y="155"/>
                    </a:cubicBezTo>
                    <a:cubicBezTo>
                      <a:pt x="29" y="102"/>
                      <a:pt x="23" y="55"/>
                      <a:pt x="0" y="7"/>
                    </a:cubicBezTo>
                    <a:close/>
                  </a:path>
                </a:pathLst>
              </a:custGeom>
              <a:solidFill>
                <a:srgbClr val="969696"/>
              </a:solidFill>
              <a:ln>
                <a:noFill/>
              </a:ln>
              <a:extLst>
                <a:ext uri="{91240B29-F687-4F45-9708-019B960494DF}">
                  <a14:hiddenLine xmlns:a14="http://schemas.microsoft.com/office/drawing/2010/main" w="9525">
                    <a:solidFill>
                      <a:srgbClr val="000000"/>
                    </a:solidFill>
                    <a:round/>
                    <a:headEnd/>
                    <a:tailEnd/>
                  </a14:hiddenLine>
                </a:ext>
              </a:extLst>
            </p:spPr>
            <p:txBody>
              <a:bodyPr lIns="93247" tIns="46623" rIns="93247" bIns="46623"/>
              <a:lstStyle/>
              <a:p>
                <a:pPr defTabSz="914224" eaLnBrk="1" fontAlgn="auto" hangingPunct="1">
                  <a:spcBef>
                    <a:spcPts val="0"/>
                  </a:spcBef>
                  <a:spcAft>
                    <a:spcPts val="0"/>
                  </a:spcAft>
                  <a:defRPr/>
                </a:pPr>
                <a:endParaRPr lang="sl-SI" sz="1836" kern="0" dirty="0">
                  <a:solidFill>
                    <a:sysClr val="windowText" lastClr="000000"/>
                  </a:solidFill>
                  <a:latin typeface="+mn-lt"/>
                </a:endParaRPr>
              </a:p>
            </p:txBody>
          </p:sp>
          <p:sp>
            <p:nvSpPr>
              <p:cNvPr id="34" name="Freeform 12">
                <a:extLst>
                  <a:ext uri="{FF2B5EF4-FFF2-40B4-BE49-F238E27FC236}">
                    <a16:creationId xmlns:a16="http://schemas.microsoft.com/office/drawing/2014/main" id="{CF14B58D-C727-44C7-9805-EA6A1E73F53F}"/>
                  </a:ext>
                </a:extLst>
              </p:cNvPr>
              <p:cNvSpPr>
                <a:spLocks/>
              </p:cNvSpPr>
              <p:nvPr/>
            </p:nvSpPr>
            <p:spPr bwMode="auto">
              <a:xfrm>
                <a:off x="10890684" y="3351495"/>
                <a:ext cx="46263" cy="237367"/>
              </a:xfrm>
              <a:custGeom>
                <a:avLst/>
                <a:gdLst>
                  <a:gd name="T0" fmla="*/ 25 w 29"/>
                  <a:gd name="T1" fmla="*/ 149 h 149"/>
                  <a:gd name="T2" fmla="*/ 4 w 29"/>
                  <a:gd name="T3" fmla="*/ 149 h 149"/>
                  <a:gd name="T4" fmla="*/ 0 w 29"/>
                  <a:gd name="T5" fmla="*/ 0 h 149"/>
                  <a:gd name="T6" fmla="*/ 29 w 29"/>
                  <a:gd name="T7" fmla="*/ 0 h 149"/>
                  <a:gd name="T8" fmla="*/ 25 w 29"/>
                  <a:gd name="T9" fmla="*/ 149 h 149"/>
                </a:gdLst>
                <a:ahLst/>
                <a:cxnLst>
                  <a:cxn ang="0">
                    <a:pos x="T0" y="T1"/>
                  </a:cxn>
                  <a:cxn ang="0">
                    <a:pos x="T2" y="T3"/>
                  </a:cxn>
                  <a:cxn ang="0">
                    <a:pos x="T4" y="T5"/>
                  </a:cxn>
                  <a:cxn ang="0">
                    <a:pos x="T6" y="T7"/>
                  </a:cxn>
                  <a:cxn ang="0">
                    <a:pos x="T8" y="T9"/>
                  </a:cxn>
                </a:cxnLst>
                <a:rect l="0" t="0" r="r" b="b"/>
                <a:pathLst>
                  <a:path w="29" h="149">
                    <a:moveTo>
                      <a:pt x="25" y="149"/>
                    </a:moveTo>
                    <a:lnTo>
                      <a:pt x="4" y="149"/>
                    </a:lnTo>
                    <a:lnTo>
                      <a:pt x="0" y="0"/>
                    </a:lnTo>
                    <a:lnTo>
                      <a:pt x="29" y="0"/>
                    </a:lnTo>
                    <a:lnTo>
                      <a:pt x="25" y="149"/>
                    </a:lnTo>
                    <a:close/>
                  </a:path>
                </a:pathLst>
              </a:custGeom>
              <a:solidFill>
                <a:srgbClr val="FFB900"/>
              </a:solidFill>
              <a:ln>
                <a:noFill/>
              </a:ln>
              <a:extLst>
                <a:ext uri="{91240B29-F687-4F45-9708-019B960494DF}">
                  <a14:hiddenLine xmlns:a14="http://schemas.microsoft.com/office/drawing/2010/main" w="9525">
                    <a:solidFill>
                      <a:srgbClr val="000000"/>
                    </a:solidFill>
                    <a:round/>
                    <a:headEnd/>
                    <a:tailEnd/>
                  </a14:hiddenLine>
                </a:ext>
              </a:extLst>
            </p:spPr>
            <p:txBody>
              <a:bodyPr lIns="93247" tIns="46623" rIns="93247" bIns="46623"/>
              <a:lstStyle/>
              <a:p>
                <a:pPr defTabSz="914224" eaLnBrk="1" fontAlgn="auto" hangingPunct="1">
                  <a:spcBef>
                    <a:spcPts val="0"/>
                  </a:spcBef>
                  <a:spcAft>
                    <a:spcPts val="0"/>
                  </a:spcAft>
                  <a:defRPr/>
                </a:pPr>
                <a:endParaRPr lang="sl-SI" sz="1836" kern="0" dirty="0">
                  <a:solidFill>
                    <a:sysClr val="windowText" lastClr="000000"/>
                  </a:solidFill>
                  <a:latin typeface="+mn-lt"/>
                </a:endParaRPr>
              </a:p>
            </p:txBody>
          </p:sp>
          <p:sp>
            <p:nvSpPr>
              <p:cNvPr id="35" name="Freeform 13">
                <a:extLst>
                  <a:ext uri="{FF2B5EF4-FFF2-40B4-BE49-F238E27FC236}">
                    <a16:creationId xmlns:a16="http://schemas.microsoft.com/office/drawing/2014/main" id="{AC84C770-E6B9-410E-9DAA-E1B95C0C011E}"/>
                  </a:ext>
                </a:extLst>
              </p:cNvPr>
              <p:cNvSpPr>
                <a:spLocks/>
              </p:cNvSpPr>
              <p:nvPr/>
            </p:nvSpPr>
            <p:spPr bwMode="auto">
              <a:xfrm>
                <a:off x="10892612" y="3567634"/>
                <a:ext cx="42407" cy="21228"/>
              </a:xfrm>
              <a:custGeom>
                <a:avLst/>
                <a:gdLst>
                  <a:gd name="T0" fmla="*/ 16 w 33"/>
                  <a:gd name="T1" fmla="*/ 0 h 16"/>
                  <a:gd name="T2" fmla="*/ 0 w 33"/>
                  <a:gd name="T3" fmla="*/ 16 h 16"/>
                  <a:gd name="T4" fmla="*/ 33 w 33"/>
                  <a:gd name="T5" fmla="*/ 16 h 16"/>
                  <a:gd name="T6" fmla="*/ 16 w 33"/>
                  <a:gd name="T7" fmla="*/ 0 h 16"/>
                </a:gdLst>
                <a:ahLst/>
                <a:cxnLst>
                  <a:cxn ang="0">
                    <a:pos x="T0" y="T1"/>
                  </a:cxn>
                  <a:cxn ang="0">
                    <a:pos x="T2" y="T3"/>
                  </a:cxn>
                  <a:cxn ang="0">
                    <a:pos x="T4" y="T5"/>
                  </a:cxn>
                  <a:cxn ang="0">
                    <a:pos x="T6" y="T7"/>
                  </a:cxn>
                </a:cxnLst>
                <a:rect l="0" t="0" r="r" b="b"/>
                <a:pathLst>
                  <a:path w="33" h="16">
                    <a:moveTo>
                      <a:pt x="16" y="0"/>
                    </a:moveTo>
                    <a:cubicBezTo>
                      <a:pt x="7" y="0"/>
                      <a:pt x="0" y="7"/>
                      <a:pt x="0" y="16"/>
                    </a:cubicBezTo>
                    <a:cubicBezTo>
                      <a:pt x="33" y="16"/>
                      <a:pt x="33" y="16"/>
                      <a:pt x="33" y="16"/>
                    </a:cubicBezTo>
                    <a:cubicBezTo>
                      <a:pt x="33" y="7"/>
                      <a:pt x="25" y="0"/>
                      <a:pt x="16" y="0"/>
                    </a:cubicBezTo>
                    <a:close/>
                  </a:path>
                </a:pathLst>
              </a:custGeom>
              <a:solidFill>
                <a:srgbClr val="68217A"/>
              </a:solidFill>
              <a:ln>
                <a:noFill/>
              </a:ln>
              <a:extLst>
                <a:ext uri="{91240B29-F687-4F45-9708-019B960494DF}">
                  <a14:hiddenLine xmlns:a14="http://schemas.microsoft.com/office/drawing/2010/main" w="9525">
                    <a:solidFill>
                      <a:srgbClr val="000000"/>
                    </a:solidFill>
                    <a:round/>
                    <a:headEnd/>
                    <a:tailEnd/>
                  </a14:hiddenLine>
                </a:ext>
              </a:extLst>
            </p:spPr>
            <p:txBody>
              <a:bodyPr lIns="93247" tIns="46623" rIns="93247" bIns="46623"/>
              <a:lstStyle/>
              <a:p>
                <a:pPr defTabSz="914224" eaLnBrk="1" fontAlgn="auto" hangingPunct="1">
                  <a:spcBef>
                    <a:spcPts val="0"/>
                  </a:spcBef>
                  <a:spcAft>
                    <a:spcPts val="0"/>
                  </a:spcAft>
                  <a:defRPr/>
                </a:pPr>
                <a:endParaRPr lang="sl-SI" sz="1836" kern="0" dirty="0">
                  <a:solidFill>
                    <a:sysClr val="windowText" lastClr="000000"/>
                  </a:solidFill>
                  <a:latin typeface="+mn-lt"/>
                </a:endParaRPr>
              </a:p>
            </p:txBody>
          </p:sp>
          <p:sp>
            <p:nvSpPr>
              <p:cNvPr id="36" name="Freeform 14">
                <a:extLst>
                  <a:ext uri="{FF2B5EF4-FFF2-40B4-BE49-F238E27FC236}">
                    <a16:creationId xmlns:a16="http://schemas.microsoft.com/office/drawing/2014/main" id="{7BD41242-6C11-435F-9C8E-584A6ED568F8}"/>
                  </a:ext>
                </a:extLst>
              </p:cNvPr>
              <p:cNvSpPr>
                <a:spLocks/>
              </p:cNvSpPr>
              <p:nvPr/>
            </p:nvSpPr>
            <p:spPr bwMode="auto">
              <a:xfrm>
                <a:off x="10944657" y="3351495"/>
                <a:ext cx="44336" cy="237367"/>
              </a:xfrm>
              <a:custGeom>
                <a:avLst/>
                <a:gdLst>
                  <a:gd name="T0" fmla="*/ 4 w 28"/>
                  <a:gd name="T1" fmla="*/ 149 h 149"/>
                  <a:gd name="T2" fmla="*/ 24 w 28"/>
                  <a:gd name="T3" fmla="*/ 149 h 149"/>
                  <a:gd name="T4" fmla="*/ 28 w 28"/>
                  <a:gd name="T5" fmla="*/ 0 h 149"/>
                  <a:gd name="T6" fmla="*/ 0 w 28"/>
                  <a:gd name="T7" fmla="*/ 0 h 149"/>
                  <a:gd name="T8" fmla="*/ 4 w 28"/>
                  <a:gd name="T9" fmla="*/ 149 h 149"/>
                </a:gdLst>
                <a:ahLst/>
                <a:cxnLst>
                  <a:cxn ang="0">
                    <a:pos x="T0" y="T1"/>
                  </a:cxn>
                  <a:cxn ang="0">
                    <a:pos x="T2" y="T3"/>
                  </a:cxn>
                  <a:cxn ang="0">
                    <a:pos x="T4" y="T5"/>
                  </a:cxn>
                  <a:cxn ang="0">
                    <a:pos x="T6" y="T7"/>
                  </a:cxn>
                  <a:cxn ang="0">
                    <a:pos x="T8" y="T9"/>
                  </a:cxn>
                </a:cxnLst>
                <a:rect l="0" t="0" r="r" b="b"/>
                <a:pathLst>
                  <a:path w="28" h="149">
                    <a:moveTo>
                      <a:pt x="4" y="149"/>
                    </a:moveTo>
                    <a:lnTo>
                      <a:pt x="24" y="149"/>
                    </a:lnTo>
                    <a:lnTo>
                      <a:pt x="28" y="0"/>
                    </a:lnTo>
                    <a:lnTo>
                      <a:pt x="0" y="0"/>
                    </a:lnTo>
                    <a:lnTo>
                      <a:pt x="4" y="149"/>
                    </a:lnTo>
                    <a:close/>
                  </a:path>
                </a:pathLst>
              </a:custGeom>
              <a:solidFill>
                <a:srgbClr val="FFB900"/>
              </a:solidFill>
              <a:ln>
                <a:noFill/>
              </a:ln>
              <a:extLst>
                <a:ext uri="{91240B29-F687-4F45-9708-019B960494DF}">
                  <a14:hiddenLine xmlns:a14="http://schemas.microsoft.com/office/drawing/2010/main" w="9525">
                    <a:solidFill>
                      <a:srgbClr val="000000"/>
                    </a:solidFill>
                    <a:round/>
                    <a:headEnd/>
                    <a:tailEnd/>
                  </a14:hiddenLine>
                </a:ext>
              </a:extLst>
            </p:spPr>
            <p:txBody>
              <a:bodyPr lIns="93247" tIns="46623" rIns="93247" bIns="46623"/>
              <a:lstStyle/>
              <a:p>
                <a:pPr defTabSz="914224" eaLnBrk="1" fontAlgn="auto" hangingPunct="1">
                  <a:spcBef>
                    <a:spcPts val="0"/>
                  </a:spcBef>
                  <a:spcAft>
                    <a:spcPts val="0"/>
                  </a:spcAft>
                  <a:defRPr/>
                </a:pPr>
                <a:endParaRPr lang="sl-SI" sz="1836" kern="0" dirty="0">
                  <a:solidFill>
                    <a:sysClr val="windowText" lastClr="000000"/>
                  </a:solidFill>
                  <a:latin typeface="+mn-lt"/>
                </a:endParaRPr>
              </a:p>
            </p:txBody>
          </p:sp>
          <p:sp>
            <p:nvSpPr>
              <p:cNvPr id="37" name="Freeform 15">
                <a:extLst>
                  <a:ext uri="{FF2B5EF4-FFF2-40B4-BE49-F238E27FC236}">
                    <a16:creationId xmlns:a16="http://schemas.microsoft.com/office/drawing/2014/main" id="{5C3715F1-27BD-4BB9-BA9D-FC9473D1C239}"/>
                  </a:ext>
                </a:extLst>
              </p:cNvPr>
              <p:cNvSpPr>
                <a:spLocks/>
              </p:cNvSpPr>
              <p:nvPr/>
            </p:nvSpPr>
            <p:spPr bwMode="auto">
              <a:xfrm>
                <a:off x="10944657" y="3567634"/>
                <a:ext cx="44336" cy="21228"/>
              </a:xfrm>
              <a:custGeom>
                <a:avLst/>
                <a:gdLst>
                  <a:gd name="T0" fmla="*/ 16 w 33"/>
                  <a:gd name="T1" fmla="*/ 0 h 16"/>
                  <a:gd name="T2" fmla="*/ 33 w 33"/>
                  <a:gd name="T3" fmla="*/ 16 h 16"/>
                  <a:gd name="T4" fmla="*/ 0 w 33"/>
                  <a:gd name="T5" fmla="*/ 16 h 16"/>
                  <a:gd name="T6" fmla="*/ 16 w 33"/>
                  <a:gd name="T7" fmla="*/ 0 h 16"/>
                </a:gdLst>
                <a:ahLst/>
                <a:cxnLst>
                  <a:cxn ang="0">
                    <a:pos x="T0" y="T1"/>
                  </a:cxn>
                  <a:cxn ang="0">
                    <a:pos x="T2" y="T3"/>
                  </a:cxn>
                  <a:cxn ang="0">
                    <a:pos x="T4" y="T5"/>
                  </a:cxn>
                  <a:cxn ang="0">
                    <a:pos x="T6" y="T7"/>
                  </a:cxn>
                </a:cxnLst>
                <a:rect l="0" t="0" r="r" b="b"/>
                <a:pathLst>
                  <a:path w="33" h="16">
                    <a:moveTo>
                      <a:pt x="16" y="0"/>
                    </a:moveTo>
                    <a:cubicBezTo>
                      <a:pt x="25" y="0"/>
                      <a:pt x="33" y="7"/>
                      <a:pt x="33" y="16"/>
                    </a:cubicBezTo>
                    <a:cubicBezTo>
                      <a:pt x="0" y="16"/>
                      <a:pt x="0" y="16"/>
                      <a:pt x="0" y="16"/>
                    </a:cubicBezTo>
                    <a:cubicBezTo>
                      <a:pt x="0" y="7"/>
                      <a:pt x="7" y="0"/>
                      <a:pt x="16" y="0"/>
                    </a:cubicBezTo>
                    <a:close/>
                  </a:path>
                </a:pathLst>
              </a:custGeom>
              <a:solidFill>
                <a:srgbClr val="68217A"/>
              </a:solidFill>
              <a:ln>
                <a:noFill/>
              </a:ln>
              <a:extLst>
                <a:ext uri="{91240B29-F687-4F45-9708-019B960494DF}">
                  <a14:hiddenLine xmlns:a14="http://schemas.microsoft.com/office/drawing/2010/main" w="9525">
                    <a:solidFill>
                      <a:srgbClr val="000000"/>
                    </a:solidFill>
                    <a:round/>
                    <a:headEnd/>
                    <a:tailEnd/>
                  </a14:hiddenLine>
                </a:ext>
              </a:extLst>
            </p:spPr>
            <p:txBody>
              <a:bodyPr lIns="93247" tIns="46623" rIns="93247" bIns="46623"/>
              <a:lstStyle/>
              <a:p>
                <a:pPr defTabSz="914224" eaLnBrk="1" fontAlgn="auto" hangingPunct="1">
                  <a:spcBef>
                    <a:spcPts val="0"/>
                  </a:spcBef>
                  <a:spcAft>
                    <a:spcPts val="0"/>
                  </a:spcAft>
                  <a:defRPr/>
                </a:pPr>
                <a:endParaRPr lang="sl-SI" sz="1836" kern="0" dirty="0">
                  <a:solidFill>
                    <a:sysClr val="windowText" lastClr="000000"/>
                  </a:solidFill>
                  <a:latin typeface="+mn-lt"/>
                </a:endParaRPr>
              </a:p>
            </p:txBody>
          </p:sp>
          <p:sp>
            <p:nvSpPr>
              <p:cNvPr id="38" name="Freeform 16">
                <a:extLst>
                  <a:ext uri="{FF2B5EF4-FFF2-40B4-BE49-F238E27FC236}">
                    <a16:creationId xmlns:a16="http://schemas.microsoft.com/office/drawing/2014/main" id="{0E3AE3E0-C722-4BD4-8E19-7CEEC39B4661}"/>
                  </a:ext>
                </a:extLst>
              </p:cNvPr>
              <p:cNvSpPr>
                <a:spLocks/>
              </p:cNvSpPr>
              <p:nvPr/>
            </p:nvSpPr>
            <p:spPr bwMode="auto">
              <a:xfrm>
                <a:off x="11037182" y="3175884"/>
                <a:ext cx="23131" cy="25087"/>
              </a:xfrm>
              <a:custGeom>
                <a:avLst/>
                <a:gdLst>
                  <a:gd name="T0" fmla="*/ 0 w 18"/>
                  <a:gd name="T1" fmla="*/ 0 h 20"/>
                  <a:gd name="T2" fmla="*/ 0 w 18"/>
                  <a:gd name="T3" fmla="*/ 11 h 20"/>
                  <a:gd name="T4" fmla="*/ 9 w 18"/>
                  <a:gd name="T5" fmla="*/ 20 h 20"/>
                  <a:gd name="T6" fmla="*/ 18 w 18"/>
                  <a:gd name="T7" fmla="*/ 11 h 20"/>
                  <a:gd name="T8" fmla="*/ 18 w 18"/>
                  <a:gd name="T9" fmla="*/ 0 h 20"/>
                  <a:gd name="T10" fmla="*/ 0 w 18"/>
                  <a:gd name="T11" fmla="*/ 0 h 20"/>
                </a:gdLst>
                <a:ahLst/>
                <a:cxnLst>
                  <a:cxn ang="0">
                    <a:pos x="T0" y="T1"/>
                  </a:cxn>
                  <a:cxn ang="0">
                    <a:pos x="T2" y="T3"/>
                  </a:cxn>
                  <a:cxn ang="0">
                    <a:pos x="T4" y="T5"/>
                  </a:cxn>
                  <a:cxn ang="0">
                    <a:pos x="T6" y="T7"/>
                  </a:cxn>
                  <a:cxn ang="0">
                    <a:pos x="T8" y="T9"/>
                  </a:cxn>
                  <a:cxn ang="0">
                    <a:pos x="T10" y="T11"/>
                  </a:cxn>
                </a:cxnLst>
                <a:rect l="0" t="0" r="r" b="b"/>
                <a:pathLst>
                  <a:path w="18" h="20">
                    <a:moveTo>
                      <a:pt x="0" y="0"/>
                    </a:moveTo>
                    <a:cubicBezTo>
                      <a:pt x="0" y="11"/>
                      <a:pt x="0" y="11"/>
                      <a:pt x="0" y="11"/>
                    </a:cubicBezTo>
                    <a:cubicBezTo>
                      <a:pt x="0" y="16"/>
                      <a:pt x="4" y="20"/>
                      <a:pt x="9" y="20"/>
                    </a:cubicBezTo>
                    <a:cubicBezTo>
                      <a:pt x="14" y="20"/>
                      <a:pt x="18" y="16"/>
                      <a:pt x="18" y="11"/>
                    </a:cubicBezTo>
                    <a:cubicBezTo>
                      <a:pt x="18" y="0"/>
                      <a:pt x="18" y="0"/>
                      <a:pt x="18" y="0"/>
                    </a:cubicBezTo>
                    <a:lnTo>
                      <a:pt x="0" y="0"/>
                    </a:lnTo>
                    <a:close/>
                  </a:path>
                </a:pathLst>
              </a:custGeom>
              <a:solidFill>
                <a:srgbClr val="FFB900"/>
              </a:solidFill>
              <a:ln>
                <a:noFill/>
              </a:ln>
              <a:extLst>
                <a:ext uri="{91240B29-F687-4F45-9708-019B960494DF}">
                  <a14:hiddenLine xmlns:a14="http://schemas.microsoft.com/office/drawing/2010/main" w="9525">
                    <a:solidFill>
                      <a:srgbClr val="000000"/>
                    </a:solidFill>
                    <a:round/>
                    <a:headEnd/>
                    <a:tailEnd/>
                  </a14:hiddenLine>
                </a:ext>
              </a:extLst>
            </p:spPr>
            <p:txBody>
              <a:bodyPr lIns="93247" tIns="46623" rIns="93247" bIns="46623"/>
              <a:lstStyle/>
              <a:p>
                <a:pPr defTabSz="914224" eaLnBrk="1" fontAlgn="auto" hangingPunct="1">
                  <a:spcBef>
                    <a:spcPts val="0"/>
                  </a:spcBef>
                  <a:spcAft>
                    <a:spcPts val="0"/>
                  </a:spcAft>
                  <a:defRPr/>
                </a:pPr>
                <a:endParaRPr lang="sl-SI" sz="1836" kern="0" dirty="0">
                  <a:solidFill>
                    <a:sysClr val="windowText" lastClr="000000"/>
                  </a:solidFill>
                  <a:latin typeface="+mn-lt"/>
                </a:endParaRPr>
              </a:p>
            </p:txBody>
          </p:sp>
          <p:sp>
            <p:nvSpPr>
              <p:cNvPr id="39" name="Freeform 17">
                <a:extLst>
                  <a:ext uri="{FF2B5EF4-FFF2-40B4-BE49-F238E27FC236}">
                    <a16:creationId xmlns:a16="http://schemas.microsoft.com/office/drawing/2014/main" id="{46DBCEB2-3C45-4FE7-B205-04AF7793156F}"/>
                  </a:ext>
                </a:extLst>
              </p:cNvPr>
              <p:cNvSpPr>
                <a:spLocks/>
              </p:cNvSpPr>
              <p:nvPr/>
            </p:nvSpPr>
            <p:spPr bwMode="auto">
              <a:xfrm>
                <a:off x="10809724" y="2979044"/>
                <a:ext cx="77104" cy="196840"/>
              </a:xfrm>
              <a:custGeom>
                <a:avLst/>
                <a:gdLst>
                  <a:gd name="T0" fmla="*/ 61 w 61"/>
                  <a:gd name="T1" fmla="*/ 7 h 155"/>
                  <a:gd name="T2" fmla="*/ 36 w 61"/>
                  <a:gd name="T3" fmla="*/ 0 h 155"/>
                  <a:gd name="T4" fmla="*/ 0 w 61"/>
                  <a:gd name="T5" fmla="*/ 155 h 155"/>
                  <a:gd name="T6" fmla="*/ 25 w 61"/>
                  <a:gd name="T7" fmla="*/ 155 h 155"/>
                  <a:gd name="T8" fmla="*/ 61 w 61"/>
                  <a:gd name="T9" fmla="*/ 7 h 155"/>
                </a:gdLst>
                <a:ahLst/>
                <a:cxnLst>
                  <a:cxn ang="0">
                    <a:pos x="T0" y="T1"/>
                  </a:cxn>
                  <a:cxn ang="0">
                    <a:pos x="T2" y="T3"/>
                  </a:cxn>
                  <a:cxn ang="0">
                    <a:pos x="T4" y="T5"/>
                  </a:cxn>
                  <a:cxn ang="0">
                    <a:pos x="T6" y="T7"/>
                  </a:cxn>
                  <a:cxn ang="0">
                    <a:pos x="T8" y="T9"/>
                  </a:cxn>
                </a:cxnLst>
                <a:rect l="0" t="0" r="r" b="b"/>
                <a:pathLst>
                  <a:path w="61" h="155">
                    <a:moveTo>
                      <a:pt x="61" y="7"/>
                    </a:moveTo>
                    <a:cubicBezTo>
                      <a:pt x="53" y="5"/>
                      <a:pt x="44" y="3"/>
                      <a:pt x="36" y="0"/>
                    </a:cubicBezTo>
                    <a:cubicBezTo>
                      <a:pt x="12" y="51"/>
                      <a:pt x="5" y="100"/>
                      <a:pt x="0" y="155"/>
                    </a:cubicBezTo>
                    <a:cubicBezTo>
                      <a:pt x="25" y="155"/>
                      <a:pt x="25" y="155"/>
                      <a:pt x="25" y="155"/>
                    </a:cubicBezTo>
                    <a:cubicBezTo>
                      <a:pt x="31" y="102"/>
                      <a:pt x="38" y="55"/>
                      <a:pt x="61" y="7"/>
                    </a:cubicBezTo>
                    <a:close/>
                  </a:path>
                </a:pathLst>
              </a:custGeom>
              <a:solidFill>
                <a:srgbClr val="969696"/>
              </a:solidFill>
              <a:ln>
                <a:noFill/>
              </a:ln>
              <a:extLst>
                <a:ext uri="{91240B29-F687-4F45-9708-019B960494DF}">
                  <a14:hiddenLine xmlns:a14="http://schemas.microsoft.com/office/drawing/2010/main" w="9525">
                    <a:solidFill>
                      <a:srgbClr val="000000"/>
                    </a:solidFill>
                    <a:round/>
                    <a:headEnd/>
                    <a:tailEnd/>
                  </a14:hiddenLine>
                </a:ext>
              </a:extLst>
            </p:spPr>
            <p:txBody>
              <a:bodyPr lIns="93247" tIns="46623" rIns="93247" bIns="46623"/>
              <a:lstStyle/>
              <a:p>
                <a:pPr defTabSz="914224" eaLnBrk="1" fontAlgn="auto" hangingPunct="1">
                  <a:spcBef>
                    <a:spcPts val="0"/>
                  </a:spcBef>
                  <a:spcAft>
                    <a:spcPts val="0"/>
                  </a:spcAft>
                  <a:defRPr/>
                </a:pPr>
                <a:endParaRPr lang="sl-SI" sz="1836" kern="0" dirty="0">
                  <a:solidFill>
                    <a:sysClr val="windowText" lastClr="000000"/>
                  </a:solidFill>
                  <a:latin typeface="+mn-lt"/>
                </a:endParaRPr>
              </a:p>
            </p:txBody>
          </p:sp>
          <p:sp>
            <p:nvSpPr>
              <p:cNvPr id="40" name="Freeform 18">
                <a:extLst>
                  <a:ext uri="{FF2B5EF4-FFF2-40B4-BE49-F238E27FC236}">
                    <a16:creationId xmlns:a16="http://schemas.microsoft.com/office/drawing/2014/main" id="{B5EB38F9-3DF2-4BCA-9756-B2703DE6992A}"/>
                  </a:ext>
                </a:extLst>
              </p:cNvPr>
              <p:cNvSpPr>
                <a:spLocks/>
              </p:cNvSpPr>
              <p:nvPr/>
            </p:nvSpPr>
            <p:spPr bwMode="auto">
              <a:xfrm>
                <a:off x="10813579" y="3175884"/>
                <a:ext cx="23131" cy="25087"/>
              </a:xfrm>
              <a:custGeom>
                <a:avLst/>
                <a:gdLst>
                  <a:gd name="T0" fmla="*/ 19 w 19"/>
                  <a:gd name="T1" fmla="*/ 0 h 20"/>
                  <a:gd name="T2" fmla="*/ 19 w 19"/>
                  <a:gd name="T3" fmla="*/ 11 h 20"/>
                  <a:gd name="T4" fmla="*/ 10 w 19"/>
                  <a:gd name="T5" fmla="*/ 20 h 20"/>
                  <a:gd name="T6" fmla="*/ 0 w 19"/>
                  <a:gd name="T7" fmla="*/ 11 h 20"/>
                  <a:gd name="T8" fmla="*/ 0 w 19"/>
                  <a:gd name="T9" fmla="*/ 0 h 20"/>
                  <a:gd name="T10" fmla="*/ 19 w 19"/>
                  <a:gd name="T11" fmla="*/ 0 h 20"/>
                </a:gdLst>
                <a:ahLst/>
                <a:cxnLst>
                  <a:cxn ang="0">
                    <a:pos x="T0" y="T1"/>
                  </a:cxn>
                  <a:cxn ang="0">
                    <a:pos x="T2" y="T3"/>
                  </a:cxn>
                  <a:cxn ang="0">
                    <a:pos x="T4" y="T5"/>
                  </a:cxn>
                  <a:cxn ang="0">
                    <a:pos x="T6" y="T7"/>
                  </a:cxn>
                  <a:cxn ang="0">
                    <a:pos x="T8" y="T9"/>
                  </a:cxn>
                  <a:cxn ang="0">
                    <a:pos x="T10" y="T11"/>
                  </a:cxn>
                </a:cxnLst>
                <a:rect l="0" t="0" r="r" b="b"/>
                <a:pathLst>
                  <a:path w="19" h="20">
                    <a:moveTo>
                      <a:pt x="19" y="0"/>
                    </a:moveTo>
                    <a:cubicBezTo>
                      <a:pt x="19" y="11"/>
                      <a:pt x="19" y="11"/>
                      <a:pt x="19" y="11"/>
                    </a:cubicBezTo>
                    <a:cubicBezTo>
                      <a:pt x="19" y="16"/>
                      <a:pt x="15" y="20"/>
                      <a:pt x="10" y="20"/>
                    </a:cubicBezTo>
                    <a:cubicBezTo>
                      <a:pt x="4" y="20"/>
                      <a:pt x="0" y="16"/>
                      <a:pt x="0" y="11"/>
                    </a:cubicBezTo>
                    <a:cubicBezTo>
                      <a:pt x="0" y="0"/>
                      <a:pt x="0" y="0"/>
                      <a:pt x="0" y="0"/>
                    </a:cubicBezTo>
                    <a:lnTo>
                      <a:pt x="19" y="0"/>
                    </a:lnTo>
                    <a:close/>
                  </a:path>
                </a:pathLst>
              </a:custGeom>
              <a:solidFill>
                <a:srgbClr val="FFB900"/>
              </a:solidFill>
              <a:ln>
                <a:noFill/>
              </a:ln>
              <a:extLst>
                <a:ext uri="{91240B29-F687-4F45-9708-019B960494DF}">
                  <a14:hiddenLine xmlns:a14="http://schemas.microsoft.com/office/drawing/2010/main" w="9525">
                    <a:solidFill>
                      <a:srgbClr val="000000"/>
                    </a:solidFill>
                    <a:round/>
                    <a:headEnd/>
                    <a:tailEnd/>
                  </a14:hiddenLine>
                </a:ext>
              </a:extLst>
            </p:spPr>
            <p:txBody>
              <a:bodyPr lIns="93247" tIns="46623" rIns="93247" bIns="46623"/>
              <a:lstStyle/>
              <a:p>
                <a:pPr defTabSz="914224" eaLnBrk="1" fontAlgn="auto" hangingPunct="1">
                  <a:spcBef>
                    <a:spcPts val="0"/>
                  </a:spcBef>
                  <a:spcAft>
                    <a:spcPts val="0"/>
                  </a:spcAft>
                  <a:defRPr/>
                </a:pPr>
                <a:endParaRPr lang="sl-SI" sz="1836" kern="0" dirty="0">
                  <a:solidFill>
                    <a:sysClr val="windowText" lastClr="000000"/>
                  </a:solidFill>
                  <a:latin typeface="+mn-lt"/>
                </a:endParaRPr>
              </a:p>
            </p:txBody>
          </p:sp>
          <p:sp>
            <p:nvSpPr>
              <p:cNvPr id="41" name="Freeform 19">
                <a:extLst>
                  <a:ext uri="{FF2B5EF4-FFF2-40B4-BE49-F238E27FC236}">
                    <a16:creationId xmlns:a16="http://schemas.microsoft.com/office/drawing/2014/main" id="{1E69F700-F74C-44C6-94D6-D479B76B8886}"/>
                  </a:ext>
                </a:extLst>
              </p:cNvPr>
              <p:cNvSpPr>
                <a:spLocks/>
              </p:cNvSpPr>
              <p:nvPr/>
            </p:nvSpPr>
            <p:spPr bwMode="auto">
              <a:xfrm>
                <a:off x="10855987" y="2975184"/>
                <a:ext cx="163848" cy="250875"/>
              </a:xfrm>
              <a:custGeom>
                <a:avLst/>
                <a:gdLst>
                  <a:gd name="T0" fmla="*/ 66 w 103"/>
                  <a:gd name="T1" fmla="*/ 0 h 159"/>
                  <a:gd name="T2" fmla="*/ 51 w 103"/>
                  <a:gd name="T3" fmla="*/ 115 h 159"/>
                  <a:gd name="T4" fmla="*/ 37 w 103"/>
                  <a:gd name="T5" fmla="*/ 0 h 159"/>
                  <a:gd name="T6" fmla="*/ 0 w 103"/>
                  <a:gd name="T7" fmla="*/ 3 h 159"/>
                  <a:gd name="T8" fmla="*/ 7 w 103"/>
                  <a:gd name="T9" fmla="*/ 159 h 159"/>
                  <a:gd name="T10" fmla="*/ 95 w 103"/>
                  <a:gd name="T11" fmla="*/ 159 h 159"/>
                  <a:gd name="T12" fmla="*/ 103 w 103"/>
                  <a:gd name="T13" fmla="*/ 3 h 159"/>
                  <a:gd name="T14" fmla="*/ 66 w 103"/>
                  <a:gd name="T15" fmla="*/ 0 h 159"/>
                </a:gdLst>
                <a:ahLst/>
                <a:cxnLst>
                  <a:cxn ang="0">
                    <a:pos x="T0" y="T1"/>
                  </a:cxn>
                  <a:cxn ang="0">
                    <a:pos x="T2" y="T3"/>
                  </a:cxn>
                  <a:cxn ang="0">
                    <a:pos x="T4" y="T5"/>
                  </a:cxn>
                  <a:cxn ang="0">
                    <a:pos x="T6" y="T7"/>
                  </a:cxn>
                  <a:cxn ang="0">
                    <a:pos x="T8" y="T9"/>
                  </a:cxn>
                  <a:cxn ang="0">
                    <a:pos x="T10" y="T11"/>
                  </a:cxn>
                  <a:cxn ang="0">
                    <a:pos x="T12" y="T13"/>
                  </a:cxn>
                  <a:cxn ang="0">
                    <a:pos x="T14" y="T15"/>
                  </a:cxn>
                </a:cxnLst>
                <a:rect l="0" t="0" r="r" b="b"/>
                <a:pathLst>
                  <a:path w="103" h="159">
                    <a:moveTo>
                      <a:pt x="66" y="0"/>
                    </a:moveTo>
                    <a:lnTo>
                      <a:pt x="51" y="115"/>
                    </a:lnTo>
                    <a:lnTo>
                      <a:pt x="37" y="0"/>
                    </a:lnTo>
                    <a:lnTo>
                      <a:pt x="0" y="3"/>
                    </a:lnTo>
                    <a:lnTo>
                      <a:pt x="7" y="159"/>
                    </a:lnTo>
                    <a:lnTo>
                      <a:pt x="95" y="159"/>
                    </a:lnTo>
                    <a:lnTo>
                      <a:pt x="103" y="3"/>
                    </a:lnTo>
                    <a:lnTo>
                      <a:pt x="66" y="0"/>
                    </a:lnTo>
                    <a:close/>
                  </a:path>
                </a:pathLst>
              </a:custGeom>
              <a:solidFill>
                <a:srgbClr val="969696"/>
              </a:solidFill>
              <a:ln>
                <a:noFill/>
              </a:ln>
              <a:extLst>
                <a:ext uri="{91240B29-F687-4F45-9708-019B960494DF}">
                  <a14:hiddenLine xmlns:a14="http://schemas.microsoft.com/office/drawing/2010/main" w="9525">
                    <a:solidFill>
                      <a:srgbClr val="000000"/>
                    </a:solidFill>
                    <a:round/>
                    <a:headEnd/>
                    <a:tailEnd/>
                  </a14:hiddenLine>
                </a:ext>
              </a:extLst>
            </p:spPr>
            <p:txBody>
              <a:bodyPr lIns="93247" tIns="46623" rIns="93247" bIns="46623"/>
              <a:lstStyle/>
              <a:p>
                <a:pPr defTabSz="914224" eaLnBrk="1" fontAlgn="auto" hangingPunct="1">
                  <a:spcBef>
                    <a:spcPts val="0"/>
                  </a:spcBef>
                  <a:spcAft>
                    <a:spcPts val="0"/>
                  </a:spcAft>
                  <a:defRPr/>
                </a:pPr>
                <a:endParaRPr lang="sl-SI" sz="1836" kern="0" dirty="0">
                  <a:solidFill>
                    <a:sysClr val="windowText" lastClr="000000"/>
                  </a:solidFill>
                  <a:latin typeface="+mn-lt"/>
                </a:endParaRPr>
              </a:p>
            </p:txBody>
          </p:sp>
          <p:sp>
            <p:nvSpPr>
              <p:cNvPr id="42" name="Freeform 20">
                <a:extLst>
                  <a:ext uri="{FF2B5EF4-FFF2-40B4-BE49-F238E27FC236}">
                    <a16:creationId xmlns:a16="http://schemas.microsoft.com/office/drawing/2014/main" id="{7705ECE6-C880-4BCA-944F-A2FFF9822CB5}"/>
                  </a:ext>
                </a:extLst>
              </p:cNvPr>
              <p:cNvSpPr>
                <a:spLocks/>
              </p:cNvSpPr>
              <p:nvPr/>
            </p:nvSpPr>
            <p:spPr bwMode="auto">
              <a:xfrm>
                <a:off x="10975499" y="2884482"/>
                <a:ext cx="0" cy="0"/>
              </a:xfrm>
              <a:custGeom>
                <a:avLst/>
                <a:gdLst>
                  <a:gd name="T0" fmla="*/ 1 w 1"/>
                  <a:gd name="T1" fmla="*/ 0 w 1"/>
                  <a:gd name="T2" fmla="*/ 1 w 1"/>
                </a:gdLst>
                <a:ahLst/>
                <a:cxnLst>
                  <a:cxn ang="0">
                    <a:pos x="T0" y="0"/>
                  </a:cxn>
                  <a:cxn ang="0">
                    <a:pos x="T1" y="0"/>
                  </a:cxn>
                  <a:cxn ang="0">
                    <a:pos x="T2" y="0"/>
                  </a:cxn>
                </a:cxnLst>
                <a:rect l="0" t="0" r="r" b="b"/>
                <a:pathLst>
                  <a:path w="1">
                    <a:moveTo>
                      <a:pt x="1" y="0"/>
                    </a:moveTo>
                    <a:cubicBezTo>
                      <a:pt x="1" y="0"/>
                      <a:pt x="0" y="0"/>
                      <a:pt x="0" y="0"/>
                    </a:cubicBezTo>
                    <a:cubicBezTo>
                      <a:pt x="0" y="0"/>
                      <a:pt x="1" y="0"/>
                      <a:pt x="1" y="0"/>
                    </a:cubicBezTo>
                    <a:close/>
                  </a:path>
                </a:pathLst>
              </a:custGeom>
              <a:solidFill>
                <a:srgbClr val="FFD60A"/>
              </a:solidFill>
              <a:ln>
                <a:noFill/>
              </a:ln>
              <a:extLst>
                <a:ext uri="{91240B29-F687-4F45-9708-019B960494DF}">
                  <a14:hiddenLine xmlns:a14="http://schemas.microsoft.com/office/drawing/2010/main" w="9525">
                    <a:solidFill>
                      <a:srgbClr val="000000"/>
                    </a:solidFill>
                    <a:round/>
                    <a:headEnd/>
                    <a:tailEnd/>
                  </a14:hiddenLine>
                </a:ext>
              </a:extLst>
            </p:spPr>
            <p:txBody>
              <a:bodyPr lIns="93247" tIns="46623" rIns="93247" bIns="46623"/>
              <a:lstStyle/>
              <a:p>
                <a:pPr defTabSz="914224" eaLnBrk="1" fontAlgn="auto" hangingPunct="1">
                  <a:spcBef>
                    <a:spcPts val="0"/>
                  </a:spcBef>
                  <a:spcAft>
                    <a:spcPts val="0"/>
                  </a:spcAft>
                  <a:defRPr/>
                </a:pPr>
                <a:endParaRPr lang="sl-SI" sz="1836" kern="0" dirty="0">
                  <a:solidFill>
                    <a:sysClr val="windowText" lastClr="000000"/>
                  </a:solidFill>
                  <a:latin typeface="+mn-lt"/>
                </a:endParaRPr>
              </a:p>
            </p:txBody>
          </p:sp>
          <p:sp>
            <p:nvSpPr>
              <p:cNvPr id="43" name="Freeform 21">
                <a:extLst>
                  <a:ext uri="{FF2B5EF4-FFF2-40B4-BE49-F238E27FC236}">
                    <a16:creationId xmlns:a16="http://schemas.microsoft.com/office/drawing/2014/main" id="{A4F08BBB-1A1B-4462-8E98-E9992954A7B7}"/>
                  </a:ext>
                </a:extLst>
              </p:cNvPr>
              <p:cNvSpPr>
                <a:spLocks/>
              </p:cNvSpPr>
              <p:nvPr/>
            </p:nvSpPr>
            <p:spPr bwMode="auto">
              <a:xfrm>
                <a:off x="10975499" y="2882553"/>
                <a:ext cx="0" cy="0"/>
              </a:xfrm>
              <a:custGeom>
                <a:avLst/>
                <a:gdLst/>
                <a:ahLst/>
                <a:cxnLst>
                  <a:cxn ang="0">
                    <a:pos x="0" y="0"/>
                  </a:cxn>
                  <a:cxn ang="0">
                    <a:pos x="0" y="0"/>
                  </a:cxn>
                  <a:cxn ang="0">
                    <a:pos x="0" y="0"/>
                  </a:cxn>
                </a:cxnLst>
                <a:rect l="0" t="0" r="r" b="b"/>
                <a:pathLst>
                  <a:path>
                    <a:moveTo>
                      <a:pt x="0" y="0"/>
                    </a:moveTo>
                    <a:cubicBezTo>
                      <a:pt x="0" y="0"/>
                      <a:pt x="0" y="0"/>
                      <a:pt x="0" y="0"/>
                    </a:cubicBezTo>
                    <a:cubicBezTo>
                      <a:pt x="0" y="0"/>
                      <a:pt x="0" y="0"/>
                      <a:pt x="0" y="0"/>
                    </a:cubicBezTo>
                    <a:close/>
                  </a:path>
                </a:pathLst>
              </a:custGeom>
              <a:solidFill>
                <a:srgbClr val="FFD60A"/>
              </a:solidFill>
              <a:ln>
                <a:noFill/>
              </a:ln>
              <a:extLst>
                <a:ext uri="{91240B29-F687-4F45-9708-019B960494DF}">
                  <a14:hiddenLine xmlns:a14="http://schemas.microsoft.com/office/drawing/2010/main" w="9525">
                    <a:solidFill>
                      <a:srgbClr val="000000"/>
                    </a:solidFill>
                    <a:round/>
                    <a:headEnd/>
                    <a:tailEnd/>
                  </a14:hiddenLine>
                </a:ext>
              </a:extLst>
            </p:spPr>
            <p:txBody>
              <a:bodyPr lIns="93247" tIns="46623" rIns="93247" bIns="46623"/>
              <a:lstStyle/>
              <a:p>
                <a:pPr defTabSz="914224" eaLnBrk="1" fontAlgn="auto" hangingPunct="1">
                  <a:spcBef>
                    <a:spcPts val="0"/>
                  </a:spcBef>
                  <a:spcAft>
                    <a:spcPts val="0"/>
                  </a:spcAft>
                  <a:defRPr/>
                </a:pPr>
                <a:endParaRPr lang="sl-SI" sz="1836" kern="0" dirty="0">
                  <a:solidFill>
                    <a:sysClr val="windowText" lastClr="000000"/>
                  </a:solidFill>
                  <a:latin typeface="+mn-lt"/>
                </a:endParaRPr>
              </a:p>
            </p:txBody>
          </p:sp>
          <p:sp>
            <p:nvSpPr>
              <p:cNvPr id="44" name="Freeform 22">
                <a:extLst>
                  <a:ext uri="{FF2B5EF4-FFF2-40B4-BE49-F238E27FC236}">
                    <a16:creationId xmlns:a16="http://schemas.microsoft.com/office/drawing/2014/main" id="{A67FEF04-8310-4E17-BB11-C669679E845C}"/>
                  </a:ext>
                </a:extLst>
              </p:cNvPr>
              <p:cNvSpPr>
                <a:spLocks/>
              </p:cNvSpPr>
              <p:nvPr/>
            </p:nvSpPr>
            <p:spPr bwMode="auto">
              <a:xfrm>
                <a:off x="10973572" y="2878694"/>
                <a:ext cx="0" cy="0"/>
              </a:xfrm>
              <a:custGeom>
                <a:avLst/>
                <a:gdLst/>
                <a:ahLst/>
                <a:cxnLst>
                  <a:cxn ang="0">
                    <a:pos x="0" y="0"/>
                  </a:cxn>
                  <a:cxn ang="0">
                    <a:pos x="0" y="0"/>
                  </a:cxn>
                  <a:cxn ang="0">
                    <a:pos x="0" y="0"/>
                  </a:cxn>
                </a:cxnLst>
                <a:rect l="0" t="0" r="r" b="b"/>
                <a:pathLst>
                  <a:path>
                    <a:moveTo>
                      <a:pt x="0" y="0"/>
                    </a:moveTo>
                    <a:cubicBezTo>
                      <a:pt x="0" y="0"/>
                      <a:pt x="0" y="0"/>
                      <a:pt x="0" y="0"/>
                    </a:cubicBezTo>
                    <a:cubicBezTo>
                      <a:pt x="0" y="0"/>
                      <a:pt x="0" y="0"/>
                      <a:pt x="0" y="0"/>
                    </a:cubicBezTo>
                    <a:close/>
                  </a:path>
                </a:pathLst>
              </a:custGeom>
              <a:solidFill>
                <a:srgbClr val="FFD60A"/>
              </a:solidFill>
              <a:ln>
                <a:noFill/>
              </a:ln>
              <a:extLst>
                <a:ext uri="{91240B29-F687-4F45-9708-019B960494DF}">
                  <a14:hiddenLine xmlns:a14="http://schemas.microsoft.com/office/drawing/2010/main" w="9525">
                    <a:solidFill>
                      <a:srgbClr val="000000"/>
                    </a:solidFill>
                    <a:round/>
                    <a:headEnd/>
                    <a:tailEnd/>
                  </a14:hiddenLine>
                </a:ext>
              </a:extLst>
            </p:spPr>
            <p:txBody>
              <a:bodyPr lIns="93247" tIns="46623" rIns="93247" bIns="46623"/>
              <a:lstStyle/>
              <a:p>
                <a:pPr defTabSz="914224" eaLnBrk="1" fontAlgn="auto" hangingPunct="1">
                  <a:spcBef>
                    <a:spcPts val="0"/>
                  </a:spcBef>
                  <a:spcAft>
                    <a:spcPts val="0"/>
                  </a:spcAft>
                  <a:defRPr/>
                </a:pPr>
                <a:endParaRPr lang="sl-SI" sz="1836" kern="0" dirty="0">
                  <a:solidFill>
                    <a:sysClr val="windowText" lastClr="000000"/>
                  </a:solidFill>
                  <a:latin typeface="+mn-lt"/>
                </a:endParaRPr>
              </a:p>
            </p:txBody>
          </p:sp>
          <p:sp>
            <p:nvSpPr>
              <p:cNvPr id="45" name="Freeform 23">
                <a:extLst>
                  <a:ext uri="{FF2B5EF4-FFF2-40B4-BE49-F238E27FC236}">
                    <a16:creationId xmlns:a16="http://schemas.microsoft.com/office/drawing/2014/main" id="{C66AF52F-1170-43D1-8BAC-61CB541123A2}"/>
                  </a:ext>
                </a:extLst>
              </p:cNvPr>
              <p:cNvSpPr>
                <a:spLocks/>
              </p:cNvSpPr>
              <p:nvPr/>
            </p:nvSpPr>
            <p:spPr bwMode="auto">
              <a:xfrm>
                <a:off x="10973572" y="2880623"/>
                <a:ext cx="0" cy="0"/>
              </a:xfrm>
              <a:custGeom>
                <a:avLst/>
                <a:gdLst/>
                <a:ahLst/>
                <a:cxnLst>
                  <a:cxn ang="0">
                    <a:pos x="0" y="0"/>
                  </a:cxn>
                  <a:cxn ang="0">
                    <a:pos x="0" y="0"/>
                  </a:cxn>
                  <a:cxn ang="0">
                    <a:pos x="0" y="0"/>
                  </a:cxn>
                </a:cxnLst>
                <a:rect l="0" t="0" r="r" b="b"/>
                <a:pathLst>
                  <a:path>
                    <a:moveTo>
                      <a:pt x="0" y="0"/>
                    </a:moveTo>
                    <a:cubicBezTo>
                      <a:pt x="0" y="0"/>
                      <a:pt x="0" y="0"/>
                      <a:pt x="0" y="0"/>
                    </a:cubicBezTo>
                    <a:cubicBezTo>
                      <a:pt x="0" y="0"/>
                      <a:pt x="0" y="0"/>
                      <a:pt x="0" y="0"/>
                    </a:cubicBezTo>
                    <a:close/>
                  </a:path>
                </a:pathLst>
              </a:custGeom>
              <a:solidFill>
                <a:srgbClr val="FFD60A"/>
              </a:solidFill>
              <a:ln>
                <a:noFill/>
              </a:ln>
              <a:extLst>
                <a:ext uri="{91240B29-F687-4F45-9708-019B960494DF}">
                  <a14:hiddenLine xmlns:a14="http://schemas.microsoft.com/office/drawing/2010/main" w="9525">
                    <a:solidFill>
                      <a:srgbClr val="000000"/>
                    </a:solidFill>
                    <a:round/>
                    <a:headEnd/>
                    <a:tailEnd/>
                  </a14:hiddenLine>
                </a:ext>
              </a:extLst>
            </p:spPr>
            <p:txBody>
              <a:bodyPr lIns="93247" tIns="46623" rIns="93247" bIns="46623"/>
              <a:lstStyle/>
              <a:p>
                <a:pPr defTabSz="914224" eaLnBrk="1" fontAlgn="auto" hangingPunct="1">
                  <a:spcBef>
                    <a:spcPts val="0"/>
                  </a:spcBef>
                  <a:spcAft>
                    <a:spcPts val="0"/>
                  </a:spcAft>
                  <a:defRPr/>
                </a:pPr>
                <a:endParaRPr lang="sl-SI" sz="1836" kern="0" dirty="0">
                  <a:solidFill>
                    <a:sysClr val="windowText" lastClr="000000"/>
                  </a:solidFill>
                  <a:latin typeface="+mn-lt"/>
                </a:endParaRPr>
              </a:p>
            </p:txBody>
          </p:sp>
          <p:sp>
            <p:nvSpPr>
              <p:cNvPr id="46" name="Freeform 24">
                <a:extLst>
                  <a:ext uri="{FF2B5EF4-FFF2-40B4-BE49-F238E27FC236}">
                    <a16:creationId xmlns:a16="http://schemas.microsoft.com/office/drawing/2014/main" id="{84D79187-961B-402F-8DBF-6AB7BABFF883}"/>
                  </a:ext>
                </a:extLst>
              </p:cNvPr>
              <p:cNvSpPr>
                <a:spLocks/>
              </p:cNvSpPr>
              <p:nvPr/>
            </p:nvSpPr>
            <p:spPr bwMode="auto">
              <a:xfrm>
                <a:off x="10900322" y="2878694"/>
                <a:ext cx="0" cy="0"/>
              </a:xfrm>
              <a:custGeom>
                <a:avLst/>
                <a:gdLst/>
                <a:ahLst/>
                <a:cxnLst>
                  <a:cxn ang="0">
                    <a:pos x="0" y="0"/>
                  </a:cxn>
                  <a:cxn ang="0">
                    <a:pos x="0" y="0"/>
                  </a:cxn>
                  <a:cxn ang="0">
                    <a:pos x="0" y="0"/>
                  </a:cxn>
                </a:cxnLst>
                <a:rect l="0" t="0" r="r" b="b"/>
                <a:pathLst>
                  <a:path>
                    <a:moveTo>
                      <a:pt x="0" y="0"/>
                    </a:moveTo>
                    <a:cubicBezTo>
                      <a:pt x="0" y="0"/>
                      <a:pt x="0" y="0"/>
                      <a:pt x="0" y="0"/>
                    </a:cubicBezTo>
                    <a:cubicBezTo>
                      <a:pt x="0" y="0"/>
                      <a:pt x="0" y="0"/>
                      <a:pt x="0" y="0"/>
                    </a:cubicBezTo>
                    <a:close/>
                  </a:path>
                </a:pathLst>
              </a:custGeom>
              <a:solidFill>
                <a:srgbClr val="FFD60A"/>
              </a:solidFill>
              <a:ln>
                <a:noFill/>
              </a:ln>
              <a:extLst>
                <a:ext uri="{91240B29-F687-4F45-9708-019B960494DF}">
                  <a14:hiddenLine xmlns:a14="http://schemas.microsoft.com/office/drawing/2010/main" w="9525">
                    <a:solidFill>
                      <a:srgbClr val="000000"/>
                    </a:solidFill>
                    <a:round/>
                    <a:headEnd/>
                    <a:tailEnd/>
                  </a14:hiddenLine>
                </a:ext>
              </a:extLst>
            </p:spPr>
            <p:txBody>
              <a:bodyPr lIns="93247" tIns="46623" rIns="93247" bIns="46623"/>
              <a:lstStyle/>
              <a:p>
                <a:pPr defTabSz="914224" eaLnBrk="1" fontAlgn="auto" hangingPunct="1">
                  <a:spcBef>
                    <a:spcPts val="0"/>
                  </a:spcBef>
                  <a:spcAft>
                    <a:spcPts val="0"/>
                  </a:spcAft>
                  <a:defRPr/>
                </a:pPr>
                <a:endParaRPr lang="sl-SI" sz="1836" kern="0" dirty="0">
                  <a:solidFill>
                    <a:sysClr val="windowText" lastClr="000000"/>
                  </a:solidFill>
                  <a:latin typeface="+mn-lt"/>
                </a:endParaRPr>
              </a:p>
            </p:txBody>
          </p:sp>
          <p:sp>
            <p:nvSpPr>
              <p:cNvPr id="47" name="Freeform 25">
                <a:extLst>
                  <a:ext uri="{FF2B5EF4-FFF2-40B4-BE49-F238E27FC236}">
                    <a16:creationId xmlns:a16="http://schemas.microsoft.com/office/drawing/2014/main" id="{C8BE48EB-98BD-4BA2-8B02-EADEFA5BC55C}"/>
                  </a:ext>
                </a:extLst>
              </p:cNvPr>
              <p:cNvSpPr>
                <a:spLocks/>
              </p:cNvSpPr>
              <p:nvPr/>
            </p:nvSpPr>
            <p:spPr bwMode="auto">
              <a:xfrm>
                <a:off x="10975499" y="2886413"/>
                <a:ext cx="0" cy="0"/>
              </a:xfrm>
              <a:custGeom>
                <a:avLst/>
                <a:gdLst>
                  <a:gd name="T0" fmla="*/ 1 h 1"/>
                  <a:gd name="T1" fmla="*/ 0 h 1"/>
                  <a:gd name="T2" fmla="*/ 1 h 1"/>
                </a:gdLst>
                <a:ahLst/>
                <a:cxnLst>
                  <a:cxn ang="0">
                    <a:pos x="0" y="T0"/>
                  </a:cxn>
                  <a:cxn ang="0">
                    <a:pos x="0" y="T1"/>
                  </a:cxn>
                  <a:cxn ang="0">
                    <a:pos x="0" y="T2"/>
                  </a:cxn>
                </a:cxnLst>
                <a:rect l="0" t="0" r="r" b="b"/>
                <a:pathLst>
                  <a:path h="1">
                    <a:moveTo>
                      <a:pt x="0" y="1"/>
                    </a:moveTo>
                    <a:cubicBezTo>
                      <a:pt x="0" y="1"/>
                      <a:pt x="0" y="0"/>
                      <a:pt x="0" y="0"/>
                    </a:cubicBezTo>
                    <a:cubicBezTo>
                      <a:pt x="0" y="0"/>
                      <a:pt x="0" y="1"/>
                      <a:pt x="0" y="1"/>
                    </a:cubicBezTo>
                    <a:close/>
                  </a:path>
                </a:pathLst>
              </a:custGeom>
              <a:solidFill>
                <a:srgbClr val="FFD60A"/>
              </a:solidFill>
              <a:ln>
                <a:noFill/>
              </a:ln>
              <a:extLst>
                <a:ext uri="{91240B29-F687-4F45-9708-019B960494DF}">
                  <a14:hiddenLine xmlns:a14="http://schemas.microsoft.com/office/drawing/2010/main" w="9525">
                    <a:solidFill>
                      <a:srgbClr val="000000"/>
                    </a:solidFill>
                    <a:round/>
                    <a:headEnd/>
                    <a:tailEnd/>
                  </a14:hiddenLine>
                </a:ext>
              </a:extLst>
            </p:spPr>
            <p:txBody>
              <a:bodyPr lIns="93247" tIns="46623" rIns="93247" bIns="46623"/>
              <a:lstStyle/>
              <a:p>
                <a:pPr defTabSz="914224" eaLnBrk="1" fontAlgn="auto" hangingPunct="1">
                  <a:spcBef>
                    <a:spcPts val="0"/>
                  </a:spcBef>
                  <a:spcAft>
                    <a:spcPts val="0"/>
                  </a:spcAft>
                  <a:defRPr/>
                </a:pPr>
                <a:endParaRPr lang="sl-SI" sz="1836" kern="0" dirty="0">
                  <a:solidFill>
                    <a:sysClr val="windowText" lastClr="000000"/>
                  </a:solidFill>
                  <a:latin typeface="+mn-lt"/>
                </a:endParaRPr>
              </a:p>
            </p:txBody>
          </p:sp>
          <p:sp>
            <p:nvSpPr>
              <p:cNvPr id="48" name="Freeform 26">
                <a:extLst>
                  <a:ext uri="{FF2B5EF4-FFF2-40B4-BE49-F238E27FC236}">
                    <a16:creationId xmlns:a16="http://schemas.microsoft.com/office/drawing/2014/main" id="{6E29F6F3-93D6-4F8F-A698-1D83CDB8F1EF}"/>
                  </a:ext>
                </a:extLst>
              </p:cNvPr>
              <p:cNvSpPr>
                <a:spLocks/>
              </p:cNvSpPr>
              <p:nvPr/>
            </p:nvSpPr>
            <p:spPr bwMode="auto">
              <a:xfrm>
                <a:off x="10975499" y="2886413"/>
                <a:ext cx="0" cy="1929"/>
              </a:xfrm>
              <a:custGeom>
                <a:avLst/>
                <a:gdLst>
                  <a:gd name="T0" fmla="*/ 2 h 2"/>
                  <a:gd name="T1" fmla="*/ 0 h 2"/>
                  <a:gd name="T2" fmla="*/ 2 h 2"/>
                </a:gdLst>
                <a:ahLst/>
                <a:cxnLst>
                  <a:cxn ang="0">
                    <a:pos x="0" y="T0"/>
                  </a:cxn>
                  <a:cxn ang="0">
                    <a:pos x="0" y="T1"/>
                  </a:cxn>
                  <a:cxn ang="0">
                    <a:pos x="0" y="T2"/>
                  </a:cxn>
                </a:cxnLst>
                <a:rect l="0" t="0" r="r" b="b"/>
                <a:pathLst>
                  <a:path h="2">
                    <a:moveTo>
                      <a:pt x="0" y="2"/>
                    </a:moveTo>
                    <a:cubicBezTo>
                      <a:pt x="0" y="1"/>
                      <a:pt x="0" y="1"/>
                      <a:pt x="0" y="0"/>
                    </a:cubicBezTo>
                    <a:cubicBezTo>
                      <a:pt x="0" y="1"/>
                      <a:pt x="0" y="1"/>
                      <a:pt x="0" y="2"/>
                    </a:cubicBezTo>
                    <a:close/>
                  </a:path>
                </a:pathLst>
              </a:custGeom>
              <a:solidFill>
                <a:srgbClr val="FFD60A"/>
              </a:solidFill>
              <a:ln>
                <a:noFill/>
              </a:ln>
              <a:extLst>
                <a:ext uri="{91240B29-F687-4F45-9708-019B960494DF}">
                  <a14:hiddenLine xmlns:a14="http://schemas.microsoft.com/office/drawing/2010/main" w="9525">
                    <a:solidFill>
                      <a:srgbClr val="000000"/>
                    </a:solidFill>
                    <a:round/>
                    <a:headEnd/>
                    <a:tailEnd/>
                  </a14:hiddenLine>
                </a:ext>
              </a:extLst>
            </p:spPr>
            <p:txBody>
              <a:bodyPr lIns="93247" tIns="46623" rIns="93247" bIns="46623"/>
              <a:lstStyle/>
              <a:p>
                <a:pPr defTabSz="914224" eaLnBrk="1" fontAlgn="auto" hangingPunct="1">
                  <a:spcBef>
                    <a:spcPts val="0"/>
                  </a:spcBef>
                  <a:spcAft>
                    <a:spcPts val="0"/>
                  </a:spcAft>
                  <a:defRPr/>
                </a:pPr>
                <a:endParaRPr lang="sl-SI" sz="1836" kern="0" dirty="0">
                  <a:solidFill>
                    <a:sysClr val="windowText" lastClr="000000"/>
                  </a:solidFill>
                  <a:latin typeface="+mn-lt"/>
                </a:endParaRPr>
              </a:p>
            </p:txBody>
          </p:sp>
          <p:sp>
            <p:nvSpPr>
              <p:cNvPr id="49" name="Freeform 27">
                <a:extLst>
                  <a:ext uri="{FF2B5EF4-FFF2-40B4-BE49-F238E27FC236}">
                    <a16:creationId xmlns:a16="http://schemas.microsoft.com/office/drawing/2014/main" id="{A1475F98-3978-4925-A150-29BCFE311558}"/>
                  </a:ext>
                </a:extLst>
              </p:cNvPr>
              <p:cNvSpPr>
                <a:spLocks/>
              </p:cNvSpPr>
              <p:nvPr/>
            </p:nvSpPr>
            <p:spPr bwMode="auto">
              <a:xfrm>
                <a:off x="10971643" y="2876763"/>
                <a:ext cx="0" cy="0"/>
              </a:xfrm>
              <a:custGeom>
                <a:avLst/>
                <a:gdLst/>
                <a:ahLst/>
                <a:cxnLst>
                  <a:cxn ang="0">
                    <a:pos x="0" y="0"/>
                  </a:cxn>
                  <a:cxn ang="0">
                    <a:pos x="0" y="0"/>
                  </a:cxn>
                  <a:cxn ang="0">
                    <a:pos x="0" y="0"/>
                  </a:cxn>
                </a:cxnLst>
                <a:rect l="0" t="0" r="r" b="b"/>
                <a:pathLst>
                  <a:path>
                    <a:moveTo>
                      <a:pt x="0" y="0"/>
                    </a:moveTo>
                    <a:cubicBezTo>
                      <a:pt x="0" y="0"/>
                      <a:pt x="0" y="0"/>
                      <a:pt x="0" y="0"/>
                    </a:cubicBezTo>
                    <a:cubicBezTo>
                      <a:pt x="0" y="0"/>
                      <a:pt x="0" y="0"/>
                      <a:pt x="0" y="0"/>
                    </a:cubicBezTo>
                    <a:close/>
                  </a:path>
                </a:pathLst>
              </a:custGeom>
              <a:solidFill>
                <a:srgbClr val="FFD60A"/>
              </a:solidFill>
              <a:ln>
                <a:noFill/>
              </a:ln>
              <a:extLst>
                <a:ext uri="{91240B29-F687-4F45-9708-019B960494DF}">
                  <a14:hiddenLine xmlns:a14="http://schemas.microsoft.com/office/drawing/2010/main" w="9525">
                    <a:solidFill>
                      <a:srgbClr val="000000"/>
                    </a:solidFill>
                    <a:round/>
                    <a:headEnd/>
                    <a:tailEnd/>
                  </a14:hiddenLine>
                </a:ext>
              </a:extLst>
            </p:spPr>
            <p:txBody>
              <a:bodyPr lIns="93247" tIns="46623" rIns="93247" bIns="46623"/>
              <a:lstStyle/>
              <a:p>
                <a:pPr defTabSz="914224" eaLnBrk="1" fontAlgn="auto" hangingPunct="1">
                  <a:spcBef>
                    <a:spcPts val="0"/>
                  </a:spcBef>
                  <a:spcAft>
                    <a:spcPts val="0"/>
                  </a:spcAft>
                  <a:defRPr/>
                </a:pPr>
                <a:endParaRPr lang="sl-SI" sz="1836" kern="0" dirty="0">
                  <a:solidFill>
                    <a:sysClr val="windowText" lastClr="000000"/>
                  </a:solidFill>
                  <a:latin typeface="+mn-lt"/>
                </a:endParaRPr>
              </a:p>
            </p:txBody>
          </p:sp>
          <p:sp>
            <p:nvSpPr>
              <p:cNvPr id="50" name="Freeform 28">
                <a:extLst>
                  <a:ext uri="{FF2B5EF4-FFF2-40B4-BE49-F238E27FC236}">
                    <a16:creationId xmlns:a16="http://schemas.microsoft.com/office/drawing/2014/main" id="{78C358F2-CA2D-4F2A-8E0C-C79100371AA8}"/>
                  </a:ext>
                </a:extLst>
              </p:cNvPr>
              <p:cNvSpPr>
                <a:spLocks/>
              </p:cNvSpPr>
              <p:nvPr/>
            </p:nvSpPr>
            <p:spPr bwMode="auto">
              <a:xfrm>
                <a:off x="10900322" y="2886413"/>
                <a:ext cx="0" cy="0"/>
              </a:xfrm>
              <a:custGeom>
                <a:avLst/>
                <a:gdLst/>
                <a:ahLst/>
                <a:cxnLst>
                  <a:cxn ang="0">
                    <a:pos x="0" y="0"/>
                  </a:cxn>
                  <a:cxn ang="0">
                    <a:pos x="0" y="0"/>
                  </a:cxn>
                  <a:cxn ang="0">
                    <a:pos x="0" y="0"/>
                  </a:cxn>
                </a:cxnLst>
                <a:rect l="0" t="0" r="r" b="b"/>
                <a:pathLst>
                  <a:path>
                    <a:moveTo>
                      <a:pt x="0" y="0"/>
                    </a:moveTo>
                    <a:cubicBezTo>
                      <a:pt x="0" y="0"/>
                      <a:pt x="0" y="0"/>
                      <a:pt x="0" y="0"/>
                    </a:cubicBezTo>
                    <a:cubicBezTo>
                      <a:pt x="0" y="0"/>
                      <a:pt x="0" y="0"/>
                      <a:pt x="0" y="0"/>
                    </a:cubicBezTo>
                    <a:close/>
                  </a:path>
                </a:pathLst>
              </a:custGeom>
              <a:solidFill>
                <a:srgbClr val="FFD60A"/>
              </a:solidFill>
              <a:ln>
                <a:noFill/>
              </a:ln>
              <a:extLst>
                <a:ext uri="{91240B29-F687-4F45-9708-019B960494DF}">
                  <a14:hiddenLine xmlns:a14="http://schemas.microsoft.com/office/drawing/2010/main" w="9525">
                    <a:solidFill>
                      <a:srgbClr val="000000"/>
                    </a:solidFill>
                    <a:round/>
                    <a:headEnd/>
                    <a:tailEnd/>
                  </a14:hiddenLine>
                </a:ext>
              </a:extLst>
            </p:spPr>
            <p:txBody>
              <a:bodyPr lIns="93247" tIns="46623" rIns="93247" bIns="46623"/>
              <a:lstStyle/>
              <a:p>
                <a:pPr defTabSz="914224" eaLnBrk="1" fontAlgn="auto" hangingPunct="1">
                  <a:spcBef>
                    <a:spcPts val="0"/>
                  </a:spcBef>
                  <a:spcAft>
                    <a:spcPts val="0"/>
                  </a:spcAft>
                  <a:defRPr/>
                </a:pPr>
                <a:endParaRPr lang="sl-SI" sz="1836" kern="0" dirty="0">
                  <a:solidFill>
                    <a:sysClr val="windowText" lastClr="000000"/>
                  </a:solidFill>
                  <a:latin typeface="+mn-lt"/>
                </a:endParaRPr>
              </a:p>
            </p:txBody>
          </p:sp>
          <p:sp>
            <p:nvSpPr>
              <p:cNvPr id="51" name="Freeform 29">
                <a:extLst>
                  <a:ext uri="{FF2B5EF4-FFF2-40B4-BE49-F238E27FC236}">
                    <a16:creationId xmlns:a16="http://schemas.microsoft.com/office/drawing/2014/main" id="{E0A8FF05-9AF0-4EC5-86B8-E2C8C9C3B1D2}"/>
                  </a:ext>
                </a:extLst>
              </p:cNvPr>
              <p:cNvSpPr>
                <a:spLocks/>
              </p:cNvSpPr>
              <p:nvPr/>
            </p:nvSpPr>
            <p:spPr bwMode="auto">
              <a:xfrm>
                <a:off x="10900322" y="2882553"/>
                <a:ext cx="0" cy="0"/>
              </a:xfrm>
              <a:custGeom>
                <a:avLst/>
                <a:gdLst/>
                <a:ahLst/>
                <a:cxnLst>
                  <a:cxn ang="0">
                    <a:pos x="0" y="0"/>
                  </a:cxn>
                  <a:cxn ang="0">
                    <a:pos x="0" y="0"/>
                  </a:cxn>
                  <a:cxn ang="0">
                    <a:pos x="0" y="0"/>
                  </a:cxn>
                </a:cxnLst>
                <a:rect l="0" t="0" r="r" b="b"/>
                <a:pathLst>
                  <a:path>
                    <a:moveTo>
                      <a:pt x="0" y="0"/>
                    </a:moveTo>
                    <a:cubicBezTo>
                      <a:pt x="0" y="0"/>
                      <a:pt x="0" y="0"/>
                      <a:pt x="0" y="0"/>
                    </a:cubicBezTo>
                    <a:cubicBezTo>
                      <a:pt x="0" y="0"/>
                      <a:pt x="0" y="0"/>
                      <a:pt x="0" y="0"/>
                    </a:cubicBezTo>
                    <a:close/>
                  </a:path>
                </a:pathLst>
              </a:custGeom>
              <a:solidFill>
                <a:srgbClr val="FFD60A"/>
              </a:solidFill>
              <a:ln>
                <a:noFill/>
              </a:ln>
              <a:extLst>
                <a:ext uri="{91240B29-F687-4F45-9708-019B960494DF}">
                  <a14:hiddenLine xmlns:a14="http://schemas.microsoft.com/office/drawing/2010/main" w="9525">
                    <a:solidFill>
                      <a:srgbClr val="000000"/>
                    </a:solidFill>
                    <a:round/>
                    <a:headEnd/>
                    <a:tailEnd/>
                  </a14:hiddenLine>
                </a:ext>
              </a:extLst>
            </p:spPr>
            <p:txBody>
              <a:bodyPr lIns="93247" tIns="46623" rIns="93247" bIns="46623"/>
              <a:lstStyle/>
              <a:p>
                <a:pPr defTabSz="914224" eaLnBrk="1" fontAlgn="auto" hangingPunct="1">
                  <a:spcBef>
                    <a:spcPts val="0"/>
                  </a:spcBef>
                  <a:spcAft>
                    <a:spcPts val="0"/>
                  </a:spcAft>
                  <a:defRPr/>
                </a:pPr>
                <a:endParaRPr lang="sl-SI" sz="1836" kern="0" dirty="0">
                  <a:solidFill>
                    <a:sysClr val="windowText" lastClr="000000"/>
                  </a:solidFill>
                  <a:latin typeface="+mn-lt"/>
                </a:endParaRPr>
              </a:p>
            </p:txBody>
          </p:sp>
          <p:sp>
            <p:nvSpPr>
              <p:cNvPr id="52" name="Freeform 30">
                <a:extLst>
                  <a:ext uri="{FF2B5EF4-FFF2-40B4-BE49-F238E27FC236}">
                    <a16:creationId xmlns:a16="http://schemas.microsoft.com/office/drawing/2014/main" id="{6152D77C-F67E-4977-9EAE-877044961936}"/>
                  </a:ext>
                </a:extLst>
              </p:cNvPr>
              <p:cNvSpPr>
                <a:spLocks/>
              </p:cNvSpPr>
              <p:nvPr/>
            </p:nvSpPr>
            <p:spPr bwMode="auto">
              <a:xfrm>
                <a:off x="10900322" y="2880623"/>
                <a:ext cx="0" cy="0"/>
              </a:xfrm>
              <a:custGeom>
                <a:avLst/>
                <a:gdLst/>
                <a:ahLst/>
                <a:cxnLst>
                  <a:cxn ang="0">
                    <a:pos x="0" y="0"/>
                  </a:cxn>
                  <a:cxn ang="0">
                    <a:pos x="0" y="0"/>
                  </a:cxn>
                  <a:cxn ang="0">
                    <a:pos x="0" y="0"/>
                  </a:cxn>
                </a:cxnLst>
                <a:rect l="0" t="0" r="r" b="b"/>
                <a:pathLst>
                  <a:path>
                    <a:moveTo>
                      <a:pt x="0" y="0"/>
                    </a:moveTo>
                    <a:cubicBezTo>
                      <a:pt x="0" y="0"/>
                      <a:pt x="0" y="0"/>
                      <a:pt x="0" y="0"/>
                    </a:cubicBezTo>
                    <a:cubicBezTo>
                      <a:pt x="0" y="0"/>
                      <a:pt x="0" y="0"/>
                      <a:pt x="0" y="0"/>
                    </a:cubicBezTo>
                    <a:close/>
                  </a:path>
                </a:pathLst>
              </a:custGeom>
              <a:solidFill>
                <a:srgbClr val="FFD60A"/>
              </a:solidFill>
              <a:ln>
                <a:noFill/>
              </a:ln>
              <a:extLst>
                <a:ext uri="{91240B29-F687-4F45-9708-019B960494DF}">
                  <a14:hiddenLine xmlns:a14="http://schemas.microsoft.com/office/drawing/2010/main" w="9525">
                    <a:solidFill>
                      <a:srgbClr val="000000"/>
                    </a:solidFill>
                    <a:round/>
                    <a:headEnd/>
                    <a:tailEnd/>
                  </a14:hiddenLine>
                </a:ext>
              </a:extLst>
            </p:spPr>
            <p:txBody>
              <a:bodyPr lIns="93247" tIns="46623" rIns="93247" bIns="46623"/>
              <a:lstStyle/>
              <a:p>
                <a:pPr defTabSz="914224" eaLnBrk="1" fontAlgn="auto" hangingPunct="1">
                  <a:spcBef>
                    <a:spcPts val="0"/>
                  </a:spcBef>
                  <a:spcAft>
                    <a:spcPts val="0"/>
                  </a:spcAft>
                  <a:defRPr/>
                </a:pPr>
                <a:endParaRPr lang="sl-SI" sz="1836" kern="0" dirty="0">
                  <a:solidFill>
                    <a:sysClr val="windowText" lastClr="000000"/>
                  </a:solidFill>
                  <a:latin typeface="+mn-lt"/>
                </a:endParaRPr>
              </a:p>
            </p:txBody>
          </p:sp>
          <p:sp>
            <p:nvSpPr>
              <p:cNvPr id="53" name="Freeform 31">
                <a:extLst>
                  <a:ext uri="{FF2B5EF4-FFF2-40B4-BE49-F238E27FC236}">
                    <a16:creationId xmlns:a16="http://schemas.microsoft.com/office/drawing/2014/main" id="{27AEC525-86D2-4F29-B9A6-AAD124AB3F76}"/>
                  </a:ext>
                </a:extLst>
              </p:cNvPr>
              <p:cNvSpPr>
                <a:spLocks/>
              </p:cNvSpPr>
              <p:nvPr/>
            </p:nvSpPr>
            <p:spPr bwMode="auto">
              <a:xfrm>
                <a:off x="10900322" y="2884482"/>
                <a:ext cx="0" cy="1930"/>
              </a:xfrm>
              <a:custGeom>
                <a:avLst/>
                <a:gdLst>
                  <a:gd name="T0" fmla="*/ 0 h 1"/>
                  <a:gd name="T1" fmla="*/ 1 h 1"/>
                  <a:gd name="T2" fmla="*/ 0 h 1"/>
                </a:gdLst>
                <a:ahLst/>
                <a:cxnLst>
                  <a:cxn ang="0">
                    <a:pos x="0" y="T0"/>
                  </a:cxn>
                  <a:cxn ang="0">
                    <a:pos x="0" y="T1"/>
                  </a:cxn>
                  <a:cxn ang="0">
                    <a:pos x="0" y="T2"/>
                  </a:cxn>
                </a:cxnLst>
                <a:rect l="0" t="0" r="r" b="b"/>
                <a:pathLst>
                  <a:path h="1">
                    <a:moveTo>
                      <a:pt x="0" y="0"/>
                    </a:moveTo>
                    <a:cubicBezTo>
                      <a:pt x="0" y="0"/>
                      <a:pt x="0" y="1"/>
                      <a:pt x="0" y="1"/>
                    </a:cubicBezTo>
                    <a:cubicBezTo>
                      <a:pt x="0" y="1"/>
                      <a:pt x="0" y="0"/>
                      <a:pt x="0" y="0"/>
                    </a:cubicBezTo>
                    <a:close/>
                  </a:path>
                </a:pathLst>
              </a:custGeom>
              <a:solidFill>
                <a:srgbClr val="FFD60A"/>
              </a:solidFill>
              <a:ln>
                <a:noFill/>
              </a:ln>
              <a:extLst>
                <a:ext uri="{91240B29-F687-4F45-9708-019B960494DF}">
                  <a14:hiddenLine xmlns:a14="http://schemas.microsoft.com/office/drawing/2010/main" w="9525">
                    <a:solidFill>
                      <a:srgbClr val="000000"/>
                    </a:solidFill>
                    <a:round/>
                    <a:headEnd/>
                    <a:tailEnd/>
                  </a14:hiddenLine>
                </a:ext>
              </a:extLst>
            </p:spPr>
            <p:txBody>
              <a:bodyPr lIns="93247" tIns="46623" rIns="93247" bIns="46623"/>
              <a:lstStyle/>
              <a:p>
                <a:pPr defTabSz="914224" eaLnBrk="1" fontAlgn="auto" hangingPunct="1">
                  <a:spcBef>
                    <a:spcPts val="0"/>
                  </a:spcBef>
                  <a:spcAft>
                    <a:spcPts val="0"/>
                  </a:spcAft>
                  <a:defRPr/>
                </a:pPr>
                <a:endParaRPr lang="sl-SI" sz="1836" kern="0" dirty="0">
                  <a:solidFill>
                    <a:sysClr val="windowText" lastClr="000000"/>
                  </a:solidFill>
                  <a:latin typeface="+mn-lt"/>
                </a:endParaRPr>
              </a:p>
            </p:txBody>
          </p:sp>
          <p:sp>
            <p:nvSpPr>
              <p:cNvPr id="54" name="Freeform 32">
                <a:extLst>
                  <a:ext uri="{FF2B5EF4-FFF2-40B4-BE49-F238E27FC236}">
                    <a16:creationId xmlns:a16="http://schemas.microsoft.com/office/drawing/2014/main" id="{02D0CEA4-B29C-4A71-8E70-4B3F3B55D772}"/>
                  </a:ext>
                </a:extLst>
              </p:cNvPr>
              <p:cNvSpPr>
                <a:spLocks/>
              </p:cNvSpPr>
              <p:nvPr/>
            </p:nvSpPr>
            <p:spPr bwMode="auto">
              <a:xfrm>
                <a:off x="10890684" y="2874834"/>
                <a:ext cx="90598" cy="109998"/>
              </a:xfrm>
              <a:custGeom>
                <a:avLst/>
                <a:gdLst>
                  <a:gd name="T0" fmla="*/ 69 w 72"/>
                  <a:gd name="T1" fmla="*/ 15 h 87"/>
                  <a:gd name="T2" fmla="*/ 67 w 72"/>
                  <a:gd name="T3" fmla="*/ 15 h 87"/>
                  <a:gd name="T4" fmla="*/ 67 w 72"/>
                  <a:gd name="T5" fmla="*/ 11 h 87"/>
                  <a:gd name="T6" fmla="*/ 67 w 72"/>
                  <a:gd name="T7" fmla="*/ 9 h 87"/>
                  <a:gd name="T8" fmla="*/ 67 w 72"/>
                  <a:gd name="T9" fmla="*/ 9 h 87"/>
                  <a:gd name="T10" fmla="*/ 67 w 72"/>
                  <a:gd name="T11" fmla="*/ 8 h 87"/>
                  <a:gd name="T12" fmla="*/ 67 w 72"/>
                  <a:gd name="T13" fmla="*/ 7 h 87"/>
                  <a:gd name="T14" fmla="*/ 66 w 72"/>
                  <a:gd name="T15" fmla="*/ 7 h 87"/>
                  <a:gd name="T16" fmla="*/ 66 w 72"/>
                  <a:gd name="T17" fmla="*/ 6 h 87"/>
                  <a:gd name="T18" fmla="*/ 66 w 72"/>
                  <a:gd name="T19" fmla="*/ 6 h 87"/>
                  <a:gd name="T20" fmla="*/ 65 w 72"/>
                  <a:gd name="T21" fmla="*/ 4 h 87"/>
                  <a:gd name="T22" fmla="*/ 65 w 72"/>
                  <a:gd name="T23" fmla="*/ 4 h 87"/>
                  <a:gd name="T24" fmla="*/ 65 w 72"/>
                  <a:gd name="T25" fmla="*/ 3 h 87"/>
                  <a:gd name="T26" fmla="*/ 65 w 72"/>
                  <a:gd name="T27" fmla="*/ 3 h 87"/>
                  <a:gd name="T28" fmla="*/ 64 w 72"/>
                  <a:gd name="T29" fmla="*/ 2 h 87"/>
                  <a:gd name="T30" fmla="*/ 64 w 72"/>
                  <a:gd name="T31" fmla="*/ 2 h 87"/>
                  <a:gd name="T32" fmla="*/ 59 w 72"/>
                  <a:gd name="T33" fmla="*/ 3 h 87"/>
                  <a:gd name="T34" fmla="*/ 48 w 72"/>
                  <a:gd name="T35" fmla="*/ 0 h 87"/>
                  <a:gd name="T36" fmla="*/ 30 w 72"/>
                  <a:gd name="T37" fmla="*/ 3 h 87"/>
                  <a:gd name="T38" fmla="*/ 10 w 72"/>
                  <a:gd name="T39" fmla="*/ 0 h 87"/>
                  <a:gd name="T40" fmla="*/ 7 w 72"/>
                  <a:gd name="T41" fmla="*/ 3 h 87"/>
                  <a:gd name="T42" fmla="*/ 7 w 72"/>
                  <a:gd name="T43" fmla="*/ 3 h 87"/>
                  <a:gd name="T44" fmla="*/ 7 w 72"/>
                  <a:gd name="T45" fmla="*/ 5 h 87"/>
                  <a:gd name="T46" fmla="*/ 7 w 72"/>
                  <a:gd name="T47" fmla="*/ 5 h 87"/>
                  <a:gd name="T48" fmla="*/ 6 w 72"/>
                  <a:gd name="T49" fmla="*/ 6 h 87"/>
                  <a:gd name="T50" fmla="*/ 6 w 72"/>
                  <a:gd name="T51" fmla="*/ 6 h 87"/>
                  <a:gd name="T52" fmla="*/ 6 w 72"/>
                  <a:gd name="T53" fmla="*/ 7 h 87"/>
                  <a:gd name="T54" fmla="*/ 6 w 72"/>
                  <a:gd name="T55" fmla="*/ 8 h 87"/>
                  <a:gd name="T56" fmla="*/ 6 w 72"/>
                  <a:gd name="T57" fmla="*/ 9 h 87"/>
                  <a:gd name="T58" fmla="*/ 6 w 72"/>
                  <a:gd name="T59" fmla="*/ 9 h 87"/>
                  <a:gd name="T60" fmla="*/ 6 w 72"/>
                  <a:gd name="T61" fmla="*/ 11 h 87"/>
                  <a:gd name="T62" fmla="*/ 6 w 72"/>
                  <a:gd name="T63" fmla="*/ 15 h 87"/>
                  <a:gd name="T64" fmla="*/ 5 w 72"/>
                  <a:gd name="T65" fmla="*/ 15 h 87"/>
                  <a:gd name="T66" fmla="*/ 0 w 72"/>
                  <a:gd name="T67" fmla="*/ 20 h 87"/>
                  <a:gd name="T68" fmla="*/ 0 w 72"/>
                  <a:gd name="T69" fmla="*/ 32 h 87"/>
                  <a:gd name="T70" fmla="*/ 6 w 72"/>
                  <a:gd name="T71" fmla="*/ 37 h 87"/>
                  <a:gd name="T72" fmla="*/ 10 w 72"/>
                  <a:gd name="T73" fmla="*/ 49 h 87"/>
                  <a:gd name="T74" fmla="*/ 22 w 72"/>
                  <a:gd name="T75" fmla="*/ 64 h 87"/>
                  <a:gd name="T76" fmla="*/ 24 w 72"/>
                  <a:gd name="T77" fmla="*/ 78 h 87"/>
                  <a:gd name="T78" fmla="*/ 37 w 72"/>
                  <a:gd name="T79" fmla="*/ 87 h 87"/>
                  <a:gd name="T80" fmla="*/ 50 w 72"/>
                  <a:gd name="T81" fmla="*/ 78 h 87"/>
                  <a:gd name="T82" fmla="*/ 52 w 72"/>
                  <a:gd name="T83" fmla="*/ 63 h 87"/>
                  <a:gd name="T84" fmla="*/ 62 w 72"/>
                  <a:gd name="T85" fmla="*/ 49 h 87"/>
                  <a:gd name="T86" fmla="*/ 67 w 72"/>
                  <a:gd name="T87" fmla="*/ 37 h 87"/>
                  <a:gd name="T88" fmla="*/ 72 w 72"/>
                  <a:gd name="T89" fmla="*/ 32 h 87"/>
                  <a:gd name="T90" fmla="*/ 72 w 72"/>
                  <a:gd name="T91" fmla="*/ 20 h 87"/>
                  <a:gd name="T92" fmla="*/ 69 w 72"/>
                  <a:gd name="T93" fmla="*/ 15 h 87"/>
                </a:gdLst>
                <a:ahLst/>
                <a:cxnLst>
                  <a:cxn ang="0">
                    <a:pos x="T0" y="T1"/>
                  </a:cxn>
                  <a:cxn ang="0">
                    <a:pos x="T2" y="T3"/>
                  </a:cxn>
                  <a:cxn ang="0">
                    <a:pos x="T4" y="T5"/>
                  </a:cxn>
                  <a:cxn ang="0">
                    <a:pos x="T6" y="T7"/>
                  </a:cxn>
                  <a:cxn ang="0">
                    <a:pos x="T8" y="T9"/>
                  </a:cxn>
                  <a:cxn ang="0">
                    <a:pos x="T10" y="T11"/>
                  </a:cxn>
                  <a:cxn ang="0">
                    <a:pos x="T12" y="T13"/>
                  </a:cxn>
                  <a:cxn ang="0">
                    <a:pos x="T14" y="T15"/>
                  </a:cxn>
                  <a:cxn ang="0">
                    <a:pos x="T16" y="T17"/>
                  </a:cxn>
                  <a:cxn ang="0">
                    <a:pos x="T18" y="T19"/>
                  </a:cxn>
                  <a:cxn ang="0">
                    <a:pos x="T20" y="T21"/>
                  </a:cxn>
                  <a:cxn ang="0">
                    <a:pos x="T22" y="T23"/>
                  </a:cxn>
                  <a:cxn ang="0">
                    <a:pos x="T24" y="T25"/>
                  </a:cxn>
                  <a:cxn ang="0">
                    <a:pos x="T26" y="T27"/>
                  </a:cxn>
                  <a:cxn ang="0">
                    <a:pos x="T28" y="T29"/>
                  </a:cxn>
                  <a:cxn ang="0">
                    <a:pos x="T30" y="T31"/>
                  </a:cxn>
                  <a:cxn ang="0">
                    <a:pos x="T32" y="T33"/>
                  </a:cxn>
                  <a:cxn ang="0">
                    <a:pos x="T34" y="T35"/>
                  </a:cxn>
                  <a:cxn ang="0">
                    <a:pos x="T36" y="T37"/>
                  </a:cxn>
                  <a:cxn ang="0">
                    <a:pos x="T38" y="T39"/>
                  </a:cxn>
                  <a:cxn ang="0">
                    <a:pos x="T40" y="T41"/>
                  </a:cxn>
                  <a:cxn ang="0">
                    <a:pos x="T42" y="T43"/>
                  </a:cxn>
                  <a:cxn ang="0">
                    <a:pos x="T44" y="T45"/>
                  </a:cxn>
                  <a:cxn ang="0">
                    <a:pos x="T46" y="T47"/>
                  </a:cxn>
                  <a:cxn ang="0">
                    <a:pos x="T48" y="T49"/>
                  </a:cxn>
                  <a:cxn ang="0">
                    <a:pos x="T50" y="T51"/>
                  </a:cxn>
                  <a:cxn ang="0">
                    <a:pos x="T52" y="T53"/>
                  </a:cxn>
                  <a:cxn ang="0">
                    <a:pos x="T54" y="T55"/>
                  </a:cxn>
                  <a:cxn ang="0">
                    <a:pos x="T56" y="T57"/>
                  </a:cxn>
                  <a:cxn ang="0">
                    <a:pos x="T58" y="T59"/>
                  </a:cxn>
                  <a:cxn ang="0">
                    <a:pos x="T60" y="T61"/>
                  </a:cxn>
                  <a:cxn ang="0">
                    <a:pos x="T62" y="T63"/>
                  </a:cxn>
                  <a:cxn ang="0">
                    <a:pos x="T64" y="T65"/>
                  </a:cxn>
                  <a:cxn ang="0">
                    <a:pos x="T66" y="T67"/>
                  </a:cxn>
                  <a:cxn ang="0">
                    <a:pos x="T68" y="T69"/>
                  </a:cxn>
                  <a:cxn ang="0">
                    <a:pos x="T70" y="T71"/>
                  </a:cxn>
                  <a:cxn ang="0">
                    <a:pos x="T72" y="T73"/>
                  </a:cxn>
                  <a:cxn ang="0">
                    <a:pos x="T74" y="T75"/>
                  </a:cxn>
                  <a:cxn ang="0">
                    <a:pos x="T76" y="T77"/>
                  </a:cxn>
                  <a:cxn ang="0">
                    <a:pos x="T78" y="T79"/>
                  </a:cxn>
                  <a:cxn ang="0">
                    <a:pos x="T80" y="T81"/>
                  </a:cxn>
                  <a:cxn ang="0">
                    <a:pos x="T82" y="T83"/>
                  </a:cxn>
                  <a:cxn ang="0">
                    <a:pos x="T84" y="T85"/>
                  </a:cxn>
                  <a:cxn ang="0">
                    <a:pos x="T86" y="T87"/>
                  </a:cxn>
                  <a:cxn ang="0">
                    <a:pos x="T88" y="T89"/>
                  </a:cxn>
                  <a:cxn ang="0">
                    <a:pos x="T90" y="T91"/>
                  </a:cxn>
                  <a:cxn ang="0">
                    <a:pos x="T92" y="T93"/>
                  </a:cxn>
                </a:cxnLst>
                <a:rect l="0" t="0" r="r" b="b"/>
                <a:pathLst>
                  <a:path w="72" h="87">
                    <a:moveTo>
                      <a:pt x="69" y="15"/>
                    </a:moveTo>
                    <a:cubicBezTo>
                      <a:pt x="68" y="15"/>
                      <a:pt x="68" y="15"/>
                      <a:pt x="67" y="15"/>
                    </a:cubicBezTo>
                    <a:cubicBezTo>
                      <a:pt x="67" y="11"/>
                      <a:pt x="67" y="11"/>
                      <a:pt x="67" y="11"/>
                    </a:cubicBezTo>
                    <a:cubicBezTo>
                      <a:pt x="67" y="10"/>
                      <a:pt x="67" y="10"/>
                      <a:pt x="67" y="9"/>
                    </a:cubicBezTo>
                    <a:cubicBezTo>
                      <a:pt x="67" y="9"/>
                      <a:pt x="67" y="9"/>
                      <a:pt x="67" y="9"/>
                    </a:cubicBezTo>
                    <a:cubicBezTo>
                      <a:pt x="67" y="9"/>
                      <a:pt x="67" y="8"/>
                      <a:pt x="67" y="8"/>
                    </a:cubicBezTo>
                    <a:cubicBezTo>
                      <a:pt x="67" y="8"/>
                      <a:pt x="67" y="8"/>
                      <a:pt x="67" y="7"/>
                    </a:cubicBezTo>
                    <a:cubicBezTo>
                      <a:pt x="67" y="7"/>
                      <a:pt x="66" y="7"/>
                      <a:pt x="66" y="7"/>
                    </a:cubicBezTo>
                    <a:cubicBezTo>
                      <a:pt x="66" y="7"/>
                      <a:pt x="66" y="6"/>
                      <a:pt x="66" y="6"/>
                    </a:cubicBezTo>
                    <a:cubicBezTo>
                      <a:pt x="66" y="6"/>
                      <a:pt x="66" y="6"/>
                      <a:pt x="66" y="6"/>
                    </a:cubicBezTo>
                    <a:cubicBezTo>
                      <a:pt x="66" y="5"/>
                      <a:pt x="66" y="5"/>
                      <a:pt x="65" y="4"/>
                    </a:cubicBezTo>
                    <a:cubicBezTo>
                      <a:pt x="65" y="4"/>
                      <a:pt x="65" y="4"/>
                      <a:pt x="65" y="4"/>
                    </a:cubicBezTo>
                    <a:cubicBezTo>
                      <a:pt x="65" y="4"/>
                      <a:pt x="65" y="3"/>
                      <a:pt x="65" y="3"/>
                    </a:cubicBezTo>
                    <a:cubicBezTo>
                      <a:pt x="65" y="3"/>
                      <a:pt x="65" y="3"/>
                      <a:pt x="65" y="3"/>
                    </a:cubicBezTo>
                    <a:cubicBezTo>
                      <a:pt x="65" y="3"/>
                      <a:pt x="64" y="2"/>
                      <a:pt x="64" y="2"/>
                    </a:cubicBezTo>
                    <a:cubicBezTo>
                      <a:pt x="64" y="2"/>
                      <a:pt x="64" y="2"/>
                      <a:pt x="64" y="2"/>
                    </a:cubicBezTo>
                    <a:cubicBezTo>
                      <a:pt x="62" y="2"/>
                      <a:pt x="61" y="3"/>
                      <a:pt x="59" y="3"/>
                    </a:cubicBezTo>
                    <a:cubicBezTo>
                      <a:pt x="54" y="3"/>
                      <a:pt x="51" y="2"/>
                      <a:pt x="48" y="0"/>
                    </a:cubicBezTo>
                    <a:cubicBezTo>
                      <a:pt x="44" y="2"/>
                      <a:pt x="37" y="3"/>
                      <a:pt x="30" y="3"/>
                    </a:cubicBezTo>
                    <a:cubicBezTo>
                      <a:pt x="22" y="3"/>
                      <a:pt x="15" y="2"/>
                      <a:pt x="10" y="0"/>
                    </a:cubicBezTo>
                    <a:cubicBezTo>
                      <a:pt x="9" y="1"/>
                      <a:pt x="8" y="2"/>
                      <a:pt x="7" y="3"/>
                    </a:cubicBezTo>
                    <a:cubicBezTo>
                      <a:pt x="7" y="3"/>
                      <a:pt x="7" y="3"/>
                      <a:pt x="7" y="3"/>
                    </a:cubicBezTo>
                    <a:cubicBezTo>
                      <a:pt x="7" y="4"/>
                      <a:pt x="7" y="4"/>
                      <a:pt x="7" y="5"/>
                    </a:cubicBezTo>
                    <a:cubicBezTo>
                      <a:pt x="7" y="5"/>
                      <a:pt x="7" y="5"/>
                      <a:pt x="7" y="5"/>
                    </a:cubicBezTo>
                    <a:cubicBezTo>
                      <a:pt x="7" y="5"/>
                      <a:pt x="6" y="6"/>
                      <a:pt x="6" y="6"/>
                    </a:cubicBezTo>
                    <a:cubicBezTo>
                      <a:pt x="6" y="6"/>
                      <a:pt x="6" y="6"/>
                      <a:pt x="6" y="6"/>
                    </a:cubicBezTo>
                    <a:cubicBezTo>
                      <a:pt x="6" y="7"/>
                      <a:pt x="6" y="7"/>
                      <a:pt x="6" y="7"/>
                    </a:cubicBezTo>
                    <a:cubicBezTo>
                      <a:pt x="6" y="7"/>
                      <a:pt x="6" y="8"/>
                      <a:pt x="6" y="8"/>
                    </a:cubicBezTo>
                    <a:cubicBezTo>
                      <a:pt x="6" y="8"/>
                      <a:pt x="6" y="8"/>
                      <a:pt x="6" y="9"/>
                    </a:cubicBezTo>
                    <a:cubicBezTo>
                      <a:pt x="6" y="9"/>
                      <a:pt x="6" y="9"/>
                      <a:pt x="6" y="9"/>
                    </a:cubicBezTo>
                    <a:cubicBezTo>
                      <a:pt x="6" y="10"/>
                      <a:pt x="6" y="10"/>
                      <a:pt x="6" y="11"/>
                    </a:cubicBezTo>
                    <a:cubicBezTo>
                      <a:pt x="6" y="15"/>
                      <a:pt x="6" y="15"/>
                      <a:pt x="6" y="15"/>
                    </a:cubicBezTo>
                    <a:cubicBezTo>
                      <a:pt x="5" y="15"/>
                      <a:pt x="5" y="15"/>
                      <a:pt x="5" y="15"/>
                    </a:cubicBezTo>
                    <a:cubicBezTo>
                      <a:pt x="2" y="16"/>
                      <a:pt x="0" y="18"/>
                      <a:pt x="0" y="20"/>
                    </a:cubicBezTo>
                    <a:cubicBezTo>
                      <a:pt x="0" y="32"/>
                      <a:pt x="0" y="32"/>
                      <a:pt x="0" y="32"/>
                    </a:cubicBezTo>
                    <a:cubicBezTo>
                      <a:pt x="0" y="34"/>
                      <a:pt x="3" y="37"/>
                      <a:pt x="6" y="37"/>
                    </a:cubicBezTo>
                    <a:cubicBezTo>
                      <a:pt x="10" y="49"/>
                      <a:pt x="10" y="49"/>
                      <a:pt x="10" y="49"/>
                    </a:cubicBezTo>
                    <a:cubicBezTo>
                      <a:pt x="13" y="57"/>
                      <a:pt x="16" y="62"/>
                      <a:pt x="22" y="64"/>
                    </a:cubicBezTo>
                    <a:cubicBezTo>
                      <a:pt x="24" y="78"/>
                      <a:pt x="24" y="78"/>
                      <a:pt x="24" y="78"/>
                    </a:cubicBezTo>
                    <a:cubicBezTo>
                      <a:pt x="37" y="87"/>
                      <a:pt x="37" y="87"/>
                      <a:pt x="37" y="87"/>
                    </a:cubicBezTo>
                    <a:cubicBezTo>
                      <a:pt x="50" y="78"/>
                      <a:pt x="50" y="78"/>
                      <a:pt x="50" y="78"/>
                    </a:cubicBezTo>
                    <a:cubicBezTo>
                      <a:pt x="52" y="63"/>
                      <a:pt x="52" y="63"/>
                      <a:pt x="52" y="63"/>
                    </a:cubicBezTo>
                    <a:cubicBezTo>
                      <a:pt x="57" y="62"/>
                      <a:pt x="59" y="57"/>
                      <a:pt x="62" y="49"/>
                    </a:cubicBezTo>
                    <a:cubicBezTo>
                      <a:pt x="67" y="37"/>
                      <a:pt x="67" y="37"/>
                      <a:pt x="67" y="37"/>
                    </a:cubicBezTo>
                    <a:cubicBezTo>
                      <a:pt x="70" y="37"/>
                      <a:pt x="72" y="34"/>
                      <a:pt x="72" y="32"/>
                    </a:cubicBezTo>
                    <a:cubicBezTo>
                      <a:pt x="72" y="20"/>
                      <a:pt x="72" y="20"/>
                      <a:pt x="72" y="20"/>
                    </a:cubicBezTo>
                    <a:cubicBezTo>
                      <a:pt x="72" y="18"/>
                      <a:pt x="71" y="16"/>
                      <a:pt x="69" y="15"/>
                    </a:cubicBezTo>
                    <a:close/>
                  </a:path>
                </a:pathLst>
              </a:custGeom>
              <a:solidFill>
                <a:srgbClr val="FFB900"/>
              </a:solidFill>
              <a:ln>
                <a:noFill/>
              </a:ln>
              <a:extLst>
                <a:ext uri="{91240B29-F687-4F45-9708-019B960494DF}">
                  <a14:hiddenLine xmlns:a14="http://schemas.microsoft.com/office/drawing/2010/main" w="9525">
                    <a:solidFill>
                      <a:srgbClr val="000000"/>
                    </a:solidFill>
                    <a:round/>
                    <a:headEnd/>
                    <a:tailEnd/>
                  </a14:hiddenLine>
                </a:ext>
              </a:extLst>
            </p:spPr>
            <p:txBody>
              <a:bodyPr lIns="93247" tIns="46623" rIns="93247" bIns="46623"/>
              <a:lstStyle/>
              <a:p>
                <a:pPr defTabSz="914224" eaLnBrk="1" fontAlgn="auto" hangingPunct="1">
                  <a:spcBef>
                    <a:spcPts val="0"/>
                  </a:spcBef>
                  <a:spcAft>
                    <a:spcPts val="0"/>
                  </a:spcAft>
                  <a:defRPr/>
                </a:pPr>
                <a:endParaRPr lang="sl-SI" sz="1836" kern="0" dirty="0">
                  <a:solidFill>
                    <a:sysClr val="windowText" lastClr="000000"/>
                  </a:solidFill>
                  <a:latin typeface="+mn-lt"/>
                </a:endParaRPr>
              </a:p>
            </p:txBody>
          </p:sp>
          <p:sp>
            <p:nvSpPr>
              <p:cNvPr id="55" name="Freeform 33">
                <a:extLst>
                  <a:ext uri="{FF2B5EF4-FFF2-40B4-BE49-F238E27FC236}">
                    <a16:creationId xmlns:a16="http://schemas.microsoft.com/office/drawing/2014/main" id="{A0C050B6-B8DB-4A4E-9BE5-19B0B6009F5D}"/>
                  </a:ext>
                </a:extLst>
              </p:cNvPr>
              <p:cNvSpPr>
                <a:spLocks/>
              </p:cNvSpPr>
              <p:nvPr/>
            </p:nvSpPr>
            <p:spPr bwMode="auto">
              <a:xfrm>
                <a:off x="10867552" y="3226059"/>
                <a:ext cx="140716" cy="152454"/>
              </a:xfrm>
              <a:custGeom>
                <a:avLst/>
                <a:gdLst>
                  <a:gd name="T0" fmla="*/ 84 w 88"/>
                  <a:gd name="T1" fmla="*/ 95 h 95"/>
                  <a:gd name="T2" fmla="*/ 4 w 88"/>
                  <a:gd name="T3" fmla="*/ 95 h 95"/>
                  <a:gd name="T4" fmla="*/ 0 w 88"/>
                  <a:gd name="T5" fmla="*/ 0 h 95"/>
                  <a:gd name="T6" fmla="*/ 88 w 88"/>
                  <a:gd name="T7" fmla="*/ 0 h 95"/>
                  <a:gd name="T8" fmla="*/ 84 w 88"/>
                  <a:gd name="T9" fmla="*/ 95 h 95"/>
                </a:gdLst>
                <a:ahLst/>
                <a:cxnLst>
                  <a:cxn ang="0">
                    <a:pos x="T0" y="T1"/>
                  </a:cxn>
                  <a:cxn ang="0">
                    <a:pos x="T2" y="T3"/>
                  </a:cxn>
                  <a:cxn ang="0">
                    <a:pos x="T4" y="T5"/>
                  </a:cxn>
                  <a:cxn ang="0">
                    <a:pos x="T6" y="T7"/>
                  </a:cxn>
                  <a:cxn ang="0">
                    <a:pos x="T8" y="T9"/>
                  </a:cxn>
                </a:cxnLst>
                <a:rect l="0" t="0" r="r" b="b"/>
                <a:pathLst>
                  <a:path w="88" h="95">
                    <a:moveTo>
                      <a:pt x="84" y="95"/>
                    </a:moveTo>
                    <a:lnTo>
                      <a:pt x="4" y="95"/>
                    </a:lnTo>
                    <a:lnTo>
                      <a:pt x="0" y="0"/>
                    </a:lnTo>
                    <a:lnTo>
                      <a:pt x="88" y="0"/>
                    </a:lnTo>
                    <a:lnTo>
                      <a:pt x="84" y="95"/>
                    </a:lnTo>
                    <a:close/>
                  </a:path>
                </a:pathLst>
              </a:custGeom>
              <a:solidFill>
                <a:srgbClr val="505050"/>
              </a:solidFill>
              <a:ln>
                <a:noFill/>
              </a:ln>
              <a:extLst>
                <a:ext uri="{91240B29-F687-4F45-9708-019B960494DF}">
                  <a14:hiddenLine xmlns:a14="http://schemas.microsoft.com/office/drawing/2010/main" w="9525">
                    <a:solidFill>
                      <a:srgbClr val="000000"/>
                    </a:solidFill>
                    <a:round/>
                    <a:headEnd/>
                    <a:tailEnd/>
                  </a14:hiddenLine>
                </a:ext>
              </a:extLst>
            </p:spPr>
            <p:txBody>
              <a:bodyPr lIns="93247" tIns="46623" rIns="93247" bIns="46623"/>
              <a:lstStyle/>
              <a:p>
                <a:pPr defTabSz="914224" eaLnBrk="1" fontAlgn="auto" hangingPunct="1">
                  <a:spcBef>
                    <a:spcPts val="0"/>
                  </a:spcBef>
                  <a:spcAft>
                    <a:spcPts val="0"/>
                  </a:spcAft>
                  <a:defRPr/>
                </a:pPr>
                <a:endParaRPr lang="sl-SI" sz="1836" kern="0" dirty="0">
                  <a:solidFill>
                    <a:sysClr val="windowText" lastClr="000000"/>
                  </a:solidFill>
                  <a:latin typeface="+mn-lt"/>
                </a:endParaRPr>
              </a:p>
            </p:txBody>
          </p:sp>
          <p:sp>
            <p:nvSpPr>
              <p:cNvPr id="56" name="Rectangle 34">
                <a:extLst>
                  <a:ext uri="{FF2B5EF4-FFF2-40B4-BE49-F238E27FC236}">
                    <a16:creationId xmlns:a16="http://schemas.microsoft.com/office/drawing/2014/main" id="{7430AC96-CB2F-4032-8EF2-C02DBCC58743}"/>
                  </a:ext>
                </a:extLst>
              </p:cNvPr>
              <p:cNvSpPr>
                <a:spLocks noChangeArrowheads="1"/>
              </p:cNvSpPr>
              <p:nvPr/>
            </p:nvSpPr>
            <p:spPr bwMode="auto">
              <a:xfrm>
                <a:off x="10537931" y="2928869"/>
                <a:ext cx="50118" cy="148594"/>
              </a:xfrm>
              <a:prstGeom prst="rect">
                <a:avLst/>
              </a:prstGeom>
              <a:solidFill>
                <a:srgbClr val="FFFFFF"/>
              </a:solidFill>
              <a:ln>
                <a:noFill/>
              </a:ln>
              <a:extLst>
                <a:ext uri="{91240B29-F687-4F45-9708-019B960494DF}">
                  <a14:hiddenLine xmlns:a14="http://schemas.microsoft.com/office/drawing/2010/main" w="9525">
                    <a:solidFill>
                      <a:srgbClr val="000000"/>
                    </a:solidFill>
                    <a:miter lim="800000"/>
                    <a:headEnd/>
                    <a:tailEnd/>
                  </a14:hiddenLine>
                </a:ext>
              </a:extLst>
            </p:spPr>
            <p:txBody>
              <a:bodyPr lIns="93247" tIns="46623" rIns="93247" bIns="46623"/>
              <a:lstStyle/>
              <a:p>
                <a:pPr defTabSz="914224" eaLnBrk="1" fontAlgn="auto" hangingPunct="1">
                  <a:spcBef>
                    <a:spcPts val="0"/>
                  </a:spcBef>
                  <a:spcAft>
                    <a:spcPts val="0"/>
                  </a:spcAft>
                  <a:defRPr/>
                </a:pPr>
                <a:endParaRPr lang="sl-SI" sz="1836" kern="0" dirty="0">
                  <a:solidFill>
                    <a:sysClr val="windowText" lastClr="000000"/>
                  </a:solidFill>
                  <a:latin typeface="+mn-lt"/>
                </a:endParaRPr>
              </a:p>
            </p:txBody>
          </p:sp>
          <p:sp>
            <p:nvSpPr>
              <p:cNvPr id="57" name="Freeform 35">
                <a:extLst>
                  <a:ext uri="{FF2B5EF4-FFF2-40B4-BE49-F238E27FC236}">
                    <a16:creationId xmlns:a16="http://schemas.microsoft.com/office/drawing/2014/main" id="{2A3CA73D-E5C9-43E4-BD9A-2D82A92B2561}"/>
                  </a:ext>
                </a:extLst>
              </p:cNvPr>
              <p:cNvSpPr>
                <a:spLocks/>
              </p:cNvSpPr>
              <p:nvPr/>
            </p:nvSpPr>
            <p:spPr bwMode="auto">
              <a:xfrm>
                <a:off x="10497451" y="3532897"/>
                <a:ext cx="61684" cy="32807"/>
              </a:xfrm>
              <a:custGeom>
                <a:avLst/>
                <a:gdLst>
                  <a:gd name="T0" fmla="*/ 25 w 50"/>
                  <a:gd name="T1" fmla="*/ 0 h 25"/>
                  <a:gd name="T2" fmla="*/ 0 w 50"/>
                  <a:gd name="T3" fmla="*/ 25 h 25"/>
                  <a:gd name="T4" fmla="*/ 50 w 50"/>
                  <a:gd name="T5" fmla="*/ 25 h 25"/>
                  <a:gd name="T6" fmla="*/ 25 w 50"/>
                  <a:gd name="T7" fmla="*/ 0 h 25"/>
                </a:gdLst>
                <a:ahLst/>
                <a:cxnLst>
                  <a:cxn ang="0">
                    <a:pos x="T0" y="T1"/>
                  </a:cxn>
                  <a:cxn ang="0">
                    <a:pos x="T2" y="T3"/>
                  </a:cxn>
                  <a:cxn ang="0">
                    <a:pos x="T4" y="T5"/>
                  </a:cxn>
                  <a:cxn ang="0">
                    <a:pos x="T6" y="T7"/>
                  </a:cxn>
                </a:cxnLst>
                <a:rect l="0" t="0" r="r" b="b"/>
                <a:pathLst>
                  <a:path w="50" h="25">
                    <a:moveTo>
                      <a:pt x="25" y="0"/>
                    </a:moveTo>
                    <a:cubicBezTo>
                      <a:pt x="11" y="0"/>
                      <a:pt x="0" y="11"/>
                      <a:pt x="0" y="25"/>
                    </a:cubicBezTo>
                    <a:cubicBezTo>
                      <a:pt x="50" y="25"/>
                      <a:pt x="50" y="25"/>
                      <a:pt x="50" y="25"/>
                    </a:cubicBezTo>
                    <a:cubicBezTo>
                      <a:pt x="50" y="11"/>
                      <a:pt x="39" y="0"/>
                      <a:pt x="25" y="0"/>
                    </a:cubicBezTo>
                    <a:close/>
                  </a:path>
                </a:pathLst>
              </a:custGeom>
              <a:solidFill>
                <a:srgbClr val="000000"/>
              </a:solidFill>
              <a:ln>
                <a:noFill/>
              </a:ln>
              <a:extLst>
                <a:ext uri="{91240B29-F687-4F45-9708-019B960494DF}">
                  <a14:hiddenLine xmlns:a14="http://schemas.microsoft.com/office/drawing/2010/main" w="9525">
                    <a:solidFill>
                      <a:srgbClr val="000000"/>
                    </a:solidFill>
                    <a:round/>
                    <a:headEnd/>
                    <a:tailEnd/>
                  </a14:hiddenLine>
                </a:ext>
              </a:extLst>
            </p:spPr>
            <p:txBody>
              <a:bodyPr lIns="93247" tIns="46623" rIns="93247" bIns="46623"/>
              <a:lstStyle/>
              <a:p>
                <a:pPr defTabSz="914224" eaLnBrk="1" fontAlgn="auto" hangingPunct="1">
                  <a:spcBef>
                    <a:spcPts val="0"/>
                  </a:spcBef>
                  <a:spcAft>
                    <a:spcPts val="0"/>
                  </a:spcAft>
                  <a:defRPr/>
                </a:pPr>
                <a:endParaRPr lang="sl-SI" sz="1836" kern="0" dirty="0">
                  <a:solidFill>
                    <a:sysClr val="windowText" lastClr="000000"/>
                  </a:solidFill>
                  <a:latin typeface="+mn-lt"/>
                </a:endParaRPr>
              </a:p>
            </p:txBody>
          </p:sp>
          <p:sp>
            <p:nvSpPr>
              <p:cNvPr id="58" name="Freeform 36">
                <a:extLst>
                  <a:ext uri="{FF2B5EF4-FFF2-40B4-BE49-F238E27FC236}">
                    <a16:creationId xmlns:a16="http://schemas.microsoft.com/office/drawing/2014/main" id="{306EB72F-28A8-4B15-9AB9-404DB31A4C54}"/>
                  </a:ext>
                </a:extLst>
              </p:cNvPr>
              <p:cNvSpPr>
                <a:spLocks/>
              </p:cNvSpPr>
              <p:nvPr/>
            </p:nvSpPr>
            <p:spPr bwMode="auto">
              <a:xfrm>
                <a:off x="10566845" y="3532897"/>
                <a:ext cx="63612" cy="32807"/>
              </a:xfrm>
              <a:custGeom>
                <a:avLst/>
                <a:gdLst>
                  <a:gd name="T0" fmla="*/ 25 w 50"/>
                  <a:gd name="T1" fmla="*/ 0 h 25"/>
                  <a:gd name="T2" fmla="*/ 0 w 50"/>
                  <a:gd name="T3" fmla="*/ 25 h 25"/>
                  <a:gd name="T4" fmla="*/ 50 w 50"/>
                  <a:gd name="T5" fmla="*/ 25 h 25"/>
                  <a:gd name="T6" fmla="*/ 25 w 50"/>
                  <a:gd name="T7" fmla="*/ 0 h 25"/>
                </a:gdLst>
                <a:ahLst/>
                <a:cxnLst>
                  <a:cxn ang="0">
                    <a:pos x="T0" y="T1"/>
                  </a:cxn>
                  <a:cxn ang="0">
                    <a:pos x="T2" y="T3"/>
                  </a:cxn>
                  <a:cxn ang="0">
                    <a:pos x="T4" y="T5"/>
                  </a:cxn>
                  <a:cxn ang="0">
                    <a:pos x="T6" y="T7"/>
                  </a:cxn>
                </a:cxnLst>
                <a:rect l="0" t="0" r="r" b="b"/>
                <a:pathLst>
                  <a:path w="50" h="25">
                    <a:moveTo>
                      <a:pt x="25" y="0"/>
                    </a:moveTo>
                    <a:cubicBezTo>
                      <a:pt x="11" y="0"/>
                      <a:pt x="0" y="11"/>
                      <a:pt x="0" y="25"/>
                    </a:cubicBezTo>
                    <a:cubicBezTo>
                      <a:pt x="50" y="25"/>
                      <a:pt x="50" y="25"/>
                      <a:pt x="50" y="25"/>
                    </a:cubicBezTo>
                    <a:cubicBezTo>
                      <a:pt x="50" y="11"/>
                      <a:pt x="39" y="0"/>
                      <a:pt x="25" y="0"/>
                    </a:cubicBezTo>
                    <a:close/>
                  </a:path>
                </a:pathLst>
              </a:custGeom>
              <a:solidFill>
                <a:srgbClr val="000000"/>
              </a:solidFill>
              <a:ln>
                <a:noFill/>
              </a:ln>
              <a:extLst>
                <a:ext uri="{91240B29-F687-4F45-9708-019B960494DF}">
                  <a14:hiddenLine xmlns:a14="http://schemas.microsoft.com/office/drawing/2010/main" w="9525">
                    <a:solidFill>
                      <a:srgbClr val="000000"/>
                    </a:solidFill>
                    <a:round/>
                    <a:headEnd/>
                    <a:tailEnd/>
                  </a14:hiddenLine>
                </a:ext>
              </a:extLst>
            </p:spPr>
            <p:txBody>
              <a:bodyPr lIns="93247" tIns="46623" rIns="93247" bIns="46623"/>
              <a:lstStyle/>
              <a:p>
                <a:pPr defTabSz="914224" eaLnBrk="1" fontAlgn="auto" hangingPunct="1">
                  <a:spcBef>
                    <a:spcPts val="0"/>
                  </a:spcBef>
                  <a:spcAft>
                    <a:spcPts val="0"/>
                  </a:spcAft>
                  <a:defRPr/>
                </a:pPr>
                <a:endParaRPr lang="sl-SI" sz="1836" kern="0" dirty="0">
                  <a:solidFill>
                    <a:sysClr val="windowText" lastClr="000000"/>
                  </a:solidFill>
                  <a:latin typeface="+mn-lt"/>
                </a:endParaRPr>
              </a:p>
            </p:txBody>
          </p:sp>
          <p:sp>
            <p:nvSpPr>
              <p:cNvPr id="59" name="Freeform 37">
                <a:extLst>
                  <a:ext uri="{FF2B5EF4-FFF2-40B4-BE49-F238E27FC236}">
                    <a16:creationId xmlns:a16="http://schemas.microsoft.com/office/drawing/2014/main" id="{EC0F665F-900D-4712-B175-DCA2EA12FC9B}"/>
                  </a:ext>
                </a:extLst>
              </p:cNvPr>
              <p:cNvSpPr>
                <a:spLocks/>
              </p:cNvSpPr>
              <p:nvPr/>
            </p:nvSpPr>
            <p:spPr bwMode="auto">
              <a:xfrm>
                <a:off x="10518655" y="2799571"/>
                <a:ext cx="98308" cy="117719"/>
              </a:xfrm>
              <a:custGeom>
                <a:avLst/>
                <a:gdLst>
                  <a:gd name="T0" fmla="*/ 69 w 77"/>
                  <a:gd name="T1" fmla="*/ 53 h 93"/>
                  <a:gd name="T2" fmla="*/ 27 w 77"/>
                  <a:gd name="T3" fmla="*/ 87 h 93"/>
                  <a:gd name="T4" fmla="*/ 7 w 77"/>
                  <a:gd name="T5" fmla="*/ 36 h 93"/>
                  <a:gd name="T6" fmla="*/ 54 w 77"/>
                  <a:gd name="T7" fmla="*/ 6 h 93"/>
                  <a:gd name="T8" fmla="*/ 69 w 77"/>
                  <a:gd name="T9" fmla="*/ 53 h 93"/>
                </a:gdLst>
                <a:ahLst/>
                <a:cxnLst>
                  <a:cxn ang="0">
                    <a:pos x="T0" y="T1"/>
                  </a:cxn>
                  <a:cxn ang="0">
                    <a:pos x="T2" y="T3"/>
                  </a:cxn>
                  <a:cxn ang="0">
                    <a:pos x="T4" y="T5"/>
                  </a:cxn>
                  <a:cxn ang="0">
                    <a:pos x="T6" y="T7"/>
                  </a:cxn>
                  <a:cxn ang="0">
                    <a:pos x="T8" y="T9"/>
                  </a:cxn>
                </a:cxnLst>
                <a:rect l="0" t="0" r="r" b="b"/>
                <a:pathLst>
                  <a:path w="77" h="93">
                    <a:moveTo>
                      <a:pt x="69" y="53"/>
                    </a:moveTo>
                    <a:cubicBezTo>
                      <a:pt x="62" y="75"/>
                      <a:pt x="45" y="93"/>
                      <a:pt x="27" y="87"/>
                    </a:cubicBezTo>
                    <a:cubicBezTo>
                      <a:pt x="9" y="81"/>
                      <a:pt x="0" y="58"/>
                      <a:pt x="7" y="36"/>
                    </a:cubicBezTo>
                    <a:cubicBezTo>
                      <a:pt x="15" y="14"/>
                      <a:pt x="35" y="0"/>
                      <a:pt x="54" y="6"/>
                    </a:cubicBezTo>
                    <a:cubicBezTo>
                      <a:pt x="72" y="12"/>
                      <a:pt x="77" y="31"/>
                      <a:pt x="69" y="53"/>
                    </a:cubicBezTo>
                    <a:close/>
                  </a:path>
                </a:pathLst>
              </a:custGeom>
              <a:solidFill>
                <a:srgbClr val="000000"/>
              </a:solidFill>
              <a:ln>
                <a:noFill/>
              </a:ln>
              <a:extLst>
                <a:ext uri="{91240B29-F687-4F45-9708-019B960494DF}">
                  <a14:hiddenLine xmlns:a14="http://schemas.microsoft.com/office/drawing/2010/main" w="9525">
                    <a:solidFill>
                      <a:srgbClr val="000000"/>
                    </a:solidFill>
                    <a:round/>
                    <a:headEnd/>
                    <a:tailEnd/>
                  </a14:hiddenLine>
                </a:ext>
              </a:extLst>
            </p:spPr>
            <p:txBody>
              <a:bodyPr lIns="93247" tIns="46623" rIns="93247" bIns="46623"/>
              <a:lstStyle/>
              <a:p>
                <a:pPr defTabSz="914224" eaLnBrk="1" fontAlgn="auto" hangingPunct="1">
                  <a:spcBef>
                    <a:spcPts val="0"/>
                  </a:spcBef>
                  <a:spcAft>
                    <a:spcPts val="0"/>
                  </a:spcAft>
                  <a:defRPr/>
                </a:pPr>
                <a:endParaRPr lang="sl-SI" sz="1836" kern="0" dirty="0">
                  <a:solidFill>
                    <a:sysClr val="windowText" lastClr="000000"/>
                  </a:solidFill>
                  <a:latin typeface="+mn-lt"/>
                </a:endParaRPr>
              </a:p>
            </p:txBody>
          </p:sp>
          <p:sp>
            <p:nvSpPr>
              <p:cNvPr id="60" name="Freeform 38">
                <a:extLst>
                  <a:ext uri="{FF2B5EF4-FFF2-40B4-BE49-F238E27FC236}">
                    <a16:creationId xmlns:a16="http://schemas.microsoft.com/office/drawing/2014/main" id="{7FA9EE1E-413F-4736-89A8-8DB5A67070F6}"/>
                  </a:ext>
                </a:extLst>
              </p:cNvPr>
              <p:cNvSpPr>
                <a:spLocks/>
              </p:cNvSpPr>
              <p:nvPr/>
            </p:nvSpPr>
            <p:spPr bwMode="auto">
              <a:xfrm>
                <a:off x="10505161" y="2786063"/>
                <a:ext cx="98309" cy="111929"/>
              </a:xfrm>
              <a:custGeom>
                <a:avLst/>
                <a:gdLst>
                  <a:gd name="T0" fmla="*/ 65 w 76"/>
                  <a:gd name="T1" fmla="*/ 28 h 87"/>
                  <a:gd name="T2" fmla="*/ 58 w 76"/>
                  <a:gd name="T3" fmla="*/ 78 h 87"/>
                  <a:gd name="T4" fmla="*/ 11 w 76"/>
                  <a:gd name="T5" fmla="*/ 60 h 87"/>
                  <a:gd name="T6" fmla="*/ 17 w 76"/>
                  <a:gd name="T7" fmla="*/ 9 h 87"/>
                  <a:gd name="T8" fmla="*/ 65 w 76"/>
                  <a:gd name="T9" fmla="*/ 28 h 87"/>
                </a:gdLst>
                <a:ahLst/>
                <a:cxnLst>
                  <a:cxn ang="0">
                    <a:pos x="T0" y="T1"/>
                  </a:cxn>
                  <a:cxn ang="0">
                    <a:pos x="T2" y="T3"/>
                  </a:cxn>
                  <a:cxn ang="0">
                    <a:pos x="T4" y="T5"/>
                  </a:cxn>
                  <a:cxn ang="0">
                    <a:pos x="T6" y="T7"/>
                  </a:cxn>
                  <a:cxn ang="0">
                    <a:pos x="T8" y="T9"/>
                  </a:cxn>
                </a:cxnLst>
                <a:rect l="0" t="0" r="r" b="b"/>
                <a:pathLst>
                  <a:path w="76" h="87">
                    <a:moveTo>
                      <a:pt x="65" y="28"/>
                    </a:moveTo>
                    <a:cubicBezTo>
                      <a:pt x="76" y="47"/>
                      <a:pt x="73" y="69"/>
                      <a:pt x="58" y="78"/>
                    </a:cubicBezTo>
                    <a:cubicBezTo>
                      <a:pt x="43" y="87"/>
                      <a:pt x="22" y="79"/>
                      <a:pt x="11" y="60"/>
                    </a:cubicBezTo>
                    <a:cubicBezTo>
                      <a:pt x="0" y="40"/>
                      <a:pt x="3" y="18"/>
                      <a:pt x="17" y="9"/>
                    </a:cubicBezTo>
                    <a:cubicBezTo>
                      <a:pt x="32" y="0"/>
                      <a:pt x="53" y="9"/>
                      <a:pt x="65" y="28"/>
                    </a:cubicBezTo>
                    <a:close/>
                  </a:path>
                </a:pathLst>
              </a:custGeom>
              <a:solidFill>
                <a:srgbClr val="000000"/>
              </a:solidFill>
              <a:ln>
                <a:noFill/>
              </a:ln>
              <a:extLst>
                <a:ext uri="{91240B29-F687-4F45-9708-019B960494DF}">
                  <a14:hiddenLine xmlns:a14="http://schemas.microsoft.com/office/drawing/2010/main" w="9525">
                    <a:solidFill>
                      <a:srgbClr val="000000"/>
                    </a:solidFill>
                    <a:round/>
                    <a:headEnd/>
                    <a:tailEnd/>
                  </a14:hiddenLine>
                </a:ext>
              </a:extLst>
            </p:spPr>
            <p:txBody>
              <a:bodyPr lIns="93247" tIns="46623" rIns="93247" bIns="46623"/>
              <a:lstStyle/>
              <a:p>
                <a:pPr defTabSz="914224" eaLnBrk="1" fontAlgn="auto" hangingPunct="1">
                  <a:spcBef>
                    <a:spcPts val="0"/>
                  </a:spcBef>
                  <a:spcAft>
                    <a:spcPts val="0"/>
                  </a:spcAft>
                  <a:defRPr/>
                </a:pPr>
                <a:endParaRPr lang="sl-SI" sz="1836" kern="0" dirty="0">
                  <a:solidFill>
                    <a:sysClr val="windowText" lastClr="000000"/>
                  </a:solidFill>
                  <a:latin typeface="+mn-lt"/>
                </a:endParaRPr>
              </a:p>
            </p:txBody>
          </p:sp>
          <p:sp>
            <p:nvSpPr>
              <p:cNvPr id="61" name="Freeform 39">
                <a:extLst>
                  <a:ext uri="{FF2B5EF4-FFF2-40B4-BE49-F238E27FC236}">
                    <a16:creationId xmlns:a16="http://schemas.microsoft.com/office/drawing/2014/main" id="{1B65DEA3-36F1-4DA2-A8D4-C092FB11A42F}"/>
                  </a:ext>
                </a:extLst>
              </p:cNvPr>
              <p:cNvSpPr>
                <a:spLocks/>
              </p:cNvSpPr>
              <p:nvPr/>
            </p:nvSpPr>
            <p:spPr bwMode="auto">
              <a:xfrm>
                <a:off x="10537931" y="2888342"/>
                <a:ext cx="50118" cy="54035"/>
              </a:xfrm>
              <a:custGeom>
                <a:avLst/>
                <a:gdLst>
                  <a:gd name="T0" fmla="*/ 32 w 32"/>
                  <a:gd name="T1" fmla="*/ 26 h 34"/>
                  <a:gd name="T2" fmla="*/ 16 w 32"/>
                  <a:gd name="T3" fmla="*/ 34 h 34"/>
                  <a:gd name="T4" fmla="*/ 0 w 32"/>
                  <a:gd name="T5" fmla="*/ 26 h 34"/>
                  <a:gd name="T6" fmla="*/ 0 w 32"/>
                  <a:gd name="T7" fmla="*/ 0 h 34"/>
                  <a:gd name="T8" fmla="*/ 32 w 32"/>
                  <a:gd name="T9" fmla="*/ 0 h 34"/>
                  <a:gd name="T10" fmla="*/ 32 w 32"/>
                  <a:gd name="T11" fmla="*/ 26 h 34"/>
                </a:gdLst>
                <a:ahLst/>
                <a:cxnLst>
                  <a:cxn ang="0">
                    <a:pos x="T0" y="T1"/>
                  </a:cxn>
                  <a:cxn ang="0">
                    <a:pos x="T2" y="T3"/>
                  </a:cxn>
                  <a:cxn ang="0">
                    <a:pos x="T4" y="T5"/>
                  </a:cxn>
                  <a:cxn ang="0">
                    <a:pos x="T6" y="T7"/>
                  </a:cxn>
                  <a:cxn ang="0">
                    <a:pos x="T8" y="T9"/>
                  </a:cxn>
                  <a:cxn ang="0">
                    <a:pos x="T10" y="T11"/>
                  </a:cxn>
                </a:cxnLst>
                <a:rect l="0" t="0" r="r" b="b"/>
                <a:pathLst>
                  <a:path w="32" h="34">
                    <a:moveTo>
                      <a:pt x="32" y="26"/>
                    </a:moveTo>
                    <a:lnTo>
                      <a:pt x="16" y="34"/>
                    </a:lnTo>
                    <a:lnTo>
                      <a:pt x="0" y="26"/>
                    </a:lnTo>
                    <a:lnTo>
                      <a:pt x="0" y="0"/>
                    </a:lnTo>
                    <a:lnTo>
                      <a:pt x="32" y="0"/>
                    </a:lnTo>
                    <a:lnTo>
                      <a:pt x="32" y="26"/>
                    </a:lnTo>
                    <a:close/>
                  </a:path>
                </a:pathLst>
              </a:custGeom>
              <a:solidFill>
                <a:srgbClr val="FFB900"/>
              </a:solidFill>
              <a:ln>
                <a:noFill/>
              </a:ln>
              <a:extLst>
                <a:ext uri="{91240B29-F687-4F45-9708-019B960494DF}">
                  <a14:hiddenLine xmlns:a14="http://schemas.microsoft.com/office/drawing/2010/main" w="9525">
                    <a:solidFill>
                      <a:srgbClr val="000000"/>
                    </a:solidFill>
                    <a:round/>
                    <a:headEnd/>
                    <a:tailEnd/>
                  </a14:hiddenLine>
                </a:ext>
              </a:extLst>
            </p:spPr>
            <p:txBody>
              <a:bodyPr lIns="93247" tIns="46623" rIns="93247" bIns="46623"/>
              <a:lstStyle/>
              <a:p>
                <a:pPr defTabSz="914224" eaLnBrk="1" fontAlgn="auto" hangingPunct="1">
                  <a:spcBef>
                    <a:spcPts val="0"/>
                  </a:spcBef>
                  <a:spcAft>
                    <a:spcPts val="0"/>
                  </a:spcAft>
                  <a:defRPr/>
                </a:pPr>
                <a:endParaRPr lang="sl-SI" sz="1836" kern="0" dirty="0">
                  <a:solidFill>
                    <a:sysClr val="windowText" lastClr="000000"/>
                  </a:solidFill>
                  <a:latin typeface="+mn-lt"/>
                </a:endParaRPr>
              </a:p>
            </p:txBody>
          </p:sp>
          <p:sp>
            <p:nvSpPr>
              <p:cNvPr id="62" name="Freeform 40">
                <a:extLst>
                  <a:ext uri="{FF2B5EF4-FFF2-40B4-BE49-F238E27FC236}">
                    <a16:creationId xmlns:a16="http://schemas.microsoft.com/office/drawing/2014/main" id="{C7D43352-6605-48AE-BC9C-D0D7EAE7E0C9}"/>
                  </a:ext>
                </a:extLst>
              </p:cNvPr>
              <p:cNvSpPr>
                <a:spLocks/>
              </p:cNvSpPr>
              <p:nvPr/>
            </p:nvSpPr>
            <p:spPr bwMode="auto">
              <a:xfrm>
                <a:off x="10551424" y="2942377"/>
                <a:ext cx="26987" cy="196840"/>
              </a:xfrm>
              <a:custGeom>
                <a:avLst/>
                <a:gdLst>
                  <a:gd name="T0" fmla="*/ 13 w 17"/>
                  <a:gd name="T1" fmla="*/ 10 h 125"/>
                  <a:gd name="T2" fmla="*/ 17 w 17"/>
                  <a:gd name="T3" fmla="*/ 7 h 125"/>
                  <a:gd name="T4" fmla="*/ 8 w 17"/>
                  <a:gd name="T5" fmla="*/ 0 h 125"/>
                  <a:gd name="T6" fmla="*/ 0 w 17"/>
                  <a:gd name="T7" fmla="*/ 7 h 125"/>
                  <a:gd name="T8" fmla="*/ 4 w 17"/>
                  <a:gd name="T9" fmla="*/ 10 h 125"/>
                  <a:gd name="T10" fmla="*/ 3 w 17"/>
                  <a:gd name="T11" fmla="*/ 115 h 125"/>
                  <a:gd name="T12" fmla="*/ 8 w 17"/>
                  <a:gd name="T13" fmla="*/ 125 h 125"/>
                  <a:gd name="T14" fmla="*/ 13 w 17"/>
                  <a:gd name="T15" fmla="*/ 115 h 125"/>
                  <a:gd name="T16" fmla="*/ 13 w 17"/>
                  <a:gd name="T17" fmla="*/ 10 h 125"/>
                </a:gdLst>
                <a:ahLst/>
                <a:cxnLst>
                  <a:cxn ang="0">
                    <a:pos x="T0" y="T1"/>
                  </a:cxn>
                  <a:cxn ang="0">
                    <a:pos x="T2" y="T3"/>
                  </a:cxn>
                  <a:cxn ang="0">
                    <a:pos x="T4" y="T5"/>
                  </a:cxn>
                  <a:cxn ang="0">
                    <a:pos x="T6" y="T7"/>
                  </a:cxn>
                  <a:cxn ang="0">
                    <a:pos x="T8" y="T9"/>
                  </a:cxn>
                  <a:cxn ang="0">
                    <a:pos x="T10" y="T11"/>
                  </a:cxn>
                  <a:cxn ang="0">
                    <a:pos x="T12" y="T13"/>
                  </a:cxn>
                  <a:cxn ang="0">
                    <a:pos x="T14" y="T15"/>
                  </a:cxn>
                  <a:cxn ang="0">
                    <a:pos x="T16" y="T17"/>
                  </a:cxn>
                </a:cxnLst>
                <a:rect l="0" t="0" r="r" b="b"/>
                <a:pathLst>
                  <a:path w="17" h="125">
                    <a:moveTo>
                      <a:pt x="13" y="10"/>
                    </a:moveTo>
                    <a:lnTo>
                      <a:pt x="17" y="7"/>
                    </a:lnTo>
                    <a:lnTo>
                      <a:pt x="8" y="0"/>
                    </a:lnTo>
                    <a:lnTo>
                      <a:pt x="0" y="7"/>
                    </a:lnTo>
                    <a:lnTo>
                      <a:pt x="4" y="10"/>
                    </a:lnTo>
                    <a:lnTo>
                      <a:pt x="3" y="115"/>
                    </a:lnTo>
                    <a:lnTo>
                      <a:pt x="8" y="125"/>
                    </a:lnTo>
                    <a:lnTo>
                      <a:pt x="13" y="115"/>
                    </a:lnTo>
                    <a:lnTo>
                      <a:pt x="13" y="10"/>
                    </a:lnTo>
                    <a:close/>
                  </a:path>
                </a:pathLst>
              </a:custGeom>
              <a:solidFill>
                <a:srgbClr val="000000"/>
              </a:solidFill>
              <a:ln>
                <a:noFill/>
              </a:ln>
              <a:extLst>
                <a:ext uri="{91240B29-F687-4F45-9708-019B960494DF}">
                  <a14:hiddenLine xmlns:a14="http://schemas.microsoft.com/office/drawing/2010/main" w="9525">
                    <a:solidFill>
                      <a:srgbClr val="000000"/>
                    </a:solidFill>
                    <a:round/>
                    <a:headEnd/>
                    <a:tailEnd/>
                  </a14:hiddenLine>
                </a:ext>
              </a:extLst>
            </p:spPr>
            <p:txBody>
              <a:bodyPr lIns="93247" tIns="46623" rIns="93247" bIns="46623"/>
              <a:lstStyle/>
              <a:p>
                <a:pPr defTabSz="914224" eaLnBrk="1" fontAlgn="auto" hangingPunct="1">
                  <a:spcBef>
                    <a:spcPts val="0"/>
                  </a:spcBef>
                  <a:spcAft>
                    <a:spcPts val="0"/>
                  </a:spcAft>
                  <a:defRPr/>
                </a:pPr>
                <a:endParaRPr lang="sl-SI" sz="1836" kern="0" dirty="0">
                  <a:solidFill>
                    <a:sysClr val="windowText" lastClr="000000"/>
                  </a:solidFill>
                  <a:latin typeface="+mn-lt"/>
                </a:endParaRPr>
              </a:p>
            </p:txBody>
          </p:sp>
          <p:sp>
            <p:nvSpPr>
              <p:cNvPr id="63" name="Freeform 41">
                <a:extLst>
                  <a:ext uri="{FF2B5EF4-FFF2-40B4-BE49-F238E27FC236}">
                    <a16:creationId xmlns:a16="http://schemas.microsoft.com/office/drawing/2014/main" id="{40480448-ADAC-4F78-AE82-BC3321E76C9D}"/>
                  </a:ext>
                </a:extLst>
              </p:cNvPr>
              <p:cNvSpPr>
                <a:spLocks/>
              </p:cNvSpPr>
              <p:nvPr/>
            </p:nvSpPr>
            <p:spPr bwMode="auto">
              <a:xfrm>
                <a:off x="10418419" y="2944307"/>
                <a:ext cx="107946" cy="275962"/>
              </a:xfrm>
              <a:custGeom>
                <a:avLst/>
                <a:gdLst>
                  <a:gd name="T0" fmla="*/ 85 w 85"/>
                  <a:gd name="T1" fmla="*/ 9 h 218"/>
                  <a:gd name="T2" fmla="*/ 51 w 85"/>
                  <a:gd name="T3" fmla="*/ 0 h 218"/>
                  <a:gd name="T4" fmla="*/ 0 w 85"/>
                  <a:gd name="T5" fmla="*/ 218 h 218"/>
                  <a:gd name="T6" fmla="*/ 35 w 85"/>
                  <a:gd name="T7" fmla="*/ 218 h 218"/>
                  <a:gd name="T8" fmla="*/ 85 w 85"/>
                  <a:gd name="T9" fmla="*/ 9 h 218"/>
                </a:gdLst>
                <a:ahLst/>
                <a:cxnLst>
                  <a:cxn ang="0">
                    <a:pos x="T0" y="T1"/>
                  </a:cxn>
                  <a:cxn ang="0">
                    <a:pos x="T2" y="T3"/>
                  </a:cxn>
                  <a:cxn ang="0">
                    <a:pos x="T4" y="T5"/>
                  </a:cxn>
                  <a:cxn ang="0">
                    <a:pos x="T6" y="T7"/>
                  </a:cxn>
                  <a:cxn ang="0">
                    <a:pos x="T8" y="T9"/>
                  </a:cxn>
                </a:cxnLst>
                <a:rect l="0" t="0" r="r" b="b"/>
                <a:pathLst>
                  <a:path w="85" h="218">
                    <a:moveTo>
                      <a:pt x="85" y="9"/>
                    </a:moveTo>
                    <a:cubicBezTo>
                      <a:pt x="74" y="6"/>
                      <a:pt x="62" y="3"/>
                      <a:pt x="51" y="0"/>
                    </a:cubicBezTo>
                    <a:cubicBezTo>
                      <a:pt x="19" y="71"/>
                      <a:pt x="8" y="141"/>
                      <a:pt x="0" y="218"/>
                    </a:cubicBezTo>
                    <a:cubicBezTo>
                      <a:pt x="35" y="218"/>
                      <a:pt x="35" y="218"/>
                      <a:pt x="35" y="218"/>
                    </a:cubicBezTo>
                    <a:cubicBezTo>
                      <a:pt x="43" y="144"/>
                      <a:pt x="53" y="77"/>
                      <a:pt x="85" y="9"/>
                    </a:cubicBezTo>
                    <a:close/>
                  </a:path>
                </a:pathLst>
              </a:custGeom>
              <a:solidFill>
                <a:srgbClr val="000000"/>
              </a:solidFill>
              <a:ln>
                <a:noFill/>
              </a:ln>
              <a:extLst>
                <a:ext uri="{91240B29-F687-4F45-9708-019B960494DF}">
                  <a14:hiddenLine xmlns:a14="http://schemas.microsoft.com/office/drawing/2010/main" w="9525">
                    <a:solidFill>
                      <a:srgbClr val="000000"/>
                    </a:solidFill>
                    <a:round/>
                    <a:headEnd/>
                    <a:tailEnd/>
                  </a14:hiddenLine>
                </a:ext>
              </a:extLst>
            </p:spPr>
            <p:txBody>
              <a:bodyPr lIns="93247" tIns="46623" rIns="93247" bIns="46623"/>
              <a:lstStyle/>
              <a:p>
                <a:pPr defTabSz="914224" eaLnBrk="1" fontAlgn="auto" hangingPunct="1">
                  <a:spcBef>
                    <a:spcPts val="0"/>
                  </a:spcBef>
                  <a:spcAft>
                    <a:spcPts val="0"/>
                  </a:spcAft>
                  <a:defRPr/>
                </a:pPr>
                <a:endParaRPr lang="sl-SI" sz="1836" kern="0" dirty="0">
                  <a:solidFill>
                    <a:sysClr val="windowText" lastClr="000000"/>
                  </a:solidFill>
                  <a:latin typeface="+mn-lt"/>
                </a:endParaRPr>
              </a:p>
            </p:txBody>
          </p:sp>
          <p:sp>
            <p:nvSpPr>
              <p:cNvPr id="64" name="Freeform 42">
                <a:extLst>
                  <a:ext uri="{FF2B5EF4-FFF2-40B4-BE49-F238E27FC236}">
                    <a16:creationId xmlns:a16="http://schemas.microsoft.com/office/drawing/2014/main" id="{1DEA61CD-EBC7-4121-BCF8-C27315DF67AB}"/>
                  </a:ext>
                </a:extLst>
              </p:cNvPr>
              <p:cNvSpPr>
                <a:spLocks/>
              </p:cNvSpPr>
              <p:nvPr/>
            </p:nvSpPr>
            <p:spPr bwMode="auto">
              <a:xfrm>
                <a:off x="10601542" y="2944307"/>
                <a:ext cx="107946" cy="275962"/>
              </a:xfrm>
              <a:custGeom>
                <a:avLst/>
                <a:gdLst>
                  <a:gd name="T0" fmla="*/ 0 w 84"/>
                  <a:gd name="T1" fmla="*/ 9 h 218"/>
                  <a:gd name="T2" fmla="*/ 33 w 84"/>
                  <a:gd name="T3" fmla="*/ 0 h 218"/>
                  <a:gd name="T4" fmla="*/ 84 w 84"/>
                  <a:gd name="T5" fmla="*/ 218 h 218"/>
                  <a:gd name="T6" fmla="*/ 50 w 84"/>
                  <a:gd name="T7" fmla="*/ 218 h 218"/>
                  <a:gd name="T8" fmla="*/ 0 w 84"/>
                  <a:gd name="T9" fmla="*/ 9 h 218"/>
                </a:gdLst>
                <a:ahLst/>
                <a:cxnLst>
                  <a:cxn ang="0">
                    <a:pos x="T0" y="T1"/>
                  </a:cxn>
                  <a:cxn ang="0">
                    <a:pos x="T2" y="T3"/>
                  </a:cxn>
                  <a:cxn ang="0">
                    <a:pos x="T4" y="T5"/>
                  </a:cxn>
                  <a:cxn ang="0">
                    <a:pos x="T6" y="T7"/>
                  </a:cxn>
                  <a:cxn ang="0">
                    <a:pos x="T8" y="T9"/>
                  </a:cxn>
                </a:cxnLst>
                <a:rect l="0" t="0" r="r" b="b"/>
                <a:pathLst>
                  <a:path w="84" h="218">
                    <a:moveTo>
                      <a:pt x="0" y="9"/>
                    </a:moveTo>
                    <a:cubicBezTo>
                      <a:pt x="11" y="6"/>
                      <a:pt x="22" y="3"/>
                      <a:pt x="33" y="0"/>
                    </a:cubicBezTo>
                    <a:cubicBezTo>
                      <a:pt x="66" y="71"/>
                      <a:pt x="77" y="141"/>
                      <a:pt x="84" y="218"/>
                    </a:cubicBezTo>
                    <a:cubicBezTo>
                      <a:pt x="50" y="218"/>
                      <a:pt x="50" y="218"/>
                      <a:pt x="50" y="218"/>
                    </a:cubicBezTo>
                    <a:cubicBezTo>
                      <a:pt x="42" y="144"/>
                      <a:pt x="31" y="77"/>
                      <a:pt x="0" y="9"/>
                    </a:cubicBezTo>
                    <a:close/>
                  </a:path>
                </a:pathLst>
              </a:custGeom>
              <a:solidFill>
                <a:srgbClr val="000000"/>
              </a:solidFill>
              <a:ln>
                <a:noFill/>
              </a:ln>
              <a:extLst>
                <a:ext uri="{91240B29-F687-4F45-9708-019B960494DF}">
                  <a14:hiddenLine xmlns:a14="http://schemas.microsoft.com/office/drawing/2010/main" w="9525">
                    <a:solidFill>
                      <a:srgbClr val="000000"/>
                    </a:solidFill>
                    <a:round/>
                    <a:headEnd/>
                    <a:tailEnd/>
                  </a14:hiddenLine>
                </a:ext>
              </a:extLst>
            </p:spPr>
            <p:txBody>
              <a:bodyPr lIns="93247" tIns="46623" rIns="93247" bIns="46623"/>
              <a:lstStyle/>
              <a:p>
                <a:pPr defTabSz="914224" eaLnBrk="1" fontAlgn="auto" hangingPunct="1">
                  <a:spcBef>
                    <a:spcPts val="0"/>
                  </a:spcBef>
                  <a:spcAft>
                    <a:spcPts val="0"/>
                  </a:spcAft>
                  <a:defRPr/>
                </a:pPr>
                <a:endParaRPr lang="sl-SI" sz="1836" kern="0" dirty="0">
                  <a:solidFill>
                    <a:sysClr val="windowText" lastClr="000000"/>
                  </a:solidFill>
                  <a:latin typeface="+mn-lt"/>
                </a:endParaRPr>
              </a:p>
            </p:txBody>
          </p:sp>
          <p:sp>
            <p:nvSpPr>
              <p:cNvPr id="65" name="Freeform 43">
                <a:extLst>
                  <a:ext uri="{FF2B5EF4-FFF2-40B4-BE49-F238E27FC236}">
                    <a16:creationId xmlns:a16="http://schemas.microsoft.com/office/drawing/2014/main" id="{ABAC2608-3245-4EF3-8059-BD3A5807D510}"/>
                  </a:ext>
                </a:extLst>
              </p:cNvPr>
              <p:cNvSpPr>
                <a:spLocks/>
              </p:cNvSpPr>
              <p:nvPr/>
            </p:nvSpPr>
            <p:spPr bwMode="auto">
              <a:xfrm>
                <a:off x="10497451" y="3247286"/>
                <a:ext cx="63612" cy="293330"/>
              </a:xfrm>
              <a:custGeom>
                <a:avLst/>
                <a:gdLst>
                  <a:gd name="T0" fmla="*/ 33 w 40"/>
                  <a:gd name="T1" fmla="*/ 185 h 185"/>
                  <a:gd name="T2" fmla="*/ 5 w 40"/>
                  <a:gd name="T3" fmla="*/ 185 h 185"/>
                  <a:gd name="T4" fmla="*/ 0 w 40"/>
                  <a:gd name="T5" fmla="*/ 0 h 185"/>
                  <a:gd name="T6" fmla="*/ 40 w 40"/>
                  <a:gd name="T7" fmla="*/ 0 h 185"/>
                  <a:gd name="T8" fmla="*/ 33 w 40"/>
                  <a:gd name="T9" fmla="*/ 185 h 185"/>
                </a:gdLst>
                <a:ahLst/>
                <a:cxnLst>
                  <a:cxn ang="0">
                    <a:pos x="T0" y="T1"/>
                  </a:cxn>
                  <a:cxn ang="0">
                    <a:pos x="T2" y="T3"/>
                  </a:cxn>
                  <a:cxn ang="0">
                    <a:pos x="T4" y="T5"/>
                  </a:cxn>
                  <a:cxn ang="0">
                    <a:pos x="T6" y="T7"/>
                  </a:cxn>
                  <a:cxn ang="0">
                    <a:pos x="T8" y="T9"/>
                  </a:cxn>
                </a:cxnLst>
                <a:rect l="0" t="0" r="r" b="b"/>
                <a:pathLst>
                  <a:path w="40" h="185">
                    <a:moveTo>
                      <a:pt x="33" y="185"/>
                    </a:moveTo>
                    <a:lnTo>
                      <a:pt x="5" y="185"/>
                    </a:lnTo>
                    <a:lnTo>
                      <a:pt x="0" y="0"/>
                    </a:lnTo>
                    <a:lnTo>
                      <a:pt x="40" y="0"/>
                    </a:lnTo>
                    <a:lnTo>
                      <a:pt x="33" y="185"/>
                    </a:lnTo>
                    <a:close/>
                  </a:path>
                </a:pathLst>
              </a:custGeom>
              <a:solidFill>
                <a:srgbClr val="EB3C00"/>
              </a:solidFill>
              <a:ln>
                <a:noFill/>
              </a:ln>
              <a:extLst>
                <a:ext uri="{91240B29-F687-4F45-9708-019B960494DF}">
                  <a14:hiddenLine xmlns:a14="http://schemas.microsoft.com/office/drawing/2010/main" w="9525">
                    <a:solidFill>
                      <a:srgbClr val="000000"/>
                    </a:solidFill>
                    <a:round/>
                    <a:headEnd/>
                    <a:tailEnd/>
                  </a14:hiddenLine>
                </a:ext>
              </a:extLst>
            </p:spPr>
            <p:txBody>
              <a:bodyPr lIns="93247" tIns="46623" rIns="93247" bIns="46623"/>
              <a:lstStyle/>
              <a:p>
                <a:pPr defTabSz="914224" eaLnBrk="1" fontAlgn="auto" hangingPunct="1">
                  <a:spcBef>
                    <a:spcPts val="0"/>
                  </a:spcBef>
                  <a:spcAft>
                    <a:spcPts val="0"/>
                  </a:spcAft>
                  <a:defRPr/>
                </a:pPr>
                <a:endParaRPr lang="sl-SI" sz="1836" kern="0" dirty="0">
                  <a:solidFill>
                    <a:sysClr val="windowText" lastClr="000000"/>
                  </a:solidFill>
                  <a:latin typeface="+mn-lt"/>
                </a:endParaRPr>
              </a:p>
            </p:txBody>
          </p:sp>
          <p:sp>
            <p:nvSpPr>
              <p:cNvPr id="66" name="Freeform 44">
                <a:extLst>
                  <a:ext uri="{FF2B5EF4-FFF2-40B4-BE49-F238E27FC236}">
                    <a16:creationId xmlns:a16="http://schemas.microsoft.com/office/drawing/2014/main" id="{42DA392D-438F-4EA9-A644-3DDFE71DB668}"/>
                  </a:ext>
                </a:extLst>
              </p:cNvPr>
              <p:cNvSpPr>
                <a:spLocks/>
              </p:cNvSpPr>
              <p:nvPr/>
            </p:nvSpPr>
            <p:spPr bwMode="auto">
              <a:xfrm>
                <a:off x="10562990" y="3247286"/>
                <a:ext cx="65539" cy="293330"/>
              </a:xfrm>
              <a:custGeom>
                <a:avLst/>
                <a:gdLst>
                  <a:gd name="T0" fmla="*/ 37 w 41"/>
                  <a:gd name="T1" fmla="*/ 185 h 185"/>
                  <a:gd name="T2" fmla="*/ 8 w 41"/>
                  <a:gd name="T3" fmla="*/ 185 h 185"/>
                  <a:gd name="T4" fmla="*/ 0 w 41"/>
                  <a:gd name="T5" fmla="*/ 0 h 185"/>
                  <a:gd name="T6" fmla="*/ 41 w 41"/>
                  <a:gd name="T7" fmla="*/ 0 h 185"/>
                  <a:gd name="T8" fmla="*/ 37 w 41"/>
                  <a:gd name="T9" fmla="*/ 185 h 185"/>
                </a:gdLst>
                <a:ahLst/>
                <a:cxnLst>
                  <a:cxn ang="0">
                    <a:pos x="T0" y="T1"/>
                  </a:cxn>
                  <a:cxn ang="0">
                    <a:pos x="T2" y="T3"/>
                  </a:cxn>
                  <a:cxn ang="0">
                    <a:pos x="T4" y="T5"/>
                  </a:cxn>
                  <a:cxn ang="0">
                    <a:pos x="T6" y="T7"/>
                  </a:cxn>
                  <a:cxn ang="0">
                    <a:pos x="T8" y="T9"/>
                  </a:cxn>
                </a:cxnLst>
                <a:rect l="0" t="0" r="r" b="b"/>
                <a:pathLst>
                  <a:path w="41" h="185">
                    <a:moveTo>
                      <a:pt x="37" y="185"/>
                    </a:moveTo>
                    <a:lnTo>
                      <a:pt x="8" y="185"/>
                    </a:lnTo>
                    <a:lnTo>
                      <a:pt x="0" y="0"/>
                    </a:lnTo>
                    <a:lnTo>
                      <a:pt x="41" y="0"/>
                    </a:lnTo>
                    <a:lnTo>
                      <a:pt x="37" y="185"/>
                    </a:lnTo>
                    <a:close/>
                  </a:path>
                </a:pathLst>
              </a:custGeom>
              <a:solidFill>
                <a:srgbClr val="EB3C00"/>
              </a:solidFill>
              <a:ln>
                <a:noFill/>
              </a:ln>
              <a:extLst>
                <a:ext uri="{91240B29-F687-4F45-9708-019B960494DF}">
                  <a14:hiddenLine xmlns:a14="http://schemas.microsoft.com/office/drawing/2010/main" w="9525">
                    <a:solidFill>
                      <a:srgbClr val="000000"/>
                    </a:solidFill>
                    <a:round/>
                    <a:headEnd/>
                    <a:tailEnd/>
                  </a14:hiddenLine>
                </a:ext>
              </a:extLst>
            </p:spPr>
            <p:txBody>
              <a:bodyPr lIns="93247" tIns="46623" rIns="93247" bIns="46623"/>
              <a:lstStyle/>
              <a:p>
                <a:pPr defTabSz="914224" eaLnBrk="1" fontAlgn="auto" hangingPunct="1">
                  <a:spcBef>
                    <a:spcPts val="0"/>
                  </a:spcBef>
                  <a:spcAft>
                    <a:spcPts val="0"/>
                  </a:spcAft>
                  <a:defRPr/>
                </a:pPr>
                <a:endParaRPr lang="sl-SI" sz="1836" kern="0" dirty="0">
                  <a:solidFill>
                    <a:sysClr val="windowText" lastClr="000000"/>
                  </a:solidFill>
                  <a:latin typeface="+mn-lt"/>
                </a:endParaRPr>
              </a:p>
            </p:txBody>
          </p:sp>
          <p:sp>
            <p:nvSpPr>
              <p:cNvPr id="67" name="Freeform 45">
                <a:extLst>
                  <a:ext uri="{FF2B5EF4-FFF2-40B4-BE49-F238E27FC236}">
                    <a16:creationId xmlns:a16="http://schemas.microsoft.com/office/drawing/2014/main" id="{CF505850-6DF8-49C4-BBF1-93A645DF1912}"/>
                  </a:ext>
                </a:extLst>
              </p:cNvPr>
              <p:cNvSpPr>
                <a:spLocks/>
              </p:cNvSpPr>
              <p:nvPr/>
            </p:nvSpPr>
            <p:spPr bwMode="auto">
              <a:xfrm>
                <a:off x="10424202" y="3220269"/>
                <a:ext cx="32770" cy="36667"/>
              </a:xfrm>
              <a:custGeom>
                <a:avLst/>
                <a:gdLst>
                  <a:gd name="T0" fmla="*/ 0 w 25"/>
                  <a:gd name="T1" fmla="*/ 0 h 28"/>
                  <a:gd name="T2" fmla="*/ 0 w 25"/>
                  <a:gd name="T3" fmla="*/ 15 h 28"/>
                  <a:gd name="T4" fmla="*/ 13 w 25"/>
                  <a:gd name="T5" fmla="*/ 28 h 28"/>
                  <a:gd name="T6" fmla="*/ 25 w 25"/>
                  <a:gd name="T7" fmla="*/ 15 h 28"/>
                  <a:gd name="T8" fmla="*/ 25 w 25"/>
                  <a:gd name="T9" fmla="*/ 0 h 28"/>
                  <a:gd name="T10" fmla="*/ 0 w 25"/>
                  <a:gd name="T11" fmla="*/ 0 h 28"/>
                </a:gdLst>
                <a:ahLst/>
                <a:cxnLst>
                  <a:cxn ang="0">
                    <a:pos x="T0" y="T1"/>
                  </a:cxn>
                  <a:cxn ang="0">
                    <a:pos x="T2" y="T3"/>
                  </a:cxn>
                  <a:cxn ang="0">
                    <a:pos x="T4" y="T5"/>
                  </a:cxn>
                  <a:cxn ang="0">
                    <a:pos x="T6" y="T7"/>
                  </a:cxn>
                  <a:cxn ang="0">
                    <a:pos x="T8" y="T9"/>
                  </a:cxn>
                  <a:cxn ang="0">
                    <a:pos x="T10" y="T11"/>
                  </a:cxn>
                </a:cxnLst>
                <a:rect l="0" t="0" r="r" b="b"/>
                <a:pathLst>
                  <a:path w="25" h="28">
                    <a:moveTo>
                      <a:pt x="0" y="0"/>
                    </a:moveTo>
                    <a:cubicBezTo>
                      <a:pt x="0" y="15"/>
                      <a:pt x="0" y="15"/>
                      <a:pt x="0" y="15"/>
                    </a:cubicBezTo>
                    <a:cubicBezTo>
                      <a:pt x="0" y="22"/>
                      <a:pt x="6" y="28"/>
                      <a:pt x="13" y="28"/>
                    </a:cubicBezTo>
                    <a:cubicBezTo>
                      <a:pt x="20" y="28"/>
                      <a:pt x="25" y="22"/>
                      <a:pt x="25" y="15"/>
                    </a:cubicBezTo>
                    <a:cubicBezTo>
                      <a:pt x="25" y="0"/>
                      <a:pt x="25" y="0"/>
                      <a:pt x="25" y="0"/>
                    </a:cubicBezTo>
                    <a:lnTo>
                      <a:pt x="0" y="0"/>
                    </a:lnTo>
                    <a:close/>
                  </a:path>
                </a:pathLst>
              </a:custGeom>
              <a:solidFill>
                <a:srgbClr val="FFB900"/>
              </a:solidFill>
              <a:ln>
                <a:noFill/>
              </a:ln>
              <a:extLst>
                <a:ext uri="{91240B29-F687-4F45-9708-019B960494DF}">
                  <a14:hiddenLine xmlns:a14="http://schemas.microsoft.com/office/drawing/2010/main" w="9525">
                    <a:solidFill>
                      <a:srgbClr val="000000"/>
                    </a:solidFill>
                    <a:round/>
                    <a:headEnd/>
                    <a:tailEnd/>
                  </a14:hiddenLine>
                </a:ext>
              </a:extLst>
            </p:spPr>
            <p:txBody>
              <a:bodyPr lIns="93247" tIns="46623" rIns="93247" bIns="46623"/>
              <a:lstStyle/>
              <a:p>
                <a:pPr defTabSz="914224" eaLnBrk="1" fontAlgn="auto" hangingPunct="1">
                  <a:spcBef>
                    <a:spcPts val="0"/>
                  </a:spcBef>
                  <a:spcAft>
                    <a:spcPts val="0"/>
                  </a:spcAft>
                  <a:defRPr/>
                </a:pPr>
                <a:endParaRPr lang="sl-SI" sz="1836" kern="0" dirty="0">
                  <a:solidFill>
                    <a:sysClr val="windowText" lastClr="000000"/>
                  </a:solidFill>
                  <a:latin typeface="+mn-lt"/>
                </a:endParaRPr>
              </a:p>
            </p:txBody>
          </p:sp>
          <p:sp>
            <p:nvSpPr>
              <p:cNvPr id="68" name="Freeform 46">
                <a:extLst>
                  <a:ext uri="{FF2B5EF4-FFF2-40B4-BE49-F238E27FC236}">
                    <a16:creationId xmlns:a16="http://schemas.microsoft.com/office/drawing/2014/main" id="{94936EAF-0CFE-486E-AEE2-6CB7A3A2A7EB}"/>
                  </a:ext>
                </a:extLst>
              </p:cNvPr>
              <p:cNvSpPr>
                <a:spLocks/>
              </p:cNvSpPr>
              <p:nvPr/>
            </p:nvSpPr>
            <p:spPr bwMode="auto">
              <a:xfrm>
                <a:off x="10670936" y="3220269"/>
                <a:ext cx="32770" cy="36667"/>
              </a:xfrm>
              <a:custGeom>
                <a:avLst/>
                <a:gdLst>
                  <a:gd name="T0" fmla="*/ 0 w 26"/>
                  <a:gd name="T1" fmla="*/ 0 h 28"/>
                  <a:gd name="T2" fmla="*/ 0 w 26"/>
                  <a:gd name="T3" fmla="*/ 15 h 28"/>
                  <a:gd name="T4" fmla="*/ 13 w 26"/>
                  <a:gd name="T5" fmla="*/ 28 h 28"/>
                  <a:gd name="T6" fmla="*/ 26 w 26"/>
                  <a:gd name="T7" fmla="*/ 15 h 28"/>
                  <a:gd name="T8" fmla="*/ 26 w 26"/>
                  <a:gd name="T9" fmla="*/ 0 h 28"/>
                  <a:gd name="T10" fmla="*/ 0 w 26"/>
                  <a:gd name="T11" fmla="*/ 0 h 28"/>
                </a:gdLst>
                <a:ahLst/>
                <a:cxnLst>
                  <a:cxn ang="0">
                    <a:pos x="T0" y="T1"/>
                  </a:cxn>
                  <a:cxn ang="0">
                    <a:pos x="T2" y="T3"/>
                  </a:cxn>
                  <a:cxn ang="0">
                    <a:pos x="T4" y="T5"/>
                  </a:cxn>
                  <a:cxn ang="0">
                    <a:pos x="T6" y="T7"/>
                  </a:cxn>
                  <a:cxn ang="0">
                    <a:pos x="T8" y="T9"/>
                  </a:cxn>
                  <a:cxn ang="0">
                    <a:pos x="T10" y="T11"/>
                  </a:cxn>
                </a:cxnLst>
                <a:rect l="0" t="0" r="r" b="b"/>
                <a:pathLst>
                  <a:path w="26" h="28">
                    <a:moveTo>
                      <a:pt x="0" y="0"/>
                    </a:moveTo>
                    <a:cubicBezTo>
                      <a:pt x="0" y="15"/>
                      <a:pt x="0" y="15"/>
                      <a:pt x="0" y="15"/>
                    </a:cubicBezTo>
                    <a:cubicBezTo>
                      <a:pt x="0" y="22"/>
                      <a:pt x="6" y="28"/>
                      <a:pt x="13" y="28"/>
                    </a:cubicBezTo>
                    <a:cubicBezTo>
                      <a:pt x="20" y="28"/>
                      <a:pt x="26" y="22"/>
                      <a:pt x="26" y="15"/>
                    </a:cubicBezTo>
                    <a:cubicBezTo>
                      <a:pt x="26" y="0"/>
                      <a:pt x="26" y="0"/>
                      <a:pt x="26" y="0"/>
                    </a:cubicBezTo>
                    <a:lnTo>
                      <a:pt x="0" y="0"/>
                    </a:lnTo>
                    <a:close/>
                  </a:path>
                </a:pathLst>
              </a:custGeom>
              <a:solidFill>
                <a:srgbClr val="FFB900"/>
              </a:solidFill>
              <a:ln>
                <a:noFill/>
              </a:ln>
              <a:extLst>
                <a:ext uri="{91240B29-F687-4F45-9708-019B960494DF}">
                  <a14:hiddenLine xmlns:a14="http://schemas.microsoft.com/office/drawing/2010/main" w="9525">
                    <a:solidFill>
                      <a:srgbClr val="000000"/>
                    </a:solidFill>
                    <a:round/>
                    <a:headEnd/>
                    <a:tailEnd/>
                  </a14:hiddenLine>
                </a:ext>
              </a:extLst>
            </p:spPr>
            <p:txBody>
              <a:bodyPr lIns="93247" tIns="46623" rIns="93247" bIns="46623"/>
              <a:lstStyle/>
              <a:p>
                <a:pPr defTabSz="914224" eaLnBrk="1" fontAlgn="auto" hangingPunct="1">
                  <a:spcBef>
                    <a:spcPts val="0"/>
                  </a:spcBef>
                  <a:spcAft>
                    <a:spcPts val="0"/>
                  </a:spcAft>
                  <a:defRPr/>
                </a:pPr>
                <a:endParaRPr lang="sl-SI" sz="1836" kern="0" dirty="0">
                  <a:solidFill>
                    <a:sysClr val="windowText" lastClr="000000"/>
                  </a:solidFill>
                  <a:latin typeface="+mn-lt"/>
                </a:endParaRPr>
              </a:p>
            </p:txBody>
          </p:sp>
          <p:sp>
            <p:nvSpPr>
              <p:cNvPr id="69" name="Freeform 47">
                <a:extLst>
                  <a:ext uri="{FF2B5EF4-FFF2-40B4-BE49-F238E27FC236}">
                    <a16:creationId xmlns:a16="http://schemas.microsoft.com/office/drawing/2014/main" id="{957F52D4-C239-4328-B278-A621ECFEDDDE}"/>
                  </a:ext>
                </a:extLst>
              </p:cNvPr>
              <p:cNvSpPr>
                <a:spLocks/>
              </p:cNvSpPr>
              <p:nvPr/>
            </p:nvSpPr>
            <p:spPr bwMode="auto">
              <a:xfrm>
                <a:off x="10482030" y="2928869"/>
                <a:ext cx="161919" cy="318417"/>
              </a:xfrm>
              <a:custGeom>
                <a:avLst/>
                <a:gdLst>
                  <a:gd name="T0" fmla="*/ 67 w 102"/>
                  <a:gd name="T1" fmla="*/ 0 h 200"/>
                  <a:gd name="T2" fmla="*/ 51 w 102"/>
                  <a:gd name="T3" fmla="*/ 125 h 200"/>
                  <a:gd name="T4" fmla="*/ 35 w 102"/>
                  <a:gd name="T5" fmla="*/ 0 h 200"/>
                  <a:gd name="T6" fmla="*/ 0 w 102"/>
                  <a:gd name="T7" fmla="*/ 10 h 200"/>
                  <a:gd name="T8" fmla="*/ 3 w 102"/>
                  <a:gd name="T9" fmla="*/ 200 h 200"/>
                  <a:gd name="T10" fmla="*/ 100 w 102"/>
                  <a:gd name="T11" fmla="*/ 200 h 200"/>
                  <a:gd name="T12" fmla="*/ 102 w 102"/>
                  <a:gd name="T13" fmla="*/ 10 h 200"/>
                  <a:gd name="T14" fmla="*/ 67 w 102"/>
                  <a:gd name="T15" fmla="*/ 0 h 200"/>
                </a:gdLst>
                <a:ahLst/>
                <a:cxnLst>
                  <a:cxn ang="0">
                    <a:pos x="T0" y="T1"/>
                  </a:cxn>
                  <a:cxn ang="0">
                    <a:pos x="T2" y="T3"/>
                  </a:cxn>
                  <a:cxn ang="0">
                    <a:pos x="T4" y="T5"/>
                  </a:cxn>
                  <a:cxn ang="0">
                    <a:pos x="T6" y="T7"/>
                  </a:cxn>
                  <a:cxn ang="0">
                    <a:pos x="T8" y="T9"/>
                  </a:cxn>
                  <a:cxn ang="0">
                    <a:pos x="T10" y="T11"/>
                  </a:cxn>
                  <a:cxn ang="0">
                    <a:pos x="T12" y="T13"/>
                  </a:cxn>
                  <a:cxn ang="0">
                    <a:pos x="T14" y="T15"/>
                  </a:cxn>
                </a:cxnLst>
                <a:rect l="0" t="0" r="r" b="b"/>
                <a:pathLst>
                  <a:path w="102" h="200">
                    <a:moveTo>
                      <a:pt x="67" y="0"/>
                    </a:moveTo>
                    <a:lnTo>
                      <a:pt x="51" y="125"/>
                    </a:lnTo>
                    <a:lnTo>
                      <a:pt x="35" y="0"/>
                    </a:lnTo>
                    <a:lnTo>
                      <a:pt x="0" y="10"/>
                    </a:lnTo>
                    <a:lnTo>
                      <a:pt x="3" y="200"/>
                    </a:lnTo>
                    <a:lnTo>
                      <a:pt x="100" y="200"/>
                    </a:lnTo>
                    <a:lnTo>
                      <a:pt x="102" y="10"/>
                    </a:lnTo>
                    <a:lnTo>
                      <a:pt x="67" y="0"/>
                    </a:lnTo>
                    <a:close/>
                  </a:path>
                </a:pathLst>
              </a:custGeom>
              <a:solidFill>
                <a:srgbClr val="000000"/>
              </a:solidFill>
              <a:ln>
                <a:noFill/>
              </a:ln>
              <a:extLst>
                <a:ext uri="{91240B29-F687-4F45-9708-019B960494DF}">
                  <a14:hiddenLine xmlns:a14="http://schemas.microsoft.com/office/drawing/2010/main" w="9525">
                    <a:solidFill>
                      <a:srgbClr val="000000"/>
                    </a:solidFill>
                    <a:round/>
                    <a:headEnd/>
                    <a:tailEnd/>
                  </a14:hiddenLine>
                </a:ext>
              </a:extLst>
            </p:spPr>
            <p:txBody>
              <a:bodyPr lIns="93247" tIns="46623" rIns="93247" bIns="46623"/>
              <a:lstStyle/>
              <a:p>
                <a:pPr defTabSz="914224" eaLnBrk="1" fontAlgn="auto" hangingPunct="1">
                  <a:spcBef>
                    <a:spcPts val="0"/>
                  </a:spcBef>
                  <a:spcAft>
                    <a:spcPts val="0"/>
                  </a:spcAft>
                  <a:defRPr/>
                </a:pPr>
                <a:endParaRPr lang="sl-SI" sz="1836" kern="0" dirty="0">
                  <a:solidFill>
                    <a:sysClr val="windowText" lastClr="000000"/>
                  </a:solidFill>
                  <a:latin typeface="+mn-lt"/>
                </a:endParaRPr>
              </a:p>
            </p:txBody>
          </p:sp>
          <p:sp>
            <p:nvSpPr>
              <p:cNvPr id="70" name="Freeform 48">
                <a:extLst>
                  <a:ext uri="{FF2B5EF4-FFF2-40B4-BE49-F238E27FC236}">
                    <a16:creationId xmlns:a16="http://schemas.microsoft.com/office/drawing/2014/main" id="{3F102131-7781-4235-9DF3-6C81ABA0CC74}"/>
                  </a:ext>
                </a:extLst>
              </p:cNvPr>
              <p:cNvSpPr>
                <a:spLocks/>
              </p:cNvSpPr>
              <p:nvPr/>
            </p:nvSpPr>
            <p:spPr bwMode="auto">
              <a:xfrm>
                <a:off x="10605397" y="2838167"/>
                <a:ext cx="0" cy="1930"/>
              </a:xfrm>
              <a:custGeom>
                <a:avLst/>
                <a:gdLst>
                  <a:gd name="T0" fmla="*/ 1 h 1"/>
                  <a:gd name="T1" fmla="*/ 0 h 1"/>
                  <a:gd name="T2" fmla="*/ 1 h 1"/>
                </a:gdLst>
                <a:ahLst/>
                <a:cxnLst>
                  <a:cxn ang="0">
                    <a:pos x="0" y="T0"/>
                  </a:cxn>
                  <a:cxn ang="0">
                    <a:pos x="0" y="T1"/>
                  </a:cxn>
                  <a:cxn ang="0">
                    <a:pos x="0" y="T2"/>
                  </a:cxn>
                </a:cxnLst>
                <a:rect l="0" t="0" r="r" b="b"/>
                <a:pathLst>
                  <a:path h="1">
                    <a:moveTo>
                      <a:pt x="0" y="1"/>
                    </a:moveTo>
                    <a:cubicBezTo>
                      <a:pt x="0" y="0"/>
                      <a:pt x="0" y="0"/>
                      <a:pt x="0" y="0"/>
                    </a:cubicBezTo>
                    <a:cubicBezTo>
                      <a:pt x="0" y="0"/>
                      <a:pt x="0" y="0"/>
                      <a:pt x="0" y="1"/>
                    </a:cubicBezTo>
                    <a:close/>
                  </a:path>
                </a:pathLst>
              </a:custGeom>
              <a:solidFill>
                <a:srgbClr val="FFD60A"/>
              </a:solidFill>
              <a:ln>
                <a:noFill/>
              </a:ln>
              <a:extLst>
                <a:ext uri="{91240B29-F687-4F45-9708-019B960494DF}">
                  <a14:hiddenLine xmlns:a14="http://schemas.microsoft.com/office/drawing/2010/main" w="9525">
                    <a:solidFill>
                      <a:srgbClr val="000000"/>
                    </a:solidFill>
                    <a:round/>
                    <a:headEnd/>
                    <a:tailEnd/>
                  </a14:hiddenLine>
                </a:ext>
              </a:extLst>
            </p:spPr>
            <p:txBody>
              <a:bodyPr lIns="93247" tIns="46623" rIns="93247" bIns="46623"/>
              <a:lstStyle/>
              <a:p>
                <a:pPr defTabSz="914224" eaLnBrk="1" fontAlgn="auto" hangingPunct="1">
                  <a:spcBef>
                    <a:spcPts val="0"/>
                  </a:spcBef>
                  <a:spcAft>
                    <a:spcPts val="0"/>
                  </a:spcAft>
                  <a:defRPr/>
                </a:pPr>
                <a:endParaRPr lang="sl-SI" sz="1836" kern="0" dirty="0">
                  <a:solidFill>
                    <a:sysClr val="windowText" lastClr="000000"/>
                  </a:solidFill>
                  <a:latin typeface="+mn-lt"/>
                </a:endParaRPr>
              </a:p>
            </p:txBody>
          </p:sp>
          <p:sp>
            <p:nvSpPr>
              <p:cNvPr id="71" name="Freeform 49">
                <a:extLst>
                  <a:ext uri="{FF2B5EF4-FFF2-40B4-BE49-F238E27FC236}">
                    <a16:creationId xmlns:a16="http://schemas.microsoft.com/office/drawing/2014/main" id="{3B2B52A6-5004-4612-B3DE-C540C80904EC}"/>
                  </a:ext>
                </a:extLst>
              </p:cNvPr>
              <p:cNvSpPr>
                <a:spLocks/>
              </p:cNvSpPr>
              <p:nvPr/>
            </p:nvSpPr>
            <p:spPr bwMode="auto">
              <a:xfrm>
                <a:off x="10605397" y="2836238"/>
                <a:ext cx="0" cy="0"/>
              </a:xfrm>
              <a:custGeom>
                <a:avLst/>
                <a:gdLst/>
                <a:ahLst/>
                <a:cxnLst>
                  <a:cxn ang="0">
                    <a:pos x="0" y="0"/>
                  </a:cxn>
                  <a:cxn ang="0">
                    <a:pos x="0" y="0"/>
                  </a:cxn>
                  <a:cxn ang="0">
                    <a:pos x="0" y="0"/>
                  </a:cxn>
                </a:cxnLst>
                <a:rect l="0" t="0" r="r" b="b"/>
                <a:pathLst>
                  <a:path>
                    <a:moveTo>
                      <a:pt x="0" y="0"/>
                    </a:moveTo>
                    <a:cubicBezTo>
                      <a:pt x="0" y="0"/>
                      <a:pt x="0" y="0"/>
                      <a:pt x="0" y="0"/>
                    </a:cubicBezTo>
                    <a:cubicBezTo>
                      <a:pt x="0" y="0"/>
                      <a:pt x="0" y="0"/>
                      <a:pt x="0" y="0"/>
                    </a:cubicBezTo>
                    <a:close/>
                  </a:path>
                </a:pathLst>
              </a:custGeom>
              <a:solidFill>
                <a:srgbClr val="FFD60A"/>
              </a:solidFill>
              <a:ln>
                <a:noFill/>
              </a:ln>
              <a:extLst>
                <a:ext uri="{91240B29-F687-4F45-9708-019B960494DF}">
                  <a14:hiddenLine xmlns:a14="http://schemas.microsoft.com/office/drawing/2010/main" w="9525">
                    <a:solidFill>
                      <a:srgbClr val="000000"/>
                    </a:solidFill>
                    <a:round/>
                    <a:headEnd/>
                    <a:tailEnd/>
                  </a14:hiddenLine>
                </a:ext>
              </a:extLst>
            </p:spPr>
            <p:txBody>
              <a:bodyPr lIns="93247" tIns="46623" rIns="93247" bIns="46623"/>
              <a:lstStyle/>
              <a:p>
                <a:pPr defTabSz="914224" eaLnBrk="1" fontAlgn="auto" hangingPunct="1">
                  <a:spcBef>
                    <a:spcPts val="0"/>
                  </a:spcBef>
                  <a:spcAft>
                    <a:spcPts val="0"/>
                  </a:spcAft>
                  <a:defRPr/>
                </a:pPr>
                <a:endParaRPr lang="sl-SI" sz="1836" kern="0" dirty="0">
                  <a:solidFill>
                    <a:sysClr val="windowText" lastClr="000000"/>
                  </a:solidFill>
                  <a:latin typeface="+mn-lt"/>
                </a:endParaRPr>
              </a:p>
            </p:txBody>
          </p:sp>
          <p:sp>
            <p:nvSpPr>
              <p:cNvPr id="72" name="Freeform 50">
                <a:extLst>
                  <a:ext uri="{FF2B5EF4-FFF2-40B4-BE49-F238E27FC236}">
                    <a16:creationId xmlns:a16="http://schemas.microsoft.com/office/drawing/2014/main" id="{FD90F068-770A-406F-81B3-64CCB028A5E1}"/>
                  </a:ext>
                </a:extLst>
              </p:cNvPr>
              <p:cNvSpPr>
                <a:spLocks/>
              </p:cNvSpPr>
              <p:nvPr/>
            </p:nvSpPr>
            <p:spPr bwMode="auto">
              <a:xfrm>
                <a:off x="10601542" y="2834308"/>
                <a:ext cx="0" cy="0"/>
              </a:xfrm>
              <a:custGeom>
                <a:avLst/>
                <a:gdLst/>
                <a:ahLst/>
                <a:cxnLst>
                  <a:cxn ang="0">
                    <a:pos x="0" y="0"/>
                  </a:cxn>
                  <a:cxn ang="0">
                    <a:pos x="0" y="0"/>
                  </a:cxn>
                  <a:cxn ang="0">
                    <a:pos x="0" y="0"/>
                  </a:cxn>
                </a:cxnLst>
                <a:rect l="0" t="0" r="r" b="b"/>
                <a:pathLst>
                  <a:path>
                    <a:moveTo>
                      <a:pt x="0" y="0"/>
                    </a:moveTo>
                    <a:cubicBezTo>
                      <a:pt x="0" y="0"/>
                      <a:pt x="0" y="0"/>
                      <a:pt x="0" y="0"/>
                    </a:cubicBezTo>
                    <a:cubicBezTo>
                      <a:pt x="0" y="0"/>
                      <a:pt x="0" y="0"/>
                      <a:pt x="0" y="0"/>
                    </a:cubicBezTo>
                    <a:close/>
                  </a:path>
                </a:pathLst>
              </a:custGeom>
              <a:solidFill>
                <a:srgbClr val="FFD60A"/>
              </a:solidFill>
              <a:ln>
                <a:noFill/>
              </a:ln>
              <a:extLst>
                <a:ext uri="{91240B29-F687-4F45-9708-019B960494DF}">
                  <a14:hiddenLine xmlns:a14="http://schemas.microsoft.com/office/drawing/2010/main" w="9525">
                    <a:solidFill>
                      <a:srgbClr val="000000"/>
                    </a:solidFill>
                    <a:round/>
                    <a:headEnd/>
                    <a:tailEnd/>
                  </a14:hiddenLine>
                </a:ext>
              </a:extLst>
            </p:spPr>
            <p:txBody>
              <a:bodyPr lIns="93247" tIns="46623" rIns="93247" bIns="46623"/>
              <a:lstStyle/>
              <a:p>
                <a:pPr defTabSz="914224" eaLnBrk="1" fontAlgn="auto" hangingPunct="1">
                  <a:spcBef>
                    <a:spcPts val="0"/>
                  </a:spcBef>
                  <a:spcAft>
                    <a:spcPts val="0"/>
                  </a:spcAft>
                  <a:defRPr/>
                </a:pPr>
                <a:endParaRPr lang="sl-SI" sz="1836" kern="0" dirty="0">
                  <a:solidFill>
                    <a:sysClr val="windowText" lastClr="000000"/>
                  </a:solidFill>
                  <a:latin typeface="+mn-lt"/>
                </a:endParaRPr>
              </a:p>
            </p:txBody>
          </p:sp>
          <p:sp>
            <p:nvSpPr>
              <p:cNvPr id="73" name="Freeform 51">
                <a:extLst>
                  <a:ext uri="{FF2B5EF4-FFF2-40B4-BE49-F238E27FC236}">
                    <a16:creationId xmlns:a16="http://schemas.microsoft.com/office/drawing/2014/main" id="{D52A610F-EE83-494D-A7B2-9FAFECC92686}"/>
                  </a:ext>
                </a:extLst>
              </p:cNvPr>
              <p:cNvSpPr>
                <a:spLocks/>
              </p:cNvSpPr>
              <p:nvPr/>
            </p:nvSpPr>
            <p:spPr bwMode="auto">
              <a:xfrm>
                <a:off x="10603470" y="2836238"/>
                <a:ext cx="0" cy="0"/>
              </a:xfrm>
              <a:custGeom>
                <a:avLst/>
                <a:gdLst/>
                <a:ahLst/>
                <a:cxnLst>
                  <a:cxn ang="0">
                    <a:pos x="0" y="0"/>
                  </a:cxn>
                  <a:cxn ang="0">
                    <a:pos x="0" y="0"/>
                  </a:cxn>
                  <a:cxn ang="0">
                    <a:pos x="0" y="0"/>
                  </a:cxn>
                </a:cxnLst>
                <a:rect l="0" t="0" r="r" b="b"/>
                <a:pathLst>
                  <a:path>
                    <a:moveTo>
                      <a:pt x="0" y="0"/>
                    </a:moveTo>
                    <a:cubicBezTo>
                      <a:pt x="0" y="0"/>
                      <a:pt x="0" y="0"/>
                      <a:pt x="0" y="0"/>
                    </a:cubicBezTo>
                    <a:cubicBezTo>
                      <a:pt x="0" y="0"/>
                      <a:pt x="0" y="0"/>
                      <a:pt x="0" y="0"/>
                    </a:cubicBezTo>
                    <a:close/>
                  </a:path>
                </a:pathLst>
              </a:custGeom>
              <a:solidFill>
                <a:srgbClr val="FFD60A"/>
              </a:solidFill>
              <a:ln>
                <a:noFill/>
              </a:ln>
              <a:extLst>
                <a:ext uri="{91240B29-F687-4F45-9708-019B960494DF}">
                  <a14:hiddenLine xmlns:a14="http://schemas.microsoft.com/office/drawing/2010/main" w="9525">
                    <a:solidFill>
                      <a:srgbClr val="000000"/>
                    </a:solidFill>
                    <a:round/>
                    <a:headEnd/>
                    <a:tailEnd/>
                  </a14:hiddenLine>
                </a:ext>
              </a:extLst>
            </p:spPr>
            <p:txBody>
              <a:bodyPr lIns="93247" tIns="46623" rIns="93247" bIns="46623"/>
              <a:lstStyle/>
              <a:p>
                <a:pPr defTabSz="914224" eaLnBrk="1" fontAlgn="auto" hangingPunct="1">
                  <a:spcBef>
                    <a:spcPts val="0"/>
                  </a:spcBef>
                  <a:spcAft>
                    <a:spcPts val="0"/>
                  </a:spcAft>
                  <a:defRPr/>
                </a:pPr>
                <a:endParaRPr lang="sl-SI" sz="1836" kern="0" dirty="0">
                  <a:solidFill>
                    <a:sysClr val="windowText" lastClr="000000"/>
                  </a:solidFill>
                  <a:latin typeface="+mn-lt"/>
                </a:endParaRPr>
              </a:p>
            </p:txBody>
          </p:sp>
          <p:sp>
            <p:nvSpPr>
              <p:cNvPr id="74" name="Freeform 52">
                <a:extLst>
                  <a:ext uri="{FF2B5EF4-FFF2-40B4-BE49-F238E27FC236}">
                    <a16:creationId xmlns:a16="http://schemas.microsoft.com/office/drawing/2014/main" id="{682D33C9-986D-41C3-A5D3-3563B0F2A99C}"/>
                  </a:ext>
                </a:extLst>
              </p:cNvPr>
              <p:cNvSpPr>
                <a:spLocks/>
              </p:cNvSpPr>
              <p:nvPr/>
            </p:nvSpPr>
            <p:spPr bwMode="auto">
              <a:xfrm>
                <a:off x="10524437" y="2834308"/>
                <a:ext cx="0" cy="0"/>
              </a:xfrm>
              <a:custGeom>
                <a:avLst/>
                <a:gdLst/>
                <a:ahLst/>
                <a:cxnLst>
                  <a:cxn ang="0">
                    <a:pos x="0" y="0"/>
                  </a:cxn>
                  <a:cxn ang="0">
                    <a:pos x="0" y="0"/>
                  </a:cxn>
                  <a:cxn ang="0">
                    <a:pos x="0" y="0"/>
                  </a:cxn>
                </a:cxnLst>
                <a:rect l="0" t="0" r="r" b="b"/>
                <a:pathLst>
                  <a:path>
                    <a:moveTo>
                      <a:pt x="0" y="0"/>
                    </a:moveTo>
                    <a:cubicBezTo>
                      <a:pt x="0" y="0"/>
                      <a:pt x="0" y="0"/>
                      <a:pt x="0" y="0"/>
                    </a:cubicBezTo>
                    <a:cubicBezTo>
                      <a:pt x="0" y="0"/>
                      <a:pt x="0" y="0"/>
                      <a:pt x="0" y="0"/>
                    </a:cubicBezTo>
                    <a:close/>
                  </a:path>
                </a:pathLst>
              </a:custGeom>
              <a:solidFill>
                <a:srgbClr val="FFD60A"/>
              </a:solidFill>
              <a:ln>
                <a:noFill/>
              </a:ln>
              <a:extLst>
                <a:ext uri="{91240B29-F687-4F45-9708-019B960494DF}">
                  <a14:hiddenLine xmlns:a14="http://schemas.microsoft.com/office/drawing/2010/main" w="9525">
                    <a:solidFill>
                      <a:srgbClr val="000000"/>
                    </a:solidFill>
                    <a:round/>
                    <a:headEnd/>
                    <a:tailEnd/>
                  </a14:hiddenLine>
                </a:ext>
              </a:extLst>
            </p:spPr>
            <p:txBody>
              <a:bodyPr lIns="93247" tIns="46623" rIns="93247" bIns="46623"/>
              <a:lstStyle/>
              <a:p>
                <a:pPr defTabSz="914224" eaLnBrk="1" fontAlgn="auto" hangingPunct="1">
                  <a:spcBef>
                    <a:spcPts val="0"/>
                  </a:spcBef>
                  <a:spcAft>
                    <a:spcPts val="0"/>
                  </a:spcAft>
                  <a:defRPr/>
                </a:pPr>
                <a:endParaRPr lang="sl-SI" sz="1836" kern="0" dirty="0">
                  <a:solidFill>
                    <a:sysClr val="windowText" lastClr="000000"/>
                  </a:solidFill>
                  <a:latin typeface="+mn-lt"/>
                </a:endParaRPr>
              </a:p>
            </p:txBody>
          </p:sp>
          <p:sp>
            <p:nvSpPr>
              <p:cNvPr id="75" name="Freeform 53">
                <a:extLst>
                  <a:ext uri="{FF2B5EF4-FFF2-40B4-BE49-F238E27FC236}">
                    <a16:creationId xmlns:a16="http://schemas.microsoft.com/office/drawing/2014/main" id="{94CCEF30-B436-416D-86C8-951446F8082F}"/>
                  </a:ext>
                </a:extLst>
              </p:cNvPr>
              <p:cNvSpPr>
                <a:spLocks/>
              </p:cNvSpPr>
              <p:nvPr/>
            </p:nvSpPr>
            <p:spPr bwMode="auto">
              <a:xfrm>
                <a:off x="10605397" y="2840098"/>
                <a:ext cx="0" cy="1929"/>
              </a:xfrm>
              <a:custGeom>
                <a:avLst/>
                <a:gdLst>
                  <a:gd name="T0" fmla="*/ 1 h 1"/>
                  <a:gd name="T1" fmla="*/ 0 h 1"/>
                  <a:gd name="T2" fmla="*/ 1 h 1"/>
                </a:gdLst>
                <a:ahLst/>
                <a:cxnLst>
                  <a:cxn ang="0">
                    <a:pos x="0" y="T0"/>
                  </a:cxn>
                  <a:cxn ang="0">
                    <a:pos x="0" y="T1"/>
                  </a:cxn>
                  <a:cxn ang="0">
                    <a:pos x="0" y="T2"/>
                  </a:cxn>
                </a:cxnLst>
                <a:rect l="0" t="0" r="r" b="b"/>
                <a:pathLst>
                  <a:path h="1">
                    <a:moveTo>
                      <a:pt x="0" y="1"/>
                    </a:moveTo>
                    <a:cubicBezTo>
                      <a:pt x="0" y="1"/>
                      <a:pt x="0" y="0"/>
                      <a:pt x="0" y="0"/>
                    </a:cubicBezTo>
                    <a:cubicBezTo>
                      <a:pt x="0" y="0"/>
                      <a:pt x="0" y="1"/>
                      <a:pt x="0" y="1"/>
                    </a:cubicBezTo>
                    <a:close/>
                  </a:path>
                </a:pathLst>
              </a:custGeom>
              <a:solidFill>
                <a:srgbClr val="FFD60A"/>
              </a:solidFill>
              <a:ln>
                <a:noFill/>
              </a:ln>
              <a:extLst>
                <a:ext uri="{91240B29-F687-4F45-9708-019B960494DF}">
                  <a14:hiddenLine xmlns:a14="http://schemas.microsoft.com/office/drawing/2010/main" w="9525">
                    <a:solidFill>
                      <a:srgbClr val="000000"/>
                    </a:solidFill>
                    <a:round/>
                    <a:headEnd/>
                    <a:tailEnd/>
                  </a14:hiddenLine>
                </a:ext>
              </a:extLst>
            </p:spPr>
            <p:txBody>
              <a:bodyPr lIns="93247" tIns="46623" rIns="93247" bIns="46623"/>
              <a:lstStyle/>
              <a:p>
                <a:pPr defTabSz="914224" eaLnBrk="1" fontAlgn="auto" hangingPunct="1">
                  <a:spcBef>
                    <a:spcPts val="0"/>
                  </a:spcBef>
                  <a:spcAft>
                    <a:spcPts val="0"/>
                  </a:spcAft>
                  <a:defRPr/>
                </a:pPr>
                <a:endParaRPr lang="sl-SI" sz="1836" kern="0" dirty="0">
                  <a:solidFill>
                    <a:sysClr val="windowText" lastClr="000000"/>
                  </a:solidFill>
                  <a:latin typeface="+mn-lt"/>
                </a:endParaRPr>
              </a:p>
            </p:txBody>
          </p:sp>
          <p:sp>
            <p:nvSpPr>
              <p:cNvPr id="76" name="Freeform 54">
                <a:extLst>
                  <a:ext uri="{FF2B5EF4-FFF2-40B4-BE49-F238E27FC236}">
                    <a16:creationId xmlns:a16="http://schemas.microsoft.com/office/drawing/2014/main" id="{545645E5-58B2-4BC4-8657-39EDF479490E}"/>
                  </a:ext>
                </a:extLst>
              </p:cNvPr>
              <p:cNvSpPr>
                <a:spLocks/>
              </p:cNvSpPr>
              <p:nvPr/>
            </p:nvSpPr>
            <p:spPr bwMode="auto">
              <a:xfrm>
                <a:off x="10605397" y="2842027"/>
                <a:ext cx="0" cy="1930"/>
              </a:xfrm>
              <a:custGeom>
                <a:avLst/>
                <a:gdLst>
                  <a:gd name="T0" fmla="*/ 1 h 1"/>
                  <a:gd name="T1" fmla="*/ 0 h 1"/>
                  <a:gd name="T2" fmla="*/ 1 h 1"/>
                </a:gdLst>
                <a:ahLst/>
                <a:cxnLst>
                  <a:cxn ang="0">
                    <a:pos x="0" y="T0"/>
                  </a:cxn>
                  <a:cxn ang="0">
                    <a:pos x="0" y="T1"/>
                  </a:cxn>
                  <a:cxn ang="0">
                    <a:pos x="0" y="T2"/>
                  </a:cxn>
                </a:cxnLst>
                <a:rect l="0" t="0" r="r" b="b"/>
                <a:pathLst>
                  <a:path h="1">
                    <a:moveTo>
                      <a:pt x="0" y="1"/>
                    </a:moveTo>
                    <a:cubicBezTo>
                      <a:pt x="0" y="1"/>
                      <a:pt x="0" y="0"/>
                      <a:pt x="0" y="0"/>
                    </a:cubicBezTo>
                    <a:cubicBezTo>
                      <a:pt x="0" y="0"/>
                      <a:pt x="0" y="1"/>
                      <a:pt x="0" y="1"/>
                    </a:cubicBezTo>
                    <a:close/>
                  </a:path>
                </a:pathLst>
              </a:custGeom>
              <a:solidFill>
                <a:srgbClr val="FFD60A"/>
              </a:solidFill>
              <a:ln>
                <a:noFill/>
              </a:ln>
              <a:extLst>
                <a:ext uri="{91240B29-F687-4F45-9708-019B960494DF}">
                  <a14:hiddenLine xmlns:a14="http://schemas.microsoft.com/office/drawing/2010/main" w="9525">
                    <a:solidFill>
                      <a:srgbClr val="000000"/>
                    </a:solidFill>
                    <a:round/>
                    <a:headEnd/>
                    <a:tailEnd/>
                  </a14:hiddenLine>
                </a:ext>
              </a:extLst>
            </p:spPr>
            <p:txBody>
              <a:bodyPr lIns="93247" tIns="46623" rIns="93247" bIns="46623"/>
              <a:lstStyle/>
              <a:p>
                <a:pPr defTabSz="914224" eaLnBrk="1" fontAlgn="auto" hangingPunct="1">
                  <a:spcBef>
                    <a:spcPts val="0"/>
                  </a:spcBef>
                  <a:spcAft>
                    <a:spcPts val="0"/>
                  </a:spcAft>
                  <a:defRPr/>
                </a:pPr>
                <a:endParaRPr lang="sl-SI" sz="1836" kern="0" dirty="0">
                  <a:solidFill>
                    <a:sysClr val="windowText" lastClr="000000"/>
                  </a:solidFill>
                  <a:latin typeface="+mn-lt"/>
                </a:endParaRPr>
              </a:p>
            </p:txBody>
          </p:sp>
          <p:sp>
            <p:nvSpPr>
              <p:cNvPr id="77" name="Rectangle 55">
                <a:extLst>
                  <a:ext uri="{FF2B5EF4-FFF2-40B4-BE49-F238E27FC236}">
                    <a16:creationId xmlns:a16="http://schemas.microsoft.com/office/drawing/2014/main" id="{25FCABE6-9CF7-439E-BE11-6B885E7B1113}"/>
                  </a:ext>
                </a:extLst>
              </p:cNvPr>
              <p:cNvSpPr>
                <a:spLocks noChangeArrowheads="1"/>
              </p:cNvSpPr>
              <p:nvPr/>
            </p:nvSpPr>
            <p:spPr bwMode="auto">
              <a:xfrm>
                <a:off x="10601542" y="2832378"/>
                <a:ext cx="1928" cy="1929"/>
              </a:xfrm>
              <a:prstGeom prst="rect">
                <a:avLst/>
              </a:prstGeom>
              <a:solidFill>
                <a:srgbClr val="FFD60A"/>
              </a:solidFill>
              <a:ln>
                <a:noFill/>
              </a:ln>
              <a:extLst>
                <a:ext uri="{91240B29-F687-4F45-9708-019B960494DF}">
                  <a14:hiddenLine xmlns:a14="http://schemas.microsoft.com/office/drawing/2010/main" w="9525">
                    <a:solidFill>
                      <a:srgbClr val="000000"/>
                    </a:solidFill>
                    <a:miter lim="800000"/>
                    <a:headEnd/>
                    <a:tailEnd/>
                  </a14:hiddenLine>
                </a:ext>
              </a:extLst>
            </p:spPr>
            <p:txBody>
              <a:bodyPr lIns="93247" tIns="46623" rIns="93247" bIns="46623"/>
              <a:lstStyle/>
              <a:p>
                <a:pPr defTabSz="914224" eaLnBrk="1" fontAlgn="auto" hangingPunct="1">
                  <a:spcBef>
                    <a:spcPts val="0"/>
                  </a:spcBef>
                  <a:spcAft>
                    <a:spcPts val="0"/>
                  </a:spcAft>
                  <a:defRPr/>
                </a:pPr>
                <a:endParaRPr lang="sl-SI" sz="1836" kern="0" dirty="0">
                  <a:solidFill>
                    <a:sysClr val="windowText" lastClr="000000"/>
                  </a:solidFill>
                  <a:latin typeface="+mn-lt"/>
                </a:endParaRPr>
              </a:p>
            </p:txBody>
          </p:sp>
          <p:sp>
            <p:nvSpPr>
              <p:cNvPr id="78" name="Freeform 56">
                <a:extLst>
                  <a:ext uri="{FF2B5EF4-FFF2-40B4-BE49-F238E27FC236}">
                    <a16:creationId xmlns:a16="http://schemas.microsoft.com/office/drawing/2014/main" id="{70CC4E5F-0C9D-403A-9B31-B151E13A55B4}"/>
                  </a:ext>
                </a:extLst>
              </p:cNvPr>
              <p:cNvSpPr>
                <a:spLocks/>
              </p:cNvSpPr>
              <p:nvPr/>
            </p:nvSpPr>
            <p:spPr bwMode="auto">
              <a:xfrm>
                <a:off x="10520582" y="2842027"/>
                <a:ext cx="0" cy="0"/>
              </a:xfrm>
              <a:custGeom>
                <a:avLst/>
                <a:gdLst/>
                <a:ahLst/>
                <a:cxnLst>
                  <a:cxn ang="0">
                    <a:pos x="0" y="0"/>
                  </a:cxn>
                  <a:cxn ang="0">
                    <a:pos x="0" y="0"/>
                  </a:cxn>
                  <a:cxn ang="0">
                    <a:pos x="0" y="0"/>
                  </a:cxn>
                </a:cxnLst>
                <a:rect l="0" t="0" r="r" b="b"/>
                <a:pathLst>
                  <a:path>
                    <a:moveTo>
                      <a:pt x="0" y="0"/>
                    </a:moveTo>
                    <a:cubicBezTo>
                      <a:pt x="0" y="0"/>
                      <a:pt x="0" y="0"/>
                      <a:pt x="0" y="0"/>
                    </a:cubicBezTo>
                    <a:cubicBezTo>
                      <a:pt x="0" y="0"/>
                      <a:pt x="0" y="0"/>
                      <a:pt x="0" y="0"/>
                    </a:cubicBezTo>
                    <a:close/>
                  </a:path>
                </a:pathLst>
              </a:custGeom>
              <a:solidFill>
                <a:srgbClr val="FFD60A"/>
              </a:solidFill>
              <a:ln>
                <a:noFill/>
              </a:ln>
              <a:extLst>
                <a:ext uri="{91240B29-F687-4F45-9708-019B960494DF}">
                  <a14:hiddenLine xmlns:a14="http://schemas.microsoft.com/office/drawing/2010/main" w="9525">
                    <a:solidFill>
                      <a:srgbClr val="000000"/>
                    </a:solidFill>
                    <a:round/>
                    <a:headEnd/>
                    <a:tailEnd/>
                  </a14:hiddenLine>
                </a:ext>
              </a:extLst>
            </p:spPr>
            <p:txBody>
              <a:bodyPr lIns="93247" tIns="46623" rIns="93247" bIns="46623"/>
              <a:lstStyle/>
              <a:p>
                <a:pPr defTabSz="914224" eaLnBrk="1" fontAlgn="auto" hangingPunct="1">
                  <a:spcBef>
                    <a:spcPts val="0"/>
                  </a:spcBef>
                  <a:spcAft>
                    <a:spcPts val="0"/>
                  </a:spcAft>
                  <a:defRPr/>
                </a:pPr>
                <a:endParaRPr lang="sl-SI" sz="1836" kern="0" dirty="0">
                  <a:solidFill>
                    <a:sysClr val="windowText" lastClr="000000"/>
                  </a:solidFill>
                  <a:latin typeface="+mn-lt"/>
                </a:endParaRPr>
              </a:p>
            </p:txBody>
          </p:sp>
          <p:sp>
            <p:nvSpPr>
              <p:cNvPr id="79" name="Freeform 57">
                <a:extLst>
                  <a:ext uri="{FF2B5EF4-FFF2-40B4-BE49-F238E27FC236}">
                    <a16:creationId xmlns:a16="http://schemas.microsoft.com/office/drawing/2014/main" id="{5B09FB0B-D619-43BF-AA1D-C9F89B881B56}"/>
                  </a:ext>
                </a:extLst>
              </p:cNvPr>
              <p:cNvSpPr>
                <a:spLocks/>
              </p:cNvSpPr>
              <p:nvPr/>
            </p:nvSpPr>
            <p:spPr bwMode="auto">
              <a:xfrm>
                <a:off x="10522510" y="2836238"/>
                <a:ext cx="0" cy="0"/>
              </a:xfrm>
              <a:custGeom>
                <a:avLst/>
                <a:gdLst/>
                <a:ahLst/>
                <a:cxnLst>
                  <a:cxn ang="0">
                    <a:pos x="0" y="0"/>
                  </a:cxn>
                  <a:cxn ang="0">
                    <a:pos x="0" y="0"/>
                  </a:cxn>
                  <a:cxn ang="0">
                    <a:pos x="0" y="0"/>
                  </a:cxn>
                </a:cxnLst>
                <a:rect l="0" t="0" r="r" b="b"/>
                <a:pathLst>
                  <a:path>
                    <a:moveTo>
                      <a:pt x="0" y="0"/>
                    </a:moveTo>
                    <a:cubicBezTo>
                      <a:pt x="0" y="0"/>
                      <a:pt x="0" y="0"/>
                      <a:pt x="0" y="0"/>
                    </a:cubicBezTo>
                    <a:cubicBezTo>
                      <a:pt x="0" y="0"/>
                      <a:pt x="0" y="0"/>
                      <a:pt x="0" y="0"/>
                    </a:cubicBezTo>
                    <a:close/>
                  </a:path>
                </a:pathLst>
              </a:custGeom>
              <a:solidFill>
                <a:srgbClr val="FFD60A"/>
              </a:solidFill>
              <a:ln>
                <a:noFill/>
              </a:ln>
              <a:extLst>
                <a:ext uri="{91240B29-F687-4F45-9708-019B960494DF}">
                  <a14:hiddenLine xmlns:a14="http://schemas.microsoft.com/office/drawing/2010/main" w="9525">
                    <a:solidFill>
                      <a:srgbClr val="000000"/>
                    </a:solidFill>
                    <a:round/>
                    <a:headEnd/>
                    <a:tailEnd/>
                  </a14:hiddenLine>
                </a:ext>
              </a:extLst>
            </p:spPr>
            <p:txBody>
              <a:bodyPr lIns="93247" tIns="46623" rIns="93247" bIns="46623"/>
              <a:lstStyle/>
              <a:p>
                <a:pPr defTabSz="914224" eaLnBrk="1" fontAlgn="auto" hangingPunct="1">
                  <a:spcBef>
                    <a:spcPts val="0"/>
                  </a:spcBef>
                  <a:spcAft>
                    <a:spcPts val="0"/>
                  </a:spcAft>
                  <a:defRPr/>
                </a:pPr>
                <a:endParaRPr lang="sl-SI" sz="1836" kern="0" dirty="0">
                  <a:solidFill>
                    <a:sysClr val="windowText" lastClr="000000"/>
                  </a:solidFill>
                  <a:latin typeface="+mn-lt"/>
                </a:endParaRPr>
              </a:p>
            </p:txBody>
          </p:sp>
          <p:sp>
            <p:nvSpPr>
              <p:cNvPr id="80" name="Freeform 58">
                <a:extLst>
                  <a:ext uri="{FF2B5EF4-FFF2-40B4-BE49-F238E27FC236}">
                    <a16:creationId xmlns:a16="http://schemas.microsoft.com/office/drawing/2014/main" id="{969B2058-66AC-4AE0-9DF5-E6BFBBDD085F}"/>
                  </a:ext>
                </a:extLst>
              </p:cNvPr>
              <p:cNvSpPr>
                <a:spLocks/>
              </p:cNvSpPr>
              <p:nvPr/>
            </p:nvSpPr>
            <p:spPr bwMode="auto">
              <a:xfrm>
                <a:off x="10522510" y="2836238"/>
                <a:ext cx="0" cy="0"/>
              </a:xfrm>
              <a:custGeom>
                <a:avLst/>
                <a:gdLst>
                  <a:gd name="T0" fmla="*/ 0 h 1"/>
                  <a:gd name="T1" fmla="*/ 1 h 1"/>
                  <a:gd name="T2" fmla="*/ 0 h 1"/>
                </a:gdLst>
                <a:ahLst/>
                <a:cxnLst>
                  <a:cxn ang="0">
                    <a:pos x="0" y="T0"/>
                  </a:cxn>
                  <a:cxn ang="0">
                    <a:pos x="0" y="T1"/>
                  </a:cxn>
                  <a:cxn ang="0">
                    <a:pos x="0" y="T2"/>
                  </a:cxn>
                </a:cxnLst>
                <a:rect l="0" t="0" r="r" b="b"/>
                <a:pathLst>
                  <a:path h="1">
                    <a:moveTo>
                      <a:pt x="0" y="0"/>
                    </a:moveTo>
                    <a:cubicBezTo>
                      <a:pt x="0" y="1"/>
                      <a:pt x="0" y="1"/>
                      <a:pt x="0" y="1"/>
                    </a:cubicBezTo>
                    <a:cubicBezTo>
                      <a:pt x="0" y="1"/>
                      <a:pt x="0" y="1"/>
                      <a:pt x="0" y="0"/>
                    </a:cubicBezTo>
                    <a:close/>
                  </a:path>
                </a:pathLst>
              </a:custGeom>
              <a:solidFill>
                <a:srgbClr val="FFD60A"/>
              </a:solidFill>
              <a:ln>
                <a:noFill/>
              </a:ln>
              <a:extLst>
                <a:ext uri="{91240B29-F687-4F45-9708-019B960494DF}">
                  <a14:hiddenLine xmlns:a14="http://schemas.microsoft.com/office/drawing/2010/main" w="9525">
                    <a:solidFill>
                      <a:srgbClr val="000000"/>
                    </a:solidFill>
                    <a:round/>
                    <a:headEnd/>
                    <a:tailEnd/>
                  </a14:hiddenLine>
                </a:ext>
              </a:extLst>
            </p:spPr>
            <p:txBody>
              <a:bodyPr lIns="93247" tIns="46623" rIns="93247" bIns="46623"/>
              <a:lstStyle/>
              <a:p>
                <a:pPr defTabSz="914224" eaLnBrk="1" fontAlgn="auto" hangingPunct="1">
                  <a:spcBef>
                    <a:spcPts val="0"/>
                  </a:spcBef>
                  <a:spcAft>
                    <a:spcPts val="0"/>
                  </a:spcAft>
                  <a:defRPr/>
                </a:pPr>
                <a:endParaRPr lang="sl-SI" sz="1836" kern="0" dirty="0">
                  <a:solidFill>
                    <a:sysClr val="windowText" lastClr="000000"/>
                  </a:solidFill>
                  <a:latin typeface="+mn-lt"/>
                </a:endParaRPr>
              </a:p>
            </p:txBody>
          </p:sp>
          <p:sp>
            <p:nvSpPr>
              <p:cNvPr id="81" name="Freeform 59">
                <a:extLst>
                  <a:ext uri="{FF2B5EF4-FFF2-40B4-BE49-F238E27FC236}">
                    <a16:creationId xmlns:a16="http://schemas.microsoft.com/office/drawing/2014/main" id="{4ED34461-2640-4ABF-9B3E-90F77987EF86}"/>
                  </a:ext>
                </a:extLst>
              </p:cNvPr>
              <p:cNvSpPr>
                <a:spLocks/>
              </p:cNvSpPr>
              <p:nvPr/>
            </p:nvSpPr>
            <p:spPr bwMode="auto">
              <a:xfrm>
                <a:off x="10520582" y="2838167"/>
                <a:ext cx="0" cy="1930"/>
              </a:xfrm>
              <a:custGeom>
                <a:avLst/>
                <a:gdLst>
                  <a:gd name="T0" fmla="*/ 0 h 1"/>
                  <a:gd name="T1" fmla="*/ 1 h 1"/>
                  <a:gd name="T2" fmla="*/ 0 h 1"/>
                </a:gdLst>
                <a:ahLst/>
                <a:cxnLst>
                  <a:cxn ang="0">
                    <a:pos x="0" y="T0"/>
                  </a:cxn>
                  <a:cxn ang="0">
                    <a:pos x="0" y="T1"/>
                  </a:cxn>
                  <a:cxn ang="0">
                    <a:pos x="0" y="T2"/>
                  </a:cxn>
                </a:cxnLst>
                <a:rect l="0" t="0" r="r" b="b"/>
                <a:pathLst>
                  <a:path h="1">
                    <a:moveTo>
                      <a:pt x="0" y="0"/>
                    </a:moveTo>
                    <a:cubicBezTo>
                      <a:pt x="0" y="0"/>
                      <a:pt x="0" y="1"/>
                      <a:pt x="0" y="1"/>
                    </a:cubicBezTo>
                    <a:cubicBezTo>
                      <a:pt x="0" y="1"/>
                      <a:pt x="0" y="0"/>
                      <a:pt x="0" y="0"/>
                    </a:cubicBezTo>
                    <a:close/>
                  </a:path>
                </a:pathLst>
              </a:custGeom>
              <a:solidFill>
                <a:srgbClr val="FFD60A"/>
              </a:solidFill>
              <a:ln>
                <a:noFill/>
              </a:ln>
              <a:extLst>
                <a:ext uri="{91240B29-F687-4F45-9708-019B960494DF}">
                  <a14:hiddenLine xmlns:a14="http://schemas.microsoft.com/office/drawing/2010/main" w="9525">
                    <a:solidFill>
                      <a:srgbClr val="000000"/>
                    </a:solidFill>
                    <a:round/>
                    <a:headEnd/>
                    <a:tailEnd/>
                  </a14:hiddenLine>
                </a:ext>
              </a:extLst>
            </p:spPr>
            <p:txBody>
              <a:bodyPr lIns="93247" tIns="46623" rIns="93247" bIns="46623"/>
              <a:lstStyle/>
              <a:p>
                <a:pPr defTabSz="914224" eaLnBrk="1" fontAlgn="auto" hangingPunct="1">
                  <a:spcBef>
                    <a:spcPts val="0"/>
                  </a:spcBef>
                  <a:spcAft>
                    <a:spcPts val="0"/>
                  </a:spcAft>
                  <a:defRPr/>
                </a:pPr>
                <a:endParaRPr lang="sl-SI" sz="1836" kern="0" dirty="0">
                  <a:solidFill>
                    <a:sysClr val="windowText" lastClr="000000"/>
                  </a:solidFill>
                  <a:latin typeface="+mn-lt"/>
                </a:endParaRPr>
              </a:p>
            </p:txBody>
          </p:sp>
          <p:sp>
            <p:nvSpPr>
              <p:cNvPr id="82" name="Freeform 60">
                <a:extLst>
                  <a:ext uri="{FF2B5EF4-FFF2-40B4-BE49-F238E27FC236}">
                    <a16:creationId xmlns:a16="http://schemas.microsoft.com/office/drawing/2014/main" id="{F2DC252D-8BA2-49ED-9818-02FF331C6DAD}"/>
                  </a:ext>
                </a:extLst>
              </p:cNvPr>
              <p:cNvSpPr>
                <a:spLocks/>
              </p:cNvSpPr>
              <p:nvPr/>
            </p:nvSpPr>
            <p:spPr bwMode="auto">
              <a:xfrm>
                <a:off x="10512872" y="2828519"/>
                <a:ext cx="100236" cy="88771"/>
              </a:xfrm>
              <a:custGeom>
                <a:avLst/>
                <a:gdLst>
                  <a:gd name="T0" fmla="*/ 74 w 78"/>
                  <a:gd name="T1" fmla="*/ 17 h 70"/>
                  <a:gd name="T2" fmla="*/ 72 w 78"/>
                  <a:gd name="T3" fmla="*/ 17 h 70"/>
                  <a:gd name="T4" fmla="*/ 72 w 78"/>
                  <a:gd name="T5" fmla="*/ 12 h 70"/>
                  <a:gd name="T6" fmla="*/ 72 w 78"/>
                  <a:gd name="T7" fmla="*/ 11 h 70"/>
                  <a:gd name="T8" fmla="*/ 72 w 78"/>
                  <a:gd name="T9" fmla="*/ 10 h 70"/>
                  <a:gd name="T10" fmla="*/ 72 w 78"/>
                  <a:gd name="T11" fmla="*/ 9 h 70"/>
                  <a:gd name="T12" fmla="*/ 72 w 78"/>
                  <a:gd name="T13" fmla="*/ 9 h 70"/>
                  <a:gd name="T14" fmla="*/ 72 w 78"/>
                  <a:gd name="T15" fmla="*/ 8 h 70"/>
                  <a:gd name="T16" fmla="*/ 72 w 78"/>
                  <a:gd name="T17" fmla="*/ 7 h 70"/>
                  <a:gd name="T18" fmla="*/ 72 w 78"/>
                  <a:gd name="T19" fmla="*/ 7 h 70"/>
                  <a:gd name="T20" fmla="*/ 71 w 78"/>
                  <a:gd name="T21" fmla="*/ 5 h 70"/>
                  <a:gd name="T22" fmla="*/ 71 w 78"/>
                  <a:gd name="T23" fmla="*/ 5 h 70"/>
                  <a:gd name="T24" fmla="*/ 70 w 78"/>
                  <a:gd name="T25" fmla="*/ 4 h 70"/>
                  <a:gd name="T26" fmla="*/ 70 w 78"/>
                  <a:gd name="T27" fmla="*/ 4 h 70"/>
                  <a:gd name="T28" fmla="*/ 69 w 78"/>
                  <a:gd name="T29" fmla="*/ 3 h 70"/>
                  <a:gd name="T30" fmla="*/ 69 w 78"/>
                  <a:gd name="T31" fmla="*/ 3 h 70"/>
                  <a:gd name="T32" fmla="*/ 63 w 78"/>
                  <a:gd name="T33" fmla="*/ 3 h 70"/>
                  <a:gd name="T34" fmla="*/ 52 w 78"/>
                  <a:gd name="T35" fmla="*/ 1 h 70"/>
                  <a:gd name="T36" fmla="*/ 32 w 78"/>
                  <a:gd name="T37" fmla="*/ 3 h 70"/>
                  <a:gd name="T38" fmla="*/ 11 w 78"/>
                  <a:gd name="T39" fmla="*/ 0 h 70"/>
                  <a:gd name="T40" fmla="*/ 8 w 78"/>
                  <a:gd name="T41" fmla="*/ 4 h 70"/>
                  <a:gd name="T42" fmla="*/ 8 w 78"/>
                  <a:gd name="T43" fmla="*/ 4 h 70"/>
                  <a:gd name="T44" fmla="*/ 7 w 78"/>
                  <a:gd name="T45" fmla="*/ 5 h 70"/>
                  <a:gd name="T46" fmla="*/ 7 w 78"/>
                  <a:gd name="T47" fmla="*/ 6 h 70"/>
                  <a:gd name="T48" fmla="*/ 7 w 78"/>
                  <a:gd name="T49" fmla="*/ 7 h 70"/>
                  <a:gd name="T50" fmla="*/ 7 w 78"/>
                  <a:gd name="T51" fmla="*/ 7 h 70"/>
                  <a:gd name="T52" fmla="*/ 6 w 78"/>
                  <a:gd name="T53" fmla="*/ 8 h 70"/>
                  <a:gd name="T54" fmla="*/ 6 w 78"/>
                  <a:gd name="T55" fmla="*/ 9 h 70"/>
                  <a:gd name="T56" fmla="*/ 6 w 78"/>
                  <a:gd name="T57" fmla="*/ 10 h 70"/>
                  <a:gd name="T58" fmla="*/ 6 w 78"/>
                  <a:gd name="T59" fmla="*/ 10 h 70"/>
                  <a:gd name="T60" fmla="*/ 6 w 78"/>
                  <a:gd name="T61" fmla="*/ 12 h 70"/>
                  <a:gd name="T62" fmla="*/ 6 w 78"/>
                  <a:gd name="T63" fmla="*/ 17 h 70"/>
                  <a:gd name="T64" fmla="*/ 5 w 78"/>
                  <a:gd name="T65" fmla="*/ 17 h 70"/>
                  <a:gd name="T66" fmla="*/ 0 w 78"/>
                  <a:gd name="T67" fmla="*/ 22 h 70"/>
                  <a:gd name="T68" fmla="*/ 0 w 78"/>
                  <a:gd name="T69" fmla="*/ 35 h 70"/>
                  <a:gd name="T70" fmla="*/ 6 w 78"/>
                  <a:gd name="T71" fmla="*/ 40 h 70"/>
                  <a:gd name="T72" fmla="*/ 24 w 78"/>
                  <a:gd name="T73" fmla="*/ 70 h 70"/>
                  <a:gd name="T74" fmla="*/ 54 w 78"/>
                  <a:gd name="T75" fmla="*/ 70 h 70"/>
                  <a:gd name="T76" fmla="*/ 72 w 78"/>
                  <a:gd name="T77" fmla="*/ 40 h 70"/>
                  <a:gd name="T78" fmla="*/ 78 w 78"/>
                  <a:gd name="T79" fmla="*/ 35 h 70"/>
                  <a:gd name="T80" fmla="*/ 78 w 78"/>
                  <a:gd name="T81" fmla="*/ 22 h 70"/>
                  <a:gd name="T82" fmla="*/ 74 w 78"/>
                  <a:gd name="T83" fmla="*/ 17 h 70"/>
                </a:gdLst>
                <a:ahLst/>
                <a:cxnLst>
                  <a:cxn ang="0">
                    <a:pos x="T0" y="T1"/>
                  </a:cxn>
                  <a:cxn ang="0">
                    <a:pos x="T2" y="T3"/>
                  </a:cxn>
                  <a:cxn ang="0">
                    <a:pos x="T4" y="T5"/>
                  </a:cxn>
                  <a:cxn ang="0">
                    <a:pos x="T6" y="T7"/>
                  </a:cxn>
                  <a:cxn ang="0">
                    <a:pos x="T8" y="T9"/>
                  </a:cxn>
                  <a:cxn ang="0">
                    <a:pos x="T10" y="T11"/>
                  </a:cxn>
                  <a:cxn ang="0">
                    <a:pos x="T12" y="T13"/>
                  </a:cxn>
                  <a:cxn ang="0">
                    <a:pos x="T14" y="T15"/>
                  </a:cxn>
                  <a:cxn ang="0">
                    <a:pos x="T16" y="T17"/>
                  </a:cxn>
                  <a:cxn ang="0">
                    <a:pos x="T18" y="T19"/>
                  </a:cxn>
                  <a:cxn ang="0">
                    <a:pos x="T20" y="T21"/>
                  </a:cxn>
                  <a:cxn ang="0">
                    <a:pos x="T22" y="T23"/>
                  </a:cxn>
                  <a:cxn ang="0">
                    <a:pos x="T24" y="T25"/>
                  </a:cxn>
                  <a:cxn ang="0">
                    <a:pos x="T26" y="T27"/>
                  </a:cxn>
                  <a:cxn ang="0">
                    <a:pos x="T28" y="T29"/>
                  </a:cxn>
                  <a:cxn ang="0">
                    <a:pos x="T30" y="T31"/>
                  </a:cxn>
                  <a:cxn ang="0">
                    <a:pos x="T32" y="T33"/>
                  </a:cxn>
                  <a:cxn ang="0">
                    <a:pos x="T34" y="T35"/>
                  </a:cxn>
                  <a:cxn ang="0">
                    <a:pos x="T36" y="T37"/>
                  </a:cxn>
                  <a:cxn ang="0">
                    <a:pos x="T38" y="T39"/>
                  </a:cxn>
                  <a:cxn ang="0">
                    <a:pos x="T40" y="T41"/>
                  </a:cxn>
                  <a:cxn ang="0">
                    <a:pos x="T42" y="T43"/>
                  </a:cxn>
                  <a:cxn ang="0">
                    <a:pos x="T44" y="T45"/>
                  </a:cxn>
                  <a:cxn ang="0">
                    <a:pos x="T46" y="T47"/>
                  </a:cxn>
                  <a:cxn ang="0">
                    <a:pos x="T48" y="T49"/>
                  </a:cxn>
                  <a:cxn ang="0">
                    <a:pos x="T50" y="T51"/>
                  </a:cxn>
                  <a:cxn ang="0">
                    <a:pos x="T52" y="T53"/>
                  </a:cxn>
                  <a:cxn ang="0">
                    <a:pos x="T54" y="T55"/>
                  </a:cxn>
                  <a:cxn ang="0">
                    <a:pos x="T56" y="T57"/>
                  </a:cxn>
                  <a:cxn ang="0">
                    <a:pos x="T58" y="T59"/>
                  </a:cxn>
                  <a:cxn ang="0">
                    <a:pos x="T60" y="T61"/>
                  </a:cxn>
                  <a:cxn ang="0">
                    <a:pos x="T62" y="T63"/>
                  </a:cxn>
                  <a:cxn ang="0">
                    <a:pos x="T64" y="T65"/>
                  </a:cxn>
                  <a:cxn ang="0">
                    <a:pos x="T66" y="T67"/>
                  </a:cxn>
                  <a:cxn ang="0">
                    <a:pos x="T68" y="T69"/>
                  </a:cxn>
                  <a:cxn ang="0">
                    <a:pos x="T70" y="T71"/>
                  </a:cxn>
                  <a:cxn ang="0">
                    <a:pos x="T72" y="T73"/>
                  </a:cxn>
                  <a:cxn ang="0">
                    <a:pos x="T74" y="T75"/>
                  </a:cxn>
                  <a:cxn ang="0">
                    <a:pos x="T76" y="T77"/>
                  </a:cxn>
                  <a:cxn ang="0">
                    <a:pos x="T78" y="T79"/>
                  </a:cxn>
                  <a:cxn ang="0">
                    <a:pos x="T80" y="T81"/>
                  </a:cxn>
                  <a:cxn ang="0">
                    <a:pos x="T82" y="T83"/>
                  </a:cxn>
                </a:cxnLst>
                <a:rect l="0" t="0" r="r" b="b"/>
                <a:pathLst>
                  <a:path w="78" h="70">
                    <a:moveTo>
                      <a:pt x="74" y="17"/>
                    </a:moveTo>
                    <a:cubicBezTo>
                      <a:pt x="74" y="17"/>
                      <a:pt x="73" y="17"/>
                      <a:pt x="72" y="17"/>
                    </a:cubicBezTo>
                    <a:cubicBezTo>
                      <a:pt x="72" y="12"/>
                      <a:pt x="72" y="12"/>
                      <a:pt x="72" y="12"/>
                    </a:cubicBezTo>
                    <a:cubicBezTo>
                      <a:pt x="72" y="12"/>
                      <a:pt x="72" y="11"/>
                      <a:pt x="72" y="11"/>
                    </a:cubicBezTo>
                    <a:cubicBezTo>
                      <a:pt x="72" y="10"/>
                      <a:pt x="72" y="10"/>
                      <a:pt x="72" y="10"/>
                    </a:cubicBezTo>
                    <a:cubicBezTo>
                      <a:pt x="72" y="10"/>
                      <a:pt x="72" y="9"/>
                      <a:pt x="72" y="9"/>
                    </a:cubicBezTo>
                    <a:cubicBezTo>
                      <a:pt x="72" y="9"/>
                      <a:pt x="72" y="9"/>
                      <a:pt x="72" y="9"/>
                    </a:cubicBezTo>
                    <a:cubicBezTo>
                      <a:pt x="72" y="8"/>
                      <a:pt x="72" y="8"/>
                      <a:pt x="72" y="8"/>
                    </a:cubicBezTo>
                    <a:cubicBezTo>
                      <a:pt x="72" y="8"/>
                      <a:pt x="72" y="7"/>
                      <a:pt x="72" y="7"/>
                    </a:cubicBezTo>
                    <a:cubicBezTo>
                      <a:pt x="72" y="7"/>
                      <a:pt x="72" y="7"/>
                      <a:pt x="72" y="7"/>
                    </a:cubicBezTo>
                    <a:cubicBezTo>
                      <a:pt x="71" y="6"/>
                      <a:pt x="71" y="6"/>
                      <a:pt x="71" y="5"/>
                    </a:cubicBezTo>
                    <a:cubicBezTo>
                      <a:pt x="71" y="5"/>
                      <a:pt x="71" y="5"/>
                      <a:pt x="71" y="5"/>
                    </a:cubicBezTo>
                    <a:cubicBezTo>
                      <a:pt x="71" y="4"/>
                      <a:pt x="70" y="4"/>
                      <a:pt x="70" y="4"/>
                    </a:cubicBezTo>
                    <a:cubicBezTo>
                      <a:pt x="70" y="4"/>
                      <a:pt x="70" y="4"/>
                      <a:pt x="70" y="4"/>
                    </a:cubicBezTo>
                    <a:cubicBezTo>
                      <a:pt x="70" y="3"/>
                      <a:pt x="70" y="3"/>
                      <a:pt x="69" y="3"/>
                    </a:cubicBezTo>
                    <a:cubicBezTo>
                      <a:pt x="69" y="3"/>
                      <a:pt x="69" y="3"/>
                      <a:pt x="69" y="3"/>
                    </a:cubicBezTo>
                    <a:cubicBezTo>
                      <a:pt x="68" y="3"/>
                      <a:pt x="66" y="3"/>
                      <a:pt x="63" y="3"/>
                    </a:cubicBezTo>
                    <a:cubicBezTo>
                      <a:pt x="59" y="3"/>
                      <a:pt x="55" y="2"/>
                      <a:pt x="52" y="1"/>
                    </a:cubicBezTo>
                    <a:cubicBezTo>
                      <a:pt x="47" y="2"/>
                      <a:pt x="40" y="3"/>
                      <a:pt x="32" y="3"/>
                    </a:cubicBezTo>
                    <a:cubicBezTo>
                      <a:pt x="24" y="3"/>
                      <a:pt x="16" y="2"/>
                      <a:pt x="11" y="0"/>
                    </a:cubicBezTo>
                    <a:cubicBezTo>
                      <a:pt x="10" y="1"/>
                      <a:pt x="9" y="3"/>
                      <a:pt x="8" y="4"/>
                    </a:cubicBezTo>
                    <a:cubicBezTo>
                      <a:pt x="8" y="4"/>
                      <a:pt x="8" y="4"/>
                      <a:pt x="8" y="4"/>
                    </a:cubicBezTo>
                    <a:cubicBezTo>
                      <a:pt x="8" y="5"/>
                      <a:pt x="8" y="5"/>
                      <a:pt x="7" y="5"/>
                    </a:cubicBezTo>
                    <a:cubicBezTo>
                      <a:pt x="7" y="6"/>
                      <a:pt x="7" y="6"/>
                      <a:pt x="7" y="6"/>
                    </a:cubicBezTo>
                    <a:cubicBezTo>
                      <a:pt x="7" y="6"/>
                      <a:pt x="7" y="6"/>
                      <a:pt x="7" y="7"/>
                    </a:cubicBezTo>
                    <a:cubicBezTo>
                      <a:pt x="7" y="7"/>
                      <a:pt x="7" y="7"/>
                      <a:pt x="7" y="7"/>
                    </a:cubicBezTo>
                    <a:cubicBezTo>
                      <a:pt x="7" y="8"/>
                      <a:pt x="6" y="8"/>
                      <a:pt x="6" y="8"/>
                    </a:cubicBezTo>
                    <a:cubicBezTo>
                      <a:pt x="6" y="8"/>
                      <a:pt x="6" y="9"/>
                      <a:pt x="6" y="9"/>
                    </a:cubicBezTo>
                    <a:cubicBezTo>
                      <a:pt x="6" y="9"/>
                      <a:pt x="6" y="10"/>
                      <a:pt x="6" y="10"/>
                    </a:cubicBezTo>
                    <a:cubicBezTo>
                      <a:pt x="6" y="10"/>
                      <a:pt x="6" y="10"/>
                      <a:pt x="6" y="10"/>
                    </a:cubicBezTo>
                    <a:cubicBezTo>
                      <a:pt x="6" y="11"/>
                      <a:pt x="6" y="11"/>
                      <a:pt x="6" y="12"/>
                    </a:cubicBezTo>
                    <a:cubicBezTo>
                      <a:pt x="6" y="17"/>
                      <a:pt x="6" y="17"/>
                      <a:pt x="6" y="17"/>
                    </a:cubicBezTo>
                    <a:cubicBezTo>
                      <a:pt x="6" y="17"/>
                      <a:pt x="5" y="17"/>
                      <a:pt x="5" y="17"/>
                    </a:cubicBezTo>
                    <a:cubicBezTo>
                      <a:pt x="2" y="17"/>
                      <a:pt x="0" y="20"/>
                      <a:pt x="0" y="22"/>
                    </a:cubicBezTo>
                    <a:cubicBezTo>
                      <a:pt x="0" y="35"/>
                      <a:pt x="0" y="35"/>
                      <a:pt x="0" y="35"/>
                    </a:cubicBezTo>
                    <a:cubicBezTo>
                      <a:pt x="0" y="38"/>
                      <a:pt x="3" y="40"/>
                      <a:pt x="6" y="40"/>
                    </a:cubicBezTo>
                    <a:cubicBezTo>
                      <a:pt x="6" y="40"/>
                      <a:pt x="16" y="70"/>
                      <a:pt x="24" y="70"/>
                    </a:cubicBezTo>
                    <a:cubicBezTo>
                      <a:pt x="54" y="70"/>
                      <a:pt x="54" y="70"/>
                      <a:pt x="54" y="70"/>
                    </a:cubicBezTo>
                    <a:cubicBezTo>
                      <a:pt x="63" y="70"/>
                      <a:pt x="72" y="40"/>
                      <a:pt x="72" y="40"/>
                    </a:cubicBezTo>
                    <a:cubicBezTo>
                      <a:pt x="76" y="40"/>
                      <a:pt x="78" y="38"/>
                      <a:pt x="78" y="35"/>
                    </a:cubicBezTo>
                    <a:cubicBezTo>
                      <a:pt x="78" y="22"/>
                      <a:pt x="78" y="22"/>
                      <a:pt x="78" y="22"/>
                    </a:cubicBezTo>
                    <a:cubicBezTo>
                      <a:pt x="78" y="20"/>
                      <a:pt x="77" y="18"/>
                      <a:pt x="74" y="17"/>
                    </a:cubicBezTo>
                    <a:close/>
                  </a:path>
                </a:pathLst>
              </a:custGeom>
              <a:solidFill>
                <a:srgbClr val="FFB900"/>
              </a:solidFill>
              <a:ln>
                <a:noFill/>
              </a:ln>
              <a:extLst>
                <a:ext uri="{91240B29-F687-4F45-9708-019B960494DF}">
                  <a14:hiddenLine xmlns:a14="http://schemas.microsoft.com/office/drawing/2010/main" w="9525">
                    <a:solidFill>
                      <a:srgbClr val="000000"/>
                    </a:solidFill>
                    <a:round/>
                    <a:headEnd/>
                    <a:tailEnd/>
                  </a14:hiddenLine>
                </a:ext>
              </a:extLst>
            </p:spPr>
            <p:txBody>
              <a:bodyPr lIns="93247" tIns="46623" rIns="93247" bIns="46623"/>
              <a:lstStyle/>
              <a:p>
                <a:pPr defTabSz="914224" eaLnBrk="1" fontAlgn="auto" hangingPunct="1">
                  <a:spcBef>
                    <a:spcPts val="0"/>
                  </a:spcBef>
                  <a:spcAft>
                    <a:spcPts val="0"/>
                  </a:spcAft>
                  <a:defRPr/>
                </a:pPr>
                <a:endParaRPr lang="sl-SI" sz="1836" kern="0" dirty="0">
                  <a:solidFill>
                    <a:sysClr val="windowText" lastClr="000000"/>
                  </a:solidFill>
                  <a:latin typeface="+mn-lt"/>
                </a:endParaRPr>
              </a:p>
            </p:txBody>
          </p:sp>
          <p:sp>
            <p:nvSpPr>
              <p:cNvPr id="83" name="Freeform 61">
                <a:extLst>
                  <a:ext uri="{FF2B5EF4-FFF2-40B4-BE49-F238E27FC236}">
                    <a16:creationId xmlns:a16="http://schemas.microsoft.com/office/drawing/2014/main" id="{ED01C454-28A2-42AD-859A-1A5B0B1FCA8A}"/>
                  </a:ext>
                </a:extLst>
              </p:cNvPr>
              <p:cNvSpPr>
                <a:spLocks noEditPoints="1"/>
              </p:cNvSpPr>
              <p:nvPr/>
            </p:nvSpPr>
            <p:spPr bwMode="auto">
              <a:xfrm>
                <a:off x="10522510" y="2845886"/>
                <a:ext cx="84815" cy="27017"/>
              </a:xfrm>
              <a:custGeom>
                <a:avLst/>
                <a:gdLst>
                  <a:gd name="T0" fmla="*/ 66 w 67"/>
                  <a:gd name="T1" fmla="*/ 2 h 22"/>
                  <a:gd name="T2" fmla="*/ 49 w 67"/>
                  <a:gd name="T3" fmla="*/ 1 h 22"/>
                  <a:gd name="T4" fmla="*/ 33 w 67"/>
                  <a:gd name="T5" fmla="*/ 5 h 22"/>
                  <a:gd name="T6" fmla="*/ 17 w 67"/>
                  <a:gd name="T7" fmla="*/ 1 h 22"/>
                  <a:gd name="T8" fmla="*/ 0 w 67"/>
                  <a:gd name="T9" fmla="*/ 2 h 22"/>
                  <a:gd name="T10" fmla="*/ 0 w 67"/>
                  <a:gd name="T11" fmla="*/ 4 h 22"/>
                  <a:gd name="T12" fmla="*/ 2 w 67"/>
                  <a:gd name="T13" fmla="*/ 7 h 22"/>
                  <a:gd name="T14" fmla="*/ 4 w 67"/>
                  <a:gd name="T15" fmla="*/ 12 h 22"/>
                  <a:gd name="T16" fmla="*/ 20 w 67"/>
                  <a:gd name="T17" fmla="*/ 21 h 22"/>
                  <a:gd name="T18" fmla="*/ 31 w 67"/>
                  <a:gd name="T19" fmla="*/ 9 h 22"/>
                  <a:gd name="T20" fmla="*/ 33 w 67"/>
                  <a:gd name="T21" fmla="*/ 8 h 22"/>
                  <a:gd name="T22" fmla="*/ 36 w 67"/>
                  <a:gd name="T23" fmla="*/ 9 h 22"/>
                  <a:gd name="T24" fmla="*/ 47 w 67"/>
                  <a:gd name="T25" fmla="*/ 21 h 22"/>
                  <a:gd name="T26" fmla="*/ 62 w 67"/>
                  <a:gd name="T27" fmla="*/ 12 h 22"/>
                  <a:gd name="T28" fmla="*/ 64 w 67"/>
                  <a:gd name="T29" fmla="*/ 7 h 22"/>
                  <a:gd name="T30" fmla="*/ 66 w 67"/>
                  <a:gd name="T31" fmla="*/ 4 h 22"/>
                  <a:gd name="T32" fmla="*/ 66 w 67"/>
                  <a:gd name="T33" fmla="*/ 2 h 22"/>
                  <a:gd name="T34" fmla="*/ 25 w 67"/>
                  <a:gd name="T35" fmla="*/ 16 h 22"/>
                  <a:gd name="T36" fmla="*/ 13 w 67"/>
                  <a:gd name="T37" fmla="*/ 19 h 22"/>
                  <a:gd name="T38" fmla="*/ 6 w 67"/>
                  <a:gd name="T39" fmla="*/ 8 h 22"/>
                  <a:gd name="T40" fmla="*/ 18 w 67"/>
                  <a:gd name="T41" fmla="*/ 3 h 22"/>
                  <a:gd name="T42" fmla="*/ 26 w 67"/>
                  <a:gd name="T43" fmla="*/ 5 h 22"/>
                  <a:gd name="T44" fmla="*/ 25 w 67"/>
                  <a:gd name="T45" fmla="*/ 16 h 22"/>
                  <a:gd name="T46" fmla="*/ 53 w 67"/>
                  <a:gd name="T47" fmla="*/ 19 h 22"/>
                  <a:gd name="T48" fmla="*/ 41 w 67"/>
                  <a:gd name="T49" fmla="*/ 16 h 22"/>
                  <a:gd name="T50" fmla="*/ 41 w 67"/>
                  <a:gd name="T51" fmla="*/ 5 h 22"/>
                  <a:gd name="T52" fmla="*/ 49 w 67"/>
                  <a:gd name="T53" fmla="*/ 3 h 22"/>
                  <a:gd name="T54" fmla="*/ 61 w 67"/>
                  <a:gd name="T55" fmla="*/ 8 h 22"/>
                  <a:gd name="T56" fmla="*/ 53 w 67"/>
                  <a:gd name="T57" fmla="*/ 19 h 22"/>
                </a:gdLst>
                <a:ahLst/>
                <a:cxnLst>
                  <a:cxn ang="0">
                    <a:pos x="T0" y="T1"/>
                  </a:cxn>
                  <a:cxn ang="0">
                    <a:pos x="T2" y="T3"/>
                  </a:cxn>
                  <a:cxn ang="0">
                    <a:pos x="T4" y="T5"/>
                  </a:cxn>
                  <a:cxn ang="0">
                    <a:pos x="T6" y="T7"/>
                  </a:cxn>
                  <a:cxn ang="0">
                    <a:pos x="T8" y="T9"/>
                  </a:cxn>
                  <a:cxn ang="0">
                    <a:pos x="T10" y="T11"/>
                  </a:cxn>
                  <a:cxn ang="0">
                    <a:pos x="T12" y="T13"/>
                  </a:cxn>
                  <a:cxn ang="0">
                    <a:pos x="T14" y="T15"/>
                  </a:cxn>
                  <a:cxn ang="0">
                    <a:pos x="T16" y="T17"/>
                  </a:cxn>
                  <a:cxn ang="0">
                    <a:pos x="T18" y="T19"/>
                  </a:cxn>
                  <a:cxn ang="0">
                    <a:pos x="T20" y="T21"/>
                  </a:cxn>
                  <a:cxn ang="0">
                    <a:pos x="T22" y="T23"/>
                  </a:cxn>
                  <a:cxn ang="0">
                    <a:pos x="T24" y="T25"/>
                  </a:cxn>
                  <a:cxn ang="0">
                    <a:pos x="T26" y="T27"/>
                  </a:cxn>
                  <a:cxn ang="0">
                    <a:pos x="T28" y="T29"/>
                  </a:cxn>
                  <a:cxn ang="0">
                    <a:pos x="T30" y="T31"/>
                  </a:cxn>
                  <a:cxn ang="0">
                    <a:pos x="T32" y="T33"/>
                  </a:cxn>
                  <a:cxn ang="0">
                    <a:pos x="T34" y="T35"/>
                  </a:cxn>
                  <a:cxn ang="0">
                    <a:pos x="T36" y="T37"/>
                  </a:cxn>
                  <a:cxn ang="0">
                    <a:pos x="T38" y="T39"/>
                  </a:cxn>
                  <a:cxn ang="0">
                    <a:pos x="T40" y="T41"/>
                  </a:cxn>
                  <a:cxn ang="0">
                    <a:pos x="T42" y="T43"/>
                  </a:cxn>
                  <a:cxn ang="0">
                    <a:pos x="T44" y="T45"/>
                  </a:cxn>
                  <a:cxn ang="0">
                    <a:pos x="T46" y="T47"/>
                  </a:cxn>
                  <a:cxn ang="0">
                    <a:pos x="T48" y="T49"/>
                  </a:cxn>
                  <a:cxn ang="0">
                    <a:pos x="T50" y="T51"/>
                  </a:cxn>
                  <a:cxn ang="0">
                    <a:pos x="T52" y="T53"/>
                  </a:cxn>
                  <a:cxn ang="0">
                    <a:pos x="T54" y="T55"/>
                  </a:cxn>
                  <a:cxn ang="0">
                    <a:pos x="T56" y="T57"/>
                  </a:cxn>
                </a:cxnLst>
                <a:rect l="0" t="0" r="r" b="b"/>
                <a:pathLst>
                  <a:path w="67" h="22">
                    <a:moveTo>
                      <a:pt x="66" y="2"/>
                    </a:moveTo>
                    <a:cubicBezTo>
                      <a:pt x="66" y="2"/>
                      <a:pt x="56" y="0"/>
                      <a:pt x="49" y="1"/>
                    </a:cubicBezTo>
                    <a:cubicBezTo>
                      <a:pt x="42" y="2"/>
                      <a:pt x="37" y="5"/>
                      <a:pt x="33" y="5"/>
                    </a:cubicBezTo>
                    <a:cubicBezTo>
                      <a:pt x="30" y="5"/>
                      <a:pt x="24" y="2"/>
                      <a:pt x="17" y="1"/>
                    </a:cubicBezTo>
                    <a:cubicBezTo>
                      <a:pt x="10" y="0"/>
                      <a:pt x="0" y="2"/>
                      <a:pt x="0" y="2"/>
                    </a:cubicBezTo>
                    <a:cubicBezTo>
                      <a:pt x="0" y="2"/>
                      <a:pt x="0" y="3"/>
                      <a:pt x="0" y="4"/>
                    </a:cubicBezTo>
                    <a:cubicBezTo>
                      <a:pt x="1" y="5"/>
                      <a:pt x="1" y="6"/>
                      <a:pt x="2" y="7"/>
                    </a:cubicBezTo>
                    <a:cubicBezTo>
                      <a:pt x="4" y="8"/>
                      <a:pt x="4" y="12"/>
                      <a:pt x="4" y="12"/>
                    </a:cubicBezTo>
                    <a:cubicBezTo>
                      <a:pt x="6" y="20"/>
                      <a:pt x="12" y="22"/>
                      <a:pt x="20" y="21"/>
                    </a:cubicBezTo>
                    <a:cubicBezTo>
                      <a:pt x="28" y="19"/>
                      <a:pt x="30" y="11"/>
                      <a:pt x="31" y="9"/>
                    </a:cubicBezTo>
                    <a:cubicBezTo>
                      <a:pt x="32" y="8"/>
                      <a:pt x="33" y="8"/>
                      <a:pt x="33" y="8"/>
                    </a:cubicBezTo>
                    <a:cubicBezTo>
                      <a:pt x="33" y="8"/>
                      <a:pt x="35" y="8"/>
                      <a:pt x="36" y="9"/>
                    </a:cubicBezTo>
                    <a:cubicBezTo>
                      <a:pt x="37" y="11"/>
                      <a:pt x="39" y="19"/>
                      <a:pt x="47" y="21"/>
                    </a:cubicBezTo>
                    <a:cubicBezTo>
                      <a:pt x="55" y="22"/>
                      <a:pt x="61" y="20"/>
                      <a:pt x="62" y="12"/>
                    </a:cubicBezTo>
                    <a:cubicBezTo>
                      <a:pt x="62" y="12"/>
                      <a:pt x="62" y="8"/>
                      <a:pt x="64" y="7"/>
                    </a:cubicBezTo>
                    <a:cubicBezTo>
                      <a:pt x="66" y="6"/>
                      <a:pt x="66" y="5"/>
                      <a:pt x="66" y="4"/>
                    </a:cubicBezTo>
                    <a:cubicBezTo>
                      <a:pt x="66" y="3"/>
                      <a:pt x="67" y="2"/>
                      <a:pt x="66" y="2"/>
                    </a:cubicBezTo>
                    <a:close/>
                    <a:moveTo>
                      <a:pt x="25" y="16"/>
                    </a:moveTo>
                    <a:cubicBezTo>
                      <a:pt x="23" y="19"/>
                      <a:pt x="19" y="20"/>
                      <a:pt x="13" y="19"/>
                    </a:cubicBezTo>
                    <a:cubicBezTo>
                      <a:pt x="8" y="18"/>
                      <a:pt x="6" y="14"/>
                      <a:pt x="6" y="8"/>
                    </a:cubicBezTo>
                    <a:cubicBezTo>
                      <a:pt x="6" y="1"/>
                      <a:pt x="18" y="3"/>
                      <a:pt x="18" y="3"/>
                    </a:cubicBezTo>
                    <a:cubicBezTo>
                      <a:pt x="22" y="4"/>
                      <a:pt x="22" y="4"/>
                      <a:pt x="26" y="5"/>
                    </a:cubicBezTo>
                    <a:cubicBezTo>
                      <a:pt x="30" y="6"/>
                      <a:pt x="27" y="13"/>
                      <a:pt x="25" y="16"/>
                    </a:cubicBezTo>
                    <a:close/>
                    <a:moveTo>
                      <a:pt x="53" y="19"/>
                    </a:moveTo>
                    <a:cubicBezTo>
                      <a:pt x="48" y="20"/>
                      <a:pt x="44" y="19"/>
                      <a:pt x="41" y="16"/>
                    </a:cubicBezTo>
                    <a:cubicBezTo>
                      <a:pt x="39" y="13"/>
                      <a:pt x="37" y="6"/>
                      <a:pt x="41" y="5"/>
                    </a:cubicBezTo>
                    <a:cubicBezTo>
                      <a:pt x="44" y="4"/>
                      <a:pt x="44" y="4"/>
                      <a:pt x="49" y="3"/>
                    </a:cubicBezTo>
                    <a:cubicBezTo>
                      <a:pt x="49" y="3"/>
                      <a:pt x="61" y="1"/>
                      <a:pt x="61" y="8"/>
                    </a:cubicBezTo>
                    <a:cubicBezTo>
                      <a:pt x="61" y="14"/>
                      <a:pt x="59" y="18"/>
                      <a:pt x="53" y="19"/>
                    </a:cubicBezTo>
                    <a:close/>
                  </a:path>
                </a:pathLst>
              </a:custGeom>
              <a:solidFill>
                <a:srgbClr val="000000"/>
              </a:solidFill>
              <a:ln>
                <a:noFill/>
              </a:ln>
              <a:extLst>
                <a:ext uri="{91240B29-F687-4F45-9708-019B960494DF}">
                  <a14:hiddenLine xmlns:a14="http://schemas.microsoft.com/office/drawing/2010/main" w="9525">
                    <a:solidFill>
                      <a:srgbClr val="000000"/>
                    </a:solidFill>
                    <a:round/>
                    <a:headEnd/>
                    <a:tailEnd/>
                  </a14:hiddenLine>
                </a:ext>
              </a:extLst>
            </p:spPr>
            <p:txBody>
              <a:bodyPr lIns="93247" tIns="46623" rIns="93247" bIns="46623"/>
              <a:lstStyle/>
              <a:p>
                <a:pPr defTabSz="914224" eaLnBrk="1" fontAlgn="auto" hangingPunct="1">
                  <a:spcBef>
                    <a:spcPts val="0"/>
                  </a:spcBef>
                  <a:spcAft>
                    <a:spcPts val="0"/>
                  </a:spcAft>
                  <a:defRPr/>
                </a:pPr>
                <a:endParaRPr lang="sl-SI" sz="1836" kern="0" dirty="0">
                  <a:solidFill>
                    <a:sysClr val="windowText" lastClr="000000"/>
                  </a:solidFill>
                  <a:latin typeface="+mn-lt"/>
                </a:endParaRPr>
              </a:p>
            </p:txBody>
          </p:sp>
          <p:sp>
            <p:nvSpPr>
              <p:cNvPr id="84" name="Oval 62">
                <a:extLst>
                  <a:ext uri="{FF2B5EF4-FFF2-40B4-BE49-F238E27FC236}">
                    <a16:creationId xmlns:a16="http://schemas.microsoft.com/office/drawing/2014/main" id="{FC335A2A-4F91-4BC8-A239-F5CC3D3B8F49}"/>
                  </a:ext>
                </a:extLst>
              </p:cNvPr>
              <p:cNvSpPr>
                <a:spLocks noChangeArrowheads="1"/>
              </p:cNvSpPr>
              <p:nvPr/>
            </p:nvSpPr>
            <p:spPr bwMode="auto">
              <a:xfrm>
                <a:off x="10524437" y="2849746"/>
                <a:ext cx="0" cy="3860"/>
              </a:xfrm>
              <a:prstGeom prst="ellipse">
                <a:avLst/>
              </a:prstGeom>
              <a:solidFill>
                <a:srgbClr val="FFFFFF"/>
              </a:solidFill>
              <a:ln>
                <a:noFill/>
              </a:ln>
              <a:extLst>
                <a:ext uri="{91240B29-F687-4F45-9708-019B960494DF}">
                  <a14:hiddenLine xmlns:a14="http://schemas.microsoft.com/office/drawing/2010/main" w="9525">
                    <a:solidFill>
                      <a:srgbClr val="000000"/>
                    </a:solidFill>
                    <a:round/>
                    <a:headEnd/>
                    <a:tailEnd/>
                  </a14:hiddenLine>
                </a:ext>
              </a:extLst>
            </p:spPr>
            <p:txBody>
              <a:bodyPr lIns="93247" tIns="46623" rIns="93247" bIns="46623"/>
              <a:lstStyle/>
              <a:p>
                <a:pPr defTabSz="914224" eaLnBrk="1" fontAlgn="auto" hangingPunct="1">
                  <a:spcBef>
                    <a:spcPts val="0"/>
                  </a:spcBef>
                  <a:spcAft>
                    <a:spcPts val="0"/>
                  </a:spcAft>
                  <a:defRPr/>
                </a:pPr>
                <a:endParaRPr lang="sl-SI" sz="1836" kern="0" dirty="0">
                  <a:solidFill>
                    <a:sysClr val="windowText" lastClr="000000"/>
                  </a:solidFill>
                  <a:latin typeface="+mn-lt"/>
                </a:endParaRPr>
              </a:p>
            </p:txBody>
          </p:sp>
          <p:sp>
            <p:nvSpPr>
              <p:cNvPr id="85" name="Oval 63">
                <a:extLst>
                  <a:ext uri="{FF2B5EF4-FFF2-40B4-BE49-F238E27FC236}">
                    <a16:creationId xmlns:a16="http://schemas.microsoft.com/office/drawing/2014/main" id="{D2E8050B-6694-4188-80BA-565583B40BA3}"/>
                  </a:ext>
                </a:extLst>
              </p:cNvPr>
              <p:cNvSpPr>
                <a:spLocks noChangeArrowheads="1"/>
              </p:cNvSpPr>
              <p:nvPr/>
            </p:nvSpPr>
            <p:spPr bwMode="auto">
              <a:xfrm>
                <a:off x="10601542" y="2849746"/>
                <a:ext cx="3855" cy="3860"/>
              </a:xfrm>
              <a:prstGeom prst="ellipse">
                <a:avLst/>
              </a:prstGeom>
              <a:solidFill>
                <a:srgbClr val="FFFFFF"/>
              </a:solidFill>
              <a:ln>
                <a:noFill/>
              </a:ln>
              <a:extLst>
                <a:ext uri="{91240B29-F687-4F45-9708-019B960494DF}">
                  <a14:hiddenLine xmlns:a14="http://schemas.microsoft.com/office/drawing/2010/main" w="9525">
                    <a:solidFill>
                      <a:srgbClr val="000000"/>
                    </a:solidFill>
                    <a:round/>
                    <a:headEnd/>
                    <a:tailEnd/>
                  </a14:hiddenLine>
                </a:ext>
              </a:extLst>
            </p:spPr>
            <p:txBody>
              <a:bodyPr lIns="93247" tIns="46623" rIns="93247" bIns="46623"/>
              <a:lstStyle/>
              <a:p>
                <a:pPr defTabSz="914224" eaLnBrk="1" fontAlgn="auto" hangingPunct="1">
                  <a:spcBef>
                    <a:spcPts val="0"/>
                  </a:spcBef>
                  <a:spcAft>
                    <a:spcPts val="0"/>
                  </a:spcAft>
                  <a:defRPr/>
                </a:pPr>
                <a:endParaRPr lang="sl-SI" sz="1836" kern="0" dirty="0">
                  <a:solidFill>
                    <a:sysClr val="windowText" lastClr="000000"/>
                  </a:solidFill>
                  <a:latin typeface="+mn-lt"/>
                </a:endParaRPr>
              </a:p>
            </p:txBody>
          </p:sp>
          <p:sp>
            <p:nvSpPr>
              <p:cNvPr id="86" name="Freeform 64">
                <a:extLst>
                  <a:ext uri="{FF2B5EF4-FFF2-40B4-BE49-F238E27FC236}">
                    <a16:creationId xmlns:a16="http://schemas.microsoft.com/office/drawing/2014/main" id="{A7C88730-D521-4056-9205-30BC592F1F84}"/>
                  </a:ext>
                </a:extLst>
              </p:cNvPr>
              <p:cNvSpPr>
                <a:spLocks noEditPoints="1"/>
              </p:cNvSpPr>
              <p:nvPr/>
            </p:nvSpPr>
            <p:spPr bwMode="auto">
              <a:xfrm>
                <a:off x="10894539" y="2892202"/>
                <a:ext cx="86743" cy="27017"/>
              </a:xfrm>
              <a:custGeom>
                <a:avLst/>
                <a:gdLst>
                  <a:gd name="T0" fmla="*/ 66 w 67"/>
                  <a:gd name="T1" fmla="*/ 1 h 21"/>
                  <a:gd name="T2" fmla="*/ 50 w 67"/>
                  <a:gd name="T3" fmla="*/ 0 h 21"/>
                  <a:gd name="T4" fmla="*/ 34 w 67"/>
                  <a:gd name="T5" fmla="*/ 4 h 21"/>
                  <a:gd name="T6" fmla="*/ 18 w 67"/>
                  <a:gd name="T7" fmla="*/ 0 h 21"/>
                  <a:gd name="T8" fmla="*/ 1 w 67"/>
                  <a:gd name="T9" fmla="*/ 1 h 21"/>
                  <a:gd name="T10" fmla="*/ 1 w 67"/>
                  <a:gd name="T11" fmla="*/ 3 h 21"/>
                  <a:gd name="T12" fmla="*/ 3 w 67"/>
                  <a:gd name="T13" fmla="*/ 6 h 21"/>
                  <a:gd name="T14" fmla="*/ 5 w 67"/>
                  <a:gd name="T15" fmla="*/ 11 h 21"/>
                  <a:gd name="T16" fmla="*/ 20 w 67"/>
                  <a:gd name="T17" fmla="*/ 20 h 21"/>
                  <a:gd name="T18" fmla="*/ 31 w 67"/>
                  <a:gd name="T19" fmla="*/ 8 h 21"/>
                  <a:gd name="T20" fmla="*/ 34 w 67"/>
                  <a:gd name="T21" fmla="*/ 7 h 21"/>
                  <a:gd name="T22" fmla="*/ 36 w 67"/>
                  <a:gd name="T23" fmla="*/ 8 h 21"/>
                  <a:gd name="T24" fmla="*/ 47 w 67"/>
                  <a:gd name="T25" fmla="*/ 20 h 21"/>
                  <a:gd name="T26" fmla="*/ 62 w 67"/>
                  <a:gd name="T27" fmla="*/ 11 h 21"/>
                  <a:gd name="T28" fmla="*/ 64 w 67"/>
                  <a:gd name="T29" fmla="*/ 6 h 21"/>
                  <a:gd name="T30" fmla="*/ 66 w 67"/>
                  <a:gd name="T31" fmla="*/ 3 h 21"/>
                  <a:gd name="T32" fmla="*/ 66 w 67"/>
                  <a:gd name="T33" fmla="*/ 1 h 21"/>
                  <a:gd name="T34" fmla="*/ 26 w 67"/>
                  <a:gd name="T35" fmla="*/ 15 h 21"/>
                  <a:gd name="T36" fmla="*/ 14 w 67"/>
                  <a:gd name="T37" fmla="*/ 18 h 21"/>
                  <a:gd name="T38" fmla="*/ 6 w 67"/>
                  <a:gd name="T39" fmla="*/ 7 h 21"/>
                  <a:gd name="T40" fmla="*/ 18 w 67"/>
                  <a:gd name="T41" fmla="*/ 2 h 21"/>
                  <a:gd name="T42" fmla="*/ 26 w 67"/>
                  <a:gd name="T43" fmla="*/ 4 h 21"/>
                  <a:gd name="T44" fmla="*/ 26 w 67"/>
                  <a:gd name="T45" fmla="*/ 15 h 21"/>
                  <a:gd name="T46" fmla="*/ 54 w 67"/>
                  <a:gd name="T47" fmla="*/ 18 h 21"/>
                  <a:gd name="T48" fmla="*/ 42 w 67"/>
                  <a:gd name="T49" fmla="*/ 15 h 21"/>
                  <a:gd name="T50" fmla="*/ 41 w 67"/>
                  <a:gd name="T51" fmla="*/ 4 h 21"/>
                  <a:gd name="T52" fmla="*/ 49 w 67"/>
                  <a:gd name="T53" fmla="*/ 2 h 21"/>
                  <a:gd name="T54" fmla="*/ 61 w 67"/>
                  <a:gd name="T55" fmla="*/ 7 h 21"/>
                  <a:gd name="T56" fmla="*/ 54 w 67"/>
                  <a:gd name="T57" fmla="*/ 18 h 21"/>
                </a:gdLst>
                <a:ahLst/>
                <a:cxnLst>
                  <a:cxn ang="0">
                    <a:pos x="T0" y="T1"/>
                  </a:cxn>
                  <a:cxn ang="0">
                    <a:pos x="T2" y="T3"/>
                  </a:cxn>
                  <a:cxn ang="0">
                    <a:pos x="T4" y="T5"/>
                  </a:cxn>
                  <a:cxn ang="0">
                    <a:pos x="T6" y="T7"/>
                  </a:cxn>
                  <a:cxn ang="0">
                    <a:pos x="T8" y="T9"/>
                  </a:cxn>
                  <a:cxn ang="0">
                    <a:pos x="T10" y="T11"/>
                  </a:cxn>
                  <a:cxn ang="0">
                    <a:pos x="T12" y="T13"/>
                  </a:cxn>
                  <a:cxn ang="0">
                    <a:pos x="T14" y="T15"/>
                  </a:cxn>
                  <a:cxn ang="0">
                    <a:pos x="T16" y="T17"/>
                  </a:cxn>
                  <a:cxn ang="0">
                    <a:pos x="T18" y="T19"/>
                  </a:cxn>
                  <a:cxn ang="0">
                    <a:pos x="T20" y="T21"/>
                  </a:cxn>
                  <a:cxn ang="0">
                    <a:pos x="T22" y="T23"/>
                  </a:cxn>
                  <a:cxn ang="0">
                    <a:pos x="T24" y="T25"/>
                  </a:cxn>
                  <a:cxn ang="0">
                    <a:pos x="T26" y="T27"/>
                  </a:cxn>
                  <a:cxn ang="0">
                    <a:pos x="T28" y="T29"/>
                  </a:cxn>
                  <a:cxn ang="0">
                    <a:pos x="T30" y="T31"/>
                  </a:cxn>
                  <a:cxn ang="0">
                    <a:pos x="T32" y="T33"/>
                  </a:cxn>
                  <a:cxn ang="0">
                    <a:pos x="T34" y="T35"/>
                  </a:cxn>
                  <a:cxn ang="0">
                    <a:pos x="T36" y="T37"/>
                  </a:cxn>
                  <a:cxn ang="0">
                    <a:pos x="T38" y="T39"/>
                  </a:cxn>
                  <a:cxn ang="0">
                    <a:pos x="T40" y="T41"/>
                  </a:cxn>
                  <a:cxn ang="0">
                    <a:pos x="T42" y="T43"/>
                  </a:cxn>
                  <a:cxn ang="0">
                    <a:pos x="T44" y="T45"/>
                  </a:cxn>
                  <a:cxn ang="0">
                    <a:pos x="T46" y="T47"/>
                  </a:cxn>
                  <a:cxn ang="0">
                    <a:pos x="T48" y="T49"/>
                  </a:cxn>
                  <a:cxn ang="0">
                    <a:pos x="T50" y="T51"/>
                  </a:cxn>
                  <a:cxn ang="0">
                    <a:pos x="T52" y="T53"/>
                  </a:cxn>
                  <a:cxn ang="0">
                    <a:pos x="T54" y="T55"/>
                  </a:cxn>
                  <a:cxn ang="0">
                    <a:pos x="T56" y="T57"/>
                  </a:cxn>
                </a:cxnLst>
                <a:rect l="0" t="0" r="r" b="b"/>
                <a:pathLst>
                  <a:path w="67" h="21">
                    <a:moveTo>
                      <a:pt x="66" y="1"/>
                    </a:moveTo>
                    <a:cubicBezTo>
                      <a:pt x="66" y="1"/>
                      <a:pt x="57" y="0"/>
                      <a:pt x="50" y="0"/>
                    </a:cubicBezTo>
                    <a:cubicBezTo>
                      <a:pt x="43" y="1"/>
                      <a:pt x="37" y="4"/>
                      <a:pt x="34" y="4"/>
                    </a:cubicBezTo>
                    <a:cubicBezTo>
                      <a:pt x="30" y="4"/>
                      <a:pt x="25" y="1"/>
                      <a:pt x="18" y="0"/>
                    </a:cubicBezTo>
                    <a:cubicBezTo>
                      <a:pt x="11" y="0"/>
                      <a:pt x="1" y="1"/>
                      <a:pt x="1" y="1"/>
                    </a:cubicBezTo>
                    <a:cubicBezTo>
                      <a:pt x="0" y="1"/>
                      <a:pt x="0" y="2"/>
                      <a:pt x="1" y="3"/>
                    </a:cubicBezTo>
                    <a:cubicBezTo>
                      <a:pt x="1" y="5"/>
                      <a:pt x="1" y="5"/>
                      <a:pt x="3" y="6"/>
                    </a:cubicBezTo>
                    <a:cubicBezTo>
                      <a:pt x="4" y="7"/>
                      <a:pt x="5" y="11"/>
                      <a:pt x="5" y="11"/>
                    </a:cubicBezTo>
                    <a:cubicBezTo>
                      <a:pt x="6" y="19"/>
                      <a:pt x="12" y="21"/>
                      <a:pt x="20" y="20"/>
                    </a:cubicBezTo>
                    <a:cubicBezTo>
                      <a:pt x="28" y="19"/>
                      <a:pt x="30" y="10"/>
                      <a:pt x="31" y="8"/>
                    </a:cubicBezTo>
                    <a:cubicBezTo>
                      <a:pt x="32" y="7"/>
                      <a:pt x="34" y="7"/>
                      <a:pt x="34" y="7"/>
                    </a:cubicBezTo>
                    <a:cubicBezTo>
                      <a:pt x="34" y="7"/>
                      <a:pt x="35" y="7"/>
                      <a:pt x="36" y="8"/>
                    </a:cubicBezTo>
                    <a:cubicBezTo>
                      <a:pt x="37" y="10"/>
                      <a:pt x="39" y="19"/>
                      <a:pt x="47" y="20"/>
                    </a:cubicBezTo>
                    <a:cubicBezTo>
                      <a:pt x="55" y="21"/>
                      <a:pt x="61" y="19"/>
                      <a:pt x="62" y="11"/>
                    </a:cubicBezTo>
                    <a:cubicBezTo>
                      <a:pt x="62" y="11"/>
                      <a:pt x="63" y="7"/>
                      <a:pt x="64" y="6"/>
                    </a:cubicBezTo>
                    <a:cubicBezTo>
                      <a:pt x="66" y="5"/>
                      <a:pt x="66" y="5"/>
                      <a:pt x="66" y="3"/>
                    </a:cubicBezTo>
                    <a:cubicBezTo>
                      <a:pt x="67" y="2"/>
                      <a:pt x="67" y="1"/>
                      <a:pt x="66" y="1"/>
                    </a:cubicBezTo>
                    <a:close/>
                    <a:moveTo>
                      <a:pt x="26" y="15"/>
                    </a:moveTo>
                    <a:cubicBezTo>
                      <a:pt x="23" y="18"/>
                      <a:pt x="19" y="19"/>
                      <a:pt x="14" y="18"/>
                    </a:cubicBezTo>
                    <a:cubicBezTo>
                      <a:pt x="8" y="18"/>
                      <a:pt x="6" y="14"/>
                      <a:pt x="6" y="7"/>
                    </a:cubicBezTo>
                    <a:cubicBezTo>
                      <a:pt x="6" y="0"/>
                      <a:pt x="18" y="2"/>
                      <a:pt x="18" y="2"/>
                    </a:cubicBezTo>
                    <a:cubicBezTo>
                      <a:pt x="23" y="3"/>
                      <a:pt x="23" y="3"/>
                      <a:pt x="26" y="4"/>
                    </a:cubicBezTo>
                    <a:cubicBezTo>
                      <a:pt x="30" y="5"/>
                      <a:pt x="28" y="12"/>
                      <a:pt x="26" y="15"/>
                    </a:cubicBezTo>
                    <a:close/>
                    <a:moveTo>
                      <a:pt x="54" y="18"/>
                    </a:moveTo>
                    <a:cubicBezTo>
                      <a:pt x="48" y="19"/>
                      <a:pt x="44" y="18"/>
                      <a:pt x="42" y="15"/>
                    </a:cubicBezTo>
                    <a:cubicBezTo>
                      <a:pt x="40" y="12"/>
                      <a:pt x="37" y="5"/>
                      <a:pt x="41" y="4"/>
                    </a:cubicBezTo>
                    <a:cubicBezTo>
                      <a:pt x="45" y="3"/>
                      <a:pt x="45" y="3"/>
                      <a:pt x="49" y="2"/>
                    </a:cubicBezTo>
                    <a:cubicBezTo>
                      <a:pt x="49" y="2"/>
                      <a:pt x="61" y="0"/>
                      <a:pt x="61" y="7"/>
                    </a:cubicBezTo>
                    <a:cubicBezTo>
                      <a:pt x="61" y="14"/>
                      <a:pt x="59" y="18"/>
                      <a:pt x="54" y="18"/>
                    </a:cubicBezTo>
                    <a:close/>
                  </a:path>
                </a:pathLst>
              </a:custGeom>
              <a:solidFill>
                <a:srgbClr val="505050"/>
              </a:solidFill>
              <a:ln>
                <a:noFill/>
              </a:ln>
              <a:extLst>
                <a:ext uri="{91240B29-F687-4F45-9708-019B960494DF}">
                  <a14:hiddenLine xmlns:a14="http://schemas.microsoft.com/office/drawing/2010/main" w="9525">
                    <a:solidFill>
                      <a:srgbClr val="000000"/>
                    </a:solidFill>
                    <a:round/>
                    <a:headEnd/>
                    <a:tailEnd/>
                  </a14:hiddenLine>
                </a:ext>
              </a:extLst>
            </p:spPr>
            <p:txBody>
              <a:bodyPr lIns="93247" tIns="46623" rIns="93247" bIns="46623"/>
              <a:lstStyle/>
              <a:p>
                <a:pPr defTabSz="914224" eaLnBrk="1" fontAlgn="auto" hangingPunct="1">
                  <a:spcBef>
                    <a:spcPts val="0"/>
                  </a:spcBef>
                  <a:spcAft>
                    <a:spcPts val="0"/>
                  </a:spcAft>
                  <a:defRPr/>
                </a:pPr>
                <a:endParaRPr lang="sl-SI" sz="1836" kern="0" dirty="0">
                  <a:solidFill>
                    <a:sysClr val="windowText" lastClr="000000"/>
                  </a:solidFill>
                  <a:latin typeface="+mn-lt"/>
                </a:endParaRPr>
              </a:p>
            </p:txBody>
          </p:sp>
          <p:sp>
            <p:nvSpPr>
              <p:cNvPr id="87" name="Oval 65">
                <a:extLst>
                  <a:ext uri="{FF2B5EF4-FFF2-40B4-BE49-F238E27FC236}">
                    <a16:creationId xmlns:a16="http://schemas.microsoft.com/office/drawing/2014/main" id="{A06F78C7-7B37-4480-A030-58E2FD29FA50}"/>
                  </a:ext>
                </a:extLst>
              </p:cNvPr>
              <p:cNvSpPr>
                <a:spLocks noChangeArrowheads="1"/>
              </p:cNvSpPr>
              <p:nvPr/>
            </p:nvSpPr>
            <p:spPr bwMode="auto">
              <a:xfrm>
                <a:off x="10898394" y="2894132"/>
                <a:ext cx="1928" cy="1929"/>
              </a:xfrm>
              <a:prstGeom prst="ellipse">
                <a:avLst/>
              </a:prstGeom>
              <a:solidFill>
                <a:srgbClr val="505050"/>
              </a:solidFill>
              <a:ln>
                <a:noFill/>
              </a:ln>
              <a:extLst>
                <a:ext uri="{91240B29-F687-4F45-9708-019B960494DF}">
                  <a14:hiddenLine xmlns:a14="http://schemas.microsoft.com/office/drawing/2010/main" w="9525">
                    <a:solidFill>
                      <a:srgbClr val="000000"/>
                    </a:solidFill>
                    <a:round/>
                    <a:headEnd/>
                    <a:tailEnd/>
                  </a14:hiddenLine>
                </a:ext>
              </a:extLst>
            </p:spPr>
            <p:txBody>
              <a:bodyPr lIns="93247" tIns="46623" rIns="93247" bIns="46623"/>
              <a:lstStyle/>
              <a:p>
                <a:pPr defTabSz="914224" eaLnBrk="1" fontAlgn="auto" hangingPunct="1">
                  <a:spcBef>
                    <a:spcPts val="0"/>
                  </a:spcBef>
                  <a:spcAft>
                    <a:spcPts val="0"/>
                  </a:spcAft>
                  <a:defRPr/>
                </a:pPr>
                <a:endParaRPr lang="sl-SI" sz="1836" kern="0" dirty="0">
                  <a:solidFill>
                    <a:sysClr val="windowText" lastClr="000000"/>
                  </a:solidFill>
                  <a:latin typeface="+mn-lt"/>
                </a:endParaRPr>
              </a:p>
            </p:txBody>
          </p:sp>
          <p:sp>
            <p:nvSpPr>
              <p:cNvPr id="88" name="Oval 66">
                <a:extLst>
                  <a:ext uri="{FF2B5EF4-FFF2-40B4-BE49-F238E27FC236}">
                    <a16:creationId xmlns:a16="http://schemas.microsoft.com/office/drawing/2014/main" id="{DFB25565-A66D-46A1-A8A9-353CFA7D33BD}"/>
                  </a:ext>
                </a:extLst>
              </p:cNvPr>
              <p:cNvSpPr>
                <a:spLocks noChangeArrowheads="1"/>
              </p:cNvSpPr>
              <p:nvPr/>
            </p:nvSpPr>
            <p:spPr bwMode="auto">
              <a:xfrm>
                <a:off x="10975499" y="2894132"/>
                <a:ext cx="1928" cy="1929"/>
              </a:xfrm>
              <a:prstGeom prst="ellipse">
                <a:avLst/>
              </a:prstGeom>
              <a:solidFill>
                <a:srgbClr val="505050"/>
              </a:solidFill>
              <a:ln>
                <a:noFill/>
              </a:ln>
              <a:extLst>
                <a:ext uri="{91240B29-F687-4F45-9708-019B960494DF}">
                  <a14:hiddenLine xmlns:a14="http://schemas.microsoft.com/office/drawing/2010/main" w="9525">
                    <a:solidFill>
                      <a:srgbClr val="000000"/>
                    </a:solidFill>
                    <a:round/>
                    <a:headEnd/>
                    <a:tailEnd/>
                  </a14:hiddenLine>
                </a:ext>
              </a:extLst>
            </p:spPr>
            <p:txBody>
              <a:bodyPr lIns="93247" tIns="46623" rIns="93247" bIns="46623"/>
              <a:lstStyle/>
              <a:p>
                <a:pPr defTabSz="914224" eaLnBrk="1" fontAlgn="auto" hangingPunct="1">
                  <a:spcBef>
                    <a:spcPts val="0"/>
                  </a:spcBef>
                  <a:spcAft>
                    <a:spcPts val="0"/>
                  </a:spcAft>
                  <a:defRPr/>
                </a:pPr>
                <a:endParaRPr lang="sl-SI" sz="1836" kern="0" dirty="0">
                  <a:solidFill>
                    <a:sysClr val="windowText" lastClr="000000"/>
                  </a:solidFill>
                  <a:latin typeface="+mn-lt"/>
                </a:endParaRPr>
              </a:p>
            </p:txBody>
          </p:sp>
        </p:grpSp>
        <p:grpSp>
          <p:nvGrpSpPr>
            <p:cNvPr id="89" name="Group 127">
              <a:extLst>
                <a:ext uri="{FF2B5EF4-FFF2-40B4-BE49-F238E27FC236}">
                  <a16:creationId xmlns:a16="http://schemas.microsoft.com/office/drawing/2014/main" id="{51445F74-A60D-4B8B-8859-5FB12BBE4D9E}"/>
                </a:ext>
              </a:extLst>
            </p:cNvPr>
            <p:cNvGrpSpPr>
              <a:grpSpLocks/>
            </p:cNvGrpSpPr>
            <p:nvPr/>
          </p:nvGrpSpPr>
          <p:grpSpPr bwMode="auto">
            <a:xfrm>
              <a:off x="9831388" y="4214465"/>
              <a:ext cx="455612" cy="639763"/>
              <a:chOff x="10293305" y="4252195"/>
              <a:chExt cx="572293" cy="804863"/>
            </a:xfrm>
          </p:grpSpPr>
          <p:sp>
            <p:nvSpPr>
              <p:cNvPr id="90" name="Freeform 7">
                <a:extLst>
                  <a:ext uri="{FF2B5EF4-FFF2-40B4-BE49-F238E27FC236}">
                    <a16:creationId xmlns:a16="http://schemas.microsoft.com/office/drawing/2014/main" id="{687D520D-CD2F-460E-859A-A473E3DE7393}"/>
                  </a:ext>
                </a:extLst>
              </p:cNvPr>
              <p:cNvSpPr>
                <a:spLocks/>
              </p:cNvSpPr>
              <p:nvPr/>
            </p:nvSpPr>
            <p:spPr bwMode="auto">
              <a:xfrm>
                <a:off x="10293305" y="4380014"/>
                <a:ext cx="213363" cy="633106"/>
              </a:xfrm>
              <a:custGeom>
                <a:avLst/>
                <a:gdLst>
                  <a:gd name="T0" fmla="*/ 137 w 167"/>
                  <a:gd name="T1" fmla="*/ 101 h 498"/>
                  <a:gd name="T2" fmla="*/ 99 w 167"/>
                  <a:gd name="T3" fmla="*/ 97 h 498"/>
                  <a:gd name="T4" fmla="*/ 95 w 167"/>
                  <a:gd name="T5" fmla="*/ 93 h 498"/>
                  <a:gd name="T6" fmla="*/ 125 w 167"/>
                  <a:gd name="T7" fmla="*/ 79 h 498"/>
                  <a:gd name="T8" fmla="*/ 113 w 167"/>
                  <a:gd name="T9" fmla="*/ 73 h 498"/>
                  <a:gd name="T10" fmla="*/ 118 w 167"/>
                  <a:gd name="T11" fmla="*/ 58 h 498"/>
                  <a:gd name="T12" fmla="*/ 118 w 167"/>
                  <a:gd name="T13" fmla="*/ 57 h 498"/>
                  <a:gd name="T14" fmla="*/ 102 w 167"/>
                  <a:gd name="T15" fmla="*/ 14 h 498"/>
                  <a:gd name="T16" fmla="*/ 48 w 167"/>
                  <a:gd name="T17" fmla="*/ 38 h 498"/>
                  <a:gd name="T18" fmla="*/ 52 w 167"/>
                  <a:gd name="T19" fmla="*/ 57 h 498"/>
                  <a:gd name="T20" fmla="*/ 50 w 167"/>
                  <a:gd name="T21" fmla="*/ 73 h 498"/>
                  <a:gd name="T22" fmla="*/ 58 w 167"/>
                  <a:gd name="T23" fmla="*/ 92 h 498"/>
                  <a:gd name="T24" fmla="*/ 73 w 167"/>
                  <a:gd name="T25" fmla="*/ 97 h 498"/>
                  <a:gd name="T26" fmla="*/ 31 w 167"/>
                  <a:gd name="T27" fmla="*/ 101 h 498"/>
                  <a:gd name="T28" fmla="*/ 30 w 167"/>
                  <a:gd name="T29" fmla="*/ 101 h 498"/>
                  <a:gd name="T30" fmla="*/ 3 w 167"/>
                  <a:gd name="T31" fmla="*/ 229 h 498"/>
                  <a:gd name="T32" fmla="*/ 11 w 167"/>
                  <a:gd name="T33" fmla="*/ 246 h 498"/>
                  <a:gd name="T34" fmla="*/ 18 w 167"/>
                  <a:gd name="T35" fmla="*/ 229 h 498"/>
                  <a:gd name="T36" fmla="*/ 33 w 167"/>
                  <a:gd name="T37" fmla="*/ 154 h 498"/>
                  <a:gd name="T38" fmla="*/ 39 w 167"/>
                  <a:gd name="T39" fmla="*/ 376 h 498"/>
                  <a:gd name="T40" fmla="*/ 57 w 167"/>
                  <a:gd name="T41" fmla="*/ 490 h 498"/>
                  <a:gd name="T42" fmla="*/ 58 w 167"/>
                  <a:gd name="T43" fmla="*/ 498 h 498"/>
                  <a:gd name="T44" fmla="*/ 82 w 167"/>
                  <a:gd name="T45" fmla="*/ 498 h 498"/>
                  <a:gd name="T46" fmla="*/ 82 w 167"/>
                  <a:gd name="T47" fmla="*/ 376 h 498"/>
                  <a:gd name="T48" fmla="*/ 92 w 167"/>
                  <a:gd name="T49" fmla="*/ 490 h 498"/>
                  <a:gd name="T50" fmla="*/ 92 w 167"/>
                  <a:gd name="T51" fmla="*/ 498 h 498"/>
                  <a:gd name="T52" fmla="*/ 116 w 167"/>
                  <a:gd name="T53" fmla="*/ 498 h 498"/>
                  <a:gd name="T54" fmla="*/ 117 w 167"/>
                  <a:gd name="T55" fmla="*/ 376 h 498"/>
                  <a:gd name="T56" fmla="*/ 129 w 167"/>
                  <a:gd name="T57" fmla="*/ 262 h 498"/>
                  <a:gd name="T58" fmla="*/ 146 w 167"/>
                  <a:gd name="T59" fmla="*/ 229 h 498"/>
                  <a:gd name="T60" fmla="*/ 149 w 167"/>
                  <a:gd name="T61" fmla="*/ 238 h 498"/>
                  <a:gd name="T62" fmla="*/ 164 w 167"/>
                  <a:gd name="T63" fmla="*/ 238 h 498"/>
                  <a:gd name="T64" fmla="*/ 167 w 167"/>
                  <a:gd name="T65" fmla="*/ 229 h 498"/>
                </a:gdLst>
                <a:ahLst/>
                <a:cxnLst>
                  <a:cxn ang="0">
                    <a:pos x="T0" y="T1"/>
                  </a:cxn>
                  <a:cxn ang="0">
                    <a:pos x="T2" y="T3"/>
                  </a:cxn>
                  <a:cxn ang="0">
                    <a:pos x="T4" y="T5"/>
                  </a:cxn>
                  <a:cxn ang="0">
                    <a:pos x="T6" y="T7"/>
                  </a:cxn>
                  <a:cxn ang="0">
                    <a:pos x="T8" y="T9"/>
                  </a:cxn>
                  <a:cxn ang="0">
                    <a:pos x="T10" y="T11"/>
                  </a:cxn>
                  <a:cxn ang="0">
                    <a:pos x="T12" y="T13"/>
                  </a:cxn>
                  <a:cxn ang="0">
                    <a:pos x="T14" y="T15"/>
                  </a:cxn>
                  <a:cxn ang="0">
                    <a:pos x="T16" y="T17"/>
                  </a:cxn>
                  <a:cxn ang="0">
                    <a:pos x="T18" y="T19"/>
                  </a:cxn>
                  <a:cxn ang="0">
                    <a:pos x="T20" y="T21"/>
                  </a:cxn>
                  <a:cxn ang="0">
                    <a:pos x="T22" y="T23"/>
                  </a:cxn>
                  <a:cxn ang="0">
                    <a:pos x="T24" y="T25"/>
                  </a:cxn>
                  <a:cxn ang="0">
                    <a:pos x="T26" y="T27"/>
                  </a:cxn>
                  <a:cxn ang="0">
                    <a:pos x="T28" y="T29"/>
                  </a:cxn>
                  <a:cxn ang="0">
                    <a:pos x="T30" y="T31"/>
                  </a:cxn>
                  <a:cxn ang="0">
                    <a:pos x="T32" y="T33"/>
                  </a:cxn>
                  <a:cxn ang="0">
                    <a:pos x="T34" y="T35"/>
                  </a:cxn>
                  <a:cxn ang="0">
                    <a:pos x="T36" y="T37"/>
                  </a:cxn>
                  <a:cxn ang="0">
                    <a:pos x="T38" y="T39"/>
                  </a:cxn>
                  <a:cxn ang="0">
                    <a:pos x="T40" y="T41"/>
                  </a:cxn>
                  <a:cxn ang="0">
                    <a:pos x="T42" y="T43"/>
                  </a:cxn>
                  <a:cxn ang="0">
                    <a:pos x="T44" y="T45"/>
                  </a:cxn>
                  <a:cxn ang="0">
                    <a:pos x="T46" y="T47"/>
                  </a:cxn>
                  <a:cxn ang="0">
                    <a:pos x="T48" y="T49"/>
                  </a:cxn>
                  <a:cxn ang="0">
                    <a:pos x="T50" y="T51"/>
                  </a:cxn>
                  <a:cxn ang="0">
                    <a:pos x="T52" y="T53"/>
                  </a:cxn>
                  <a:cxn ang="0">
                    <a:pos x="T54" y="T55"/>
                  </a:cxn>
                  <a:cxn ang="0">
                    <a:pos x="T56" y="T57"/>
                  </a:cxn>
                  <a:cxn ang="0">
                    <a:pos x="T58" y="T59"/>
                  </a:cxn>
                  <a:cxn ang="0">
                    <a:pos x="T60" y="T61"/>
                  </a:cxn>
                  <a:cxn ang="0">
                    <a:pos x="T62" y="T63"/>
                  </a:cxn>
                  <a:cxn ang="0">
                    <a:pos x="T64" y="T65"/>
                  </a:cxn>
                </a:cxnLst>
                <a:rect l="0" t="0" r="r" b="b"/>
                <a:pathLst>
                  <a:path w="167" h="498">
                    <a:moveTo>
                      <a:pt x="137" y="101"/>
                    </a:moveTo>
                    <a:cubicBezTo>
                      <a:pt x="137" y="101"/>
                      <a:pt x="137" y="101"/>
                      <a:pt x="137" y="101"/>
                    </a:cubicBezTo>
                    <a:cubicBezTo>
                      <a:pt x="99" y="97"/>
                      <a:pt x="99" y="97"/>
                      <a:pt x="99" y="97"/>
                    </a:cubicBezTo>
                    <a:cubicBezTo>
                      <a:pt x="99" y="97"/>
                      <a:pt x="99" y="97"/>
                      <a:pt x="99" y="97"/>
                    </a:cubicBezTo>
                    <a:cubicBezTo>
                      <a:pt x="95" y="97"/>
                      <a:pt x="95" y="97"/>
                      <a:pt x="95" y="97"/>
                    </a:cubicBezTo>
                    <a:cubicBezTo>
                      <a:pt x="95" y="93"/>
                      <a:pt x="95" y="93"/>
                      <a:pt x="95" y="93"/>
                    </a:cubicBezTo>
                    <a:cubicBezTo>
                      <a:pt x="100" y="93"/>
                      <a:pt x="105" y="93"/>
                      <a:pt x="112" y="92"/>
                    </a:cubicBezTo>
                    <a:cubicBezTo>
                      <a:pt x="123" y="90"/>
                      <a:pt x="124" y="83"/>
                      <a:pt x="125" y="79"/>
                    </a:cubicBezTo>
                    <a:cubicBezTo>
                      <a:pt x="125" y="75"/>
                      <a:pt x="122" y="68"/>
                      <a:pt x="121" y="73"/>
                    </a:cubicBezTo>
                    <a:cubicBezTo>
                      <a:pt x="119" y="79"/>
                      <a:pt x="114" y="77"/>
                      <a:pt x="113" y="73"/>
                    </a:cubicBezTo>
                    <a:cubicBezTo>
                      <a:pt x="112" y="71"/>
                      <a:pt x="114" y="66"/>
                      <a:pt x="116" y="62"/>
                    </a:cubicBezTo>
                    <a:cubicBezTo>
                      <a:pt x="117" y="60"/>
                      <a:pt x="117" y="59"/>
                      <a:pt x="118" y="58"/>
                    </a:cubicBezTo>
                    <a:cubicBezTo>
                      <a:pt x="118" y="57"/>
                      <a:pt x="118" y="57"/>
                      <a:pt x="118" y="57"/>
                    </a:cubicBezTo>
                    <a:cubicBezTo>
                      <a:pt x="118" y="57"/>
                      <a:pt x="118" y="57"/>
                      <a:pt x="118" y="57"/>
                    </a:cubicBezTo>
                    <a:cubicBezTo>
                      <a:pt x="119" y="53"/>
                      <a:pt x="120" y="49"/>
                      <a:pt x="120" y="44"/>
                    </a:cubicBezTo>
                    <a:cubicBezTo>
                      <a:pt x="120" y="30"/>
                      <a:pt x="113" y="18"/>
                      <a:pt x="102" y="14"/>
                    </a:cubicBezTo>
                    <a:cubicBezTo>
                      <a:pt x="97" y="5"/>
                      <a:pt x="88" y="0"/>
                      <a:pt x="79" y="0"/>
                    </a:cubicBezTo>
                    <a:cubicBezTo>
                      <a:pt x="62" y="0"/>
                      <a:pt x="48" y="17"/>
                      <a:pt x="48" y="38"/>
                    </a:cubicBezTo>
                    <a:cubicBezTo>
                      <a:pt x="48" y="45"/>
                      <a:pt x="50" y="52"/>
                      <a:pt x="52" y="57"/>
                    </a:cubicBezTo>
                    <a:cubicBezTo>
                      <a:pt x="52" y="57"/>
                      <a:pt x="52" y="57"/>
                      <a:pt x="52" y="57"/>
                    </a:cubicBezTo>
                    <a:cubicBezTo>
                      <a:pt x="52" y="57"/>
                      <a:pt x="59" y="70"/>
                      <a:pt x="57" y="73"/>
                    </a:cubicBezTo>
                    <a:cubicBezTo>
                      <a:pt x="56" y="77"/>
                      <a:pt x="52" y="79"/>
                      <a:pt x="50" y="73"/>
                    </a:cubicBezTo>
                    <a:cubicBezTo>
                      <a:pt x="48" y="68"/>
                      <a:pt x="45" y="75"/>
                      <a:pt x="45" y="79"/>
                    </a:cubicBezTo>
                    <a:cubicBezTo>
                      <a:pt x="46" y="83"/>
                      <a:pt x="47" y="90"/>
                      <a:pt x="58" y="92"/>
                    </a:cubicBezTo>
                    <a:cubicBezTo>
                      <a:pt x="64" y="92"/>
                      <a:pt x="68" y="93"/>
                      <a:pt x="72" y="93"/>
                    </a:cubicBezTo>
                    <a:cubicBezTo>
                      <a:pt x="73" y="97"/>
                      <a:pt x="73" y="97"/>
                      <a:pt x="73" y="97"/>
                    </a:cubicBezTo>
                    <a:cubicBezTo>
                      <a:pt x="69" y="97"/>
                      <a:pt x="69" y="97"/>
                      <a:pt x="69" y="97"/>
                    </a:cubicBezTo>
                    <a:cubicBezTo>
                      <a:pt x="31" y="101"/>
                      <a:pt x="31" y="101"/>
                      <a:pt x="31" y="101"/>
                    </a:cubicBezTo>
                    <a:cubicBezTo>
                      <a:pt x="31" y="101"/>
                      <a:pt x="31" y="101"/>
                      <a:pt x="31" y="101"/>
                    </a:cubicBezTo>
                    <a:cubicBezTo>
                      <a:pt x="31" y="101"/>
                      <a:pt x="30" y="101"/>
                      <a:pt x="30" y="101"/>
                    </a:cubicBezTo>
                    <a:cubicBezTo>
                      <a:pt x="11" y="142"/>
                      <a:pt x="5" y="183"/>
                      <a:pt x="0" y="229"/>
                    </a:cubicBezTo>
                    <a:cubicBezTo>
                      <a:pt x="3" y="229"/>
                      <a:pt x="3" y="229"/>
                      <a:pt x="3" y="229"/>
                    </a:cubicBezTo>
                    <a:cubicBezTo>
                      <a:pt x="3" y="238"/>
                      <a:pt x="3" y="238"/>
                      <a:pt x="3" y="238"/>
                    </a:cubicBezTo>
                    <a:cubicBezTo>
                      <a:pt x="3" y="242"/>
                      <a:pt x="6" y="246"/>
                      <a:pt x="11" y="246"/>
                    </a:cubicBezTo>
                    <a:cubicBezTo>
                      <a:pt x="15" y="246"/>
                      <a:pt x="18" y="242"/>
                      <a:pt x="18" y="238"/>
                    </a:cubicBezTo>
                    <a:cubicBezTo>
                      <a:pt x="18" y="229"/>
                      <a:pt x="18" y="229"/>
                      <a:pt x="18" y="229"/>
                    </a:cubicBezTo>
                    <a:cubicBezTo>
                      <a:pt x="21" y="229"/>
                      <a:pt x="21" y="229"/>
                      <a:pt x="21" y="229"/>
                    </a:cubicBezTo>
                    <a:cubicBezTo>
                      <a:pt x="24" y="203"/>
                      <a:pt x="27" y="178"/>
                      <a:pt x="33" y="154"/>
                    </a:cubicBezTo>
                    <a:cubicBezTo>
                      <a:pt x="39" y="262"/>
                      <a:pt x="39" y="262"/>
                      <a:pt x="39" y="262"/>
                    </a:cubicBezTo>
                    <a:cubicBezTo>
                      <a:pt x="39" y="376"/>
                      <a:pt x="39" y="376"/>
                      <a:pt x="39" y="376"/>
                    </a:cubicBezTo>
                    <a:cubicBezTo>
                      <a:pt x="55" y="376"/>
                      <a:pt x="55" y="376"/>
                      <a:pt x="55" y="376"/>
                    </a:cubicBezTo>
                    <a:cubicBezTo>
                      <a:pt x="57" y="490"/>
                      <a:pt x="57" y="490"/>
                      <a:pt x="57" y="490"/>
                    </a:cubicBezTo>
                    <a:cubicBezTo>
                      <a:pt x="56" y="492"/>
                      <a:pt x="55" y="495"/>
                      <a:pt x="55" y="498"/>
                    </a:cubicBezTo>
                    <a:cubicBezTo>
                      <a:pt x="58" y="498"/>
                      <a:pt x="58" y="498"/>
                      <a:pt x="58" y="498"/>
                    </a:cubicBezTo>
                    <a:cubicBezTo>
                      <a:pt x="79" y="498"/>
                      <a:pt x="79" y="498"/>
                      <a:pt x="79" y="498"/>
                    </a:cubicBezTo>
                    <a:cubicBezTo>
                      <a:pt x="82" y="498"/>
                      <a:pt x="82" y="498"/>
                      <a:pt x="82" y="498"/>
                    </a:cubicBezTo>
                    <a:cubicBezTo>
                      <a:pt x="82" y="495"/>
                      <a:pt x="81" y="492"/>
                      <a:pt x="79" y="490"/>
                    </a:cubicBezTo>
                    <a:cubicBezTo>
                      <a:pt x="82" y="376"/>
                      <a:pt x="82" y="376"/>
                      <a:pt x="82" y="376"/>
                    </a:cubicBezTo>
                    <a:cubicBezTo>
                      <a:pt x="89" y="376"/>
                      <a:pt x="89" y="376"/>
                      <a:pt x="89" y="376"/>
                    </a:cubicBezTo>
                    <a:cubicBezTo>
                      <a:pt x="92" y="490"/>
                      <a:pt x="92" y="490"/>
                      <a:pt x="92" y="490"/>
                    </a:cubicBezTo>
                    <a:cubicBezTo>
                      <a:pt x="90" y="492"/>
                      <a:pt x="89" y="495"/>
                      <a:pt x="89" y="498"/>
                    </a:cubicBezTo>
                    <a:cubicBezTo>
                      <a:pt x="92" y="498"/>
                      <a:pt x="92" y="498"/>
                      <a:pt x="92" y="498"/>
                    </a:cubicBezTo>
                    <a:cubicBezTo>
                      <a:pt x="113" y="498"/>
                      <a:pt x="113" y="498"/>
                      <a:pt x="113" y="498"/>
                    </a:cubicBezTo>
                    <a:cubicBezTo>
                      <a:pt x="116" y="498"/>
                      <a:pt x="116" y="498"/>
                      <a:pt x="116" y="498"/>
                    </a:cubicBezTo>
                    <a:cubicBezTo>
                      <a:pt x="116" y="495"/>
                      <a:pt x="115" y="492"/>
                      <a:pt x="114" y="490"/>
                    </a:cubicBezTo>
                    <a:cubicBezTo>
                      <a:pt x="117" y="376"/>
                      <a:pt x="117" y="376"/>
                      <a:pt x="117" y="376"/>
                    </a:cubicBezTo>
                    <a:cubicBezTo>
                      <a:pt x="129" y="376"/>
                      <a:pt x="129" y="376"/>
                      <a:pt x="129" y="376"/>
                    </a:cubicBezTo>
                    <a:cubicBezTo>
                      <a:pt x="129" y="262"/>
                      <a:pt x="129" y="262"/>
                      <a:pt x="129" y="262"/>
                    </a:cubicBezTo>
                    <a:cubicBezTo>
                      <a:pt x="134" y="155"/>
                      <a:pt x="134" y="155"/>
                      <a:pt x="134" y="155"/>
                    </a:cubicBezTo>
                    <a:cubicBezTo>
                      <a:pt x="140" y="179"/>
                      <a:pt x="144" y="203"/>
                      <a:pt x="146" y="229"/>
                    </a:cubicBezTo>
                    <a:cubicBezTo>
                      <a:pt x="149" y="229"/>
                      <a:pt x="149" y="229"/>
                      <a:pt x="149" y="229"/>
                    </a:cubicBezTo>
                    <a:cubicBezTo>
                      <a:pt x="149" y="238"/>
                      <a:pt x="149" y="238"/>
                      <a:pt x="149" y="238"/>
                    </a:cubicBezTo>
                    <a:cubicBezTo>
                      <a:pt x="149" y="242"/>
                      <a:pt x="152" y="246"/>
                      <a:pt x="156" y="246"/>
                    </a:cubicBezTo>
                    <a:cubicBezTo>
                      <a:pt x="161" y="246"/>
                      <a:pt x="164" y="242"/>
                      <a:pt x="164" y="238"/>
                    </a:cubicBezTo>
                    <a:cubicBezTo>
                      <a:pt x="164" y="229"/>
                      <a:pt x="164" y="229"/>
                      <a:pt x="164" y="229"/>
                    </a:cubicBezTo>
                    <a:cubicBezTo>
                      <a:pt x="167" y="229"/>
                      <a:pt x="167" y="229"/>
                      <a:pt x="167" y="229"/>
                    </a:cubicBezTo>
                    <a:cubicBezTo>
                      <a:pt x="162" y="183"/>
                      <a:pt x="157" y="142"/>
                      <a:pt x="137" y="101"/>
                    </a:cubicBezTo>
                    <a:close/>
                  </a:path>
                </a:pathLst>
              </a:custGeom>
              <a:solidFill>
                <a:srgbClr val="D2D2D2"/>
              </a:solidFill>
              <a:ln>
                <a:noFill/>
              </a:ln>
              <a:extLst>
                <a:ext uri="{91240B29-F687-4F45-9708-019B960494DF}">
                  <a14:hiddenLine xmlns:a14="http://schemas.microsoft.com/office/drawing/2010/main" w="9525">
                    <a:solidFill>
                      <a:srgbClr val="000000"/>
                    </a:solidFill>
                    <a:round/>
                    <a:headEnd/>
                    <a:tailEnd/>
                  </a14:hiddenLine>
                </a:ext>
              </a:extLst>
            </p:spPr>
            <p:txBody>
              <a:bodyPr lIns="93247" tIns="46623" rIns="93247" bIns="46623"/>
              <a:lstStyle/>
              <a:p>
                <a:pPr defTabSz="914224" eaLnBrk="1" fontAlgn="auto" hangingPunct="1">
                  <a:spcBef>
                    <a:spcPts val="0"/>
                  </a:spcBef>
                  <a:spcAft>
                    <a:spcPts val="0"/>
                  </a:spcAft>
                  <a:defRPr/>
                </a:pPr>
                <a:endParaRPr lang="sl-SI" sz="1836" kern="0" dirty="0">
                  <a:solidFill>
                    <a:sysClr val="windowText" lastClr="000000"/>
                  </a:solidFill>
                  <a:latin typeface="+mn-lt"/>
                </a:endParaRPr>
              </a:p>
            </p:txBody>
          </p:sp>
          <p:sp>
            <p:nvSpPr>
              <p:cNvPr id="91" name="Freeform 8">
                <a:extLst>
                  <a:ext uri="{FF2B5EF4-FFF2-40B4-BE49-F238E27FC236}">
                    <a16:creationId xmlns:a16="http://schemas.microsoft.com/office/drawing/2014/main" id="{478D9070-89DC-4691-8D2E-AC9DBB7480D3}"/>
                  </a:ext>
                </a:extLst>
              </p:cNvPr>
              <p:cNvSpPr>
                <a:spLocks/>
              </p:cNvSpPr>
              <p:nvPr/>
            </p:nvSpPr>
            <p:spPr bwMode="auto">
              <a:xfrm>
                <a:off x="10568485" y="4314108"/>
                <a:ext cx="297113" cy="643091"/>
              </a:xfrm>
              <a:custGeom>
                <a:avLst/>
                <a:gdLst>
                  <a:gd name="T0" fmla="*/ 183 w 233"/>
                  <a:gd name="T1" fmla="*/ 95 h 506"/>
                  <a:gd name="T2" fmla="*/ 182 w 233"/>
                  <a:gd name="T3" fmla="*/ 95 h 506"/>
                  <a:gd name="T4" fmla="*/ 182 w 233"/>
                  <a:gd name="T5" fmla="*/ 95 h 506"/>
                  <a:gd name="T6" fmla="*/ 132 w 233"/>
                  <a:gd name="T7" fmla="*/ 91 h 506"/>
                  <a:gd name="T8" fmla="*/ 132 w 233"/>
                  <a:gd name="T9" fmla="*/ 91 h 506"/>
                  <a:gd name="T10" fmla="*/ 132 w 233"/>
                  <a:gd name="T11" fmla="*/ 91 h 506"/>
                  <a:gd name="T12" fmla="*/ 132 w 233"/>
                  <a:gd name="T13" fmla="*/ 91 h 506"/>
                  <a:gd name="T14" fmla="*/ 132 w 233"/>
                  <a:gd name="T15" fmla="*/ 83 h 506"/>
                  <a:gd name="T16" fmla="*/ 143 w 233"/>
                  <a:gd name="T17" fmla="*/ 70 h 506"/>
                  <a:gd name="T18" fmla="*/ 143 w 233"/>
                  <a:gd name="T19" fmla="*/ 59 h 506"/>
                  <a:gd name="T20" fmla="*/ 148 w 233"/>
                  <a:gd name="T21" fmla="*/ 54 h 506"/>
                  <a:gd name="T22" fmla="*/ 148 w 233"/>
                  <a:gd name="T23" fmla="*/ 44 h 506"/>
                  <a:gd name="T24" fmla="*/ 145 w 233"/>
                  <a:gd name="T25" fmla="*/ 40 h 506"/>
                  <a:gd name="T26" fmla="*/ 151 w 233"/>
                  <a:gd name="T27" fmla="*/ 26 h 506"/>
                  <a:gd name="T28" fmla="*/ 132 w 233"/>
                  <a:gd name="T29" fmla="*/ 7 h 506"/>
                  <a:gd name="T30" fmla="*/ 131 w 233"/>
                  <a:gd name="T31" fmla="*/ 7 h 506"/>
                  <a:gd name="T32" fmla="*/ 110 w 233"/>
                  <a:gd name="T33" fmla="*/ 0 h 506"/>
                  <a:gd name="T34" fmla="*/ 81 w 233"/>
                  <a:gd name="T35" fmla="*/ 25 h 506"/>
                  <a:gd name="T36" fmla="*/ 87 w 233"/>
                  <a:gd name="T37" fmla="*/ 39 h 506"/>
                  <a:gd name="T38" fmla="*/ 83 w 233"/>
                  <a:gd name="T39" fmla="*/ 44 h 506"/>
                  <a:gd name="T40" fmla="*/ 83 w 233"/>
                  <a:gd name="T41" fmla="*/ 54 h 506"/>
                  <a:gd name="T42" fmla="*/ 88 w 233"/>
                  <a:gd name="T43" fmla="*/ 59 h 506"/>
                  <a:gd name="T44" fmla="*/ 88 w 233"/>
                  <a:gd name="T45" fmla="*/ 70 h 506"/>
                  <a:gd name="T46" fmla="*/ 99 w 233"/>
                  <a:gd name="T47" fmla="*/ 83 h 506"/>
                  <a:gd name="T48" fmla="*/ 99 w 233"/>
                  <a:gd name="T49" fmla="*/ 91 h 506"/>
                  <a:gd name="T50" fmla="*/ 49 w 233"/>
                  <a:gd name="T51" fmla="*/ 95 h 506"/>
                  <a:gd name="T52" fmla="*/ 49 w 233"/>
                  <a:gd name="T53" fmla="*/ 97 h 506"/>
                  <a:gd name="T54" fmla="*/ 0 w 233"/>
                  <a:gd name="T55" fmla="*/ 276 h 506"/>
                  <a:gd name="T56" fmla="*/ 3 w 233"/>
                  <a:gd name="T57" fmla="*/ 276 h 506"/>
                  <a:gd name="T58" fmla="*/ 3 w 233"/>
                  <a:gd name="T59" fmla="*/ 289 h 506"/>
                  <a:gd name="T60" fmla="*/ 14 w 233"/>
                  <a:gd name="T61" fmla="*/ 299 h 506"/>
                  <a:gd name="T62" fmla="*/ 25 w 233"/>
                  <a:gd name="T63" fmla="*/ 289 h 506"/>
                  <a:gd name="T64" fmla="*/ 25 w 233"/>
                  <a:gd name="T65" fmla="*/ 276 h 506"/>
                  <a:gd name="T66" fmla="*/ 28 w 233"/>
                  <a:gd name="T67" fmla="*/ 276 h 506"/>
                  <a:gd name="T68" fmla="*/ 49 w 233"/>
                  <a:gd name="T69" fmla="*/ 176 h 506"/>
                  <a:gd name="T70" fmla="*/ 49 w 233"/>
                  <a:gd name="T71" fmla="*/ 318 h 506"/>
                  <a:gd name="T72" fmla="*/ 67 w 233"/>
                  <a:gd name="T73" fmla="*/ 318 h 506"/>
                  <a:gd name="T74" fmla="*/ 73 w 233"/>
                  <a:gd name="T75" fmla="*/ 489 h 506"/>
                  <a:gd name="T76" fmla="*/ 79 w 233"/>
                  <a:gd name="T77" fmla="*/ 489 h 506"/>
                  <a:gd name="T78" fmla="*/ 70 w 233"/>
                  <a:gd name="T79" fmla="*/ 506 h 506"/>
                  <a:gd name="T80" fmla="*/ 111 w 233"/>
                  <a:gd name="T81" fmla="*/ 506 h 506"/>
                  <a:gd name="T82" fmla="*/ 102 w 233"/>
                  <a:gd name="T83" fmla="*/ 489 h 506"/>
                  <a:gd name="T84" fmla="*/ 108 w 233"/>
                  <a:gd name="T85" fmla="*/ 489 h 506"/>
                  <a:gd name="T86" fmla="*/ 115 w 233"/>
                  <a:gd name="T87" fmla="*/ 318 h 506"/>
                  <a:gd name="T88" fmla="*/ 117 w 233"/>
                  <a:gd name="T89" fmla="*/ 318 h 506"/>
                  <a:gd name="T90" fmla="*/ 123 w 233"/>
                  <a:gd name="T91" fmla="*/ 489 h 506"/>
                  <a:gd name="T92" fmla="*/ 129 w 233"/>
                  <a:gd name="T93" fmla="*/ 489 h 506"/>
                  <a:gd name="T94" fmla="*/ 120 w 233"/>
                  <a:gd name="T95" fmla="*/ 506 h 506"/>
                  <a:gd name="T96" fmla="*/ 161 w 233"/>
                  <a:gd name="T97" fmla="*/ 506 h 506"/>
                  <a:gd name="T98" fmla="*/ 153 w 233"/>
                  <a:gd name="T99" fmla="*/ 489 h 506"/>
                  <a:gd name="T100" fmla="*/ 158 w 233"/>
                  <a:gd name="T101" fmla="*/ 489 h 506"/>
                  <a:gd name="T102" fmla="*/ 165 w 233"/>
                  <a:gd name="T103" fmla="*/ 318 h 506"/>
                  <a:gd name="T104" fmla="*/ 182 w 233"/>
                  <a:gd name="T105" fmla="*/ 318 h 506"/>
                  <a:gd name="T106" fmla="*/ 182 w 233"/>
                  <a:gd name="T107" fmla="*/ 173 h 506"/>
                  <a:gd name="T108" fmla="*/ 204 w 233"/>
                  <a:gd name="T109" fmla="*/ 276 h 506"/>
                  <a:gd name="T110" fmla="*/ 208 w 233"/>
                  <a:gd name="T111" fmla="*/ 276 h 506"/>
                  <a:gd name="T112" fmla="*/ 208 w 233"/>
                  <a:gd name="T113" fmla="*/ 289 h 506"/>
                  <a:gd name="T114" fmla="*/ 218 w 233"/>
                  <a:gd name="T115" fmla="*/ 299 h 506"/>
                  <a:gd name="T116" fmla="*/ 229 w 233"/>
                  <a:gd name="T117" fmla="*/ 289 h 506"/>
                  <a:gd name="T118" fmla="*/ 229 w 233"/>
                  <a:gd name="T119" fmla="*/ 276 h 506"/>
                  <a:gd name="T120" fmla="*/ 233 w 233"/>
                  <a:gd name="T121" fmla="*/ 276 h 506"/>
                  <a:gd name="T122" fmla="*/ 183 w 233"/>
                  <a:gd name="T123" fmla="*/ 95 h 506"/>
                </a:gdLst>
                <a:ahLst/>
                <a:cxnLst>
                  <a:cxn ang="0">
                    <a:pos x="T0" y="T1"/>
                  </a:cxn>
                  <a:cxn ang="0">
                    <a:pos x="T2" y="T3"/>
                  </a:cxn>
                  <a:cxn ang="0">
                    <a:pos x="T4" y="T5"/>
                  </a:cxn>
                  <a:cxn ang="0">
                    <a:pos x="T6" y="T7"/>
                  </a:cxn>
                  <a:cxn ang="0">
                    <a:pos x="T8" y="T9"/>
                  </a:cxn>
                  <a:cxn ang="0">
                    <a:pos x="T10" y="T11"/>
                  </a:cxn>
                  <a:cxn ang="0">
                    <a:pos x="T12" y="T13"/>
                  </a:cxn>
                  <a:cxn ang="0">
                    <a:pos x="T14" y="T15"/>
                  </a:cxn>
                  <a:cxn ang="0">
                    <a:pos x="T16" y="T17"/>
                  </a:cxn>
                  <a:cxn ang="0">
                    <a:pos x="T18" y="T19"/>
                  </a:cxn>
                  <a:cxn ang="0">
                    <a:pos x="T20" y="T21"/>
                  </a:cxn>
                  <a:cxn ang="0">
                    <a:pos x="T22" y="T23"/>
                  </a:cxn>
                  <a:cxn ang="0">
                    <a:pos x="T24" y="T25"/>
                  </a:cxn>
                  <a:cxn ang="0">
                    <a:pos x="T26" y="T27"/>
                  </a:cxn>
                  <a:cxn ang="0">
                    <a:pos x="T28" y="T29"/>
                  </a:cxn>
                  <a:cxn ang="0">
                    <a:pos x="T30" y="T31"/>
                  </a:cxn>
                  <a:cxn ang="0">
                    <a:pos x="T32" y="T33"/>
                  </a:cxn>
                  <a:cxn ang="0">
                    <a:pos x="T34" y="T35"/>
                  </a:cxn>
                  <a:cxn ang="0">
                    <a:pos x="T36" y="T37"/>
                  </a:cxn>
                  <a:cxn ang="0">
                    <a:pos x="T38" y="T39"/>
                  </a:cxn>
                  <a:cxn ang="0">
                    <a:pos x="T40" y="T41"/>
                  </a:cxn>
                  <a:cxn ang="0">
                    <a:pos x="T42" y="T43"/>
                  </a:cxn>
                  <a:cxn ang="0">
                    <a:pos x="T44" y="T45"/>
                  </a:cxn>
                  <a:cxn ang="0">
                    <a:pos x="T46" y="T47"/>
                  </a:cxn>
                  <a:cxn ang="0">
                    <a:pos x="T48" y="T49"/>
                  </a:cxn>
                  <a:cxn ang="0">
                    <a:pos x="T50" y="T51"/>
                  </a:cxn>
                  <a:cxn ang="0">
                    <a:pos x="T52" y="T53"/>
                  </a:cxn>
                  <a:cxn ang="0">
                    <a:pos x="T54" y="T55"/>
                  </a:cxn>
                  <a:cxn ang="0">
                    <a:pos x="T56" y="T57"/>
                  </a:cxn>
                  <a:cxn ang="0">
                    <a:pos x="T58" y="T59"/>
                  </a:cxn>
                  <a:cxn ang="0">
                    <a:pos x="T60" y="T61"/>
                  </a:cxn>
                  <a:cxn ang="0">
                    <a:pos x="T62" y="T63"/>
                  </a:cxn>
                  <a:cxn ang="0">
                    <a:pos x="T64" y="T65"/>
                  </a:cxn>
                  <a:cxn ang="0">
                    <a:pos x="T66" y="T67"/>
                  </a:cxn>
                  <a:cxn ang="0">
                    <a:pos x="T68" y="T69"/>
                  </a:cxn>
                  <a:cxn ang="0">
                    <a:pos x="T70" y="T71"/>
                  </a:cxn>
                  <a:cxn ang="0">
                    <a:pos x="T72" y="T73"/>
                  </a:cxn>
                  <a:cxn ang="0">
                    <a:pos x="T74" y="T75"/>
                  </a:cxn>
                  <a:cxn ang="0">
                    <a:pos x="T76" y="T77"/>
                  </a:cxn>
                  <a:cxn ang="0">
                    <a:pos x="T78" y="T79"/>
                  </a:cxn>
                  <a:cxn ang="0">
                    <a:pos x="T80" y="T81"/>
                  </a:cxn>
                  <a:cxn ang="0">
                    <a:pos x="T82" y="T83"/>
                  </a:cxn>
                  <a:cxn ang="0">
                    <a:pos x="T84" y="T85"/>
                  </a:cxn>
                  <a:cxn ang="0">
                    <a:pos x="T86" y="T87"/>
                  </a:cxn>
                  <a:cxn ang="0">
                    <a:pos x="T88" y="T89"/>
                  </a:cxn>
                  <a:cxn ang="0">
                    <a:pos x="T90" y="T91"/>
                  </a:cxn>
                  <a:cxn ang="0">
                    <a:pos x="T92" y="T93"/>
                  </a:cxn>
                  <a:cxn ang="0">
                    <a:pos x="T94" y="T95"/>
                  </a:cxn>
                  <a:cxn ang="0">
                    <a:pos x="T96" y="T97"/>
                  </a:cxn>
                  <a:cxn ang="0">
                    <a:pos x="T98" y="T99"/>
                  </a:cxn>
                  <a:cxn ang="0">
                    <a:pos x="T100" y="T101"/>
                  </a:cxn>
                  <a:cxn ang="0">
                    <a:pos x="T102" y="T103"/>
                  </a:cxn>
                  <a:cxn ang="0">
                    <a:pos x="T104" y="T105"/>
                  </a:cxn>
                  <a:cxn ang="0">
                    <a:pos x="T106" y="T107"/>
                  </a:cxn>
                  <a:cxn ang="0">
                    <a:pos x="T108" y="T109"/>
                  </a:cxn>
                  <a:cxn ang="0">
                    <a:pos x="T110" y="T111"/>
                  </a:cxn>
                  <a:cxn ang="0">
                    <a:pos x="T112" y="T113"/>
                  </a:cxn>
                  <a:cxn ang="0">
                    <a:pos x="T114" y="T115"/>
                  </a:cxn>
                  <a:cxn ang="0">
                    <a:pos x="T116" y="T117"/>
                  </a:cxn>
                  <a:cxn ang="0">
                    <a:pos x="T118" y="T119"/>
                  </a:cxn>
                  <a:cxn ang="0">
                    <a:pos x="T120" y="T121"/>
                  </a:cxn>
                  <a:cxn ang="0">
                    <a:pos x="T122" y="T123"/>
                  </a:cxn>
                </a:cxnLst>
                <a:rect l="0" t="0" r="r" b="b"/>
                <a:pathLst>
                  <a:path w="233" h="506">
                    <a:moveTo>
                      <a:pt x="183" y="95"/>
                    </a:moveTo>
                    <a:cubicBezTo>
                      <a:pt x="182" y="95"/>
                      <a:pt x="182" y="95"/>
                      <a:pt x="182" y="95"/>
                    </a:cubicBezTo>
                    <a:cubicBezTo>
                      <a:pt x="182" y="95"/>
                      <a:pt x="182" y="95"/>
                      <a:pt x="182" y="95"/>
                    </a:cubicBezTo>
                    <a:cubicBezTo>
                      <a:pt x="132" y="91"/>
                      <a:pt x="132" y="91"/>
                      <a:pt x="132" y="91"/>
                    </a:cubicBezTo>
                    <a:cubicBezTo>
                      <a:pt x="132" y="91"/>
                      <a:pt x="132" y="91"/>
                      <a:pt x="132" y="91"/>
                    </a:cubicBezTo>
                    <a:cubicBezTo>
                      <a:pt x="132" y="91"/>
                      <a:pt x="132" y="91"/>
                      <a:pt x="132" y="91"/>
                    </a:cubicBezTo>
                    <a:cubicBezTo>
                      <a:pt x="132" y="91"/>
                      <a:pt x="132" y="91"/>
                      <a:pt x="132" y="91"/>
                    </a:cubicBezTo>
                    <a:cubicBezTo>
                      <a:pt x="132" y="83"/>
                      <a:pt x="132" y="83"/>
                      <a:pt x="132" y="83"/>
                    </a:cubicBezTo>
                    <a:cubicBezTo>
                      <a:pt x="138" y="82"/>
                      <a:pt x="143" y="76"/>
                      <a:pt x="143" y="70"/>
                    </a:cubicBezTo>
                    <a:cubicBezTo>
                      <a:pt x="143" y="59"/>
                      <a:pt x="143" y="59"/>
                      <a:pt x="143" y="59"/>
                    </a:cubicBezTo>
                    <a:cubicBezTo>
                      <a:pt x="146" y="59"/>
                      <a:pt x="148" y="57"/>
                      <a:pt x="148" y="54"/>
                    </a:cubicBezTo>
                    <a:cubicBezTo>
                      <a:pt x="148" y="44"/>
                      <a:pt x="148" y="44"/>
                      <a:pt x="148" y="44"/>
                    </a:cubicBezTo>
                    <a:cubicBezTo>
                      <a:pt x="148" y="42"/>
                      <a:pt x="146" y="40"/>
                      <a:pt x="145" y="40"/>
                    </a:cubicBezTo>
                    <a:cubicBezTo>
                      <a:pt x="148" y="36"/>
                      <a:pt x="151" y="31"/>
                      <a:pt x="151" y="26"/>
                    </a:cubicBezTo>
                    <a:cubicBezTo>
                      <a:pt x="151" y="16"/>
                      <a:pt x="142" y="7"/>
                      <a:pt x="132" y="7"/>
                    </a:cubicBezTo>
                    <a:cubicBezTo>
                      <a:pt x="131" y="7"/>
                      <a:pt x="131" y="7"/>
                      <a:pt x="131" y="7"/>
                    </a:cubicBezTo>
                    <a:cubicBezTo>
                      <a:pt x="126" y="3"/>
                      <a:pt x="118" y="0"/>
                      <a:pt x="110" y="0"/>
                    </a:cubicBezTo>
                    <a:cubicBezTo>
                      <a:pt x="94" y="0"/>
                      <a:pt x="81" y="11"/>
                      <a:pt x="81" y="25"/>
                    </a:cubicBezTo>
                    <a:cubicBezTo>
                      <a:pt x="81" y="30"/>
                      <a:pt x="83" y="35"/>
                      <a:pt x="87" y="39"/>
                    </a:cubicBezTo>
                    <a:cubicBezTo>
                      <a:pt x="85" y="40"/>
                      <a:pt x="83" y="42"/>
                      <a:pt x="83" y="44"/>
                    </a:cubicBezTo>
                    <a:cubicBezTo>
                      <a:pt x="83" y="54"/>
                      <a:pt x="83" y="54"/>
                      <a:pt x="83" y="54"/>
                    </a:cubicBezTo>
                    <a:cubicBezTo>
                      <a:pt x="83" y="57"/>
                      <a:pt x="85" y="59"/>
                      <a:pt x="88" y="59"/>
                    </a:cubicBezTo>
                    <a:cubicBezTo>
                      <a:pt x="88" y="70"/>
                      <a:pt x="88" y="70"/>
                      <a:pt x="88" y="70"/>
                    </a:cubicBezTo>
                    <a:cubicBezTo>
                      <a:pt x="88" y="77"/>
                      <a:pt x="93" y="82"/>
                      <a:pt x="99" y="83"/>
                    </a:cubicBezTo>
                    <a:cubicBezTo>
                      <a:pt x="99" y="91"/>
                      <a:pt x="99" y="91"/>
                      <a:pt x="99" y="91"/>
                    </a:cubicBezTo>
                    <a:cubicBezTo>
                      <a:pt x="49" y="95"/>
                      <a:pt x="49" y="95"/>
                      <a:pt x="49" y="95"/>
                    </a:cubicBezTo>
                    <a:cubicBezTo>
                      <a:pt x="49" y="97"/>
                      <a:pt x="49" y="97"/>
                      <a:pt x="49" y="97"/>
                    </a:cubicBezTo>
                    <a:cubicBezTo>
                      <a:pt x="23" y="155"/>
                      <a:pt x="6" y="213"/>
                      <a:pt x="0" y="276"/>
                    </a:cubicBezTo>
                    <a:cubicBezTo>
                      <a:pt x="3" y="276"/>
                      <a:pt x="3" y="276"/>
                      <a:pt x="3" y="276"/>
                    </a:cubicBezTo>
                    <a:cubicBezTo>
                      <a:pt x="3" y="289"/>
                      <a:pt x="3" y="289"/>
                      <a:pt x="3" y="289"/>
                    </a:cubicBezTo>
                    <a:cubicBezTo>
                      <a:pt x="3" y="295"/>
                      <a:pt x="8" y="299"/>
                      <a:pt x="14" y="299"/>
                    </a:cubicBezTo>
                    <a:cubicBezTo>
                      <a:pt x="20" y="299"/>
                      <a:pt x="25" y="295"/>
                      <a:pt x="25" y="289"/>
                    </a:cubicBezTo>
                    <a:cubicBezTo>
                      <a:pt x="25" y="276"/>
                      <a:pt x="25" y="276"/>
                      <a:pt x="25" y="276"/>
                    </a:cubicBezTo>
                    <a:cubicBezTo>
                      <a:pt x="28" y="276"/>
                      <a:pt x="28" y="276"/>
                      <a:pt x="28" y="276"/>
                    </a:cubicBezTo>
                    <a:cubicBezTo>
                      <a:pt x="32" y="241"/>
                      <a:pt x="39" y="208"/>
                      <a:pt x="49" y="176"/>
                    </a:cubicBezTo>
                    <a:cubicBezTo>
                      <a:pt x="49" y="318"/>
                      <a:pt x="49" y="318"/>
                      <a:pt x="49" y="318"/>
                    </a:cubicBezTo>
                    <a:cubicBezTo>
                      <a:pt x="67" y="318"/>
                      <a:pt x="67" y="318"/>
                      <a:pt x="67" y="318"/>
                    </a:cubicBezTo>
                    <a:cubicBezTo>
                      <a:pt x="73" y="489"/>
                      <a:pt x="73" y="489"/>
                      <a:pt x="73" y="489"/>
                    </a:cubicBezTo>
                    <a:cubicBezTo>
                      <a:pt x="79" y="489"/>
                      <a:pt x="79" y="489"/>
                      <a:pt x="79" y="489"/>
                    </a:cubicBezTo>
                    <a:cubicBezTo>
                      <a:pt x="74" y="493"/>
                      <a:pt x="70" y="499"/>
                      <a:pt x="70" y="506"/>
                    </a:cubicBezTo>
                    <a:cubicBezTo>
                      <a:pt x="111" y="506"/>
                      <a:pt x="111" y="506"/>
                      <a:pt x="111" y="506"/>
                    </a:cubicBezTo>
                    <a:cubicBezTo>
                      <a:pt x="111" y="499"/>
                      <a:pt x="108" y="493"/>
                      <a:pt x="102" y="489"/>
                    </a:cubicBezTo>
                    <a:cubicBezTo>
                      <a:pt x="108" y="489"/>
                      <a:pt x="108" y="489"/>
                      <a:pt x="108" y="489"/>
                    </a:cubicBezTo>
                    <a:cubicBezTo>
                      <a:pt x="115" y="318"/>
                      <a:pt x="115" y="318"/>
                      <a:pt x="115" y="318"/>
                    </a:cubicBezTo>
                    <a:cubicBezTo>
                      <a:pt x="117" y="318"/>
                      <a:pt x="117" y="318"/>
                      <a:pt x="117" y="318"/>
                    </a:cubicBezTo>
                    <a:cubicBezTo>
                      <a:pt x="123" y="489"/>
                      <a:pt x="123" y="489"/>
                      <a:pt x="123" y="489"/>
                    </a:cubicBezTo>
                    <a:cubicBezTo>
                      <a:pt x="129" y="489"/>
                      <a:pt x="129" y="489"/>
                      <a:pt x="129" y="489"/>
                    </a:cubicBezTo>
                    <a:cubicBezTo>
                      <a:pt x="124" y="493"/>
                      <a:pt x="120" y="499"/>
                      <a:pt x="120" y="506"/>
                    </a:cubicBezTo>
                    <a:cubicBezTo>
                      <a:pt x="161" y="506"/>
                      <a:pt x="161" y="506"/>
                      <a:pt x="161" y="506"/>
                    </a:cubicBezTo>
                    <a:cubicBezTo>
                      <a:pt x="161" y="499"/>
                      <a:pt x="158" y="493"/>
                      <a:pt x="153" y="489"/>
                    </a:cubicBezTo>
                    <a:cubicBezTo>
                      <a:pt x="158" y="489"/>
                      <a:pt x="158" y="489"/>
                      <a:pt x="158" y="489"/>
                    </a:cubicBezTo>
                    <a:cubicBezTo>
                      <a:pt x="165" y="318"/>
                      <a:pt x="165" y="318"/>
                      <a:pt x="165" y="318"/>
                    </a:cubicBezTo>
                    <a:cubicBezTo>
                      <a:pt x="182" y="318"/>
                      <a:pt x="182" y="318"/>
                      <a:pt x="182" y="318"/>
                    </a:cubicBezTo>
                    <a:cubicBezTo>
                      <a:pt x="182" y="173"/>
                      <a:pt x="182" y="173"/>
                      <a:pt x="182" y="173"/>
                    </a:cubicBezTo>
                    <a:cubicBezTo>
                      <a:pt x="193" y="206"/>
                      <a:pt x="200" y="240"/>
                      <a:pt x="204" y="276"/>
                    </a:cubicBezTo>
                    <a:cubicBezTo>
                      <a:pt x="208" y="276"/>
                      <a:pt x="208" y="276"/>
                      <a:pt x="208" y="276"/>
                    </a:cubicBezTo>
                    <a:cubicBezTo>
                      <a:pt x="208" y="289"/>
                      <a:pt x="208" y="289"/>
                      <a:pt x="208" y="289"/>
                    </a:cubicBezTo>
                    <a:cubicBezTo>
                      <a:pt x="208" y="295"/>
                      <a:pt x="212" y="299"/>
                      <a:pt x="218" y="299"/>
                    </a:cubicBezTo>
                    <a:cubicBezTo>
                      <a:pt x="224" y="299"/>
                      <a:pt x="229" y="295"/>
                      <a:pt x="229" y="289"/>
                    </a:cubicBezTo>
                    <a:cubicBezTo>
                      <a:pt x="229" y="276"/>
                      <a:pt x="229" y="276"/>
                      <a:pt x="229" y="276"/>
                    </a:cubicBezTo>
                    <a:cubicBezTo>
                      <a:pt x="233" y="276"/>
                      <a:pt x="233" y="276"/>
                      <a:pt x="233" y="276"/>
                    </a:cubicBezTo>
                    <a:cubicBezTo>
                      <a:pt x="227" y="212"/>
                      <a:pt x="210" y="153"/>
                      <a:pt x="183" y="95"/>
                    </a:cubicBezTo>
                    <a:close/>
                  </a:path>
                </a:pathLst>
              </a:custGeom>
              <a:solidFill>
                <a:srgbClr val="D2D2D2"/>
              </a:solidFill>
              <a:ln>
                <a:noFill/>
              </a:ln>
              <a:extLst>
                <a:ext uri="{91240B29-F687-4F45-9708-019B960494DF}">
                  <a14:hiddenLine xmlns:a14="http://schemas.microsoft.com/office/drawing/2010/main" w="9525">
                    <a:solidFill>
                      <a:srgbClr val="000000"/>
                    </a:solidFill>
                    <a:round/>
                    <a:headEnd/>
                    <a:tailEnd/>
                  </a14:hiddenLine>
                </a:ext>
              </a:extLst>
            </p:spPr>
            <p:txBody>
              <a:bodyPr lIns="93247" tIns="46623" rIns="93247" bIns="46623"/>
              <a:lstStyle/>
              <a:p>
                <a:pPr defTabSz="914224" eaLnBrk="1" fontAlgn="auto" hangingPunct="1">
                  <a:spcBef>
                    <a:spcPts val="0"/>
                  </a:spcBef>
                  <a:spcAft>
                    <a:spcPts val="0"/>
                  </a:spcAft>
                  <a:defRPr/>
                </a:pPr>
                <a:endParaRPr lang="sl-SI" sz="1836" kern="0" dirty="0">
                  <a:solidFill>
                    <a:sysClr val="windowText" lastClr="000000"/>
                  </a:solidFill>
                  <a:latin typeface="+mn-lt"/>
                </a:endParaRPr>
              </a:p>
            </p:txBody>
          </p:sp>
          <p:grpSp>
            <p:nvGrpSpPr>
              <p:cNvPr id="92" name="Group 118">
                <a:extLst>
                  <a:ext uri="{FF2B5EF4-FFF2-40B4-BE49-F238E27FC236}">
                    <a16:creationId xmlns:a16="http://schemas.microsoft.com/office/drawing/2014/main" id="{2E2DB42B-0871-4D75-AC49-79E105A3827E}"/>
                  </a:ext>
                </a:extLst>
              </p:cNvPr>
              <p:cNvGrpSpPr>
                <a:grpSpLocks/>
              </p:cNvGrpSpPr>
              <p:nvPr/>
            </p:nvGrpSpPr>
            <p:grpSpPr bwMode="auto">
              <a:xfrm>
                <a:off x="10409193" y="4252195"/>
                <a:ext cx="288925" cy="804863"/>
                <a:chOff x="10769601" y="3904615"/>
                <a:chExt cx="288925" cy="804863"/>
              </a:xfrm>
            </p:grpSpPr>
            <p:sp>
              <p:nvSpPr>
                <p:cNvPr id="93" name="Freeform 67">
                  <a:extLst>
                    <a:ext uri="{FF2B5EF4-FFF2-40B4-BE49-F238E27FC236}">
                      <a16:creationId xmlns:a16="http://schemas.microsoft.com/office/drawing/2014/main" id="{364BF27A-8B8F-412C-8EB1-262EA29040B6}"/>
                    </a:ext>
                  </a:extLst>
                </p:cNvPr>
                <p:cNvSpPr>
                  <a:spLocks/>
                </p:cNvSpPr>
                <p:nvPr/>
              </p:nvSpPr>
              <p:spPr bwMode="auto">
                <a:xfrm>
                  <a:off x="10883029" y="4044417"/>
                  <a:ext cx="61816" cy="65907"/>
                </a:xfrm>
                <a:custGeom>
                  <a:avLst/>
                  <a:gdLst>
                    <a:gd name="T0" fmla="*/ 0 w 39"/>
                    <a:gd name="T1" fmla="*/ 4 h 42"/>
                    <a:gd name="T2" fmla="*/ 4 w 39"/>
                    <a:gd name="T3" fmla="*/ 0 h 42"/>
                    <a:gd name="T4" fmla="*/ 35 w 39"/>
                    <a:gd name="T5" fmla="*/ 0 h 42"/>
                    <a:gd name="T6" fmla="*/ 39 w 39"/>
                    <a:gd name="T7" fmla="*/ 4 h 42"/>
                    <a:gd name="T8" fmla="*/ 29 w 39"/>
                    <a:gd name="T9" fmla="*/ 39 h 42"/>
                    <a:gd name="T10" fmla="*/ 15 w 39"/>
                    <a:gd name="T11" fmla="*/ 42 h 42"/>
                    <a:gd name="T12" fmla="*/ 3 w 39"/>
                    <a:gd name="T13" fmla="*/ 25 h 42"/>
                    <a:gd name="T14" fmla="*/ 0 w 39"/>
                    <a:gd name="T15" fmla="*/ 4 h 42"/>
                  </a:gdLst>
                  <a:ahLst/>
                  <a:cxnLst>
                    <a:cxn ang="0">
                      <a:pos x="T0" y="T1"/>
                    </a:cxn>
                    <a:cxn ang="0">
                      <a:pos x="T2" y="T3"/>
                    </a:cxn>
                    <a:cxn ang="0">
                      <a:pos x="T4" y="T5"/>
                    </a:cxn>
                    <a:cxn ang="0">
                      <a:pos x="T6" y="T7"/>
                    </a:cxn>
                    <a:cxn ang="0">
                      <a:pos x="T8" y="T9"/>
                    </a:cxn>
                    <a:cxn ang="0">
                      <a:pos x="T10" y="T11"/>
                    </a:cxn>
                    <a:cxn ang="0">
                      <a:pos x="T12" y="T13"/>
                    </a:cxn>
                    <a:cxn ang="0">
                      <a:pos x="T14" y="T15"/>
                    </a:cxn>
                  </a:cxnLst>
                  <a:rect l="0" t="0" r="r" b="b"/>
                  <a:pathLst>
                    <a:path w="39" h="42">
                      <a:moveTo>
                        <a:pt x="0" y="4"/>
                      </a:moveTo>
                      <a:lnTo>
                        <a:pt x="4" y="0"/>
                      </a:lnTo>
                      <a:lnTo>
                        <a:pt x="35" y="0"/>
                      </a:lnTo>
                      <a:lnTo>
                        <a:pt x="39" y="4"/>
                      </a:lnTo>
                      <a:lnTo>
                        <a:pt x="29" y="39"/>
                      </a:lnTo>
                      <a:lnTo>
                        <a:pt x="15" y="42"/>
                      </a:lnTo>
                      <a:lnTo>
                        <a:pt x="3" y="25"/>
                      </a:lnTo>
                      <a:lnTo>
                        <a:pt x="0" y="4"/>
                      </a:lnTo>
                      <a:close/>
                    </a:path>
                  </a:pathLst>
                </a:custGeom>
                <a:solidFill>
                  <a:srgbClr val="FFFFFF"/>
                </a:solidFill>
                <a:ln>
                  <a:noFill/>
                </a:ln>
                <a:extLst>
                  <a:ext uri="{91240B29-F687-4F45-9708-019B960494DF}">
                    <a14:hiddenLine xmlns:a14="http://schemas.microsoft.com/office/drawing/2010/main" w="9525">
                      <a:solidFill>
                        <a:srgbClr val="000000"/>
                      </a:solidFill>
                      <a:round/>
                      <a:headEnd/>
                      <a:tailEnd/>
                    </a14:hiddenLine>
                  </a:ext>
                </a:extLst>
              </p:spPr>
              <p:txBody>
                <a:bodyPr lIns="93247" tIns="46623" rIns="93247" bIns="46623"/>
                <a:lstStyle/>
                <a:p>
                  <a:pPr defTabSz="914224" eaLnBrk="1" fontAlgn="auto" hangingPunct="1">
                    <a:spcBef>
                      <a:spcPts val="0"/>
                    </a:spcBef>
                    <a:spcAft>
                      <a:spcPts val="0"/>
                    </a:spcAft>
                    <a:defRPr/>
                  </a:pPr>
                  <a:endParaRPr lang="sl-SI" sz="1836" kern="0" dirty="0">
                    <a:solidFill>
                      <a:sysClr val="windowText" lastClr="000000"/>
                    </a:solidFill>
                    <a:latin typeface="+mn-lt"/>
                  </a:endParaRPr>
                </a:p>
              </p:txBody>
            </p:sp>
            <p:sp>
              <p:nvSpPr>
                <p:cNvPr id="94" name="Freeform 68">
                  <a:extLst>
                    <a:ext uri="{FF2B5EF4-FFF2-40B4-BE49-F238E27FC236}">
                      <a16:creationId xmlns:a16="http://schemas.microsoft.com/office/drawing/2014/main" id="{568229D9-2507-46BB-8F96-4D8CB9FE61DC}"/>
                    </a:ext>
                  </a:extLst>
                </p:cNvPr>
                <p:cNvSpPr>
                  <a:spLocks/>
                </p:cNvSpPr>
                <p:nvPr/>
              </p:nvSpPr>
              <p:spPr bwMode="auto">
                <a:xfrm>
                  <a:off x="10847136" y="4677523"/>
                  <a:ext cx="61816" cy="31955"/>
                </a:xfrm>
                <a:custGeom>
                  <a:avLst/>
                  <a:gdLst>
                    <a:gd name="T0" fmla="*/ 24 w 49"/>
                    <a:gd name="T1" fmla="*/ 0 h 25"/>
                    <a:gd name="T2" fmla="*/ 0 w 49"/>
                    <a:gd name="T3" fmla="*/ 25 h 25"/>
                    <a:gd name="T4" fmla="*/ 49 w 49"/>
                    <a:gd name="T5" fmla="*/ 25 h 25"/>
                    <a:gd name="T6" fmla="*/ 24 w 49"/>
                    <a:gd name="T7" fmla="*/ 0 h 25"/>
                  </a:gdLst>
                  <a:ahLst/>
                  <a:cxnLst>
                    <a:cxn ang="0">
                      <a:pos x="T0" y="T1"/>
                    </a:cxn>
                    <a:cxn ang="0">
                      <a:pos x="T2" y="T3"/>
                    </a:cxn>
                    <a:cxn ang="0">
                      <a:pos x="T4" y="T5"/>
                    </a:cxn>
                    <a:cxn ang="0">
                      <a:pos x="T6" y="T7"/>
                    </a:cxn>
                  </a:cxnLst>
                  <a:rect l="0" t="0" r="r" b="b"/>
                  <a:pathLst>
                    <a:path w="49" h="25">
                      <a:moveTo>
                        <a:pt x="24" y="0"/>
                      </a:moveTo>
                      <a:cubicBezTo>
                        <a:pt x="11" y="0"/>
                        <a:pt x="0" y="11"/>
                        <a:pt x="0" y="25"/>
                      </a:cubicBezTo>
                      <a:cubicBezTo>
                        <a:pt x="49" y="25"/>
                        <a:pt x="49" y="25"/>
                        <a:pt x="49" y="25"/>
                      </a:cubicBezTo>
                      <a:cubicBezTo>
                        <a:pt x="49" y="11"/>
                        <a:pt x="38" y="0"/>
                        <a:pt x="24" y="0"/>
                      </a:cubicBezTo>
                      <a:close/>
                    </a:path>
                  </a:pathLst>
                </a:custGeom>
                <a:solidFill>
                  <a:srgbClr val="000000"/>
                </a:solidFill>
                <a:ln>
                  <a:noFill/>
                </a:ln>
                <a:extLst>
                  <a:ext uri="{91240B29-F687-4F45-9708-019B960494DF}">
                    <a14:hiddenLine xmlns:a14="http://schemas.microsoft.com/office/drawing/2010/main" w="9525">
                      <a:solidFill>
                        <a:srgbClr val="000000"/>
                      </a:solidFill>
                      <a:round/>
                      <a:headEnd/>
                      <a:tailEnd/>
                    </a14:hiddenLine>
                  </a:ext>
                </a:extLst>
              </p:spPr>
              <p:txBody>
                <a:bodyPr lIns="93247" tIns="46623" rIns="93247" bIns="46623"/>
                <a:lstStyle/>
                <a:p>
                  <a:pPr defTabSz="914224" eaLnBrk="1" fontAlgn="auto" hangingPunct="1">
                    <a:spcBef>
                      <a:spcPts val="0"/>
                    </a:spcBef>
                    <a:spcAft>
                      <a:spcPts val="0"/>
                    </a:spcAft>
                    <a:defRPr/>
                  </a:pPr>
                  <a:endParaRPr lang="sl-SI" sz="1836" kern="0" dirty="0">
                    <a:solidFill>
                      <a:sysClr val="windowText" lastClr="000000"/>
                    </a:solidFill>
                    <a:latin typeface="+mn-lt"/>
                  </a:endParaRPr>
                </a:p>
              </p:txBody>
            </p:sp>
            <p:sp>
              <p:nvSpPr>
                <p:cNvPr id="95" name="Freeform 69">
                  <a:extLst>
                    <a:ext uri="{FF2B5EF4-FFF2-40B4-BE49-F238E27FC236}">
                      <a16:creationId xmlns:a16="http://schemas.microsoft.com/office/drawing/2014/main" id="{6AC731E9-E93D-4099-9549-DB52EF444CF1}"/>
                    </a:ext>
                  </a:extLst>
                </p:cNvPr>
                <p:cNvSpPr>
                  <a:spLocks/>
                </p:cNvSpPr>
                <p:nvPr/>
              </p:nvSpPr>
              <p:spPr bwMode="auto">
                <a:xfrm>
                  <a:off x="10837166" y="4340000"/>
                  <a:ext cx="81756" cy="343514"/>
                </a:xfrm>
                <a:custGeom>
                  <a:avLst/>
                  <a:gdLst>
                    <a:gd name="T0" fmla="*/ 39 w 51"/>
                    <a:gd name="T1" fmla="*/ 217 h 217"/>
                    <a:gd name="T2" fmla="*/ 10 w 51"/>
                    <a:gd name="T3" fmla="*/ 217 h 217"/>
                    <a:gd name="T4" fmla="*/ 0 w 51"/>
                    <a:gd name="T5" fmla="*/ 0 h 217"/>
                    <a:gd name="T6" fmla="*/ 51 w 51"/>
                    <a:gd name="T7" fmla="*/ 0 h 217"/>
                    <a:gd name="T8" fmla="*/ 39 w 51"/>
                    <a:gd name="T9" fmla="*/ 217 h 217"/>
                  </a:gdLst>
                  <a:ahLst/>
                  <a:cxnLst>
                    <a:cxn ang="0">
                      <a:pos x="T0" y="T1"/>
                    </a:cxn>
                    <a:cxn ang="0">
                      <a:pos x="T2" y="T3"/>
                    </a:cxn>
                    <a:cxn ang="0">
                      <a:pos x="T4" y="T5"/>
                    </a:cxn>
                    <a:cxn ang="0">
                      <a:pos x="T6" y="T7"/>
                    </a:cxn>
                    <a:cxn ang="0">
                      <a:pos x="T8" y="T9"/>
                    </a:cxn>
                  </a:cxnLst>
                  <a:rect l="0" t="0" r="r" b="b"/>
                  <a:pathLst>
                    <a:path w="51" h="217">
                      <a:moveTo>
                        <a:pt x="39" y="217"/>
                      </a:moveTo>
                      <a:lnTo>
                        <a:pt x="10" y="217"/>
                      </a:lnTo>
                      <a:lnTo>
                        <a:pt x="0" y="0"/>
                      </a:lnTo>
                      <a:lnTo>
                        <a:pt x="51" y="0"/>
                      </a:lnTo>
                      <a:lnTo>
                        <a:pt x="39" y="217"/>
                      </a:lnTo>
                      <a:close/>
                    </a:path>
                  </a:pathLst>
                </a:custGeom>
                <a:solidFill>
                  <a:srgbClr val="000000"/>
                </a:solidFill>
                <a:ln>
                  <a:noFill/>
                </a:ln>
                <a:extLst>
                  <a:ext uri="{91240B29-F687-4F45-9708-019B960494DF}">
                    <a14:hiddenLine xmlns:a14="http://schemas.microsoft.com/office/drawing/2010/main" w="9525">
                      <a:solidFill>
                        <a:srgbClr val="000000"/>
                      </a:solidFill>
                      <a:round/>
                      <a:headEnd/>
                      <a:tailEnd/>
                    </a14:hiddenLine>
                  </a:ext>
                </a:extLst>
              </p:spPr>
              <p:txBody>
                <a:bodyPr lIns="93247" tIns="46623" rIns="93247" bIns="46623"/>
                <a:lstStyle/>
                <a:p>
                  <a:pPr defTabSz="914224" eaLnBrk="1" fontAlgn="auto" hangingPunct="1">
                    <a:spcBef>
                      <a:spcPts val="0"/>
                    </a:spcBef>
                    <a:spcAft>
                      <a:spcPts val="0"/>
                    </a:spcAft>
                    <a:defRPr/>
                  </a:pPr>
                  <a:endParaRPr lang="sl-SI" sz="1836" kern="0" dirty="0">
                    <a:solidFill>
                      <a:sysClr val="windowText" lastClr="000000"/>
                    </a:solidFill>
                    <a:latin typeface="+mn-lt"/>
                  </a:endParaRPr>
                </a:p>
              </p:txBody>
            </p:sp>
            <p:sp>
              <p:nvSpPr>
                <p:cNvPr id="96" name="Freeform 70">
                  <a:extLst>
                    <a:ext uri="{FF2B5EF4-FFF2-40B4-BE49-F238E27FC236}">
                      <a16:creationId xmlns:a16="http://schemas.microsoft.com/office/drawing/2014/main" id="{1627BA3E-DA9B-4E05-B218-FE8D3967F0C5}"/>
                    </a:ext>
                  </a:extLst>
                </p:cNvPr>
                <p:cNvSpPr>
                  <a:spLocks/>
                </p:cNvSpPr>
                <p:nvPr/>
              </p:nvSpPr>
              <p:spPr bwMode="auto">
                <a:xfrm>
                  <a:off x="10906958" y="4340000"/>
                  <a:ext cx="81757" cy="343514"/>
                </a:xfrm>
                <a:custGeom>
                  <a:avLst/>
                  <a:gdLst>
                    <a:gd name="T0" fmla="*/ 41 w 51"/>
                    <a:gd name="T1" fmla="*/ 217 h 217"/>
                    <a:gd name="T2" fmla="*/ 11 w 51"/>
                    <a:gd name="T3" fmla="*/ 217 h 217"/>
                    <a:gd name="T4" fmla="*/ 0 w 51"/>
                    <a:gd name="T5" fmla="*/ 0 h 217"/>
                    <a:gd name="T6" fmla="*/ 51 w 51"/>
                    <a:gd name="T7" fmla="*/ 0 h 217"/>
                    <a:gd name="T8" fmla="*/ 41 w 51"/>
                    <a:gd name="T9" fmla="*/ 217 h 217"/>
                  </a:gdLst>
                  <a:ahLst/>
                  <a:cxnLst>
                    <a:cxn ang="0">
                      <a:pos x="T0" y="T1"/>
                    </a:cxn>
                    <a:cxn ang="0">
                      <a:pos x="T2" y="T3"/>
                    </a:cxn>
                    <a:cxn ang="0">
                      <a:pos x="T4" y="T5"/>
                    </a:cxn>
                    <a:cxn ang="0">
                      <a:pos x="T6" y="T7"/>
                    </a:cxn>
                    <a:cxn ang="0">
                      <a:pos x="T8" y="T9"/>
                    </a:cxn>
                  </a:cxnLst>
                  <a:rect l="0" t="0" r="r" b="b"/>
                  <a:pathLst>
                    <a:path w="51" h="217">
                      <a:moveTo>
                        <a:pt x="41" y="217"/>
                      </a:moveTo>
                      <a:lnTo>
                        <a:pt x="11" y="217"/>
                      </a:lnTo>
                      <a:lnTo>
                        <a:pt x="0" y="0"/>
                      </a:lnTo>
                      <a:lnTo>
                        <a:pt x="51" y="0"/>
                      </a:lnTo>
                      <a:lnTo>
                        <a:pt x="41" y="217"/>
                      </a:lnTo>
                      <a:close/>
                    </a:path>
                  </a:pathLst>
                </a:custGeom>
                <a:solidFill>
                  <a:srgbClr val="000000"/>
                </a:solidFill>
                <a:ln>
                  <a:noFill/>
                </a:ln>
                <a:extLst>
                  <a:ext uri="{91240B29-F687-4F45-9708-019B960494DF}">
                    <a14:hiddenLine xmlns:a14="http://schemas.microsoft.com/office/drawing/2010/main" w="9525">
                      <a:solidFill>
                        <a:srgbClr val="000000"/>
                      </a:solidFill>
                      <a:round/>
                      <a:headEnd/>
                      <a:tailEnd/>
                    </a14:hiddenLine>
                  </a:ext>
                </a:extLst>
              </p:spPr>
              <p:txBody>
                <a:bodyPr lIns="93247" tIns="46623" rIns="93247" bIns="46623"/>
                <a:lstStyle/>
                <a:p>
                  <a:pPr defTabSz="914224" eaLnBrk="1" fontAlgn="auto" hangingPunct="1">
                    <a:spcBef>
                      <a:spcPts val="0"/>
                    </a:spcBef>
                    <a:spcAft>
                      <a:spcPts val="0"/>
                    </a:spcAft>
                    <a:defRPr/>
                  </a:pPr>
                  <a:endParaRPr lang="sl-SI" sz="1836" kern="0" dirty="0">
                    <a:solidFill>
                      <a:sysClr val="windowText" lastClr="000000"/>
                    </a:solidFill>
                    <a:latin typeface="+mn-lt"/>
                  </a:endParaRPr>
                </a:p>
              </p:txBody>
            </p:sp>
            <p:sp>
              <p:nvSpPr>
                <p:cNvPr id="97" name="Freeform 71">
                  <a:extLst>
                    <a:ext uri="{FF2B5EF4-FFF2-40B4-BE49-F238E27FC236}">
                      <a16:creationId xmlns:a16="http://schemas.microsoft.com/office/drawing/2014/main" id="{D140F7CE-89CD-414E-8760-000BF6033F03}"/>
                    </a:ext>
                  </a:extLst>
                </p:cNvPr>
                <p:cNvSpPr>
                  <a:spLocks/>
                </p:cNvSpPr>
                <p:nvPr/>
              </p:nvSpPr>
              <p:spPr bwMode="auto">
                <a:xfrm>
                  <a:off x="10918922" y="4677523"/>
                  <a:ext cx="63810" cy="31955"/>
                </a:xfrm>
                <a:custGeom>
                  <a:avLst/>
                  <a:gdLst>
                    <a:gd name="T0" fmla="*/ 25 w 49"/>
                    <a:gd name="T1" fmla="*/ 0 h 25"/>
                    <a:gd name="T2" fmla="*/ 0 w 49"/>
                    <a:gd name="T3" fmla="*/ 25 h 25"/>
                    <a:gd name="T4" fmla="*/ 49 w 49"/>
                    <a:gd name="T5" fmla="*/ 25 h 25"/>
                    <a:gd name="T6" fmla="*/ 25 w 49"/>
                    <a:gd name="T7" fmla="*/ 0 h 25"/>
                  </a:gdLst>
                  <a:ahLst/>
                  <a:cxnLst>
                    <a:cxn ang="0">
                      <a:pos x="T0" y="T1"/>
                    </a:cxn>
                    <a:cxn ang="0">
                      <a:pos x="T2" y="T3"/>
                    </a:cxn>
                    <a:cxn ang="0">
                      <a:pos x="T4" y="T5"/>
                    </a:cxn>
                    <a:cxn ang="0">
                      <a:pos x="T6" y="T7"/>
                    </a:cxn>
                  </a:cxnLst>
                  <a:rect l="0" t="0" r="r" b="b"/>
                  <a:pathLst>
                    <a:path w="49" h="25">
                      <a:moveTo>
                        <a:pt x="25" y="0"/>
                      </a:moveTo>
                      <a:cubicBezTo>
                        <a:pt x="11" y="0"/>
                        <a:pt x="0" y="11"/>
                        <a:pt x="0" y="25"/>
                      </a:cubicBezTo>
                      <a:cubicBezTo>
                        <a:pt x="49" y="25"/>
                        <a:pt x="49" y="25"/>
                        <a:pt x="49" y="25"/>
                      </a:cubicBezTo>
                      <a:cubicBezTo>
                        <a:pt x="49" y="11"/>
                        <a:pt x="38" y="0"/>
                        <a:pt x="25" y="0"/>
                      </a:cubicBezTo>
                      <a:close/>
                    </a:path>
                  </a:pathLst>
                </a:custGeom>
                <a:solidFill>
                  <a:srgbClr val="000000"/>
                </a:solidFill>
                <a:ln>
                  <a:noFill/>
                </a:ln>
                <a:extLst>
                  <a:ext uri="{91240B29-F687-4F45-9708-019B960494DF}">
                    <a14:hiddenLine xmlns:a14="http://schemas.microsoft.com/office/drawing/2010/main" w="9525">
                      <a:solidFill>
                        <a:srgbClr val="000000"/>
                      </a:solidFill>
                      <a:round/>
                      <a:headEnd/>
                      <a:tailEnd/>
                    </a14:hiddenLine>
                  </a:ext>
                </a:extLst>
              </p:spPr>
              <p:txBody>
                <a:bodyPr lIns="93247" tIns="46623" rIns="93247" bIns="46623"/>
                <a:lstStyle/>
                <a:p>
                  <a:pPr defTabSz="914224" eaLnBrk="1" fontAlgn="auto" hangingPunct="1">
                    <a:spcBef>
                      <a:spcPts val="0"/>
                    </a:spcBef>
                    <a:spcAft>
                      <a:spcPts val="0"/>
                    </a:spcAft>
                    <a:defRPr/>
                  </a:pPr>
                  <a:endParaRPr lang="sl-SI" sz="1836" kern="0" dirty="0">
                    <a:solidFill>
                      <a:sysClr val="windowText" lastClr="000000"/>
                    </a:solidFill>
                    <a:latin typeface="+mn-lt"/>
                  </a:endParaRPr>
                </a:p>
              </p:txBody>
            </p:sp>
            <p:sp>
              <p:nvSpPr>
                <p:cNvPr id="98" name="Freeform 72">
                  <a:extLst>
                    <a:ext uri="{FF2B5EF4-FFF2-40B4-BE49-F238E27FC236}">
                      <a16:creationId xmlns:a16="http://schemas.microsoft.com/office/drawing/2014/main" id="{379A80A4-2E0D-4549-8525-1DB710ECFE97}"/>
                    </a:ext>
                  </a:extLst>
                </p:cNvPr>
                <p:cNvSpPr>
                  <a:spLocks/>
                </p:cNvSpPr>
                <p:nvPr/>
              </p:nvSpPr>
              <p:spPr bwMode="auto">
                <a:xfrm>
                  <a:off x="10875053" y="4052406"/>
                  <a:ext cx="77769" cy="209704"/>
                </a:xfrm>
                <a:custGeom>
                  <a:avLst/>
                  <a:gdLst>
                    <a:gd name="T0" fmla="*/ 49 w 49"/>
                    <a:gd name="T1" fmla="*/ 28 h 132"/>
                    <a:gd name="T2" fmla="*/ 25 w 49"/>
                    <a:gd name="T3" fmla="*/ 0 h 132"/>
                    <a:gd name="T4" fmla="*/ 0 w 49"/>
                    <a:gd name="T5" fmla="*/ 25 h 132"/>
                    <a:gd name="T6" fmla="*/ 19 w 49"/>
                    <a:gd name="T7" fmla="*/ 121 h 132"/>
                    <a:gd name="T8" fmla="*/ 23 w 49"/>
                    <a:gd name="T9" fmla="*/ 132 h 132"/>
                    <a:gd name="T10" fmla="*/ 29 w 49"/>
                    <a:gd name="T11" fmla="*/ 121 h 132"/>
                    <a:gd name="T12" fmla="*/ 49 w 49"/>
                    <a:gd name="T13" fmla="*/ 28 h 132"/>
                  </a:gdLst>
                  <a:ahLst/>
                  <a:cxnLst>
                    <a:cxn ang="0">
                      <a:pos x="T0" y="T1"/>
                    </a:cxn>
                    <a:cxn ang="0">
                      <a:pos x="T2" y="T3"/>
                    </a:cxn>
                    <a:cxn ang="0">
                      <a:pos x="T4" y="T5"/>
                    </a:cxn>
                    <a:cxn ang="0">
                      <a:pos x="T6" y="T7"/>
                    </a:cxn>
                    <a:cxn ang="0">
                      <a:pos x="T8" y="T9"/>
                    </a:cxn>
                    <a:cxn ang="0">
                      <a:pos x="T10" y="T11"/>
                    </a:cxn>
                    <a:cxn ang="0">
                      <a:pos x="T12" y="T13"/>
                    </a:cxn>
                  </a:cxnLst>
                  <a:rect l="0" t="0" r="r" b="b"/>
                  <a:pathLst>
                    <a:path w="49" h="132">
                      <a:moveTo>
                        <a:pt x="49" y="28"/>
                      </a:moveTo>
                      <a:lnTo>
                        <a:pt x="25" y="0"/>
                      </a:lnTo>
                      <a:lnTo>
                        <a:pt x="0" y="25"/>
                      </a:lnTo>
                      <a:lnTo>
                        <a:pt x="19" y="121"/>
                      </a:lnTo>
                      <a:lnTo>
                        <a:pt x="23" y="132"/>
                      </a:lnTo>
                      <a:lnTo>
                        <a:pt x="29" y="121"/>
                      </a:lnTo>
                      <a:lnTo>
                        <a:pt x="49" y="28"/>
                      </a:lnTo>
                      <a:close/>
                    </a:path>
                  </a:pathLst>
                </a:custGeom>
                <a:solidFill>
                  <a:srgbClr val="D2D2D2"/>
                </a:solidFill>
                <a:ln>
                  <a:noFill/>
                </a:ln>
                <a:extLst>
                  <a:ext uri="{91240B29-F687-4F45-9708-019B960494DF}">
                    <a14:hiddenLine xmlns:a14="http://schemas.microsoft.com/office/drawing/2010/main" w="9525">
                      <a:solidFill>
                        <a:srgbClr val="000000"/>
                      </a:solidFill>
                      <a:round/>
                      <a:headEnd/>
                      <a:tailEnd/>
                    </a14:hiddenLine>
                  </a:ext>
                </a:extLst>
              </p:spPr>
              <p:txBody>
                <a:bodyPr lIns="93247" tIns="46623" rIns="93247" bIns="46623"/>
                <a:lstStyle/>
                <a:p>
                  <a:pPr defTabSz="914224" eaLnBrk="1" fontAlgn="auto" hangingPunct="1">
                    <a:spcBef>
                      <a:spcPts val="0"/>
                    </a:spcBef>
                    <a:spcAft>
                      <a:spcPts val="0"/>
                    </a:spcAft>
                    <a:defRPr/>
                  </a:pPr>
                  <a:endParaRPr lang="sl-SI" sz="1836" kern="0" dirty="0">
                    <a:solidFill>
                      <a:sysClr val="windowText" lastClr="000000"/>
                    </a:solidFill>
                    <a:latin typeface="+mn-lt"/>
                  </a:endParaRPr>
                </a:p>
              </p:txBody>
            </p:sp>
            <p:sp>
              <p:nvSpPr>
                <p:cNvPr id="99" name="Freeform 73">
                  <a:extLst>
                    <a:ext uri="{FF2B5EF4-FFF2-40B4-BE49-F238E27FC236}">
                      <a16:creationId xmlns:a16="http://schemas.microsoft.com/office/drawing/2014/main" id="{0C7BFAB4-0FCC-467D-812F-ECF3E37FBDDA}"/>
                    </a:ext>
                  </a:extLst>
                </p:cNvPr>
                <p:cNvSpPr>
                  <a:spLocks/>
                </p:cNvSpPr>
                <p:nvPr/>
              </p:nvSpPr>
              <p:spPr bwMode="auto">
                <a:xfrm>
                  <a:off x="10867077" y="3910607"/>
                  <a:ext cx="99703" cy="121827"/>
                </a:xfrm>
                <a:custGeom>
                  <a:avLst/>
                  <a:gdLst>
                    <a:gd name="T0" fmla="*/ 68 w 77"/>
                    <a:gd name="T1" fmla="*/ 59 h 97"/>
                    <a:gd name="T2" fmla="*/ 28 w 77"/>
                    <a:gd name="T3" fmla="*/ 90 h 97"/>
                    <a:gd name="T4" fmla="*/ 8 w 77"/>
                    <a:gd name="T5" fmla="*/ 39 h 97"/>
                    <a:gd name="T6" fmla="*/ 57 w 77"/>
                    <a:gd name="T7" fmla="*/ 6 h 97"/>
                    <a:gd name="T8" fmla="*/ 68 w 77"/>
                    <a:gd name="T9" fmla="*/ 59 h 97"/>
                  </a:gdLst>
                  <a:ahLst/>
                  <a:cxnLst>
                    <a:cxn ang="0">
                      <a:pos x="T0" y="T1"/>
                    </a:cxn>
                    <a:cxn ang="0">
                      <a:pos x="T2" y="T3"/>
                    </a:cxn>
                    <a:cxn ang="0">
                      <a:pos x="T4" y="T5"/>
                    </a:cxn>
                    <a:cxn ang="0">
                      <a:pos x="T6" y="T7"/>
                    </a:cxn>
                    <a:cxn ang="0">
                      <a:pos x="T8" y="T9"/>
                    </a:cxn>
                  </a:cxnLst>
                  <a:rect l="0" t="0" r="r" b="b"/>
                  <a:pathLst>
                    <a:path w="77" h="97">
                      <a:moveTo>
                        <a:pt x="68" y="59"/>
                      </a:moveTo>
                      <a:cubicBezTo>
                        <a:pt x="54" y="97"/>
                        <a:pt x="46" y="96"/>
                        <a:pt x="28" y="90"/>
                      </a:cubicBezTo>
                      <a:cubicBezTo>
                        <a:pt x="9" y="84"/>
                        <a:pt x="0" y="61"/>
                        <a:pt x="8" y="39"/>
                      </a:cubicBezTo>
                      <a:cubicBezTo>
                        <a:pt x="15" y="17"/>
                        <a:pt x="39" y="0"/>
                        <a:pt x="57" y="6"/>
                      </a:cubicBezTo>
                      <a:cubicBezTo>
                        <a:pt x="76" y="12"/>
                        <a:pt x="77" y="37"/>
                        <a:pt x="68" y="59"/>
                      </a:cubicBezTo>
                      <a:close/>
                    </a:path>
                  </a:pathLst>
                </a:custGeom>
                <a:solidFill>
                  <a:srgbClr val="505050"/>
                </a:solidFill>
                <a:ln>
                  <a:noFill/>
                </a:ln>
                <a:extLst>
                  <a:ext uri="{91240B29-F687-4F45-9708-019B960494DF}">
                    <a14:hiddenLine xmlns:a14="http://schemas.microsoft.com/office/drawing/2010/main" w="9525">
                      <a:solidFill>
                        <a:srgbClr val="000000"/>
                      </a:solidFill>
                      <a:round/>
                      <a:headEnd/>
                      <a:tailEnd/>
                    </a14:hiddenLine>
                  </a:ext>
                </a:extLst>
              </p:spPr>
              <p:txBody>
                <a:bodyPr lIns="93247" tIns="46623" rIns="93247" bIns="46623"/>
                <a:lstStyle/>
                <a:p>
                  <a:pPr defTabSz="914224" eaLnBrk="1" fontAlgn="auto" hangingPunct="1">
                    <a:spcBef>
                      <a:spcPts val="0"/>
                    </a:spcBef>
                    <a:spcAft>
                      <a:spcPts val="0"/>
                    </a:spcAft>
                    <a:defRPr/>
                  </a:pPr>
                  <a:endParaRPr lang="sl-SI" sz="1836" kern="0" dirty="0">
                    <a:solidFill>
                      <a:sysClr val="windowText" lastClr="000000"/>
                    </a:solidFill>
                    <a:latin typeface="+mn-lt"/>
                  </a:endParaRPr>
                </a:p>
              </p:txBody>
            </p:sp>
            <p:sp>
              <p:nvSpPr>
                <p:cNvPr id="100" name="Freeform 74">
                  <a:extLst>
                    <a:ext uri="{FF2B5EF4-FFF2-40B4-BE49-F238E27FC236}">
                      <a16:creationId xmlns:a16="http://schemas.microsoft.com/office/drawing/2014/main" id="{91DF1FFD-B703-44B2-B16C-0D63F2C7C120}"/>
                    </a:ext>
                  </a:extLst>
                </p:cNvPr>
                <p:cNvSpPr>
                  <a:spLocks/>
                </p:cNvSpPr>
                <p:nvPr/>
              </p:nvSpPr>
              <p:spPr bwMode="auto">
                <a:xfrm>
                  <a:off x="10851124" y="3904615"/>
                  <a:ext cx="109674" cy="135808"/>
                </a:xfrm>
                <a:custGeom>
                  <a:avLst/>
                  <a:gdLst>
                    <a:gd name="T0" fmla="*/ 74 w 86"/>
                    <a:gd name="T1" fmla="*/ 22 h 106"/>
                    <a:gd name="T2" fmla="*/ 62 w 86"/>
                    <a:gd name="T3" fmla="*/ 90 h 106"/>
                    <a:gd name="T4" fmla="*/ 25 w 86"/>
                    <a:gd name="T5" fmla="*/ 87 h 106"/>
                    <a:gd name="T6" fmla="*/ 25 w 86"/>
                    <a:gd name="T7" fmla="*/ 8 h 106"/>
                    <a:gd name="T8" fmla="*/ 74 w 86"/>
                    <a:gd name="T9" fmla="*/ 22 h 106"/>
                  </a:gdLst>
                  <a:ahLst/>
                  <a:cxnLst>
                    <a:cxn ang="0">
                      <a:pos x="T0" y="T1"/>
                    </a:cxn>
                    <a:cxn ang="0">
                      <a:pos x="T2" y="T3"/>
                    </a:cxn>
                    <a:cxn ang="0">
                      <a:pos x="T4" y="T5"/>
                    </a:cxn>
                    <a:cxn ang="0">
                      <a:pos x="T6" y="T7"/>
                    </a:cxn>
                    <a:cxn ang="0">
                      <a:pos x="T8" y="T9"/>
                    </a:cxn>
                  </a:cxnLst>
                  <a:rect l="0" t="0" r="r" b="b"/>
                  <a:pathLst>
                    <a:path w="86" h="106">
                      <a:moveTo>
                        <a:pt x="74" y="22"/>
                      </a:moveTo>
                      <a:cubicBezTo>
                        <a:pt x="86" y="41"/>
                        <a:pt x="77" y="81"/>
                        <a:pt x="62" y="90"/>
                      </a:cubicBezTo>
                      <a:cubicBezTo>
                        <a:pt x="48" y="98"/>
                        <a:pt x="36" y="106"/>
                        <a:pt x="25" y="87"/>
                      </a:cubicBezTo>
                      <a:cubicBezTo>
                        <a:pt x="14" y="68"/>
                        <a:pt x="0" y="19"/>
                        <a:pt x="25" y="8"/>
                      </a:cubicBezTo>
                      <a:cubicBezTo>
                        <a:pt x="40" y="0"/>
                        <a:pt x="63" y="3"/>
                        <a:pt x="74" y="22"/>
                      </a:cubicBezTo>
                      <a:close/>
                    </a:path>
                  </a:pathLst>
                </a:custGeom>
                <a:solidFill>
                  <a:srgbClr val="505050"/>
                </a:solidFill>
                <a:ln>
                  <a:noFill/>
                </a:ln>
                <a:extLst>
                  <a:ext uri="{91240B29-F687-4F45-9708-019B960494DF}">
                    <a14:hiddenLine xmlns:a14="http://schemas.microsoft.com/office/drawing/2010/main" w="9525">
                      <a:solidFill>
                        <a:srgbClr val="000000"/>
                      </a:solidFill>
                      <a:round/>
                      <a:headEnd/>
                      <a:tailEnd/>
                    </a14:hiddenLine>
                  </a:ext>
                </a:extLst>
              </p:spPr>
              <p:txBody>
                <a:bodyPr lIns="93247" tIns="46623" rIns="93247" bIns="46623"/>
                <a:lstStyle/>
                <a:p>
                  <a:pPr defTabSz="914224" eaLnBrk="1" fontAlgn="auto" hangingPunct="1">
                    <a:spcBef>
                      <a:spcPts val="0"/>
                    </a:spcBef>
                    <a:spcAft>
                      <a:spcPts val="0"/>
                    </a:spcAft>
                    <a:defRPr/>
                  </a:pPr>
                  <a:endParaRPr lang="sl-SI" sz="1836" kern="0" dirty="0">
                    <a:solidFill>
                      <a:sysClr val="windowText" lastClr="000000"/>
                    </a:solidFill>
                    <a:latin typeface="+mn-lt"/>
                  </a:endParaRPr>
                </a:p>
              </p:txBody>
            </p:sp>
            <p:sp>
              <p:nvSpPr>
                <p:cNvPr id="101" name="Freeform 75">
                  <a:extLst>
                    <a:ext uri="{FF2B5EF4-FFF2-40B4-BE49-F238E27FC236}">
                      <a16:creationId xmlns:a16="http://schemas.microsoft.com/office/drawing/2014/main" id="{566993B7-D98D-4338-B576-F430DB509577}"/>
                    </a:ext>
                  </a:extLst>
                </p:cNvPr>
                <p:cNvSpPr>
                  <a:spLocks/>
                </p:cNvSpPr>
                <p:nvPr/>
              </p:nvSpPr>
              <p:spPr bwMode="auto">
                <a:xfrm>
                  <a:off x="10889012" y="4004474"/>
                  <a:ext cx="47857" cy="59915"/>
                </a:xfrm>
                <a:custGeom>
                  <a:avLst/>
                  <a:gdLst>
                    <a:gd name="T0" fmla="*/ 31 w 31"/>
                    <a:gd name="T1" fmla="*/ 25 h 38"/>
                    <a:gd name="T2" fmla="*/ 15 w 31"/>
                    <a:gd name="T3" fmla="*/ 38 h 38"/>
                    <a:gd name="T4" fmla="*/ 0 w 31"/>
                    <a:gd name="T5" fmla="*/ 25 h 38"/>
                    <a:gd name="T6" fmla="*/ 0 w 31"/>
                    <a:gd name="T7" fmla="*/ 0 h 38"/>
                    <a:gd name="T8" fmla="*/ 31 w 31"/>
                    <a:gd name="T9" fmla="*/ 0 h 38"/>
                    <a:gd name="T10" fmla="*/ 31 w 31"/>
                    <a:gd name="T11" fmla="*/ 25 h 38"/>
                  </a:gdLst>
                  <a:ahLst/>
                  <a:cxnLst>
                    <a:cxn ang="0">
                      <a:pos x="T0" y="T1"/>
                    </a:cxn>
                    <a:cxn ang="0">
                      <a:pos x="T2" y="T3"/>
                    </a:cxn>
                    <a:cxn ang="0">
                      <a:pos x="T4" y="T5"/>
                    </a:cxn>
                    <a:cxn ang="0">
                      <a:pos x="T6" y="T7"/>
                    </a:cxn>
                    <a:cxn ang="0">
                      <a:pos x="T8" y="T9"/>
                    </a:cxn>
                    <a:cxn ang="0">
                      <a:pos x="T10" y="T11"/>
                    </a:cxn>
                  </a:cxnLst>
                  <a:rect l="0" t="0" r="r" b="b"/>
                  <a:pathLst>
                    <a:path w="31" h="38">
                      <a:moveTo>
                        <a:pt x="31" y="25"/>
                      </a:moveTo>
                      <a:lnTo>
                        <a:pt x="15" y="38"/>
                      </a:lnTo>
                      <a:lnTo>
                        <a:pt x="0" y="25"/>
                      </a:lnTo>
                      <a:lnTo>
                        <a:pt x="0" y="0"/>
                      </a:lnTo>
                      <a:lnTo>
                        <a:pt x="31" y="0"/>
                      </a:lnTo>
                      <a:lnTo>
                        <a:pt x="31" y="25"/>
                      </a:lnTo>
                      <a:close/>
                    </a:path>
                  </a:pathLst>
                </a:custGeom>
                <a:solidFill>
                  <a:srgbClr val="FFB900"/>
                </a:solidFill>
                <a:ln>
                  <a:noFill/>
                </a:ln>
                <a:extLst>
                  <a:ext uri="{91240B29-F687-4F45-9708-019B960494DF}">
                    <a14:hiddenLine xmlns:a14="http://schemas.microsoft.com/office/drawing/2010/main" w="9525">
                      <a:solidFill>
                        <a:srgbClr val="000000"/>
                      </a:solidFill>
                      <a:round/>
                      <a:headEnd/>
                      <a:tailEnd/>
                    </a14:hiddenLine>
                  </a:ext>
                </a:extLst>
              </p:spPr>
              <p:txBody>
                <a:bodyPr lIns="93247" tIns="46623" rIns="93247" bIns="46623"/>
                <a:lstStyle/>
                <a:p>
                  <a:pPr defTabSz="914224" eaLnBrk="1" fontAlgn="auto" hangingPunct="1">
                    <a:spcBef>
                      <a:spcPts val="0"/>
                    </a:spcBef>
                    <a:spcAft>
                      <a:spcPts val="0"/>
                    </a:spcAft>
                    <a:defRPr/>
                  </a:pPr>
                  <a:endParaRPr lang="sl-SI" sz="1836" kern="0" dirty="0">
                    <a:solidFill>
                      <a:sysClr val="windowText" lastClr="000000"/>
                    </a:solidFill>
                    <a:latin typeface="+mn-lt"/>
                  </a:endParaRPr>
                </a:p>
              </p:txBody>
            </p:sp>
            <p:sp>
              <p:nvSpPr>
                <p:cNvPr id="102" name="Freeform 76">
                  <a:extLst>
                    <a:ext uri="{FF2B5EF4-FFF2-40B4-BE49-F238E27FC236}">
                      <a16:creationId xmlns:a16="http://schemas.microsoft.com/office/drawing/2014/main" id="{C1F02AA0-F7BB-4C66-A6FB-ECFD98763A5B}"/>
                    </a:ext>
                  </a:extLst>
                </p:cNvPr>
                <p:cNvSpPr>
                  <a:spLocks/>
                </p:cNvSpPr>
                <p:nvPr/>
              </p:nvSpPr>
              <p:spPr bwMode="auto">
                <a:xfrm>
                  <a:off x="10769369" y="4058398"/>
                  <a:ext cx="105684" cy="277607"/>
                </a:xfrm>
                <a:custGeom>
                  <a:avLst/>
                  <a:gdLst>
                    <a:gd name="T0" fmla="*/ 84 w 84"/>
                    <a:gd name="T1" fmla="*/ 9 h 218"/>
                    <a:gd name="T2" fmla="*/ 51 w 84"/>
                    <a:gd name="T3" fmla="*/ 0 h 218"/>
                    <a:gd name="T4" fmla="*/ 0 w 84"/>
                    <a:gd name="T5" fmla="*/ 218 h 218"/>
                    <a:gd name="T6" fmla="*/ 34 w 84"/>
                    <a:gd name="T7" fmla="*/ 218 h 218"/>
                    <a:gd name="T8" fmla="*/ 84 w 84"/>
                    <a:gd name="T9" fmla="*/ 9 h 218"/>
                  </a:gdLst>
                  <a:ahLst/>
                  <a:cxnLst>
                    <a:cxn ang="0">
                      <a:pos x="T0" y="T1"/>
                    </a:cxn>
                    <a:cxn ang="0">
                      <a:pos x="T2" y="T3"/>
                    </a:cxn>
                    <a:cxn ang="0">
                      <a:pos x="T4" y="T5"/>
                    </a:cxn>
                    <a:cxn ang="0">
                      <a:pos x="T6" y="T7"/>
                    </a:cxn>
                    <a:cxn ang="0">
                      <a:pos x="T8" y="T9"/>
                    </a:cxn>
                  </a:cxnLst>
                  <a:rect l="0" t="0" r="r" b="b"/>
                  <a:pathLst>
                    <a:path w="84" h="218">
                      <a:moveTo>
                        <a:pt x="84" y="9"/>
                      </a:moveTo>
                      <a:cubicBezTo>
                        <a:pt x="73" y="6"/>
                        <a:pt x="62" y="3"/>
                        <a:pt x="51" y="0"/>
                      </a:cubicBezTo>
                      <a:cubicBezTo>
                        <a:pt x="18" y="71"/>
                        <a:pt x="7" y="141"/>
                        <a:pt x="0" y="218"/>
                      </a:cubicBezTo>
                      <a:cubicBezTo>
                        <a:pt x="34" y="218"/>
                        <a:pt x="34" y="218"/>
                        <a:pt x="34" y="218"/>
                      </a:cubicBezTo>
                      <a:cubicBezTo>
                        <a:pt x="42" y="144"/>
                        <a:pt x="53" y="77"/>
                        <a:pt x="84" y="9"/>
                      </a:cubicBezTo>
                      <a:close/>
                    </a:path>
                  </a:pathLst>
                </a:custGeom>
                <a:solidFill>
                  <a:srgbClr val="505050"/>
                </a:solidFill>
                <a:ln>
                  <a:noFill/>
                </a:ln>
                <a:extLst>
                  <a:ext uri="{91240B29-F687-4F45-9708-019B960494DF}">
                    <a14:hiddenLine xmlns:a14="http://schemas.microsoft.com/office/drawing/2010/main" w="9525">
                      <a:solidFill>
                        <a:srgbClr val="000000"/>
                      </a:solidFill>
                      <a:round/>
                      <a:headEnd/>
                      <a:tailEnd/>
                    </a14:hiddenLine>
                  </a:ext>
                </a:extLst>
              </p:spPr>
              <p:txBody>
                <a:bodyPr lIns="93247" tIns="46623" rIns="93247" bIns="46623"/>
                <a:lstStyle/>
                <a:p>
                  <a:pPr defTabSz="914224" eaLnBrk="1" fontAlgn="auto" hangingPunct="1">
                    <a:spcBef>
                      <a:spcPts val="0"/>
                    </a:spcBef>
                    <a:spcAft>
                      <a:spcPts val="0"/>
                    </a:spcAft>
                    <a:defRPr/>
                  </a:pPr>
                  <a:endParaRPr lang="sl-SI" sz="1836" kern="0" dirty="0">
                    <a:solidFill>
                      <a:sysClr val="windowText" lastClr="000000"/>
                    </a:solidFill>
                    <a:latin typeface="+mn-lt"/>
                  </a:endParaRPr>
                </a:p>
              </p:txBody>
            </p:sp>
            <p:sp>
              <p:nvSpPr>
                <p:cNvPr id="103" name="Freeform 77">
                  <a:extLst>
                    <a:ext uri="{FF2B5EF4-FFF2-40B4-BE49-F238E27FC236}">
                      <a16:creationId xmlns:a16="http://schemas.microsoft.com/office/drawing/2014/main" id="{0AFFD466-8734-4C39-93AB-01946D5CB947}"/>
                    </a:ext>
                  </a:extLst>
                </p:cNvPr>
                <p:cNvSpPr>
                  <a:spLocks/>
                </p:cNvSpPr>
                <p:nvPr/>
              </p:nvSpPr>
              <p:spPr bwMode="auto">
                <a:xfrm>
                  <a:off x="10950827" y="4058398"/>
                  <a:ext cx="107679" cy="277607"/>
                </a:xfrm>
                <a:custGeom>
                  <a:avLst/>
                  <a:gdLst>
                    <a:gd name="T0" fmla="*/ 0 w 85"/>
                    <a:gd name="T1" fmla="*/ 9 h 218"/>
                    <a:gd name="T2" fmla="*/ 34 w 85"/>
                    <a:gd name="T3" fmla="*/ 0 h 218"/>
                    <a:gd name="T4" fmla="*/ 85 w 85"/>
                    <a:gd name="T5" fmla="*/ 218 h 218"/>
                    <a:gd name="T6" fmla="*/ 50 w 85"/>
                    <a:gd name="T7" fmla="*/ 218 h 218"/>
                    <a:gd name="T8" fmla="*/ 0 w 85"/>
                    <a:gd name="T9" fmla="*/ 9 h 218"/>
                  </a:gdLst>
                  <a:ahLst/>
                  <a:cxnLst>
                    <a:cxn ang="0">
                      <a:pos x="T0" y="T1"/>
                    </a:cxn>
                    <a:cxn ang="0">
                      <a:pos x="T2" y="T3"/>
                    </a:cxn>
                    <a:cxn ang="0">
                      <a:pos x="T4" y="T5"/>
                    </a:cxn>
                    <a:cxn ang="0">
                      <a:pos x="T6" y="T7"/>
                    </a:cxn>
                    <a:cxn ang="0">
                      <a:pos x="T8" y="T9"/>
                    </a:cxn>
                  </a:cxnLst>
                  <a:rect l="0" t="0" r="r" b="b"/>
                  <a:pathLst>
                    <a:path w="85" h="218">
                      <a:moveTo>
                        <a:pt x="0" y="9"/>
                      </a:moveTo>
                      <a:cubicBezTo>
                        <a:pt x="12" y="6"/>
                        <a:pt x="23" y="3"/>
                        <a:pt x="34" y="0"/>
                      </a:cubicBezTo>
                      <a:cubicBezTo>
                        <a:pt x="67" y="71"/>
                        <a:pt x="77" y="141"/>
                        <a:pt x="85" y="218"/>
                      </a:cubicBezTo>
                      <a:cubicBezTo>
                        <a:pt x="50" y="218"/>
                        <a:pt x="50" y="218"/>
                        <a:pt x="50" y="218"/>
                      </a:cubicBezTo>
                      <a:cubicBezTo>
                        <a:pt x="42" y="144"/>
                        <a:pt x="32" y="77"/>
                        <a:pt x="0" y="9"/>
                      </a:cubicBezTo>
                      <a:close/>
                    </a:path>
                  </a:pathLst>
                </a:custGeom>
                <a:solidFill>
                  <a:srgbClr val="505050"/>
                </a:solidFill>
                <a:ln>
                  <a:noFill/>
                </a:ln>
                <a:extLst>
                  <a:ext uri="{91240B29-F687-4F45-9708-019B960494DF}">
                    <a14:hiddenLine xmlns:a14="http://schemas.microsoft.com/office/drawing/2010/main" w="9525">
                      <a:solidFill>
                        <a:srgbClr val="000000"/>
                      </a:solidFill>
                      <a:round/>
                      <a:headEnd/>
                      <a:tailEnd/>
                    </a14:hiddenLine>
                  </a:ext>
                </a:extLst>
              </p:spPr>
              <p:txBody>
                <a:bodyPr lIns="93247" tIns="46623" rIns="93247" bIns="46623"/>
                <a:lstStyle/>
                <a:p>
                  <a:pPr defTabSz="914224" eaLnBrk="1" fontAlgn="auto" hangingPunct="1">
                    <a:spcBef>
                      <a:spcPts val="0"/>
                    </a:spcBef>
                    <a:spcAft>
                      <a:spcPts val="0"/>
                    </a:spcAft>
                    <a:defRPr/>
                  </a:pPr>
                  <a:endParaRPr lang="sl-SI" sz="1836" kern="0" dirty="0">
                    <a:solidFill>
                      <a:sysClr val="windowText" lastClr="000000"/>
                    </a:solidFill>
                    <a:latin typeface="+mn-lt"/>
                  </a:endParaRPr>
                </a:p>
              </p:txBody>
            </p:sp>
            <p:sp>
              <p:nvSpPr>
                <p:cNvPr id="104" name="Freeform 78">
                  <a:extLst>
                    <a:ext uri="{FF2B5EF4-FFF2-40B4-BE49-F238E27FC236}">
                      <a16:creationId xmlns:a16="http://schemas.microsoft.com/office/drawing/2014/main" id="{20E6B5FC-553C-41D4-B1AE-B42FBD0473DB}"/>
                    </a:ext>
                  </a:extLst>
                </p:cNvPr>
                <p:cNvSpPr>
                  <a:spLocks/>
                </p:cNvSpPr>
                <p:nvPr/>
              </p:nvSpPr>
              <p:spPr bwMode="auto">
                <a:xfrm>
                  <a:off x="10773357" y="4336005"/>
                  <a:ext cx="33898" cy="35949"/>
                </a:xfrm>
                <a:custGeom>
                  <a:avLst/>
                  <a:gdLst>
                    <a:gd name="T0" fmla="*/ 0 w 26"/>
                    <a:gd name="T1" fmla="*/ 0 h 28"/>
                    <a:gd name="T2" fmla="*/ 0 w 26"/>
                    <a:gd name="T3" fmla="*/ 16 h 28"/>
                    <a:gd name="T4" fmla="*/ 13 w 26"/>
                    <a:gd name="T5" fmla="*/ 28 h 28"/>
                    <a:gd name="T6" fmla="*/ 26 w 26"/>
                    <a:gd name="T7" fmla="*/ 16 h 28"/>
                    <a:gd name="T8" fmla="*/ 26 w 26"/>
                    <a:gd name="T9" fmla="*/ 0 h 28"/>
                    <a:gd name="T10" fmla="*/ 0 w 26"/>
                    <a:gd name="T11" fmla="*/ 0 h 28"/>
                  </a:gdLst>
                  <a:ahLst/>
                  <a:cxnLst>
                    <a:cxn ang="0">
                      <a:pos x="T0" y="T1"/>
                    </a:cxn>
                    <a:cxn ang="0">
                      <a:pos x="T2" y="T3"/>
                    </a:cxn>
                    <a:cxn ang="0">
                      <a:pos x="T4" y="T5"/>
                    </a:cxn>
                    <a:cxn ang="0">
                      <a:pos x="T6" y="T7"/>
                    </a:cxn>
                    <a:cxn ang="0">
                      <a:pos x="T8" y="T9"/>
                    </a:cxn>
                    <a:cxn ang="0">
                      <a:pos x="T10" y="T11"/>
                    </a:cxn>
                  </a:cxnLst>
                  <a:rect l="0" t="0" r="r" b="b"/>
                  <a:pathLst>
                    <a:path w="26" h="28">
                      <a:moveTo>
                        <a:pt x="0" y="0"/>
                      </a:moveTo>
                      <a:cubicBezTo>
                        <a:pt x="0" y="16"/>
                        <a:pt x="0" y="16"/>
                        <a:pt x="0" y="16"/>
                      </a:cubicBezTo>
                      <a:cubicBezTo>
                        <a:pt x="0" y="23"/>
                        <a:pt x="6" y="28"/>
                        <a:pt x="13" y="28"/>
                      </a:cubicBezTo>
                      <a:cubicBezTo>
                        <a:pt x="20" y="28"/>
                        <a:pt x="26" y="23"/>
                        <a:pt x="26" y="16"/>
                      </a:cubicBezTo>
                      <a:cubicBezTo>
                        <a:pt x="26" y="0"/>
                        <a:pt x="26" y="0"/>
                        <a:pt x="26" y="0"/>
                      </a:cubicBezTo>
                      <a:lnTo>
                        <a:pt x="0" y="0"/>
                      </a:lnTo>
                      <a:close/>
                    </a:path>
                  </a:pathLst>
                </a:custGeom>
                <a:solidFill>
                  <a:srgbClr val="FFB900"/>
                </a:solidFill>
                <a:ln>
                  <a:noFill/>
                </a:ln>
                <a:extLst>
                  <a:ext uri="{91240B29-F687-4F45-9708-019B960494DF}">
                    <a14:hiddenLine xmlns:a14="http://schemas.microsoft.com/office/drawing/2010/main" w="9525">
                      <a:solidFill>
                        <a:srgbClr val="000000"/>
                      </a:solidFill>
                      <a:round/>
                      <a:headEnd/>
                      <a:tailEnd/>
                    </a14:hiddenLine>
                  </a:ext>
                </a:extLst>
              </p:spPr>
              <p:txBody>
                <a:bodyPr lIns="93247" tIns="46623" rIns="93247" bIns="46623"/>
                <a:lstStyle/>
                <a:p>
                  <a:pPr defTabSz="914224" eaLnBrk="1" fontAlgn="auto" hangingPunct="1">
                    <a:spcBef>
                      <a:spcPts val="0"/>
                    </a:spcBef>
                    <a:spcAft>
                      <a:spcPts val="0"/>
                    </a:spcAft>
                    <a:defRPr/>
                  </a:pPr>
                  <a:endParaRPr lang="sl-SI" sz="1836" kern="0" dirty="0">
                    <a:solidFill>
                      <a:sysClr val="windowText" lastClr="000000"/>
                    </a:solidFill>
                    <a:latin typeface="+mn-lt"/>
                  </a:endParaRPr>
                </a:p>
              </p:txBody>
            </p:sp>
            <p:sp>
              <p:nvSpPr>
                <p:cNvPr id="105" name="Freeform 79">
                  <a:extLst>
                    <a:ext uri="{FF2B5EF4-FFF2-40B4-BE49-F238E27FC236}">
                      <a16:creationId xmlns:a16="http://schemas.microsoft.com/office/drawing/2014/main" id="{FEA83366-C176-4910-870C-79FC302DA71F}"/>
                    </a:ext>
                  </a:extLst>
                </p:cNvPr>
                <p:cNvSpPr>
                  <a:spLocks/>
                </p:cNvSpPr>
                <p:nvPr/>
              </p:nvSpPr>
              <p:spPr bwMode="auto">
                <a:xfrm>
                  <a:off x="11020619" y="4336005"/>
                  <a:ext cx="31905" cy="35949"/>
                </a:xfrm>
                <a:custGeom>
                  <a:avLst/>
                  <a:gdLst>
                    <a:gd name="T0" fmla="*/ 0 w 25"/>
                    <a:gd name="T1" fmla="*/ 0 h 28"/>
                    <a:gd name="T2" fmla="*/ 0 w 25"/>
                    <a:gd name="T3" fmla="*/ 16 h 28"/>
                    <a:gd name="T4" fmla="*/ 12 w 25"/>
                    <a:gd name="T5" fmla="*/ 28 h 28"/>
                    <a:gd name="T6" fmla="*/ 25 w 25"/>
                    <a:gd name="T7" fmla="*/ 16 h 28"/>
                    <a:gd name="T8" fmla="*/ 25 w 25"/>
                    <a:gd name="T9" fmla="*/ 0 h 28"/>
                    <a:gd name="T10" fmla="*/ 0 w 25"/>
                    <a:gd name="T11" fmla="*/ 0 h 28"/>
                  </a:gdLst>
                  <a:ahLst/>
                  <a:cxnLst>
                    <a:cxn ang="0">
                      <a:pos x="T0" y="T1"/>
                    </a:cxn>
                    <a:cxn ang="0">
                      <a:pos x="T2" y="T3"/>
                    </a:cxn>
                    <a:cxn ang="0">
                      <a:pos x="T4" y="T5"/>
                    </a:cxn>
                    <a:cxn ang="0">
                      <a:pos x="T6" y="T7"/>
                    </a:cxn>
                    <a:cxn ang="0">
                      <a:pos x="T8" y="T9"/>
                    </a:cxn>
                    <a:cxn ang="0">
                      <a:pos x="T10" y="T11"/>
                    </a:cxn>
                  </a:cxnLst>
                  <a:rect l="0" t="0" r="r" b="b"/>
                  <a:pathLst>
                    <a:path w="25" h="28">
                      <a:moveTo>
                        <a:pt x="0" y="0"/>
                      </a:moveTo>
                      <a:cubicBezTo>
                        <a:pt x="0" y="16"/>
                        <a:pt x="0" y="16"/>
                        <a:pt x="0" y="16"/>
                      </a:cubicBezTo>
                      <a:cubicBezTo>
                        <a:pt x="0" y="23"/>
                        <a:pt x="5" y="28"/>
                        <a:pt x="12" y="28"/>
                      </a:cubicBezTo>
                      <a:cubicBezTo>
                        <a:pt x="19" y="28"/>
                        <a:pt x="25" y="23"/>
                        <a:pt x="25" y="16"/>
                      </a:cubicBezTo>
                      <a:cubicBezTo>
                        <a:pt x="25" y="0"/>
                        <a:pt x="25" y="0"/>
                        <a:pt x="25" y="0"/>
                      </a:cubicBezTo>
                      <a:lnTo>
                        <a:pt x="0" y="0"/>
                      </a:lnTo>
                      <a:close/>
                    </a:path>
                  </a:pathLst>
                </a:custGeom>
                <a:solidFill>
                  <a:srgbClr val="FFB900"/>
                </a:solidFill>
                <a:ln>
                  <a:noFill/>
                </a:ln>
                <a:extLst>
                  <a:ext uri="{91240B29-F687-4F45-9708-019B960494DF}">
                    <a14:hiddenLine xmlns:a14="http://schemas.microsoft.com/office/drawing/2010/main" w="9525">
                      <a:solidFill>
                        <a:srgbClr val="000000"/>
                      </a:solidFill>
                      <a:round/>
                      <a:headEnd/>
                      <a:tailEnd/>
                    </a14:hiddenLine>
                  </a:ext>
                </a:extLst>
              </p:spPr>
              <p:txBody>
                <a:bodyPr lIns="93247" tIns="46623" rIns="93247" bIns="46623"/>
                <a:lstStyle/>
                <a:p>
                  <a:pPr defTabSz="914224" eaLnBrk="1" fontAlgn="auto" hangingPunct="1">
                    <a:spcBef>
                      <a:spcPts val="0"/>
                    </a:spcBef>
                    <a:spcAft>
                      <a:spcPts val="0"/>
                    </a:spcAft>
                    <a:defRPr/>
                  </a:pPr>
                  <a:endParaRPr lang="sl-SI" sz="1836" kern="0" dirty="0">
                    <a:solidFill>
                      <a:sysClr val="windowText" lastClr="000000"/>
                    </a:solidFill>
                    <a:latin typeface="+mn-lt"/>
                  </a:endParaRPr>
                </a:p>
              </p:txBody>
            </p:sp>
            <p:sp>
              <p:nvSpPr>
                <p:cNvPr id="106" name="Freeform 80">
                  <a:extLst>
                    <a:ext uri="{FF2B5EF4-FFF2-40B4-BE49-F238E27FC236}">
                      <a16:creationId xmlns:a16="http://schemas.microsoft.com/office/drawing/2014/main" id="{4A0E2FD0-3E1F-4E98-99E9-879008B1C344}"/>
                    </a:ext>
                  </a:extLst>
                </p:cNvPr>
                <p:cNvSpPr>
                  <a:spLocks/>
                </p:cNvSpPr>
                <p:nvPr/>
              </p:nvSpPr>
              <p:spPr bwMode="auto">
                <a:xfrm>
                  <a:off x="10833178" y="4050410"/>
                  <a:ext cx="161518" cy="281601"/>
                </a:xfrm>
                <a:custGeom>
                  <a:avLst/>
                  <a:gdLst>
                    <a:gd name="T0" fmla="*/ 70 w 102"/>
                    <a:gd name="T1" fmla="*/ 0 h 177"/>
                    <a:gd name="T2" fmla="*/ 50 w 102"/>
                    <a:gd name="T3" fmla="*/ 33 h 177"/>
                    <a:gd name="T4" fmla="*/ 31 w 102"/>
                    <a:gd name="T5" fmla="*/ 0 h 177"/>
                    <a:gd name="T6" fmla="*/ 0 w 102"/>
                    <a:gd name="T7" fmla="*/ 5 h 177"/>
                    <a:gd name="T8" fmla="*/ 1 w 102"/>
                    <a:gd name="T9" fmla="*/ 177 h 177"/>
                    <a:gd name="T10" fmla="*/ 99 w 102"/>
                    <a:gd name="T11" fmla="*/ 177 h 177"/>
                    <a:gd name="T12" fmla="*/ 102 w 102"/>
                    <a:gd name="T13" fmla="*/ 5 h 177"/>
                    <a:gd name="T14" fmla="*/ 70 w 102"/>
                    <a:gd name="T15" fmla="*/ 0 h 177"/>
                  </a:gdLst>
                  <a:ahLst/>
                  <a:cxnLst>
                    <a:cxn ang="0">
                      <a:pos x="T0" y="T1"/>
                    </a:cxn>
                    <a:cxn ang="0">
                      <a:pos x="T2" y="T3"/>
                    </a:cxn>
                    <a:cxn ang="0">
                      <a:pos x="T4" y="T5"/>
                    </a:cxn>
                    <a:cxn ang="0">
                      <a:pos x="T6" y="T7"/>
                    </a:cxn>
                    <a:cxn ang="0">
                      <a:pos x="T8" y="T9"/>
                    </a:cxn>
                    <a:cxn ang="0">
                      <a:pos x="T10" y="T11"/>
                    </a:cxn>
                    <a:cxn ang="0">
                      <a:pos x="T12" y="T13"/>
                    </a:cxn>
                    <a:cxn ang="0">
                      <a:pos x="T14" y="T15"/>
                    </a:cxn>
                  </a:cxnLst>
                  <a:rect l="0" t="0" r="r" b="b"/>
                  <a:pathLst>
                    <a:path w="102" h="177">
                      <a:moveTo>
                        <a:pt x="70" y="0"/>
                      </a:moveTo>
                      <a:lnTo>
                        <a:pt x="50" y="33"/>
                      </a:lnTo>
                      <a:lnTo>
                        <a:pt x="31" y="0"/>
                      </a:lnTo>
                      <a:lnTo>
                        <a:pt x="0" y="5"/>
                      </a:lnTo>
                      <a:lnTo>
                        <a:pt x="1" y="177"/>
                      </a:lnTo>
                      <a:lnTo>
                        <a:pt x="99" y="177"/>
                      </a:lnTo>
                      <a:lnTo>
                        <a:pt x="102" y="5"/>
                      </a:lnTo>
                      <a:lnTo>
                        <a:pt x="70" y="0"/>
                      </a:lnTo>
                      <a:close/>
                    </a:path>
                  </a:pathLst>
                </a:custGeom>
                <a:solidFill>
                  <a:srgbClr val="505050"/>
                </a:solidFill>
                <a:ln>
                  <a:noFill/>
                </a:ln>
                <a:extLst>
                  <a:ext uri="{91240B29-F687-4F45-9708-019B960494DF}">
                    <a14:hiddenLine xmlns:a14="http://schemas.microsoft.com/office/drawing/2010/main" w="9525">
                      <a:solidFill>
                        <a:srgbClr val="000000"/>
                      </a:solidFill>
                      <a:round/>
                      <a:headEnd/>
                      <a:tailEnd/>
                    </a14:hiddenLine>
                  </a:ext>
                </a:extLst>
              </p:spPr>
              <p:txBody>
                <a:bodyPr lIns="93247" tIns="46623" rIns="93247" bIns="46623"/>
                <a:lstStyle/>
                <a:p>
                  <a:pPr defTabSz="914224" eaLnBrk="1" fontAlgn="auto" hangingPunct="1">
                    <a:spcBef>
                      <a:spcPts val="0"/>
                    </a:spcBef>
                    <a:spcAft>
                      <a:spcPts val="0"/>
                    </a:spcAft>
                    <a:defRPr/>
                  </a:pPr>
                  <a:endParaRPr lang="sl-SI" sz="1836" kern="0" dirty="0">
                    <a:solidFill>
                      <a:sysClr val="windowText" lastClr="000000"/>
                    </a:solidFill>
                    <a:latin typeface="+mn-lt"/>
                  </a:endParaRPr>
                </a:p>
              </p:txBody>
            </p:sp>
            <p:sp>
              <p:nvSpPr>
                <p:cNvPr id="107" name="Freeform 81">
                  <a:extLst>
                    <a:ext uri="{FF2B5EF4-FFF2-40B4-BE49-F238E27FC236}">
                      <a16:creationId xmlns:a16="http://schemas.microsoft.com/office/drawing/2014/main" id="{3CFE491E-A345-4A8B-B953-BDCAF0A49C73}"/>
                    </a:ext>
                  </a:extLst>
                </p:cNvPr>
                <p:cNvSpPr>
                  <a:spLocks/>
                </p:cNvSpPr>
                <p:nvPr/>
              </p:nvSpPr>
              <p:spPr bwMode="auto">
                <a:xfrm>
                  <a:off x="10952822" y="3954545"/>
                  <a:ext cx="1993" cy="0"/>
                </a:xfrm>
                <a:custGeom>
                  <a:avLst/>
                  <a:gdLst>
                    <a:gd name="T0" fmla="*/ 1 w 1"/>
                    <a:gd name="T1" fmla="*/ 1 h 1"/>
                    <a:gd name="T2" fmla="*/ 0 w 1"/>
                    <a:gd name="T3" fmla="*/ 0 h 1"/>
                    <a:gd name="T4" fmla="*/ 1 w 1"/>
                    <a:gd name="T5" fmla="*/ 1 h 1"/>
                  </a:gdLst>
                  <a:ahLst/>
                  <a:cxnLst>
                    <a:cxn ang="0">
                      <a:pos x="T0" y="T1"/>
                    </a:cxn>
                    <a:cxn ang="0">
                      <a:pos x="T2" y="T3"/>
                    </a:cxn>
                    <a:cxn ang="0">
                      <a:pos x="T4" y="T5"/>
                    </a:cxn>
                  </a:cxnLst>
                  <a:rect l="0" t="0" r="r" b="b"/>
                  <a:pathLst>
                    <a:path w="1" h="1">
                      <a:moveTo>
                        <a:pt x="1" y="1"/>
                      </a:moveTo>
                      <a:cubicBezTo>
                        <a:pt x="0" y="0"/>
                        <a:pt x="0" y="0"/>
                        <a:pt x="0" y="0"/>
                      </a:cubicBezTo>
                      <a:cubicBezTo>
                        <a:pt x="0" y="0"/>
                        <a:pt x="0" y="0"/>
                        <a:pt x="1" y="1"/>
                      </a:cubicBezTo>
                      <a:close/>
                    </a:path>
                  </a:pathLst>
                </a:custGeom>
                <a:solidFill>
                  <a:srgbClr val="FFD60A"/>
                </a:solidFill>
                <a:ln>
                  <a:noFill/>
                </a:ln>
                <a:extLst>
                  <a:ext uri="{91240B29-F687-4F45-9708-019B960494DF}">
                    <a14:hiddenLine xmlns:a14="http://schemas.microsoft.com/office/drawing/2010/main" w="9525">
                      <a:solidFill>
                        <a:srgbClr val="000000"/>
                      </a:solidFill>
                      <a:round/>
                      <a:headEnd/>
                      <a:tailEnd/>
                    </a14:hiddenLine>
                  </a:ext>
                </a:extLst>
              </p:spPr>
              <p:txBody>
                <a:bodyPr lIns="93247" tIns="46623" rIns="93247" bIns="46623"/>
                <a:lstStyle/>
                <a:p>
                  <a:pPr defTabSz="914224" eaLnBrk="1" fontAlgn="auto" hangingPunct="1">
                    <a:spcBef>
                      <a:spcPts val="0"/>
                    </a:spcBef>
                    <a:spcAft>
                      <a:spcPts val="0"/>
                    </a:spcAft>
                    <a:defRPr/>
                  </a:pPr>
                  <a:endParaRPr lang="sl-SI" sz="1836" kern="0" dirty="0">
                    <a:solidFill>
                      <a:sysClr val="windowText" lastClr="000000"/>
                    </a:solidFill>
                    <a:latin typeface="+mn-lt"/>
                  </a:endParaRPr>
                </a:p>
              </p:txBody>
            </p:sp>
            <p:sp>
              <p:nvSpPr>
                <p:cNvPr id="108" name="Freeform 82">
                  <a:extLst>
                    <a:ext uri="{FF2B5EF4-FFF2-40B4-BE49-F238E27FC236}">
                      <a16:creationId xmlns:a16="http://schemas.microsoft.com/office/drawing/2014/main" id="{3ABC5C4A-36FE-4396-8CDE-9480C7DA20B8}"/>
                    </a:ext>
                  </a:extLst>
                </p:cNvPr>
                <p:cNvSpPr>
                  <a:spLocks/>
                </p:cNvSpPr>
                <p:nvPr/>
              </p:nvSpPr>
              <p:spPr bwMode="auto">
                <a:xfrm>
                  <a:off x="10952822" y="3952547"/>
                  <a:ext cx="0" cy="0"/>
                </a:xfrm>
                <a:custGeom>
                  <a:avLst/>
                  <a:gdLst/>
                  <a:ahLst/>
                  <a:cxnLst>
                    <a:cxn ang="0">
                      <a:pos x="0" y="0"/>
                    </a:cxn>
                    <a:cxn ang="0">
                      <a:pos x="0" y="0"/>
                    </a:cxn>
                    <a:cxn ang="0">
                      <a:pos x="0" y="0"/>
                    </a:cxn>
                  </a:cxnLst>
                  <a:rect l="0" t="0" r="r" b="b"/>
                  <a:pathLst>
                    <a:path>
                      <a:moveTo>
                        <a:pt x="0" y="0"/>
                      </a:moveTo>
                      <a:cubicBezTo>
                        <a:pt x="0" y="0"/>
                        <a:pt x="0" y="0"/>
                        <a:pt x="0" y="0"/>
                      </a:cubicBezTo>
                      <a:cubicBezTo>
                        <a:pt x="0" y="0"/>
                        <a:pt x="0" y="0"/>
                        <a:pt x="0" y="0"/>
                      </a:cubicBezTo>
                      <a:close/>
                    </a:path>
                  </a:pathLst>
                </a:custGeom>
                <a:solidFill>
                  <a:srgbClr val="FFD60A"/>
                </a:solidFill>
                <a:ln>
                  <a:noFill/>
                </a:ln>
                <a:extLst>
                  <a:ext uri="{91240B29-F687-4F45-9708-019B960494DF}">
                    <a14:hiddenLine xmlns:a14="http://schemas.microsoft.com/office/drawing/2010/main" w="9525">
                      <a:solidFill>
                        <a:srgbClr val="000000"/>
                      </a:solidFill>
                      <a:round/>
                      <a:headEnd/>
                      <a:tailEnd/>
                    </a14:hiddenLine>
                  </a:ext>
                </a:extLst>
              </p:spPr>
              <p:txBody>
                <a:bodyPr lIns="93247" tIns="46623" rIns="93247" bIns="46623"/>
                <a:lstStyle/>
                <a:p>
                  <a:pPr defTabSz="914224" eaLnBrk="1" fontAlgn="auto" hangingPunct="1">
                    <a:spcBef>
                      <a:spcPts val="0"/>
                    </a:spcBef>
                    <a:spcAft>
                      <a:spcPts val="0"/>
                    </a:spcAft>
                    <a:defRPr/>
                  </a:pPr>
                  <a:endParaRPr lang="sl-SI" sz="1836" kern="0" dirty="0">
                    <a:solidFill>
                      <a:sysClr val="windowText" lastClr="000000"/>
                    </a:solidFill>
                    <a:latin typeface="+mn-lt"/>
                  </a:endParaRPr>
                </a:p>
              </p:txBody>
            </p:sp>
            <p:sp>
              <p:nvSpPr>
                <p:cNvPr id="109" name="Freeform 83">
                  <a:extLst>
                    <a:ext uri="{FF2B5EF4-FFF2-40B4-BE49-F238E27FC236}">
                      <a16:creationId xmlns:a16="http://schemas.microsoft.com/office/drawing/2014/main" id="{60E03D07-DA19-4D18-BD21-1B07AC7F8987}"/>
                    </a:ext>
                  </a:extLst>
                </p:cNvPr>
                <p:cNvSpPr>
                  <a:spLocks/>
                </p:cNvSpPr>
                <p:nvPr/>
              </p:nvSpPr>
              <p:spPr bwMode="auto">
                <a:xfrm>
                  <a:off x="10950827" y="3948553"/>
                  <a:ext cx="1995" cy="0"/>
                </a:xfrm>
                <a:custGeom>
                  <a:avLst/>
                  <a:gdLst>
                    <a:gd name="T0" fmla="*/ 1 w 1"/>
                    <a:gd name="T1" fmla="*/ 0 w 1"/>
                    <a:gd name="T2" fmla="*/ 1 w 1"/>
                  </a:gdLst>
                  <a:ahLst/>
                  <a:cxnLst>
                    <a:cxn ang="0">
                      <a:pos x="T0" y="0"/>
                    </a:cxn>
                    <a:cxn ang="0">
                      <a:pos x="T1" y="0"/>
                    </a:cxn>
                    <a:cxn ang="0">
                      <a:pos x="T2" y="0"/>
                    </a:cxn>
                  </a:cxnLst>
                  <a:rect l="0" t="0" r="r" b="b"/>
                  <a:pathLst>
                    <a:path w="1">
                      <a:moveTo>
                        <a:pt x="1" y="0"/>
                      </a:moveTo>
                      <a:cubicBezTo>
                        <a:pt x="1" y="0"/>
                        <a:pt x="1" y="0"/>
                        <a:pt x="0" y="0"/>
                      </a:cubicBezTo>
                      <a:cubicBezTo>
                        <a:pt x="1" y="0"/>
                        <a:pt x="1" y="0"/>
                        <a:pt x="1" y="0"/>
                      </a:cubicBezTo>
                      <a:close/>
                    </a:path>
                  </a:pathLst>
                </a:custGeom>
                <a:solidFill>
                  <a:srgbClr val="FFD60A"/>
                </a:solidFill>
                <a:ln>
                  <a:noFill/>
                </a:ln>
                <a:extLst>
                  <a:ext uri="{91240B29-F687-4F45-9708-019B960494DF}">
                    <a14:hiddenLine xmlns:a14="http://schemas.microsoft.com/office/drawing/2010/main" w="9525">
                      <a:solidFill>
                        <a:srgbClr val="000000"/>
                      </a:solidFill>
                      <a:round/>
                      <a:headEnd/>
                      <a:tailEnd/>
                    </a14:hiddenLine>
                  </a:ext>
                </a:extLst>
              </p:spPr>
              <p:txBody>
                <a:bodyPr lIns="93247" tIns="46623" rIns="93247" bIns="46623"/>
                <a:lstStyle/>
                <a:p>
                  <a:pPr defTabSz="914224" eaLnBrk="1" fontAlgn="auto" hangingPunct="1">
                    <a:spcBef>
                      <a:spcPts val="0"/>
                    </a:spcBef>
                    <a:spcAft>
                      <a:spcPts val="0"/>
                    </a:spcAft>
                    <a:defRPr/>
                  </a:pPr>
                  <a:endParaRPr lang="sl-SI" sz="1836" kern="0" dirty="0">
                    <a:solidFill>
                      <a:sysClr val="windowText" lastClr="000000"/>
                    </a:solidFill>
                    <a:latin typeface="+mn-lt"/>
                  </a:endParaRPr>
                </a:p>
              </p:txBody>
            </p:sp>
            <p:sp>
              <p:nvSpPr>
                <p:cNvPr id="110" name="Freeform 84">
                  <a:extLst>
                    <a:ext uri="{FF2B5EF4-FFF2-40B4-BE49-F238E27FC236}">
                      <a16:creationId xmlns:a16="http://schemas.microsoft.com/office/drawing/2014/main" id="{81C8DE4E-4579-4B73-9F3B-FC7B81583C0A}"/>
                    </a:ext>
                  </a:extLst>
                </p:cNvPr>
                <p:cNvSpPr>
                  <a:spLocks/>
                </p:cNvSpPr>
                <p:nvPr/>
              </p:nvSpPr>
              <p:spPr bwMode="auto">
                <a:xfrm>
                  <a:off x="10952822" y="3948553"/>
                  <a:ext cx="0" cy="0"/>
                </a:xfrm>
                <a:custGeom>
                  <a:avLst/>
                  <a:gdLst/>
                  <a:ahLst/>
                  <a:cxnLst>
                    <a:cxn ang="0">
                      <a:pos x="0" y="0"/>
                    </a:cxn>
                    <a:cxn ang="0">
                      <a:pos x="0" y="0"/>
                    </a:cxn>
                    <a:cxn ang="0">
                      <a:pos x="0" y="0"/>
                    </a:cxn>
                  </a:cxnLst>
                  <a:rect l="0" t="0" r="r" b="b"/>
                  <a:pathLst>
                    <a:path>
                      <a:moveTo>
                        <a:pt x="0" y="0"/>
                      </a:moveTo>
                      <a:cubicBezTo>
                        <a:pt x="0" y="0"/>
                        <a:pt x="0" y="0"/>
                        <a:pt x="0" y="0"/>
                      </a:cubicBezTo>
                      <a:cubicBezTo>
                        <a:pt x="0" y="0"/>
                        <a:pt x="0" y="0"/>
                        <a:pt x="0" y="0"/>
                      </a:cubicBezTo>
                      <a:close/>
                    </a:path>
                  </a:pathLst>
                </a:custGeom>
                <a:solidFill>
                  <a:srgbClr val="FFD60A"/>
                </a:solidFill>
                <a:ln>
                  <a:noFill/>
                </a:ln>
                <a:extLst>
                  <a:ext uri="{91240B29-F687-4F45-9708-019B960494DF}">
                    <a14:hiddenLine xmlns:a14="http://schemas.microsoft.com/office/drawing/2010/main" w="9525">
                      <a:solidFill>
                        <a:srgbClr val="000000"/>
                      </a:solidFill>
                      <a:round/>
                      <a:headEnd/>
                      <a:tailEnd/>
                    </a14:hiddenLine>
                  </a:ext>
                </a:extLst>
              </p:spPr>
              <p:txBody>
                <a:bodyPr lIns="93247" tIns="46623" rIns="93247" bIns="46623"/>
                <a:lstStyle/>
                <a:p>
                  <a:pPr defTabSz="914224" eaLnBrk="1" fontAlgn="auto" hangingPunct="1">
                    <a:spcBef>
                      <a:spcPts val="0"/>
                    </a:spcBef>
                    <a:spcAft>
                      <a:spcPts val="0"/>
                    </a:spcAft>
                    <a:defRPr/>
                  </a:pPr>
                  <a:endParaRPr lang="sl-SI" sz="1836" kern="0" dirty="0">
                    <a:solidFill>
                      <a:sysClr val="windowText" lastClr="000000"/>
                    </a:solidFill>
                    <a:latin typeface="+mn-lt"/>
                  </a:endParaRPr>
                </a:p>
              </p:txBody>
            </p:sp>
            <p:sp>
              <p:nvSpPr>
                <p:cNvPr id="111" name="Freeform 85">
                  <a:extLst>
                    <a:ext uri="{FF2B5EF4-FFF2-40B4-BE49-F238E27FC236}">
                      <a16:creationId xmlns:a16="http://schemas.microsoft.com/office/drawing/2014/main" id="{48EEC425-3218-474B-9573-A0204E69054C}"/>
                    </a:ext>
                  </a:extLst>
                </p:cNvPr>
                <p:cNvSpPr>
                  <a:spLocks/>
                </p:cNvSpPr>
                <p:nvPr/>
              </p:nvSpPr>
              <p:spPr bwMode="auto">
                <a:xfrm>
                  <a:off x="10873059" y="3948553"/>
                  <a:ext cx="0" cy="0"/>
                </a:xfrm>
                <a:custGeom>
                  <a:avLst/>
                  <a:gdLst/>
                  <a:ahLst/>
                  <a:cxnLst>
                    <a:cxn ang="0">
                      <a:pos x="0" y="0"/>
                    </a:cxn>
                    <a:cxn ang="0">
                      <a:pos x="0" y="0"/>
                    </a:cxn>
                    <a:cxn ang="0">
                      <a:pos x="0" y="0"/>
                    </a:cxn>
                  </a:cxnLst>
                  <a:rect l="0" t="0" r="r" b="b"/>
                  <a:pathLst>
                    <a:path>
                      <a:moveTo>
                        <a:pt x="0" y="0"/>
                      </a:moveTo>
                      <a:cubicBezTo>
                        <a:pt x="0" y="0"/>
                        <a:pt x="0" y="0"/>
                        <a:pt x="0" y="0"/>
                      </a:cubicBezTo>
                      <a:cubicBezTo>
                        <a:pt x="0" y="0"/>
                        <a:pt x="0" y="0"/>
                        <a:pt x="0" y="0"/>
                      </a:cubicBezTo>
                      <a:close/>
                    </a:path>
                  </a:pathLst>
                </a:custGeom>
                <a:solidFill>
                  <a:srgbClr val="FFD60A"/>
                </a:solidFill>
                <a:ln>
                  <a:noFill/>
                </a:ln>
                <a:extLst>
                  <a:ext uri="{91240B29-F687-4F45-9708-019B960494DF}">
                    <a14:hiddenLine xmlns:a14="http://schemas.microsoft.com/office/drawing/2010/main" w="9525">
                      <a:solidFill>
                        <a:srgbClr val="000000"/>
                      </a:solidFill>
                      <a:round/>
                      <a:headEnd/>
                      <a:tailEnd/>
                    </a14:hiddenLine>
                  </a:ext>
                </a:extLst>
              </p:spPr>
              <p:txBody>
                <a:bodyPr lIns="93247" tIns="46623" rIns="93247" bIns="46623"/>
                <a:lstStyle/>
                <a:p>
                  <a:pPr defTabSz="914224" eaLnBrk="1" fontAlgn="auto" hangingPunct="1">
                    <a:spcBef>
                      <a:spcPts val="0"/>
                    </a:spcBef>
                    <a:spcAft>
                      <a:spcPts val="0"/>
                    </a:spcAft>
                    <a:defRPr/>
                  </a:pPr>
                  <a:endParaRPr lang="sl-SI" sz="1836" kern="0" dirty="0">
                    <a:solidFill>
                      <a:sysClr val="windowText" lastClr="000000"/>
                    </a:solidFill>
                    <a:latin typeface="+mn-lt"/>
                  </a:endParaRPr>
                </a:p>
              </p:txBody>
            </p:sp>
            <p:sp>
              <p:nvSpPr>
                <p:cNvPr id="112" name="Freeform 86">
                  <a:extLst>
                    <a:ext uri="{FF2B5EF4-FFF2-40B4-BE49-F238E27FC236}">
                      <a16:creationId xmlns:a16="http://schemas.microsoft.com/office/drawing/2014/main" id="{0688B2C5-2F8D-45ED-983C-73600669E6F9}"/>
                    </a:ext>
                  </a:extLst>
                </p:cNvPr>
                <p:cNvSpPr>
                  <a:spLocks/>
                </p:cNvSpPr>
                <p:nvPr/>
              </p:nvSpPr>
              <p:spPr bwMode="auto">
                <a:xfrm>
                  <a:off x="10954815" y="3954545"/>
                  <a:ext cx="0" cy="0"/>
                </a:xfrm>
                <a:custGeom>
                  <a:avLst/>
                  <a:gdLst>
                    <a:gd name="T0" fmla="*/ 1 h 1"/>
                    <a:gd name="T1" fmla="*/ 0 h 1"/>
                    <a:gd name="T2" fmla="*/ 1 h 1"/>
                  </a:gdLst>
                  <a:ahLst/>
                  <a:cxnLst>
                    <a:cxn ang="0">
                      <a:pos x="0" y="T0"/>
                    </a:cxn>
                    <a:cxn ang="0">
                      <a:pos x="0" y="T1"/>
                    </a:cxn>
                    <a:cxn ang="0">
                      <a:pos x="0" y="T2"/>
                    </a:cxn>
                  </a:cxnLst>
                  <a:rect l="0" t="0" r="r" b="b"/>
                  <a:pathLst>
                    <a:path h="1">
                      <a:moveTo>
                        <a:pt x="0" y="1"/>
                      </a:moveTo>
                      <a:cubicBezTo>
                        <a:pt x="0" y="1"/>
                        <a:pt x="0" y="0"/>
                        <a:pt x="0" y="0"/>
                      </a:cubicBezTo>
                      <a:cubicBezTo>
                        <a:pt x="0" y="0"/>
                        <a:pt x="0" y="1"/>
                        <a:pt x="0" y="1"/>
                      </a:cubicBezTo>
                      <a:close/>
                    </a:path>
                  </a:pathLst>
                </a:custGeom>
                <a:solidFill>
                  <a:srgbClr val="FFD60A"/>
                </a:solidFill>
                <a:ln>
                  <a:noFill/>
                </a:ln>
                <a:extLst>
                  <a:ext uri="{91240B29-F687-4F45-9708-019B960494DF}">
                    <a14:hiddenLine xmlns:a14="http://schemas.microsoft.com/office/drawing/2010/main" w="9525">
                      <a:solidFill>
                        <a:srgbClr val="000000"/>
                      </a:solidFill>
                      <a:round/>
                      <a:headEnd/>
                      <a:tailEnd/>
                    </a14:hiddenLine>
                  </a:ext>
                </a:extLst>
              </p:spPr>
              <p:txBody>
                <a:bodyPr lIns="93247" tIns="46623" rIns="93247" bIns="46623"/>
                <a:lstStyle/>
                <a:p>
                  <a:pPr defTabSz="914224" eaLnBrk="1" fontAlgn="auto" hangingPunct="1">
                    <a:spcBef>
                      <a:spcPts val="0"/>
                    </a:spcBef>
                    <a:spcAft>
                      <a:spcPts val="0"/>
                    </a:spcAft>
                    <a:defRPr/>
                  </a:pPr>
                  <a:endParaRPr lang="sl-SI" sz="1836" kern="0" dirty="0">
                    <a:solidFill>
                      <a:sysClr val="windowText" lastClr="000000"/>
                    </a:solidFill>
                    <a:latin typeface="+mn-lt"/>
                  </a:endParaRPr>
                </a:p>
              </p:txBody>
            </p:sp>
            <p:sp>
              <p:nvSpPr>
                <p:cNvPr id="113" name="Freeform 87">
                  <a:extLst>
                    <a:ext uri="{FF2B5EF4-FFF2-40B4-BE49-F238E27FC236}">
                      <a16:creationId xmlns:a16="http://schemas.microsoft.com/office/drawing/2014/main" id="{578D0141-E264-4A4C-AD47-13585BB9A02F}"/>
                    </a:ext>
                  </a:extLst>
                </p:cNvPr>
                <p:cNvSpPr>
                  <a:spLocks/>
                </p:cNvSpPr>
                <p:nvPr/>
              </p:nvSpPr>
              <p:spPr bwMode="auto">
                <a:xfrm>
                  <a:off x="10954815" y="3956542"/>
                  <a:ext cx="0" cy="1998"/>
                </a:xfrm>
                <a:custGeom>
                  <a:avLst/>
                  <a:gdLst>
                    <a:gd name="T0" fmla="*/ 1 h 1"/>
                    <a:gd name="T1" fmla="*/ 0 h 1"/>
                    <a:gd name="T2" fmla="*/ 1 h 1"/>
                  </a:gdLst>
                  <a:ahLst/>
                  <a:cxnLst>
                    <a:cxn ang="0">
                      <a:pos x="0" y="T0"/>
                    </a:cxn>
                    <a:cxn ang="0">
                      <a:pos x="0" y="T1"/>
                    </a:cxn>
                    <a:cxn ang="0">
                      <a:pos x="0" y="T2"/>
                    </a:cxn>
                  </a:cxnLst>
                  <a:rect l="0" t="0" r="r" b="b"/>
                  <a:pathLst>
                    <a:path h="1">
                      <a:moveTo>
                        <a:pt x="0" y="1"/>
                      </a:moveTo>
                      <a:cubicBezTo>
                        <a:pt x="0" y="1"/>
                        <a:pt x="0" y="0"/>
                        <a:pt x="0" y="0"/>
                      </a:cubicBezTo>
                      <a:cubicBezTo>
                        <a:pt x="0" y="0"/>
                        <a:pt x="0" y="1"/>
                        <a:pt x="0" y="1"/>
                      </a:cubicBezTo>
                      <a:close/>
                    </a:path>
                  </a:pathLst>
                </a:custGeom>
                <a:solidFill>
                  <a:srgbClr val="FFD60A"/>
                </a:solidFill>
                <a:ln>
                  <a:noFill/>
                </a:ln>
                <a:extLst>
                  <a:ext uri="{91240B29-F687-4F45-9708-019B960494DF}">
                    <a14:hiddenLine xmlns:a14="http://schemas.microsoft.com/office/drawing/2010/main" w="9525">
                      <a:solidFill>
                        <a:srgbClr val="000000"/>
                      </a:solidFill>
                      <a:round/>
                      <a:headEnd/>
                      <a:tailEnd/>
                    </a14:hiddenLine>
                  </a:ext>
                </a:extLst>
              </p:spPr>
              <p:txBody>
                <a:bodyPr lIns="93247" tIns="46623" rIns="93247" bIns="46623"/>
                <a:lstStyle/>
                <a:p>
                  <a:pPr defTabSz="914224" eaLnBrk="1" fontAlgn="auto" hangingPunct="1">
                    <a:spcBef>
                      <a:spcPts val="0"/>
                    </a:spcBef>
                    <a:spcAft>
                      <a:spcPts val="0"/>
                    </a:spcAft>
                    <a:defRPr/>
                  </a:pPr>
                  <a:endParaRPr lang="sl-SI" sz="1836" kern="0" dirty="0">
                    <a:solidFill>
                      <a:sysClr val="windowText" lastClr="000000"/>
                    </a:solidFill>
                    <a:latin typeface="+mn-lt"/>
                  </a:endParaRPr>
                </a:p>
              </p:txBody>
            </p:sp>
            <p:sp>
              <p:nvSpPr>
                <p:cNvPr id="114" name="Rectangle 88">
                  <a:extLst>
                    <a:ext uri="{FF2B5EF4-FFF2-40B4-BE49-F238E27FC236}">
                      <a16:creationId xmlns:a16="http://schemas.microsoft.com/office/drawing/2014/main" id="{4A28365B-8644-4783-BFD1-09DD56C17C67}"/>
                    </a:ext>
                  </a:extLst>
                </p:cNvPr>
                <p:cNvSpPr>
                  <a:spLocks noChangeArrowheads="1"/>
                </p:cNvSpPr>
                <p:nvPr/>
              </p:nvSpPr>
              <p:spPr bwMode="auto">
                <a:xfrm>
                  <a:off x="10950827" y="3946556"/>
                  <a:ext cx="1995" cy="1997"/>
                </a:xfrm>
                <a:prstGeom prst="rect">
                  <a:avLst/>
                </a:prstGeom>
                <a:solidFill>
                  <a:srgbClr val="FFD60A"/>
                </a:solidFill>
                <a:ln>
                  <a:noFill/>
                </a:ln>
                <a:extLst>
                  <a:ext uri="{91240B29-F687-4F45-9708-019B960494DF}">
                    <a14:hiddenLine xmlns:a14="http://schemas.microsoft.com/office/drawing/2010/main" w="9525">
                      <a:solidFill>
                        <a:srgbClr val="000000"/>
                      </a:solidFill>
                      <a:miter lim="800000"/>
                      <a:headEnd/>
                      <a:tailEnd/>
                    </a14:hiddenLine>
                  </a:ext>
                </a:extLst>
              </p:spPr>
              <p:txBody>
                <a:bodyPr lIns="93247" tIns="46623" rIns="93247" bIns="46623"/>
                <a:lstStyle/>
                <a:p>
                  <a:pPr defTabSz="914224" eaLnBrk="1" fontAlgn="auto" hangingPunct="1">
                    <a:spcBef>
                      <a:spcPts val="0"/>
                    </a:spcBef>
                    <a:spcAft>
                      <a:spcPts val="0"/>
                    </a:spcAft>
                    <a:defRPr/>
                  </a:pPr>
                  <a:endParaRPr lang="sl-SI" sz="1836" kern="0" dirty="0">
                    <a:solidFill>
                      <a:sysClr val="windowText" lastClr="000000"/>
                    </a:solidFill>
                    <a:latin typeface="+mn-lt"/>
                  </a:endParaRPr>
                </a:p>
              </p:txBody>
            </p:sp>
            <p:sp>
              <p:nvSpPr>
                <p:cNvPr id="115" name="Freeform 89">
                  <a:extLst>
                    <a:ext uri="{FF2B5EF4-FFF2-40B4-BE49-F238E27FC236}">
                      <a16:creationId xmlns:a16="http://schemas.microsoft.com/office/drawing/2014/main" id="{C73219D8-62FD-4546-97DF-C620CFA99D80}"/>
                    </a:ext>
                  </a:extLst>
                </p:cNvPr>
                <p:cNvSpPr>
                  <a:spLocks/>
                </p:cNvSpPr>
                <p:nvPr/>
              </p:nvSpPr>
              <p:spPr bwMode="auto">
                <a:xfrm>
                  <a:off x="10869071" y="3954545"/>
                  <a:ext cx="1993" cy="0"/>
                </a:xfrm>
                <a:custGeom>
                  <a:avLst/>
                  <a:gdLst>
                    <a:gd name="T0" fmla="*/ 1 w 1"/>
                    <a:gd name="T1" fmla="*/ 0 w 1"/>
                    <a:gd name="T2" fmla="*/ 1 w 1"/>
                  </a:gdLst>
                  <a:ahLst/>
                  <a:cxnLst>
                    <a:cxn ang="0">
                      <a:pos x="T0" y="0"/>
                    </a:cxn>
                    <a:cxn ang="0">
                      <a:pos x="T1" y="0"/>
                    </a:cxn>
                    <a:cxn ang="0">
                      <a:pos x="T2" y="0"/>
                    </a:cxn>
                  </a:cxnLst>
                  <a:rect l="0" t="0" r="r" b="b"/>
                  <a:pathLst>
                    <a:path w="1">
                      <a:moveTo>
                        <a:pt x="1" y="0"/>
                      </a:moveTo>
                      <a:cubicBezTo>
                        <a:pt x="0" y="0"/>
                        <a:pt x="0" y="0"/>
                        <a:pt x="0" y="0"/>
                      </a:cubicBezTo>
                      <a:cubicBezTo>
                        <a:pt x="0" y="0"/>
                        <a:pt x="0" y="0"/>
                        <a:pt x="1" y="0"/>
                      </a:cubicBezTo>
                      <a:close/>
                    </a:path>
                  </a:pathLst>
                </a:custGeom>
                <a:solidFill>
                  <a:srgbClr val="FFD60A"/>
                </a:solidFill>
                <a:ln>
                  <a:noFill/>
                </a:ln>
                <a:extLst>
                  <a:ext uri="{91240B29-F687-4F45-9708-019B960494DF}">
                    <a14:hiddenLine xmlns:a14="http://schemas.microsoft.com/office/drawing/2010/main" w="9525">
                      <a:solidFill>
                        <a:srgbClr val="000000"/>
                      </a:solidFill>
                      <a:round/>
                      <a:headEnd/>
                      <a:tailEnd/>
                    </a14:hiddenLine>
                  </a:ext>
                </a:extLst>
              </p:spPr>
              <p:txBody>
                <a:bodyPr lIns="93247" tIns="46623" rIns="93247" bIns="46623"/>
                <a:lstStyle/>
                <a:p>
                  <a:pPr defTabSz="914224" eaLnBrk="1" fontAlgn="auto" hangingPunct="1">
                    <a:spcBef>
                      <a:spcPts val="0"/>
                    </a:spcBef>
                    <a:spcAft>
                      <a:spcPts val="0"/>
                    </a:spcAft>
                    <a:defRPr/>
                  </a:pPr>
                  <a:endParaRPr lang="sl-SI" sz="1836" kern="0" dirty="0">
                    <a:solidFill>
                      <a:sysClr val="windowText" lastClr="000000"/>
                    </a:solidFill>
                    <a:latin typeface="+mn-lt"/>
                  </a:endParaRPr>
                </a:p>
              </p:txBody>
            </p:sp>
            <p:sp>
              <p:nvSpPr>
                <p:cNvPr id="116" name="Freeform 90">
                  <a:extLst>
                    <a:ext uri="{FF2B5EF4-FFF2-40B4-BE49-F238E27FC236}">
                      <a16:creationId xmlns:a16="http://schemas.microsoft.com/office/drawing/2014/main" id="{66857C6D-ED39-4C3E-9250-9E638F97C7CD}"/>
                    </a:ext>
                  </a:extLst>
                </p:cNvPr>
                <p:cNvSpPr>
                  <a:spLocks/>
                </p:cNvSpPr>
                <p:nvPr/>
              </p:nvSpPr>
              <p:spPr bwMode="auto">
                <a:xfrm>
                  <a:off x="10871065" y="3952547"/>
                  <a:ext cx="0" cy="0"/>
                </a:xfrm>
                <a:custGeom>
                  <a:avLst/>
                  <a:gdLst/>
                  <a:ahLst/>
                  <a:cxnLst>
                    <a:cxn ang="0">
                      <a:pos x="0" y="0"/>
                    </a:cxn>
                    <a:cxn ang="0">
                      <a:pos x="0" y="0"/>
                    </a:cxn>
                    <a:cxn ang="0">
                      <a:pos x="0" y="0"/>
                    </a:cxn>
                  </a:cxnLst>
                  <a:rect l="0" t="0" r="r" b="b"/>
                  <a:pathLst>
                    <a:path>
                      <a:moveTo>
                        <a:pt x="0" y="0"/>
                      </a:moveTo>
                      <a:cubicBezTo>
                        <a:pt x="0" y="0"/>
                        <a:pt x="0" y="0"/>
                        <a:pt x="0" y="0"/>
                      </a:cubicBezTo>
                      <a:cubicBezTo>
                        <a:pt x="0" y="0"/>
                        <a:pt x="0" y="0"/>
                        <a:pt x="0" y="0"/>
                      </a:cubicBezTo>
                      <a:close/>
                    </a:path>
                  </a:pathLst>
                </a:custGeom>
                <a:solidFill>
                  <a:srgbClr val="FFD60A"/>
                </a:solidFill>
                <a:ln>
                  <a:noFill/>
                </a:ln>
                <a:extLst>
                  <a:ext uri="{91240B29-F687-4F45-9708-019B960494DF}">
                    <a14:hiddenLine xmlns:a14="http://schemas.microsoft.com/office/drawing/2010/main" w="9525">
                      <a:solidFill>
                        <a:srgbClr val="000000"/>
                      </a:solidFill>
                      <a:round/>
                      <a:headEnd/>
                      <a:tailEnd/>
                    </a14:hiddenLine>
                  </a:ext>
                </a:extLst>
              </p:spPr>
              <p:txBody>
                <a:bodyPr lIns="93247" tIns="46623" rIns="93247" bIns="46623"/>
                <a:lstStyle/>
                <a:p>
                  <a:pPr defTabSz="914224" eaLnBrk="1" fontAlgn="auto" hangingPunct="1">
                    <a:spcBef>
                      <a:spcPts val="0"/>
                    </a:spcBef>
                    <a:spcAft>
                      <a:spcPts val="0"/>
                    </a:spcAft>
                    <a:defRPr/>
                  </a:pPr>
                  <a:endParaRPr lang="sl-SI" sz="1836" kern="0" dirty="0">
                    <a:solidFill>
                      <a:sysClr val="windowText" lastClr="000000"/>
                    </a:solidFill>
                    <a:latin typeface="+mn-lt"/>
                  </a:endParaRPr>
                </a:p>
              </p:txBody>
            </p:sp>
            <p:sp>
              <p:nvSpPr>
                <p:cNvPr id="117" name="Freeform 91">
                  <a:extLst>
                    <a:ext uri="{FF2B5EF4-FFF2-40B4-BE49-F238E27FC236}">
                      <a16:creationId xmlns:a16="http://schemas.microsoft.com/office/drawing/2014/main" id="{8941F5E7-C506-4E41-945F-3E9A4D633628}"/>
                    </a:ext>
                  </a:extLst>
                </p:cNvPr>
                <p:cNvSpPr>
                  <a:spLocks/>
                </p:cNvSpPr>
                <p:nvPr/>
              </p:nvSpPr>
              <p:spPr bwMode="auto">
                <a:xfrm>
                  <a:off x="10873059" y="3950551"/>
                  <a:ext cx="0" cy="0"/>
                </a:xfrm>
                <a:custGeom>
                  <a:avLst/>
                  <a:gdLst/>
                  <a:ahLst/>
                  <a:cxnLst>
                    <a:cxn ang="0">
                      <a:pos x="0" y="0"/>
                    </a:cxn>
                    <a:cxn ang="0">
                      <a:pos x="0" y="0"/>
                    </a:cxn>
                    <a:cxn ang="0">
                      <a:pos x="0" y="0"/>
                    </a:cxn>
                  </a:cxnLst>
                  <a:rect l="0" t="0" r="r" b="b"/>
                  <a:pathLst>
                    <a:path>
                      <a:moveTo>
                        <a:pt x="0" y="0"/>
                      </a:moveTo>
                      <a:cubicBezTo>
                        <a:pt x="0" y="0"/>
                        <a:pt x="0" y="0"/>
                        <a:pt x="0" y="0"/>
                      </a:cubicBezTo>
                      <a:cubicBezTo>
                        <a:pt x="0" y="0"/>
                        <a:pt x="0" y="0"/>
                        <a:pt x="0" y="0"/>
                      </a:cubicBezTo>
                      <a:close/>
                    </a:path>
                  </a:pathLst>
                </a:custGeom>
                <a:solidFill>
                  <a:srgbClr val="FFD60A"/>
                </a:solidFill>
                <a:ln>
                  <a:noFill/>
                </a:ln>
                <a:extLst>
                  <a:ext uri="{91240B29-F687-4F45-9708-019B960494DF}">
                    <a14:hiddenLine xmlns:a14="http://schemas.microsoft.com/office/drawing/2010/main" w="9525">
                      <a:solidFill>
                        <a:srgbClr val="000000"/>
                      </a:solidFill>
                      <a:round/>
                      <a:headEnd/>
                      <a:tailEnd/>
                    </a14:hiddenLine>
                  </a:ext>
                </a:extLst>
              </p:spPr>
              <p:txBody>
                <a:bodyPr lIns="93247" tIns="46623" rIns="93247" bIns="46623"/>
                <a:lstStyle/>
                <a:p>
                  <a:pPr defTabSz="914224" eaLnBrk="1" fontAlgn="auto" hangingPunct="1">
                    <a:spcBef>
                      <a:spcPts val="0"/>
                    </a:spcBef>
                    <a:spcAft>
                      <a:spcPts val="0"/>
                    </a:spcAft>
                    <a:defRPr/>
                  </a:pPr>
                  <a:endParaRPr lang="sl-SI" sz="1836" kern="0" dirty="0">
                    <a:solidFill>
                      <a:sysClr val="windowText" lastClr="000000"/>
                    </a:solidFill>
                    <a:latin typeface="+mn-lt"/>
                  </a:endParaRPr>
                </a:p>
              </p:txBody>
            </p:sp>
            <p:sp>
              <p:nvSpPr>
                <p:cNvPr id="118" name="Freeform 92">
                  <a:extLst>
                    <a:ext uri="{FF2B5EF4-FFF2-40B4-BE49-F238E27FC236}">
                      <a16:creationId xmlns:a16="http://schemas.microsoft.com/office/drawing/2014/main" id="{95C60680-2C67-4048-9AEB-C801288FF41D}"/>
                    </a:ext>
                  </a:extLst>
                </p:cNvPr>
                <p:cNvSpPr>
                  <a:spLocks/>
                </p:cNvSpPr>
                <p:nvPr/>
              </p:nvSpPr>
              <p:spPr bwMode="auto">
                <a:xfrm>
                  <a:off x="10871065" y="3954545"/>
                  <a:ext cx="0" cy="0"/>
                </a:xfrm>
                <a:custGeom>
                  <a:avLst/>
                  <a:gdLst>
                    <a:gd name="T0" fmla="*/ 0 h 1"/>
                    <a:gd name="T1" fmla="*/ 1 h 1"/>
                    <a:gd name="T2" fmla="*/ 0 h 1"/>
                  </a:gdLst>
                  <a:ahLst/>
                  <a:cxnLst>
                    <a:cxn ang="0">
                      <a:pos x="0" y="T0"/>
                    </a:cxn>
                    <a:cxn ang="0">
                      <a:pos x="0" y="T1"/>
                    </a:cxn>
                    <a:cxn ang="0">
                      <a:pos x="0" y="T2"/>
                    </a:cxn>
                  </a:cxnLst>
                  <a:rect l="0" t="0" r="r" b="b"/>
                  <a:pathLst>
                    <a:path h="1">
                      <a:moveTo>
                        <a:pt x="0" y="0"/>
                      </a:moveTo>
                      <a:cubicBezTo>
                        <a:pt x="0" y="1"/>
                        <a:pt x="0" y="1"/>
                        <a:pt x="0" y="1"/>
                      </a:cubicBezTo>
                      <a:cubicBezTo>
                        <a:pt x="0" y="1"/>
                        <a:pt x="0" y="1"/>
                        <a:pt x="0" y="0"/>
                      </a:cubicBezTo>
                      <a:close/>
                    </a:path>
                  </a:pathLst>
                </a:custGeom>
                <a:solidFill>
                  <a:srgbClr val="FFD60A"/>
                </a:solidFill>
                <a:ln>
                  <a:noFill/>
                </a:ln>
                <a:extLst>
                  <a:ext uri="{91240B29-F687-4F45-9708-019B960494DF}">
                    <a14:hiddenLine xmlns:a14="http://schemas.microsoft.com/office/drawing/2010/main" w="9525">
                      <a:solidFill>
                        <a:srgbClr val="000000"/>
                      </a:solidFill>
                      <a:round/>
                      <a:headEnd/>
                      <a:tailEnd/>
                    </a14:hiddenLine>
                  </a:ext>
                </a:extLst>
              </p:spPr>
              <p:txBody>
                <a:bodyPr lIns="93247" tIns="46623" rIns="93247" bIns="46623"/>
                <a:lstStyle/>
                <a:p>
                  <a:pPr defTabSz="914224" eaLnBrk="1" fontAlgn="auto" hangingPunct="1">
                    <a:spcBef>
                      <a:spcPts val="0"/>
                    </a:spcBef>
                    <a:spcAft>
                      <a:spcPts val="0"/>
                    </a:spcAft>
                    <a:defRPr/>
                  </a:pPr>
                  <a:endParaRPr lang="sl-SI" sz="1836" kern="0" dirty="0">
                    <a:solidFill>
                      <a:sysClr val="windowText" lastClr="000000"/>
                    </a:solidFill>
                    <a:latin typeface="+mn-lt"/>
                  </a:endParaRPr>
                </a:p>
              </p:txBody>
            </p:sp>
            <p:sp>
              <p:nvSpPr>
                <p:cNvPr id="119" name="Freeform 93">
                  <a:extLst>
                    <a:ext uri="{FF2B5EF4-FFF2-40B4-BE49-F238E27FC236}">
                      <a16:creationId xmlns:a16="http://schemas.microsoft.com/office/drawing/2014/main" id="{B2E18A04-5F85-4F1F-A783-EA873506C6B1}"/>
                    </a:ext>
                  </a:extLst>
                </p:cNvPr>
                <p:cNvSpPr>
                  <a:spLocks/>
                </p:cNvSpPr>
                <p:nvPr/>
              </p:nvSpPr>
              <p:spPr bwMode="auto">
                <a:xfrm>
                  <a:off x="10863089" y="3942562"/>
                  <a:ext cx="99703" cy="89872"/>
                </a:xfrm>
                <a:custGeom>
                  <a:avLst/>
                  <a:gdLst>
                    <a:gd name="T0" fmla="*/ 74 w 78"/>
                    <a:gd name="T1" fmla="*/ 17 h 70"/>
                    <a:gd name="T2" fmla="*/ 72 w 78"/>
                    <a:gd name="T3" fmla="*/ 17 h 70"/>
                    <a:gd name="T4" fmla="*/ 72 w 78"/>
                    <a:gd name="T5" fmla="*/ 12 h 70"/>
                    <a:gd name="T6" fmla="*/ 72 w 78"/>
                    <a:gd name="T7" fmla="*/ 11 h 70"/>
                    <a:gd name="T8" fmla="*/ 72 w 78"/>
                    <a:gd name="T9" fmla="*/ 10 h 70"/>
                    <a:gd name="T10" fmla="*/ 72 w 78"/>
                    <a:gd name="T11" fmla="*/ 9 h 70"/>
                    <a:gd name="T12" fmla="*/ 72 w 78"/>
                    <a:gd name="T13" fmla="*/ 9 h 70"/>
                    <a:gd name="T14" fmla="*/ 71 w 78"/>
                    <a:gd name="T15" fmla="*/ 8 h 70"/>
                    <a:gd name="T16" fmla="*/ 71 w 78"/>
                    <a:gd name="T17" fmla="*/ 7 h 70"/>
                    <a:gd name="T18" fmla="*/ 71 w 78"/>
                    <a:gd name="T19" fmla="*/ 7 h 70"/>
                    <a:gd name="T20" fmla="*/ 70 w 78"/>
                    <a:gd name="T21" fmla="*/ 5 h 70"/>
                    <a:gd name="T22" fmla="*/ 70 w 78"/>
                    <a:gd name="T23" fmla="*/ 5 h 70"/>
                    <a:gd name="T24" fmla="*/ 70 w 78"/>
                    <a:gd name="T25" fmla="*/ 4 h 70"/>
                    <a:gd name="T26" fmla="*/ 69 w 78"/>
                    <a:gd name="T27" fmla="*/ 4 h 70"/>
                    <a:gd name="T28" fmla="*/ 69 w 78"/>
                    <a:gd name="T29" fmla="*/ 3 h 70"/>
                    <a:gd name="T30" fmla="*/ 69 w 78"/>
                    <a:gd name="T31" fmla="*/ 3 h 70"/>
                    <a:gd name="T32" fmla="*/ 63 w 78"/>
                    <a:gd name="T33" fmla="*/ 3 h 70"/>
                    <a:gd name="T34" fmla="*/ 52 w 78"/>
                    <a:gd name="T35" fmla="*/ 1 h 70"/>
                    <a:gd name="T36" fmla="*/ 32 w 78"/>
                    <a:gd name="T37" fmla="*/ 3 h 70"/>
                    <a:gd name="T38" fmla="*/ 10 w 78"/>
                    <a:gd name="T39" fmla="*/ 0 h 70"/>
                    <a:gd name="T40" fmla="*/ 7 w 78"/>
                    <a:gd name="T41" fmla="*/ 4 h 70"/>
                    <a:gd name="T42" fmla="*/ 7 w 78"/>
                    <a:gd name="T43" fmla="*/ 4 h 70"/>
                    <a:gd name="T44" fmla="*/ 7 w 78"/>
                    <a:gd name="T45" fmla="*/ 6 h 70"/>
                    <a:gd name="T46" fmla="*/ 7 w 78"/>
                    <a:gd name="T47" fmla="*/ 6 h 70"/>
                    <a:gd name="T48" fmla="*/ 6 w 78"/>
                    <a:gd name="T49" fmla="*/ 7 h 70"/>
                    <a:gd name="T50" fmla="*/ 6 w 78"/>
                    <a:gd name="T51" fmla="*/ 7 h 70"/>
                    <a:gd name="T52" fmla="*/ 6 w 78"/>
                    <a:gd name="T53" fmla="*/ 8 h 70"/>
                    <a:gd name="T54" fmla="*/ 6 w 78"/>
                    <a:gd name="T55" fmla="*/ 9 h 70"/>
                    <a:gd name="T56" fmla="*/ 6 w 78"/>
                    <a:gd name="T57" fmla="*/ 10 h 70"/>
                    <a:gd name="T58" fmla="*/ 5 w 78"/>
                    <a:gd name="T59" fmla="*/ 10 h 70"/>
                    <a:gd name="T60" fmla="*/ 5 w 78"/>
                    <a:gd name="T61" fmla="*/ 12 h 70"/>
                    <a:gd name="T62" fmla="*/ 5 w 78"/>
                    <a:gd name="T63" fmla="*/ 17 h 70"/>
                    <a:gd name="T64" fmla="*/ 4 w 78"/>
                    <a:gd name="T65" fmla="*/ 17 h 70"/>
                    <a:gd name="T66" fmla="*/ 0 w 78"/>
                    <a:gd name="T67" fmla="*/ 23 h 70"/>
                    <a:gd name="T68" fmla="*/ 0 w 78"/>
                    <a:gd name="T69" fmla="*/ 35 h 70"/>
                    <a:gd name="T70" fmla="*/ 5 w 78"/>
                    <a:gd name="T71" fmla="*/ 40 h 70"/>
                    <a:gd name="T72" fmla="*/ 24 w 78"/>
                    <a:gd name="T73" fmla="*/ 70 h 70"/>
                    <a:gd name="T74" fmla="*/ 53 w 78"/>
                    <a:gd name="T75" fmla="*/ 70 h 70"/>
                    <a:gd name="T76" fmla="*/ 72 w 78"/>
                    <a:gd name="T77" fmla="*/ 40 h 70"/>
                    <a:gd name="T78" fmla="*/ 78 w 78"/>
                    <a:gd name="T79" fmla="*/ 35 h 70"/>
                    <a:gd name="T80" fmla="*/ 78 w 78"/>
                    <a:gd name="T81" fmla="*/ 23 h 70"/>
                    <a:gd name="T82" fmla="*/ 74 w 78"/>
                    <a:gd name="T83" fmla="*/ 17 h 70"/>
                  </a:gdLst>
                  <a:ahLst/>
                  <a:cxnLst>
                    <a:cxn ang="0">
                      <a:pos x="T0" y="T1"/>
                    </a:cxn>
                    <a:cxn ang="0">
                      <a:pos x="T2" y="T3"/>
                    </a:cxn>
                    <a:cxn ang="0">
                      <a:pos x="T4" y="T5"/>
                    </a:cxn>
                    <a:cxn ang="0">
                      <a:pos x="T6" y="T7"/>
                    </a:cxn>
                    <a:cxn ang="0">
                      <a:pos x="T8" y="T9"/>
                    </a:cxn>
                    <a:cxn ang="0">
                      <a:pos x="T10" y="T11"/>
                    </a:cxn>
                    <a:cxn ang="0">
                      <a:pos x="T12" y="T13"/>
                    </a:cxn>
                    <a:cxn ang="0">
                      <a:pos x="T14" y="T15"/>
                    </a:cxn>
                    <a:cxn ang="0">
                      <a:pos x="T16" y="T17"/>
                    </a:cxn>
                    <a:cxn ang="0">
                      <a:pos x="T18" y="T19"/>
                    </a:cxn>
                    <a:cxn ang="0">
                      <a:pos x="T20" y="T21"/>
                    </a:cxn>
                    <a:cxn ang="0">
                      <a:pos x="T22" y="T23"/>
                    </a:cxn>
                    <a:cxn ang="0">
                      <a:pos x="T24" y="T25"/>
                    </a:cxn>
                    <a:cxn ang="0">
                      <a:pos x="T26" y="T27"/>
                    </a:cxn>
                    <a:cxn ang="0">
                      <a:pos x="T28" y="T29"/>
                    </a:cxn>
                    <a:cxn ang="0">
                      <a:pos x="T30" y="T31"/>
                    </a:cxn>
                    <a:cxn ang="0">
                      <a:pos x="T32" y="T33"/>
                    </a:cxn>
                    <a:cxn ang="0">
                      <a:pos x="T34" y="T35"/>
                    </a:cxn>
                    <a:cxn ang="0">
                      <a:pos x="T36" y="T37"/>
                    </a:cxn>
                    <a:cxn ang="0">
                      <a:pos x="T38" y="T39"/>
                    </a:cxn>
                    <a:cxn ang="0">
                      <a:pos x="T40" y="T41"/>
                    </a:cxn>
                    <a:cxn ang="0">
                      <a:pos x="T42" y="T43"/>
                    </a:cxn>
                    <a:cxn ang="0">
                      <a:pos x="T44" y="T45"/>
                    </a:cxn>
                    <a:cxn ang="0">
                      <a:pos x="T46" y="T47"/>
                    </a:cxn>
                    <a:cxn ang="0">
                      <a:pos x="T48" y="T49"/>
                    </a:cxn>
                    <a:cxn ang="0">
                      <a:pos x="T50" y="T51"/>
                    </a:cxn>
                    <a:cxn ang="0">
                      <a:pos x="T52" y="T53"/>
                    </a:cxn>
                    <a:cxn ang="0">
                      <a:pos x="T54" y="T55"/>
                    </a:cxn>
                    <a:cxn ang="0">
                      <a:pos x="T56" y="T57"/>
                    </a:cxn>
                    <a:cxn ang="0">
                      <a:pos x="T58" y="T59"/>
                    </a:cxn>
                    <a:cxn ang="0">
                      <a:pos x="T60" y="T61"/>
                    </a:cxn>
                    <a:cxn ang="0">
                      <a:pos x="T62" y="T63"/>
                    </a:cxn>
                    <a:cxn ang="0">
                      <a:pos x="T64" y="T65"/>
                    </a:cxn>
                    <a:cxn ang="0">
                      <a:pos x="T66" y="T67"/>
                    </a:cxn>
                    <a:cxn ang="0">
                      <a:pos x="T68" y="T69"/>
                    </a:cxn>
                    <a:cxn ang="0">
                      <a:pos x="T70" y="T71"/>
                    </a:cxn>
                    <a:cxn ang="0">
                      <a:pos x="T72" y="T73"/>
                    </a:cxn>
                    <a:cxn ang="0">
                      <a:pos x="T74" y="T75"/>
                    </a:cxn>
                    <a:cxn ang="0">
                      <a:pos x="T76" y="T77"/>
                    </a:cxn>
                    <a:cxn ang="0">
                      <a:pos x="T78" y="T79"/>
                    </a:cxn>
                    <a:cxn ang="0">
                      <a:pos x="T80" y="T81"/>
                    </a:cxn>
                    <a:cxn ang="0">
                      <a:pos x="T82" y="T83"/>
                    </a:cxn>
                  </a:cxnLst>
                  <a:rect l="0" t="0" r="r" b="b"/>
                  <a:pathLst>
                    <a:path w="78" h="70">
                      <a:moveTo>
                        <a:pt x="74" y="17"/>
                      </a:moveTo>
                      <a:cubicBezTo>
                        <a:pt x="73" y="17"/>
                        <a:pt x="73" y="17"/>
                        <a:pt x="72" y="17"/>
                      </a:cubicBezTo>
                      <a:cubicBezTo>
                        <a:pt x="72" y="12"/>
                        <a:pt x="72" y="12"/>
                        <a:pt x="72" y="12"/>
                      </a:cubicBezTo>
                      <a:cubicBezTo>
                        <a:pt x="72" y="12"/>
                        <a:pt x="72" y="11"/>
                        <a:pt x="72" y="11"/>
                      </a:cubicBezTo>
                      <a:cubicBezTo>
                        <a:pt x="72" y="10"/>
                        <a:pt x="72" y="10"/>
                        <a:pt x="72" y="10"/>
                      </a:cubicBezTo>
                      <a:cubicBezTo>
                        <a:pt x="72" y="10"/>
                        <a:pt x="72" y="9"/>
                        <a:pt x="72" y="9"/>
                      </a:cubicBezTo>
                      <a:cubicBezTo>
                        <a:pt x="72" y="9"/>
                        <a:pt x="72" y="9"/>
                        <a:pt x="72" y="9"/>
                      </a:cubicBezTo>
                      <a:cubicBezTo>
                        <a:pt x="71" y="8"/>
                        <a:pt x="71" y="8"/>
                        <a:pt x="71" y="8"/>
                      </a:cubicBezTo>
                      <a:cubicBezTo>
                        <a:pt x="71" y="8"/>
                        <a:pt x="71" y="7"/>
                        <a:pt x="71" y="7"/>
                      </a:cubicBezTo>
                      <a:cubicBezTo>
                        <a:pt x="71" y="7"/>
                        <a:pt x="71" y="7"/>
                        <a:pt x="71" y="7"/>
                      </a:cubicBezTo>
                      <a:cubicBezTo>
                        <a:pt x="71" y="6"/>
                        <a:pt x="71" y="6"/>
                        <a:pt x="70" y="5"/>
                      </a:cubicBezTo>
                      <a:cubicBezTo>
                        <a:pt x="70" y="5"/>
                        <a:pt x="70" y="5"/>
                        <a:pt x="70" y="5"/>
                      </a:cubicBezTo>
                      <a:cubicBezTo>
                        <a:pt x="70" y="4"/>
                        <a:pt x="70" y="4"/>
                        <a:pt x="70" y="4"/>
                      </a:cubicBezTo>
                      <a:cubicBezTo>
                        <a:pt x="70" y="4"/>
                        <a:pt x="70" y="4"/>
                        <a:pt x="69" y="4"/>
                      </a:cubicBezTo>
                      <a:cubicBezTo>
                        <a:pt x="69" y="3"/>
                        <a:pt x="69" y="3"/>
                        <a:pt x="69" y="3"/>
                      </a:cubicBezTo>
                      <a:cubicBezTo>
                        <a:pt x="69" y="3"/>
                        <a:pt x="69" y="3"/>
                        <a:pt x="69" y="3"/>
                      </a:cubicBezTo>
                      <a:cubicBezTo>
                        <a:pt x="67" y="3"/>
                        <a:pt x="65" y="3"/>
                        <a:pt x="63" y="3"/>
                      </a:cubicBezTo>
                      <a:cubicBezTo>
                        <a:pt x="58" y="3"/>
                        <a:pt x="54" y="2"/>
                        <a:pt x="52" y="1"/>
                      </a:cubicBezTo>
                      <a:cubicBezTo>
                        <a:pt x="47" y="2"/>
                        <a:pt x="40" y="3"/>
                        <a:pt x="32" y="3"/>
                      </a:cubicBezTo>
                      <a:cubicBezTo>
                        <a:pt x="23" y="3"/>
                        <a:pt x="15" y="2"/>
                        <a:pt x="10" y="0"/>
                      </a:cubicBezTo>
                      <a:cubicBezTo>
                        <a:pt x="9" y="2"/>
                        <a:pt x="8" y="3"/>
                        <a:pt x="7" y="4"/>
                      </a:cubicBezTo>
                      <a:cubicBezTo>
                        <a:pt x="7" y="4"/>
                        <a:pt x="7" y="4"/>
                        <a:pt x="7" y="4"/>
                      </a:cubicBezTo>
                      <a:cubicBezTo>
                        <a:pt x="7" y="5"/>
                        <a:pt x="7" y="5"/>
                        <a:pt x="7" y="6"/>
                      </a:cubicBezTo>
                      <a:cubicBezTo>
                        <a:pt x="7" y="6"/>
                        <a:pt x="7" y="6"/>
                        <a:pt x="7" y="6"/>
                      </a:cubicBezTo>
                      <a:cubicBezTo>
                        <a:pt x="7" y="6"/>
                        <a:pt x="6" y="7"/>
                        <a:pt x="6" y="7"/>
                      </a:cubicBezTo>
                      <a:cubicBezTo>
                        <a:pt x="6" y="7"/>
                        <a:pt x="6" y="7"/>
                        <a:pt x="6" y="7"/>
                      </a:cubicBezTo>
                      <a:cubicBezTo>
                        <a:pt x="6" y="8"/>
                        <a:pt x="6" y="8"/>
                        <a:pt x="6" y="8"/>
                      </a:cubicBezTo>
                      <a:cubicBezTo>
                        <a:pt x="6" y="9"/>
                        <a:pt x="6" y="9"/>
                        <a:pt x="6" y="9"/>
                      </a:cubicBezTo>
                      <a:cubicBezTo>
                        <a:pt x="6" y="9"/>
                        <a:pt x="6" y="10"/>
                        <a:pt x="6" y="10"/>
                      </a:cubicBezTo>
                      <a:cubicBezTo>
                        <a:pt x="5" y="10"/>
                        <a:pt x="5" y="10"/>
                        <a:pt x="5" y="10"/>
                      </a:cubicBezTo>
                      <a:cubicBezTo>
                        <a:pt x="5" y="11"/>
                        <a:pt x="5" y="12"/>
                        <a:pt x="5" y="12"/>
                      </a:cubicBezTo>
                      <a:cubicBezTo>
                        <a:pt x="5" y="17"/>
                        <a:pt x="5" y="17"/>
                        <a:pt x="5" y="17"/>
                      </a:cubicBezTo>
                      <a:cubicBezTo>
                        <a:pt x="5" y="17"/>
                        <a:pt x="5" y="17"/>
                        <a:pt x="4" y="17"/>
                      </a:cubicBezTo>
                      <a:cubicBezTo>
                        <a:pt x="2" y="17"/>
                        <a:pt x="0" y="20"/>
                        <a:pt x="0" y="23"/>
                      </a:cubicBezTo>
                      <a:cubicBezTo>
                        <a:pt x="0" y="35"/>
                        <a:pt x="0" y="35"/>
                        <a:pt x="0" y="35"/>
                      </a:cubicBezTo>
                      <a:cubicBezTo>
                        <a:pt x="0" y="38"/>
                        <a:pt x="2" y="40"/>
                        <a:pt x="5" y="40"/>
                      </a:cubicBezTo>
                      <a:cubicBezTo>
                        <a:pt x="5" y="40"/>
                        <a:pt x="15" y="70"/>
                        <a:pt x="24" y="70"/>
                      </a:cubicBezTo>
                      <a:cubicBezTo>
                        <a:pt x="53" y="70"/>
                        <a:pt x="53" y="70"/>
                        <a:pt x="53" y="70"/>
                      </a:cubicBezTo>
                      <a:cubicBezTo>
                        <a:pt x="62" y="70"/>
                        <a:pt x="72" y="40"/>
                        <a:pt x="72" y="40"/>
                      </a:cubicBezTo>
                      <a:cubicBezTo>
                        <a:pt x="75" y="40"/>
                        <a:pt x="78" y="38"/>
                        <a:pt x="78" y="35"/>
                      </a:cubicBezTo>
                      <a:cubicBezTo>
                        <a:pt x="78" y="23"/>
                        <a:pt x="78" y="23"/>
                        <a:pt x="78" y="23"/>
                      </a:cubicBezTo>
                      <a:cubicBezTo>
                        <a:pt x="78" y="20"/>
                        <a:pt x="76" y="18"/>
                        <a:pt x="74" y="17"/>
                      </a:cubicBezTo>
                      <a:close/>
                    </a:path>
                  </a:pathLst>
                </a:custGeom>
                <a:solidFill>
                  <a:srgbClr val="FFB900"/>
                </a:solidFill>
                <a:ln>
                  <a:noFill/>
                </a:ln>
                <a:extLst>
                  <a:ext uri="{91240B29-F687-4F45-9708-019B960494DF}">
                    <a14:hiddenLine xmlns:a14="http://schemas.microsoft.com/office/drawing/2010/main" w="9525">
                      <a:solidFill>
                        <a:srgbClr val="000000"/>
                      </a:solidFill>
                      <a:round/>
                      <a:headEnd/>
                      <a:tailEnd/>
                    </a14:hiddenLine>
                  </a:ext>
                </a:extLst>
              </p:spPr>
              <p:txBody>
                <a:bodyPr lIns="93247" tIns="46623" rIns="93247" bIns="46623"/>
                <a:lstStyle/>
                <a:p>
                  <a:pPr defTabSz="914224" eaLnBrk="1" fontAlgn="auto" hangingPunct="1">
                    <a:spcBef>
                      <a:spcPts val="0"/>
                    </a:spcBef>
                    <a:spcAft>
                      <a:spcPts val="0"/>
                    </a:spcAft>
                    <a:defRPr/>
                  </a:pPr>
                  <a:endParaRPr lang="sl-SI" sz="1836" kern="0" dirty="0">
                    <a:solidFill>
                      <a:sysClr val="windowText" lastClr="000000"/>
                    </a:solidFill>
                    <a:latin typeface="+mn-lt"/>
                  </a:endParaRPr>
                </a:p>
              </p:txBody>
            </p:sp>
            <p:sp>
              <p:nvSpPr>
                <p:cNvPr id="120" name="Rectangle 94">
                  <a:extLst>
                    <a:ext uri="{FF2B5EF4-FFF2-40B4-BE49-F238E27FC236}">
                      <a16:creationId xmlns:a16="http://schemas.microsoft.com/office/drawing/2014/main" id="{CD95370A-F3B0-4468-8D9D-3CE36EA2AC9C}"/>
                    </a:ext>
                  </a:extLst>
                </p:cNvPr>
                <p:cNvSpPr>
                  <a:spLocks noChangeArrowheads="1"/>
                </p:cNvSpPr>
                <p:nvPr/>
              </p:nvSpPr>
              <p:spPr bwMode="auto">
                <a:xfrm>
                  <a:off x="10835172" y="4332011"/>
                  <a:ext cx="155536" cy="9987"/>
                </a:xfrm>
                <a:prstGeom prst="rect">
                  <a:avLst/>
                </a:prstGeom>
                <a:solidFill>
                  <a:srgbClr val="000000"/>
                </a:solidFill>
                <a:ln>
                  <a:noFill/>
                </a:ln>
                <a:extLst>
                  <a:ext uri="{91240B29-F687-4F45-9708-019B960494DF}">
                    <a14:hiddenLine xmlns:a14="http://schemas.microsoft.com/office/drawing/2010/main" w="9525">
                      <a:solidFill>
                        <a:srgbClr val="000000"/>
                      </a:solidFill>
                      <a:miter lim="800000"/>
                      <a:headEnd/>
                      <a:tailEnd/>
                    </a14:hiddenLine>
                  </a:ext>
                </a:extLst>
              </p:spPr>
              <p:txBody>
                <a:bodyPr lIns="93247" tIns="46623" rIns="93247" bIns="46623"/>
                <a:lstStyle/>
                <a:p>
                  <a:pPr defTabSz="914224" eaLnBrk="1" fontAlgn="auto" hangingPunct="1">
                    <a:spcBef>
                      <a:spcPts val="0"/>
                    </a:spcBef>
                    <a:spcAft>
                      <a:spcPts val="0"/>
                    </a:spcAft>
                    <a:defRPr/>
                  </a:pPr>
                  <a:endParaRPr lang="sl-SI" sz="1836" kern="0" dirty="0">
                    <a:solidFill>
                      <a:sysClr val="windowText" lastClr="000000"/>
                    </a:solidFill>
                    <a:latin typeface="+mn-lt"/>
                  </a:endParaRPr>
                </a:p>
              </p:txBody>
            </p:sp>
            <p:sp>
              <p:nvSpPr>
                <p:cNvPr id="121" name="Rectangle 95">
                  <a:extLst>
                    <a:ext uri="{FF2B5EF4-FFF2-40B4-BE49-F238E27FC236}">
                      <a16:creationId xmlns:a16="http://schemas.microsoft.com/office/drawing/2014/main" id="{F5089F5D-5080-4C56-86D1-0DF5F31671B8}"/>
                    </a:ext>
                  </a:extLst>
                </p:cNvPr>
                <p:cNvSpPr>
                  <a:spLocks noChangeArrowheads="1"/>
                </p:cNvSpPr>
                <p:nvPr/>
              </p:nvSpPr>
              <p:spPr bwMode="auto">
                <a:xfrm>
                  <a:off x="10898982" y="4332011"/>
                  <a:ext cx="27917" cy="9987"/>
                </a:xfrm>
                <a:prstGeom prst="rect">
                  <a:avLst/>
                </a:prstGeom>
                <a:solidFill>
                  <a:srgbClr val="D2D2D2"/>
                </a:solidFill>
                <a:ln>
                  <a:noFill/>
                </a:ln>
                <a:extLst>
                  <a:ext uri="{91240B29-F687-4F45-9708-019B960494DF}">
                    <a14:hiddenLine xmlns:a14="http://schemas.microsoft.com/office/drawing/2010/main" w="9525">
                      <a:solidFill>
                        <a:srgbClr val="000000"/>
                      </a:solidFill>
                      <a:miter lim="800000"/>
                      <a:headEnd/>
                      <a:tailEnd/>
                    </a14:hiddenLine>
                  </a:ext>
                </a:extLst>
              </p:spPr>
              <p:txBody>
                <a:bodyPr lIns="93247" tIns="46623" rIns="93247" bIns="46623"/>
                <a:lstStyle/>
                <a:p>
                  <a:pPr defTabSz="914224" eaLnBrk="1" fontAlgn="auto" hangingPunct="1">
                    <a:spcBef>
                      <a:spcPts val="0"/>
                    </a:spcBef>
                    <a:spcAft>
                      <a:spcPts val="0"/>
                    </a:spcAft>
                    <a:defRPr/>
                  </a:pPr>
                  <a:endParaRPr lang="sl-SI" sz="1836" kern="0" dirty="0">
                    <a:solidFill>
                      <a:sysClr val="windowText" lastClr="000000"/>
                    </a:solidFill>
                    <a:latin typeface="+mn-lt"/>
                  </a:endParaRPr>
                </a:p>
              </p:txBody>
            </p:sp>
            <p:sp>
              <p:nvSpPr>
                <p:cNvPr id="122" name="Oval 96">
                  <a:extLst>
                    <a:ext uri="{FF2B5EF4-FFF2-40B4-BE49-F238E27FC236}">
                      <a16:creationId xmlns:a16="http://schemas.microsoft.com/office/drawing/2014/main" id="{529FF64A-56B9-4905-94B4-D4AB8BACC85F}"/>
                    </a:ext>
                  </a:extLst>
                </p:cNvPr>
                <p:cNvSpPr>
                  <a:spLocks noChangeArrowheads="1"/>
                </p:cNvSpPr>
                <p:nvPr/>
              </p:nvSpPr>
              <p:spPr bwMode="auto">
                <a:xfrm>
                  <a:off x="10910946" y="4072378"/>
                  <a:ext cx="3988" cy="5992"/>
                </a:xfrm>
                <a:prstGeom prst="ellipse">
                  <a:avLst/>
                </a:prstGeom>
                <a:solidFill>
                  <a:srgbClr val="505050"/>
                </a:solidFill>
                <a:ln>
                  <a:noFill/>
                </a:ln>
                <a:extLst>
                  <a:ext uri="{91240B29-F687-4F45-9708-019B960494DF}">
                    <a14:hiddenLine xmlns:a14="http://schemas.microsoft.com/office/drawing/2010/main" w="9525">
                      <a:solidFill>
                        <a:srgbClr val="000000"/>
                      </a:solidFill>
                      <a:round/>
                      <a:headEnd/>
                      <a:tailEnd/>
                    </a14:hiddenLine>
                  </a:ext>
                </a:extLst>
              </p:spPr>
              <p:txBody>
                <a:bodyPr lIns="93247" tIns="46623" rIns="93247" bIns="46623"/>
                <a:lstStyle/>
                <a:p>
                  <a:pPr defTabSz="914224" eaLnBrk="1" fontAlgn="auto" hangingPunct="1">
                    <a:spcBef>
                      <a:spcPts val="0"/>
                    </a:spcBef>
                    <a:spcAft>
                      <a:spcPts val="0"/>
                    </a:spcAft>
                    <a:defRPr/>
                  </a:pPr>
                  <a:endParaRPr lang="sl-SI" sz="1836" kern="0" dirty="0">
                    <a:solidFill>
                      <a:sysClr val="windowText" lastClr="000000"/>
                    </a:solidFill>
                    <a:latin typeface="+mn-lt"/>
                  </a:endParaRPr>
                </a:p>
              </p:txBody>
            </p:sp>
            <p:sp>
              <p:nvSpPr>
                <p:cNvPr id="123" name="Oval 97">
                  <a:extLst>
                    <a:ext uri="{FF2B5EF4-FFF2-40B4-BE49-F238E27FC236}">
                      <a16:creationId xmlns:a16="http://schemas.microsoft.com/office/drawing/2014/main" id="{19311D2A-BC1D-4739-A2F2-145F174F2511}"/>
                    </a:ext>
                  </a:extLst>
                </p:cNvPr>
                <p:cNvSpPr>
                  <a:spLocks noChangeArrowheads="1"/>
                </p:cNvSpPr>
                <p:nvPr/>
              </p:nvSpPr>
              <p:spPr bwMode="auto">
                <a:xfrm>
                  <a:off x="10910946" y="4090353"/>
                  <a:ext cx="3988" cy="3994"/>
                </a:xfrm>
                <a:prstGeom prst="ellipse">
                  <a:avLst/>
                </a:prstGeom>
                <a:solidFill>
                  <a:srgbClr val="505050"/>
                </a:solidFill>
                <a:ln>
                  <a:noFill/>
                </a:ln>
                <a:extLst>
                  <a:ext uri="{91240B29-F687-4F45-9708-019B960494DF}">
                    <a14:hiddenLine xmlns:a14="http://schemas.microsoft.com/office/drawing/2010/main" w="9525">
                      <a:solidFill>
                        <a:srgbClr val="000000"/>
                      </a:solidFill>
                      <a:round/>
                      <a:headEnd/>
                      <a:tailEnd/>
                    </a14:hiddenLine>
                  </a:ext>
                </a:extLst>
              </p:spPr>
              <p:txBody>
                <a:bodyPr lIns="93247" tIns="46623" rIns="93247" bIns="46623"/>
                <a:lstStyle/>
                <a:p>
                  <a:pPr defTabSz="914224" eaLnBrk="1" fontAlgn="auto" hangingPunct="1">
                    <a:spcBef>
                      <a:spcPts val="0"/>
                    </a:spcBef>
                    <a:spcAft>
                      <a:spcPts val="0"/>
                    </a:spcAft>
                    <a:defRPr/>
                  </a:pPr>
                  <a:endParaRPr lang="sl-SI" sz="1836" kern="0" dirty="0">
                    <a:solidFill>
                      <a:sysClr val="windowText" lastClr="000000"/>
                    </a:solidFill>
                    <a:latin typeface="+mn-lt"/>
                  </a:endParaRPr>
                </a:p>
              </p:txBody>
            </p:sp>
          </p:grpSp>
        </p:grpSp>
        <p:sp>
          <p:nvSpPr>
            <p:cNvPr id="125" name="TextBox 124">
              <a:extLst>
                <a:ext uri="{FF2B5EF4-FFF2-40B4-BE49-F238E27FC236}">
                  <a16:creationId xmlns:a16="http://schemas.microsoft.com/office/drawing/2014/main" id="{AF362D4E-7CD8-461F-A09A-0B012C7BE6EB}"/>
                </a:ext>
              </a:extLst>
            </p:cNvPr>
            <p:cNvSpPr txBox="1"/>
            <p:nvPr/>
          </p:nvSpPr>
          <p:spPr>
            <a:xfrm>
              <a:off x="4465638" y="2230090"/>
              <a:ext cx="2400300" cy="461408"/>
            </a:xfrm>
            <a:prstGeom prst="rect">
              <a:avLst/>
            </a:prstGeom>
            <a:noFill/>
          </p:spPr>
          <p:txBody>
            <a:bodyPr>
              <a:spAutoFit/>
            </a:bodyPr>
            <a:lstStyle/>
            <a:p>
              <a:pPr defTabSz="914224" eaLnBrk="1" fontAlgn="auto" hangingPunct="1">
                <a:spcBef>
                  <a:spcPts val="0"/>
                </a:spcBef>
                <a:spcAft>
                  <a:spcPts val="0"/>
                </a:spcAft>
                <a:defRPr/>
              </a:pPr>
              <a:r>
                <a:rPr lang="sl-SI" sz="1199" kern="0" dirty="0">
                  <a:solidFill>
                    <a:sysClr val="windowText" lastClr="000000"/>
                  </a:solidFill>
                  <a:latin typeface="+mj-lt"/>
                </a:rPr>
                <a:t>Razvijalci &amp; Poslovni lastniki aplikacij/funkcionalnosti</a:t>
              </a:r>
            </a:p>
          </p:txBody>
        </p:sp>
        <p:sp>
          <p:nvSpPr>
            <p:cNvPr id="126" name="TextBox 125">
              <a:extLst>
                <a:ext uri="{FF2B5EF4-FFF2-40B4-BE49-F238E27FC236}">
                  <a16:creationId xmlns:a16="http://schemas.microsoft.com/office/drawing/2014/main" id="{3216818B-46AE-4029-B21B-EAF929257E64}"/>
                </a:ext>
              </a:extLst>
            </p:cNvPr>
            <p:cNvSpPr txBox="1"/>
            <p:nvPr/>
          </p:nvSpPr>
          <p:spPr>
            <a:xfrm>
              <a:off x="9220200" y="2414240"/>
              <a:ext cx="1920875" cy="282575"/>
            </a:xfrm>
            <a:prstGeom prst="rect">
              <a:avLst/>
            </a:prstGeom>
            <a:noFill/>
          </p:spPr>
          <p:txBody>
            <a:bodyPr>
              <a:spAutoFit/>
            </a:bodyPr>
            <a:lstStyle/>
            <a:p>
              <a:pPr defTabSz="914224" eaLnBrk="1" fontAlgn="auto" hangingPunct="1">
                <a:spcBef>
                  <a:spcPts val="0"/>
                </a:spcBef>
                <a:spcAft>
                  <a:spcPts val="0"/>
                </a:spcAft>
                <a:defRPr/>
              </a:pPr>
              <a:r>
                <a:rPr lang="sl-SI" sz="1199" kern="0" dirty="0">
                  <a:solidFill>
                    <a:sysClr val="windowText" lastClr="000000"/>
                  </a:solidFill>
                  <a:latin typeface="+mj-lt"/>
                </a:rPr>
                <a:t>BIZDEVOPS ekipe</a:t>
              </a:r>
            </a:p>
          </p:txBody>
        </p:sp>
        <p:sp>
          <p:nvSpPr>
            <p:cNvPr id="127" name="TextBox 126">
              <a:extLst>
                <a:ext uri="{FF2B5EF4-FFF2-40B4-BE49-F238E27FC236}">
                  <a16:creationId xmlns:a16="http://schemas.microsoft.com/office/drawing/2014/main" id="{6D570E47-C639-4900-B244-BEF0DD9AE108}"/>
                </a:ext>
              </a:extLst>
            </p:cNvPr>
            <p:cNvSpPr txBox="1"/>
            <p:nvPr/>
          </p:nvSpPr>
          <p:spPr>
            <a:xfrm>
              <a:off x="276225" y="1895128"/>
              <a:ext cx="2020888" cy="606425"/>
            </a:xfrm>
            <a:prstGeom prst="rect">
              <a:avLst/>
            </a:prstGeom>
            <a:noFill/>
          </p:spPr>
          <p:txBody>
            <a:bodyPr>
              <a:spAutoFit/>
            </a:bodyPr>
            <a:lstStyle/>
            <a:p>
              <a:pPr defTabSz="914224" eaLnBrk="1" fontAlgn="auto" hangingPunct="1">
                <a:spcBef>
                  <a:spcPts val="0"/>
                </a:spcBef>
                <a:spcAft>
                  <a:spcPts val="0"/>
                </a:spcAft>
                <a:defRPr/>
              </a:pPr>
              <a:r>
                <a:rPr lang="sl-SI" sz="1632" b="1" kern="0" dirty="0">
                  <a:solidFill>
                    <a:sysClr val="windowText" lastClr="000000"/>
                  </a:solidFill>
                  <a:latin typeface="+mn-lt"/>
                </a:rPr>
                <a:t>Poslovna enota</a:t>
              </a:r>
            </a:p>
            <a:p>
              <a:pPr defTabSz="914224" eaLnBrk="1" fontAlgn="auto" hangingPunct="1">
                <a:spcBef>
                  <a:spcPts val="0"/>
                </a:spcBef>
                <a:spcAft>
                  <a:spcPts val="0"/>
                </a:spcAft>
                <a:defRPr/>
              </a:pPr>
              <a:r>
                <a:rPr lang="sl-SI" sz="1632" b="1" kern="0" dirty="0">
                  <a:solidFill>
                    <a:sysClr val="windowText" lastClr="000000"/>
                  </a:solidFill>
                  <a:latin typeface="+mn-lt"/>
                </a:rPr>
                <a:t>Uporabnik storitev</a:t>
              </a:r>
            </a:p>
          </p:txBody>
        </p:sp>
        <p:cxnSp>
          <p:nvCxnSpPr>
            <p:cNvPr id="128" name="Straight Arrow Connector 127">
              <a:extLst>
                <a:ext uri="{FF2B5EF4-FFF2-40B4-BE49-F238E27FC236}">
                  <a16:creationId xmlns:a16="http://schemas.microsoft.com/office/drawing/2014/main" id="{E75D200B-8004-4224-A744-507CFA64F274}"/>
                </a:ext>
              </a:extLst>
            </p:cNvPr>
            <p:cNvCxnSpPr>
              <a:cxnSpLocks/>
            </p:cNvCxnSpPr>
            <p:nvPr/>
          </p:nvCxnSpPr>
          <p:spPr>
            <a:xfrm>
              <a:off x="8778875" y="2766665"/>
              <a:ext cx="0" cy="2368550"/>
            </a:xfrm>
            <a:prstGeom prst="straightConnector1">
              <a:avLst/>
            </a:prstGeom>
            <a:ln w="28575">
              <a:headEnd type="triangle"/>
              <a:tailEnd type="triangle"/>
            </a:ln>
          </p:spPr>
          <p:style>
            <a:lnRef idx="1">
              <a:schemeClr val="accent1"/>
            </a:lnRef>
            <a:fillRef idx="0">
              <a:schemeClr val="accent1"/>
            </a:fillRef>
            <a:effectRef idx="0">
              <a:schemeClr val="accent1"/>
            </a:effectRef>
            <a:fontRef idx="minor">
              <a:schemeClr val="tx1"/>
            </a:fontRef>
          </p:style>
        </p:cxnSp>
        <p:sp>
          <p:nvSpPr>
            <p:cNvPr id="129" name="TextBox 128">
              <a:extLst>
                <a:ext uri="{FF2B5EF4-FFF2-40B4-BE49-F238E27FC236}">
                  <a16:creationId xmlns:a16="http://schemas.microsoft.com/office/drawing/2014/main" id="{D372A458-4DEC-40D2-8193-87D941751008}"/>
                </a:ext>
              </a:extLst>
            </p:cNvPr>
            <p:cNvSpPr txBox="1"/>
            <p:nvPr/>
          </p:nvSpPr>
          <p:spPr>
            <a:xfrm>
              <a:off x="241573" y="5369470"/>
              <a:ext cx="1797050" cy="845809"/>
            </a:xfrm>
            <a:prstGeom prst="rect">
              <a:avLst/>
            </a:prstGeom>
            <a:noFill/>
          </p:spPr>
          <p:txBody>
            <a:bodyPr>
              <a:spAutoFit/>
            </a:bodyPr>
            <a:lstStyle/>
            <a:p>
              <a:pPr defTabSz="914224" eaLnBrk="1" fontAlgn="auto" hangingPunct="1">
                <a:spcBef>
                  <a:spcPts val="0"/>
                </a:spcBef>
                <a:spcAft>
                  <a:spcPts val="0"/>
                </a:spcAft>
                <a:defRPr/>
              </a:pPr>
              <a:r>
                <a:rPr lang="sl-SI" sz="1632" b="1" kern="0" dirty="0">
                  <a:solidFill>
                    <a:sysClr val="windowText" lastClr="000000"/>
                  </a:solidFill>
                  <a:latin typeface="+mn-lt"/>
                </a:rPr>
                <a:t>Ponudnik storitev v Oblaku ali Podatkovni center</a:t>
              </a:r>
            </a:p>
          </p:txBody>
        </p:sp>
        <p:pic>
          <p:nvPicPr>
            <p:cNvPr id="130" name="Picture 5">
              <a:extLst>
                <a:ext uri="{FF2B5EF4-FFF2-40B4-BE49-F238E27FC236}">
                  <a16:creationId xmlns:a16="http://schemas.microsoft.com/office/drawing/2014/main" id="{1ABD8676-893A-4C8B-9CC6-DD8181F93514}"/>
                </a:ext>
              </a:extLst>
            </p:cNvPr>
            <p:cNvPicPr>
              <a:picLocks noChangeAspect="1" noChangeArrowheads="1"/>
            </p:cNvPicPr>
            <p:nvPr/>
          </p:nvPicPr>
          <p:blipFill>
            <a:blip r:embed="rId6">
              <a:extLst>
                <a:ext uri="{28A0092B-C50C-407E-A947-70E740481C1C}">
                  <a14:useLocalDpi xmlns:a14="http://schemas.microsoft.com/office/drawing/2010/main" val="0"/>
                </a:ext>
              </a:extLst>
            </a:blip>
            <a:srcRect/>
            <a:stretch>
              <a:fillRect/>
            </a:stretch>
          </p:blipFill>
          <p:spPr bwMode="auto">
            <a:xfrm>
              <a:off x="2878138" y="5153446"/>
              <a:ext cx="2286000" cy="1525588"/>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pic>
      </p:grpSp>
      <p:sp>
        <p:nvSpPr>
          <p:cNvPr id="124" name="TextBox 123">
            <a:extLst>
              <a:ext uri="{FF2B5EF4-FFF2-40B4-BE49-F238E27FC236}">
                <a16:creationId xmlns:a16="http://schemas.microsoft.com/office/drawing/2014/main" id="{05C25D59-F3F7-45FF-A5B4-01A5B3231C3A}"/>
              </a:ext>
            </a:extLst>
          </p:cNvPr>
          <p:cNvSpPr txBox="1"/>
          <p:nvPr/>
        </p:nvSpPr>
        <p:spPr>
          <a:xfrm>
            <a:off x="4554538" y="4563716"/>
            <a:ext cx="1660525" cy="461408"/>
          </a:xfrm>
          <a:prstGeom prst="rect">
            <a:avLst/>
          </a:prstGeom>
          <a:noFill/>
        </p:spPr>
        <p:txBody>
          <a:bodyPr>
            <a:spAutoFit/>
          </a:bodyPr>
          <a:lstStyle>
            <a:defPPr>
              <a:defRPr lang="en-US"/>
            </a:defPPr>
            <a:lvl1pPr algn="ctr">
              <a:defRPr sz="1176" b="1" kern="0">
                <a:solidFill>
                  <a:sysClr val="windowText" lastClr="000000"/>
                </a:solidFill>
                <a:latin typeface="+mj-lt"/>
              </a:defRPr>
            </a:lvl1pPr>
          </a:lstStyle>
          <a:p>
            <a:pPr defTabSz="932742" eaLnBrk="1" fontAlgn="auto" hangingPunct="1">
              <a:spcBef>
                <a:spcPts val="0"/>
              </a:spcBef>
              <a:spcAft>
                <a:spcPts val="0"/>
              </a:spcAft>
              <a:defRPr/>
            </a:pPr>
            <a:r>
              <a:rPr lang="sl-SI" sz="1199" dirty="0"/>
              <a:t>Razvoj in vzdrževanje storitev</a:t>
            </a:r>
          </a:p>
        </p:txBody>
      </p:sp>
      <p:pic>
        <p:nvPicPr>
          <p:cNvPr id="131" name="Picture 147">
            <a:extLst>
              <a:ext uri="{FF2B5EF4-FFF2-40B4-BE49-F238E27FC236}">
                <a16:creationId xmlns:a16="http://schemas.microsoft.com/office/drawing/2014/main" id="{3A8F2425-BC21-42E8-9F35-3595508C7F7F}"/>
              </a:ext>
            </a:extLst>
          </p:cNvPr>
          <p:cNvPicPr>
            <a:picLocks noChangeAspect="1" noChangeArrowheads="1"/>
          </p:cNvPicPr>
          <p:nvPr/>
        </p:nvPicPr>
        <p:blipFill>
          <a:blip r:embed="rId7">
            <a:extLst>
              <a:ext uri="{28A0092B-C50C-407E-A947-70E740481C1C}">
                <a14:useLocalDpi xmlns:a14="http://schemas.microsoft.com/office/drawing/2010/main" val="0"/>
              </a:ext>
            </a:extLst>
          </a:blip>
          <a:srcRect/>
          <a:stretch>
            <a:fillRect/>
          </a:stretch>
        </p:blipFill>
        <p:spPr bwMode="auto">
          <a:xfrm>
            <a:off x="4113213" y="4325591"/>
            <a:ext cx="669925" cy="669925"/>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pic>
      <p:sp>
        <p:nvSpPr>
          <p:cNvPr id="132" name="TextBox 131">
            <a:extLst>
              <a:ext uri="{FF2B5EF4-FFF2-40B4-BE49-F238E27FC236}">
                <a16:creationId xmlns:a16="http://schemas.microsoft.com/office/drawing/2014/main" id="{768D14DC-F353-4645-81E0-A4BB72835185}"/>
              </a:ext>
            </a:extLst>
          </p:cNvPr>
          <p:cNvSpPr txBox="1"/>
          <p:nvPr/>
        </p:nvSpPr>
        <p:spPr>
          <a:xfrm>
            <a:off x="4177421" y="3548707"/>
            <a:ext cx="2760662" cy="830484"/>
          </a:xfrm>
          <a:prstGeom prst="rect">
            <a:avLst/>
          </a:prstGeom>
          <a:noFill/>
        </p:spPr>
        <p:txBody>
          <a:bodyPr>
            <a:spAutoFit/>
          </a:bodyPr>
          <a:lstStyle/>
          <a:p>
            <a:pPr algn="r" defTabSz="914224" eaLnBrk="1" fontAlgn="auto" hangingPunct="1">
              <a:spcBef>
                <a:spcPts val="0"/>
              </a:spcBef>
              <a:spcAft>
                <a:spcPts val="0"/>
              </a:spcAft>
              <a:defRPr/>
            </a:pPr>
            <a:r>
              <a:rPr lang="sl-SI" sz="1199" kern="0" dirty="0">
                <a:solidFill>
                  <a:sysClr val="windowText" lastClr="000000"/>
                </a:solidFill>
                <a:latin typeface="+mj-lt"/>
              </a:rPr>
              <a:t>Vzdrževanje odnosa z naročniki, odkrivanje njihovih potreb in njihovo izpolnjevanje s katalogom primernih  storitev</a:t>
            </a:r>
          </a:p>
        </p:txBody>
      </p:sp>
      <p:sp>
        <p:nvSpPr>
          <p:cNvPr id="133" name="TextBox 132">
            <a:extLst>
              <a:ext uri="{FF2B5EF4-FFF2-40B4-BE49-F238E27FC236}">
                <a16:creationId xmlns:a16="http://schemas.microsoft.com/office/drawing/2014/main" id="{15F8D3EC-663A-477D-BE08-08FCFD8D0C41}"/>
              </a:ext>
            </a:extLst>
          </p:cNvPr>
          <p:cNvSpPr txBox="1"/>
          <p:nvPr/>
        </p:nvSpPr>
        <p:spPr>
          <a:xfrm>
            <a:off x="4513971" y="3015307"/>
            <a:ext cx="1389062" cy="282575"/>
          </a:xfrm>
          <a:prstGeom prst="rect">
            <a:avLst/>
          </a:prstGeom>
          <a:noFill/>
        </p:spPr>
        <p:txBody>
          <a:bodyPr>
            <a:spAutoFit/>
          </a:bodyPr>
          <a:lstStyle>
            <a:defPPr>
              <a:defRPr lang="en-US"/>
            </a:defPPr>
            <a:lvl1pPr algn="ctr">
              <a:defRPr sz="1176" b="1" kern="0">
                <a:solidFill>
                  <a:sysClr val="windowText" lastClr="000000"/>
                </a:solidFill>
                <a:latin typeface="+mj-lt"/>
              </a:defRPr>
            </a:lvl1pPr>
          </a:lstStyle>
          <a:p>
            <a:pPr defTabSz="932742" eaLnBrk="1" fontAlgn="auto" hangingPunct="1">
              <a:spcBef>
                <a:spcPts val="0"/>
              </a:spcBef>
              <a:spcAft>
                <a:spcPts val="0"/>
              </a:spcAft>
              <a:defRPr/>
            </a:pPr>
            <a:r>
              <a:rPr lang="sl-SI" sz="1199" dirty="0"/>
              <a:t>Poslovne zahteve</a:t>
            </a:r>
          </a:p>
        </p:txBody>
      </p:sp>
      <p:pic>
        <p:nvPicPr>
          <p:cNvPr id="134" name="Picture 146">
            <a:extLst>
              <a:ext uri="{FF2B5EF4-FFF2-40B4-BE49-F238E27FC236}">
                <a16:creationId xmlns:a16="http://schemas.microsoft.com/office/drawing/2014/main" id="{220E130F-BB63-4B67-8D28-E08BD8CC4041}"/>
              </a:ext>
            </a:extLst>
          </p:cNvPr>
          <p:cNvPicPr>
            <a:picLocks noChangeAspect="1" noChangeArrowheads="1"/>
          </p:cNvPicPr>
          <p:nvPr/>
        </p:nvPicPr>
        <p:blipFill>
          <a:blip r:embed="rId8">
            <a:extLst>
              <a:ext uri="{28A0092B-C50C-407E-A947-70E740481C1C}">
                <a14:useLocalDpi xmlns:a14="http://schemas.microsoft.com/office/drawing/2010/main" val="0"/>
              </a:ext>
            </a:extLst>
          </a:blip>
          <a:srcRect/>
          <a:stretch>
            <a:fillRect/>
          </a:stretch>
        </p:blipFill>
        <p:spPr bwMode="auto">
          <a:xfrm>
            <a:off x="4031371" y="2777182"/>
            <a:ext cx="847725" cy="847725"/>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pic>
      <p:sp>
        <p:nvSpPr>
          <p:cNvPr id="140" name="TextBox 139">
            <a:extLst>
              <a:ext uri="{FF2B5EF4-FFF2-40B4-BE49-F238E27FC236}">
                <a16:creationId xmlns:a16="http://schemas.microsoft.com/office/drawing/2014/main" id="{464BF2D7-8508-4906-B891-15FAF6364AF5}"/>
              </a:ext>
            </a:extLst>
          </p:cNvPr>
          <p:cNvSpPr txBox="1"/>
          <p:nvPr/>
        </p:nvSpPr>
        <p:spPr>
          <a:xfrm>
            <a:off x="9890645" y="1913086"/>
            <a:ext cx="1908175" cy="461408"/>
          </a:xfrm>
          <a:prstGeom prst="rect">
            <a:avLst/>
          </a:prstGeom>
          <a:noFill/>
        </p:spPr>
        <p:txBody>
          <a:bodyPr>
            <a:spAutoFit/>
          </a:bodyPr>
          <a:lstStyle>
            <a:defPPr>
              <a:defRPr lang="en-US"/>
            </a:defPPr>
            <a:lvl1pPr algn="ctr">
              <a:defRPr sz="1176" b="1" kern="0">
                <a:solidFill>
                  <a:sysClr val="windowText" lastClr="000000"/>
                </a:solidFill>
                <a:latin typeface="+mj-lt"/>
              </a:defRPr>
            </a:lvl1pPr>
          </a:lstStyle>
          <a:p>
            <a:pPr algn="r" defTabSz="932742" eaLnBrk="1" fontAlgn="auto" hangingPunct="1">
              <a:spcBef>
                <a:spcPts val="0"/>
              </a:spcBef>
              <a:spcAft>
                <a:spcPts val="0"/>
              </a:spcAft>
              <a:defRPr/>
            </a:pPr>
            <a:r>
              <a:rPr lang="sl-SI" sz="1199" dirty="0"/>
              <a:t>Ustvarjanje in vzdrževanje scenarijev uporabe</a:t>
            </a:r>
          </a:p>
        </p:txBody>
      </p:sp>
      <p:pic>
        <p:nvPicPr>
          <p:cNvPr id="141" name="Picture 122">
            <a:extLst>
              <a:ext uri="{FF2B5EF4-FFF2-40B4-BE49-F238E27FC236}">
                <a16:creationId xmlns:a16="http://schemas.microsoft.com/office/drawing/2014/main" id="{5F3A19D0-8535-4FC7-990D-3622D6BFC05C}"/>
              </a:ext>
            </a:extLst>
          </p:cNvPr>
          <p:cNvPicPr>
            <a:picLocks noChangeAspect="1" noChangeArrowheads="1"/>
          </p:cNvPicPr>
          <p:nvPr/>
        </p:nvPicPr>
        <p:blipFill>
          <a:blip r:embed="rId9">
            <a:extLst>
              <a:ext uri="{28A0092B-C50C-407E-A947-70E740481C1C}">
                <a14:useLocalDpi xmlns:a14="http://schemas.microsoft.com/office/drawing/2010/main" val="0"/>
              </a:ext>
            </a:extLst>
          </a:blip>
          <a:srcRect/>
          <a:stretch>
            <a:fillRect/>
          </a:stretch>
        </p:blipFill>
        <p:spPr bwMode="auto">
          <a:xfrm>
            <a:off x="8797925" y="4143796"/>
            <a:ext cx="1011238" cy="1009650"/>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pic>
      <p:grpSp>
        <p:nvGrpSpPr>
          <p:cNvPr id="142" name="Group 129">
            <a:extLst>
              <a:ext uri="{FF2B5EF4-FFF2-40B4-BE49-F238E27FC236}">
                <a16:creationId xmlns:a16="http://schemas.microsoft.com/office/drawing/2014/main" id="{FC7D4C76-F043-46DC-832A-E8C31D7152E9}"/>
              </a:ext>
            </a:extLst>
          </p:cNvPr>
          <p:cNvGrpSpPr>
            <a:grpSpLocks/>
          </p:cNvGrpSpPr>
          <p:nvPr/>
        </p:nvGrpSpPr>
        <p:grpSpPr bwMode="auto">
          <a:xfrm>
            <a:off x="8861425" y="2749971"/>
            <a:ext cx="863600" cy="927100"/>
            <a:chOff x="1799142" y="5351549"/>
            <a:chExt cx="1604457" cy="1531590"/>
          </a:xfrm>
        </p:grpSpPr>
        <p:pic>
          <p:nvPicPr>
            <p:cNvPr id="143" name="Picture 130">
              <a:extLst>
                <a:ext uri="{FF2B5EF4-FFF2-40B4-BE49-F238E27FC236}">
                  <a16:creationId xmlns:a16="http://schemas.microsoft.com/office/drawing/2014/main" id="{748A57CD-4FD7-4610-B5F2-6B49DE90297B}"/>
                </a:ext>
              </a:extLst>
            </p:cNvPr>
            <p:cNvPicPr>
              <a:picLocks noChangeAspect="1" noChangeArrowheads="1"/>
            </p:cNvPicPr>
            <p:nvPr/>
          </p:nvPicPr>
          <p:blipFill>
            <a:blip r:embed="rId10">
              <a:extLst>
                <a:ext uri="{28A0092B-C50C-407E-A947-70E740481C1C}">
                  <a14:useLocalDpi xmlns:a14="http://schemas.microsoft.com/office/drawing/2010/main" val="0"/>
                </a:ext>
              </a:extLst>
            </a:blip>
            <a:srcRect/>
            <a:stretch>
              <a:fillRect/>
            </a:stretch>
          </p:blipFill>
          <p:spPr bwMode="auto">
            <a:xfrm>
              <a:off x="2906426" y="5453115"/>
              <a:ext cx="497173" cy="497173"/>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pic>
        <p:pic>
          <p:nvPicPr>
            <p:cNvPr id="144" name="Picture 131">
              <a:extLst>
                <a:ext uri="{FF2B5EF4-FFF2-40B4-BE49-F238E27FC236}">
                  <a16:creationId xmlns:a16="http://schemas.microsoft.com/office/drawing/2014/main" id="{B7F4010C-19DD-4626-BA53-56A3A1A63280}"/>
                </a:ext>
              </a:extLst>
            </p:cNvPr>
            <p:cNvPicPr>
              <a:picLocks noChangeAspect="1" noChangeArrowheads="1"/>
            </p:cNvPicPr>
            <p:nvPr/>
          </p:nvPicPr>
          <p:blipFill>
            <a:blip r:embed="rId11">
              <a:extLst>
                <a:ext uri="{28A0092B-C50C-407E-A947-70E740481C1C}">
                  <a14:useLocalDpi xmlns:a14="http://schemas.microsoft.com/office/drawing/2010/main" val="0"/>
                </a:ext>
              </a:extLst>
            </a:blip>
            <a:srcRect/>
            <a:stretch>
              <a:fillRect/>
            </a:stretch>
          </p:blipFill>
          <p:spPr bwMode="auto">
            <a:xfrm>
              <a:off x="1799142" y="5587342"/>
              <a:ext cx="447464" cy="447464"/>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pic>
        <p:pic>
          <p:nvPicPr>
            <p:cNvPr id="145" name="Picture 132">
              <a:extLst>
                <a:ext uri="{FF2B5EF4-FFF2-40B4-BE49-F238E27FC236}">
                  <a16:creationId xmlns:a16="http://schemas.microsoft.com/office/drawing/2014/main" id="{173D59EB-BC26-4EAF-9D7F-BDF018A67167}"/>
                </a:ext>
              </a:extLst>
            </p:cNvPr>
            <p:cNvPicPr>
              <a:picLocks noChangeAspect="1" noChangeArrowheads="1"/>
            </p:cNvPicPr>
            <p:nvPr/>
          </p:nvPicPr>
          <p:blipFill>
            <a:blip r:embed="rId12">
              <a:extLst>
                <a:ext uri="{28A0092B-C50C-407E-A947-70E740481C1C}">
                  <a14:useLocalDpi xmlns:a14="http://schemas.microsoft.com/office/drawing/2010/main" val="0"/>
                </a:ext>
              </a:extLst>
            </a:blip>
            <a:srcRect/>
            <a:stretch>
              <a:fillRect/>
            </a:stretch>
          </p:blipFill>
          <p:spPr bwMode="auto">
            <a:xfrm>
              <a:off x="1805808" y="5351549"/>
              <a:ext cx="1531590" cy="1531590"/>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pic>
      </p:grpSp>
      <p:sp>
        <p:nvSpPr>
          <p:cNvPr id="146" name="TextBox 145">
            <a:extLst>
              <a:ext uri="{FF2B5EF4-FFF2-40B4-BE49-F238E27FC236}">
                <a16:creationId xmlns:a16="http://schemas.microsoft.com/office/drawing/2014/main" id="{6F4701D1-F005-4FB5-93F7-EB1AC16A9F84}"/>
              </a:ext>
            </a:extLst>
          </p:cNvPr>
          <p:cNvSpPr txBox="1"/>
          <p:nvPr/>
        </p:nvSpPr>
        <p:spPr>
          <a:xfrm>
            <a:off x="10212388" y="2830933"/>
            <a:ext cx="2049462" cy="461408"/>
          </a:xfrm>
          <a:prstGeom prst="rect">
            <a:avLst/>
          </a:prstGeom>
          <a:noFill/>
        </p:spPr>
        <p:txBody>
          <a:bodyPr>
            <a:spAutoFit/>
          </a:bodyPr>
          <a:lstStyle/>
          <a:p>
            <a:pPr algn="r" defTabSz="932742" eaLnBrk="1" fontAlgn="auto" hangingPunct="1">
              <a:spcBef>
                <a:spcPts val="0"/>
              </a:spcBef>
              <a:spcAft>
                <a:spcPts val="0"/>
              </a:spcAft>
              <a:defRPr/>
            </a:pPr>
            <a:r>
              <a:rPr lang="sl-SI" sz="1199" b="1" kern="0" dirty="0">
                <a:solidFill>
                  <a:sysClr val="windowText" lastClr="000000"/>
                </a:solidFill>
                <a:latin typeface="+mj-lt"/>
              </a:rPr>
              <a:t>Razvoj poslovanja/ Digitalna Transformacija</a:t>
            </a:r>
          </a:p>
        </p:txBody>
      </p:sp>
      <p:sp>
        <p:nvSpPr>
          <p:cNvPr id="147" name="TextBox 146">
            <a:extLst>
              <a:ext uri="{FF2B5EF4-FFF2-40B4-BE49-F238E27FC236}">
                <a16:creationId xmlns:a16="http://schemas.microsoft.com/office/drawing/2014/main" id="{5D4B3B79-629E-49B3-B05F-FC79E20E12C7}"/>
              </a:ext>
            </a:extLst>
          </p:cNvPr>
          <p:cNvSpPr txBox="1"/>
          <p:nvPr/>
        </p:nvSpPr>
        <p:spPr>
          <a:xfrm>
            <a:off x="10167938" y="4727996"/>
            <a:ext cx="2049462" cy="280987"/>
          </a:xfrm>
          <a:prstGeom prst="rect">
            <a:avLst/>
          </a:prstGeom>
          <a:noFill/>
        </p:spPr>
        <p:txBody>
          <a:bodyPr>
            <a:spAutoFit/>
          </a:bodyPr>
          <a:lstStyle/>
          <a:p>
            <a:pPr algn="r" defTabSz="932742" eaLnBrk="1" fontAlgn="auto" hangingPunct="1">
              <a:spcBef>
                <a:spcPts val="0"/>
              </a:spcBef>
              <a:spcAft>
                <a:spcPts val="0"/>
              </a:spcAft>
              <a:defRPr/>
            </a:pPr>
            <a:r>
              <a:rPr lang="sl-SI" sz="1199" b="1" kern="0" dirty="0">
                <a:solidFill>
                  <a:sysClr val="windowText" lastClr="000000"/>
                </a:solidFill>
                <a:latin typeface="+mj-lt"/>
              </a:rPr>
              <a:t>Poznavanje trga, trendov</a:t>
            </a:r>
          </a:p>
        </p:txBody>
      </p:sp>
      <p:sp>
        <p:nvSpPr>
          <p:cNvPr id="157" name="TextBox 156">
            <a:extLst>
              <a:ext uri="{FF2B5EF4-FFF2-40B4-BE49-F238E27FC236}">
                <a16:creationId xmlns:a16="http://schemas.microsoft.com/office/drawing/2014/main" id="{C96B27F9-2C63-43FA-B084-A631865918DC}"/>
              </a:ext>
            </a:extLst>
          </p:cNvPr>
          <p:cNvSpPr txBox="1"/>
          <p:nvPr/>
        </p:nvSpPr>
        <p:spPr>
          <a:xfrm>
            <a:off x="9961563" y="3569270"/>
            <a:ext cx="2305346" cy="830484"/>
          </a:xfrm>
          <a:prstGeom prst="rect">
            <a:avLst/>
          </a:prstGeom>
          <a:noFill/>
        </p:spPr>
        <p:txBody>
          <a:bodyPr wrap="square">
            <a:spAutoFit/>
          </a:bodyPr>
          <a:lstStyle/>
          <a:p>
            <a:pPr algn="r" defTabSz="914224" eaLnBrk="1" fontAlgn="auto" hangingPunct="1">
              <a:spcBef>
                <a:spcPts val="0"/>
              </a:spcBef>
              <a:spcAft>
                <a:spcPts val="0"/>
              </a:spcAft>
              <a:defRPr/>
            </a:pPr>
            <a:r>
              <a:rPr lang="sl-SI" sz="1199" kern="0" dirty="0">
                <a:solidFill>
                  <a:sysClr val="windowText" lastClr="000000"/>
                </a:solidFill>
                <a:latin typeface="+mj-lt"/>
              </a:rPr>
              <a:t>Vzdrževanje odnosa z naročniki, odkrivanje njihovih potreb in svetovanje pri poslovnih strategijah</a:t>
            </a:r>
          </a:p>
        </p:txBody>
      </p:sp>
    </p:spTree>
    <p:extLst>
      <p:ext uri="{BB962C8B-B14F-4D97-AF65-F5344CB8AC3E}">
        <p14:creationId xmlns:p14="http://schemas.microsoft.com/office/powerpoint/2010/main" val="3854639721"/>
      </p:ext>
    </p:extLst>
  </p:cSld>
  <p:clrMapOvr>
    <a:masterClrMapping/>
  </p:clrMapOvr>
  <p:transition spd="med">
    <p:fade/>
  </p:transition>
</p:sld>
</file>

<file path=ppt/slides/slide25.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17" name="Title 16">
            <a:extLst>
              <a:ext uri="{FF2B5EF4-FFF2-40B4-BE49-F238E27FC236}">
                <a16:creationId xmlns:a16="http://schemas.microsoft.com/office/drawing/2014/main" id="{2F104369-DE50-4447-A5FC-3712E3587C43}"/>
              </a:ext>
            </a:extLst>
          </p:cNvPr>
          <p:cNvSpPr>
            <a:spLocks noGrp="1"/>
          </p:cNvSpPr>
          <p:nvPr>
            <p:ph type="title"/>
          </p:nvPr>
        </p:nvSpPr>
        <p:spPr/>
        <p:txBody>
          <a:bodyPr/>
          <a:lstStyle/>
          <a:p>
            <a:pPr defTabSz="932742" fontAlgn="auto">
              <a:spcAft>
                <a:spcPts val="0"/>
              </a:spcAft>
              <a:defRPr/>
            </a:pPr>
            <a:r>
              <a:rPr lang="sl-SI" dirty="0"/>
              <a:t>MSM pri upravljanju povpraševanja/kapacitete</a:t>
            </a:r>
          </a:p>
        </p:txBody>
      </p:sp>
      <p:grpSp>
        <p:nvGrpSpPr>
          <p:cNvPr id="2" name="Group 1">
            <a:extLst>
              <a:ext uri="{FF2B5EF4-FFF2-40B4-BE49-F238E27FC236}">
                <a16:creationId xmlns:a16="http://schemas.microsoft.com/office/drawing/2014/main" id="{E1A958DA-AFBD-46A2-A740-1D87EC984824}"/>
              </a:ext>
            </a:extLst>
          </p:cNvPr>
          <p:cNvGrpSpPr/>
          <p:nvPr/>
        </p:nvGrpSpPr>
        <p:grpSpPr>
          <a:xfrm>
            <a:off x="234949" y="1048990"/>
            <a:ext cx="11968163" cy="5630044"/>
            <a:chOff x="228600" y="1048990"/>
            <a:chExt cx="11968163" cy="5630044"/>
          </a:xfrm>
        </p:grpSpPr>
        <p:sp>
          <p:nvSpPr>
            <p:cNvPr id="7" name="Rectangle 6">
              <a:extLst>
                <a:ext uri="{FF2B5EF4-FFF2-40B4-BE49-F238E27FC236}">
                  <a16:creationId xmlns:a16="http://schemas.microsoft.com/office/drawing/2014/main" id="{478B9689-DE56-4172-9796-B6C83714831C}"/>
                </a:ext>
              </a:extLst>
            </p:cNvPr>
            <p:cNvSpPr/>
            <p:nvPr/>
          </p:nvSpPr>
          <p:spPr bwMode="auto">
            <a:xfrm>
              <a:off x="8864600" y="4003328"/>
              <a:ext cx="3321050" cy="1068387"/>
            </a:xfrm>
            <a:prstGeom prst="rect">
              <a:avLst/>
            </a:prstGeom>
            <a:solidFill>
              <a:schemeClr val="bg1">
                <a:lumMod val="95000"/>
              </a:schemeClr>
            </a:solidFill>
            <a:ln>
              <a:noFill/>
              <a:headEnd type="none" w="med" len="med"/>
              <a:tailEnd type="none" w="med" len="med"/>
            </a:ln>
            <a:effectLst/>
          </p:spPr>
          <p:style>
            <a:lnRef idx="1">
              <a:schemeClr val="accent2"/>
            </a:lnRef>
            <a:fillRef idx="3">
              <a:schemeClr val="accent2"/>
            </a:fillRef>
            <a:effectRef idx="2">
              <a:schemeClr val="accent2"/>
            </a:effectRef>
            <a:fontRef idx="minor">
              <a:schemeClr val="lt1"/>
            </a:fontRef>
          </p:style>
          <p:txBody>
            <a:bodyPr lIns="182854" tIns="146283" rIns="182854" bIns="146283"/>
            <a:lstStyle/>
            <a:p>
              <a:pPr algn="ctr" defTabSz="932293" eaLnBrk="1" hangingPunct="1">
                <a:lnSpc>
                  <a:spcPct val="90000"/>
                </a:lnSpc>
                <a:defRPr/>
              </a:pPr>
              <a:endParaRPr lang="sl-SI" sz="2400" kern="0" dirty="0">
                <a:gradFill>
                  <a:gsLst>
                    <a:gs pos="0">
                      <a:srgbClr val="FFFFFF"/>
                    </a:gs>
                    <a:gs pos="100000">
                      <a:srgbClr val="FFFFFF"/>
                    </a:gs>
                  </a:gsLst>
                  <a:lin ang="5400000" scaled="0"/>
                </a:gradFill>
                <a:ea typeface="Segoe UI" pitchFamily="34" charset="0"/>
                <a:cs typeface="Segoe UI" pitchFamily="34" charset="0"/>
              </a:endParaRPr>
            </a:p>
          </p:txBody>
        </p:sp>
        <p:sp>
          <p:nvSpPr>
            <p:cNvPr id="8" name="Rectangle 7">
              <a:extLst>
                <a:ext uri="{FF2B5EF4-FFF2-40B4-BE49-F238E27FC236}">
                  <a16:creationId xmlns:a16="http://schemas.microsoft.com/office/drawing/2014/main" id="{37E2B8E4-5B17-456E-9918-2CF51CBF3D25}"/>
                </a:ext>
              </a:extLst>
            </p:cNvPr>
            <p:cNvSpPr/>
            <p:nvPr/>
          </p:nvSpPr>
          <p:spPr bwMode="auto">
            <a:xfrm>
              <a:off x="8864600" y="2844453"/>
              <a:ext cx="3321050" cy="1068387"/>
            </a:xfrm>
            <a:prstGeom prst="rect">
              <a:avLst/>
            </a:prstGeom>
            <a:solidFill>
              <a:schemeClr val="bg1">
                <a:lumMod val="95000"/>
              </a:schemeClr>
            </a:solidFill>
            <a:ln>
              <a:noFill/>
              <a:headEnd type="none" w="med" len="med"/>
              <a:tailEnd type="none" w="med" len="med"/>
            </a:ln>
            <a:effectLst/>
          </p:spPr>
          <p:style>
            <a:lnRef idx="1">
              <a:schemeClr val="accent2"/>
            </a:lnRef>
            <a:fillRef idx="3">
              <a:schemeClr val="accent2"/>
            </a:fillRef>
            <a:effectRef idx="2">
              <a:schemeClr val="accent2"/>
            </a:effectRef>
            <a:fontRef idx="minor">
              <a:schemeClr val="lt1"/>
            </a:fontRef>
          </p:style>
          <p:txBody>
            <a:bodyPr lIns="182854" tIns="146283" rIns="182854" bIns="146283"/>
            <a:lstStyle/>
            <a:p>
              <a:pPr algn="ctr" defTabSz="932293" eaLnBrk="1" hangingPunct="1">
                <a:lnSpc>
                  <a:spcPct val="90000"/>
                </a:lnSpc>
                <a:defRPr/>
              </a:pPr>
              <a:endParaRPr lang="sl-SI" sz="2400" kern="0" dirty="0">
                <a:gradFill>
                  <a:gsLst>
                    <a:gs pos="0">
                      <a:srgbClr val="FFFFFF"/>
                    </a:gs>
                    <a:gs pos="100000">
                      <a:srgbClr val="FFFFFF"/>
                    </a:gs>
                  </a:gsLst>
                  <a:lin ang="5400000" scaled="0"/>
                </a:gradFill>
                <a:ea typeface="Segoe UI" pitchFamily="34" charset="0"/>
                <a:cs typeface="Segoe UI" pitchFamily="34" charset="0"/>
              </a:endParaRPr>
            </a:p>
          </p:txBody>
        </p:sp>
        <p:sp>
          <p:nvSpPr>
            <p:cNvPr id="9" name="Rectangle 8">
              <a:extLst>
                <a:ext uri="{FF2B5EF4-FFF2-40B4-BE49-F238E27FC236}">
                  <a16:creationId xmlns:a16="http://schemas.microsoft.com/office/drawing/2014/main" id="{A408F8B5-DC1B-49AA-8CC8-2119639D0964}"/>
                </a:ext>
              </a:extLst>
            </p:cNvPr>
            <p:cNvSpPr/>
            <p:nvPr/>
          </p:nvSpPr>
          <p:spPr bwMode="auto">
            <a:xfrm>
              <a:off x="2747963" y="2866678"/>
              <a:ext cx="4113212" cy="2165350"/>
            </a:xfrm>
            <a:prstGeom prst="rect">
              <a:avLst/>
            </a:prstGeom>
            <a:solidFill>
              <a:schemeClr val="bg1">
                <a:lumMod val="95000"/>
              </a:schemeClr>
            </a:solidFill>
            <a:ln>
              <a:noFill/>
              <a:headEnd type="none" w="med" len="med"/>
              <a:tailEnd type="none" w="med" len="med"/>
            </a:ln>
            <a:effectLst/>
          </p:spPr>
          <p:style>
            <a:lnRef idx="1">
              <a:schemeClr val="accent2"/>
            </a:lnRef>
            <a:fillRef idx="3">
              <a:schemeClr val="accent2"/>
            </a:fillRef>
            <a:effectRef idx="2">
              <a:schemeClr val="accent2"/>
            </a:effectRef>
            <a:fontRef idx="minor">
              <a:schemeClr val="lt1"/>
            </a:fontRef>
          </p:style>
          <p:txBody>
            <a:bodyPr lIns="182854" tIns="146283" rIns="182854" bIns="146283"/>
            <a:lstStyle/>
            <a:p>
              <a:pPr algn="ctr" defTabSz="932293" eaLnBrk="1" hangingPunct="1">
                <a:lnSpc>
                  <a:spcPct val="90000"/>
                </a:lnSpc>
                <a:defRPr/>
              </a:pPr>
              <a:endParaRPr lang="sl-SI" sz="2400" kern="0" dirty="0">
                <a:gradFill>
                  <a:gsLst>
                    <a:gs pos="0">
                      <a:srgbClr val="FFFFFF"/>
                    </a:gs>
                    <a:gs pos="100000">
                      <a:srgbClr val="FFFFFF"/>
                    </a:gs>
                  </a:gsLst>
                  <a:lin ang="5400000" scaled="0"/>
                </a:gradFill>
                <a:ea typeface="Segoe UI" pitchFamily="34" charset="0"/>
                <a:cs typeface="Segoe UI" pitchFamily="34" charset="0"/>
              </a:endParaRPr>
            </a:p>
          </p:txBody>
        </p:sp>
        <p:sp>
          <p:nvSpPr>
            <p:cNvPr id="10" name="Rectangle 9">
              <a:extLst>
                <a:ext uri="{FF2B5EF4-FFF2-40B4-BE49-F238E27FC236}">
                  <a16:creationId xmlns:a16="http://schemas.microsoft.com/office/drawing/2014/main" id="{96A85079-3870-4FFA-AB1A-4D28769D9F79}"/>
                </a:ext>
              </a:extLst>
            </p:cNvPr>
            <p:cNvSpPr/>
            <p:nvPr/>
          </p:nvSpPr>
          <p:spPr bwMode="auto">
            <a:xfrm>
              <a:off x="239713" y="1514128"/>
              <a:ext cx="11957050" cy="1271587"/>
            </a:xfrm>
            <a:prstGeom prst="rect">
              <a:avLst/>
            </a:prstGeom>
            <a:solidFill>
              <a:schemeClr val="bg1">
                <a:lumMod val="95000"/>
              </a:schemeClr>
            </a:solidFill>
            <a:ln>
              <a:noFill/>
              <a:headEnd type="none" w="med" len="med"/>
              <a:tailEnd type="none" w="med" len="med"/>
            </a:ln>
            <a:effectLst/>
          </p:spPr>
          <p:style>
            <a:lnRef idx="1">
              <a:schemeClr val="accent2"/>
            </a:lnRef>
            <a:fillRef idx="3">
              <a:schemeClr val="accent2"/>
            </a:fillRef>
            <a:effectRef idx="2">
              <a:schemeClr val="accent2"/>
            </a:effectRef>
            <a:fontRef idx="minor">
              <a:schemeClr val="lt1"/>
            </a:fontRef>
          </p:style>
          <p:txBody>
            <a:bodyPr lIns="182854" tIns="146283" rIns="182854" bIns="146283"/>
            <a:lstStyle/>
            <a:p>
              <a:pPr algn="ctr" defTabSz="932293" eaLnBrk="1" hangingPunct="1">
                <a:lnSpc>
                  <a:spcPct val="90000"/>
                </a:lnSpc>
                <a:defRPr/>
              </a:pPr>
              <a:endParaRPr lang="sl-SI" sz="2400" kern="0" dirty="0">
                <a:gradFill>
                  <a:gsLst>
                    <a:gs pos="0">
                      <a:srgbClr val="FFFFFF"/>
                    </a:gs>
                    <a:gs pos="100000">
                      <a:srgbClr val="FFFFFF"/>
                    </a:gs>
                  </a:gsLst>
                  <a:lin ang="5400000" scaled="0"/>
                </a:gradFill>
                <a:ea typeface="Segoe UI" pitchFamily="34" charset="0"/>
                <a:cs typeface="Segoe UI" pitchFamily="34" charset="0"/>
              </a:endParaRPr>
            </a:p>
          </p:txBody>
        </p:sp>
        <p:sp>
          <p:nvSpPr>
            <p:cNvPr id="11" name="Rectangle 10">
              <a:extLst>
                <a:ext uri="{FF2B5EF4-FFF2-40B4-BE49-F238E27FC236}">
                  <a16:creationId xmlns:a16="http://schemas.microsoft.com/office/drawing/2014/main" id="{B1B0DD57-E495-4246-B6C3-C1810ABCBD5F}"/>
                </a:ext>
              </a:extLst>
            </p:cNvPr>
            <p:cNvSpPr/>
            <p:nvPr/>
          </p:nvSpPr>
          <p:spPr bwMode="auto">
            <a:xfrm>
              <a:off x="228600" y="5135215"/>
              <a:ext cx="10814173" cy="1271588"/>
            </a:xfrm>
            <a:prstGeom prst="rect">
              <a:avLst/>
            </a:prstGeom>
            <a:solidFill>
              <a:schemeClr val="bg1">
                <a:lumMod val="95000"/>
              </a:schemeClr>
            </a:solidFill>
            <a:ln>
              <a:noFill/>
              <a:headEnd type="none" w="med" len="med"/>
              <a:tailEnd type="none" w="med" len="med"/>
            </a:ln>
            <a:effectLst/>
          </p:spPr>
          <p:style>
            <a:lnRef idx="1">
              <a:schemeClr val="accent2"/>
            </a:lnRef>
            <a:fillRef idx="3">
              <a:schemeClr val="accent2"/>
            </a:fillRef>
            <a:effectRef idx="2">
              <a:schemeClr val="accent2"/>
            </a:effectRef>
            <a:fontRef idx="minor">
              <a:schemeClr val="lt1"/>
            </a:fontRef>
          </p:style>
          <p:txBody>
            <a:bodyPr lIns="182854" tIns="146283" rIns="182854" bIns="146283"/>
            <a:lstStyle/>
            <a:p>
              <a:pPr algn="ctr" defTabSz="932293" eaLnBrk="1" hangingPunct="1">
                <a:lnSpc>
                  <a:spcPct val="90000"/>
                </a:lnSpc>
                <a:defRPr/>
              </a:pPr>
              <a:endParaRPr lang="sl-SI" sz="2400" kern="0" dirty="0">
                <a:gradFill>
                  <a:gsLst>
                    <a:gs pos="0">
                      <a:srgbClr val="FFFFFF"/>
                    </a:gs>
                    <a:gs pos="100000">
                      <a:srgbClr val="FFFFFF"/>
                    </a:gs>
                  </a:gsLst>
                  <a:lin ang="5400000" scaled="0"/>
                </a:gradFill>
                <a:ea typeface="Segoe UI" pitchFamily="34" charset="0"/>
                <a:cs typeface="Segoe UI" pitchFamily="34" charset="0"/>
              </a:endParaRPr>
            </a:p>
          </p:txBody>
        </p:sp>
        <p:sp>
          <p:nvSpPr>
            <p:cNvPr id="12" name="Rectangle 11">
              <a:extLst>
                <a:ext uri="{FF2B5EF4-FFF2-40B4-BE49-F238E27FC236}">
                  <a16:creationId xmlns:a16="http://schemas.microsoft.com/office/drawing/2014/main" id="{45CCDEAF-AFF3-4850-BD01-87D6EE80C7B7}"/>
                </a:ext>
              </a:extLst>
            </p:cNvPr>
            <p:cNvSpPr/>
            <p:nvPr/>
          </p:nvSpPr>
          <p:spPr bwMode="auto">
            <a:xfrm>
              <a:off x="228600" y="2866678"/>
              <a:ext cx="2416175" cy="2165350"/>
            </a:xfrm>
            <a:prstGeom prst="rect">
              <a:avLst/>
            </a:prstGeom>
            <a:solidFill>
              <a:schemeClr val="bg1">
                <a:lumMod val="95000"/>
              </a:schemeClr>
            </a:solidFill>
            <a:ln>
              <a:noFill/>
              <a:headEnd type="none" w="med" len="med"/>
              <a:tailEnd type="none" w="med" len="med"/>
            </a:ln>
            <a:effectLst/>
          </p:spPr>
          <p:style>
            <a:lnRef idx="1">
              <a:schemeClr val="accent2"/>
            </a:lnRef>
            <a:fillRef idx="3">
              <a:schemeClr val="accent2"/>
            </a:fillRef>
            <a:effectRef idx="2">
              <a:schemeClr val="accent2"/>
            </a:effectRef>
            <a:fontRef idx="minor">
              <a:schemeClr val="lt1"/>
            </a:fontRef>
          </p:style>
          <p:txBody>
            <a:bodyPr lIns="182854" tIns="146283" rIns="182854" bIns="146283"/>
            <a:lstStyle/>
            <a:p>
              <a:pPr algn="ctr" defTabSz="932293" eaLnBrk="1" hangingPunct="1">
                <a:lnSpc>
                  <a:spcPct val="90000"/>
                </a:lnSpc>
                <a:defRPr/>
              </a:pPr>
              <a:endParaRPr lang="sl-SI" sz="2400" kern="0" dirty="0">
                <a:gradFill>
                  <a:gsLst>
                    <a:gs pos="0">
                      <a:srgbClr val="FFFFFF"/>
                    </a:gs>
                    <a:gs pos="100000">
                      <a:srgbClr val="FFFFFF"/>
                    </a:gs>
                  </a:gsLst>
                  <a:lin ang="5400000" scaled="0"/>
                </a:gradFill>
                <a:ea typeface="Segoe UI" pitchFamily="34" charset="0"/>
                <a:cs typeface="Segoe UI" pitchFamily="34" charset="0"/>
              </a:endParaRPr>
            </a:p>
          </p:txBody>
        </p:sp>
        <p:sp>
          <p:nvSpPr>
            <p:cNvPr id="13" name="Arc 12">
              <a:extLst>
                <a:ext uri="{FF2B5EF4-FFF2-40B4-BE49-F238E27FC236}">
                  <a16:creationId xmlns:a16="http://schemas.microsoft.com/office/drawing/2014/main" id="{BAC132DE-DD86-42F5-B848-6A1B8417DBE0}"/>
                </a:ext>
              </a:extLst>
            </p:cNvPr>
            <p:cNvSpPr/>
            <p:nvPr/>
          </p:nvSpPr>
          <p:spPr>
            <a:xfrm rot="475851">
              <a:off x="7400925" y="2684115"/>
              <a:ext cx="2703513" cy="2709863"/>
            </a:xfrm>
            <a:prstGeom prst="arc">
              <a:avLst>
                <a:gd name="adj1" fmla="val 16963599"/>
                <a:gd name="adj2" fmla="val 3019008"/>
              </a:avLst>
            </a:prstGeom>
            <a:ln w="28575">
              <a:solidFill>
                <a:schemeClr val="tx2"/>
              </a:solidFill>
              <a:prstDash val="dash"/>
              <a:headEnd type="triangle" w="med" len="med"/>
              <a:tailEnd type="none" w="med" len="med"/>
            </a:ln>
          </p:spPr>
          <p:style>
            <a:lnRef idx="1">
              <a:schemeClr val="accent1"/>
            </a:lnRef>
            <a:fillRef idx="0">
              <a:schemeClr val="accent1"/>
            </a:fillRef>
            <a:effectRef idx="0">
              <a:schemeClr val="accent1"/>
            </a:effectRef>
            <a:fontRef idx="minor">
              <a:schemeClr val="tx1"/>
            </a:fontRef>
          </p:style>
          <p:txBody>
            <a:bodyPr lIns="91427" tIns="45713" rIns="91427" bIns="45713" anchor="ctr"/>
            <a:lstStyle/>
            <a:p>
              <a:pPr algn="ctr" defTabSz="914224" eaLnBrk="1" fontAlgn="auto" hangingPunct="1">
                <a:spcBef>
                  <a:spcPts val="0"/>
                </a:spcBef>
                <a:spcAft>
                  <a:spcPts val="0"/>
                </a:spcAft>
                <a:defRPr/>
              </a:pPr>
              <a:endParaRPr lang="sl-SI" kern="0" dirty="0">
                <a:solidFill>
                  <a:sysClr val="windowText" lastClr="000000"/>
                </a:solidFill>
              </a:endParaRPr>
            </a:p>
          </p:txBody>
        </p:sp>
        <p:sp>
          <p:nvSpPr>
            <p:cNvPr id="14" name="Rectangle 13">
              <a:extLst>
                <a:ext uri="{FF2B5EF4-FFF2-40B4-BE49-F238E27FC236}">
                  <a16:creationId xmlns:a16="http://schemas.microsoft.com/office/drawing/2014/main" id="{8FAD5DA6-E7D8-4AF8-B854-49BF6905D84A}"/>
                </a:ext>
              </a:extLst>
            </p:cNvPr>
            <p:cNvSpPr/>
            <p:nvPr/>
          </p:nvSpPr>
          <p:spPr bwMode="auto">
            <a:xfrm>
              <a:off x="9674225" y="2977803"/>
              <a:ext cx="644525" cy="704850"/>
            </a:xfrm>
            <a:prstGeom prst="rect">
              <a:avLst/>
            </a:prstGeom>
            <a:solidFill>
              <a:schemeClr val="bg1">
                <a:lumMod val="95000"/>
              </a:schemeClr>
            </a:solidFill>
            <a:ln>
              <a:noFill/>
              <a:headEnd type="none" w="med" len="med"/>
              <a:tailEnd type="none" w="med" len="med"/>
            </a:ln>
            <a:effectLst/>
          </p:spPr>
          <p:style>
            <a:lnRef idx="1">
              <a:schemeClr val="accent2"/>
            </a:lnRef>
            <a:fillRef idx="3">
              <a:schemeClr val="accent2"/>
            </a:fillRef>
            <a:effectRef idx="2">
              <a:schemeClr val="accent2"/>
            </a:effectRef>
            <a:fontRef idx="minor">
              <a:schemeClr val="lt1"/>
            </a:fontRef>
          </p:style>
          <p:txBody>
            <a:bodyPr lIns="182854" tIns="146283" rIns="182854" bIns="146283"/>
            <a:lstStyle/>
            <a:p>
              <a:pPr algn="ctr" defTabSz="932293" eaLnBrk="1" hangingPunct="1">
                <a:lnSpc>
                  <a:spcPct val="90000"/>
                </a:lnSpc>
                <a:defRPr/>
              </a:pPr>
              <a:endParaRPr lang="sl-SI" sz="2400" kern="0" dirty="0">
                <a:gradFill>
                  <a:gsLst>
                    <a:gs pos="0">
                      <a:srgbClr val="FFFFFF"/>
                    </a:gs>
                    <a:gs pos="100000">
                      <a:srgbClr val="FFFFFF"/>
                    </a:gs>
                  </a:gsLst>
                  <a:lin ang="5400000" scaled="0"/>
                </a:gradFill>
                <a:ea typeface="Segoe UI" pitchFamily="34" charset="0"/>
                <a:cs typeface="Segoe UI" pitchFamily="34" charset="0"/>
              </a:endParaRPr>
            </a:p>
          </p:txBody>
        </p:sp>
        <p:sp>
          <p:nvSpPr>
            <p:cNvPr id="15" name="Rectangle 14">
              <a:extLst>
                <a:ext uri="{FF2B5EF4-FFF2-40B4-BE49-F238E27FC236}">
                  <a16:creationId xmlns:a16="http://schemas.microsoft.com/office/drawing/2014/main" id="{2DA89AE0-7CCB-4B8F-BC64-6FC3F6FA8F2C}"/>
                </a:ext>
              </a:extLst>
            </p:cNvPr>
            <p:cNvSpPr/>
            <p:nvPr/>
          </p:nvSpPr>
          <p:spPr bwMode="auto">
            <a:xfrm>
              <a:off x="9818688" y="4125565"/>
              <a:ext cx="496887" cy="776288"/>
            </a:xfrm>
            <a:prstGeom prst="rect">
              <a:avLst/>
            </a:prstGeom>
            <a:solidFill>
              <a:schemeClr val="bg1">
                <a:lumMod val="95000"/>
              </a:schemeClr>
            </a:solidFill>
            <a:ln>
              <a:noFill/>
              <a:headEnd type="none" w="med" len="med"/>
              <a:tailEnd type="none" w="med" len="med"/>
            </a:ln>
            <a:effectLst/>
          </p:spPr>
          <p:style>
            <a:lnRef idx="1">
              <a:schemeClr val="accent2"/>
            </a:lnRef>
            <a:fillRef idx="3">
              <a:schemeClr val="accent2"/>
            </a:fillRef>
            <a:effectRef idx="2">
              <a:schemeClr val="accent2"/>
            </a:effectRef>
            <a:fontRef idx="minor">
              <a:schemeClr val="lt1"/>
            </a:fontRef>
          </p:style>
          <p:txBody>
            <a:bodyPr lIns="182854" tIns="146283" rIns="182854" bIns="146283"/>
            <a:lstStyle/>
            <a:p>
              <a:pPr algn="ctr" defTabSz="932293" eaLnBrk="1" hangingPunct="1">
                <a:lnSpc>
                  <a:spcPct val="90000"/>
                </a:lnSpc>
                <a:defRPr/>
              </a:pPr>
              <a:endParaRPr lang="sl-SI" sz="2400" kern="0" dirty="0">
                <a:gradFill>
                  <a:gsLst>
                    <a:gs pos="0">
                      <a:srgbClr val="FFFFFF"/>
                    </a:gs>
                    <a:gs pos="100000">
                      <a:srgbClr val="FFFFFF"/>
                    </a:gs>
                  </a:gsLst>
                  <a:lin ang="5400000" scaled="0"/>
                </a:gradFill>
                <a:ea typeface="Segoe UI" pitchFamily="34" charset="0"/>
                <a:cs typeface="Segoe UI" pitchFamily="34" charset="0"/>
              </a:endParaRPr>
            </a:p>
          </p:txBody>
        </p:sp>
        <p:pic>
          <p:nvPicPr>
            <p:cNvPr id="16" name="Picture 6">
              <a:extLst>
                <a:ext uri="{FF2B5EF4-FFF2-40B4-BE49-F238E27FC236}">
                  <a16:creationId xmlns:a16="http://schemas.microsoft.com/office/drawing/2014/main" id="{440A9B1F-C096-4050-9E14-12D12E20842E}"/>
                </a:ext>
              </a:extLst>
            </p:cNvPr>
            <p:cNvPicPr>
              <a:picLocks noChangeAspect="1" noChangeArrowheads="1"/>
            </p:cNvPicPr>
            <p:nvPr/>
          </p:nvPicPr>
          <p:blipFill>
            <a:blip r:embed="rId3">
              <a:extLst>
                <a:ext uri="{28A0092B-C50C-407E-A947-70E740481C1C}">
                  <a14:useLocalDpi xmlns:a14="http://schemas.microsoft.com/office/drawing/2010/main" val="0"/>
                </a:ext>
              </a:extLst>
            </a:blip>
            <a:srcRect/>
            <a:stretch>
              <a:fillRect/>
            </a:stretch>
          </p:blipFill>
          <p:spPr bwMode="auto">
            <a:xfrm>
              <a:off x="3324225" y="1526828"/>
              <a:ext cx="1395413" cy="1395412"/>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pic>
        <p:sp>
          <p:nvSpPr>
            <p:cNvPr id="18" name="TextBox 17">
              <a:extLst>
                <a:ext uri="{FF2B5EF4-FFF2-40B4-BE49-F238E27FC236}">
                  <a16:creationId xmlns:a16="http://schemas.microsoft.com/office/drawing/2014/main" id="{E5610FEC-A82F-4EA0-BBC7-16746919919D}"/>
                </a:ext>
              </a:extLst>
            </p:cNvPr>
            <p:cNvSpPr txBox="1"/>
            <p:nvPr/>
          </p:nvSpPr>
          <p:spPr>
            <a:xfrm>
              <a:off x="276225" y="3793778"/>
              <a:ext cx="1617663" cy="350837"/>
            </a:xfrm>
            <a:prstGeom prst="rect">
              <a:avLst/>
            </a:prstGeom>
            <a:noFill/>
          </p:spPr>
          <p:txBody>
            <a:bodyPr>
              <a:spAutoFit/>
            </a:bodyPr>
            <a:lstStyle/>
            <a:p>
              <a:pPr defTabSz="914224" eaLnBrk="1" fontAlgn="auto" hangingPunct="1">
                <a:spcBef>
                  <a:spcPts val="0"/>
                </a:spcBef>
                <a:spcAft>
                  <a:spcPts val="0"/>
                </a:spcAft>
                <a:defRPr/>
              </a:pPr>
              <a:r>
                <a:rPr lang="sl-SI" sz="1632" b="1" kern="0" dirty="0">
                  <a:solidFill>
                    <a:sysClr val="windowText" lastClr="000000"/>
                  </a:solidFill>
                  <a:latin typeface="+mn-lt"/>
                </a:rPr>
                <a:t>IT oddelek</a:t>
              </a:r>
            </a:p>
          </p:txBody>
        </p:sp>
        <p:cxnSp>
          <p:nvCxnSpPr>
            <p:cNvPr id="19" name="Straight Arrow Connector 18">
              <a:extLst>
                <a:ext uri="{FF2B5EF4-FFF2-40B4-BE49-F238E27FC236}">
                  <a16:creationId xmlns:a16="http://schemas.microsoft.com/office/drawing/2014/main" id="{C9CC5CD7-06A0-4F71-A270-27DB6BAE9C46}"/>
                </a:ext>
              </a:extLst>
            </p:cNvPr>
            <p:cNvCxnSpPr>
              <a:cxnSpLocks/>
            </p:cNvCxnSpPr>
            <p:nvPr/>
          </p:nvCxnSpPr>
          <p:spPr>
            <a:xfrm flipH="1">
              <a:off x="4021138" y="2766665"/>
              <a:ext cx="0" cy="720725"/>
            </a:xfrm>
            <a:prstGeom prst="straightConnector1">
              <a:avLst/>
            </a:prstGeom>
            <a:ln w="28575">
              <a:headEnd type="triangle"/>
              <a:tailEnd type="triangle"/>
            </a:ln>
          </p:spPr>
          <p:style>
            <a:lnRef idx="1">
              <a:schemeClr val="accent1"/>
            </a:lnRef>
            <a:fillRef idx="0">
              <a:schemeClr val="accent1"/>
            </a:fillRef>
            <a:effectRef idx="0">
              <a:schemeClr val="accent1"/>
            </a:effectRef>
            <a:fontRef idx="minor">
              <a:schemeClr val="tx1"/>
            </a:fontRef>
          </p:style>
        </p:cxnSp>
        <p:cxnSp>
          <p:nvCxnSpPr>
            <p:cNvPr id="20" name="Straight Arrow Connector 19">
              <a:extLst>
                <a:ext uri="{FF2B5EF4-FFF2-40B4-BE49-F238E27FC236}">
                  <a16:creationId xmlns:a16="http://schemas.microsoft.com/office/drawing/2014/main" id="{4DBC3B26-21E7-4098-B8CF-BC2F5E0D003C}"/>
                </a:ext>
              </a:extLst>
            </p:cNvPr>
            <p:cNvCxnSpPr>
              <a:cxnSpLocks/>
            </p:cNvCxnSpPr>
            <p:nvPr/>
          </p:nvCxnSpPr>
          <p:spPr>
            <a:xfrm>
              <a:off x="4021138" y="4490690"/>
              <a:ext cx="0" cy="647700"/>
            </a:xfrm>
            <a:prstGeom prst="straightConnector1">
              <a:avLst/>
            </a:prstGeom>
            <a:ln w="28575">
              <a:headEnd type="triangle"/>
              <a:tailEnd type="triangle"/>
            </a:ln>
          </p:spPr>
          <p:style>
            <a:lnRef idx="1">
              <a:schemeClr val="accent1"/>
            </a:lnRef>
            <a:fillRef idx="0">
              <a:schemeClr val="accent1"/>
            </a:fillRef>
            <a:effectRef idx="0">
              <a:schemeClr val="accent1"/>
            </a:effectRef>
            <a:fontRef idx="minor">
              <a:schemeClr val="tx1"/>
            </a:fontRef>
          </p:style>
        </p:cxnSp>
        <p:sp>
          <p:nvSpPr>
            <p:cNvPr id="21" name="TextBox 20">
              <a:extLst>
                <a:ext uri="{FF2B5EF4-FFF2-40B4-BE49-F238E27FC236}">
                  <a16:creationId xmlns:a16="http://schemas.microsoft.com/office/drawing/2014/main" id="{C3B0A19A-FFF2-4472-BED2-F06773710E43}"/>
                </a:ext>
              </a:extLst>
            </p:cNvPr>
            <p:cNvSpPr txBox="1"/>
            <p:nvPr/>
          </p:nvSpPr>
          <p:spPr>
            <a:xfrm>
              <a:off x="2463477" y="1052165"/>
              <a:ext cx="4114800" cy="414338"/>
            </a:xfrm>
            <a:prstGeom prst="rect">
              <a:avLst/>
            </a:prstGeom>
            <a:noFill/>
          </p:spPr>
          <p:txBody>
            <a:bodyPr>
              <a:spAutoFit/>
            </a:bodyPr>
            <a:lstStyle/>
            <a:p>
              <a:pPr algn="ctr" defTabSz="914224" eaLnBrk="1" fontAlgn="auto" hangingPunct="1">
                <a:spcBef>
                  <a:spcPts val="0"/>
                </a:spcBef>
                <a:spcAft>
                  <a:spcPts val="0"/>
                </a:spcAft>
                <a:defRPr/>
              </a:pPr>
              <a:r>
                <a:rPr lang="sl-SI" sz="2040" kern="0" dirty="0">
                  <a:solidFill>
                    <a:schemeClr val="accent4"/>
                  </a:solidFill>
                  <a:latin typeface="+mn-lt"/>
                </a:rPr>
                <a:t>Tradicionalna organizacija</a:t>
              </a:r>
              <a:endParaRPr lang="sl-SI" sz="1632" kern="0" dirty="0">
                <a:solidFill>
                  <a:schemeClr val="accent4"/>
                </a:solidFill>
                <a:latin typeface="+mn-lt"/>
              </a:endParaRPr>
            </a:p>
          </p:txBody>
        </p:sp>
        <p:pic>
          <p:nvPicPr>
            <p:cNvPr id="22" name="Picture 3">
              <a:extLst>
                <a:ext uri="{FF2B5EF4-FFF2-40B4-BE49-F238E27FC236}">
                  <a16:creationId xmlns:a16="http://schemas.microsoft.com/office/drawing/2014/main" id="{148374F2-A308-4E5B-B368-6881FEE3F525}"/>
                </a:ext>
              </a:extLst>
            </p:cNvPr>
            <p:cNvPicPr>
              <a:picLocks noChangeAspect="1" noChangeArrowheads="1"/>
            </p:cNvPicPr>
            <p:nvPr/>
          </p:nvPicPr>
          <p:blipFill>
            <a:blip r:embed="rId4">
              <a:extLst>
                <a:ext uri="{28A0092B-C50C-407E-A947-70E740481C1C}">
                  <a14:useLocalDpi xmlns:a14="http://schemas.microsoft.com/office/drawing/2010/main" val="0"/>
                </a:ext>
              </a:extLst>
            </a:blip>
            <a:srcRect/>
            <a:stretch>
              <a:fillRect/>
            </a:stretch>
          </p:blipFill>
          <p:spPr bwMode="auto">
            <a:xfrm>
              <a:off x="7658100" y="5065365"/>
              <a:ext cx="2286000" cy="1525588"/>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pic>
        <p:sp>
          <p:nvSpPr>
            <p:cNvPr id="23" name="TextBox 22">
              <a:extLst>
                <a:ext uri="{FF2B5EF4-FFF2-40B4-BE49-F238E27FC236}">
                  <a16:creationId xmlns:a16="http://schemas.microsoft.com/office/drawing/2014/main" id="{BBB6FAC7-1402-44B3-8267-ECDC8D6AE203}"/>
                </a:ext>
              </a:extLst>
            </p:cNvPr>
            <p:cNvSpPr txBox="1"/>
            <p:nvPr/>
          </p:nvSpPr>
          <p:spPr>
            <a:xfrm>
              <a:off x="7142409" y="1048990"/>
              <a:ext cx="4116388" cy="414338"/>
            </a:xfrm>
            <a:prstGeom prst="rect">
              <a:avLst/>
            </a:prstGeom>
            <a:noFill/>
          </p:spPr>
          <p:txBody>
            <a:bodyPr>
              <a:spAutoFit/>
            </a:bodyPr>
            <a:lstStyle/>
            <a:p>
              <a:pPr algn="ctr" defTabSz="914224" eaLnBrk="1" fontAlgn="auto" hangingPunct="1">
                <a:spcBef>
                  <a:spcPts val="0"/>
                </a:spcBef>
                <a:spcAft>
                  <a:spcPts val="0"/>
                </a:spcAft>
                <a:defRPr/>
              </a:pPr>
              <a:r>
                <a:rPr lang="sl-SI" sz="2040" i="1" kern="0" dirty="0">
                  <a:solidFill>
                    <a:schemeClr val="accent4"/>
                  </a:solidFill>
                  <a:latin typeface="+mn-lt"/>
                </a:rPr>
                <a:t>Moderna organizacija</a:t>
              </a:r>
              <a:endParaRPr lang="sl-SI" sz="1632" kern="0" dirty="0">
                <a:solidFill>
                  <a:schemeClr val="accent4"/>
                </a:solidFill>
                <a:latin typeface="+mn-lt"/>
              </a:endParaRPr>
            </a:p>
          </p:txBody>
        </p:sp>
        <p:pic>
          <p:nvPicPr>
            <p:cNvPr id="24" name="Picture 83">
              <a:extLst>
                <a:ext uri="{FF2B5EF4-FFF2-40B4-BE49-F238E27FC236}">
                  <a16:creationId xmlns:a16="http://schemas.microsoft.com/office/drawing/2014/main" id="{6CDCED51-E897-4328-999A-5DA59427845C}"/>
                </a:ext>
              </a:extLst>
            </p:cNvPr>
            <p:cNvPicPr>
              <a:picLocks noChangeAspect="1" noChangeArrowheads="1"/>
            </p:cNvPicPr>
            <p:nvPr/>
          </p:nvPicPr>
          <p:blipFill>
            <a:blip r:embed="rId3">
              <a:extLst>
                <a:ext uri="{28A0092B-C50C-407E-A947-70E740481C1C}">
                  <a14:useLocalDpi xmlns:a14="http://schemas.microsoft.com/office/drawing/2010/main" val="0"/>
                </a:ext>
              </a:extLst>
            </a:blip>
            <a:srcRect/>
            <a:stretch>
              <a:fillRect/>
            </a:stretch>
          </p:blipFill>
          <p:spPr bwMode="auto">
            <a:xfrm>
              <a:off x="8085138" y="1526828"/>
              <a:ext cx="1395412" cy="1395412"/>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pic>
        <p:pic>
          <p:nvPicPr>
            <p:cNvPr id="27" name="Picture 29">
              <a:extLst>
                <a:ext uri="{FF2B5EF4-FFF2-40B4-BE49-F238E27FC236}">
                  <a16:creationId xmlns:a16="http://schemas.microsoft.com/office/drawing/2014/main" id="{046A2467-ACF8-4AED-9BC4-92B255B2F497}"/>
                </a:ext>
              </a:extLst>
            </p:cNvPr>
            <p:cNvPicPr>
              <a:picLocks noChangeAspect="1" noChangeArrowheads="1"/>
            </p:cNvPicPr>
            <p:nvPr/>
          </p:nvPicPr>
          <p:blipFill>
            <a:blip r:embed="rId5">
              <a:extLst>
                <a:ext uri="{28A0092B-C50C-407E-A947-70E740481C1C}">
                  <a14:useLocalDpi xmlns:a14="http://schemas.microsoft.com/office/drawing/2010/main" val="0"/>
                </a:ext>
              </a:extLst>
            </a:blip>
            <a:srcRect/>
            <a:stretch>
              <a:fillRect/>
            </a:stretch>
          </p:blipFill>
          <p:spPr bwMode="auto">
            <a:xfrm>
              <a:off x="3490913" y="3409603"/>
              <a:ext cx="1062037" cy="1063625"/>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pic>
        <p:grpSp>
          <p:nvGrpSpPr>
            <p:cNvPr id="28" name="Group 126">
              <a:extLst>
                <a:ext uri="{FF2B5EF4-FFF2-40B4-BE49-F238E27FC236}">
                  <a16:creationId xmlns:a16="http://schemas.microsoft.com/office/drawing/2014/main" id="{A6D7B22E-7E1A-486D-A05C-024F6E81589F}"/>
                </a:ext>
              </a:extLst>
            </p:cNvPr>
            <p:cNvGrpSpPr>
              <a:grpSpLocks/>
            </p:cNvGrpSpPr>
            <p:nvPr/>
          </p:nvGrpSpPr>
          <p:grpSpPr bwMode="auto">
            <a:xfrm>
              <a:off x="9674225" y="2930178"/>
              <a:ext cx="620713" cy="660400"/>
              <a:chOff x="10312400" y="2786063"/>
              <a:chExt cx="753697" cy="802799"/>
            </a:xfrm>
          </p:grpSpPr>
          <p:sp>
            <p:nvSpPr>
              <p:cNvPr id="29" name="Freeform 5">
                <a:extLst>
                  <a:ext uri="{FF2B5EF4-FFF2-40B4-BE49-F238E27FC236}">
                    <a16:creationId xmlns:a16="http://schemas.microsoft.com/office/drawing/2014/main" id="{76D5F8FB-BBCE-4270-834B-EBDFACDCB50B}"/>
                  </a:ext>
                </a:extLst>
              </p:cNvPr>
              <p:cNvSpPr>
                <a:spLocks/>
              </p:cNvSpPr>
              <p:nvPr/>
            </p:nvSpPr>
            <p:spPr bwMode="auto">
              <a:xfrm>
                <a:off x="10312400" y="2892202"/>
                <a:ext cx="296852" cy="669643"/>
              </a:xfrm>
              <a:custGeom>
                <a:avLst/>
                <a:gdLst>
                  <a:gd name="T0" fmla="*/ 183 w 233"/>
                  <a:gd name="T1" fmla="*/ 95 h 526"/>
                  <a:gd name="T2" fmla="*/ 182 w 233"/>
                  <a:gd name="T3" fmla="*/ 95 h 526"/>
                  <a:gd name="T4" fmla="*/ 182 w 233"/>
                  <a:gd name="T5" fmla="*/ 95 h 526"/>
                  <a:gd name="T6" fmla="*/ 132 w 233"/>
                  <a:gd name="T7" fmla="*/ 91 h 526"/>
                  <a:gd name="T8" fmla="*/ 132 w 233"/>
                  <a:gd name="T9" fmla="*/ 83 h 526"/>
                  <a:gd name="T10" fmla="*/ 143 w 233"/>
                  <a:gd name="T11" fmla="*/ 70 h 526"/>
                  <a:gd name="T12" fmla="*/ 143 w 233"/>
                  <a:gd name="T13" fmla="*/ 59 h 526"/>
                  <a:gd name="T14" fmla="*/ 148 w 233"/>
                  <a:gd name="T15" fmla="*/ 54 h 526"/>
                  <a:gd name="T16" fmla="*/ 148 w 233"/>
                  <a:gd name="T17" fmla="*/ 44 h 526"/>
                  <a:gd name="T18" fmla="*/ 145 w 233"/>
                  <a:gd name="T19" fmla="*/ 40 h 526"/>
                  <a:gd name="T20" fmla="*/ 151 w 233"/>
                  <a:gd name="T21" fmla="*/ 26 h 526"/>
                  <a:gd name="T22" fmla="*/ 132 w 233"/>
                  <a:gd name="T23" fmla="*/ 7 h 526"/>
                  <a:gd name="T24" fmla="*/ 131 w 233"/>
                  <a:gd name="T25" fmla="*/ 7 h 526"/>
                  <a:gd name="T26" fmla="*/ 110 w 233"/>
                  <a:gd name="T27" fmla="*/ 0 h 526"/>
                  <a:gd name="T28" fmla="*/ 81 w 233"/>
                  <a:gd name="T29" fmla="*/ 25 h 526"/>
                  <a:gd name="T30" fmla="*/ 87 w 233"/>
                  <a:gd name="T31" fmla="*/ 39 h 526"/>
                  <a:gd name="T32" fmla="*/ 83 w 233"/>
                  <a:gd name="T33" fmla="*/ 44 h 526"/>
                  <a:gd name="T34" fmla="*/ 83 w 233"/>
                  <a:gd name="T35" fmla="*/ 54 h 526"/>
                  <a:gd name="T36" fmla="*/ 88 w 233"/>
                  <a:gd name="T37" fmla="*/ 59 h 526"/>
                  <a:gd name="T38" fmla="*/ 88 w 233"/>
                  <a:gd name="T39" fmla="*/ 70 h 526"/>
                  <a:gd name="T40" fmla="*/ 99 w 233"/>
                  <a:gd name="T41" fmla="*/ 83 h 526"/>
                  <a:gd name="T42" fmla="*/ 99 w 233"/>
                  <a:gd name="T43" fmla="*/ 91 h 526"/>
                  <a:gd name="T44" fmla="*/ 49 w 233"/>
                  <a:gd name="T45" fmla="*/ 95 h 526"/>
                  <a:gd name="T46" fmla="*/ 49 w 233"/>
                  <a:gd name="T47" fmla="*/ 97 h 526"/>
                  <a:gd name="T48" fmla="*/ 0 w 233"/>
                  <a:gd name="T49" fmla="*/ 276 h 526"/>
                  <a:gd name="T50" fmla="*/ 3 w 233"/>
                  <a:gd name="T51" fmla="*/ 276 h 526"/>
                  <a:gd name="T52" fmla="*/ 3 w 233"/>
                  <a:gd name="T53" fmla="*/ 289 h 526"/>
                  <a:gd name="T54" fmla="*/ 14 w 233"/>
                  <a:gd name="T55" fmla="*/ 299 h 526"/>
                  <a:gd name="T56" fmla="*/ 25 w 233"/>
                  <a:gd name="T57" fmla="*/ 289 h 526"/>
                  <a:gd name="T58" fmla="*/ 25 w 233"/>
                  <a:gd name="T59" fmla="*/ 276 h 526"/>
                  <a:gd name="T60" fmla="*/ 28 w 233"/>
                  <a:gd name="T61" fmla="*/ 276 h 526"/>
                  <a:gd name="T62" fmla="*/ 49 w 233"/>
                  <a:gd name="T63" fmla="*/ 176 h 526"/>
                  <a:gd name="T64" fmla="*/ 49 w 233"/>
                  <a:gd name="T65" fmla="*/ 319 h 526"/>
                  <a:gd name="T66" fmla="*/ 67 w 233"/>
                  <a:gd name="T67" fmla="*/ 319 h 526"/>
                  <a:gd name="T68" fmla="*/ 73 w 233"/>
                  <a:gd name="T69" fmla="*/ 509 h 526"/>
                  <a:gd name="T70" fmla="*/ 79 w 233"/>
                  <a:gd name="T71" fmla="*/ 509 h 526"/>
                  <a:gd name="T72" fmla="*/ 70 w 233"/>
                  <a:gd name="T73" fmla="*/ 526 h 526"/>
                  <a:gd name="T74" fmla="*/ 111 w 233"/>
                  <a:gd name="T75" fmla="*/ 526 h 526"/>
                  <a:gd name="T76" fmla="*/ 102 w 233"/>
                  <a:gd name="T77" fmla="*/ 509 h 526"/>
                  <a:gd name="T78" fmla="*/ 108 w 233"/>
                  <a:gd name="T79" fmla="*/ 509 h 526"/>
                  <a:gd name="T80" fmla="*/ 115 w 233"/>
                  <a:gd name="T81" fmla="*/ 319 h 526"/>
                  <a:gd name="T82" fmla="*/ 117 w 233"/>
                  <a:gd name="T83" fmla="*/ 319 h 526"/>
                  <a:gd name="T84" fmla="*/ 123 w 233"/>
                  <a:gd name="T85" fmla="*/ 509 h 526"/>
                  <a:gd name="T86" fmla="*/ 129 w 233"/>
                  <a:gd name="T87" fmla="*/ 509 h 526"/>
                  <a:gd name="T88" fmla="*/ 120 w 233"/>
                  <a:gd name="T89" fmla="*/ 526 h 526"/>
                  <a:gd name="T90" fmla="*/ 161 w 233"/>
                  <a:gd name="T91" fmla="*/ 526 h 526"/>
                  <a:gd name="T92" fmla="*/ 153 w 233"/>
                  <a:gd name="T93" fmla="*/ 509 h 526"/>
                  <a:gd name="T94" fmla="*/ 158 w 233"/>
                  <a:gd name="T95" fmla="*/ 509 h 526"/>
                  <a:gd name="T96" fmla="*/ 165 w 233"/>
                  <a:gd name="T97" fmla="*/ 319 h 526"/>
                  <a:gd name="T98" fmla="*/ 182 w 233"/>
                  <a:gd name="T99" fmla="*/ 319 h 526"/>
                  <a:gd name="T100" fmla="*/ 182 w 233"/>
                  <a:gd name="T101" fmla="*/ 173 h 526"/>
                  <a:gd name="T102" fmla="*/ 204 w 233"/>
                  <a:gd name="T103" fmla="*/ 276 h 526"/>
                  <a:gd name="T104" fmla="*/ 208 w 233"/>
                  <a:gd name="T105" fmla="*/ 276 h 526"/>
                  <a:gd name="T106" fmla="*/ 208 w 233"/>
                  <a:gd name="T107" fmla="*/ 289 h 526"/>
                  <a:gd name="T108" fmla="*/ 218 w 233"/>
                  <a:gd name="T109" fmla="*/ 299 h 526"/>
                  <a:gd name="T110" fmla="*/ 229 w 233"/>
                  <a:gd name="T111" fmla="*/ 289 h 526"/>
                  <a:gd name="T112" fmla="*/ 229 w 233"/>
                  <a:gd name="T113" fmla="*/ 276 h 526"/>
                  <a:gd name="T114" fmla="*/ 233 w 233"/>
                  <a:gd name="T115" fmla="*/ 276 h 526"/>
                  <a:gd name="T116" fmla="*/ 183 w 233"/>
                  <a:gd name="T117" fmla="*/ 95 h 526"/>
                </a:gdLst>
                <a:ahLst/>
                <a:cxnLst>
                  <a:cxn ang="0">
                    <a:pos x="T0" y="T1"/>
                  </a:cxn>
                  <a:cxn ang="0">
                    <a:pos x="T2" y="T3"/>
                  </a:cxn>
                  <a:cxn ang="0">
                    <a:pos x="T4" y="T5"/>
                  </a:cxn>
                  <a:cxn ang="0">
                    <a:pos x="T6" y="T7"/>
                  </a:cxn>
                  <a:cxn ang="0">
                    <a:pos x="T8" y="T9"/>
                  </a:cxn>
                  <a:cxn ang="0">
                    <a:pos x="T10" y="T11"/>
                  </a:cxn>
                  <a:cxn ang="0">
                    <a:pos x="T12" y="T13"/>
                  </a:cxn>
                  <a:cxn ang="0">
                    <a:pos x="T14" y="T15"/>
                  </a:cxn>
                  <a:cxn ang="0">
                    <a:pos x="T16" y="T17"/>
                  </a:cxn>
                  <a:cxn ang="0">
                    <a:pos x="T18" y="T19"/>
                  </a:cxn>
                  <a:cxn ang="0">
                    <a:pos x="T20" y="T21"/>
                  </a:cxn>
                  <a:cxn ang="0">
                    <a:pos x="T22" y="T23"/>
                  </a:cxn>
                  <a:cxn ang="0">
                    <a:pos x="T24" y="T25"/>
                  </a:cxn>
                  <a:cxn ang="0">
                    <a:pos x="T26" y="T27"/>
                  </a:cxn>
                  <a:cxn ang="0">
                    <a:pos x="T28" y="T29"/>
                  </a:cxn>
                  <a:cxn ang="0">
                    <a:pos x="T30" y="T31"/>
                  </a:cxn>
                  <a:cxn ang="0">
                    <a:pos x="T32" y="T33"/>
                  </a:cxn>
                  <a:cxn ang="0">
                    <a:pos x="T34" y="T35"/>
                  </a:cxn>
                  <a:cxn ang="0">
                    <a:pos x="T36" y="T37"/>
                  </a:cxn>
                  <a:cxn ang="0">
                    <a:pos x="T38" y="T39"/>
                  </a:cxn>
                  <a:cxn ang="0">
                    <a:pos x="T40" y="T41"/>
                  </a:cxn>
                  <a:cxn ang="0">
                    <a:pos x="T42" y="T43"/>
                  </a:cxn>
                  <a:cxn ang="0">
                    <a:pos x="T44" y="T45"/>
                  </a:cxn>
                  <a:cxn ang="0">
                    <a:pos x="T46" y="T47"/>
                  </a:cxn>
                  <a:cxn ang="0">
                    <a:pos x="T48" y="T49"/>
                  </a:cxn>
                  <a:cxn ang="0">
                    <a:pos x="T50" y="T51"/>
                  </a:cxn>
                  <a:cxn ang="0">
                    <a:pos x="T52" y="T53"/>
                  </a:cxn>
                  <a:cxn ang="0">
                    <a:pos x="T54" y="T55"/>
                  </a:cxn>
                  <a:cxn ang="0">
                    <a:pos x="T56" y="T57"/>
                  </a:cxn>
                  <a:cxn ang="0">
                    <a:pos x="T58" y="T59"/>
                  </a:cxn>
                  <a:cxn ang="0">
                    <a:pos x="T60" y="T61"/>
                  </a:cxn>
                  <a:cxn ang="0">
                    <a:pos x="T62" y="T63"/>
                  </a:cxn>
                  <a:cxn ang="0">
                    <a:pos x="T64" y="T65"/>
                  </a:cxn>
                  <a:cxn ang="0">
                    <a:pos x="T66" y="T67"/>
                  </a:cxn>
                  <a:cxn ang="0">
                    <a:pos x="T68" y="T69"/>
                  </a:cxn>
                  <a:cxn ang="0">
                    <a:pos x="T70" y="T71"/>
                  </a:cxn>
                  <a:cxn ang="0">
                    <a:pos x="T72" y="T73"/>
                  </a:cxn>
                  <a:cxn ang="0">
                    <a:pos x="T74" y="T75"/>
                  </a:cxn>
                  <a:cxn ang="0">
                    <a:pos x="T76" y="T77"/>
                  </a:cxn>
                  <a:cxn ang="0">
                    <a:pos x="T78" y="T79"/>
                  </a:cxn>
                  <a:cxn ang="0">
                    <a:pos x="T80" y="T81"/>
                  </a:cxn>
                  <a:cxn ang="0">
                    <a:pos x="T82" y="T83"/>
                  </a:cxn>
                  <a:cxn ang="0">
                    <a:pos x="T84" y="T85"/>
                  </a:cxn>
                  <a:cxn ang="0">
                    <a:pos x="T86" y="T87"/>
                  </a:cxn>
                  <a:cxn ang="0">
                    <a:pos x="T88" y="T89"/>
                  </a:cxn>
                  <a:cxn ang="0">
                    <a:pos x="T90" y="T91"/>
                  </a:cxn>
                  <a:cxn ang="0">
                    <a:pos x="T92" y="T93"/>
                  </a:cxn>
                  <a:cxn ang="0">
                    <a:pos x="T94" y="T95"/>
                  </a:cxn>
                  <a:cxn ang="0">
                    <a:pos x="T96" y="T97"/>
                  </a:cxn>
                  <a:cxn ang="0">
                    <a:pos x="T98" y="T99"/>
                  </a:cxn>
                  <a:cxn ang="0">
                    <a:pos x="T100" y="T101"/>
                  </a:cxn>
                  <a:cxn ang="0">
                    <a:pos x="T102" y="T103"/>
                  </a:cxn>
                  <a:cxn ang="0">
                    <a:pos x="T104" y="T105"/>
                  </a:cxn>
                  <a:cxn ang="0">
                    <a:pos x="T106" y="T107"/>
                  </a:cxn>
                  <a:cxn ang="0">
                    <a:pos x="T108" y="T109"/>
                  </a:cxn>
                  <a:cxn ang="0">
                    <a:pos x="T110" y="T111"/>
                  </a:cxn>
                  <a:cxn ang="0">
                    <a:pos x="T112" y="T113"/>
                  </a:cxn>
                  <a:cxn ang="0">
                    <a:pos x="T114" y="T115"/>
                  </a:cxn>
                  <a:cxn ang="0">
                    <a:pos x="T116" y="T117"/>
                  </a:cxn>
                </a:cxnLst>
                <a:rect l="0" t="0" r="r" b="b"/>
                <a:pathLst>
                  <a:path w="233" h="526">
                    <a:moveTo>
                      <a:pt x="183" y="95"/>
                    </a:moveTo>
                    <a:cubicBezTo>
                      <a:pt x="182" y="95"/>
                      <a:pt x="182" y="95"/>
                      <a:pt x="182" y="95"/>
                    </a:cubicBezTo>
                    <a:cubicBezTo>
                      <a:pt x="182" y="95"/>
                      <a:pt x="182" y="95"/>
                      <a:pt x="182" y="95"/>
                    </a:cubicBezTo>
                    <a:cubicBezTo>
                      <a:pt x="132" y="91"/>
                      <a:pt x="132" y="91"/>
                      <a:pt x="132" y="91"/>
                    </a:cubicBezTo>
                    <a:cubicBezTo>
                      <a:pt x="132" y="83"/>
                      <a:pt x="132" y="83"/>
                      <a:pt x="132" y="83"/>
                    </a:cubicBezTo>
                    <a:cubicBezTo>
                      <a:pt x="138" y="82"/>
                      <a:pt x="143" y="77"/>
                      <a:pt x="143" y="70"/>
                    </a:cubicBezTo>
                    <a:cubicBezTo>
                      <a:pt x="143" y="59"/>
                      <a:pt x="143" y="59"/>
                      <a:pt x="143" y="59"/>
                    </a:cubicBezTo>
                    <a:cubicBezTo>
                      <a:pt x="146" y="59"/>
                      <a:pt x="148" y="57"/>
                      <a:pt x="148" y="54"/>
                    </a:cubicBezTo>
                    <a:cubicBezTo>
                      <a:pt x="148" y="44"/>
                      <a:pt x="148" y="44"/>
                      <a:pt x="148" y="44"/>
                    </a:cubicBezTo>
                    <a:cubicBezTo>
                      <a:pt x="148" y="42"/>
                      <a:pt x="146" y="40"/>
                      <a:pt x="145" y="40"/>
                    </a:cubicBezTo>
                    <a:cubicBezTo>
                      <a:pt x="148" y="36"/>
                      <a:pt x="151" y="31"/>
                      <a:pt x="151" y="26"/>
                    </a:cubicBezTo>
                    <a:cubicBezTo>
                      <a:pt x="151" y="16"/>
                      <a:pt x="142" y="7"/>
                      <a:pt x="132" y="7"/>
                    </a:cubicBezTo>
                    <a:cubicBezTo>
                      <a:pt x="131" y="7"/>
                      <a:pt x="131" y="7"/>
                      <a:pt x="131" y="7"/>
                    </a:cubicBezTo>
                    <a:cubicBezTo>
                      <a:pt x="126" y="3"/>
                      <a:pt x="118" y="0"/>
                      <a:pt x="110" y="0"/>
                    </a:cubicBezTo>
                    <a:cubicBezTo>
                      <a:pt x="94" y="0"/>
                      <a:pt x="81" y="11"/>
                      <a:pt x="81" y="25"/>
                    </a:cubicBezTo>
                    <a:cubicBezTo>
                      <a:pt x="81" y="30"/>
                      <a:pt x="83" y="35"/>
                      <a:pt x="87" y="39"/>
                    </a:cubicBezTo>
                    <a:cubicBezTo>
                      <a:pt x="85" y="40"/>
                      <a:pt x="83" y="42"/>
                      <a:pt x="83" y="44"/>
                    </a:cubicBezTo>
                    <a:cubicBezTo>
                      <a:pt x="83" y="54"/>
                      <a:pt x="83" y="54"/>
                      <a:pt x="83" y="54"/>
                    </a:cubicBezTo>
                    <a:cubicBezTo>
                      <a:pt x="83" y="57"/>
                      <a:pt x="85" y="59"/>
                      <a:pt x="88" y="59"/>
                    </a:cubicBezTo>
                    <a:cubicBezTo>
                      <a:pt x="88" y="70"/>
                      <a:pt x="88" y="70"/>
                      <a:pt x="88" y="70"/>
                    </a:cubicBezTo>
                    <a:cubicBezTo>
                      <a:pt x="88" y="77"/>
                      <a:pt x="93" y="83"/>
                      <a:pt x="99" y="83"/>
                    </a:cubicBezTo>
                    <a:cubicBezTo>
                      <a:pt x="99" y="91"/>
                      <a:pt x="99" y="91"/>
                      <a:pt x="99" y="91"/>
                    </a:cubicBezTo>
                    <a:cubicBezTo>
                      <a:pt x="49" y="95"/>
                      <a:pt x="49" y="95"/>
                      <a:pt x="49" y="95"/>
                    </a:cubicBezTo>
                    <a:cubicBezTo>
                      <a:pt x="49" y="97"/>
                      <a:pt x="49" y="97"/>
                      <a:pt x="49" y="97"/>
                    </a:cubicBezTo>
                    <a:cubicBezTo>
                      <a:pt x="23" y="155"/>
                      <a:pt x="6" y="213"/>
                      <a:pt x="0" y="276"/>
                    </a:cubicBezTo>
                    <a:cubicBezTo>
                      <a:pt x="3" y="276"/>
                      <a:pt x="3" y="276"/>
                      <a:pt x="3" y="276"/>
                    </a:cubicBezTo>
                    <a:cubicBezTo>
                      <a:pt x="3" y="289"/>
                      <a:pt x="3" y="289"/>
                      <a:pt x="3" y="289"/>
                    </a:cubicBezTo>
                    <a:cubicBezTo>
                      <a:pt x="3" y="295"/>
                      <a:pt x="8" y="299"/>
                      <a:pt x="14" y="299"/>
                    </a:cubicBezTo>
                    <a:cubicBezTo>
                      <a:pt x="20" y="299"/>
                      <a:pt x="25" y="295"/>
                      <a:pt x="25" y="289"/>
                    </a:cubicBezTo>
                    <a:cubicBezTo>
                      <a:pt x="25" y="276"/>
                      <a:pt x="25" y="276"/>
                      <a:pt x="25" y="276"/>
                    </a:cubicBezTo>
                    <a:cubicBezTo>
                      <a:pt x="28" y="276"/>
                      <a:pt x="28" y="276"/>
                      <a:pt x="28" y="276"/>
                    </a:cubicBezTo>
                    <a:cubicBezTo>
                      <a:pt x="32" y="241"/>
                      <a:pt x="39" y="208"/>
                      <a:pt x="49" y="176"/>
                    </a:cubicBezTo>
                    <a:cubicBezTo>
                      <a:pt x="49" y="319"/>
                      <a:pt x="49" y="319"/>
                      <a:pt x="49" y="319"/>
                    </a:cubicBezTo>
                    <a:cubicBezTo>
                      <a:pt x="67" y="319"/>
                      <a:pt x="67" y="319"/>
                      <a:pt x="67" y="319"/>
                    </a:cubicBezTo>
                    <a:cubicBezTo>
                      <a:pt x="73" y="509"/>
                      <a:pt x="73" y="509"/>
                      <a:pt x="73" y="509"/>
                    </a:cubicBezTo>
                    <a:cubicBezTo>
                      <a:pt x="79" y="509"/>
                      <a:pt x="79" y="509"/>
                      <a:pt x="79" y="509"/>
                    </a:cubicBezTo>
                    <a:cubicBezTo>
                      <a:pt x="74" y="513"/>
                      <a:pt x="70" y="519"/>
                      <a:pt x="70" y="526"/>
                    </a:cubicBezTo>
                    <a:cubicBezTo>
                      <a:pt x="111" y="526"/>
                      <a:pt x="111" y="526"/>
                      <a:pt x="111" y="526"/>
                    </a:cubicBezTo>
                    <a:cubicBezTo>
                      <a:pt x="111" y="519"/>
                      <a:pt x="108" y="513"/>
                      <a:pt x="102" y="509"/>
                    </a:cubicBezTo>
                    <a:cubicBezTo>
                      <a:pt x="108" y="509"/>
                      <a:pt x="108" y="509"/>
                      <a:pt x="108" y="509"/>
                    </a:cubicBezTo>
                    <a:cubicBezTo>
                      <a:pt x="115" y="319"/>
                      <a:pt x="115" y="319"/>
                      <a:pt x="115" y="319"/>
                    </a:cubicBezTo>
                    <a:cubicBezTo>
                      <a:pt x="117" y="319"/>
                      <a:pt x="117" y="319"/>
                      <a:pt x="117" y="319"/>
                    </a:cubicBezTo>
                    <a:cubicBezTo>
                      <a:pt x="123" y="509"/>
                      <a:pt x="123" y="509"/>
                      <a:pt x="123" y="509"/>
                    </a:cubicBezTo>
                    <a:cubicBezTo>
                      <a:pt x="129" y="509"/>
                      <a:pt x="129" y="509"/>
                      <a:pt x="129" y="509"/>
                    </a:cubicBezTo>
                    <a:cubicBezTo>
                      <a:pt x="124" y="513"/>
                      <a:pt x="120" y="519"/>
                      <a:pt x="120" y="526"/>
                    </a:cubicBezTo>
                    <a:cubicBezTo>
                      <a:pt x="161" y="526"/>
                      <a:pt x="161" y="526"/>
                      <a:pt x="161" y="526"/>
                    </a:cubicBezTo>
                    <a:cubicBezTo>
                      <a:pt x="161" y="519"/>
                      <a:pt x="158" y="513"/>
                      <a:pt x="153" y="509"/>
                    </a:cubicBezTo>
                    <a:cubicBezTo>
                      <a:pt x="158" y="509"/>
                      <a:pt x="158" y="509"/>
                      <a:pt x="158" y="509"/>
                    </a:cubicBezTo>
                    <a:cubicBezTo>
                      <a:pt x="165" y="319"/>
                      <a:pt x="165" y="319"/>
                      <a:pt x="165" y="319"/>
                    </a:cubicBezTo>
                    <a:cubicBezTo>
                      <a:pt x="182" y="319"/>
                      <a:pt x="182" y="319"/>
                      <a:pt x="182" y="319"/>
                    </a:cubicBezTo>
                    <a:cubicBezTo>
                      <a:pt x="182" y="173"/>
                      <a:pt x="182" y="173"/>
                      <a:pt x="182" y="173"/>
                    </a:cubicBezTo>
                    <a:cubicBezTo>
                      <a:pt x="193" y="206"/>
                      <a:pt x="200" y="240"/>
                      <a:pt x="204" y="276"/>
                    </a:cubicBezTo>
                    <a:cubicBezTo>
                      <a:pt x="208" y="276"/>
                      <a:pt x="208" y="276"/>
                      <a:pt x="208" y="276"/>
                    </a:cubicBezTo>
                    <a:cubicBezTo>
                      <a:pt x="208" y="289"/>
                      <a:pt x="208" y="289"/>
                      <a:pt x="208" y="289"/>
                    </a:cubicBezTo>
                    <a:cubicBezTo>
                      <a:pt x="208" y="295"/>
                      <a:pt x="212" y="299"/>
                      <a:pt x="218" y="299"/>
                    </a:cubicBezTo>
                    <a:cubicBezTo>
                      <a:pt x="224" y="299"/>
                      <a:pt x="229" y="295"/>
                      <a:pt x="229" y="289"/>
                    </a:cubicBezTo>
                    <a:cubicBezTo>
                      <a:pt x="229" y="276"/>
                      <a:pt x="229" y="276"/>
                      <a:pt x="229" y="276"/>
                    </a:cubicBezTo>
                    <a:cubicBezTo>
                      <a:pt x="233" y="276"/>
                      <a:pt x="233" y="276"/>
                      <a:pt x="233" y="276"/>
                    </a:cubicBezTo>
                    <a:cubicBezTo>
                      <a:pt x="227" y="212"/>
                      <a:pt x="210" y="154"/>
                      <a:pt x="183" y="95"/>
                    </a:cubicBezTo>
                    <a:close/>
                  </a:path>
                </a:pathLst>
              </a:custGeom>
              <a:solidFill>
                <a:srgbClr val="D2D2D2"/>
              </a:solidFill>
              <a:ln>
                <a:noFill/>
              </a:ln>
              <a:extLst>
                <a:ext uri="{91240B29-F687-4F45-9708-019B960494DF}">
                  <a14:hiddenLine xmlns:a14="http://schemas.microsoft.com/office/drawing/2010/main" w="9525">
                    <a:solidFill>
                      <a:srgbClr val="000000"/>
                    </a:solidFill>
                    <a:round/>
                    <a:headEnd/>
                    <a:tailEnd/>
                  </a14:hiddenLine>
                </a:ext>
              </a:extLst>
            </p:spPr>
            <p:txBody>
              <a:bodyPr lIns="93247" tIns="46623" rIns="93247" bIns="46623"/>
              <a:lstStyle/>
              <a:p>
                <a:pPr defTabSz="914224" eaLnBrk="1" fontAlgn="auto" hangingPunct="1">
                  <a:spcBef>
                    <a:spcPts val="0"/>
                  </a:spcBef>
                  <a:spcAft>
                    <a:spcPts val="0"/>
                  </a:spcAft>
                  <a:defRPr/>
                </a:pPr>
                <a:endParaRPr lang="sl-SI" sz="1836" kern="0" dirty="0">
                  <a:solidFill>
                    <a:sysClr val="windowText" lastClr="000000"/>
                  </a:solidFill>
                  <a:latin typeface="+mn-lt"/>
                </a:endParaRPr>
              </a:p>
            </p:txBody>
          </p:sp>
          <p:sp>
            <p:nvSpPr>
              <p:cNvPr id="30" name="Freeform 6">
                <a:extLst>
                  <a:ext uri="{FF2B5EF4-FFF2-40B4-BE49-F238E27FC236}">
                    <a16:creationId xmlns:a16="http://schemas.microsoft.com/office/drawing/2014/main" id="{A94082F9-B985-4C50-B1DF-34AFC32F285C}"/>
                  </a:ext>
                </a:extLst>
              </p:cNvPr>
              <p:cNvSpPr>
                <a:spLocks/>
              </p:cNvSpPr>
              <p:nvPr/>
            </p:nvSpPr>
            <p:spPr bwMode="auto">
              <a:xfrm>
                <a:off x="10584194" y="2928869"/>
                <a:ext cx="212037" cy="632976"/>
              </a:xfrm>
              <a:custGeom>
                <a:avLst/>
                <a:gdLst>
                  <a:gd name="T0" fmla="*/ 137 w 167"/>
                  <a:gd name="T1" fmla="*/ 101 h 498"/>
                  <a:gd name="T2" fmla="*/ 99 w 167"/>
                  <a:gd name="T3" fmla="*/ 97 h 498"/>
                  <a:gd name="T4" fmla="*/ 95 w 167"/>
                  <a:gd name="T5" fmla="*/ 93 h 498"/>
                  <a:gd name="T6" fmla="*/ 125 w 167"/>
                  <a:gd name="T7" fmla="*/ 79 h 498"/>
                  <a:gd name="T8" fmla="*/ 113 w 167"/>
                  <a:gd name="T9" fmla="*/ 73 h 498"/>
                  <a:gd name="T10" fmla="*/ 118 w 167"/>
                  <a:gd name="T11" fmla="*/ 58 h 498"/>
                  <a:gd name="T12" fmla="*/ 118 w 167"/>
                  <a:gd name="T13" fmla="*/ 57 h 498"/>
                  <a:gd name="T14" fmla="*/ 102 w 167"/>
                  <a:gd name="T15" fmla="*/ 14 h 498"/>
                  <a:gd name="T16" fmla="*/ 48 w 167"/>
                  <a:gd name="T17" fmla="*/ 38 h 498"/>
                  <a:gd name="T18" fmla="*/ 52 w 167"/>
                  <a:gd name="T19" fmla="*/ 57 h 498"/>
                  <a:gd name="T20" fmla="*/ 50 w 167"/>
                  <a:gd name="T21" fmla="*/ 73 h 498"/>
                  <a:gd name="T22" fmla="*/ 58 w 167"/>
                  <a:gd name="T23" fmla="*/ 92 h 498"/>
                  <a:gd name="T24" fmla="*/ 73 w 167"/>
                  <a:gd name="T25" fmla="*/ 97 h 498"/>
                  <a:gd name="T26" fmla="*/ 30 w 167"/>
                  <a:gd name="T27" fmla="*/ 101 h 498"/>
                  <a:gd name="T28" fmla="*/ 30 w 167"/>
                  <a:gd name="T29" fmla="*/ 101 h 498"/>
                  <a:gd name="T30" fmla="*/ 3 w 167"/>
                  <a:gd name="T31" fmla="*/ 229 h 498"/>
                  <a:gd name="T32" fmla="*/ 11 w 167"/>
                  <a:gd name="T33" fmla="*/ 246 h 498"/>
                  <a:gd name="T34" fmla="*/ 18 w 167"/>
                  <a:gd name="T35" fmla="*/ 229 h 498"/>
                  <a:gd name="T36" fmla="*/ 33 w 167"/>
                  <a:gd name="T37" fmla="*/ 154 h 498"/>
                  <a:gd name="T38" fmla="*/ 39 w 167"/>
                  <a:gd name="T39" fmla="*/ 376 h 498"/>
                  <a:gd name="T40" fmla="*/ 57 w 167"/>
                  <a:gd name="T41" fmla="*/ 490 h 498"/>
                  <a:gd name="T42" fmla="*/ 57 w 167"/>
                  <a:gd name="T43" fmla="*/ 498 h 498"/>
                  <a:gd name="T44" fmla="*/ 82 w 167"/>
                  <a:gd name="T45" fmla="*/ 498 h 498"/>
                  <a:gd name="T46" fmla="*/ 82 w 167"/>
                  <a:gd name="T47" fmla="*/ 376 h 498"/>
                  <a:gd name="T48" fmla="*/ 91 w 167"/>
                  <a:gd name="T49" fmla="*/ 490 h 498"/>
                  <a:gd name="T50" fmla="*/ 92 w 167"/>
                  <a:gd name="T51" fmla="*/ 498 h 498"/>
                  <a:gd name="T52" fmla="*/ 116 w 167"/>
                  <a:gd name="T53" fmla="*/ 498 h 498"/>
                  <a:gd name="T54" fmla="*/ 116 w 167"/>
                  <a:gd name="T55" fmla="*/ 376 h 498"/>
                  <a:gd name="T56" fmla="*/ 129 w 167"/>
                  <a:gd name="T57" fmla="*/ 262 h 498"/>
                  <a:gd name="T58" fmla="*/ 146 w 167"/>
                  <a:gd name="T59" fmla="*/ 229 h 498"/>
                  <a:gd name="T60" fmla="*/ 149 w 167"/>
                  <a:gd name="T61" fmla="*/ 238 h 498"/>
                  <a:gd name="T62" fmla="*/ 164 w 167"/>
                  <a:gd name="T63" fmla="*/ 238 h 498"/>
                  <a:gd name="T64" fmla="*/ 167 w 167"/>
                  <a:gd name="T65" fmla="*/ 229 h 498"/>
                </a:gdLst>
                <a:ahLst/>
                <a:cxnLst>
                  <a:cxn ang="0">
                    <a:pos x="T0" y="T1"/>
                  </a:cxn>
                  <a:cxn ang="0">
                    <a:pos x="T2" y="T3"/>
                  </a:cxn>
                  <a:cxn ang="0">
                    <a:pos x="T4" y="T5"/>
                  </a:cxn>
                  <a:cxn ang="0">
                    <a:pos x="T6" y="T7"/>
                  </a:cxn>
                  <a:cxn ang="0">
                    <a:pos x="T8" y="T9"/>
                  </a:cxn>
                  <a:cxn ang="0">
                    <a:pos x="T10" y="T11"/>
                  </a:cxn>
                  <a:cxn ang="0">
                    <a:pos x="T12" y="T13"/>
                  </a:cxn>
                  <a:cxn ang="0">
                    <a:pos x="T14" y="T15"/>
                  </a:cxn>
                  <a:cxn ang="0">
                    <a:pos x="T16" y="T17"/>
                  </a:cxn>
                  <a:cxn ang="0">
                    <a:pos x="T18" y="T19"/>
                  </a:cxn>
                  <a:cxn ang="0">
                    <a:pos x="T20" y="T21"/>
                  </a:cxn>
                  <a:cxn ang="0">
                    <a:pos x="T22" y="T23"/>
                  </a:cxn>
                  <a:cxn ang="0">
                    <a:pos x="T24" y="T25"/>
                  </a:cxn>
                  <a:cxn ang="0">
                    <a:pos x="T26" y="T27"/>
                  </a:cxn>
                  <a:cxn ang="0">
                    <a:pos x="T28" y="T29"/>
                  </a:cxn>
                  <a:cxn ang="0">
                    <a:pos x="T30" y="T31"/>
                  </a:cxn>
                  <a:cxn ang="0">
                    <a:pos x="T32" y="T33"/>
                  </a:cxn>
                  <a:cxn ang="0">
                    <a:pos x="T34" y="T35"/>
                  </a:cxn>
                  <a:cxn ang="0">
                    <a:pos x="T36" y="T37"/>
                  </a:cxn>
                  <a:cxn ang="0">
                    <a:pos x="T38" y="T39"/>
                  </a:cxn>
                  <a:cxn ang="0">
                    <a:pos x="T40" y="T41"/>
                  </a:cxn>
                  <a:cxn ang="0">
                    <a:pos x="T42" y="T43"/>
                  </a:cxn>
                  <a:cxn ang="0">
                    <a:pos x="T44" y="T45"/>
                  </a:cxn>
                  <a:cxn ang="0">
                    <a:pos x="T46" y="T47"/>
                  </a:cxn>
                  <a:cxn ang="0">
                    <a:pos x="T48" y="T49"/>
                  </a:cxn>
                  <a:cxn ang="0">
                    <a:pos x="T50" y="T51"/>
                  </a:cxn>
                  <a:cxn ang="0">
                    <a:pos x="T52" y="T53"/>
                  </a:cxn>
                  <a:cxn ang="0">
                    <a:pos x="T54" y="T55"/>
                  </a:cxn>
                  <a:cxn ang="0">
                    <a:pos x="T56" y="T57"/>
                  </a:cxn>
                  <a:cxn ang="0">
                    <a:pos x="T58" y="T59"/>
                  </a:cxn>
                  <a:cxn ang="0">
                    <a:pos x="T60" y="T61"/>
                  </a:cxn>
                  <a:cxn ang="0">
                    <a:pos x="T62" y="T63"/>
                  </a:cxn>
                  <a:cxn ang="0">
                    <a:pos x="T64" y="T65"/>
                  </a:cxn>
                </a:cxnLst>
                <a:rect l="0" t="0" r="r" b="b"/>
                <a:pathLst>
                  <a:path w="167" h="498">
                    <a:moveTo>
                      <a:pt x="137" y="101"/>
                    </a:moveTo>
                    <a:cubicBezTo>
                      <a:pt x="137" y="101"/>
                      <a:pt x="137" y="101"/>
                      <a:pt x="137" y="101"/>
                    </a:cubicBezTo>
                    <a:cubicBezTo>
                      <a:pt x="99" y="97"/>
                      <a:pt x="99" y="97"/>
                      <a:pt x="99" y="97"/>
                    </a:cubicBezTo>
                    <a:cubicBezTo>
                      <a:pt x="99" y="97"/>
                      <a:pt x="99" y="97"/>
                      <a:pt x="99" y="97"/>
                    </a:cubicBezTo>
                    <a:cubicBezTo>
                      <a:pt x="95" y="97"/>
                      <a:pt x="95" y="97"/>
                      <a:pt x="95" y="97"/>
                    </a:cubicBezTo>
                    <a:cubicBezTo>
                      <a:pt x="95" y="93"/>
                      <a:pt x="95" y="93"/>
                      <a:pt x="95" y="93"/>
                    </a:cubicBezTo>
                    <a:cubicBezTo>
                      <a:pt x="100" y="93"/>
                      <a:pt x="105" y="93"/>
                      <a:pt x="112" y="92"/>
                    </a:cubicBezTo>
                    <a:cubicBezTo>
                      <a:pt x="123" y="90"/>
                      <a:pt x="124" y="83"/>
                      <a:pt x="125" y="79"/>
                    </a:cubicBezTo>
                    <a:cubicBezTo>
                      <a:pt x="125" y="75"/>
                      <a:pt x="122" y="68"/>
                      <a:pt x="120" y="73"/>
                    </a:cubicBezTo>
                    <a:cubicBezTo>
                      <a:pt x="119" y="79"/>
                      <a:pt x="114" y="77"/>
                      <a:pt x="113" y="73"/>
                    </a:cubicBezTo>
                    <a:cubicBezTo>
                      <a:pt x="112" y="71"/>
                      <a:pt x="114" y="66"/>
                      <a:pt x="116" y="62"/>
                    </a:cubicBezTo>
                    <a:cubicBezTo>
                      <a:pt x="116" y="60"/>
                      <a:pt x="117" y="59"/>
                      <a:pt x="118" y="58"/>
                    </a:cubicBezTo>
                    <a:cubicBezTo>
                      <a:pt x="118" y="57"/>
                      <a:pt x="118" y="57"/>
                      <a:pt x="118" y="57"/>
                    </a:cubicBezTo>
                    <a:cubicBezTo>
                      <a:pt x="118" y="57"/>
                      <a:pt x="118" y="57"/>
                      <a:pt x="118" y="57"/>
                    </a:cubicBezTo>
                    <a:cubicBezTo>
                      <a:pt x="119" y="53"/>
                      <a:pt x="120" y="49"/>
                      <a:pt x="120" y="44"/>
                    </a:cubicBezTo>
                    <a:cubicBezTo>
                      <a:pt x="120" y="30"/>
                      <a:pt x="113" y="18"/>
                      <a:pt x="102" y="14"/>
                    </a:cubicBezTo>
                    <a:cubicBezTo>
                      <a:pt x="97" y="5"/>
                      <a:pt x="88" y="0"/>
                      <a:pt x="79" y="0"/>
                    </a:cubicBezTo>
                    <a:cubicBezTo>
                      <a:pt x="62" y="0"/>
                      <a:pt x="48" y="17"/>
                      <a:pt x="48" y="38"/>
                    </a:cubicBezTo>
                    <a:cubicBezTo>
                      <a:pt x="48" y="45"/>
                      <a:pt x="50" y="52"/>
                      <a:pt x="52" y="57"/>
                    </a:cubicBezTo>
                    <a:cubicBezTo>
                      <a:pt x="52" y="57"/>
                      <a:pt x="52" y="57"/>
                      <a:pt x="52" y="57"/>
                    </a:cubicBezTo>
                    <a:cubicBezTo>
                      <a:pt x="52" y="57"/>
                      <a:pt x="59" y="70"/>
                      <a:pt x="57" y="73"/>
                    </a:cubicBezTo>
                    <a:cubicBezTo>
                      <a:pt x="56" y="77"/>
                      <a:pt x="51" y="79"/>
                      <a:pt x="50" y="73"/>
                    </a:cubicBezTo>
                    <a:cubicBezTo>
                      <a:pt x="48" y="68"/>
                      <a:pt x="45" y="75"/>
                      <a:pt x="45" y="79"/>
                    </a:cubicBezTo>
                    <a:cubicBezTo>
                      <a:pt x="46" y="83"/>
                      <a:pt x="47" y="90"/>
                      <a:pt x="58" y="92"/>
                    </a:cubicBezTo>
                    <a:cubicBezTo>
                      <a:pt x="64" y="92"/>
                      <a:pt x="68" y="93"/>
                      <a:pt x="72" y="93"/>
                    </a:cubicBezTo>
                    <a:cubicBezTo>
                      <a:pt x="73" y="97"/>
                      <a:pt x="73" y="97"/>
                      <a:pt x="73" y="97"/>
                    </a:cubicBezTo>
                    <a:cubicBezTo>
                      <a:pt x="69" y="97"/>
                      <a:pt x="69" y="97"/>
                      <a:pt x="69" y="97"/>
                    </a:cubicBezTo>
                    <a:cubicBezTo>
                      <a:pt x="30" y="101"/>
                      <a:pt x="30" y="101"/>
                      <a:pt x="30" y="101"/>
                    </a:cubicBezTo>
                    <a:cubicBezTo>
                      <a:pt x="30" y="101"/>
                      <a:pt x="30" y="101"/>
                      <a:pt x="30" y="101"/>
                    </a:cubicBezTo>
                    <a:cubicBezTo>
                      <a:pt x="30" y="101"/>
                      <a:pt x="30" y="101"/>
                      <a:pt x="30" y="101"/>
                    </a:cubicBezTo>
                    <a:cubicBezTo>
                      <a:pt x="10" y="142"/>
                      <a:pt x="4" y="183"/>
                      <a:pt x="0" y="229"/>
                    </a:cubicBezTo>
                    <a:cubicBezTo>
                      <a:pt x="3" y="229"/>
                      <a:pt x="3" y="229"/>
                      <a:pt x="3" y="229"/>
                    </a:cubicBezTo>
                    <a:cubicBezTo>
                      <a:pt x="3" y="238"/>
                      <a:pt x="3" y="238"/>
                      <a:pt x="3" y="238"/>
                    </a:cubicBezTo>
                    <a:cubicBezTo>
                      <a:pt x="3" y="242"/>
                      <a:pt x="6" y="246"/>
                      <a:pt x="11" y="246"/>
                    </a:cubicBezTo>
                    <a:cubicBezTo>
                      <a:pt x="15" y="246"/>
                      <a:pt x="18" y="242"/>
                      <a:pt x="18" y="238"/>
                    </a:cubicBezTo>
                    <a:cubicBezTo>
                      <a:pt x="18" y="229"/>
                      <a:pt x="18" y="229"/>
                      <a:pt x="18" y="229"/>
                    </a:cubicBezTo>
                    <a:cubicBezTo>
                      <a:pt x="21" y="229"/>
                      <a:pt x="21" y="229"/>
                      <a:pt x="21" y="229"/>
                    </a:cubicBezTo>
                    <a:cubicBezTo>
                      <a:pt x="24" y="203"/>
                      <a:pt x="27" y="178"/>
                      <a:pt x="33" y="154"/>
                    </a:cubicBezTo>
                    <a:cubicBezTo>
                      <a:pt x="39" y="262"/>
                      <a:pt x="39" y="262"/>
                      <a:pt x="39" y="262"/>
                    </a:cubicBezTo>
                    <a:cubicBezTo>
                      <a:pt x="39" y="376"/>
                      <a:pt x="39" y="376"/>
                      <a:pt x="39" y="376"/>
                    </a:cubicBezTo>
                    <a:cubicBezTo>
                      <a:pt x="54" y="376"/>
                      <a:pt x="54" y="376"/>
                      <a:pt x="54" y="376"/>
                    </a:cubicBezTo>
                    <a:cubicBezTo>
                      <a:pt x="57" y="490"/>
                      <a:pt x="57" y="490"/>
                      <a:pt x="57" y="490"/>
                    </a:cubicBezTo>
                    <a:cubicBezTo>
                      <a:pt x="56" y="492"/>
                      <a:pt x="55" y="495"/>
                      <a:pt x="55" y="498"/>
                    </a:cubicBezTo>
                    <a:cubicBezTo>
                      <a:pt x="57" y="498"/>
                      <a:pt x="57" y="498"/>
                      <a:pt x="57" y="498"/>
                    </a:cubicBezTo>
                    <a:cubicBezTo>
                      <a:pt x="79" y="498"/>
                      <a:pt x="79" y="498"/>
                      <a:pt x="79" y="498"/>
                    </a:cubicBezTo>
                    <a:cubicBezTo>
                      <a:pt x="82" y="498"/>
                      <a:pt x="82" y="498"/>
                      <a:pt x="82" y="498"/>
                    </a:cubicBezTo>
                    <a:cubicBezTo>
                      <a:pt x="82" y="495"/>
                      <a:pt x="81" y="492"/>
                      <a:pt x="79" y="490"/>
                    </a:cubicBezTo>
                    <a:cubicBezTo>
                      <a:pt x="82" y="376"/>
                      <a:pt x="82" y="376"/>
                      <a:pt x="82" y="376"/>
                    </a:cubicBezTo>
                    <a:cubicBezTo>
                      <a:pt x="89" y="376"/>
                      <a:pt x="89" y="376"/>
                      <a:pt x="89" y="376"/>
                    </a:cubicBezTo>
                    <a:cubicBezTo>
                      <a:pt x="91" y="490"/>
                      <a:pt x="91" y="490"/>
                      <a:pt x="91" y="490"/>
                    </a:cubicBezTo>
                    <a:cubicBezTo>
                      <a:pt x="90" y="492"/>
                      <a:pt x="89" y="495"/>
                      <a:pt x="89" y="498"/>
                    </a:cubicBezTo>
                    <a:cubicBezTo>
                      <a:pt x="92" y="498"/>
                      <a:pt x="92" y="498"/>
                      <a:pt x="92" y="498"/>
                    </a:cubicBezTo>
                    <a:cubicBezTo>
                      <a:pt x="113" y="498"/>
                      <a:pt x="113" y="498"/>
                      <a:pt x="113" y="498"/>
                    </a:cubicBezTo>
                    <a:cubicBezTo>
                      <a:pt x="116" y="498"/>
                      <a:pt x="116" y="498"/>
                      <a:pt x="116" y="498"/>
                    </a:cubicBezTo>
                    <a:cubicBezTo>
                      <a:pt x="116" y="495"/>
                      <a:pt x="115" y="492"/>
                      <a:pt x="113" y="490"/>
                    </a:cubicBezTo>
                    <a:cubicBezTo>
                      <a:pt x="116" y="376"/>
                      <a:pt x="116" y="376"/>
                      <a:pt x="116" y="376"/>
                    </a:cubicBezTo>
                    <a:cubicBezTo>
                      <a:pt x="129" y="376"/>
                      <a:pt x="129" y="376"/>
                      <a:pt x="129" y="376"/>
                    </a:cubicBezTo>
                    <a:cubicBezTo>
                      <a:pt x="129" y="262"/>
                      <a:pt x="129" y="262"/>
                      <a:pt x="129" y="262"/>
                    </a:cubicBezTo>
                    <a:cubicBezTo>
                      <a:pt x="134" y="155"/>
                      <a:pt x="134" y="155"/>
                      <a:pt x="134" y="155"/>
                    </a:cubicBezTo>
                    <a:cubicBezTo>
                      <a:pt x="140" y="179"/>
                      <a:pt x="143" y="203"/>
                      <a:pt x="146" y="229"/>
                    </a:cubicBezTo>
                    <a:cubicBezTo>
                      <a:pt x="149" y="229"/>
                      <a:pt x="149" y="229"/>
                      <a:pt x="149" y="229"/>
                    </a:cubicBezTo>
                    <a:cubicBezTo>
                      <a:pt x="149" y="238"/>
                      <a:pt x="149" y="238"/>
                      <a:pt x="149" y="238"/>
                    </a:cubicBezTo>
                    <a:cubicBezTo>
                      <a:pt x="149" y="242"/>
                      <a:pt x="152" y="246"/>
                      <a:pt x="156" y="246"/>
                    </a:cubicBezTo>
                    <a:cubicBezTo>
                      <a:pt x="160" y="246"/>
                      <a:pt x="164" y="242"/>
                      <a:pt x="164" y="238"/>
                    </a:cubicBezTo>
                    <a:cubicBezTo>
                      <a:pt x="164" y="229"/>
                      <a:pt x="164" y="229"/>
                      <a:pt x="164" y="229"/>
                    </a:cubicBezTo>
                    <a:cubicBezTo>
                      <a:pt x="167" y="229"/>
                      <a:pt x="167" y="229"/>
                      <a:pt x="167" y="229"/>
                    </a:cubicBezTo>
                    <a:cubicBezTo>
                      <a:pt x="162" y="183"/>
                      <a:pt x="156" y="142"/>
                      <a:pt x="137" y="101"/>
                    </a:cubicBezTo>
                    <a:close/>
                  </a:path>
                </a:pathLst>
              </a:custGeom>
              <a:solidFill>
                <a:srgbClr val="D2D2D2"/>
              </a:solidFill>
              <a:ln>
                <a:noFill/>
              </a:ln>
              <a:extLst>
                <a:ext uri="{91240B29-F687-4F45-9708-019B960494DF}">
                  <a14:hiddenLine xmlns:a14="http://schemas.microsoft.com/office/drawing/2010/main" w="9525">
                    <a:solidFill>
                      <a:srgbClr val="000000"/>
                    </a:solidFill>
                    <a:round/>
                    <a:headEnd/>
                    <a:tailEnd/>
                  </a14:hiddenLine>
                </a:ext>
              </a:extLst>
            </p:spPr>
            <p:txBody>
              <a:bodyPr lIns="93247" tIns="46623" rIns="93247" bIns="46623"/>
              <a:lstStyle/>
              <a:p>
                <a:pPr defTabSz="914224" eaLnBrk="1" fontAlgn="auto" hangingPunct="1">
                  <a:spcBef>
                    <a:spcPts val="0"/>
                  </a:spcBef>
                  <a:spcAft>
                    <a:spcPts val="0"/>
                  </a:spcAft>
                  <a:defRPr/>
                </a:pPr>
                <a:endParaRPr lang="sl-SI" sz="1836" kern="0" dirty="0">
                  <a:solidFill>
                    <a:sysClr val="windowText" lastClr="000000"/>
                  </a:solidFill>
                  <a:latin typeface="+mn-lt"/>
                </a:endParaRPr>
              </a:p>
            </p:txBody>
          </p:sp>
          <p:sp>
            <p:nvSpPr>
              <p:cNvPr id="31" name="Freeform 9">
                <a:extLst>
                  <a:ext uri="{FF2B5EF4-FFF2-40B4-BE49-F238E27FC236}">
                    <a16:creationId xmlns:a16="http://schemas.microsoft.com/office/drawing/2014/main" id="{3DBEF2C2-C743-4608-B440-3659460F5661}"/>
                  </a:ext>
                </a:extLst>
              </p:cNvPr>
              <p:cNvSpPr>
                <a:spLocks/>
              </p:cNvSpPr>
              <p:nvPr/>
            </p:nvSpPr>
            <p:spPr bwMode="auto">
              <a:xfrm>
                <a:off x="10879118" y="2824659"/>
                <a:ext cx="121440" cy="142806"/>
              </a:xfrm>
              <a:custGeom>
                <a:avLst/>
                <a:gdLst>
                  <a:gd name="T0" fmla="*/ 91 w 97"/>
                  <a:gd name="T1" fmla="*/ 88 h 112"/>
                  <a:gd name="T2" fmla="*/ 82 w 97"/>
                  <a:gd name="T3" fmla="*/ 88 h 112"/>
                  <a:gd name="T4" fmla="*/ 85 w 97"/>
                  <a:gd name="T5" fmla="*/ 74 h 112"/>
                  <a:gd name="T6" fmla="*/ 88 w 97"/>
                  <a:gd name="T7" fmla="*/ 69 h 112"/>
                  <a:gd name="T8" fmla="*/ 88 w 97"/>
                  <a:gd name="T9" fmla="*/ 69 h 112"/>
                  <a:gd name="T10" fmla="*/ 88 w 97"/>
                  <a:gd name="T11" fmla="*/ 69 h 112"/>
                  <a:gd name="T12" fmla="*/ 91 w 97"/>
                  <a:gd name="T13" fmla="*/ 53 h 112"/>
                  <a:gd name="T14" fmla="*/ 69 w 97"/>
                  <a:gd name="T15" fmla="*/ 17 h 112"/>
                  <a:gd name="T16" fmla="*/ 40 w 97"/>
                  <a:gd name="T17" fmla="*/ 0 h 112"/>
                  <a:gd name="T18" fmla="*/ 4 w 97"/>
                  <a:gd name="T19" fmla="*/ 46 h 112"/>
                  <a:gd name="T20" fmla="*/ 9 w 97"/>
                  <a:gd name="T21" fmla="*/ 69 h 112"/>
                  <a:gd name="T22" fmla="*/ 9 w 97"/>
                  <a:gd name="T23" fmla="*/ 69 h 112"/>
                  <a:gd name="T24" fmla="*/ 15 w 97"/>
                  <a:gd name="T25" fmla="*/ 88 h 112"/>
                  <a:gd name="T26" fmla="*/ 6 w 97"/>
                  <a:gd name="T27" fmla="*/ 88 h 112"/>
                  <a:gd name="T28" fmla="*/ 0 w 97"/>
                  <a:gd name="T29" fmla="*/ 95 h 112"/>
                  <a:gd name="T30" fmla="*/ 16 w 97"/>
                  <a:gd name="T31" fmla="*/ 110 h 112"/>
                  <a:gd name="T32" fmla="*/ 42 w 97"/>
                  <a:gd name="T33" fmla="*/ 112 h 112"/>
                  <a:gd name="T34" fmla="*/ 44 w 97"/>
                  <a:gd name="T35" fmla="*/ 112 h 112"/>
                  <a:gd name="T36" fmla="*/ 44 w 97"/>
                  <a:gd name="T37" fmla="*/ 112 h 112"/>
                  <a:gd name="T38" fmla="*/ 47 w 97"/>
                  <a:gd name="T39" fmla="*/ 112 h 112"/>
                  <a:gd name="T40" fmla="*/ 48 w 97"/>
                  <a:gd name="T41" fmla="*/ 112 h 112"/>
                  <a:gd name="T42" fmla="*/ 49 w 97"/>
                  <a:gd name="T43" fmla="*/ 112 h 112"/>
                  <a:gd name="T44" fmla="*/ 53 w 97"/>
                  <a:gd name="T45" fmla="*/ 112 h 112"/>
                  <a:gd name="T46" fmla="*/ 53 w 97"/>
                  <a:gd name="T47" fmla="*/ 112 h 112"/>
                  <a:gd name="T48" fmla="*/ 54 w 97"/>
                  <a:gd name="T49" fmla="*/ 112 h 112"/>
                  <a:gd name="T50" fmla="*/ 81 w 97"/>
                  <a:gd name="T51" fmla="*/ 110 h 112"/>
                  <a:gd name="T52" fmla="*/ 96 w 97"/>
                  <a:gd name="T53" fmla="*/ 95 h 112"/>
                  <a:gd name="T54" fmla="*/ 91 w 97"/>
                  <a:gd name="T55" fmla="*/ 88 h 112"/>
                </a:gdLst>
                <a:ahLst/>
                <a:cxnLst>
                  <a:cxn ang="0">
                    <a:pos x="T0" y="T1"/>
                  </a:cxn>
                  <a:cxn ang="0">
                    <a:pos x="T2" y="T3"/>
                  </a:cxn>
                  <a:cxn ang="0">
                    <a:pos x="T4" y="T5"/>
                  </a:cxn>
                  <a:cxn ang="0">
                    <a:pos x="T6" y="T7"/>
                  </a:cxn>
                  <a:cxn ang="0">
                    <a:pos x="T8" y="T9"/>
                  </a:cxn>
                  <a:cxn ang="0">
                    <a:pos x="T10" y="T11"/>
                  </a:cxn>
                  <a:cxn ang="0">
                    <a:pos x="T12" y="T13"/>
                  </a:cxn>
                  <a:cxn ang="0">
                    <a:pos x="T14" y="T15"/>
                  </a:cxn>
                  <a:cxn ang="0">
                    <a:pos x="T16" y="T17"/>
                  </a:cxn>
                  <a:cxn ang="0">
                    <a:pos x="T18" y="T19"/>
                  </a:cxn>
                  <a:cxn ang="0">
                    <a:pos x="T20" y="T21"/>
                  </a:cxn>
                  <a:cxn ang="0">
                    <a:pos x="T22" y="T23"/>
                  </a:cxn>
                  <a:cxn ang="0">
                    <a:pos x="T24" y="T25"/>
                  </a:cxn>
                  <a:cxn ang="0">
                    <a:pos x="T26" y="T27"/>
                  </a:cxn>
                  <a:cxn ang="0">
                    <a:pos x="T28" y="T29"/>
                  </a:cxn>
                  <a:cxn ang="0">
                    <a:pos x="T30" y="T31"/>
                  </a:cxn>
                  <a:cxn ang="0">
                    <a:pos x="T32" y="T33"/>
                  </a:cxn>
                  <a:cxn ang="0">
                    <a:pos x="T34" y="T35"/>
                  </a:cxn>
                  <a:cxn ang="0">
                    <a:pos x="T36" y="T37"/>
                  </a:cxn>
                  <a:cxn ang="0">
                    <a:pos x="T38" y="T39"/>
                  </a:cxn>
                  <a:cxn ang="0">
                    <a:pos x="T40" y="T41"/>
                  </a:cxn>
                  <a:cxn ang="0">
                    <a:pos x="T42" y="T43"/>
                  </a:cxn>
                  <a:cxn ang="0">
                    <a:pos x="T44" y="T45"/>
                  </a:cxn>
                  <a:cxn ang="0">
                    <a:pos x="T46" y="T47"/>
                  </a:cxn>
                  <a:cxn ang="0">
                    <a:pos x="T48" y="T49"/>
                  </a:cxn>
                  <a:cxn ang="0">
                    <a:pos x="T50" y="T51"/>
                  </a:cxn>
                  <a:cxn ang="0">
                    <a:pos x="T52" y="T53"/>
                  </a:cxn>
                  <a:cxn ang="0">
                    <a:pos x="T54" y="T55"/>
                  </a:cxn>
                </a:cxnLst>
                <a:rect l="0" t="0" r="r" b="b"/>
                <a:pathLst>
                  <a:path w="97" h="112">
                    <a:moveTo>
                      <a:pt x="91" y="88"/>
                    </a:moveTo>
                    <a:cubicBezTo>
                      <a:pt x="89" y="95"/>
                      <a:pt x="83" y="93"/>
                      <a:pt x="82" y="88"/>
                    </a:cubicBezTo>
                    <a:cubicBezTo>
                      <a:pt x="81" y="86"/>
                      <a:pt x="83" y="79"/>
                      <a:pt x="85" y="74"/>
                    </a:cubicBezTo>
                    <a:cubicBezTo>
                      <a:pt x="86" y="73"/>
                      <a:pt x="87" y="71"/>
                      <a:pt x="88" y="69"/>
                    </a:cubicBezTo>
                    <a:cubicBezTo>
                      <a:pt x="88" y="69"/>
                      <a:pt x="88" y="69"/>
                      <a:pt x="88" y="69"/>
                    </a:cubicBezTo>
                    <a:cubicBezTo>
                      <a:pt x="88" y="69"/>
                      <a:pt x="88" y="69"/>
                      <a:pt x="88" y="69"/>
                    </a:cubicBezTo>
                    <a:cubicBezTo>
                      <a:pt x="90" y="64"/>
                      <a:pt x="91" y="59"/>
                      <a:pt x="91" y="53"/>
                    </a:cubicBezTo>
                    <a:cubicBezTo>
                      <a:pt x="91" y="36"/>
                      <a:pt x="82" y="22"/>
                      <a:pt x="69" y="17"/>
                    </a:cubicBezTo>
                    <a:cubicBezTo>
                      <a:pt x="62" y="7"/>
                      <a:pt x="52" y="0"/>
                      <a:pt x="40" y="0"/>
                    </a:cubicBezTo>
                    <a:cubicBezTo>
                      <a:pt x="20" y="0"/>
                      <a:pt x="4" y="20"/>
                      <a:pt x="4" y="46"/>
                    </a:cubicBezTo>
                    <a:cubicBezTo>
                      <a:pt x="4" y="54"/>
                      <a:pt x="6" y="62"/>
                      <a:pt x="9" y="69"/>
                    </a:cubicBezTo>
                    <a:cubicBezTo>
                      <a:pt x="9" y="69"/>
                      <a:pt x="9" y="69"/>
                      <a:pt x="9" y="69"/>
                    </a:cubicBezTo>
                    <a:cubicBezTo>
                      <a:pt x="9" y="69"/>
                      <a:pt x="17" y="84"/>
                      <a:pt x="15" y="88"/>
                    </a:cubicBezTo>
                    <a:cubicBezTo>
                      <a:pt x="13" y="93"/>
                      <a:pt x="8" y="95"/>
                      <a:pt x="6" y="88"/>
                    </a:cubicBezTo>
                    <a:cubicBezTo>
                      <a:pt x="3" y="82"/>
                      <a:pt x="0" y="90"/>
                      <a:pt x="0" y="95"/>
                    </a:cubicBezTo>
                    <a:cubicBezTo>
                      <a:pt x="1" y="101"/>
                      <a:pt x="2" y="108"/>
                      <a:pt x="16" y="110"/>
                    </a:cubicBezTo>
                    <a:cubicBezTo>
                      <a:pt x="27" y="112"/>
                      <a:pt x="33" y="112"/>
                      <a:pt x="42" y="112"/>
                    </a:cubicBezTo>
                    <a:cubicBezTo>
                      <a:pt x="43" y="112"/>
                      <a:pt x="44" y="112"/>
                      <a:pt x="44" y="112"/>
                    </a:cubicBezTo>
                    <a:cubicBezTo>
                      <a:pt x="44" y="112"/>
                      <a:pt x="44" y="112"/>
                      <a:pt x="44" y="112"/>
                    </a:cubicBezTo>
                    <a:cubicBezTo>
                      <a:pt x="45" y="112"/>
                      <a:pt x="46" y="112"/>
                      <a:pt x="47" y="112"/>
                    </a:cubicBezTo>
                    <a:cubicBezTo>
                      <a:pt x="48" y="112"/>
                      <a:pt x="48" y="112"/>
                      <a:pt x="48" y="112"/>
                    </a:cubicBezTo>
                    <a:cubicBezTo>
                      <a:pt x="49" y="112"/>
                      <a:pt x="49" y="112"/>
                      <a:pt x="49" y="112"/>
                    </a:cubicBezTo>
                    <a:cubicBezTo>
                      <a:pt x="50" y="112"/>
                      <a:pt x="51" y="112"/>
                      <a:pt x="53" y="112"/>
                    </a:cubicBezTo>
                    <a:cubicBezTo>
                      <a:pt x="53" y="112"/>
                      <a:pt x="53" y="112"/>
                      <a:pt x="53" y="112"/>
                    </a:cubicBezTo>
                    <a:cubicBezTo>
                      <a:pt x="53" y="112"/>
                      <a:pt x="54" y="112"/>
                      <a:pt x="54" y="112"/>
                    </a:cubicBezTo>
                    <a:cubicBezTo>
                      <a:pt x="63" y="112"/>
                      <a:pt x="69" y="112"/>
                      <a:pt x="81" y="110"/>
                    </a:cubicBezTo>
                    <a:cubicBezTo>
                      <a:pt x="94" y="108"/>
                      <a:pt x="96" y="101"/>
                      <a:pt x="96" y="95"/>
                    </a:cubicBezTo>
                    <a:cubicBezTo>
                      <a:pt x="97" y="90"/>
                      <a:pt x="93" y="82"/>
                      <a:pt x="91" y="88"/>
                    </a:cubicBezTo>
                    <a:close/>
                  </a:path>
                </a:pathLst>
              </a:custGeom>
              <a:solidFill>
                <a:srgbClr val="505050"/>
              </a:solidFill>
              <a:ln>
                <a:noFill/>
              </a:ln>
              <a:extLst>
                <a:ext uri="{91240B29-F687-4F45-9708-019B960494DF}">
                  <a14:hiddenLine xmlns:a14="http://schemas.microsoft.com/office/drawing/2010/main" w="9525">
                    <a:solidFill>
                      <a:srgbClr val="000000"/>
                    </a:solidFill>
                    <a:round/>
                    <a:headEnd/>
                    <a:tailEnd/>
                  </a14:hiddenLine>
                </a:ext>
              </a:extLst>
            </p:spPr>
            <p:txBody>
              <a:bodyPr lIns="93247" tIns="46623" rIns="93247" bIns="46623"/>
              <a:lstStyle/>
              <a:p>
                <a:pPr defTabSz="914224" eaLnBrk="1" fontAlgn="auto" hangingPunct="1">
                  <a:spcBef>
                    <a:spcPts val="0"/>
                  </a:spcBef>
                  <a:spcAft>
                    <a:spcPts val="0"/>
                  </a:spcAft>
                  <a:defRPr/>
                </a:pPr>
                <a:endParaRPr lang="sl-SI" sz="1836" kern="0" dirty="0">
                  <a:solidFill>
                    <a:sysClr val="windowText" lastClr="000000"/>
                  </a:solidFill>
                  <a:latin typeface="+mn-lt"/>
                </a:endParaRPr>
              </a:p>
            </p:txBody>
          </p:sp>
          <p:sp>
            <p:nvSpPr>
              <p:cNvPr id="32" name="Freeform 10">
                <a:extLst>
                  <a:ext uri="{FF2B5EF4-FFF2-40B4-BE49-F238E27FC236}">
                    <a16:creationId xmlns:a16="http://schemas.microsoft.com/office/drawing/2014/main" id="{1EC54ED0-84B1-43C8-8C40-D1A874F22043}"/>
                  </a:ext>
                </a:extLst>
              </p:cNvPr>
              <p:cNvSpPr>
                <a:spLocks/>
              </p:cNvSpPr>
              <p:nvPr/>
            </p:nvSpPr>
            <p:spPr bwMode="auto">
              <a:xfrm>
                <a:off x="10917670" y="2984832"/>
                <a:ext cx="42407" cy="216138"/>
              </a:xfrm>
              <a:custGeom>
                <a:avLst/>
                <a:gdLst>
                  <a:gd name="T0" fmla="*/ 17 w 27"/>
                  <a:gd name="T1" fmla="*/ 15 h 136"/>
                  <a:gd name="T2" fmla="*/ 25 w 27"/>
                  <a:gd name="T3" fmla="*/ 8 h 136"/>
                  <a:gd name="T4" fmla="*/ 13 w 27"/>
                  <a:gd name="T5" fmla="*/ 0 h 136"/>
                  <a:gd name="T6" fmla="*/ 2 w 27"/>
                  <a:gd name="T7" fmla="*/ 8 h 136"/>
                  <a:gd name="T8" fmla="*/ 10 w 27"/>
                  <a:gd name="T9" fmla="*/ 15 h 136"/>
                  <a:gd name="T10" fmla="*/ 0 w 27"/>
                  <a:gd name="T11" fmla="*/ 125 h 136"/>
                  <a:gd name="T12" fmla="*/ 13 w 27"/>
                  <a:gd name="T13" fmla="*/ 136 h 136"/>
                  <a:gd name="T14" fmla="*/ 27 w 27"/>
                  <a:gd name="T15" fmla="*/ 125 h 136"/>
                  <a:gd name="T16" fmla="*/ 17 w 27"/>
                  <a:gd name="T17" fmla="*/ 15 h 136"/>
                </a:gdLst>
                <a:ahLst/>
                <a:cxnLst>
                  <a:cxn ang="0">
                    <a:pos x="T0" y="T1"/>
                  </a:cxn>
                  <a:cxn ang="0">
                    <a:pos x="T2" y="T3"/>
                  </a:cxn>
                  <a:cxn ang="0">
                    <a:pos x="T4" y="T5"/>
                  </a:cxn>
                  <a:cxn ang="0">
                    <a:pos x="T6" y="T7"/>
                  </a:cxn>
                  <a:cxn ang="0">
                    <a:pos x="T8" y="T9"/>
                  </a:cxn>
                  <a:cxn ang="0">
                    <a:pos x="T10" y="T11"/>
                  </a:cxn>
                  <a:cxn ang="0">
                    <a:pos x="T12" y="T13"/>
                  </a:cxn>
                  <a:cxn ang="0">
                    <a:pos x="T14" y="T15"/>
                  </a:cxn>
                  <a:cxn ang="0">
                    <a:pos x="T16" y="T17"/>
                  </a:cxn>
                </a:cxnLst>
                <a:rect l="0" t="0" r="r" b="b"/>
                <a:pathLst>
                  <a:path w="27" h="136">
                    <a:moveTo>
                      <a:pt x="17" y="15"/>
                    </a:moveTo>
                    <a:lnTo>
                      <a:pt x="25" y="8"/>
                    </a:lnTo>
                    <a:lnTo>
                      <a:pt x="13" y="0"/>
                    </a:lnTo>
                    <a:lnTo>
                      <a:pt x="2" y="8"/>
                    </a:lnTo>
                    <a:lnTo>
                      <a:pt x="10" y="15"/>
                    </a:lnTo>
                    <a:lnTo>
                      <a:pt x="0" y="125"/>
                    </a:lnTo>
                    <a:lnTo>
                      <a:pt x="13" y="136"/>
                    </a:lnTo>
                    <a:lnTo>
                      <a:pt x="27" y="125"/>
                    </a:lnTo>
                    <a:lnTo>
                      <a:pt x="17" y="15"/>
                    </a:lnTo>
                    <a:close/>
                  </a:path>
                </a:pathLst>
              </a:custGeom>
              <a:solidFill>
                <a:srgbClr val="00B294"/>
              </a:solidFill>
              <a:ln>
                <a:noFill/>
              </a:ln>
              <a:extLst>
                <a:ext uri="{91240B29-F687-4F45-9708-019B960494DF}">
                  <a14:hiddenLine xmlns:a14="http://schemas.microsoft.com/office/drawing/2010/main" w="9525">
                    <a:solidFill>
                      <a:srgbClr val="000000"/>
                    </a:solidFill>
                    <a:round/>
                    <a:headEnd/>
                    <a:tailEnd/>
                  </a14:hiddenLine>
                </a:ext>
              </a:extLst>
            </p:spPr>
            <p:txBody>
              <a:bodyPr lIns="93247" tIns="46623" rIns="93247" bIns="46623"/>
              <a:lstStyle/>
              <a:p>
                <a:pPr defTabSz="914224" eaLnBrk="1" fontAlgn="auto" hangingPunct="1">
                  <a:spcBef>
                    <a:spcPts val="0"/>
                  </a:spcBef>
                  <a:spcAft>
                    <a:spcPts val="0"/>
                  </a:spcAft>
                  <a:defRPr/>
                </a:pPr>
                <a:endParaRPr lang="sl-SI" sz="1836" kern="0" dirty="0">
                  <a:solidFill>
                    <a:sysClr val="windowText" lastClr="000000"/>
                  </a:solidFill>
                  <a:latin typeface="+mn-lt"/>
                </a:endParaRPr>
              </a:p>
            </p:txBody>
          </p:sp>
          <p:sp>
            <p:nvSpPr>
              <p:cNvPr id="33" name="Freeform 11">
                <a:extLst>
                  <a:ext uri="{FF2B5EF4-FFF2-40B4-BE49-F238E27FC236}">
                    <a16:creationId xmlns:a16="http://schemas.microsoft.com/office/drawing/2014/main" id="{AE7B16ED-DFA7-4880-9986-97F1BF69E677}"/>
                  </a:ext>
                </a:extLst>
              </p:cNvPr>
              <p:cNvSpPr>
                <a:spLocks/>
              </p:cNvSpPr>
              <p:nvPr/>
            </p:nvSpPr>
            <p:spPr bwMode="auto">
              <a:xfrm>
                <a:off x="10988993" y="2979044"/>
                <a:ext cx="77104" cy="196840"/>
              </a:xfrm>
              <a:custGeom>
                <a:avLst/>
                <a:gdLst>
                  <a:gd name="T0" fmla="*/ 0 w 60"/>
                  <a:gd name="T1" fmla="*/ 7 h 155"/>
                  <a:gd name="T2" fmla="*/ 24 w 60"/>
                  <a:gd name="T3" fmla="*/ 0 h 155"/>
                  <a:gd name="T4" fmla="*/ 60 w 60"/>
                  <a:gd name="T5" fmla="*/ 155 h 155"/>
                  <a:gd name="T6" fmla="*/ 35 w 60"/>
                  <a:gd name="T7" fmla="*/ 155 h 155"/>
                  <a:gd name="T8" fmla="*/ 0 w 60"/>
                  <a:gd name="T9" fmla="*/ 7 h 155"/>
                </a:gdLst>
                <a:ahLst/>
                <a:cxnLst>
                  <a:cxn ang="0">
                    <a:pos x="T0" y="T1"/>
                  </a:cxn>
                  <a:cxn ang="0">
                    <a:pos x="T2" y="T3"/>
                  </a:cxn>
                  <a:cxn ang="0">
                    <a:pos x="T4" y="T5"/>
                  </a:cxn>
                  <a:cxn ang="0">
                    <a:pos x="T6" y="T7"/>
                  </a:cxn>
                  <a:cxn ang="0">
                    <a:pos x="T8" y="T9"/>
                  </a:cxn>
                </a:cxnLst>
                <a:rect l="0" t="0" r="r" b="b"/>
                <a:pathLst>
                  <a:path w="60" h="155">
                    <a:moveTo>
                      <a:pt x="0" y="7"/>
                    </a:moveTo>
                    <a:cubicBezTo>
                      <a:pt x="8" y="5"/>
                      <a:pt x="16" y="3"/>
                      <a:pt x="24" y="0"/>
                    </a:cubicBezTo>
                    <a:cubicBezTo>
                      <a:pt x="47" y="51"/>
                      <a:pt x="54" y="100"/>
                      <a:pt x="60" y="155"/>
                    </a:cubicBezTo>
                    <a:cubicBezTo>
                      <a:pt x="35" y="155"/>
                      <a:pt x="35" y="155"/>
                      <a:pt x="35" y="155"/>
                    </a:cubicBezTo>
                    <a:cubicBezTo>
                      <a:pt x="29" y="102"/>
                      <a:pt x="23" y="55"/>
                      <a:pt x="0" y="7"/>
                    </a:cubicBezTo>
                    <a:close/>
                  </a:path>
                </a:pathLst>
              </a:custGeom>
              <a:solidFill>
                <a:srgbClr val="969696"/>
              </a:solidFill>
              <a:ln>
                <a:noFill/>
              </a:ln>
              <a:extLst>
                <a:ext uri="{91240B29-F687-4F45-9708-019B960494DF}">
                  <a14:hiddenLine xmlns:a14="http://schemas.microsoft.com/office/drawing/2010/main" w="9525">
                    <a:solidFill>
                      <a:srgbClr val="000000"/>
                    </a:solidFill>
                    <a:round/>
                    <a:headEnd/>
                    <a:tailEnd/>
                  </a14:hiddenLine>
                </a:ext>
              </a:extLst>
            </p:spPr>
            <p:txBody>
              <a:bodyPr lIns="93247" tIns="46623" rIns="93247" bIns="46623"/>
              <a:lstStyle/>
              <a:p>
                <a:pPr defTabSz="914224" eaLnBrk="1" fontAlgn="auto" hangingPunct="1">
                  <a:spcBef>
                    <a:spcPts val="0"/>
                  </a:spcBef>
                  <a:spcAft>
                    <a:spcPts val="0"/>
                  </a:spcAft>
                  <a:defRPr/>
                </a:pPr>
                <a:endParaRPr lang="sl-SI" sz="1836" kern="0" dirty="0">
                  <a:solidFill>
                    <a:sysClr val="windowText" lastClr="000000"/>
                  </a:solidFill>
                  <a:latin typeface="+mn-lt"/>
                </a:endParaRPr>
              </a:p>
            </p:txBody>
          </p:sp>
          <p:sp>
            <p:nvSpPr>
              <p:cNvPr id="34" name="Freeform 12">
                <a:extLst>
                  <a:ext uri="{FF2B5EF4-FFF2-40B4-BE49-F238E27FC236}">
                    <a16:creationId xmlns:a16="http://schemas.microsoft.com/office/drawing/2014/main" id="{CF14B58D-C727-44C7-9805-EA6A1E73F53F}"/>
                  </a:ext>
                </a:extLst>
              </p:cNvPr>
              <p:cNvSpPr>
                <a:spLocks/>
              </p:cNvSpPr>
              <p:nvPr/>
            </p:nvSpPr>
            <p:spPr bwMode="auto">
              <a:xfrm>
                <a:off x="10890684" y="3351495"/>
                <a:ext cx="46263" cy="237367"/>
              </a:xfrm>
              <a:custGeom>
                <a:avLst/>
                <a:gdLst>
                  <a:gd name="T0" fmla="*/ 25 w 29"/>
                  <a:gd name="T1" fmla="*/ 149 h 149"/>
                  <a:gd name="T2" fmla="*/ 4 w 29"/>
                  <a:gd name="T3" fmla="*/ 149 h 149"/>
                  <a:gd name="T4" fmla="*/ 0 w 29"/>
                  <a:gd name="T5" fmla="*/ 0 h 149"/>
                  <a:gd name="T6" fmla="*/ 29 w 29"/>
                  <a:gd name="T7" fmla="*/ 0 h 149"/>
                  <a:gd name="T8" fmla="*/ 25 w 29"/>
                  <a:gd name="T9" fmla="*/ 149 h 149"/>
                </a:gdLst>
                <a:ahLst/>
                <a:cxnLst>
                  <a:cxn ang="0">
                    <a:pos x="T0" y="T1"/>
                  </a:cxn>
                  <a:cxn ang="0">
                    <a:pos x="T2" y="T3"/>
                  </a:cxn>
                  <a:cxn ang="0">
                    <a:pos x="T4" y="T5"/>
                  </a:cxn>
                  <a:cxn ang="0">
                    <a:pos x="T6" y="T7"/>
                  </a:cxn>
                  <a:cxn ang="0">
                    <a:pos x="T8" y="T9"/>
                  </a:cxn>
                </a:cxnLst>
                <a:rect l="0" t="0" r="r" b="b"/>
                <a:pathLst>
                  <a:path w="29" h="149">
                    <a:moveTo>
                      <a:pt x="25" y="149"/>
                    </a:moveTo>
                    <a:lnTo>
                      <a:pt x="4" y="149"/>
                    </a:lnTo>
                    <a:lnTo>
                      <a:pt x="0" y="0"/>
                    </a:lnTo>
                    <a:lnTo>
                      <a:pt x="29" y="0"/>
                    </a:lnTo>
                    <a:lnTo>
                      <a:pt x="25" y="149"/>
                    </a:lnTo>
                    <a:close/>
                  </a:path>
                </a:pathLst>
              </a:custGeom>
              <a:solidFill>
                <a:srgbClr val="FFB900"/>
              </a:solidFill>
              <a:ln>
                <a:noFill/>
              </a:ln>
              <a:extLst>
                <a:ext uri="{91240B29-F687-4F45-9708-019B960494DF}">
                  <a14:hiddenLine xmlns:a14="http://schemas.microsoft.com/office/drawing/2010/main" w="9525">
                    <a:solidFill>
                      <a:srgbClr val="000000"/>
                    </a:solidFill>
                    <a:round/>
                    <a:headEnd/>
                    <a:tailEnd/>
                  </a14:hiddenLine>
                </a:ext>
              </a:extLst>
            </p:spPr>
            <p:txBody>
              <a:bodyPr lIns="93247" tIns="46623" rIns="93247" bIns="46623"/>
              <a:lstStyle/>
              <a:p>
                <a:pPr defTabSz="914224" eaLnBrk="1" fontAlgn="auto" hangingPunct="1">
                  <a:spcBef>
                    <a:spcPts val="0"/>
                  </a:spcBef>
                  <a:spcAft>
                    <a:spcPts val="0"/>
                  </a:spcAft>
                  <a:defRPr/>
                </a:pPr>
                <a:endParaRPr lang="sl-SI" sz="1836" kern="0" dirty="0">
                  <a:solidFill>
                    <a:sysClr val="windowText" lastClr="000000"/>
                  </a:solidFill>
                  <a:latin typeface="+mn-lt"/>
                </a:endParaRPr>
              </a:p>
            </p:txBody>
          </p:sp>
          <p:sp>
            <p:nvSpPr>
              <p:cNvPr id="35" name="Freeform 13">
                <a:extLst>
                  <a:ext uri="{FF2B5EF4-FFF2-40B4-BE49-F238E27FC236}">
                    <a16:creationId xmlns:a16="http://schemas.microsoft.com/office/drawing/2014/main" id="{AC84C770-E6B9-410E-9DAA-E1B95C0C011E}"/>
                  </a:ext>
                </a:extLst>
              </p:cNvPr>
              <p:cNvSpPr>
                <a:spLocks/>
              </p:cNvSpPr>
              <p:nvPr/>
            </p:nvSpPr>
            <p:spPr bwMode="auto">
              <a:xfrm>
                <a:off x="10892612" y="3567634"/>
                <a:ext cx="42407" cy="21228"/>
              </a:xfrm>
              <a:custGeom>
                <a:avLst/>
                <a:gdLst>
                  <a:gd name="T0" fmla="*/ 16 w 33"/>
                  <a:gd name="T1" fmla="*/ 0 h 16"/>
                  <a:gd name="T2" fmla="*/ 0 w 33"/>
                  <a:gd name="T3" fmla="*/ 16 h 16"/>
                  <a:gd name="T4" fmla="*/ 33 w 33"/>
                  <a:gd name="T5" fmla="*/ 16 h 16"/>
                  <a:gd name="T6" fmla="*/ 16 w 33"/>
                  <a:gd name="T7" fmla="*/ 0 h 16"/>
                </a:gdLst>
                <a:ahLst/>
                <a:cxnLst>
                  <a:cxn ang="0">
                    <a:pos x="T0" y="T1"/>
                  </a:cxn>
                  <a:cxn ang="0">
                    <a:pos x="T2" y="T3"/>
                  </a:cxn>
                  <a:cxn ang="0">
                    <a:pos x="T4" y="T5"/>
                  </a:cxn>
                  <a:cxn ang="0">
                    <a:pos x="T6" y="T7"/>
                  </a:cxn>
                </a:cxnLst>
                <a:rect l="0" t="0" r="r" b="b"/>
                <a:pathLst>
                  <a:path w="33" h="16">
                    <a:moveTo>
                      <a:pt x="16" y="0"/>
                    </a:moveTo>
                    <a:cubicBezTo>
                      <a:pt x="7" y="0"/>
                      <a:pt x="0" y="7"/>
                      <a:pt x="0" y="16"/>
                    </a:cubicBezTo>
                    <a:cubicBezTo>
                      <a:pt x="33" y="16"/>
                      <a:pt x="33" y="16"/>
                      <a:pt x="33" y="16"/>
                    </a:cubicBezTo>
                    <a:cubicBezTo>
                      <a:pt x="33" y="7"/>
                      <a:pt x="25" y="0"/>
                      <a:pt x="16" y="0"/>
                    </a:cubicBezTo>
                    <a:close/>
                  </a:path>
                </a:pathLst>
              </a:custGeom>
              <a:solidFill>
                <a:srgbClr val="68217A"/>
              </a:solidFill>
              <a:ln>
                <a:noFill/>
              </a:ln>
              <a:extLst>
                <a:ext uri="{91240B29-F687-4F45-9708-019B960494DF}">
                  <a14:hiddenLine xmlns:a14="http://schemas.microsoft.com/office/drawing/2010/main" w="9525">
                    <a:solidFill>
                      <a:srgbClr val="000000"/>
                    </a:solidFill>
                    <a:round/>
                    <a:headEnd/>
                    <a:tailEnd/>
                  </a14:hiddenLine>
                </a:ext>
              </a:extLst>
            </p:spPr>
            <p:txBody>
              <a:bodyPr lIns="93247" tIns="46623" rIns="93247" bIns="46623"/>
              <a:lstStyle/>
              <a:p>
                <a:pPr defTabSz="914224" eaLnBrk="1" fontAlgn="auto" hangingPunct="1">
                  <a:spcBef>
                    <a:spcPts val="0"/>
                  </a:spcBef>
                  <a:spcAft>
                    <a:spcPts val="0"/>
                  </a:spcAft>
                  <a:defRPr/>
                </a:pPr>
                <a:endParaRPr lang="sl-SI" sz="1836" kern="0" dirty="0">
                  <a:solidFill>
                    <a:sysClr val="windowText" lastClr="000000"/>
                  </a:solidFill>
                  <a:latin typeface="+mn-lt"/>
                </a:endParaRPr>
              </a:p>
            </p:txBody>
          </p:sp>
          <p:sp>
            <p:nvSpPr>
              <p:cNvPr id="36" name="Freeform 14">
                <a:extLst>
                  <a:ext uri="{FF2B5EF4-FFF2-40B4-BE49-F238E27FC236}">
                    <a16:creationId xmlns:a16="http://schemas.microsoft.com/office/drawing/2014/main" id="{7BD41242-6C11-435F-9C8E-584A6ED568F8}"/>
                  </a:ext>
                </a:extLst>
              </p:cNvPr>
              <p:cNvSpPr>
                <a:spLocks/>
              </p:cNvSpPr>
              <p:nvPr/>
            </p:nvSpPr>
            <p:spPr bwMode="auto">
              <a:xfrm>
                <a:off x="10944657" y="3351495"/>
                <a:ext cx="44336" cy="237367"/>
              </a:xfrm>
              <a:custGeom>
                <a:avLst/>
                <a:gdLst>
                  <a:gd name="T0" fmla="*/ 4 w 28"/>
                  <a:gd name="T1" fmla="*/ 149 h 149"/>
                  <a:gd name="T2" fmla="*/ 24 w 28"/>
                  <a:gd name="T3" fmla="*/ 149 h 149"/>
                  <a:gd name="T4" fmla="*/ 28 w 28"/>
                  <a:gd name="T5" fmla="*/ 0 h 149"/>
                  <a:gd name="T6" fmla="*/ 0 w 28"/>
                  <a:gd name="T7" fmla="*/ 0 h 149"/>
                  <a:gd name="T8" fmla="*/ 4 w 28"/>
                  <a:gd name="T9" fmla="*/ 149 h 149"/>
                </a:gdLst>
                <a:ahLst/>
                <a:cxnLst>
                  <a:cxn ang="0">
                    <a:pos x="T0" y="T1"/>
                  </a:cxn>
                  <a:cxn ang="0">
                    <a:pos x="T2" y="T3"/>
                  </a:cxn>
                  <a:cxn ang="0">
                    <a:pos x="T4" y="T5"/>
                  </a:cxn>
                  <a:cxn ang="0">
                    <a:pos x="T6" y="T7"/>
                  </a:cxn>
                  <a:cxn ang="0">
                    <a:pos x="T8" y="T9"/>
                  </a:cxn>
                </a:cxnLst>
                <a:rect l="0" t="0" r="r" b="b"/>
                <a:pathLst>
                  <a:path w="28" h="149">
                    <a:moveTo>
                      <a:pt x="4" y="149"/>
                    </a:moveTo>
                    <a:lnTo>
                      <a:pt x="24" y="149"/>
                    </a:lnTo>
                    <a:lnTo>
                      <a:pt x="28" y="0"/>
                    </a:lnTo>
                    <a:lnTo>
                      <a:pt x="0" y="0"/>
                    </a:lnTo>
                    <a:lnTo>
                      <a:pt x="4" y="149"/>
                    </a:lnTo>
                    <a:close/>
                  </a:path>
                </a:pathLst>
              </a:custGeom>
              <a:solidFill>
                <a:srgbClr val="FFB900"/>
              </a:solidFill>
              <a:ln>
                <a:noFill/>
              </a:ln>
              <a:extLst>
                <a:ext uri="{91240B29-F687-4F45-9708-019B960494DF}">
                  <a14:hiddenLine xmlns:a14="http://schemas.microsoft.com/office/drawing/2010/main" w="9525">
                    <a:solidFill>
                      <a:srgbClr val="000000"/>
                    </a:solidFill>
                    <a:round/>
                    <a:headEnd/>
                    <a:tailEnd/>
                  </a14:hiddenLine>
                </a:ext>
              </a:extLst>
            </p:spPr>
            <p:txBody>
              <a:bodyPr lIns="93247" tIns="46623" rIns="93247" bIns="46623"/>
              <a:lstStyle/>
              <a:p>
                <a:pPr defTabSz="914224" eaLnBrk="1" fontAlgn="auto" hangingPunct="1">
                  <a:spcBef>
                    <a:spcPts val="0"/>
                  </a:spcBef>
                  <a:spcAft>
                    <a:spcPts val="0"/>
                  </a:spcAft>
                  <a:defRPr/>
                </a:pPr>
                <a:endParaRPr lang="sl-SI" sz="1836" kern="0" dirty="0">
                  <a:solidFill>
                    <a:sysClr val="windowText" lastClr="000000"/>
                  </a:solidFill>
                  <a:latin typeface="+mn-lt"/>
                </a:endParaRPr>
              </a:p>
            </p:txBody>
          </p:sp>
          <p:sp>
            <p:nvSpPr>
              <p:cNvPr id="37" name="Freeform 15">
                <a:extLst>
                  <a:ext uri="{FF2B5EF4-FFF2-40B4-BE49-F238E27FC236}">
                    <a16:creationId xmlns:a16="http://schemas.microsoft.com/office/drawing/2014/main" id="{5C3715F1-27BD-4BB9-BA9D-FC9473D1C239}"/>
                  </a:ext>
                </a:extLst>
              </p:cNvPr>
              <p:cNvSpPr>
                <a:spLocks/>
              </p:cNvSpPr>
              <p:nvPr/>
            </p:nvSpPr>
            <p:spPr bwMode="auto">
              <a:xfrm>
                <a:off x="10944657" y="3567634"/>
                <a:ext cx="44336" cy="21228"/>
              </a:xfrm>
              <a:custGeom>
                <a:avLst/>
                <a:gdLst>
                  <a:gd name="T0" fmla="*/ 16 w 33"/>
                  <a:gd name="T1" fmla="*/ 0 h 16"/>
                  <a:gd name="T2" fmla="*/ 33 w 33"/>
                  <a:gd name="T3" fmla="*/ 16 h 16"/>
                  <a:gd name="T4" fmla="*/ 0 w 33"/>
                  <a:gd name="T5" fmla="*/ 16 h 16"/>
                  <a:gd name="T6" fmla="*/ 16 w 33"/>
                  <a:gd name="T7" fmla="*/ 0 h 16"/>
                </a:gdLst>
                <a:ahLst/>
                <a:cxnLst>
                  <a:cxn ang="0">
                    <a:pos x="T0" y="T1"/>
                  </a:cxn>
                  <a:cxn ang="0">
                    <a:pos x="T2" y="T3"/>
                  </a:cxn>
                  <a:cxn ang="0">
                    <a:pos x="T4" y="T5"/>
                  </a:cxn>
                  <a:cxn ang="0">
                    <a:pos x="T6" y="T7"/>
                  </a:cxn>
                </a:cxnLst>
                <a:rect l="0" t="0" r="r" b="b"/>
                <a:pathLst>
                  <a:path w="33" h="16">
                    <a:moveTo>
                      <a:pt x="16" y="0"/>
                    </a:moveTo>
                    <a:cubicBezTo>
                      <a:pt x="25" y="0"/>
                      <a:pt x="33" y="7"/>
                      <a:pt x="33" y="16"/>
                    </a:cubicBezTo>
                    <a:cubicBezTo>
                      <a:pt x="0" y="16"/>
                      <a:pt x="0" y="16"/>
                      <a:pt x="0" y="16"/>
                    </a:cubicBezTo>
                    <a:cubicBezTo>
                      <a:pt x="0" y="7"/>
                      <a:pt x="7" y="0"/>
                      <a:pt x="16" y="0"/>
                    </a:cubicBezTo>
                    <a:close/>
                  </a:path>
                </a:pathLst>
              </a:custGeom>
              <a:solidFill>
                <a:srgbClr val="68217A"/>
              </a:solidFill>
              <a:ln>
                <a:noFill/>
              </a:ln>
              <a:extLst>
                <a:ext uri="{91240B29-F687-4F45-9708-019B960494DF}">
                  <a14:hiddenLine xmlns:a14="http://schemas.microsoft.com/office/drawing/2010/main" w="9525">
                    <a:solidFill>
                      <a:srgbClr val="000000"/>
                    </a:solidFill>
                    <a:round/>
                    <a:headEnd/>
                    <a:tailEnd/>
                  </a14:hiddenLine>
                </a:ext>
              </a:extLst>
            </p:spPr>
            <p:txBody>
              <a:bodyPr lIns="93247" tIns="46623" rIns="93247" bIns="46623"/>
              <a:lstStyle/>
              <a:p>
                <a:pPr defTabSz="914224" eaLnBrk="1" fontAlgn="auto" hangingPunct="1">
                  <a:spcBef>
                    <a:spcPts val="0"/>
                  </a:spcBef>
                  <a:spcAft>
                    <a:spcPts val="0"/>
                  </a:spcAft>
                  <a:defRPr/>
                </a:pPr>
                <a:endParaRPr lang="sl-SI" sz="1836" kern="0" dirty="0">
                  <a:solidFill>
                    <a:sysClr val="windowText" lastClr="000000"/>
                  </a:solidFill>
                  <a:latin typeface="+mn-lt"/>
                </a:endParaRPr>
              </a:p>
            </p:txBody>
          </p:sp>
          <p:sp>
            <p:nvSpPr>
              <p:cNvPr id="38" name="Freeform 16">
                <a:extLst>
                  <a:ext uri="{FF2B5EF4-FFF2-40B4-BE49-F238E27FC236}">
                    <a16:creationId xmlns:a16="http://schemas.microsoft.com/office/drawing/2014/main" id="{0E3AE3E0-C722-4BD4-8E19-7CEEC39B4661}"/>
                  </a:ext>
                </a:extLst>
              </p:cNvPr>
              <p:cNvSpPr>
                <a:spLocks/>
              </p:cNvSpPr>
              <p:nvPr/>
            </p:nvSpPr>
            <p:spPr bwMode="auto">
              <a:xfrm>
                <a:off x="11037182" y="3175884"/>
                <a:ext cx="23131" cy="25087"/>
              </a:xfrm>
              <a:custGeom>
                <a:avLst/>
                <a:gdLst>
                  <a:gd name="T0" fmla="*/ 0 w 18"/>
                  <a:gd name="T1" fmla="*/ 0 h 20"/>
                  <a:gd name="T2" fmla="*/ 0 w 18"/>
                  <a:gd name="T3" fmla="*/ 11 h 20"/>
                  <a:gd name="T4" fmla="*/ 9 w 18"/>
                  <a:gd name="T5" fmla="*/ 20 h 20"/>
                  <a:gd name="T6" fmla="*/ 18 w 18"/>
                  <a:gd name="T7" fmla="*/ 11 h 20"/>
                  <a:gd name="T8" fmla="*/ 18 w 18"/>
                  <a:gd name="T9" fmla="*/ 0 h 20"/>
                  <a:gd name="T10" fmla="*/ 0 w 18"/>
                  <a:gd name="T11" fmla="*/ 0 h 20"/>
                </a:gdLst>
                <a:ahLst/>
                <a:cxnLst>
                  <a:cxn ang="0">
                    <a:pos x="T0" y="T1"/>
                  </a:cxn>
                  <a:cxn ang="0">
                    <a:pos x="T2" y="T3"/>
                  </a:cxn>
                  <a:cxn ang="0">
                    <a:pos x="T4" y="T5"/>
                  </a:cxn>
                  <a:cxn ang="0">
                    <a:pos x="T6" y="T7"/>
                  </a:cxn>
                  <a:cxn ang="0">
                    <a:pos x="T8" y="T9"/>
                  </a:cxn>
                  <a:cxn ang="0">
                    <a:pos x="T10" y="T11"/>
                  </a:cxn>
                </a:cxnLst>
                <a:rect l="0" t="0" r="r" b="b"/>
                <a:pathLst>
                  <a:path w="18" h="20">
                    <a:moveTo>
                      <a:pt x="0" y="0"/>
                    </a:moveTo>
                    <a:cubicBezTo>
                      <a:pt x="0" y="11"/>
                      <a:pt x="0" y="11"/>
                      <a:pt x="0" y="11"/>
                    </a:cubicBezTo>
                    <a:cubicBezTo>
                      <a:pt x="0" y="16"/>
                      <a:pt x="4" y="20"/>
                      <a:pt x="9" y="20"/>
                    </a:cubicBezTo>
                    <a:cubicBezTo>
                      <a:pt x="14" y="20"/>
                      <a:pt x="18" y="16"/>
                      <a:pt x="18" y="11"/>
                    </a:cubicBezTo>
                    <a:cubicBezTo>
                      <a:pt x="18" y="0"/>
                      <a:pt x="18" y="0"/>
                      <a:pt x="18" y="0"/>
                    </a:cubicBezTo>
                    <a:lnTo>
                      <a:pt x="0" y="0"/>
                    </a:lnTo>
                    <a:close/>
                  </a:path>
                </a:pathLst>
              </a:custGeom>
              <a:solidFill>
                <a:srgbClr val="FFB900"/>
              </a:solidFill>
              <a:ln>
                <a:noFill/>
              </a:ln>
              <a:extLst>
                <a:ext uri="{91240B29-F687-4F45-9708-019B960494DF}">
                  <a14:hiddenLine xmlns:a14="http://schemas.microsoft.com/office/drawing/2010/main" w="9525">
                    <a:solidFill>
                      <a:srgbClr val="000000"/>
                    </a:solidFill>
                    <a:round/>
                    <a:headEnd/>
                    <a:tailEnd/>
                  </a14:hiddenLine>
                </a:ext>
              </a:extLst>
            </p:spPr>
            <p:txBody>
              <a:bodyPr lIns="93247" tIns="46623" rIns="93247" bIns="46623"/>
              <a:lstStyle/>
              <a:p>
                <a:pPr defTabSz="914224" eaLnBrk="1" fontAlgn="auto" hangingPunct="1">
                  <a:spcBef>
                    <a:spcPts val="0"/>
                  </a:spcBef>
                  <a:spcAft>
                    <a:spcPts val="0"/>
                  </a:spcAft>
                  <a:defRPr/>
                </a:pPr>
                <a:endParaRPr lang="sl-SI" sz="1836" kern="0" dirty="0">
                  <a:solidFill>
                    <a:sysClr val="windowText" lastClr="000000"/>
                  </a:solidFill>
                  <a:latin typeface="+mn-lt"/>
                </a:endParaRPr>
              </a:p>
            </p:txBody>
          </p:sp>
          <p:sp>
            <p:nvSpPr>
              <p:cNvPr id="39" name="Freeform 17">
                <a:extLst>
                  <a:ext uri="{FF2B5EF4-FFF2-40B4-BE49-F238E27FC236}">
                    <a16:creationId xmlns:a16="http://schemas.microsoft.com/office/drawing/2014/main" id="{46DBCEB2-3C45-4FE7-B205-04AF7793156F}"/>
                  </a:ext>
                </a:extLst>
              </p:cNvPr>
              <p:cNvSpPr>
                <a:spLocks/>
              </p:cNvSpPr>
              <p:nvPr/>
            </p:nvSpPr>
            <p:spPr bwMode="auto">
              <a:xfrm>
                <a:off x="10809724" y="2979044"/>
                <a:ext cx="77104" cy="196840"/>
              </a:xfrm>
              <a:custGeom>
                <a:avLst/>
                <a:gdLst>
                  <a:gd name="T0" fmla="*/ 61 w 61"/>
                  <a:gd name="T1" fmla="*/ 7 h 155"/>
                  <a:gd name="T2" fmla="*/ 36 w 61"/>
                  <a:gd name="T3" fmla="*/ 0 h 155"/>
                  <a:gd name="T4" fmla="*/ 0 w 61"/>
                  <a:gd name="T5" fmla="*/ 155 h 155"/>
                  <a:gd name="T6" fmla="*/ 25 w 61"/>
                  <a:gd name="T7" fmla="*/ 155 h 155"/>
                  <a:gd name="T8" fmla="*/ 61 w 61"/>
                  <a:gd name="T9" fmla="*/ 7 h 155"/>
                </a:gdLst>
                <a:ahLst/>
                <a:cxnLst>
                  <a:cxn ang="0">
                    <a:pos x="T0" y="T1"/>
                  </a:cxn>
                  <a:cxn ang="0">
                    <a:pos x="T2" y="T3"/>
                  </a:cxn>
                  <a:cxn ang="0">
                    <a:pos x="T4" y="T5"/>
                  </a:cxn>
                  <a:cxn ang="0">
                    <a:pos x="T6" y="T7"/>
                  </a:cxn>
                  <a:cxn ang="0">
                    <a:pos x="T8" y="T9"/>
                  </a:cxn>
                </a:cxnLst>
                <a:rect l="0" t="0" r="r" b="b"/>
                <a:pathLst>
                  <a:path w="61" h="155">
                    <a:moveTo>
                      <a:pt x="61" y="7"/>
                    </a:moveTo>
                    <a:cubicBezTo>
                      <a:pt x="53" y="5"/>
                      <a:pt x="44" y="3"/>
                      <a:pt x="36" y="0"/>
                    </a:cubicBezTo>
                    <a:cubicBezTo>
                      <a:pt x="12" y="51"/>
                      <a:pt x="5" y="100"/>
                      <a:pt x="0" y="155"/>
                    </a:cubicBezTo>
                    <a:cubicBezTo>
                      <a:pt x="25" y="155"/>
                      <a:pt x="25" y="155"/>
                      <a:pt x="25" y="155"/>
                    </a:cubicBezTo>
                    <a:cubicBezTo>
                      <a:pt x="31" y="102"/>
                      <a:pt x="38" y="55"/>
                      <a:pt x="61" y="7"/>
                    </a:cubicBezTo>
                    <a:close/>
                  </a:path>
                </a:pathLst>
              </a:custGeom>
              <a:solidFill>
                <a:srgbClr val="969696"/>
              </a:solidFill>
              <a:ln>
                <a:noFill/>
              </a:ln>
              <a:extLst>
                <a:ext uri="{91240B29-F687-4F45-9708-019B960494DF}">
                  <a14:hiddenLine xmlns:a14="http://schemas.microsoft.com/office/drawing/2010/main" w="9525">
                    <a:solidFill>
                      <a:srgbClr val="000000"/>
                    </a:solidFill>
                    <a:round/>
                    <a:headEnd/>
                    <a:tailEnd/>
                  </a14:hiddenLine>
                </a:ext>
              </a:extLst>
            </p:spPr>
            <p:txBody>
              <a:bodyPr lIns="93247" tIns="46623" rIns="93247" bIns="46623"/>
              <a:lstStyle/>
              <a:p>
                <a:pPr defTabSz="914224" eaLnBrk="1" fontAlgn="auto" hangingPunct="1">
                  <a:spcBef>
                    <a:spcPts val="0"/>
                  </a:spcBef>
                  <a:spcAft>
                    <a:spcPts val="0"/>
                  </a:spcAft>
                  <a:defRPr/>
                </a:pPr>
                <a:endParaRPr lang="sl-SI" sz="1836" kern="0" dirty="0">
                  <a:solidFill>
                    <a:sysClr val="windowText" lastClr="000000"/>
                  </a:solidFill>
                  <a:latin typeface="+mn-lt"/>
                </a:endParaRPr>
              </a:p>
            </p:txBody>
          </p:sp>
          <p:sp>
            <p:nvSpPr>
              <p:cNvPr id="40" name="Freeform 18">
                <a:extLst>
                  <a:ext uri="{FF2B5EF4-FFF2-40B4-BE49-F238E27FC236}">
                    <a16:creationId xmlns:a16="http://schemas.microsoft.com/office/drawing/2014/main" id="{B5EB38F9-3DF2-4BCA-9756-B2703DE6992A}"/>
                  </a:ext>
                </a:extLst>
              </p:cNvPr>
              <p:cNvSpPr>
                <a:spLocks/>
              </p:cNvSpPr>
              <p:nvPr/>
            </p:nvSpPr>
            <p:spPr bwMode="auto">
              <a:xfrm>
                <a:off x="10813579" y="3175884"/>
                <a:ext cx="23131" cy="25087"/>
              </a:xfrm>
              <a:custGeom>
                <a:avLst/>
                <a:gdLst>
                  <a:gd name="T0" fmla="*/ 19 w 19"/>
                  <a:gd name="T1" fmla="*/ 0 h 20"/>
                  <a:gd name="T2" fmla="*/ 19 w 19"/>
                  <a:gd name="T3" fmla="*/ 11 h 20"/>
                  <a:gd name="T4" fmla="*/ 10 w 19"/>
                  <a:gd name="T5" fmla="*/ 20 h 20"/>
                  <a:gd name="T6" fmla="*/ 0 w 19"/>
                  <a:gd name="T7" fmla="*/ 11 h 20"/>
                  <a:gd name="T8" fmla="*/ 0 w 19"/>
                  <a:gd name="T9" fmla="*/ 0 h 20"/>
                  <a:gd name="T10" fmla="*/ 19 w 19"/>
                  <a:gd name="T11" fmla="*/ 0 h 20"/>
                </a:gdLst>
                <a:ahLst/>
                <a:cxnLst>
                  <a:cxn ang="0">
                    <a:pos x="T0" y="T1"/>
                  </a:cxn>
                  <a:cxn ang="0">
                    <a:pos x="T2" y="T3"/>
                  </a:cxn>
                  <a:cxn ang="0">
                    <a:pos x="T4" y="T5"/>
                  </a:cxn>
                  <a:cxn ang="0">
                    <a:pos x="T6" y="T7"/>
                  </a:cxn>
                  <a:cxn ang="0">
                    <a:pos x="T8" y="T9"/>
                  </a:cxn>
                  <a:cxn ang="0">
                    <a:pos x="T10" y="T11"/>
                  </a:cxn>
                </a:cxnLst>
                <a:rect l="0" t="0" r="r" b="b"/>
                <a:pathLst>
                  <a:path w="19" h="20">
                    <a:moveTo>
                      <a:pt x="19" y="0"/>
                    </a:moveTo>
                    <a:cubicBezTo>
                      <a:pt x="19" y="11"/>
                      <a:pt x="19" y="11"/>
                      <a:pt x="19" y="11"/>
                    </a:cubicBezTo>
                    <a:cubicBezTo>
                      <a:pt x="19" y="16"/>
                      <a:pt x="15" y="20"/>
                      <a:pt x="10" y="20"/>
                    </a:cubicBezTo>
                    <a:cubicBezTo>
                      <a:pt x="4" y="20"/>
                      <a:pt x="0" y="16"/>
                      <a:pt x="0" y="11"/>
                    </a:cubicBezTo>
                    <a:cubicBezTo>
                      <a:pt x="0" y="0"/>
                      <a:pt x="0" y="0"/>
                      <a:pt x="0" y="0"/>
                    </a:cubicBezTo>
                    <a:lnTo>
                      <a:pt x="19" y="0"/>
                    </a:lnTo>
                    <a:close/>
                  </a:path>
                </a:pathLst>
              </a:custGeom>
              <a:solidFill>
                <a:srgbClr val="FFB900"/>
              </a:solidFill>
              <a:ln>
                <a:noFill/>
              </a:ln>
              <a:extLst>
                <a:ext uri="{91240B29-F687-4F45-9708-019B960494DF}">
                  <a14:hiddenLine xmlns:a14="http://schemas.microsoft.com/office/drawing/2010/main" w="9525">
                    <a:solidFill>
                      <a:srgbClr val="000000"/>
                    </a:solidFill>
                    <a:round/>
                    <a:headEnd/>
                    <a:tailEnd/>
                  </a14:hiddenLine>
                </a:ext>
              </a:extLst>
            </p:spPr>
            <p:txBody>
              <a:bodyPr lIns="93247" tIns="46623" rIns="93247" bIns="46623"/>
              <a:lstStyle/>
              <a:p>
                <a:pPr defTabSz="914224" eaLnBrk="1" fontAlgn="auto" hangingPunct="1">
                  <a:spcBef>
                    <a:spcPts val="0"/>
                  </a:spcBef>
                  <a:spcAft>
                    <a:spcPts val="0"/>
                  </a:spcAft>
                  <a:defRPr/>
                </a:pPr>
                <a:endParaRPr lang="sl-SI" sz="1836" kern="0" dirty="0">
                  <a:solidFill>
                    <a:sysClr val="windowText" lastClr="000000"/>
                  </a:solidFill>
                  <a:latin typeface="+mn-lt"/>
                </a:endParaRPr>
              </a:p>
            </p:txBody>
          </p:sp>
          <p:sp>
            <p:nvSpPr>
              <p:cNvPr id="41" name="Freeform 19">
                <a:extLst>
                  <a:ext uri="{FF2B5EF4-FFF2-40B4-BE49-F238E27FC236}">
                    <a16:creationId xmlns:a16="http://schemas.microsoft.com/office/drawing/2014/main" id="{1E69F700-F74C-44C6-94D6-D479B76B8886}"/>
                  </a:ext>
                </a:extLst>
              </p:cNvPr>
              <p:cNvSpPr>
                <a:spLocks/>
              </p:cNvSpPr>
              <p:nvPr/>
            </p:nvSpPr>
            <p:spPr bwMode="auto">
              <a:xfrm>
                <a:off x="10855987" y="2975184"/>
                <a:ext cx="163848" cy="250875"/>
              </a:xfrm>
              <a:custGeom>
                <a:avLst/>
                <a:gdLst>
                  <a:gd name="T0" fmla="*/ 66 w 103"/>
                  <a:gd name="T1" fmla="*/ 0 h 159"/>
                  <a:gd name="T2" fmla="*/ 51 w 103"/>
                  <a:gd name="T3" fmla="*/ 115 h 159"/>
                  <a:gd name="T4" fmla="*/ 37 w 103"/>
                  <a:gd name="T5" fmla="*/ 0 h 159"/>
                  <a:gd name="T6" fmla="*/ 0 w 103"/>
                  <a:gd name="T7" fmla="*/ 3 h 159"/>
                  <a:gd name="T8" fmla="*/ 7 w 103"/>
                  <a:gd name="T9" fmla="*/ 159 h 159"/>
                  <a:gd name="T10" fmla="*/ 95 w 103"/>
                  <a:gd name="T11" fmla="*/ 159 h 159"/>
                  <a:gd name="T12" fmla="*/ 103 w 103"/>
                  <a:gd name="T13" fmla="*/ 3 h 159"/>
                  <a:gd name="T14" fmla="*/ 66 w 103"/>
                  <a:gd name="T15" fmla="*/ 0 h 159"/>
                </a:gdLst>
                <a:ahLst/>
                <a:cxnLst>
                  <a:cxn ang="0">
                    <a:pos x="T0" y="T1"/>
                  </a:cxn>
                  <a:cxn ang="0">
                    <a:pos x="T2" y="T3"/>
                  </a:cxn>
                  <a:cxn ang="0">
                    <a:pos x="T4" y="T5"/>
                  </a:cxn>
                  <a:cxn ang="0">
                    <a:pos x="T6" y="T7"/>
                  </a:cxn>
                  <a:cxn ang="0">
                    <a:pos x="T8" y="T9"/>
                  </a:cxn>
                  <a:cxn ang="0">
                    <a:pos x="T10" y="T11"/>
                  </a:cxn>
                  <a:cxn ang="0">
                    <a:pos x="T12" y="T13"/>
                  </a:cxn>
                  <a:cxn ang="0">
                    <a:pos x="T14" y="T15"/>
                  </a:cxn>
                </a:cxnLst>
                <a:rect l="0" t="0" r="r" b="b"/>
                <a:pathLst>
                  <a:path w="103" h="159">
                    <a:moveTo>
                      <a:pt x="66" y="0"/>
                    </a:moveTo>
                    <a:lnTo>
                      <a:pt x="51" y="115"/>
                    </a:lnTo>
                    <a:lnTo>
                      <a:pt x="37" y="0"/>
                    </a:lnTo>
                    <a:lnTo>
                      <a:pt x="0" y="3"/>
                    </a:lnTo>
                    <a:lnTo>
                      <a:pt x="7" y="159"/>
                    </a:lnTo>
                    <a:lnTo>
                      <a:pt x="95" y="159"/>
                    </a:lnTo>
                    <a:lnTo>
                      <a:pt x="103" y="3"/>
                    </a:lnTo>
                    <a:lnTo>
                      <a:pt x="66" y="0"/>
                    </a:lnTo>
                    <a:close/>
                  </a:path>
                </a:pathLst>
              </a:custGeom>
              <a:solidFill>
                <a:srgbClr val="969696"/>
              </a:solidFill>
              <a:ln>
                <a:noFill/>
              </a:ln>
              <a:extLst>
                <a:ext uri="{91240B29-F687-4F45-9708-019B960494DF}">
                  <a14:hiddenLine xmlns:a14="http://schemas.microsoft.com/office/drawing/2010/main" w="9525">
                    <a:solidFill>
                      <a:srgbClr val="000000"/>
                    </a:solidFill>
                    <a:round/>
                    <a:headEnd/>
                    <a:tailEnd/>
                  </a14:hiddenLine>
                </a:ext>
              </a:extLst>
            </p:spPr>
            <p:txBody>
              <a:bodyPr lIns="93247" tIns="46623" rIns="93247" bIns="46623"/>
              <a:lstStyle/>
              <a:p>
                <a:pPr defTabSz="914224" eaLnBrk="1" fontAlgn="auto" hangingPunct="1">
                  <a:spcBef>
                    <a:spcPts val="0"/>
                  </a:spcBef>
                  <a:spcAft>
                    <a:spcPts val="0"/>
                  </a:spcAft>
                  <a:defRPr/>
                </a:pPr>
                <a:endParaRPr lang="sl-SI" sz="1836" kern="0" dirty="0">
                  <a:solidFill>
                    <a:sysClr val="windowText" lastClr="000000"/>
                  </a:solidFill>
                  <a:latin typeface="+mn-lt"/>
                </a:endParaRPr>
              </a:p>
            </p:txBody>
          </p:sp>
          <p:sp>
            <p:nvSpPr>
              <p:cNvPr id="42" name="Freeform 20">
                <a:extLst>
                  <a:ext uri="{FF2B5EF4-FFF2-40B4-BE49-F238E27FC236}">
                    <a16:creationId xmlns:a16="http://schemas.microsoft.com/office/drawing/2014/main" id="{7705ECE6-C880-4BCA-944F-A2FFF9822CB5}"/>
                  </a:ext>
                </a:extLst>
              </p:cNvPr>
              <p:cNvSpPr>
                <a:spLocks/>
              </p:cNvSpPr>
              <p:nvPr/>
            </p:nvSpPr>
            <p:spPr bwMode="auto">
              <a:xfrm>
                <a:off x="10975499" y="2884482"/>
                <a:ext cx="0" cy="0"/>
              </a:xfrm>
              <a:custGeom>
                <a:avLst/>
                <a:gdLst>
                  <a:gd name="T0" fmla="*/ 1 w 1"/>
                  <a:gd name="T1" fmla="*/ 0 w 1"/>
                  <a:gd name="T2" fmla="*/ 1 w 1"/>
                </a:gdLst>
                <a:ahLst/>
                <a:cxnLst>
                  <a:cxn ang="0">
                    <a:pos x="T0" y="0"/>
                  </a:cxn>
                  <a:cxn ang="0">
                    <a:pos x="T1" y="0"/>
                  </a:cxn>
                  <a:cxn ang="0">
                    <a:pos x="T2" y="0"/>
                  </a:cxn>
                </a:cxnLst>
                <a:rect l="0" t="0" r="r" b="b"/>
                <a:pathLst>
                  <a:path w="1">
                    <a:moveTo>
                      <a:pt x="1" y="0"/>
                    </a:moveTo>
                    <a:cubicBezTo>
                      <a:pt x="1" y="0"/>
                      <a:pt x="0" y="0"/>
                      <a:pt x="0" y="0"/>
                    </a:cubicBezTo>
                    <a:cubicBezTo>
                      <a:pt x="0" y="0"/>
                      <a:pt x="1" y="0"/>
                      <a:pt x="1" y="0"/>
                    </a:cubicBezTo>
                    <a:close/>
                  </a:path>
                </a:pathLst>
              </a:custGeom>
              <a:solidFill>
                <a:srgbClr val="FFD60A"/>
              </a:solidFill>
              <a:ln>
                <a:noFill/>
              </a:ln>
              <a:extLst>
                <a:ext uri="{91240B29-F687-4F45-9708-019B960494DF}">
                  <a14:hiddenLine xmlns:a14="http://schemas.microsoft.com/office/drawing/2010/main" w="9525">
                    <a:solidFill>
                      <a:srgbClr val="000000"/>
                    </a:solidFill>
                    <a:round/>
                    <a:headEnd/>
                    <a:tailEnd/>
                  </a14:hiddenLine>
                </a:ext>
              </a:extLst>
            </p:spPr>
            <p:txBody>
              <a:bodyPr lIns="93247" tIns="46623" rIns="93247" bIns="46623"/>
              <a:lstStyle/>
              <a:p>
                <a:pPr defTabSz="914224" eaLnBrk="1" fontAlgn="auto" hangingPunct="1">
                  <a:spcBef>
                    <a:spcPts val="0"/>
                  </a:spcBef>
                  <a:spcAft>
                    <a:spcPts val="0"/>
                  </a:spcAft>
                  <a:defRPr/>
                </a:pPr>
                <a:endParaRPr lang="sl-SI" sz="1836" kern="0" dirty="0">
                  <a:solidFill>
                    <a:sysClr val="windowText" lastClr="000000"/>
                  </a:solidFill>
                  <a:latin typeface="+mn-lt"/>
                </a:endParaRPr>
              </a:p>
            </p:txBody>
          </p:sp>
          <p:sp>
            <p:nvSpPr>
              <p:cNvPr id="43" name="Freeform 21">
                <a:extLst>
                  <a:ext uri="{FF2B5EF4-FFF2-40B4-BE49-F238E27FC236}">
                    <a16:creationId xmlns:a16="http://schemas.microsoft.com/office/drawing/2014/main" id="{A4F08BBB-1A1B-4462-8E98-E9992954A7B7}"/>
                  </a:ext>
                </a:extLst>
              </p:cNvPr>
              <p:cNvSpPr>
                <a:spLocks/>
              </p:cNvSpPr>
              <p:nvPr/>
            </p:nvSpPr>
            <p:spPr bwMode="auto">
              <a:xfrm>
                <a:off x="10975499" y="2882553"/>
                <a:ext cx="0" cy="0"/>
              </a:xfrm>
              <a:custGeom>
                <a:avLst/>
                <a:gdLst/>
                <a:ahLst/>
                <a:cxnLst>
                  <a:cxn ang="0">
                    <a:pos x="0" y="0"/>
                  </a:cxn>
                  <a:cxn ang="0">
                    <a:pos x="0" y="0"/>
                  </a:cxn>
                  <a:cxn ang="0">
                    <a:pos x="0" y="0"/>
                  </a:cxn>
                </a:cxnLst>
                <a:rect l="0" t="0" r="r" b="b"/>
                <a:pathLst>
                  <a:path>
                    <a:moveTo>
                      <a:pt x="0" y="0"/>
                    </a:moveTo>
                    <a:cubicBezTo>
                      <a:pt x="0" y="0"/>
                      <a:pt x="0" y="0"/>
                      <a:pt x="0" y="0"/>
                    </a:cubicBezTo>
                    <a:cubicBezTo>
                      <a:pt x="0" y="0"/>
                      <a:pt x="0" y="0"/>
                      <a:pt x="0" y="0"/>
                    </a:cubicBezTo>
                    <a:close/>
                  </a:path>
                </a:pathLst>
              </a:custGeom>
              <a:solidFill>
                <a:srgbClr val="FFD60A"/>
              </a:solidFill>
              <a:ln>
                <a:noFill/>
              </a:ln>
              <a:extLst>
                <a:ext uri="{91240B29-F687-4F45-9708-019B960494DF}">
                  <a14:hiddenLine xmlns:a14="http://schemas.microsoft.com/office/drawing/2010/main" w="9525">
                    <a:solidFill>
                      <a:srgbClr val="000000"/>
                    </a:solidFill>
                    <a:round/>
                    <a:headEnd/>
                    <a:tailEnd/>
                  </a14:hiddenLine>
                </a:ext>
              </a:extLst>
            </p:spPr>
            <p:txBody>
              <a:bodyPr lIns="93247" tIns="46623" rIns="93247" bIns="46623"/>
              <a:lstStyle/>
              <a:p>
                <a:pPr defTabSz="914224" eaLnBrk="1" fontAlgn="auto" hangingPunct="1">
                  <a:spcBef>
                    <a:spcPts val="0"/>
                  </a:spcBef>
                  <a:spcAft>
                    <a:spcPts val="0"/>
                  </a:spcAft>
                  <a:defRPr/>
                </a:pPr>
                <a:endParaRPr lang="sl-SI" sz="1836" kern="0" dirty="0">
                  <a:solidFill>
                    <a:sysClr val="windowText" lastClr="000000"/>
                  </a:solidFill>
                  <a:latin typeface="+mn-lt"/>
                </a:endParaRPr>
              </a:p>
            </p:txBody>
          </p:sp>
          <p:sp>
            <p:nvSpPr>
              <p:cNvPr id="44" name="Freeform 22">
                <a:extLst>
                  <a:ext uri="{FF2B5EF4-FFF2-40B4-BE49-F238E27FC236}">
                    <a16:creationId xmlns:a16="http://schemas.microsoft.com/office/drawing/2014/main" id="{A67FEF04-8310-4E17-BB11-C669679E845C}"/>
                  </a:ext>
                </a:extLst>
              </p:cNvPr>
              <p:cNvSpPr>
                <a:spLocks/>
              </p:cNvSpPr>
              <p:nvPr/>
            </p:nvSpPr>
            <p:spPr bwMode="auto">
              <a:xfrm>
                <a:off x="10973572" y="2878694"/>
                <a:ext cx="0" cy="0"/>
              </a:xfrm>
              <a:custGeom>
                <a:avLst/>
                <a:gdLst/>
                <a:ahLst/>
                <a:cxnLst>
                  <a:cxn ang="0">
                    <a:pos x="0" y="0"/>
                  </a:cxn>
                  <a:cxn ang="0">
                    <a:pos x="0" y="0"/>
                  </a:cxn>
                  <a:cxn ang="0">
                    <a:pos x="0" y="0"/>
                  </a:cxn>
                </a:cxnLst>
                <a:rect l="0" t="0" r="r" b="b"/>
                <a:pathLst>
                  <a:path>
                    <a:moveTo>
                      <a:pt x="0" y="0"/>
                    </a:moveTo>
                    <a:cubicBezTo>
                      <a:pt x="0" y="0"/>
                      <a:pt x="0" y="0"/>
                      <a:pt x="0" y="0"/>
                    </a:cubicBezTo>
                    <a:cubicBezTo>
                      <a:pt x="0" y="0"/>
                      <a:pt x="0" y="0"/>
                      <a:pt x="0" y="0"/>
                    </a:cubicBezTo>
                    <a:close/>
                  </a:path>
                </a:pathLst>
              </a:custGeom>
              <a:solidFill>
                <a:srgbClr val="FFD60A"/>
              </a:solidFill>
              <a:ln>
                <a:noFill/>
              </a:ln>
              <a:extLst>
                <a:ext uri="{91240B29-F687-4F45-9708-019B960494DF}">
                  <a14:hiddenLine xmlns:a14="http://schemas.microsoft.com/office/drawing/2010/main" w="9525">
                    <a:solidFill>
                      <a:srgbClr val="000000"/>
                    </a:solidFill>
                    <a:round/>
                    <a:headEnd/>
                    <a:tailEnd/>
                  </a14:hiddenLine>
                </a:ext>
              </a:extLst>
            </p:spPr>
            <p:txBody>
              <a:bodyPr lIns="93247" tIns="46623" rIns="93247" bIns="46623"/>
              <a:lstStyle/>
              <a:p>
                <a:pPr defTabSz="914224" eaLnBrk="1" fontAlgn="auto" hangingPunct="1">
                  <a:spcBef>
                    <a:spcPts val="0"/>
                  </a:spcBef>
                  <a:spcAft>
                    <a:spcPts val="0"/>
                  </a:spcAft>
                  <a:defRPr/>
                </a:pPr>
                <a:endParaRPr lang="sl-SI" sz="1836" kern="0" dirty="0">
                  <a:solidFill>
                    <a:sysClr val="windowText" lastClr="000000"/>
                  </a:solidFill>
                  <a:latin typeface="+mn-lt"/>
                </a:endParaRPr>
              </a:p>
            </p:txBody>
          </p:sp>
          <p:sp>
            <p:nvSpPr>
              <p:cNvPr id="45" name="Freeform 23">
                <a:extLst>
                  <a:ext uri="{FF2B5EF4-FFF2-40B4-BE49-F238E27FC236}">
                    <a16:creationId xmlns:a16="http://schemas.microsoft.com/office/drawing/2014/main" id="{C66AF52F-1170-43D1-8BAC-61CB541123A2}"/>
                  </a:ext>
                </a:extLst>
              </p:cNvPr>
              <p:cNvSpPr>
                <a:spLocks/>
              </p:cNvSpPr>
              <p:nvPr/>
            </p:nvSpPr>
            <p:spPr bwMode="auto">
              <a:xfrm>
                <a:off x="10973572" y="2880623"/>
                <a:ext cx="0" cy="0"/>
              </a:xfrm>
              <a:custGeom>
                <a:avLst/>
                <a:gdLst/>
                <a:ahLst/>
                <a:cxnLst>
                  <a:cxn ang="0">
                    <a:pos x="0" y="0"/>
                  </a:cxn>
                  <a:cxn ang="0">
                    <a:pos x="0" y="0"/>
                  </a:cxn>
                  <a:cxn ang="0">
                    <a:pos x="0" y="0"/>
                  </a:cxn>
                </a:cxnLst>
                <a:rect l="0" t="0" r="r" b="b"/>
                <a:pathLst>
                  <a:path>
                    <a:moveTo>
                      <a:pt x="0" y="0"/>
                    </a:moveTo>
                    <a:cubicBezTo>
                      <a:pt x="0" y="0"/>
                      <a:pt x="0" y="0"/>
                      <a:pt x="0" y="0"/>
                    </a:cubicBezTo>
                    <a:cubicBezTo>
                      <a:pt x="0" y="0"/>
                      <a:pt x="0" y="0"/>
                      <a:pt x="0" y="0"/>
                    </a:cubicBezTo>
                    <a:close/>
                  </a:path>
                </a:pathLst>
              </a:custGeom>
              <a:solidFill>
                <a:srgbClr val="FFD60A"/>
              </a:solidFill>
              <a:ln>
                <a:noFill/>
              </a:ln>
              <a:extLst>
                <a:ext uri="{91240B29-F687-4F45-9708-019B960494DF}">
                  <a14:hiddenLine xmlns:a14="http://schemas.microsoft.com/office/drawing/2010/main" w="9525">
                    <a:solidFill>
                      <a:srgbClr val="000000"/>
                    </a:solidFill>
                    <a:round/>
                    <a:headEnd/>
                    <a:tailEnd/>
                  </a14:hiddenLine>
                </a:ext>
              </a:extLst>
            </p:spPr>
            <p:txBody>
              <a:bodyPr lIns="93247" tIns="46623" rIns="93247" bIns="46623"/>
              <a:lstStyle/>
              <a:p>
                <a:pPr defTabSz="914224" eaLnBrk="1" fontAlgn="auto" hangingPunct="1">
                  <a:spcBef>
                    <a:spcPts val="0"/>
                  </a:spcBef>
                  <a:spcAft>
                    <a:spcPts val="0"/>
                  </a:spcAft>
                  <a:defRPr/>
                </a:pPr>
                <a:endParaRPr lang="sl-SI" sz="1836" kern="0" dirty="0">
                  <a:solidFill>
                    <a:sysClr val="windowText" lastClr="000000"/>
                  </a:solidFill>
                  <a:latin typeface="+mn-lt"/>
                </a:endParaRPr>
              </a:p>
            </p:txBody>
          </p:sp>
          <p:sp>
            <p:nvSpPr>
              <p:cNvPr id="46" name="Freeform 24">
                <a:extLst>
                  <a:ext uri="{FF2B5EF4-FFF2-40B4-BE49-F238E27FC236}">
                    <a16:creationId xmlns:a16="http://schemas.microsoft.com/office/drawing/2014/main" id="{84D79187-961B-402F-8DBF-6AB7BABFF883}"/>
                  </a:ext>
                </a:extLst>
              </p:cNvPr>
              <p:cNvSpPr>
                <a:spLocks/>
              </p:cNvSpPr>
              <p:nvPr/>
            </p:nvSpPr>
            <p:spPr bwMode="auto">
              <a:xfrm>
                <a:off x="10900322" y="2878694"/>
                <a:ext cx="0" cy="0"/>
              </a:xfrm>
              <a:custGeom>
                <a:avLst/>
                <a:gdLst/>
                <a:ahLst/>
                <a:cxnLst>
                  <a:cxn ang="0">
                    <a:pos x="0" y="0"/>
                  </a:cxn>
                  <a:cxn ang="0">
                    <a:pos x="0" y="0"/>
                  </a:cxn>
                  <a:cxn ang="0">
                    <a:pos x="0" y="0"/>
                  </a:cxn>
                </a:cxnLst>
                <a:rect l="0" t="0" r="r" b="b"/>
                <a:pathLst>
                  <a:path>
                    <a:moveTo>
                      <a:pt x="0" y="0"/>
                    </a:moveTo>
                    <a:cubicBezTo>
                      <a:pt x="0" y="0"/>
                      <a:pt x="0" y="0"/>
                      <a:pt x="0" y="0"/>
                    </a:cubicBezTo>
                    <a:cubicBezTo>
                      <a:pt x="0" y="0"/>
                      <a:pt x="0" y="0"/>
                      <a:pt x="0" y="0"/>
                    </a:cubicBezTo>
                    <a:close/>
                  </a:path>
                </a:pathLst>
              </a:custGeom>
              <a:solidFill>
                <a:srgbClr val="FFD60A"/>
              </a:solidFill>
              <a:ln>
                <a:noFill/>
              </a:ln>
              <a:extLst>
                <a:ext uri="{91240B29-F687-4F45-9708-019B960494DF}">
                  <a14:hiddenLine xmlns:a14="http://schemas.microsoft.com/office/drawing/2010/main" w="9525">
                    <a:solidFill>
                      <a:srgbClr val="000000"/>
                    </a:solidFill>
                    <a:round/>
                    <a:headEnd/>
                    <a:tailEnd/>
                  </a14:hiddenLine>
                </a:ext>
              </a:extLst>
            </p:spPr>
            <p:txBody>
              <a:bodyPr lIns="93247" tIns="46623" rIns="93247" bIns="46623"/>
              <a:lstStyle/>
              <a:p>
                <a:pPr defTabSz="914224" eaLnBrk="1" fontAlgn="auto" hangingPunct="1">
                  <a:spcBef>
                    <a:spcPts val="0"/>
                  </a:spcBef>
                  <a:spcAft>
                    <a:spcPts val="0"/>
                  </a:spcAft>
                  <a:defRPr/>
                </a:pPr>
                <a:endParaRPr lang="sl-SI" sz="1836" kern="0" dirty="0">
                  <a:solidFill>
                    <a:sysClr val="windowText" lastClr="000000"/>
                  </a:solidFill>
                  <a:latin typeface="+mn-lt"/>
                </a:endParaRPr>
              </a:p>
            </p:txBody>
          </p:sp>
          <p:sp>
            <p:nvSpPr>
              <p:cNvPr id="47" name="Freeform 25">
                <a:extLst>
                  <a:ext uri="{FF2B5EF4-FFF2-40B4-BE49-F238E27FC236}">
                    <a16:creationId xmlns:a16="http://schemas.microsoft.com/office/drawing/2014/main" id="{C8BE48EB-98BD-4BA2-8B02-EADEFA5BC55C}"/>
                  </a:ext>
                </a:extLst>
              </p:cNvPr>
              <p:cNvSpPr>
                <a:spLocks/>
              </p:cNvSpPr>
              <p:nvPr/>
            </p:nvSpPr>
            <p:spPr bwMode="auto">
              <a:xfrm>
                <a:off x="10975499" y="2886413"/>
                <a:ext cx="0" cy="0"/>
              </a:xfrm>
              <a:custGeom>
                <a:avLst/>
                <a:gdLst>
                  <a:gd name="T0" fmla="*/ 1 h 1"/>
                  <a:gd name="T1" fmla="*/ 0 h 1"/>
                  <a:gd name="T2" fmla="*/ 1 h 1"/>
                </a:gdLst>
                <a:ahLst/>
                <a:cxnLst>
                  <a:cxn ang="0">
                    <a:pos x="0" y="T0"/>
                  </a:cxn>
                  <a:cxn ang="0">
                    <a:pos x="0" y="T1"/>
                  </a:cxn>
                  <a:cxn ang="0">
                    <a:pos x="0" y="T2"/>
                  </a:cxn>
                </a:cxnLst>
                <a:rect l="0" t="0" r="r" b="b"/>
                <a:pathLst>
                  <a:path h="1">
                    <a:moveTo>
                      <a:pt x="0" y="1"/>
                    </a:moveTo>
                    <a:cubicBezTo>
                      <a:pt x="0" y="1"/>
                      <a:pt x="0" y="0"/>
                      <a:pt x="0" y="0"/>
                    </a:cubicBezTo>
                    <a:cubicBezTo>
                      <a:pt x="0" y="0"/>
                      <a:pt x="0" y="1"/>
                      <a:pt x="0" y="1"/>
                    </a:cubicBezTo>
                    <a:close/>
                  </a:path>
                </a:pathLst>
              </a:custGeom>
              <a:solidFill>
                <a:srgbClr val="FFD60A"/>
              </a:solidFill>
              <a:ln>
                <a:noFill/>
              </a:ln>
              <a:extLst>
                <a:ext uri="{91240B29-F687-4F45-9708-019B960494DF}">
                  <a14:hiddenLine xmlns:a14="http://schemas.microsoft.com/office/drawing/2010/main" w="9525">
                    <a:solidFill>
                      <a:srgbClr val="000000"/>
                    </a:solidFill>
                    <a:round/>
                    <a:headEnd/>
                    <a:tailEnd/>
                  </a14:hiddenLine>
                </a:ext>
              </a:extLst>
            </p:spPr>
            <p:txBody>
              <a:bodyPr lIns="93247" tIns="46623" rIns="93247" bIns="46623"/>
              <a:lstStyle/>
              <a:p>
                <a:pPr defTabSz="914224" eaLnBrk="1" fontAlgn="auto" hangingPunct="1">
                  <a:spcBef>
                    <a:spcPts val="0"/>
                  </a:spcBef>
                  <a:spcAft>
                    <a:spcPts val="0"/>
                  </a:spcAft>
                  <a:defRPr/>
                </a:pPr>
                <a:endParaRPr lang="sl-SI" sz="1836" kern="0" dirty="0">
                  <a:solidFill>
                    <a:sysClr val="windowText" lastClr="000000"/>
                  </a:solidFill>
                  <a:latin typeface="+mn-lt"/>
                </a:endParaRPr>
              </a:p>
            </p:txBody>
          </p:sp>
          <p:sp>
            <p:nvSpPr>
              <p:cNvPr id="48" name="Freeform 26">
                <a:extLst>
                  <a:ext uri="{FF2B5EF4-FFF2-40B4-BE49-F238E27FC236}">
                    <a16:creationId xmlns:a16="http://schemas.microsoft.com/office/drawing/2014/main" id="{6E29F6F3-93D6-4F8F-A698-1D83CDB8F1EF}"/>
                  </a:ext>
                </a:extLst>
              </p:cNvPr>
              <p:cNvSpPr>
                <a:spLocks/>
              </p:cNvSpPr>
              <p:nvPr/>
            </p:nvSpPr>
            <p:spPr bwMode="auto">
              <a:xfrm>
                <a:off x="10975499" y="2886413"/>
                <a:ext cx="0" cy="1929"/>
              </a:xfrm>
              <a:custGeom>
                <a:avLst/>
                <a:gdLst>
                  <a:gd name="T0" fmla="*/ 2 h 2"/>
                  <a:gd name="T1" fmla="*/ 0 h 2"/>
                  <a:gd name="T2" fmla="*/ 2 h 2"/>
                </a:gdLst>
                <a:ahLst/>
                <a:cxnLst>
                  <a:cxn ang="0">
                    <a:pos x="0" y="T0"/>
                  </a:cxn>
                  <a:cxn ang="0">
                    <a:pos x="0" y="T1"/>
                  </a:cxn>
                  <a:cxn ang="0">
                    <a:pos x="0" y="T2"/>
                  </a:cxn>
                </a:cxnLst>
                <a:rect l="0" t="0" r="r" b="b"/>
                <a:pathLst>
                  <a:path h="2">
                    <a:moveTo>
                      <a:pt x="0" y="2"/>
                    </a:moveTo>
                    <a:cubicBezTo>
                      <a:pt x="0" y="1"/>
                      <a:pt x="0" y="1"/>
                      <a:pt x="0" y="0"/>
                    </a:cubicBezTo>
                    <a:cubicBezTo>
                      <a:pt x="0" y="1"/>
                      <a:pt x="0" y="1"/>
                      <a:pt x="0" y="2"/>
                    </a:cubicBezTo>
                    <a:close/>
                  </a:path>
                </a:pathLst>
              </a:custGeom>
              <a:solidFill>
                <a:srgbClr val="FFD60A"/>
              </a:solidFill>
              <a:ln>
                <a:noFill/>
              </a:ln>
              <a:extLst>
                <a:ext uri="{91240B29-F687-4F45-9708-019B960494DF}">
                  <a14:hiddenLine xmlns:a14="http://schemas.microsoft.com/office/drawing/2010/main" w="9525">
                    <a:solidFill>
                      <a:srgbClr val="000000"/>
                    </a:solidFill>
                    <a:round/>
                    <a:headEnd/>
                    <a:tailEnd/>
                  </a14:hiddenLine>
                </a:ext>
              </a:extLst>
            </p:spPr>
            <p:txBody>
              <a:bodyPr lIns="93247" tIns="46623" rIns="93247" bIns="46623"/>
              <a:lstStyle/>
              <a:p>
                <a:pPr defTabSz="914224" eaLnBrk="1" fontAlgn="auto" hangingPunct="1">
                  <a:spcBef>
                    <a:spcPts val="0"/>
                  </a:spcBef>
                  <a:spcAft>
                    <a:spcPts val="0"/>
                  </a:spcAft>
                  <a:defRPr/>
                </a:pPr>
                <a:endParaRPr lang="sl-SI" sz="1836" kern="0" dirty="0">
                  <a:solidFill>
                    <a:sysClr val="windowText" lastClr="000000"/>
                  </a:solidFill>
                  <a:latin typeface="+mn-lt"/>
                </a:endParaRPr>
              </a:p>
            </p:txBody>
          </p:sp>
          <p:sp>
            <p:nvSpPr>
              <p:cNvPr id="49" name="Freeform 27">
                <a:extLst>
                  <a:ext uri="{FF2B5EF4-FFF2-40B4-BE49-F238E27FC236}">
                    <a16:creationId xmlns:a16="http://schemas.microsoft.com/office/drawing/2014/main" id="{A1475F98-3978-4925-A150-29BCFE311558}"/>
                  </a:ext>
                </a:extLst>
              </p:cNvPr>
              <p:cNvSpPr>
                <a:spLocks/>
              </p:cNvSpPr>
              <p:nvPr/>
            </p:nvSpPr>
            <p:spPr bwMode="auto">
              <a:xfrm>
                <a:off x="10971643" y="2876763"/>
                <a:ext cx="0" cy="0"/>
              </a:xfrm>
              <a:custGeom>
                <a:avLst/>
                <a:gdLst/>
                <a:ahLst/>
                <a:cxnLst>
                  <a:cxn ang="0">
                    <a:pos x="0" y="0"/>
                  </a:cxn>
                  <a:cxn ang="0">
                    <a:pos x="0" y="0"/>
                  </a:cxn>
                  <a:cxn ang="0">
                    <a:pos x="0" y="0"/>
                  </a:cxn>
                </a:cxnLst>
                <a:rect l="0" t="0" r="r" b="b"/>
                <a:pathLst>
                  <a:path>
                    <a:moveTo>
                      <a:pt x="0" y="0"/>
                    </a:moveTo>
                    <a:cubicBezTo>
                      <a:pt x="0" y="0"/>
                      <a:pt x="0" y="0"/>
                      <a:pt x="0" y="0"/>
                    </a:cubicBezTo>
                    <a:cubicBezTo>
                      <a:pt x="0" y="0"/>
                      <a:pt x="0" y="0"/>
                      <a:pt x="0" y="0"/>
                    </a:cubicBezTo>
                    <a:close/>
                  </a:path>
                </a:pathLst>
              </a:custGeom>
              <a:solidFill>
                <a:srgbClr val="FFD60A"/>
              </a:solidFill>
              <a:ln>
                <a:noFill/>
              </a:ln>
              <a:extLst>
                <a:ext uri="{91240B29-F687-4F45-9708-019B960494DF}">
                  <a14:hiddenLine xmlns:a14="http://schemas.microsoft.com/office/drawing/2010/main" w="9525">
                    <a:solidFill>
                      <a:srgbClr val="000000"/>
                    </a:solidFill>
                    <a:round/>
                    <a:headEnd/>
                    <a:tailEnd/>
                  </a14:hiddenLine>
                </a:ext>
              </a:extLst>
            </p:spPr>
            <p:txBody>
              <a:bodyPr lIns="93247" tIns="46623" rIns="93247" bIns="46623"/>
              <a:lstStyle/>
              <a:p>
                <a:pPr defTabSz="914224" eaLnBrk="1" fontAlgn="auto" hangingPunct="1">
                  <a:spcBef>
                    <a:spcPts val="0"/>
                  </a:spcBef>
                  <a:spcAft>
                    <a:spcPts val="0"/>
                  </a:spcAft>
                  <a:defRPr/>
                </a:pPr>
                <a:endParaRPr lang="sl-SI" sz="1836" kern="0" dirty="0">
                  <a:solidFill>
                    <a:sysClr val="windowText" lastClr="000000"/>
                  </a:solidFill>
                  <a:latin typeface="+mn-lt"/>
                </a:endParaRPr>
              </a:p>
            </p:txBody>
          </p:sp>
          <p:sp>
            <p:nvSpPr>
              <p:cNvPr id="50" name="Freeform 28">
                <a:extLst>
                  <a:ext uri="{FF2B5EF4-FFF2-40B4-BE49-F238E27FC236}">
                    <a16:creationId xmlns:a16="http://schemas.microsoft.com/office/drawing/2014/main" id="{78C358F2-CA2D-4F2A-8E0C-C79100371AA8}"/>
                  </a:ext>
                </a:extLst>
              </p:cNvPr>
              <p:cNvSpPr>
                <a:spLocks/>
              </p:cNvSpPr>
              <p:nvPr/>
            </p:nvSpPr>
            <p:spPr bwMode="auto">
              <a:xfrm>
                <a:off x="10900322" y="2886413"/>
                <a:ext cx="0" cy="0"/>
              </a:xfrm>
              <a:custGeom>
                <a:avLst/>
                <a:gdLst/>
                <a:ahLst/>
                <a:cxnLst>
                  <a:cxn ang="0">
                    <a:pos x="0" y="0"/>
                  </a:cxn>
                  <a:cxn ang="0">
                    <a:pos x="0" y="0"/>
                  </a:cxn>
                  <a:cxn ang="0">
                    <a:pos x="0" y="0"/>
                  </a:cxn>
                </a:cxnLst>
                <a:rect l="0" t="0" r="r" b="b"/>
                <a:pathLst>
                  <a:path>
                    <a:moveTo>
                      <a:pt x="0" y="0"/>
                    </a:moveTo>
                    <a:cubicBezTo>
                      <a:pt x="0" y="0"/>
                      <a:pt x="0" y="0"/>
                      <a:pt x="0" y="0"/>
                    </a:cubicBezTo>
                    <a:cubicBezTo>
                      <a:pt x="0" y="0"/>
                      <a:pt x="0" y="0"/>
                      <a:pt x="0" y="0"/>
                    </a:cubicBezTo>
                    <a:close/>
                  </a:path>
                </a:pathLst>
              </a:custGeom>
              <a:solidFill>
                <a:srgbClr val="FFD60A"/>
              </a:solidFill>
              <a:ln>
                <a:noFill/>
              </a:ln>
              <a:extLst>
                <a:ext uri="{91240B29-F687-4F45-9708-019B960494DF}">
                  <a14:hiddenLine xmlns:a14="http://schemas.microsoft.com/office/drawing/2010/main" w="9525">
                    <a:solidFill>
                      <a:srgbClr val="000000"/>
                    </a:solidFill>
                    <a:round/>
                    <a:headEnd/>
                    <a:tailEnd/>
                  </a14:hiddenLine>
                </a:ext>
              </a:extLst>
            </p:spPr>
            <p:txBody>
              <a:bodyPr lIns="93247" tIns="46623" rIns="93247" bIns="46623"/>
              <a:lstStyle/>
              <a:p>
                <a:pPr defTabSz="914224" eaLnBrk="1" fontAlgn="auto" hangingPunct="1">
                  <a:spcBef>
                    <a:spcPts val="0"/>
                  </a:spcBef>
                  <a:spcAft>
                    <a:spcPts val="0"/>
                  </a:spcAft>
                  <a:defRPr/>
                </a:pPr>
                <a:endParaRPr lang="sl-SI" sz="1836" kern="0" dirty="0">
                  <a:solidFill>
                    <a:sysClr val="windowText" lastClr="000000"/>
                  </a:solidFill>
                  <a:latin typeface="+mn-lt"/>
                </a:endParaRPr>
              </a:p>
            </p:txBody>
          </p:sp>
          <p:sp>
            <p:nvSpPr>
              <p:cNvPr id="51" name="Freeform 29">
                <a:extLst>
                  <a:ext uri="{FF2B5EF4-FFF2-40B4-BE49-F238E27FC236}">
                    <a16:creationId xmlns:a16="http://schemas.microsoft.com/office/drawing/2014/main" id="{E0A8FF05-9AF0-4EC5-86B8-E2C8C9C3B1D2}"/>
                  </a:ext>
                </a:extLst>
              </p:cNvPr>
              <p:cNvSpPr>
                <a:spLocks/>
              </p:cNvSpPr>
              <p:nvPr/>
            </p:nvSpPr>
            <p:spPr bwMode="auto">
              <a:xfrm>
                <a:off x="10900322" y="2882553"/>
                <a:ext cx="0" cy="0"/>
              </a:xfrm>
              <a:custGeom>
                <a:avLst/>
                <a:gdLst/>
                <a:ahLst/>
                <a:cxnLst>
                  <a:cxn ang="0">
                    <a:pos x="0" y="0"/>
                  </a:cxn>
                  <a:cxn ang="0">
                    <a:pos x="0" y="0"/>
                  </a:cxn>
                  <a:cxn ang="0">
                    <a:pos x="0" y="0"/>
                  </a:cxn>
                </a:cxnLst>
                <a:rect l="0" t="0" r="r" b="b"/>
                <a:pathLst>
                  <a:path>
                    <a:moveTo>
                      <a:pt x="0" y="0"/>
                    </a:moveTo>
                    <a:cubicBezTo>
                      <a:pt x="0" y="0"/>
                      <a:pt x="0" y="0"/>
                      <a:pt x="0" y="0"/>
                    </a:cubicBezTo>
                    <a:cubicBezTo>
                      <a:pt x="0" y="0"/>
                      <a:pt x="0" y="0"/>
                      <a:pt x="0" y="0"/>
                    </a:cubicBezTo>
                    <a:close/>
                  </a:path>
                </a:pathLst>
              </a:custGeom>
              <a:solidFill>
                <a:srgbClr val="FFD60A"/>
              </a:solidFill>
              <a:ln>
                <a:noFill/>
              </a:ln>
              <a:extLst>
                <a:ext uri="{91240B29-F687-4F45-9708-019B960494DF}">
                  <a14:hiddenLine xmlns:a14="http://schemas.microsoft.com/office/drawing/2010/main" w="9525">
                    <a:solidFill>
                      <a:srgbClr val="000000"/>
                    </a:solidFill>
                    <a:round/>
                    <a:headEnd/>
                    <a:tailEnd/>
                  </a14:hiddenLine>
                </a:ext>
              </a:extLst>
            </p:spPr>
            <p:txBody>
              <a:bodyPr lIns="93247" tIns="46623" rIns="93247" bIns="46623"/>
              <a:lstStyle/>
              <a:p>
                <a:pPr defTabSz="914224" eaLnBrk="1" fontAlgn="auto" hangingPunct="1">
                  <a:spcBef>
                    <a:spcPts val="0"/>
                  </a:spcBef>
                  <a:spcAft>
                    <a:spcPts val="0"/>
                  </a:spcAft>
                  <a:defRPr/>
                </a:pPr>
                <a:endParaRPr lang="sl-SI" sz="1836" kern="0" dirty="0">
                  <a:solidFill>
                    <a:sysClr val="windowText" lastClr="000000"/>
                  </a:solidFill>
                  <a:latin typeface="+mn-lt"/>
                </a:endParaRPr>
              </a:p>
            </p:txBody>
          </p:sp>
          <p:sp>
            <p:nvSpPr>
              <p:cNvPr id="52" name="Freeform 30">
                <a:extLst>
                  <a:ext uri="{FF2B5EF4-FFF2-40B4-BE49-F238E27FC236}">
                    <a16:creationId xmlns:a16="http://schemas.microsoft.com/office/drawing/2014/main" id="{6152D77C-F67E-4977-9EAE-877044961936}"/>
                  </a:ext>
                </a:extLst>
              </p:cNvPr>
              <p:cNvSpPr>
                <a:spLocks/>
              </p:cNvSpPr>
              <p:nvPr/>
            </p:nvSpPr>
            <p:spPr bwMode="auto">
              <a:xfrm>
                <a:off x="10900322" y="2880623"/>
                <a:ext cx="0" cy="0"/>
              </a:xfrm>
              <a:custGeom>
                <a:avLst/>
                <a:gdLst/>
                <a:ahLst/>
                <a:cxnLst>
                  <a:cxn ang="0">
                    <a:pos x="0" y="0"/>
                  </a:cxn>
                  <a:cxn ang="0">
                    <a:pos x="0" y="0"/>
                  </a:cxn>
                  <a:cxn ang="0">
                    <a:pos x="0" y="0"/>
                  </a:cxn>
                </a:cxnLst>
                <a:rect l="0" t="0" r="r" b="b"/>
                <a:pathLst>
                  <a:path>
                    <a:moveTo>
                      <a:pt x="0" y="0"/>
                    </a:moveTo>
                    <a:cubicBezTo>
                      <a:pt x="0" y="0"/>
                      <a:pt x="0" y="0"/>
                      <a:pt x="0" y="0"/>
                    </a:cubicBezTo>
                    <a:cubicBezTo>
                      <a:pt x="0" y="0"/>
                      <a:pt x="0" y="0"/>
                      <a:pt x="0" y="0"/>
                    </a:cubicBezTo>
                    <a:close/>
                  </a:path>
                </a:pathLst>
              </a:custGeom>
              <a:solidFill>
                <a:srgbClr val="FFD60A"/>
              </a:solidFill>
              <a:ln>
                <a:noFill/>
              </a:ln>
              <a:extLst>
                <a:ext uri="{91240B29-F687-4F45-9708-019B960494DF}">
                  <a14:hiddenLine xmlns:a14="http://schemas.microsoft.com/office/drawing/2010/main" w="9525">
                    <a:solidFill>
                      <a:srgbClr val="000000"/>
                    </a:solidFill>
                    <a:round/>
                    <a:headEnd/>
                    <a:tailEnd/>
                  </a14:hiddenLine>
                </a:ext>
              </a:extLst>
            </p:spPr>
            <p:txBody>
              <a:bodyPr lIns="93247" tIns="46623" rIns="93247" bIns="46623"/>
              <a:lstStyle/>
              <a:p>
                <a:pPr defTabSz="914224" eaLnBrk="1" fontAlgn="auto" hangingPunct="1">
                  <a:spcBef>
                    <a:spcPts val="0"/>
                  </a:spcBef>
                  <a:spcAft>
                    <a:spcPts val="0"/>
                  </a:spcAft>
                  <a:defRPr/>
                </a:pPr>
                <a:endParaRPr lang="sl-SI" sz="1836" kern="0" dirty="0">
                  <a:solidFill>
                    <a:sysClr val="windowText" lastClr="000000"/>
                  </a:solidFill>
                  <a:latin typeface="+mn-lt"/>
                </a:endParaRPr>
              </a:p>
            </p:txBody>
          </p:sp>
          <p:sp>
            <p:nvSpPr>
              <p:cNvPr id="53" name="Freeform 31">
                <a:extLst>
                  <a:ext uri="{FF2B5EF4-FFF2-40B4-BE49-F238E27FC236}">
                    <a16:creationId xmlns:a16="http://schemas.microsoft.com/office/drawing/2014/main" id="{27AEC525-86D2-4F29-B9A6-AAD124AB3F76}"/>
                  </a:ext>
                </a:extLst>
              </p:cNvPr>
              <p:cNvSpPr>
                <a:spLocks/>
              </p:cNvSpPr>
              <p:nvPr/>
            </p:nvSpPr>
            <p:spPr bwMode="auto">
              <a:xfrm>
                <a:off x="10900322" y="2884482"/>
                <a:ext cx="0" cy="1930"/>
              </a:xfrm>
              <a:custGeom>
                <a:avLst/>
                <a:gdLst>
                  <a:gd name="T0" fmla="*/ 0 h 1"/>
                  <a:gd name="T1" fmla="*/ 1 h 1"/>
                  <a:gd name="T2" fmla="*/ 0 h 1"/>
                </a:gdLst>
                <a:ahLst/>
                <a:cxnLst>
                  <a:cxn ang="0">
                    <a:pos x="0" y="T0"/>
                  </a:cxn>
                  <a:cxn ang="0">
                    <a:pos x="0" y="T1"/>
                  </a:cxn>
                  <a:cxn ang="0">
                    <a:pos x="0" y="T2"/>
                  </a:cxn>
                </a:cxnLst>
                <a:rect l="0" t="0" r="r" b="b"/>
                <a:pathLst>
                  <a:path h="1">
                    <a:moveTo>
                      <a:pt x="0" y="0"/>
                    </a:moveTo>
                    <a:cubicBezTo>
                      <a:pt x="0" y="0"/>
                      <a:pt x="0" y="1"/>
                      <a:pt x="0" y="1"/>
                    </a:cubicBezTo>
                    <a:cubicBezTo>
                      <a:pt x="0" y="1"/>
                      <a:pt x="0" y="0"/>
                      <a:pt x="0" y="0"/>
                    </a:cubicBezTo>
                    <a:close/>
                  </a:path>
                </a:pathLst>
              </a:custGeom>
              <a:solidFill>
                <a:srgbClr val="FFD60A"/>
              </a:solidFill>
              <a:ln>
                <a:noFill/>
              </a:ln>
              <a:extLst>
                <a:ext uri="{91240B29-F687-4F45-9708-019B960494DF}">
                  <a14:hiddenLine xmlns:a14="http://schemas.microsoft.com/office/drawing/2010/main" w="9525">
                    <a:solidFill>
                      <a:srgbClr val="000000"/>
                    </a:solidFill>
                    <a:round/>
                    <a:headEnd/>
                    <a:tailEnd/>
                  </a14:hiddenLine>
                </a:ext>
              </a:extLst>
            </p:spPr>
            <p:txBody>
              <a:bodyPr lIns="93247" tIns="46623" rIns="93247" bIns="46623"/>
              <a:lstStyle/>
              <a:p>
                <a:pPr defTabSz="914224" eaLnBrk="1" fontAlgn="auto" hangingPunct="1">
                  <a:spcBef>
                    <a:spcPts val="0"/>
                  </a:spcBef>
                  <a:spcAft>
                    <a:spcPts val="0"/>
                  </a:spcAft>
                  <a:defRPr/>
                </a:pPr>
                <a:endParaRPr lang="sl-SI" sz="1836" kern="0" dirty="0">
                  <a:solidFill>
                    <a:sysClr val="windowText" lastClr="000000"/>
                  </a:solidFill>
                  <a:latin typeface="+mn-lt"/>
                </a:endParaRPr>
              </a:p>
            </p:txBody>
          </p:sp>
          <p:sp>
            <p:nvSpPr>
              <p:cNvPr id="54" name="Freeform 32">
                <a:extLst>
                  <a:ext uri="{FF2B5EF4-FFF2-40B4-BE49-F238E27FC236}">
                    <a16:creationId xmlns:a16="http://schemas.microsoft.com/office/drawing/2014/main" id="{02D0CEA4-B29C-4A71-8E70-4B3F3B55D772}"/>
                  </a:ext>
                </a:extLst>
              </p:cNvPr>
              <p:cNvSpPr>
                <a:spLocks/>
              </p:cNvSpPr>
              <p:nvPr/>
            </p:nvSpPr>
            <p:spPr bwMode="auto">
              <a:xfrm>
                <a:off x="10890684" y="2874834"/>
                <a:ext cx="90598" cy="109998"/>
              </a:xfrm>
              <a:custGeom>
                <a:avLst/>
                <a:gdLst>
                  <a:gd name="T0" fmla="*/ 69 w 72"/>
                  <a:gd name="T1" fmla="*/ 15 h 87"/>
                  <a:gd name="T2" fmla="*/ 67 w 72"/>
                  <a:gd name="T3" fmla="*/ 15 h 87"/>
                  <a:gd name="T4" fmla="*/ 67 w 72"/>
                  <a:gd name="T5" fmla="*/ 11 h 87"/>
                  <a:gd name="T6" fmla="*/ 67 w 72"/>
                  <a:gd name="T7" fmla="*/ 9 h 87"/>
                  <a:gd name="T8" fmla="*/ 67 w 72"/>
                  <a:gd name="T9" fmla="*/ 9 h 87"/>
                  <a:gd name="T10" fmla="*/ 67 w 72"/>
                  <a:gd name="T11" fmla="*/ 8 h 87"/>
                  <a:gd name="T12" fmla="*/ 67 w 72"/>
                  <a:gd name="T13" fmla="*/ 7 h 87"/>
                  <a:gd name="T14" fmla="*/ 66 w 72"/>
                  <a:gd name="T15" fmla="*/ 7 h 87"/>
                  <a:gd name="T16" fmla="*/ 66 w 72"/>
                  <a:gd name="T17" fmla="*/ 6 h 87"/>
                  <a:gd name="T18" fmla="*/ 66 w 72"/>
                  <a:gd name="T19" fmla="*/ 6 h 87"/>
                  <a:gd name="T20" fmla="*/ 65 w 72"/>
                  <a:gd name="T21" fmla="*/ 4 h 87"/>
                  <a:gd name="T22" fmla="*/ 65 w 72"/>
                  <a:gd name="T23" fmla="*/ 4 h 87"/>
                  <a:gd name="T24" fmla="*/ 65 w 72"/>
                  <a:gd name="T25" fmla="*/ 3 h 87"/>
                  <a:gd name="T26" fmla="*/ 65 w 72"/>
                  <a:gd name="T27" fmla="*/ 3 h 87"/>
                  <a:gd name="T28" fmla="*/ 64 w 72"/>
                  <a:gd name="T29" fmla="*/ 2 h 87"/>
                  <a:gd name="T30" fmla="*/ 64 w 72"/>
                  <a:gd name="T31" fmla="*/ 2 h 87"/>
                  <a:gd name="T32" fmla="*/ 59 w 72"/>
                  <a:gd name="T33" fmla="*/ 3 h 87"/>
                  <a:gd name="T34" fmla="*/ 48 w 72"/>
                  <a:gd name="T35" fmla="*/ 0 h 87"/>
                  <a:gd name="T36" fmla="*/ 30 w 72"/>
                  <a:gd name="T37" fmla="*/ 3 h 87"/>
                  <a:gd name="T38" fmla="*/ 10 w 72"/>
                  <a:gd name="T39" fmla="*/ 0 h 87"/>
                  <a:gd name="T40" fmla="*/ 7 w 72"/>
                  <a:gd name="T41" fmla="*/ 3 h 87"/>
                  <a:gd name="T42" fmla="*/ 7 w 72"/>
                  <a:gd name="T43" fmla="*/ 3 h 87"/>
                  <a:gd name="T44" fmla="*/ 7 w 72"/>
                  <a:gd name="T45" fmla="*/ 5 h 87"/>
                  <a:gd name="T46" fmla="*/ 7 w 72"/>
                  <a:gd name="T47" fmla="*/ 5 h 87"/>
                  <a:gd name="T48" fmla="*/ 6 w 72"/>
                  <a:gd name="T49" fmla="*/ 6 h 87"/>
                  <a:gd name="T50" fmla="*/ 6 w 72"/>
                  <a:gd name="T51" fmla="*/ 6 h 87"/>
                  <a:gd name="T52" fmla="*/ 6 w 72"/>
                  <a:gd name="T53" fmla="*/ 7 h 87"/>
                  <a:gd name="T54" fmla="*/ 6 w 72"/>
                  <a:gd name="T55" fmla="*/ 8 h 87"/>
                  <a:gd name="T56" fmla="*/ 6 w 72"/>
                  <a:gd name="T57" fmla="*/ 9 h 87"/>
                  <a:gd name="T58" fmla="*/ 6 w 72"/>
                  <a:gd name="T59" fmla="*/ 9 h 87"/>
                  <a:gd name="T60" fmla="*/ 6 w 72"/>
                  <a:gd name="T61" fmla="*/ 11 h 87"/>
                  <a:gd name="T62" fmla="*/ 6 w 72"/>
                  <a:gd name="T63" fmla="*/ 15 h 87"/>
                  <a:gd name="T64" fmla="*/ 5 w 72"/>
                  <a:gd name="T65" fmla="*/ 15 h 87"/>
                  <a:gd name="T66" fmla="*/ 0 w 72"/>
                  <a:gd name="T67" fmla="*/ 20 h 87"/>
                  <a:gd name="T68" fmla="*/ 0 w 72"/>
                  <a:gd name="T69" fmla="*/ 32 h 87"/>
                  <a:gd name="T70" fmla="*/ 6 w 72"/>
                  <a:gd name="T71" fmla="*/ 37 h 87"/>
                  <a:gd name="T72" fmla="*/ 10 w 72"/>
                  <a:gd name="T73" fmla="*/ 49 h 87"/>
                  <a:gd name="T74" fmla="*/ 22 w 72"/>
                  <a:gd name="T75" fmla="*/ 64 h 87"/>
                  <a:gd name="T76" fmla="*/ 24 w 72"/>
                  <a:gd name="T77" fmla="*/ 78 h 87"/>
                  <a:gd name="T78" fmla="*/ 37 w 72"/>
                  <a:gd name="T79" fmla="*/ 87 h 87"/>
                  <a:gd name="T80" fmla="*/ 50 w 72"/>
                  <a:gd name="T81" fmla="*/ 78 h 87"/>
                  <a:gd name="T82" fmla="*/ 52 w 72"/>
                  <a:gd name="T83" fmla="*/ 63 h 87"/>
                  <a:gd name="T84" fmla="*/ 62 w 72"/>
                  <a:gd name="T85" fmla="*/ 49 h 87"/>
                  <a:gd name="T86" fmla="*/ 67 w 72"/>
                  <a:gd name="T87" fmla="*/ 37 h 87"/>
                  <a:gd name="T88" fmla="*/ 72 w 72"/>
                  <a:gd name="T89" fmla="*/ 32 h 87"/>
                  <a:gd name="T90" fmla="*/ 72 w 72"/>
                  <a:gd name="T91" fmla="*/ 20 h 87"/>
                  <a:gd name="T92" fmla="*/ 69 w 72"/>
                  <a:gd name="T93" fmla="*/ 15 h 87"/>
                </a:gdLst>
                <a:ahLst/>
                <a:cxnLst>
                  <a:cxn ang="0">
                    <a:pos x="T0" y="T1"/>
                  </a:cxn>
                  <a:cxn ang="0">
                    <a:pos x="T2" y="T3"/>
                  </a:cxn>
                  <a:cxn ang="0">
                    <a:pos x="T4" y="T5"/>
                  </a:cxn>
                  <a:cxn ang="0">
                    <a:pos x="T6" y="T7"/>
                  </a:cxn>
                  <a:cxn ang="0">
                    <a:pos x="T8" y="T9"/>
                  </a:cxn>
                  <a:cxn ang="0">
                    <a:pos x="T10" y="T11"/>
                  </a:cxn>
                  <a:cxn ang="0">
                    <a:pos x="T12" y="T13"/>
                  </a:cxn>
                  <a:cxn ang="0">
                    <a:pos x="T14" y="T15"/>
                  </a:cxn>
                  <a:cxn ang="0">
                    <a:pos x="T16" y="T17"/>
                  </a:cxn>
                  <a:cxn ang="0">
                    <a:pos x="T18" y="T19"/>
                  </a:cxn>
                  <a:cxn ang="0">
                    <a:pos x="T20" y="T21"/>
                  </a:cxn>
                  <a:cxn ang="0">
                    <a:pos x="T22" y="T23"/>
                  </a:cxn>
                  <a:cxn ang="0">
                    <a:pos x="T24" y="T25"/>
                  </a:cxn>
                  <a:cxn ang="0">
                    <a:pos x="T26" y="T27"/>
                  </a:cxn>
                  <a:cxn ang="0">
                    <a:pos x="T28" y="T29"/>
                  </a:cxn>
                  <a:cxn ang="0">
                    <a:pos x="T30" y="T31"/>
                  </a:cxn>
                  <a:cxn ang="0">
                    <a:pos x="T32" y="T33"/>
                  </a:cxn>
                  <a:cxn ang="0">
                    <a:pos x="T34" y="T35"/>
                  </a:cxn>
                  <a:cxn ang="0">
                    <a:pos x="T36" y="T37"/>
                  </a:cxn>
                  <a:cxn ang="0">
                    <a:pos x="T38" y="T39"/>
                  </a:cxn>
                  <a:cxn ang="0">
                    <a:pos x="T40" y="T41"/>
                  </a:cxn>
                  <a:cxn ang="0">
                    <a:pos x="T42" y="T43"/>
                  </a:cxn>
                  <a:cxn ang="0">
                    <a:pos x="T44" y="T45"/>
                  </a:cxn>
                  <a:cxn ang="0">
                    <a:pos x="T46" y="T47"/>
                  </a:cxn>
                  <a:cxn ang="0">
                    <a:pos x="T48" y="T49"/>
                  </a:cxn>
                  <a:cxn ang="0">
                    <a:pos x="T50" y="T51"/>
                  </a:cxn>
                  <a:cxn ang="0">
                    <a:pos x="T52" y="T53"/>
                  </a:cxn>
                  <a:cxn ang="0">
                    <a:pos x="T54" y="T55"/>
                  </a:cxn>
                  <a:cxn ang="0">
                    <a:pos x="T56" y="T57"/>
                  </a:cxn>
                  <a:cxn ang="0">
                    <a:pos x="T58" y="T59"/>
                  </a:cxn>
                  <a:cxn ang="0">
                    <a:pos x="T60" y="T61"/>
                  </a:cxn>
                  <a:cxn ang="0">
                    <a:pos x="T62" y="T63"/>
                  </a:cxn>
                  <a:cxn ang="0">
                    <a:pos x="T64" y="T65"/>
                  </a:cxn>
                  <a:cxn ang="0">
                    <a:pos x="T66" y="T67"/>
                  </a:cxn>
                  <a:cxn ang="0">
                    <a:pos x="T68" y="T69"/>
                  </a:cxn>
                  <a:cxn ang="0">
                    <a:pos x="T70" y="T71"/>
                  </a:cxn>
                  <a:cxn ang="0">
                    <a:pos x="T72" y="T73"/>
                  </a:cxn>
                  <a:cxn ang="0">
                    <a:pos x="T74" y="T75"/>
                  </a:cxn>
                  <a:cxn ang="0">
                    <a:pos x="T76" y="T77"/>
                  </a:cxn>
                  <a:cxn ang="0">
                    <a:pos x="T78" y="T79"/>
                  </a:cxn>
                  <a:cxn ang="0">
                    <a:pos x="T80" y="T81"/>
                  </a:cxn>
                  <a:cxn ang="0">
                    <a:pos x="T82" y="T83"/>
                  </a:cxn>
                  <a:cxn ang="0">
                    <a:pos x="T84" y="T85"/>
                  </a:cxn>
                  <a:cxn ang="0">
                    <a:pos x="T86" y="T87"/>
                  </a:cxn>
                  <a:cxn ang="0">
                    <a:pos x="T88" y="T89"/>
                  </a:cxn>
                  <a:cxn ang="0">
                    <a:pos x="T90" y="T91"/>
                  </a:cxn>
                  <a:cxn ang="0">
                    <a:pos x="T92" y="T93"/>
                  </a:cxn>
                </a:cxnLst>
                <a:rect l="0" t="0" r="r" b="b"/>
                <a:pathLst>
                  <a:path w="72" h="87">
                    <a:moveTo>
                      <a:pt x="69" y="15"/>
                    </a:moveTo>
                    <a:cubicBezTo>
                      <a:pt x="68" y="15"/>
                      <a:pt x="68" y="15"/>
                      <a:pt x="67" y="15"/>
                    </a:cubicBezTo>
                    <a:cubicBezTo>
                      <a:pt x="67" y="11"/>
                      <a:pt x="67" y="11"/>
                      <a:pt x="67" y="11"/>
                    </a:cubicBezTo>
                    <a:cubicBezTo>
                      <a:pt x="67" y="10"/>
                      <a:pt x="67" y="10"/>
                      <a:pt x="67" y="9"/>
                    </a:cubicBezTo>
                    <a:cubicBezTo>
                      <a:pt x="67" y="9"/>
                      <a:pt x="67" y="9"/>
                      <a:pt x="67" y="9"/>
                    </a:cubicBezTo>
                    <a:cubicBezTo>
                      <a:pt x="67" y="9"/>
                      <a:pt x="67" y="8"/>
                      <a:pt x="67" y="8"/>
                    </a:cubicBezTo>
                    <a:cubicBezTo>
                      <a:pt x="67" y="8"/>
                      <a:pt x="67" y="8"/>
                      <a:pt x="67" y="7"/>
                    </a:cubicBezTo>
                    <a:cubicBezTo>
                      <a:pt x="67" y="7"/>
                      <a:pt x="66" y="7"/>
                      <a:pt x="66" y="7"/>
                    </a:cubicBezTo>
                    <a:cubicBezTo>
                      <a:pt x="66" y="7"/>
                      <a:pt x="66" y="6"/>
                      <a:pt x="66" y="6"/>
                    </a:cubicBezTo>
                    <a:cubicBezTo>
                      <a:pt x="66" y="6"/>
                      <a:pt x="66" y="6"/>
                      <a:pt x="66" y="6"/>
                    </a:cubicBezTo>
                    <a:cubicBezTo>
                      <a:pt x="66" y="5"/>
                      <a:pt x="66" y="5"/>
                      <a:pt x="65" y="4"/>
                    </a:cubicBezTo>
                    <a:cubicBezTo>
                      <a:pt x="65" y="4"/>
                      <a:pt x="65" y="4"/>
                      <a:pt x="65" y="4"/>
                    </a:cubicBezTo>
                    <a:cubicBezTo>
                      <a:pt x="65" y="4"/>
                      <a:pt x="65" y="3"/>
                      <a:pt x="65" y="3"/>
                    </a:cubicBezTo>
                    <a:cubicBezTo>
                      <a:pt x="65" y="3"/>
                      <a:pt x="65" y="3"/>
                      <a:pt x="65" y="3"/>
                    </a:cubicBezTo>
                    <a:cubicBezTo>
                      <a:pt x="65" y="3"/>
                      <a:pt x="64" y="2"/>
                      <a:pt x="64" y="2"/>
                    </a:cubicBezTo>
                    <a:cubicBezTo>
                      <a:pt x="64" y="2"/>
                      <a:pt x="64" y="2"/>
                      <a:pt x="64" y="2"/>
                    </a:cubicBezTo>
                    <a:cubicBezTo>
                      <a:pt x="62" y="2"/>
                      <a:pt x="61" y="3"/>
                      <a:pt x="59" y="3"/>
                    </a:cubicBezTo>
                    <a:cubicBezTo>
                      <a:pt x="54" y="3"/>
                      <a:pt x="51" y="2"/>
                      <a:pt x="48" y="0"/>
                    </a:cubicBezTo>
                    <a:cubicBezTo>
                      <a:pt x="44" y="2"/>
                      <a:pt x="37" y="3"/>
                      <a:pt x="30" y="3"/>
                    </a:cubicBezTo>
                    <a:cubicBezTo>
                      <a:pt x="22" y="3"/>
                      <a:pt x="15" y="2"/>
                      <a:pt x="10" y="0"/>
                    </a:cubicBezTo>
                    <a:cubicBezTo>
                      <a:pt x="9" y="1"/>
                      <a:pt x="8" y="2"/>
                      <a:pt x="7" y="3"/>
                    </a:cubicBezTo>
                    <a:cubicBezTo>
                      <a:pt x="7" y="3"/>
                      <a:pt x="7" y="3"/>
                      <a:pt x="7" y="3"/>
                    </a:cubicBezTo>
                    <a:cubicBezTo>
                      <a:pt x="7" y="4"/>
                      <a:pt x="7" y="4"/>
                      <a:pt x="7" y="5"/>
                    </a:cubicBezTo>
                    <a:cubicBezTo>
                      <a:pt x="7" y="5"/>
                      <a:pt x="7" y="5"/>
                      <a:pt x="7" y="5"/>
                    </a:cubicBezTo>
                    <a:cubicBezTo>
                      <a:pt x="7" y="5"/>
                      <a:pt x="6" y="6"/>
                      <a:pt x="6" y="6"/>
                    </a:cubicBezTo>
                    <a:cubicBezTo>
                      <a:pt x="6" y="6"/>
                      <a:pt x="6" y="6"/>
                      <a:pt x="6" y="6"/>
                    </a:cubicBezTo>
                    <a:cubicBezTo>
                      <a:pt x="6" y="7"/>
                      <a:pt x="6" y="7"/>
                      <a:pt x="6" y="7"/>
                    </a:cubicBezTo>
                    <a:cubicBezTo>
                      <a:pt x="6" y="7"/>
                      <a:pt x="6" y="8"/>
                      <a:pt x="6" y="8"/>
                    </a:cubicBezTo>
                    <a:cubicBezTo>
                      <a:pt x="6" y="8"/>
                      <a:pt x="6" y="8"/>
                      <a:pt x="6" y="9"/>
                    </a:cubicBezTo>
                    <a:cubicBezTo>
                      <a:pt x="6" y="9"/>
                      <a:pt x="6" y="9"/>
                      <a:pt x="6" y="9"/>
                    </a:cubicBezTo>
                    <a:cubicBezTo>
                      <a:pt x="6" y="10"/>
                      <a:pt x="6" y="10"/>
                      <a:pt x="6" y="11"/>
                    </a:cubicBezTo>
                    <a:cubicBezTo>
                      <a:pt x="6" y="15"/>
                      <a:pt x="6" y="15"/>
                      <a:pt x="6" y="15"/>
                    </a:cubicBezTo>
                    <a:cubicBezTo>
                      <a:pt x="5" y="15"/>
                      <a:pt x="5" y="15"/>
                      <a:pt x="5" y="15"/>
                    </a:cubicBezTo>
                    <a:cubicBezTo>
                      <a:pt x="2" y="16"/>
                      <a:pt x="0" y="18"/>
                      <a:pt x="0" y="20"/>
                    </a:cubicBezTo>
                    <a:cubicBezTo>
                      <a:pt x="0" y="32"/>
                      <a:pt x="0" y="32"/>
                      <a:pt x="0" y="32"/>
                    </a:cubicBezTo>
                    <a:cubicBezTo>
                      <a:pt x="0" y="34"/>
                      <a:pt x="3" y="37"/>
                      <a:pt x="6" y="37"/>
                    </a:cubicBezTo>
                    <a:cubicBezTo>
                      <a:pt x="10" y="49"/>
                      <a:pt x="10" y="49"/>
                      <a:pt x="10" y="49"/>
                    </a:cubicBezTo>
                    <a:cubicBezTo>
                      <a:pt x="13" y="57"/>
                      <a:pt x="16" y="62"/>
                      <a:pt x="22" y="64"/>
                    </a:cubicBezTo>
                    <a:cubicBezTo>
                      <a:pt x="24" y="78"/>
                      <a:pt x="24" y="78"/>
                      <a:pt x="24" y="78"/>
                    </a:cubicBezTo>
                    <a:cubicBezTo>
                      <a:pt x="37" y="87"/>
                      <a:pt x="37" y="87"/>
                      <a:pt x="37" y="87"/>
                    </a:cubicBezTo>
                    <a:cubicBezTo>
                      <a:pt x="50" y="78"/>
                      <a:pt x="50" y="78"/>
                      <a:pt x="50" y="78"/>
                    </a:cubicBezTo>
                    <a:cubicBezTo>
                      <a:pt x="52" y="63"/>
                      <a:pt x="52" y="63"/>
                      <a:pt x="52" y="63"/>
                    </a:cubicBezTo>
                    <a:cubicBezTo>
                      <a:pt x="57" y="62"/>
                      <a:pt x="59" y="57"/>
                      <a:pt x="62" y="49"/>
                    </a:cubicBezTo>
                    <a:cubicBezTo>
                      <a:pt x="67" y="37"/>
                      <a:pt x="67" y="37"/>
                      <a:pt x="67" y="37"/>
                    </a:cubicBezTo>
                    <a:cubicBezTo>
                      <a:pt x="70" y="37"/>
                      <a:pt x="72" y="34"/>
                      <a:pt x="72" y="32"/>
                    </a:cubicBezTo>
                    <a:cubicBezTo>
                      <a:pt x="72" y="20"/>
                      <a:pt x="72" y="20"/>
                      <a:pt x="72" y="20"/>
                    </a:cubicBezTo>
                    <a:cubicBezTo>
                      <a:pt x="72" y="18"/>
                      <a:pt x="71" y="16"/>
                      <a:pt x="69" y="15"/>
                    </a:cubicBezTo>
                    <a:close/>
                  </a:path>
                </a:pathLst>
              </a:custGeom>
              <a:solidFill>
                <a:srgbClr val="FFB900"/>
              </a:solidFill>
              <a:ln>
                <a:noFill/>
              </a:ln>
              <a:extLst>
                <a:ext uri="{91240B29-F687-4F45-9708-019B960494DF}">
                  <a14:hiddenLine xmlns:a14="http://schemas.microsoft.com/office/drawing/2010/main" w="9525">
                    <a:solidFill>
                      <a:srgbClr val="000000"/>
                    </a:solidFill>
                    <a:round/>
                    <a:headEnd/>
                    <a:tailEnd/>
                  </a14:hiddenLine>
                </a:ext>
              </a:extLst>
            </p:spPr>
            <p:txBody>
              <a:bodyPr lIns="93247" tIns="46623" rIns="93247" bIns="46623"/>
              <a:lstStyle/>
              <a:p>
                <a:pPr defTabSz="914224" eaLnBrk="1" fontAlgn="auto" hangingPunct="1">
                  <a:spcBef>
                    <a:spcPts val="0"/>
                  </a:spcBef>
                  <a:spcAft>
                    <a:spcPts val="0"/>
                  </a:spcAft>
                  <a:defRPr/>
                </a:pPr>
                <a:endParaRPr lang="sl-SI" sz="1836" kern="0" dirty="0">
                  <a:solidFill>
                    <a:sysClr val="windowText" lastClr="000000"/>
                  </a:solidFill>
                  <a:latin typeface="+mn-lt"/>
                </a:endParaRPr>
              </a:p>
            </p:txBody>
          </p:sp>
          <p:sp>
            <p:nvSpPr>
              <p:cNvPr id="55" name="Freeform 33">
                <a:extLst>
                  <a:ext uri="{FF2B5EF4-FFF2-40B4-BE49-F238E27FC236}">
                    <a16:creationId xmlns:a16="http://schemas.microsoft.com/office/drawing/2014/main" id="{A0C050B6-B8DB-4A4E-9BE5-19B0B6009F5D}"/>
                  </a:ext>
                </a:extLst>
              </p:cNvPr>
              <p:cNvSpPr>
                <a:spLocks/>
              </p:cNvSpPr>
              <p:nvPr/>
            </p:nvSpPr>
            <p:spPr bwMode="auto">
              <a:xfrm>
                <a:off x="10867552" y="3226059"/>
                <a:ext cx="140716" cy="152454"/>
              </a:xfrm>
              <a:custGeom>
                <a:avLst/>
                <a:gdLst>
                  <a:gd name="T0" fmla="*/ 84 w 88"/>
                  <a:gd name="T1" fmla="*/ 95 h 95"/>
                  <a:gd name="T2" fmla="*/ 4 w 88"/>
                  <a:gd name="T3" fmla="*/ 95 h 95"/>
                  <a:gd name="T4" fmla="*/ 0 w 88"/>
                  <a:gd name="T5" fmla="*/ 0 h 95"/>
                  <a:gd name="T6" fmla="*/ 88 w 88"/>
                  <a:gd name="T7" fmla="*/ 0 h 95"/>
                  <a:gd name="T8" fmla="*/ 84 w 88"/>
                  <a:gd name="T9" fmla="*/ 95 h 95"/>
                </a:gdLst>
                <a:ahLst/>
                <a:cxnLst>
                  <a:cxn ang="0">
                    <a:pos x="T0" y="T1"/>
                  </a:cxn>
                  <a:cxn ang="0">
                    <a:pos x="T2" y="T3"/>
                  </a:cxn>
                  <a:cxn ang="0">
                    <a:pos x="T4" y="T5"/>
                  </a:cxn>
                  <a:cxn ang="0">
                    <a:pos x="T6" y="T7"/>
                  </a:cxn>
                  <a:cxn ang="0">
                    <a:pos x="T8" y="T9"/>
                  </a:cxn>
                </a:cxnLst>
                <a:rect l="0" t="0" r="r" b="b"/>
                <a:pathLst>
                  <a:path w="88" h="95">
                    <a:moveTo>
                      <a:pt x="84" y="95"/>
                    </a:moveTo>
                    <a:lnTo>
                      <a:pt x="4" y="95"/>
                    </a:lnTo>
                    <a:lnTo>
                      <a:pt x="0" y="0"/>
                    </a:lnTo>
                    <a:lnTo>
                      <a:pt x="88" y="0"/>
                    </a:lnTo>
                    <a:lnTo>
                      <a:pt x="84" y="95"/>
                    </a:lnTo>
                    <a:close/>
                  </a:path>
                </a:pathLst>
              </a:custGeom>
              <a:solidFill>
                <a:srgbClr val="505050"/>
              </a:solidFill>
              <a:ln>
                <a:noFill/>
              </a:ln>
              <a:extLst>
                <a:ext uri="{91240B29-F687-4F45-9708-019B960494DF}">
                  <a14:hiddenLine xmlns:a14="http://schemas.microsoft.com/office/drawing/2010/main" w="9525">
                    <a:solidFill>
                      <a:srgbClr val="000000"/>
                    </a:solidFill>
                    <a:round/>
                    <a:headEnd/>
                    <a:tailEnd/>
                  </a14:hiddenLine>
                </a:ext>
              </a:extLst>
            </p:spPr>
            <p:txBody>
              <a:bodyPr lIns="93247" tIns="46623" rIns="93247" bIns="46623"/>
              <a:lstStyle/>
              <a:p>
                <a:pPr defTabSz="914224" eaLnBrk="1" fontAlgn="auto" hangingPunct="1">
                  <a:spcBef>
                    <a:spcPts val="0"/>
                  </a:spcBef>
                  <a:spcAft>
                    <a:spcPts val="0"/>
                  </a:spcAft>
                  <a:defRPr/>
                </a:pPr>
                <a:endParaRPr lang="sl-SI" sz="1836" kern="0" dirty="0">
                  <a:solidFill>
                    <a:sysClr val="windowText" lastClr="000000"/>
                  </a:solidFill>
                  <a:latin typeface="+mn-lt"/>
                </a:endParaRPr>
              </a:p>
            </p:txBody>
          </p:sp>
          <p:sp>
            <p:nvSpPr>
              <p:cNvPr id="56" name="Rectangle 34">
                <a:extLst>
                  <a:ext uri="{FF2B5EF4-FFF2-40B4-BE49-F238E27FC236}">
                    <a16:creationId xmlns:a16="http://schemas.microsoft.com/office/drawing/2014/main" id="{7430AC96-CB2F-4032-8EF2-C02DBCC58743}"/>
                  </a:ext>
                </a:extLst>
              </p:cNvPr>
              <p:cNvSpPr>
                <a:spLocks noChangeArrowheads="1"/>
              </p:cNvSpPr>
              <p:nvPr/>
            </p:nvSpPr>
            <p:spPr bwMode="auto">
              <a:xfrm>
                <a:off x="10537931" y="2928869"/>
                <a:ext cx="50118" cy="148594"/>
              </a:xfrm>
              <a:prstGeom prst="rect">
                <a:avLst/>
              </a:prstGeom>
              <a:solidFill>
                <a:srgbClr val="FFFFFF"/>
              </a:solidFill>
              <a:ln>
                <a:noFill/>
              </a:ln>
              <a:extLst>
                <a:ext uri="{91240B29-F687-4F45-9708-019B960494DF}">
                  <a14:hiddenLine xmlns:a14="http://schemas.microsoft.com/office/drawing/2010/main" w="9525">
                    <a:solidFill>
                      <a:srgbClr val="000000"/>
                    </a:solidFill>
                    <a:miter lim="800000"/>
                    <a:headEnd/>
                    <a:tailEnd/>
                  </a14:hiddenLine>
                </a:ext>
              </a:extLst>
            </p:spPr>
            <p:txBody>
              <a:bodyPr lIns="93247" tIns="46623" rIns="93247" bIns="46623"/>
              <a:lstStyle/>
              <a:p>
                <a:pPr defTabSz="914224" eaLnBrk="1" fontAlgn="auto" hangingPunct="1">
                  <a:spcBef>
                    <a:spcPts val="0"/>
                  </a:spcBef>
                  <a:spcAft>
                    <a:spcPts val="0"/>
                  </a:spcAft>
                  <a:defRPr/>
                </a:pPr>
                <a:endParaRPr lang="sl-SI" sz="1836" kern="0" dirty="0">
                  <a:solidFill>
                    <a:sysClr val="windowText" lastClr="000000"/>
                  </a:solidFill>
                  <a:latin typeface="+mn-lt"/>
                </a:endParaRPr>
              </a:p>
            </p:txBody>
          </p:sp>
          <p:sp>
            <p:nvSpPr>
              <p:cNvPr id="57" name="Freeform 35">
                <a:extLst>
                  <a:ext uri="{FF2B5EF4-FFF2-40B4-BE49-F238E27FC236}">
                    <a16:creationId xmlns:a16="http://schemas.microsoft.com/office/drawing/2014/main" id="{2A3CA73D-E5C9-43E4-BD9A-2D82A92B2561}"/>
                  </a:ext>
                </a:extLst>
              </p:cNvPr>
              <p:cNvSpPr>
                <a:spLocks/>
              </p:cNvSpPr>
              <p:nvPr/>
            </p:nvSpPr>
            <p:spPr bwMode="auto">
              <a:xfrm>
                <a:off x="10497451" y="3532897"/>
                <a:ext cx="61684" cy="32807"/>
              </a:xfrm>
              <a:custGeom>
                <a:avLst/>
                <a:gdLst>
                  <a:gd name="T0" fmla="*/ 25 w 50"/>
                  <a:gd name="T1" fmla="*/ 0 h 25"/>
                  <a:gd name="T2" fmla="*/ 0 w 50"/>
                  <a:gd name="T3" fmla="*/ 25 h 25"/>
                  <a:gd name="T4" fmla="*/ 50 w 50"/>
                  <a:gd name="T5" fmla="*/ 25 h 25"/>
                  <a:gd name="T6" fmla="*/ 25 w 50"/>
                  <a:gd name="T7" fmla="*/ 0 h 25"/>
                </a:gdLst>
                <a:ahLst/>
                <a:cxnLst>
                  <a:cxn ang="0">
                    <a:pos x="T0" y="T1"/>
                  </a:cxn>
                  <a:cxn ang="0">
                    <a:pos x="T2" y="T3"/>
                  </a:cxn>
                  <a:cxn ang="0">
                    <a:pos x="T4" y="T5"/>
                  </a:cxn>
                  <a:cxn ang="0">
                    <a:pos x="T6" y="T7"/>
                  </a:cxn>
                </a:cxnLst>
                <a:rect l="0" t="0" r="r" b="b"/>
                <a:pathLst>
                  <a:path w="50" h="25">
                    <a:moveTo>
                      <a:pt x="25" y="0"/>
                    </a:moveTo>
                    <a:cubicBezTo>
                      <a:pt x="11" y="0"/>
                      <a:pt x="0" y="11"/>
                      <a:pt x="0" y="25"/>
                    </a:cubicBezTo>
                    <a:cubicBezTo>
                      <a:pt x="50" y="25"/>
                      <a:pt x="50" y="25"/>
                      <a:pt x="50" y="25"/>
                    </a:cubicBezTo>
                    <a:cubicBezTo>
                      <a:pt x="50" y="11"/>
                      <a:pt x="39" y="0"/>
                      <a:pt x="25" y="0"/>
                    </a:cubicBezTo>
                    <a:close/>
                  </a:path>
                </a:pathLst>
              </a:custGeom>
              <a:solidFill>
                <a:srgbClr val="000000"/>
              </a:solidFill>
              <a:ln>
                <a:noFill/>
              </a:ln>
              <a:extLst>
                <a:ext uri="{91240B29-F687-4F45-9708-019B960494DF}">
                  <a14:hiddenLine xmlns:a14="http://schemas.microsoft.com/office/drawing/2010/main" w="9525">
                    <a:solidFill>
                      <a:srgbClr val="000000"/>
                    </a:solidFill>
                    <a:round/>
                    <a:headEnd/>
                    <a:tailEnd/>
                  </a14:hiddenLine>
                </a:ext>
              </a:extLst>
            </p:spPr>
            <p:txBody>
              <a:bodyPr lIns="93247" tIns="46623" rIns="93247" bIns="46623"/>
              <a:lstStyle/>
              <a:p>
                <a:pPr defTabSz="914224" eaLnBrk="1" fontAlgn="auto" hangingPunct="1">
                  <a:spcBef>
                    <a:spcPts val="0"/>
                  </a:spcBef>
                  <a:spcAft>
                    <a:spcPts val="0"/>
                  </a:spcAft>
                  <a:defRPr/>
                </a:pPr>
                <a:endParaRPr lang="sl-SI" sz="1836" kern="0" dirty="0">
                  <a:solidFill>
                    <a:sysClr val="windowText" lastClr="000000"/>
                  </a:solidFill>
                  <a:latin typeface="+mn-lt"/>
                </a:endParaRPr>
              </a:p>
            </p:txBody>
          </p:sp>
          <p:sp>
            <p:nvSpPr>
              <p:cNvPr id="58" name="Freeform 36">
                <a:extLst>
                  <a:ext uri="{FF2B5EF4-FFF2-40B4-BE49-F238E27FC236}">
                    <a16:creationId xmlns:a16="http://schemas.microsoft.com/office/drawing/2014/main" id="{306EB72F-28A8-4B15-9AB9-404DB31A4C54}"/>
                  </a:ext>
                </a:extLst>
              </p:cNvPr>
              <p:cNvSpPr>
                <a:spLocks/>
              </p:cNvSpPr>
              <p:nvPr/>
            </p:nvSpPr>
            <p:spPr bwMode="auto">
              <a:xfrm>
                <a:off x="10566845" y="3532897"/>
                <a:ext cx="63612" cy="32807"/>
              </a:xfrm>
              <a:custGeom>
                <a:avLst/>
                <a:gdLst>
                  <a:gd name="T0" fmla="*/ 25 w 50"/>
                  <a:gd name="T1" fmla="*/ 0 h 25"/>
                  <a:gd name="T2" fmla="*/ 0 w 50"/>
                  <a:gd name="T3" fmla="*/ 25 h 25"/>
                  <a:gd name="T4" fmla="*/ 50 w 50"/>
                  <a:gd name="T5" fmla="*/ 25 h 25"/>
                  <a:gd name="T6" fmla="*/ 25 w 50"/>
                  <a:gd name="T7" fmla="*/ 0 h 25"/>
                </a:gdLst>
                <a:ahLst/>
                <a:cxnLst>
                  <a:cxn ang="0">
                    <a:pos x="T0" y="T1"/>
                  </a:cxn>
                  <a:cxn ang="0">
                    <a:pos x="T2" y="T3"/>
                  </a:cxn>
                  <a:cxn ang="0">
                    <a:pos x="T4" y="T5"/>
                  </a:cxn>
                  <a:cxn ang="0">
                    <a:pos x="T6" y="T7"/>
                  </a:cxn>
                </a:cxnLst>
                <a:rect l="0" t="0" r="r" b="b"/>
                <a:pathLst>
                  <a:path w="50" h="25">
                    <a:moveTo>
                      <a:pt x="25" y="0"/>
                    </a:moveTo>
                    <a:cubicBezTo>
                      <a:pt x="11" y="0"/>
                      <a:pt x="0" y="11"/>
                      <a:pt x="0" y="25"/>
                    </a:cubicBezTo>
                    <a:cubicBezTo>
                      <a:pt x="50" y="25"/>
                      <a:pt x="50" y="25"/>
                      <a:pt x="50" y="25"/>
                    </a:cubicBezTo>
                    <a:cubicBezTo>
                      <a:pt x="50" y="11"/>
                      <a:pt x="39" y="0"/>
                      <a:pt x="25" y="0"/>
                    </a:cubicBezTo>
                    <a:close/>
                  </a:path>
                </a:pathLst>
              </a:custGeom>
              <a:solidFill>
                <a:srgbClr val="000000"/>
              </a:solidFill>
              <a:ln>
                <a:noFill/>
              </a:ln>
              <a:extLst>
                <a:ext uri="{91240B29-F687-4F45-9708-019B960494DF}">
                  <a14:hiddenLine xmlns:a14="http://schemas.microsoft.com/office/drawing/2010/main" w="9525">
                    <a:solidFill>
                      <a:srgbClr val="000000"/>
                    </a:solidFill>
                    <a:round/>
                    <a:headEnd/>
                    <a:tailEnd/>
                  </a14:hiddenLine>
                </a:ext>
              </a:extLst>
            </p:spPr>
            <p:txBody>
              <a:bodyPr lIns="93247" tIns="46623" rIns="93247" bIns="46623"/>
              <a:lstStyle/>
              <a:p>
                <a:pPr defTabSz="914224" eaLnBrk="1" fontAlgn="auto" hangingPunct="1">
                  <a:spcBef>
                    <a:spcPts val="0"/>
                  </a:spcBef>
                  <a:spcAft>
                    <a:spcPts val="0"/>
                  </a:spcAft>
                  <a:defRPr/>
                </a:pPr>
                <a:endParaRPr lang="sl-SI" sz="1836" kern="0" dirty="0">
                  <a:solidFill>
                    <a:sysClr val="windowText" lastClr="000000"/>
                  </a:solidFill>
                  <a:latin typeface="+mn-lt"/>
                </a:endParaRPr>
              </a:p>
            </p:txBody>
          </p:sp>
          <p:sp>
            <p:nvSpPr>
              <p:cNvPr id="59" name="Freeform 37">
                <a:extLst>
                  <a:ext uri="{FF2B5EF4-FFF2-40B4-BE49-F238E27FC236}">
                    <a16:creationId xmlns:a16="http://schemas.microsoft.com/office/drawing/2014/main" id="{EC0F665F-900D-4712-B175-DCA2EA12FC9B}"/>
                  </a:ext>
                </a:extLst>
              </p:cNvPr>
              <p:cNvSpPr>
                <a:spLocks/>
              </p:cNvSpPr>
              <p:nvPr/>
            </p:nvSpPr>
            <p:spPr bwMode="auto">
              <a:xfrm>
                <a:off x="10518655" y="2799571"/>
                <a:ext cx="98308" cy="117719"/>
              </a:xfrm>
              <a:custGeom>
                <a:avLst/>
                <a:gdLst>
                  <a:gd name="T0" fmla="*/ 69 w 77"/>
                  <a:gd name="T1" fmla="*/ 53 h 93"/>
                  <a:gd name="T2" fmla="*/ 27 w 77"/>
                  <a:gd name="T3" fmla="*/ 87 h 93"/>
                  <a:gd name="T4" fmla="*/ 7 w 77"/>
                  <a:gd name="T5" fmla="*/ 36 h 93"/>
                  <a:gd name="T6" fmla="*/ 54 w 77"/>
                  <a:gd name="T7" fmla="*/ 6 h 93"/>
                  <a:gd name="T8" fmla="*/ 69 w 77"/>
                  <a:gd name="T9" fmla="*/ 53 h 93"/>
                </a:gdLst>
                <a:ahLst/>
                <a:cxnLst>
                  <a:cxn ang="0">
                    <a:pos x="T0" y="T1"/>
                  </a:cxn>
                  <a:cxn ang="0">
                    <a:pos x="T2" y="T3"/>
                  </a:cxn>
                  <a:cxn ang="0">
                    <a:pos x="T4" y="T5"/>
                  </a:cxn>
                  <a:cxn ang="0">
                    <a:pos x="T6" y="T7"/>
                  </a:cxn>
                  <a:cxn ang="0">
                    <a:pos x="T8" y="T9"/>
                  </a:cxn>
                </a:cxnLst>
                <a:rect l="0" t="0" r="r" b="b"/>
                <a:pathLst>
                  <a:path w="77" h="93">
                    <a:moveTo>
                      <a:pt x="69" y="53"/>
                    </a:moveTo>
                    <a:cubicBezTo>
                      <a:pt x="62" y="75"/>
                      <a:pt x="45" y="93"/>
                      <a:pt x="27" y="87"/>
                    </a:cubicBezTo>
                    <a:cubicBezTo>
                      <a:pt x="9" y="81"/>
                      <a:pt x="0" y="58"/>
                      <a:pt x="7" y="36"/>
                    </a:cubicBezTo>
                    <a:cubicBezTo>
                      <a:pt x="15" y="14"/>
                      <a:pt x="35" y="0"/>
                      <a:pt x="54" y="6"/>
                    </a:cubicBezTo>
                    <a:cubicBezTo>
                      <a:pt x="72" y="12"/>
                      <a:pt x="77" y="31"/>
                      <a:pt x="69" y="53"/>
                    </a:cubicBezTo>
                    <a:close/>
                  </a:path>
                </a:pathLst>
              </a:custGeom>
              <a:solidFill>
                <a:srgbClr val="000000"/>
              </a:solidFill>
              <a:ln>
                <a:noFill/>
              </a:ln>
              <a:extLst>
                <a:ext uri="{91240B29-F687-4F45-9708-019B960494DF}">
                  <a14:hiddenLine xmlns:a14="http://schemas.microsoft.com/office/drawing/2010/main" w="9525">
                    <a:solidFill>
                      <a:srgbClr val="000000"/>
                    </a:solidFill>
                    <a:round/>
                    <a:headEnd/>
                    <a:tailEnd/>
                  </a14:hiddenLine>
                </a:ext>
              </a:extLst>
            </p:spPr>
            <p:txBody>
              <a:bodyPr lIns="93247" tIns="46623" rIns="93247" bIns="46623"/>
              <a:lstStyle/>
              <a:p>
                <a:pPr defTabSz="914224" eaLnBrk="1" fontAlgn="auto" hangingPunct="1">
                  <a:spcBef>
                    <a:spcPts val="0"/>
                  </a:spcBef>
                  <a:spcAft>
                    <a:spcPts val="0"/>
                  </a:spcAft>
                  <a:defRPr/>
                </a:pPr>
                <a:endParaRPr lang="sl-SI" sz="1836" kern="0" dirty="0">
                  <a:solidFill>
                    <a:sysClr val="windowText" lastClr="000000"/>
                  </a:solidFill>
                  <a:latin typeface="+mn-lt"/>
                </a:endParaRPr>
              </a:p>
            </p:txBody>
          </p:sp>
          <p:sp>
            <p:nvSpPr>
              <p:cNvPr id="60" name="Freeform 38">
                <a:extLst>
                  <a:ext uri="{FF2B5EF4-FFF2-40B4-BE49-F238E27FC236}">
                    <a16:creationId xmlns:a16="http://schemas.microsoft.com/office/drawing/2014/main" id="{7FA9EE1E-413F-4736-89A8-8DB5A67070F6}"/>
                  </a:ext>
                </a:extLst>
              </p:cNvPr>
              <p:cNvSpPr>
                <a:spLocks/>
              </p:cNvSpPr>
              <p:nvPr/>
            </p:nvSpPr>
            <p:spPr bwMode="auto">
              <a:xfrm>
                <a:off x="10505161" y="2786063"/>
                <a:ext cx="98309" cy="111929"/>
              </a:xfrm>
              <a:custGeom>
                <a:avLst/>
                <a:gdLst>
                  <a:gd name="T0" fmla="*/ 65 w 76"/>
                  <a:gd name="T1" fmla="*/ 28 h 87"/>
                  <a:gd name="T2" fmla="*/ 58 w 76"/>
                  <a:gd name="T3" fmla="*/ 78 h 87"/>
                  <a:gd name="T4" fmla="*/ 11 w 76"/>
                  <a:gd name="T5" fmla="*/ 60 h 87"/>
                  <a:gd name="T6" fmla="*/ 17 w 76"/>
                  <a:gd name="T7" fmla="*/ 9 h 87"/>
                  <a:gd name="T8" fmla="*/ 65 w 76"/>
                  <a:gd name="T9" fmla="*/ 28 h 87"/>
                </a:gdLst>
                <a:ahLst/>
                <a:cxnLst>
                  <a:cxn ang="0">
                    <a:pos x="T0" y="T1"/>
                  </a:cxn>
                  <a:cxn ang="0">
                    <a:pos x="T2" y="T3"/>
                  </a:cxn>
                  <a:cxn ang="0">
                    <a:pos x="T4" y="T5"/>
                  </a:cxn>
                  <a:cxn ang="0">
                    <a:pos x="T6" y="T7"/>
                  </a:cxn>
                  <a:cxn ang="0">
                    <a:pos x="T8" y="T9"/>
                  </a:cxn>
                </a:cxnLst>
                <a:rect l="0" t="0" r="r" b="b"/>
                <a:pathLst>
                  <a:path w="76" h="87">
                    <a:moveTo>
                      <a:pt x="65" y="28"/>
                    </a:moveTo>
                    <a:cubicBezTo>
                      <a:pt x="76" y="47"/>
                      <a:pt x="73" y="69"/>
                      <a:pt x="58" y="78"/>
                    </a:cubicBezTo>
                    <a:cubicBezTo>
                      <a:pt x="43" y="87"/>
                      <a:pt x="22" y="79"/>
                      <a:pt x="11" y="60"/>
                    </a:cubicBezTo>
                    <a:cubicBezTo>
                      <a:pt x="0" y="40"/>
                      <a:pt x="3" y="18"/>
                      <a:pt x="17" y="9"/>
                    </a:cubicBezTo>
                    <a:cubicBezTo>
                      <a:pt x="32" y="0"/>
                      <a:pt x="53" y="9"/>
                      <a:pt x="65" y="28"/>
                    </a:cubicBezTo>
                    <a:close/>
                  </a:path>
                </a:pathLst>
              </a:custGeom>
              <a:solidFill>
                <a:srgbClr val="000000"/>
              </a:solidFill>
              <a:ln>
                <a:noFill/>
              </a:ln>
              <a:extLst>
                <a:ext uri="{91240B29-F687-4F45-9708-019B960494DF}">
                  <a14:hiddenLine xmlns:a14="http://schemas.microsoft.com/office/drawing/2010/main" w="9525">
                    <a:solidFill>
                      <a:srgbClr val="000000"/>
                    </a:solidFill>
                    <a:round/>
                    <a:headEnd/>
                    <a:tailEnd/>
                  </a14:hiddenLine>
                </a:ext>
              </a:extLst>
            </p:spPr>
            <p:txBody>
              <a:bodyPr lIns="93247" tIns="46623" rIns="93247" bIns="46623"/>
              <a:lstStyle/>
              <a:p>
                <a:pPr defTabSz="914224" eaLnBrk="1" fontAlgn="auto" hangingPunct="1">
                  <a:spcBef>
                    <a:spcPts val="0"/>
                  </a:spcBef>
                  <a:spcAft>
                    <a:spcPts val="0"/>
                  </a:spcAft>
                  <a:defRPr/>
                </a:pPr>
                <a:endParaRPr lang="sl-SI" sz="1836" kern="0" dirty="0">
                  <a:solidFill>
                    <a:sysClr val="windowText" lastClr="000000"/>
                  </a:solidFill>
                  <a:latin typeface="+mn-lt"/>
                </a:endParaRPr>
              </a:p>
            </p:txBody>
          </p:sp>
          <p:sp>
            <p:nvSpPr>
              <p:cNvPr id="61" name="Freeform 39">
                <a:extLst>
                  <a:ext uri="{FF2B5EF4-FFF2-40B4-BE49-F238E27FC236}">
                    <a16:creationId xmlns:a16="http://schemas.microsoft.com/office/drawing/2014/main" id="{1B65DEA3-36F1-4DA2-A8D4-C092FB11A42F}"/>
                  </a:ext>
                </a:extLst>
              </p:cNvPr>
              <p:cNvSpPr>
                <a:spLocks/>
              </p:cNvSpPr>
              <p:nvPr/>
            </p:nvSpPr>
            <p:spPr bwMode="auto">
              <a:xfrm>
                <a:off x="10537931" y="2888342"/>
                <a:ext cx="50118" cy="54035"/>
              </a:xfrm>
              <a:custGeom>
                <a:avLst/>
                <a:gdLst>
                  <a:gd name="T0" fmla="*/ 32 w 32"/>
                  <a:gd name="T1" fmla="*/ 26 h 34"/>
                  <a:gd name="T2" fmla="*/ 16 w 32"/>
                  <a:gd name="T3" fmla="*/ 34 h 34"/>
                  <a:gd name="T4" fmla="*/ 0 w 32"/>
                  <a:gd name="T5" fmla="*/ 26 h 34"/>
                  <a:gd name="T6" fmla="*/ 0 w 32"/>
                  <a:gd name="T7" fmla="*/ 0 h 34"/>
                  <a:gd name="T8" fmla="*/ 32 w 32"/>
                  <a:gd name="T9" fmla="*/ 0 h 34"/>
                  <a:gd name="T10" fmla="*/ 32 w 32"/>
                  <a:gd name="T11" fmla="*/ 26 h 34"/>
                </a:gdLst>
                <a:ahLst/>
                <a:cxnLst>
                  <a:cxn ang="0">
                    <a:pos x="T0" y="T1"/>
                  </a:cxn>
                  <a:cxn ang="0">
                    <a:pos x="T2" y="T3"/>
                  </a:cxn>
                  <a:cxn ang="0">
                    <a:pos x="T4" y="T5"/>
                  </a:cxn>
                  <a:cxn ang="0">
                    <a:pos x="T6" y="T7"/>
                  </a:cxn>
                  <a:cxn ang="0">
                    <a:pos x="T8" y="T9"/>
                  </a:cxn>
                  <a:cxn ang="0">
                    <a:pos x="T10" y="T11"/>
                  </a:cxn>
                </a:cxnLst>
                <a:rect l="0" t="0" r="r" b="b"/>
                <a:pathLst>
                  <a:path w="32" h="34">
                    <a:moveTo>
                      <a:pt x="32" y="26"/>
                    </a:moveTo>
                    <a:lnTo>
                      <a:pt x="16" y="34"/>
                    </a:lnTo>
                    <a:lnTo>
                      <a:pt x="0" y="26"/>
                    </a:lnTo>
                    <a:lnTo>
                      <a:pt x="0" y="0"/>
                    </a:lnTo>
                    <a:lnTo>
                      <a:pt x="32" y="0"/>
                    </a:lnTo>
                    <a:lnTo>
                      <a:pt x="32" y="26"/>
                    </a:lnTo>
                    <a:close/>
                  </a:path>
                </a:pathLst>
              </a:custGeom>
              <a:solidFill>
                <a:srgbClr val="FFB900"/>
              </a:solidFill>
              <a:ln>
                <a:noFill/>
              </a:ln>
              <a:extLst>
                <a:ext uri="{91240B29-F687-4F45-9708-019B960494DF}">
                  <a14:hiddenLine xmlns:a14="http://schemas.microsoft.com/office/drawing/2010/main" w="9525">
                    <a:solidFill>
                      <a:srgbClr val="000000"/>
                    </a:solidFill>
                    <a:round/>
                    <a:headEnd/>
                    <a:tailEnd/>
                  </a14:hiddenLine>
                </a:ext>
              </a:extLst>
            </p:spPr>
            <p:txBody>
              <a:bodyPr lIns="93247" tIns="46623" rIns="93247" bIns="46623"/>
              <a:lstStyle/>
              <a:p>
                <a:pPr defTabSz="914224" eaLnBrk="1" fontAlgn="auto" hangingPunct="1">
                  <a:spcBef>
                    <a:spcPts val="0"/>
                  </a:spcBef>
                  <a:spcAft>
                    <a:spcPts val="0"/>
                  </a:spcAft>
                  <a:defRPr/>
                </a:pPr>
                <a:endParaRPr lang="sl-SI" sz="1836" kern="0" dirty="0">
                  <a:solidFill>
                    <a:sysClr val="windowText" lastClr="000000"/>
                  </a:solidFill>
                  <a:latin typeface="+mn-lt"/>
                </a:endParaRPr>
              </a:p>
            </p:txBody>
          </p:sp>
          <p:sp>
            <p:nvSpPr>
              <p:cNvPr id="62" name="Freeform 40">
                <a:extLst>
                  <a:ext uri="{FF2B5EF4-FFF2-40B4-BE49-F238E27FC236}">
                    <a16:creationId xmlns:a16="http://schemas.microsoft.com/office/drawing/2014/main" id="{C7D43352-6605-48AE-BC9C-D0D7EAE7E0C9}"/>
                  </a:ext>
                </a:extLst>
              </p:cNvPr>
              <p:cNvSpPr>
                <a:spLocks/>
              </p:cNvSpPr>
              <p:nvPr/>
            </p:nvSpPr>
            <p:spPr bwMode="auto">
              <a:xfrm>
                <a:off x="10551424" y="2942377"/>
                <a:ext cx="26987" cy="196840"/>
              </a:xfrm>
              <a:custGeom>
                <a:avLst/>
                <a:gdLst>
                  <a:gd name="T0" fmla="*/ 13 w 17"/>
                  <a:gd name="T1" fmla="*/ 10 h 125"/>
                  <a:gd name="T2" fmla="*/ 17 w 17"/>
                  <a:gd name="T3" fmla="*/ 7 h 125"/>
                  <a:gd name="T4" fmla="*/ 8 w 17"/>
                  <a:gd name="T5" fmla="*/ 0 h 125"/>
                  <a:gd name="T6" fmla="*/ 0 w 17"/>
                  <a:gd name="T7" fmla="*/ 7 h 125"/>
                  <a:gd name="T8" fmla="*/ 4 w 17"/>
                  <a:gd name="T9" fmla="*/ 10 h 125"/>
                  <a:gd name="T10" fmla="*/ 3 w 17"/>
                  <a:gd name="T11" fmla="*/ 115 h 125"/>
                  <a:gd name="T12" fmla="*/ 8 w 17"/>
                  <a:gd name="T13" fmla="*/ 125 h 125"/>
                  <a:gd name="T14" fmla="*/ 13 w 17"/>
                  <a:gd name="T15" fmla="*/ 115 h 125"/>
                  <a:gd name="T16" fmla="*/ 13 w 17"/>
                  <a:gd name="T17" fmla="*/ 10 h 125"/>
                </a:gdLst>
                <a:ahLst/>
                <a:cxnLst>
                  <a:cxn ang="0">
                    <a:pos x="T0" y="T1"/>
                  </a:cxn>
                  <a:cxn ang="0">
                    <a:pos x="T2" y="T3"/>
                  </a:cxn>
                  <a:cxn ang="0">
                    <a:pos x="T4" y="T5"/>
                  </a:cxn>
                  <a:cxn ang="0">
                    <a:pos x="T6" y="T7"/>
                  </a:cxn>
                  <a:cxn ang="0">
                    <a:pos x="T8" y="T9"/>
                  </a:cxn>
                  <a:cxn ang="0">
                    <a:pos x="T10" y="T11"/>
                  </a:cxn>
                  <a:cxn ang="0">
                    <a:pos x="T12" y="T13"/>
                  </a:cxn>
                  <a:cxn ang="0">
                    <a:pos x="T14" y="T15"/>
                  </a:cxn>
                  <a:cxn ang="0">
                    <a:pos x="T16" y="T17"/>
                  </a:cxn>
                </a:cxnLst>
                <a:rect l="0" t="0" r="r" b="b"/>
                <a:pathLst>
                  <a:path w="17" h="125">
                    <a:moveTo>
                      <a:pt x="13" y="10"/>
                    </a:moveTo>
                    <a:lnTo>
                      <a:pt x="17" y="7"/>
                    </a:lnTo>
                    <a:lnTo>
                      <a:pt x="8" y="0"/>
                    </a:lnTo>
                    <a:lnTo>
                      <a:pt x="0" y="7"/>
                    </a:lnTo>
                    <a:lnTo>
                      <a:pt x="4" y="10"/>
                    </a:lnTo>
                    <a:lnTo>
                      <a:pt x="3" y="115"/>
                    </a:lnTo>
                    <a:lnTo>
                      <a:pt x="8" y="125"/>
                    </a:lnTo>
                    <a:lnTo>
                      <a:pt x="13" y="115"/>
                    </a:lnTo>
                    <a:lnTo>
                      <a:pt x="13" y="10"/>
                    </a:lnTo>
                    <a:close/>
                  </a:path>
                </a:pathLst>
              </a:custGeom>
              <a:solidFill>
                <a:srgbClr val="000000"/>
              </a:solidFill>
              <a:ln>
                <a:noFill/>
              </a:ln>
              <a:extLst>
                <a:ext uri="{91240B29-F687-4F45-9708-019B960494DF}">
                  <a14:hiddenLine xmlns:a14="http://schemas.microsoft.com/office/drawing/2010/main" w="9525">
                    <a:solidFill>
                      <a:srgbClr val="000000"/>
                    </a:solidFill>
                    <a:round/>
                    <a:headEnd/>
                    <a:tailEnd/>
                  </a14:hiddenLine>
                </a:ext>
              </a:extLst>
            </p:spPr>
            <p:txBody>
              <a:bodyPr lIns="93247" tIns="46623" rIns="93247" bIns="46623"/>
              <a:lstStyle/>
              <a:p>
                <a:pPr defTabSz="914224" eaLnBrk="1" fontAlgn="auto" hangingPunct="1">
                  <a:spcBef>
                    <a:spcPts val="0"/>
                  </a:spcBef>
                  <a:spcAft>
                    <a:spcPts val="0"/>
                  </a:spcAft>
                  <a:defRPr/>
                </a:pPr>
                <a:endParaRPr lang="sl-SI" sz="1836" kern="0" dirty="0">
                  <a:solidFill>
                    <a:sysClr val="windowText" lastClr="000000"/>
                  </a:solidFill>
                  <a:latin typeface="+mn-lt"/>
                </a:endParaRPr>
              </a:p>
            </p:txBody>
          </p:sp>
          <p:sp>
            <p:nvSpPr>
              <p:cNvPr id="63" name="Freeform 41">
                <a:extLst>
                  <a:ext uri="{FF2B5EF4-FFF2-40B4-BE49-F238E27FC236}">
                    <a16:creationId xmlns:a16="http://schemas.microsoft.com/office/drawing/2014/main" id="{40480448-ADAC-4F78-AE82-BC3321E76C9D}"/>
                  </a:ext>
                </a:extLst>
              </p:cNvPr>
              <p:cNvSpPr>
                <a:spLocks/>
              </p:cNvSpPr>
              <p:nvPr/>
            </p:nvSpPr>
            <p:spPr bwMode="auto">
              <a:xfrm>
                <a:off x="10418419" y="2944307"/>
                <a:ext cx="107946" cy="275962"/>
              </a:xfrm>
              <a:custGeom>
                <a:avLst/>
                <a:gdLst>
                  <a:gd name="T0" fmla="*/ 85 w 85"/>
                  <a:gd name="T1" fmla="*/ 9 h 218"/>
                  <a:gd name="T2" fmla="*/ 51 w 85"/>
                  <a:gd name="T3" fmla="*/ 0 h 218"/>
                  <a:gd name="T4" fmla="*/ 0 w 85"/>
                  <a:gd name="T5" fmla="*/ 218 h 218"/>
                  <a:gd name="T6" fmla="*/ 35 w 85"/>
                  <a:gd name="T7" fmla="*/ 218 h 218"/>
                  <a:gd name="T8" fmla="*/ 85 w 85"/>
                  <a:gd name="T9" fmla="*/ 9 h 218"/>
                </a:gdLst>
                <a:ahLst/>
                <a:cxnLst>
                  <a:cxn ang="0">
                    <a:pos x="T0" y="T1"/>
                  </a:cxn>
                  <a:cxn ang="0">
                    <a:pos x="T2" y="T3"/>
                  </a:cxn>
                  <a:cxn ang="0">
                    <a:pos x="T4" y="T5"/>
                  </a:cxn>
                  <a:cxn ang="0">
                    <a:pos x="T6" y="T7"/>
                  </a:cxn>
                  <a:cxn ang="0">
                    <a:pos x="T8" y="T9"/>
                  </a:cxn>
                </a:cxnLst>
                <a:rect l="0" t="0" r="r" b="b"/>
                <a:pathLst>
                  <a:path w="85" h="218">
                    <a:moveTo>
                      <a:pt x="85" y="9"/>
                    </a:moveTo>
                    <a:cubicBezTo>
                      <a:pt x="74" y="6"/>
                      <a:pt x="62" y="3"/>
                      <a:pt x="51" y="0"/>
                    </a:cubicBezTo>
                    <a:cubicBezTo>
                      <a:pt x="19" y="71"/>
                      <a:pt x="8" y="141"/>
                      <a:pt x="0" y="218"/>
                    </a:cubicBezTo>
                    <a:cubicBezTo>
                      <a:pt x="35" y="218"/>
                      <a:pt x="35" y="218"/>
                      <a:pt x="35" y="218"/>
                    </a:cubicBezTo>
                    <a:cubicBezTo>
                      <a:pt x="43" y="144"/>
                      <a:pt x="53" y="77"/>
                      <a:pt x="85" y="9"/>
                    </a:cubicBezTo>
                    <a:close/>
                  </a:path>
                </a:pathLst>
              </a:custGeom>
              <a:solidFill>
                <a:srgbClr val="000000"/>
              </a:solidFill>
              <a:ln>
                <a:noFill/>
              </a:ln>
              <a:extLst>
                <a:ext uri="{91240B29-F687-4F45-9708-019B960494DF}">
                  <a14:hiddenLine xmlns:a14="http://schemas.microsoft.com/office/drawing/2010/main" w="9525">
                    <a:solidFill>
                      <a:srgbClr val="000000"/>
                    </a:solidFill>
                    <a:round/>
                    <a:headEnd/>
                    <a:tailEnd/>
                  </a14:hiddenLine>
                </a:ext>
              </a:extLst>
            </p:spPr>
            <p:txBody>
              <a:bodyPr lIns="93247" tIns="46623" rIns="93247" bIns="46623"/>
              <a:lstStyle/>
              <a:p>
                <a:pPr defTabSz="914224" eaLnBrk="1" fontAlgn="auto" hangingPunct="1">
                  <a:spcBef>
                    <a:spcPts val="0"/>
                  </a:spcBef>
                  <a:spcAft>
                    <a:spcPts val="0"/>
                  </a:spcAft>
                  <a:defRPr/>
                </a:pPr>
                <a:endParaRPr lang="sl-SI" sz="1836" kern="0" dirty="0">
                  <a:solidFill>
                    <a:sysClr val="windowText" lastClr="000000"/>
                  </a:solidFill>
                  <a:latin typeface="+mn-lt"/>
                </a:endParaRPr>
              </a:p>
            </p:txBody>
          </p:sp>
          <p:sp>
            <p:nvSpPr>
              <p:cNvPr id="64" name="Freeform 42">
                <a:extLst>
                  <a:ext uri="{FF2B5EF4-FFF2-40B4-BE49-F238E27FC236}">
                    <a16:creationId xmlns:a16="http://schemas.microsoft.com/office/drawing/2014/main" id="{1DEA61CD-EBC7-4121-BCF8-C27315DF67AB}"/>
                  </a:ext>
                </a:extLst>
              </p:cNvPr>
              <p:cNvSpPr>
                <a:spLocks/>
              </p:cNvSpPr>
              <p:nvPr/>
            </p:nvSpPr>
            <p:spPr bwMode="auto">
              <a:xfrm>
                <a:off x="10601542" y="2944307"/>
                <a:ext cx="107946" cy="275962"/>
              </a:xfrm>
              <a:custGeom>
                <a:avLst/>
                <a:gdLst>
                  <a:gd name="T0" fmla="*/ 0 w 84"/>
                  <a:gd name="T1" fmla="*/ 9 h 218"/>
                  <a:gd name="T2" fmla="*/ 33 w 84"/>
                  <a:gd name="T3" fmla="*/ 0 h 218"/>
                  <a:gd name="T4" fmla="*/ 84 w 84"/>
                  <a:gd name="T5" fmla="*/ 218 h 218"/>
                  <a:gd name="T6" fmla="*/ 50 w 84"/>
                  <a:gd name="T7" fmla="*/ 218 h 218"/>
                  <a:gd name="T8" fmla="*/ 0 w 84"/>
                  <a:gd name="T9" fmla="*/ 9 h 218"/>
                </a:gdLst>
                <a:ahLst/>
                <a:cxnLst>
                  <a:cxn ang="0">
                    <a:pos x="T0" y="T1"/>
                  </a:cxn>
                  <a:cxn ang="0">
                    <a:pos x="T2" y="T3"/>
                  </a:cxn>
                  <a:cxn ang="0">
                    <a:pos x="T4" y="T5"/>
                  </a:cxn>
                  <a:cxn ang="0">
                    <a:pos x="T6" y="T7"/>
                  </a:cxn>
                  <a:cxn ang="0">
                    <a:pos x="T8" y="T9"/>
                  </a:cxn>
                </a:cxnLst>
                <a:rect l="0" t="0" r="r" b="b"/>
                <a:pathLst>
                  <a:path w="84" h="218">
                    <a:moveTo>
                      <a:pt x="0" y="9"/>
                    </a:moveTo>
                    <a:cubicBezTo>
                      <a:pt x="11" y="6"/>
                      <a:pt x="22" y="3"/>
                      <a:pt x="33" y="0"/>
                    </a:cubicBezTo>
                    <a:cubicBezTo>
                      <a:pt x="66" y="71"/>
                      <a:pt x="77" y="141"/>
                      <a:pt x="84" y="218"/>
                    </a:cubicBezTo>
                    <a:cubicBezTo>
                      <a:pt x="50" y="218"/>
                      <a:pt x="50" y="218"/>
                      <a:pt x="50" y="218"/>
                    </a:cubicBezTo>
                    <a:cubicBezTo>
                      <a:pt x="42" y="144"/>
                      <a:pt x="31" y="77"/>
                      <a:pt x="0" y="9"/>
                    </a:cubicBezTo>
                    <a:close/>
                  </a:path>
                </a:pathLst>
              </a:custGeom>
              <a:solidFill>
                <a:srgbClr val="000000"/>
              </a:solidFill>
              <a:ln>
                <a:noFill/>
              </a:ln>
              <a:extLst>
                <a:ext uri="{91240B29-F687-4F45-9708-019B960494DF}">
                  <a14:hiddenLine xmlns:a14="http://schemas.microsoft.com/office/drawing/2010/main" w="9525">
                    <a:solidFill>
                      <a:srgbClr val="000000"/>
                    </a:solidFill>
                    <a:round/>
                    <a:headEnd/>
                    <a:tailEnd/>
                  </a14:hiddenLine>
                </a:ext>
              </a:extLst>
            </p:spPr>
            <p:txBody>
              <a:bodyPr lIns="93247" tIns="46623" rIns="93247" bIns="46623"/>
              <a:lstStyle/>
              <a:p>
                <a:pPr defTabSz="914224" eaLnBrk="1" fontAlgn="auto" hangingPunct="1">
                  <a:spcBef>
                    <a:spcPts val="0"/>
                  </a:spcBef>
                  <a:spcAft>
                    <a:spcPts val="0"/>
                  </a:spcAft>
                  <a:defRPr/>
                </a:pPr>
                <a:endParaRPr lang="sl-SI" sz="1836" kern="0" dirty="0">
                  <a:solidFill>
                    <a:sysClr val="windowText" lastClr="000000"/>
                  </a:solidFill>
                  <a:latin typeface="+mn-lt"/>
                </a:endParaRPr>
              </a:p>
            </p:txBody>
          </p:sp>
          <p:sp>
            <p:nvSpPr>
              <p:cNvPr id="65" name="Freeform 43">
                <a:extLst>
                  <a:ext uri="{FF2B5EF4-FFF2-40B4-BE49-F238E27FC236}">
                    <a16:creationId xmlns:a16="http://schemas.microsoft.com/office/drawing/2014/main" id="{ABAC2608-3245-4EF3-8059-BD3A5807D510}"/>
                  </a:ext>
                </a:extLst>
              </p:cNvPr>
              <p:cNvSpPr>
                <a:spLocks/>
              </p:cNvSpPr>
              <p:nvPr/>
            </p:nvSpPr>
            <p:spPr bwMode="auto">
              <a:xfrm>
                <a:off x="10497451" y="3247286"/>
                <a:ext cx="63612" cy="293330"/>
              </a:xfrm>
              <a:custGeom>
                <a:avLst/>
                <a:gdLst>
                  <a:gd name="T0" fmla="*/ 33 w 40"/>
                  <a:gd name="T1" fmla="*/ 185 h 185"/>
                  <a:gd name="T2" fmla="*/ 5 w 40"/>
                  <a:gd name="T3" fmla="*/ 185 h 185"/>
                  <a:gd name="T4" fmla="*/ 0 w 40"/>
                  <a:gd name="T5" fmla="*/ 0 h 185"/>
                  <a:gd name="T6" fmla="*/ 40 w 40"/>
                  <a:gd name="T7" fmla="*/ 0 h 185"/>
                  <a:gd name="T8" fmla="*/ 33 w 40"/>
                  <a:gd name="T9" fmla="*/ 185 h 185"/>
                </a:gdLst>
                <a:ahLst/>
                <a:cxnLst>
                  <a:cxn ang="0">
                    <a:pos x="T0" y="T1"/>
                  </a:cxn>
                  <a:cxn ang="0">
                    <a:pos x="T2" y="T3"/>
                  </a:cxn>
                  <a:cxn ang="0">
                    <a:pos x="T4" y="T5"/>
                  </a:cxn>
                  <a:cxn ang="0">
                    <a:pos x="T6" y="T7"/>
                  </a:cxn>
                  <a:cxn ang="0">
                    <a:pos x="T8" y="T9"/>
                  </a:cxn>
                </a:cxnLst>
                <a:rect l="0" t="0" r="r" b="b"/>
                <a:pathLst>
                  <a:path w="40" h="185">
                    <a:moveTo>
                      <a:pt x="33" y="185"/>
                    </a:moveTo>
                    <a:lnTo>
                      <a:pt x="5" y="185"/>
                    </a:lnTo>
                    <a:lnTo>
                      <a:pt x="0" y="0"/>
                    </a:lnTo>
                    <a:lnTo>
                      <a:pt x="40" y="0"/>
                    </a:lnTo>
                    <a:lnTo>
                      <a:pt x="33" y="185"/>
                    </a:lnTo>
                    <a:close/>
                  </a:path>
                </a:pathLst>
              </a:custGeom>
              <a:solidFill>
                <a:srgbClr val="EB3C00"/>
              </a:solidFill>
              <a:ln>
                <a:noFill/>
              </a:ln>
              <a:extLst>
                <a:ext uri="{91240B29-F687-4F45-9708-019B960494DF}">
                  <a14:hiddenLine xmlns:a14="http://schemas.microsoft.com/office/drawing/2010/main" w="9525">
                    <a:solidFill>
                      <a:srgbClr val="000000"/>
                    </a:solidFill>
                    <a:round/>
                    <a:headEnd/>
                    <a:tailEnd/>
                  </a14:hiddenLine>
                </a:ext>
              </a:extLst>
            </p:spPr>
            <p:txBody>
              <a:bodyPr lIns="93247" tIns="46623" rIns="93247" bIns="46623"/>
              <a:lstStyle/>
              <a:p>
                <a:pPr defTabSz="914224" eaLnBrk="1" fontAlgn="auto" hangingPunct="1">
                  <a:spcBef>
                    <a:spcPts val="0"/>
                  </a:spcBef>
                  <a:spcAft>
                    <a:spcPts val="0"/>
                  </a:spcAft>
                  <a:defRPr/>
                </a:pPr>
                <a:endParaRPr lang="sl-SI" sz="1836" kern="0" dirty="0">
                  <a:solidFill>
                    <a:sysClr val="windowText" lastClr="000000"/>
                  </a:solidFill>
                  <a:latin typeface="+mn-lt"/>
                </a:endParaRPr>
              </a:p>
            </p:txBody>
          </p:sp>
          <p:sp>
            <p:nvSpPr>
              <p:cNvPr id="66" name="Freeform 44">
                <a:extLst>
                  <a:ext uri="{FF2B5EF4-FFF2-40B4-BE49-F238E27FC236}">
                    <a16:creationId xmlns:a16="http://schemas.microsoft.com/office/drawing/2014/main" id="{42DA392D-438F-4EA9-A644-3DDFE71DB668}"/>
                  </a:ext>
                </a:extLst>
              </p:cNvPr>
              <p:cNvSpPr>
                <a:spLocks/>
              </p:cNvSpPr>
              <p:nvPr/>
            </p:nvSpPr>
            <p:spPr bwMode="auto">
              <a:xfrm>
                <a:off x="10562990" y="3247286"/>
                <a:ext cx="65539" cy="293330"/>
              </a:xfrm>
              <a:custGeom>
                <a:avLst/>
                <a:gdLst>
                  <a:gd name="T0" fmla="*/ 37 w 41"/>
                  <a:gd name="T1" fmla="*/ 185 h 185"/>
                  <a:gd name="T2" fmla="*/ 8 w 41"/>
                  <a:gd name="T3" fmla="*/ 185 h 185"/>
                  <a:gd name="T4" fmla="*/ 0 w 41"/>
                  <a:gd name="T5" fmla="*/ 0 h 185"/>
                  <a:gd name="T6" fmla="*/ 41 w 41"/>
                  <a:gd name="T7" fmla="*/ 0 h 185"/>
                  <a:gd name="T8" fmla="*/ 37 w 41"/>
                  <a:gd name="T9" fmla="*/ 185 h 185"/>
                </a:gdLst>
                <a:ahLst/>
                <a:cxnLst>
                  <a:cxn ang="0">
                    <a:pos x="T0" y="T1"/>
                  </a:cxn>
                  <a:cxn ang="0">
                    <a:pos x="T2" y="T3"/>
                  </a:cxn>
                  <a:cxn ang="0">
                    <a:pos x="T4" y="T5"/>
                  </a:cxn>
                  <a:cxn ang="0">
                    <a:pos x="T6" y="T7"/>
                  </a:cxn>
                  <a:cxn ang="0">
                    <a:pos x="T8" y="T9"/>
                  </a:cxn>
                </a:cxnLst>
                <a:rect l="0" t="0" r="r" b="b"/>
                <a:pathLst>
                  <a:path w="41" h="185">
                    <a:moveTo>
                      <a:pt x="37" y="185"/>
                    </a:moveTo>
                    <a:lnTo>
                      <a:pt x="8" y="185"/>
                    </a:lnTo>
                    <a:lnTo>
                      <a:pt x="0" y="0"/>
                    </a:lnTo>
                    <a:lnTo>
                      <a:pt x="41" y="0"/>
                    </a:lnTo>
                    <a:lnTo>
                      <a:pt x="37" y="185"/>
                    </a:lnTo>
                    <a:close/>
                  </a:path>
                </a:pathLst>
              </a:custGeom>
              <a:solidFill>
                <a:srgbClr val="EB3C00"/>
              </a:solidFill>
              <a:ln>
                <a:noFill/>
              </a:ln>
              <a:extLst>
                <a:ext uri="{91240B29-F687-4F45-9708-019B960494DF}">
                  <a14:hiddenLine xmlns:a14="http://schemas.microsoft.com/office/drawing/2010/main" w="9525">
                    <a:solidFill>
                      <a:srgbClr val="000000"/>
                    </a:solidFill>
                    <a:round/>
                    <a:headEnd/>
                    <a:tailEnd/>
                  </a14:hiddenLine>
                </a:ext>
              </a:extLst>
            </p:spPr>
            <p:txBody>
              <a:bodyPr lIns="93247" tIns="46623" rIns="93247" bIns="46623"/>
              <a:lstStyle/>
              <a:p>
                <a:pPr defTabSz="914224" eaLnBrk="1" fontAlgn="auto" hangingPunct="1">
                  <a:spcBef>
                    <a:spcPts val="0"/>
                  </a:spcBef>
                  <a:spcAft>
                    <a:spcPts val="0"/>
                  </a:spcAft>
                  <a:defRPr/>
                </a:pPr>
                <a:endParaRPr lang="sl-SI" sz="1836" kern="0" dirty="0">
                  <a:solidFill>
                    <a:sysClr val="windowText" lastClr="000000"/>
                  </a:solidFill>
                  <a:latin typeface="+mn-lt"/>
                </a:endParaRPr>
              </a:p>
            </p:txBody>
          </p:sp>
          <p:sp>
            <p:nvSpPr>
              <p:cNvPr id="67" name="Freeform 45">
                <a:extLst>
                  <a:ext uri="{FF2B5EF4-FFF2-40B4-BE49-F238E27FC236}">
                    <a16:creationId xmlns:a16="http://schemas.microsoft.com/office/drawing/2014/main" id="{CF505850-6DF8-49C4-BBF1-93A645DF1912}"/>
                  </a:ext>
                </a:extLst>
              </p:cNvPr>
              <p:cNvSpPr>
                <a:spLocks/>
              </p:cNvSpPr>
              <p:nvPr/>
            </p:nvSpPr>
            <p:spPr bwMode="auto">
              <a:xfrm>
                <a:off x="10424202" y="3220269"/>
                <a:ext cx="32770" cy="36667"/>
              </a:xfrm>
              <a:custGeom>
                <a:avLst/>
                <a:gdLst>
                  <a:gd name="T0" fmla="*/ 0 w 25"/>
                  <a:gd name="T1" fmla="*/ 0 h 28"/>
                  <a:gd name="T2" fmla="*/ 0 w 25"/>
                  <a:gd name="T3" fmla="*/ 15 h 28"/>
                  <a:gd name="T4" fmla="*/ 13 w 25"/>
                  <a:gd name="T5" fmla="*/ 28 h 28"/>
                  <a:gd name="T6" fmla="*/ 25 w 25"/>
                  <a:gd name="T7" fmla="*/ 15 h 28"/>
                  <a:gd name="T8" fmla="*/ 25 w 25"/>
                  <a:gd name="T9" fmla="*/ 0 h 28"/>
                  <a:gd name="T10" fmla="*/ 0 w 25"/>
                  <a:gd name="T11" fmla="*/ 0 h 28"/>
                </a:gdLst>
                <a:ahLst/>
                <a:cxnLst>
                  <a:cxn ang="0">
                    <a:pos x="T0" y="T1"/>
                  </a:cxn>
                  <a:cxn ang="0">
                    <a:pos x="T2" y="T3"/>
                  </a:cxn>
                  <a:cxn ang="0">
                    <a:pos x="T4" y="T5"/>
                  </a:cxn>
                  <a:cxn ang="0">
                    <a:pos x="T6" y="T7"/>
                  </a:cxn>
                  <a:cxn ang="0">
                    <a:pos x="T8" y="T9"/>
                  </a:cxn>
                  <a:cxn ang="0">
                    <a:pos x="T10" y="T11"/>
                  </a:cxn>
                </a:cxnLst>
                <a:rect l="0" t="0" r="r" b="b"/>
                <a:pathLst>
                  <a:path w="25" h="28">
                    <a:moveTo>
                      <a:pt x="0" y="0"/>
                    </a:moveTo>
                    <a:cubicBezTo>
                      <a:pt x="0" y="15"/>
                      <a:pt x="0" y="15"/>
                      <a:pt x="0" y="15"/>
                    </a:cubicBezTo>
                    <a:cubicBezTo>
                      <a:pt x="0" y="22"/>
                      <a:pt x="6" y="28"/>
                      <a:pt x="13" y="28"/>
                    </a:cubicBezTo>
                    <a:cubicBezTo>
                      <a:pt x="20" y="28"/>
                      <a:pt x="25" y="22"/>
                      <a:pt x="25" y="15"/>
                    </a:cubicBezTo>
                    <a:cubicBezTo>
                      <a:pt x="25" y="0"/>
                      <a:pt x="25" y="0"/>
                      <a:pt x="25" y="0"/>
                    </a:cubicBezTo>
                    <a:lnTo>
                      <a:pt x="0" y="0"/>
                    </a:lnTo>
                    <a:close/>
                  </a:path>
                </a:pathLst>
              </a:custGeom>
              <a:solidFill>
                <a:srgbClr val="FFB900"/>
              </a:solidFill>
              <a:ln>
                <a:noFill/>
              </a:ln>
              <a:extLst>
                <a:ext uri="{91240B29-F687-4F45-9708-019B960494DF}">
                  <a14:hiddenLine xmlns:a14="http://schemas.microsoft.com/office/drawing/2010/main" w="9525">
                    <a:solidFill>
                      <a:srgbClr val="000000"/>
                    </a:solidFill>
                    <a:round/>
                    <a:headEnd/>
                    <a:tailEnd/>
                  </a14:hiddenLine>
                </a:ext>
              </a:extLst>
            </p:spPr>
            <p:txBody>
              <a:bodyPr lIns="93247" tIns="46623" rIns="93247" bIns="46623"/>
              <a:lstStyle/>
              <a:p>
                <a:pPr defTabSz="914224" eaLnBrk="1" fontAlgn="auto" hangingPunct="1">
                  <a:spcBef>
                    <a:spcPts val="0"/>
                  </a:spcBef>
                  <a:spcAft>
                    <a:spcPts val="0"/>
                  </a:spcAft>
                  <a:defRPr/>
                </a:pPr>
                <a:endParaRPr lang="sl-SI" sz="1836" kern="0" dirty="0">
                  <a:solidFill>
                    <a:sysClr val="windowText" lastClr="000000"/>
                  </a:solidFill>
                  <a:latin typeface="+mn-lt"/>
                </a:endParaRPr>
              </a:p>
            </p:txBody>
          </p:sp>
          <p:sp>
            <p:nvSpPr>
              <p:cNvPr id="68" name="Freeform 46">
                <a:extLst>
                  <a:ext uri="{FF2B5EF4-FFF2-40B4-BE49-F238E27FC236}">
                    <a16:creationId xmlns:a16="http://schemas.microsoft.com/office/drawing/2014/main" id="{94936EAF-0CFE-486E-AEE2-6CB7A3A2A7EB}"/>
                  </a:ext>
                </a:extLst>
              </p:cNvPr>
              <p:cNvSpPr>
                <a:spLocks/>
              </p:cNvSpPr>
              <p:nvPr/>
            </p:nvSpPr>
            <p:spPr bwMode="auto">
              <a:xfrm>
                <a:off x="10670936" y="3220269"/>
                <a:ext cx="32770" cy="36667"/>
              </a:xfrm>
              <a:custGeom>
                <a:avLst/>
                <a:gdLst>
                  <a:gd name="T0" fmla="*/ 0 w 26"/>
                  <a:gd name="T1" fmla="*/ 0 h 28"/>
                  <a:gd name="T2" fmla="*/ 0 w 26"/>
                  <a:gd name="T3" fmla="*/ 15 h 28"/>
                  <a:gd name="T4" fmla="*/ 13 w 26"/>
                  <a:gd name="T5" fmla="*/ 28 h 28"/>
                  <a:gd name="T6" fmla="*/ 26 w 26"/>
                  <a:gd name="T7" fmla="*/ 15 h 28"/>
                  <a:gd name="T8" fmla="*/ 26 w 26"/>
                  <a:gd name="T9" fmla="*/ 0 h 28"/>
                  <a:gd name="T10" fmla="*/ 0 w 26"/>
                  <a:gd name="T11" fmla="*/ 0 h 28"/>
                </a:gdLst>
                <a:ahLst/>
                <a:cxnLst>
                  <a:cxn ang="0">
                    <a:pos x="T0" y="T1"/>
                  </a:cxn>
                  <a:cxn ang="0">
                    <a:pos x="T2" y="T3"/>
                  </a:cxn>
                  <a:cxn ang="0">
                    <a:pos x="T4" y="T5"/>
                  </a:cxn>
                  <a:cxn ang="0">
                    <a:pos x="T6" y="T7"/>
                  </a:cxn>
                  <a:cxn ang="0">
                    <a:pos x="T8" y="T9"/>
                  </a:cxn>
                  <a:cxn ang="0">
                    <a:pos x="T10" y="T11"/>
                  </a:cxn>
                </a:cxnLst>
                <a:rect l="0" t="0" r="r" b="b"/>
                <a:pathLst>
                  <a:path w="26" h="28">
                    <a:moveTo>
                      <a:pt x="0" y="0"/>
                    </a:moveTo>
                    <a:cubicBezTo>
                      <a:pt x="0" y="15"/>
                      <a:pt x="0" y="15"/>
                      <a:pt x="0" y="15"/>
                    </a:cubicBezTo>
                    <a:cubicBezTo>
                      <a:pt x="0" y="22"/>
                      <a:pt x="6" y="28"/>
                      <a:pt x="13" y="28"/>
                    </a:cubicBezTo>
                    <a:cubicBezTo>
                      <a:pt x="20" y="28"/>
                      <a:pt x="26" y="22"/>
                      <a:pt x="26" y="15"/>
                    </a:cubicBezTo>
                    <a:cubicBezTo>
                      <a:pt x="26" y="0"/>
                      <a:pt x="26" y="0"/>
                      <a:pt x="26" y="0"/>
                    </a:cubicBezTo>
                    <a:lnTo>
                      <a:pt x="0" y="0"/>
                    </a:lnTo>
                    <a:close/>
                  </a:path>
                </a:pathLst>
              </a:custGeom>
              <a:solidFill>
                <a:srgbClr val="FFB900"/>
              </a:solidFill>
              <a:ln>
                <a:noFill/>
              </a:ln>
              <a:extLst>
                <a:ext uri="{91240B29-F687-4F45-9708-019B960494DF}">
                  <a14:hiddenLine xmlns:a14="http://schemas.microsoft.com/office/drawing/2010/main" w="9525">
                    <a:solidFill>
                      <a:srgbClr val="000000"/>
                    </a:solidFill>
                    <a:round/>
                    <a:headEnd/>
                    <a:tailEnd/>
                  </a14:hiddenLine>
                </a:ext>
              </a:extLst>
            </p:spPr>
            <p:txBody>
              <a:bodyPr lIns="93247" tIns="46623" rIns="93247" bIns="46623"/>
              <a:lstStyle/>
              <a:p>
                <a:pPr defTabSz="914224" eaLnBrk="1" fontAlgn="auto" hangingPunct="1">
                  <a:spcBef>
                    <a:spcPts val="0"/>
                  </a:spcBef>
                  <a:spcAft>
                    <a:spcPts val="0"/>
                  </a:spcAft>
                  <a:defRPr/>
                </a:pPr>
                <a:endParaRPr lang="sl-SI" sz="1836" kern="0" dirty="0">
                  <a:solidFill>
                    <a:sysClr val="windowText" lastClr="000000"/>
                  </a:solidFill>
                  <a:latin typeface="+mn-lt"/>
                </a:endParaRPr>
              </a:p>
            </p:txBody>
          </p:sp>
          <p:sp>
            <p:nvSpPr>
              <p:cNvPr id="69" name="Freeform 47">
                <a:extLst>
                  <a:ext uri="{FF2B5EF4-FFF2-40B4-BE49-F238E27FC236}">
                    <a16:creationId xmlns:a16="http://schemas.microsoft.com/office/drawing/2014/main" id="{957F52D4-C239-4328-B278-A621ECFEDDDE}"/>
                  </a:ext>
                </a:extLst>
              </p:cNvPr>
              <p:cNvSpPr>
                <a:spLocks/>
              </p:cNvSpPr>
              <p:nvPr/>
            </p:nvSpPr>
            <p:spPr bwMode="auto">
              <a:xfrm>
                <a:off x="10482030" y="2928869"/>
                <a:ext cx="161919" cy="318417"/>
              </a:xfrm>
              <a:custGeom>
                <a:avLst/>
                <a:gdLst>
                  <a:gd name="T0" fmla="*/ 67 w 102"/>
                  <a:gd name="T1" fmla="*/ 0 h 200"/>
                  <a:gd name="T2" fmla="*/ 51 w 102"/>
                  <a:gd name="T3" fmla="*/ 125 h 200"/>
                  <a:gd name="T4" fmla="*/ 35 w 102"/>
                  <a:gd name="T5" fmla="*/ 0 h 200"/>
                  <a:gd name="T6" fmla="*/ 0 w 102"/>
                  <a:gd name="T7" fmla="*/ 10 h 200"/>
                  <a:gd name="T8" fmla="*/ 3 w 102"/>
                  <a:gd name="T9" fmla="*/ 200 h 200"/>
                  <a:gd name="T10" fmla="*/ 100 w 102"/>
                  <a:gd name="T11" fmla="*/ 200 h 200"/>
                  <a:gd name="T12" fmla="*/ 102 w 102"/>
                  <a:gd name="T13" fmla="*/ 10 h 200"/>
                  <a:gd name="T14" fmla="*/ 67 w 102"/>
                  <a:gd name="T15" fmla="*/ 0 h 200"/>
                </a:gdLst>
                <a:ahLst/>
                <a:cxnLst>
                  <a:cxn ang="0">
                    <a:pos x="T0" y="T1"/>
                  </a:cxn>
                  <a:cxn ang="0">
                    <a:pos x="T2" y="T3"/>
                  </a:cxn>
                  <a:cxn ang="0">
                    <a:pos x="T4" y="T5"/>
                  </a:cxn>
                  <a:cxn ang="0">
                    <a:pos x="T6" y="T7"/>
                  </a:cxn>
                  <a:cxn ang="0">
                    <a:pos x="T8" y="T9"/>
                  </a:cxn>
                  <a:cxn ang="0">
                    <a:pos x="T10" y="T11"/>
                  </a:cxn>
                  <a:cxn ang="0">
                    <a:pos x="T12" y="T13"/>
                  </a:cxn>
                  <a:cxn ang="0">
                    <a:pos x="T14" y="T15"/>
                  </a:cxn>
                </a:cxnLst>
                <a:rect l="0" t="0" r="r" b="b"/>
                <a:pathLst>
                  <a:path w="102" h="200">
                    <a:moveTo>
                      <a:pt x="67" y="0"/>
                    </a:moveTo>
                    <a:lnTo>
                      <a:pt x="51" y="125"/>
                    </a:lnTo>
                    <a:lnTo>
                      <a:pt x="35" y="0"/>
                    </a:lnTo>
                    <a:lnTo>
                      <a:pt x="0" y="10"/>
                    </a:lnTo>
                    <a:lnTo>
                      <a:pt x="3" y="200"/>
                    </a:lnTo>
                    <a:lnTo>
                      <a:pt x="100" y="200"/>
                    </a:lnTo>
                    <a:lnTo>
                      <a:pt x="102" y="10"/>
                    </a:lnTo>
                    <a:lnTo>
                      <a:pt x="67" y="0"/>
                    </a:lnTo>
                    <a:close/>
                  </a:path>
                </a:pathLst>
              </a:custGeom>
              <a:solidFill>
                <a:srgbClr val="000000"/>
              </a:solidFill>
              <a:ln>
                <a:noFill/>
              </a:ln>
              <a:extLst>
                <a:ext uri="{91240B29-F687-4F45-9708-019B960494DF}">
                  <a14:hiddenLine xmlns:a14="http://schemas.microsoft.com/office/drawing/2010/main" w="9525">
                    <a:solidFill>
                      <a:srgbClr val="000000"/>
                    </a:solidFill>
                    <a:round/>
                    <a:headEnd/>
                    <a:tailEnd/>
                  </a14:hiddenLine>
                </a:ext>
              </a:extLst>
            </p:spPr>
            <p:txBody>
              <a:bodyPr lIns="93247" tIns="46623" rIns="93247" bIns="46623"/>
              <a:lstStyle/>
              <a:p>
                <a:pPr defTabSz="914224" eaLnBrk="1" fontAlgn="auto" hangingPunct="1">
                  <a:spcBef>
                    <a:spcPts val="0"/>
                  </a:spcBef>
                  <a:spcAft>
                    <a:spcPts val="0"/>
                  </a:spcAft>
                  <a:defRPr/>
                </a:pPr>
                <a:endParaRPr lang="sl-SI" sz="1836" kern="0" dirty="0">
                  <a:solidFill>
                    <a:sysClr val="windowText" lastClr="000000"/>
                  </a:solidFill>
                  <a:latin typeface="+mn-lt"/>
                </a:endParaRPr>
              </a:p>
            </p:txBody>
          </p:sp>
          <p:sp>
            <p:nvSpPr>
              <p:cNvPr id="70" name="Freeform 48">
                <a:extLst>
                  <a:ext uri="{FF2B5EF4-FFF2-40B4-BE49-F238E27FC236}">
                    <a16:creationId xmlns:a16="http://schemas.microsoft.com/office/drawing/2014/main" id="{3F102131-7781-4235-9DF3-6C81ABA0CC74}"/>
                  </a:ext>
                </a:extLst>
              </p:cNvPr>
              <p:cNvSpPr>
                <a:spLocks/>
              </p:cNvSpPr>
              <p:nvPr/>
            </p:nvSpPr>
            <p:spPr bwMode="auto">
              <a:xfrm>
                <a:off x="10605397" y="2838167"/>
                <a:ext cx="0" cy="1930"/>
              </a:xfrm>
              <a:custGeom>
                <a:avLst/>
                <a:gdLst>
                  <a:gd name="T0" fmla="*/ 1 h 1"/>
                  <a:gd name="T1" fmla="*/ 0 h 1"/>
                  <a:gd name="T2" fmla="*/ 1 h 1"/>
                </a:gdLst>
                <a:ahLst/>
                <a:cxnLst>
                  <a:cxn ang="0">
                    <a:pos x="0" y="T0"/>
                  </a:cxn>
                  <a:cxn ang="0">
                    <a:pos x="0" y="T1"/>
                  </a:cxn>
                  <a:cxn ang="0">
                    <a:pos x="0" y="T2"/>
                  </a:cxn>
                </a:cxnLst>
                <a:rect l="0" t="0" r="r" b="b"/>
                <a:pathLst>
                  <a:path h="1">
                    <a:moveTo>
                      <a:pt x="0" y="1"/>
                    </a:moveTo>
                    <a:cubicBezTo>
                      <a:pt x="0" y="0"/>
                      <a:pt x="0" y="0"/>
                      <a:pt x="0" y="0"/>
                    </a:cubicBezTo>
                    <a:cubicBezTo>
                      <a:pt x="0" y="0"/>
                      <a:pt x="0" y="0"/>
                      <a:pt x="0" y="1"/>
                    </a:cubicBezTo>
                    <a:close/>
                  </a:path>
                </a:pathLst>
              </a:custGeom>
              <a:solidFill>
                <a:srgbClr val="FFD60A"/>
              </a:solidFill>
              <a:ln>
                <a:noFill/>
              </a:ln>
              <a:extLst>
                <a:ext uri="{91240B29-F687-4F45-9708-019B960494DF}">
                  <a14:hiddenLine xmlns:a14="http://schemas.microsoft.com/office/drawing/2010/main" w="9525">
                    <a:solidFill>
                      <a:srgbClr val="000000"/>
                    </a:solidFill>
                    <a:round/>
                    <a:headEnd/>
                    <a:tailEnd/>
                  </a14:hiddenLine>
                </a:ext>
              </a:extLst>
            </p:spPr>
            <p:txBody>
              <a:bodyPr lIns="93247" tIns="46623" rIns="93247" bIns="46623"/>
              <a:lstStyle/>
              <a:p>
                <a:pPr defTabSz="914224" eaLnBrk="1" fontAlgn="auto" hangingPunct="1">
                  <a:spcBef>
                    <a:spcPts val="0"/>
                  </a:spcBef>
                  <a:spcAft>
                    <a:spcPts val="0"/>
                  </a:spcAft>
                  <a:defRPr/>
                </a:pPr>
                <a:endParaRPr lang="sl-SI" sz="1836" kern="0" dirty="0">
                  <a:solidFill>
                    <a:sysClr val="windowText" lastClr="000000"/>
                  </a:solidFill>
                  <a:latin typeface="+mn-lt"/>
                </a:endParaRPr>
              </a:p>
            </p:txBody>
          </p:sp>
          <p:sp>
            <p:nvSpPr>
              <p:cNvPr id="71" name="Freeform 49">
                <a:extLst>
                  <a:ext uri="{FF2B5EF4-FFF2-40B4-BE49-F238E27FC236}">
                    <a16:creationId xmlns:a16="http://schemas.microsoft.com/office/drawing/2014/main" id="{3B2B52A6-5004-4612-B3DE-C540C80904EC}"/>
                  </a:ext>
                </a:extLst>
              </p:cNvPr>
              <p:cNvSpPr>
                <a:spLocks/>
              </p:cNvSpPr>
              <p:nvPr/>
            </p:nvSpPr>
            <p:spPr bwMode="auto">
              <a:xfrm>
                <a:off x="10605397" y="2836238"/>
                <a:ext cx="0" cy="0"/>
              </a:xfrm>
              <a:custGeom>
                <a:avLst/>
                <a:gdLst/>
                <a:ahLst/>
                <a:cxnLst>
                  <a:cxn ang="0">
                    <a:pos x="0" y="0"/>
                  </a:cxn>
                  <a:cxn ang="0">
                    <a:pos x="0" y="0"/>
                  </a:cxn>
                  <a:cxn ang="0">
                    <a:pos x="0" y="0"/>
                  </a:cxn>
                </a:cxnLst>
                <a:rect l="0" t="0" r="r" b="b"/>
                <a:pathLst>
                  <a:path>
                    <a:moveTo>
                      <a:pt x="0" y="0"/>
                    </a:moveTo>
                    <a:cubicBezTo>
                      <a:pt x="0" y="0"/>
                      <a:pt x="0" y="0"/>
                      <a:pt x="0" y="0"/>
                    </a:cubicBezTo>
                    <a:cubicBezTo>
                      <a:pt x="0" y="0"/>
                      <a:pt x="0" y="0"/>
                      <a:pt x="0" y="0"/>
                    </a:cubicBezTo>
                    <a:close/>
                  </a:path>
                </a:pathLst>
              </a:custGeom>
              <a:solidFill>
                <a:srgbClr val="FFD60A"/>
              </a:solidFill>
              <a:ln>
                <a:noFill/>
              </a:ln>
              <a:extLst>
                <a:ext uri="{91240B29-F687-4F45-9708-019B960494DF}">
                  <a14:hiddenLine xmlns:a14="http://schemas.microsoft.com/office/drawing/2010/main" w="9525">
                    <a:solidFill>
                      <a:srgbClr val="000000"/>
                    </a:solidFill>
                    <a:round/>
                    <a:headEnd/>
                    <a:tailEnd/>
                  </a14:hiddenLine>
                </a:ext>
              </a:extLst>
            </p:spPr>
            <p:txBody>
              <a:bodyPr lIns="93247" tIns="46623" rIns="93247" bIns="46623"/>
              <a:lstStyle/>
              <a:p>
                <a:pPr defTabSz="914224" eaLnBrk="1" fontAlgn="auto" hangingPunct="1">
                  <a:spcBef>
                    <a:spcPts val="0"/>
                  </a:spcBef>
                  <a:spcAft>
                    <a:spcPts val="0"/>
                  </a:spcAft>
                  <a:defRPr/>
                </a:pPr>
                <a:endParaRPr lang="sl-SI" sz="1836" kern="0" dirty="0">
                  <a:solidFill>
                    <a:sysClr val="windowText" lastClr="000000"/>
                  </a:solidFill>
                  <a:latin typeface="+mn-lt"/>
                </a:endParaRPr>
              </a:p>
            </p:txBody>
          </p:sp>
          <p:sp>
            <p:nvSpPr>
              <p:cNvPr id="72" name="Freeform 50">
                <a:extLst>
                  <a:ext uri="{FF2B5EF4-FFF2-40B4-BE49-F238E27FC236}">
                    <a16:creationId xmlns:a16="http://schemas.microsoft.com/office/drawing/2014/main" id="{FD90F068-770A-406F-81B3-64CCB028A5E1}"/>
                  </a:ext>
                </a:extLst>
              </p:cNvPr>
              <p:cNvSpPr>
                <a:spLocks/>
              </p:cNvSpPr>
              <p:nvPr/>
            </p:nvSpPr>
            <p:spPr bwMode="auto">
              <a:xfrm>
                <a:off x="10601542" y="2834308"/>
                <a:ext cx="0" cy="0"/>
              </a:xfrm>
              <a:custGeom>
                <a:avLst/>
                <a:gdLst/>
                <a:ahLst/>
                <a:cxnLst>
                  <a:cxn ang="0">
                    <a:pos x="0" y="0"/>
                  </a:cxn>
                  <a:cxn ang="0">
                    <a:pos x="0" y="0"/>
                  </a:cxn>
                  <a:cxn ang="0">
                    <a:pos x="0" y="0"/>
                  </a:cxn>
                </a:cxnLst>
                <a:rect l="0" t="0" r="r" b="b"/>
                <a:pathLst>
                  <a:path>
                    <a:moveTo>
                      <a:pt x="0" y="0"/>
                    </a:moveTo>
                    <a:cubicBezTo>
                      <a:pt x="0" y="0"/>
                      <a:pt x="0" y="0"/>
                      <a:pt x="0" y="0"/>
                    </a:cubicBezTo>
                    <a:cubicBezTo>
                      <a:pt x="0" y="0"/>
                      <a:pt x="0" y="0"/>
                      <a:pt x="0" y="0"/>
                    </a:cubicBezTo>
                    <a:close/>
                  </a:path>
                </a:pathLst>
              </a:custGeom>
              <a:solidFill>
                <a:srgbClr val="FFD60A"/>
              </a:solidFill>
              <a:ln>
                <a:noFill/>
              </a:ln>
              <a:extLst>
                <a:ext uri="{91240B29-F687-4F45-9708-019B960494DF}">
                  <a14:hiddenLine xmlns:a14="http://schemas.microsoft.com/office/drawing/2010/main" w="9525">
                    <a:solidFill>
                      <a:srgbClr val="000000"/>
                    </a:solidFill>
                    <a:round/>
                    <a:headEnd/>
                    <a:tailEnd/>
                  </a14:hiddenLine>
                </a:ext>
              </a:extLst>
            </p:spPr>
            <p:txBody>
              <a:bodyPr lIns="93247" tIns="46623" rIns="93247" bIns="46623"/>
              <a:lstStyle/>
              <a:p>
                <a:pPr defTabSz="914224" eaLnBrk="1" fontAlgn="auto" hangingPunct="1">
                  <a:spcBef>
                    <a:spcPts val="0"/>
                  </a:spcBef>
                  <a:spcAft>
                    <a:spcPts val="0"/>
                  </a:spcAft>
                  <a:defRPr/>
                </a:pPr>
                <a:endParaRPr lang="sl-SI" sz="1836" kern="0" dirty="0">
                  <a:solidFill>
                    <a:sysClr val="windowText" lastClr="000000"/>
                  </a:solidFill>
                  <a:latin typeface="+mn-lt"/>
                </a:endParaRPr>
              </a:p>
            </p:txBody>
          </p:sp>
          <p:sp>
            <p:nvSpPr>
              <p:cNvPr id="73" name="Freeform 51">
                <a:extLst>
                  <a:ext uri="{FF2B5EF4-FFF2-40B4-BE49-F238E27FC236}">
                    <a16:creationId xmlns:a16="http://schemas.microsoft.com/office/drawing/2014/main" id="{D52A610F-EE83-494D-A7B2-9FAFECC92686}"/>
                  </a:ext>
                </a:extLst>
              </p:cNvPr>
              <p:cNvSpPr>
                <a:spLocks/>
              </p:cNvSpPr>
              <p:nvPr/>
            </p:nvSpPr>
            <p:spPr bwMode="auto">
              <a:xfrm>
                <a:off x="10603470" y="2836238"/>
                <a:ext cx="0" cy="0"/>
              </a:xfrm>
              <a:custGeom>
                <a:avLst/>
                <a:gdLst/>
                <a:ahLst/>
                <a:cxnLst>
                  <a:cxn ang="0">
                    <a:pos x="0" y="0"/>
                  </a:cxn>
                  <a:cxn ang="0">
                    <a:pos x="0" y="0"/>
                  </a:cxn>
                  <a:cxn ang="0">
                    <a:pos x="0" y="0"/>
                  </a:cxn>
                </a:cxnLst>
                <a:rect l="0" t="0" r="r" b="b"/>
                <a:pathLst>
                  <a:path>
                    <a:moveTo>
                      <a:pt x="0" y="0"/>
                    </a:moveTo>
                    <a:cubicBezTo>
                      <a:pt x="0" y="0"/>
                      <a:pt x="0" y="0"/>
                      <a:pt x="0" y="0"/>
                    </a:cubicBezTo>
                    <a:cubicBezTo>
                      <a:pt x="0" y="0"/>
                      <a:pt x="0" y="0"/>
                      <a:pt x="0" y="0"/>
                    </a:cubicBezTo>
                    <a:close/>
                  </a:path>
                </a:pathLst>
              </a:custGeom>
              <a:solidFill>
                <a:srgbClr val="FFD60A"/>
              </a:solidFill>
              <a:ln>
                <a:noFill/>
              </a:ln>
              <a:extLst>
                <a:ext uri="{91240B29-F687-4F45-9708-019B960494DF}">
                  <a14:hiddenLine xmlns:a14="http://schemas.microsoft.com/office/drawing/2010/main" w="9525">
                    <a:solidFill>
                      <a:srgbClr val="000000"/>
                    </a:solidFill>
                    <a:round/>
                    <a:headEnd/>
                    <a:tailEnd/>
                  </a14:hiddenLine>
                </a:ext>
              </a:extLst>
            </p:spPr>
            <p:txBody>
              <a:bodyPr lIns="93247" tIns="46623" rIns="93247" bIns="46623"/>
              <a:lstStyle/>
              <a:p>
                <a:pPr defTabSz="914224" eaLnBrk="1" fontAlgn="auto" hangingPunct="1">
                  <a:spcBef>
                    <a:spcPts val="0"/>
                  </a:spcBef>
                  <a:spcAft>
                    <a:spcPts val="0"/>
                  </a:spcAft>
                  <a:defRPr/>
                </a:pPr>
                <a:endParaRPr lang="sl-SI" sz="1836" kern="0" dirty="0">
                  <a:solidFill>
                    <a:sysClr val="windowText" lastClr="000000"/>
                  </a:solidFill>
                  <a:latin typeface="+mn-lt"/>
                </a:endParaRPr>
              </a:p>
            </p:txBody>
          </p:sp>
          <p:sp>
            <p:nvSpPr>
              <p:cNvPr id="74" name="Freeform 52">
                <a:extLst>
                  <a:ext uri="{FF2B5EF4-FFF2-40B4-BE49-F238E27FC236}">
                    <a16:creationId xmlns:a16="http://schemas.microsoft.com/office/drawing/2014/main" id="{682D33C9-986D-41C3-A5D3-3563B0F2A99C}"/>
                  </a:ext>
                </a:extLst>
              </p:cNvPr>
              <p:cNvSpPr>
                <a:spLocks/>
              </p:cNvSpPr>
              <p:nvPr/>
            </p:nvSpPr>
            <p:spPr bwMode="auto">
              <a:xfrm>
                <a:off x="10524437" y="2834308"/>
                <a:ext cx="0" cy="0"/>
              </a:xfrm>
              <a:custGeom>
                <a:avLst/>
                <a:gdLst/>
                <a:ahLst/>
                <a:cxnLst>
                  <a:cxn ang="0">
                    <a:pos x="0" y="0"/>
                  </a:cxn>
                  <a:cxn ang="0">
                    <a:pos x="0" y="0"/>
                  </a:cxn>
                  <a:cxn ang="0">
                    <a:pos x="0" y="0"/>
                  </a:cxn>
                </a:cxnLst>
                <a:rect l="0" t="0" r="r" b="b"/>
                <a:pathLst>
                  <a:path>
                    <a:moveTo>
                      <a:pt x="0" y="0"/>
                    </a:moveTo>
                    <a:cubicBezTo>
                      <a:pt x="0" y="0"/>
                      <a:pt x="0" y="0"/>
                      <a:pt x="0" y="0"/>
                    </a:cubicBezTo>
                    <a:cubicBezTo>
                      <a:pt x="0" y="0"/>
                      <a:pt x="0" y="0"/>
                      <a:pt x="0" y="0"/>
                    </a:cubicBezTo>
                    <a:close/>
                  </a:path>
                </a:pathLst>
              </a:custGeom>
              <a:solidFill>
                <a:srgbClr val="FFD60A"/>
              </a:solidFill>
              <a:ln>
                <a:noFill/>
              </a:ln>
              <a:extLst>
                <a:ext uri="{91240B29-F687-4F45-9708-019B960494DF}">
                  <a14:hiddenLine xmlns:a14="http://schemas.microsoft.com/office/drawing/2010/main" w="9525">
                    <a:solidFill>
                      <a:srgbClr val="000000"/>
                    </a:solidFill>
                    <a:round/>
                    <a:headEnd/>
                    <a:tailEnd/>
                  </a14:hiddenLine>
                </a:ext>
              </a:extLst>
            </p:spPr>
            <p:txBody>
              <a:bodyPr lIns="93247" tIns="46623" rIns="93247" bIns="46623"/>
              <a:lstStyle/>
              <a:p>
                <a:pPr defTabSz="914224" eaLnBrk="1" fontAlgn="auto" hangingPunct="1">
                  <a:spcBef>
                    <a:spcPts val="0"/>
                  </a:spcBef>
                  <a:spcAft>
                    <a:spcPts val="0"/>
                  </a:spcAft>
                  <a:defRPr/>
                </a:pPr>
                <a:endParaRPr lang="sl-SI" sz="1836" kern="0" dirty="0">
                  <a:solidFill>
                    <a:sysClr val="windowText" lastClr="000000"/>
                  </a:solidFill>
                  <a:latin typeface="+mn-lt"/>
                </a:endParaRPr>
              </a:p>
            </p:txBody>
          </p:sp>
          <p:sp>
            <p:nvSpPr>
              <p:cNvPr id="75" name="Freeform 53">
                <a:extLst>
                  <a:ext uri="{FF2B5EF4-FFF2-40B4-BE49-F238E27FC236}">
                    <a16:creationId xmlns:a16="http://schemas.microsoft.com/office/drawing/2014/main" id="{94CCEF30-B436-416D-86C8-951446F8082F}"/>
                  </a:ext>
                </a:extLst>
              </p:cNvPr>
              <p:cNvSpPr>
                <a:spLocks/>
              </p:cNvSpPr>
              <p:nvPr/>
            </p:nvSpPr>
            <p:spPr bwMode="auto">
              <a:xfrm>
                <a:off x="10605397" y="2840098"/>
                <a:ext cx="0" cy="1929"/>
              </a:xfrm>
              <a:custGeom>
                <a:avLst/>
                <a:gdLst>
                  <a:gd name="T0" fmla="*/ 1 h 1"/>
                  <a:gd name="T1" fmla="*/ 0 h 1"/>
                  <a:gd name="T2" fmla="*/ 1 h 1"/>
                </a:gdLst>
                <a:ahLst/>
                <a:cxnLst>
                  <a:cxn ang="0">
                    <a:pos x="0" y="T0"/>
                  </a:cxn>
                  <a:cxn ang="0">
                    <a:pos x="0" y="T1"/>
                  </a:cxn>
                  <a:cxn ang="0">
                    <a:pos x="0" y="T2"/>
                  </a:cxn>
                </a:cxnLst>
                <a:rect l="0" t="0" r="r" b="b"/>
                <a:pathLst>
                  <a:path h="1">
                    <a:moveTo>
                      <a:pt x="0" y="1"/>
                    </a:moveTo>
                    <a:cubicBezTo>
                      <a:pt x="0" y="1"/>
                      <a:pt x="0" y="0"/>
                      <a:pt x="0" y="0"/>
                    </a:cubicBezTo>
                    <a:cubicBezTo>
                      <a:pt x="0" y="0"/>
                      <a:pt x="0" y="1"/>
                      <a:pt x="0" y="1"/>
                    </a:cubicBezTo>
                    <a:close/>
                  </a:path>
                </a:pathLst>
              </a:custGeom>
              <a:solidFill>
                <a:srgbClr val="FFD60A"/>
              </a:solidFill>
              <a:ln>
                <a:noFill/>
              </a:ln>
              <a:extLst>
                <a:ext uri="{91240B29-F687-4F45-9708-019B960494DF}">
                  <a14:hiddenLine xmlns:a14="http://schemas.microsoft.com/office/drawing/2010/main" w="9525">
                    <a:solidFill>
                      <a:srgbClr val="000000"/>
                    </a:solidFill>
                    <a:round/>
                    <a:headEnd/>
                    <a:tailEnd/>
                  </a14:hiddenLine>
                </a:ext>
              </a:extLst>
            </p:spPr>
            <p:txBody>
              <a:bodyPr lIns="93247" tIns="46623" rIns="93247" bIns="46623"/>
              <a:lstStyle/>
              <a:p>
                <a:pPr defTabSz="914224" eaLnBrk="1" fontAlgn="auto" hangingPunct="1">
                  <a:spcBef>
                    <a:spcPts val="0"/>
                  </a:spcBef>
                  <a:spcAft>
                    <a:spcPts val="0"/>
                  </a:spcAft>
                  <a:defRPr/>
                </a:pPr>
                <a:endParaRPr lang="sl-SI" sz="1836" kern="0" dirty="0">
                  <a:solidFill>
                    <a:sysClr val="windowText" lastClr="000000"/>
                  </a:solidFill>
                  <a:latin typeface="+mn-lt"/>
                </a:endParaRPr>
              </a:p>
            </p:txBody>
          </p:sp>
          <p:sp>
            <p:nvSpPr>
              <p:cNvPr id="76" name="Freeform 54">
                <a:extLst>
                  <a:ext uri="{FF2B5EF4-FFF2-40B4-BE49-F238E27FC236}">
                    <a16:creationId xmlns:a16="http://schemas.microsoft.com/office/drawing/2014/main" id="{545645E5-58B2-4BC4-8657-39EDF479490E}"/>
                  </a:ext>
                </a:extLst>
              </p:cNvPr>
              <p:cNvSpPr>
                <a:spLocks/>
              </p:cNvSpPr>
              <p:nvPr/>
            </p:nvSpPr>
            <p:spPr bwMode="auto">
              <a:xfrm>
                <a:off x="10605397" y="2842027"/>
                <a:ext cx="0" cy="1930"/>
              </a:xfrm>
              <a:custGeom>
                <a:avLst/>
                <a:gdLst>
                  <a:gd name="T0" fmla="*/ 1 h 1"/>
                  <a:gd name="T1" fmla="*/ 0 h 1"/>
                  <a:gd name="T2" fmla="*/ 1 h 1"/>
                </a:gdLst>
                <a:ahLst/>
                <a:cxnLst>
                  <a:cxn ang="0">
                    <a:pos x="0" y="T0"/>
                  </a:cxn>
                  <a:cxn ang="0">
                    <a:pos x="0" y="T1"/>
                  </a:cxn>
                  <a:cxn ang="0">
                    <a:pos x="0" y="T2"/>
                  </a:cxn>
                </a:cxnLst>
                <a:rect l="0" t="0" r="r" b="b"/>
                <a:pathLst>
                  <a:path h="1">
                    <a:moveTo>
                      <a:pt x="0" y="1"/>
                    </a:moveTo>
                    <a:cubicBezTo>
                      <a:pt x="0" y="1"/>
                      <a:pt x="0" y="0"/>
                      <a:pt x="0" y="0"/>
                    </a:cubicBezTo>
                    <a:cubicBezTo>
                      <a:pt x="0" y="0"/>
                      <a:pt x="0" y="1"/>
                      <a:pt x="0" y="1"/>
                    </a:cubicBezTo>
                    <a:close/>
                  </a:path>
                </a:pathLst>
              </a:custGeom>
              <a:solidFill>
                <a:srgbClr val="FFD60A"/>
              </a:solidFill>
              <a:ln>
                <a:noFill/>
              </a:ln>
              <a:extLst>
                <a:ext uri="{91240B29-F687-4F45-9708-019B960494DF}">
                  <a14:hiddenLine xmlns:a14="http://schemas.microsoft.com/office/drawing/2010/main" w="9525">
                    <a:solidFill>
                      <a:srgbClr val="000000"/>
                    </a:solidFill>
                    <a:round/>
                    <a:headEnd/>
                    <a:tailEnd/>
                  </a14:hiddenLine>
                </a:ext>
              </a:extLst>
            </p:spPr>
            <p:txBody>
              <a:bodyPr lIns="93247" tIns="46623" rIns="93247" bIns="46623"/>
              <a:lstStyle/>
              <a:p>
                <a:pPr defTabSz="914224" eaLnBrk="1" fontAlgn="auto" hangingPunct="1">
                  <a:spcBef>
                    <a:spcPts val="0"/>
                  </a:spcBef>
                  <a:spcAft>
                    <a:spcPts val="0"/>
                  </a:spcAft>
                  <a:defRPr/>
                </a:pPr>
                <a:endParaRPr lang="sl-SI" sz="1836" kern="0" dirty="0">
                  <a:solidFill>
                    <a:sysClr val="windowText" lastClr="000000"/>
                  </a:solidFill>
                  <a:latin typeface="+mn-lt"/>
                </a:endParaRPr>
              </a:p>
            </p:txBody>
          </p:sp>
          <p:sp>
            <p:nvSpPr>
              <p:cNvPr id="77" name="Rectangle 55">
                <a:extLst>
                  <a:ext uri="{FF2B5EF4-FFF2-40B4-BE49-F238E27FC236}">
                    <a16:creationId xmlns:a16="http://schemas.microsoft.com/office/drawing/2014/main" id="{25FCABE6-9CF7-439E-BE11-6B885E7B1113}"/>
                  </a:ext>
                </a:extLst>
              </p:cNvPr>
              <p:cNvSpPr>
                <a:spLocks noChangeArrowheads="1"/>
              </p:cNvSpPr>
              <p:nvPr/>
            </p:nvSpPr>
            <p:spPr bwMode="auto">
              <a:xfrm>
                <a:off x="10601542" y="2832378"/>
                <a:ext cx="1928" cy="1929"/>
              </a:xfrm>
              <a:prstGeom prst="rect">
                <a:avLst/>
              </a:prstGeom>
              <a:solidFill>
                <a:srgbClr val="FFD60A"/>
              </a:solidFill>
              <a:ln>
                <a:noFill/>
              </a:ln>
              <a:extLst>
                <a:ext uri="{91240B29-F687-4F45-9708-019B960494DF}">
                  <a14:hiddenLine xmlns:a14="http://schemas.microsoft.com/office/drawing/2010/main" w="9525">
                    <a:solidFill>
                      <a:srgbClr val="000000"/>
                    </a:solidFill>
                    <a:miter lim="800000"/>
                    <a:headEnd/>
                    <a:tailEnd/>
                  </a14:hiddenLine>
                </a:ext>
              </a:extLst>
            </p:spPr>
            <p:txBody>
              <a:bodyPr lIns="93247" tIns="46623" rIns="93247" bIns="46623"/>
              <a:lstStyle/>
              <a:p>
                <a:pPr defTabSz="914224" eaLnBrk="1" fontAlgn="auto" hangingPunct="1">
                  <a:spcBef>
                    <a:spcPts val="0"/>
                  </a:spcBef>
                  <a:spcAft>
                    <a:spcPts val="0"/>
                  </a:spcAft>
                  <a:defRPr/>
                </a:pPr>
                <a:endParaRPr lang="sl-SI" sz="1836" kern="0" dirty="0">
                  <a:solidFill>
                    <a:sysClr val="windowText" lastClr="000000"/>
                  </a:solidFill>
                  <a:latin typeface="+mn-lt"/>
                </a:endParaRPr>
              </a:p>
            </p:txBody>
          </p:sp>
          <p:sp>
            <p:nvSpPr>
              <p:cNvPr id="78" name="Freeform 56">
                <a:extLst>
                  <a:ext uri="{FF2B5EF4-FFF2-40B4-BE49-F238E27FC236}">
                    <a16:creationId xmlns:a16="http://schemas.microsoft.com/office/drawing/2014/main" id="{70CC4E5F-0C9D-403A-9B31-B151E13A55B4}"/>
                  </a:ext>
                </a:extLst>
              </p:cNvPr>
              <p:cNvSpPr>
                <a:spLocks/>
              </p:cNvSpPr>
              <p:nvPr/>
            </p:nvSpPr>
            <p:spPr bwMode="auto">
              <a:xfrm>
                <a:off x="10520582" y="2842027"/>
                <a:ext cx="0" cy="0"/>
              </a:xfrm>
              <a:custGeom>
                <a:avLst/>
                <a:gdLst/>
                <a:ahLst/>
                <a:cxnLst>
                  <a:cxn ang="0">
                    <a:pos x="0" y="0"/>
                  </a:cxn>
                  <a:cxn ang="0">
                    <a:pos x="0" y="0"/>
                  </a:cxn>
                  <a:cxn ang="0">
                    <a:pos x="0" y="0"/>
                  </a:cxn>
                </a:cxnLst>
                <a:rect l="0" t="0" r="r" b="b"/>
                <a:pathLst>
                  <a:path>
                    <a:moveTo>
                      <a:pt x="0" y="0"/>
                    </a:moveTo>
                    <a:cubicBezTo>
                      <a:pt x="0" y="0"/>
                      <a:pt x="0" y="0"/>
                      <a:pt x="0" y="0"/>
                    </a:cubicBezTo>
                    <a:cubicBezTo>
                      <a:pt x="0" y="0"/>
                      <a:pt x="0" y="0"/>
                      <a:pt x="0" y="0"/>
                    </a:cubicBezTo>
                    <a:close/>
                  </a:path>
                </a:pathLst>
              </a:custGeom>
              <a:solidFill>
                <a:srgbClr val="FFD60A"/>
              </a:solidFill>
              <a:ln>
                <a:noFill/>
              </a:ln>
              <a:extLst>
                <a:ext uri="{91240B29-F687-4F45-9708-019B960494DF}">
                  <a14:hiddenLine xmlns:a14="http://schemas.microsoft.com/office/drawing/2010/main" w="9525">
                    <a:solidFill>
                      <a:srgbClr val="000000"/>
                    </a:solidFill>
                    <a:round/>
                    <a:headEnd/>
                    <a:tailEnd/>
                  </a14:hiddenLine>
                </a:ext>
              </a:extLst>
            </p:spPr>
            <p:txBody>
              <a:bodyPr lIns="93247" tIns="46623" rIns="93247" bIns="46623"/>
              <a:lstStyle/>
              <a:p>
                <a:pPr defTabSz="914224" eaLnBrk="1" fontAlgn="auto" hangingPunct="1">
                  <a:spcBef>
                    <a:spcPts val="0"/>
                  </a:spcBef>
                  <a:spcAft>
                    <a:spcPts val="0"/>
                  </a:spcAft>
                  <a:defRPr/>
                </a:pPr>
                <a:endParaRPr lang="sl-SI" sz="1836" kern="0" dirty="0">
                  <a:solidFill>
                    <a:sysClr val="windowText" lastClr="000000"/>
                  </a:solidFill>
                  <a:latin typeface="+mn-lt"/>
                </a:endParaRPr>
              </a:p>
            </p:txBody>
          </p:sp>
          <p:sp>
            <p:nvSpPr>
              <p:cNvPr id="79" name="Freeform 57">
                <a:extLst>
                  <a:ext uri="{FF2B5EF4-FFF2-40B4-BE49-F238E27FC236}">
                    <a16:creationId xmlns:a16="http://schemas.microsoft.com/office/drawing/2014/main" id="{5B09FB0B-D619-43BF-AA1D-C9F89B881B56}"/>
                  </a:ext>
                </a:extLst>
              </p:cNvPr>
              <p:cNvSpPr>
                <a:spLocks/>
              </p:cNvSpPr>
              <p:nvPr/>
            </p:nvSpPr>
            <p:spPr bwMode="auto">
              <a:xfrm>
                <a:off x="10522510" y="2836238"/>
                <a:ext cx="0" cy="0"/>
              </a:xfrm>
              <a:custGeom>
                <a:avLst/>
                <a:gdLst/>
                <a:ahLst/>
                <a:cxnLst>
                  <a:cxn ang="0">
                    <a:pos x="0" y="0"/>
                  </a:cxn>
                  <a:cxn ang="0">
                    <a:pos x="0" y="0"/>
                  </a:cxn>
                  <a:cxn ang="0">
                    <a:pos x="0" y="0"/>
                  </a:cxn>
                </a:cxnLst>
                <a:rect l="0" t="0" r="r" b="b"/>
                <a:pathLst>
                  <a:path>
                    <a:moveTo>
                      <a:pt x="0" y="0"/>
                    </a:moveTo>
                    <a:cubicBezTo>
                      <a:pt x="0" y="0"/>
                      <a:pt x="0" y="0"/>
                      <a:pt x="0" y="0"/>
                    </a:cubicBezTo>
                    <a:cubicBezTo>
                      <a:pt x="0" y="0"/>
                      <a:pt x="0" y="0"/>
                      <a:pt x="0" y="0"/>
                    </a:cubicBezTo>
                    <a:close/>
                  </a:path>
                </a:pathLst>
              </a:custGeom>
              <a:solidFill>
                <a:srgbClr val="FFD60A"/>
              </a:solidFill>
              <a:ln>
                <a:noFill/>
              </a:ln>
              <a:extLst>
                <a:ext uri="{91240B29-F687-4F45-9708-019B960494DF}">
                  <a14:hiddenLine xmlns:a14="http://schemas.microsoft.com/office/drawing/2010/main" w="9525">
                    <a:solidFill>
                      <a:srgbClr val="000000"/>
                    </a:solidFill>
                    <a:round/>
                    <a:headEnd/>
                    <a:tailEnd/>
                  </a14:hiddenLine>
                </a:ext>
              </a:extLst>
            </p:spPr>
            <p:txBody>
              <a:bodyPr lIns="93247" tIns="46623" rIns="93247" bIns="46623"/>
              <a:lstStyle/>
              <a:p>
                <a:pPr defTabSz="914224" eaLnBrk="1" fontAlgn="auto" hangingPunct="1">
                  <a:spcBef>
                    <a:spcPts val="0"/>
                  </a:spcBef>
                  <a:spcAft>
                    <a:spcPts val="0"/>
                  </a:spcAft>
                  <a:defRPr/>
                </a:pPr>
                <a:endParaRPr lang="sl-SI" sz="1836" kern="0" dirty="0">
                  <a:solidFill>
                    <a:sysClr val="windowText" lastClr="000000"/>
                  </a:solidFill>
                  <a:latin typeface="+mn-lt"/>
                </a:endParaRPr>
              </a:p>
            </p:txBody>
          </p:sp>
          <p:sp>
            <p:nvSpPr>
              <p:cNvPr id="80" name="Freeform 58">
                <a:extLst>
                  <a:ext uri="{FF2B5EF4-FFF2-40B4-BE49-F238E27FC236}">
                    <a16:creationId xmlns:a16="http://schemas.microsoft.com/office/drawing/2014/main" id="{969B2058-66AC-4AE0-9DF5-E6BFBBDD085F}"/>
                  </a:ext>
                </a:extLst>
              </p:cNvPr>
              <p:cNvSpPr>
                <a:spLocks/>
              </p:cNvSpPr>
              <p:nvPr/>
            </p:nvSpPr>
            <p:spPr bwMode="auto">
              <a:xfrm>
                <a:off x="10522510" y="2836238"/>
                <a:ext cx="0" cy="0"/>
              </a:xfrm>
              <a:custGeom>
                <a:avLst/>
                <a:gdLst>
                  <a:gd name="T0" fmla="*/ 0 h 1"/>
                  <a:gd name="T1" fmla="*/ 1 h 1"/>
                  <a:gd name="T2" fmla="*/ 0 h 1"/>
                </a:gdLst>
                <a:ahLst/>
                <a:cxnLst>
                  <a:cxn ang="0">
                    <a:pos x="0" y="T0"/>
                  </a:cxn>
                  <a:cxn ang="0">
                    <a:pos x="0" y="T1"/>
                  </a:cxn>
                  <a:cxn ang="0">
                    <a:pos x="0" y="T2"/>
                  </a:cxn>
                </a:cxnLst>
                <a:rect l="0" t="0" r="r" b="b"/>
                <a:pathLst>
                  <a:path h="1">
                    <a:moveTo>
                      <a:pt x="0" y="0"/>
                    </a:moveTo>
                    <a:cubicBezTo>
                      <a:pt x="0" y="1"/>
                      <a:pt x="0" y="1"/>
                      <a:pt x="0" y="1"/>
                    </a:cubicBezTo>
                    <a:cubicBezTo>
                      <a:pt x="0" y="1"/>
                      <a:pt x="0" y="1"/>
                      <a:pt x="0" y="0"/>
                    </a:cubicBezTo>
                    <a:close/>
                  </a:path>
                </a:pathLst>
              </a:custGeom>
              <a:solidFill>
                <a:srgbClr val="FFD60A"/>
              </a:solidFill>
              <a:ln>
                <a:noFill/>
              </a:ln>
              <a:extLst>
                <a:ext uri="{91240B29-F687-4F45-9708-019B960494DF}">
                  <a14:hiddenLine xmlns:a14="http://schemas.microsoft.com/office/drawing/2010/main" w="9525">
                    <a:solidFill>
                      <a:srgbClr val="000000"/>
                    </a:solidFill>
                    <a:round/>
                    <a:headEnd/>
                    <a:tailEnd/>
                  </a14:hiddenLine>
                </a:ext>
              </a:extLst>
            </p:spPr>
            <p:txBody>
              <a:bodyPr lIns="93247" tIns="46623" rIns="93247" bIns="46623"/>
              <a:lstStyle/>
              <a:p>
                <a:pPr defTabSz="914224" eaLnBrk="1" fontAlgn="auto" hangingPunct="1">
                  <a:spcBef>
                    <a:spcPts val="0"/>
                  </a:spcBef>
                  <a:spcAft>
                    <a:spcPts val="0"/>
                  </a:spcAft>
                  <a:defRPr/>
                </a:pPr>
                <a:endParaRPr lang="sl-SI" sz="1836" kern="0" dirty="0">
                  <a:solidFill>
                    <a:sysClr val="windowText" lastClr="000000"/>
                  </a:solidFill>
                  <a:latin typeface="+mn-lt"/>
                </a:endParaRPr>
              </a:p>
            </p:txBody>
          </p:sp>
          <p:sp>
            <p:nvSpPr>
              <p:cNvPr id="81" name="Freeform 59">
                <a:extLst>
                  <a:ext uri="{FF2B5EF4-FFF2-40B4-BE49-F238E27FC236}">
                    <a16:creationId xmlns:a16="http://schemas.microsoft.com/office/drawing/2014/main" id="{4ED34461-2640-4ABF-9B3E-90F77987EF86}"/>
                  </a:ext>
                </a:extLst>
              </p:cNvPr>
              <p:cNvSpPr>
                <a:spLocks/>
              </p:cNvSpPr>
              <p:nvPr/>
            </p:nvSpPr>
            <p:spPr bwMode="auto">
              <a:xfrm>
                <a:off x="10520582" y="2838167"/>
                <a:ext cx="0" cy="1930"/>
              </a:xfrm>
              <a:custGeom>
                <a:avLst/>
                <a:gdLst>
                  <a:gd name="T0" fmla="*/ 0 h 1"/>
                  <a:gd name="T1" fmla="*/ 1 h 1"/>
                  <a:gd name="T2" fmla="*/ 0 h 1"/>
                </a:gdLst>
                <a:ahLst/>
                <a:cxnLst>
                  <a:cxn ang="0">
                    <a:pos x="0" y="T0"/>
                  </a:cxn>
                  <a:cxn ang="0">
                    <a:pos x="0" y="T1"/>
                  </a:cxn>
                  <a:cxn ang="0">
                    <a:pos x="0" y="T2"/>
                  </a:cxn>
                </a:cxnLst>
                <a:rect l="0" t="0" r="r" b="b"/>
                <a:pathLst>
                  <a:path h="1">
                    <a:moveTo>
                      <a:pt x="0" y="0"/>
                    </a:moveTo>
                    <a:cubicBezTo>
                      <a:pt x="0" y="0"/>
                      <a:pt x="0" y="1"/>
                      <a:pt x="0" y="1"/>
                    </a:cubicBezTo>
                    <a:cubicBezTo>
                      <a:pt x="0" y="1"/>
                      <a:pt x="0" y="0"/>
                      <a:pt x="0" y="0"/>
                    </a:cubicBezTo>
                    <a:close/>
                  </a:path>
                </a:pathLst>
              </a:custGeom>
              <a:solidFill>
                <a:srgbClr val="FFD60A"/>
              </a:solidFill>
              <a:ln>
                <a:noFill/>
              </a:ln>
              <a:extLst>
                <a:ext uri="{91240B29-F687-4F45-9708-019B960494DF}">
                  <a14:hiddenLine xmlns:a14="http://schemas.microsoft.com/office/drawing/2010/main" w="9525">
                    <a:solidFill>
                      <a:srgbClr val="000000"/>
                    </a:solidFill>
                    <a:round/>
                    <a:headEnd/>
                    <a:tailEnd/>
                  </a14:hiddenLine>
                </a:ext>
              </a:extLst>
            </p:spPr>
            <p:txBody>
              <a:bodyPr lIns="93247" tIns="46623" rIns="93247" bIns="46623"/>
              <a:lstStyle/>
              <a:p>
                <a:pPr defTabSz="914224" eaLnBrk="1" fontAlgn="auto" hangingPunct="1">
                  <a:spcBef>
                    <a:spcPts val="0"/>
                  </a:spcBef>
                  <a:spcAft>
                    <a:spcPts val="0"/>
                  </a:spcAft>
                  <a:defRPr/>
                </a:pPr>
                <a:endParaRPr lang="sl-SI" sz="1836" kern="0" dirty="0">
                  <a:solidFill>
                    <a:sysClr val="windowText" lastClr="000000"/>
                  </a:solidFill>
                  <a:latin typeface="+mn-lt"/>
                </a:endParaRPr>
              </a:p>
            </p:txBody>
          </p:sp>
          <p:sp>
            <p:nvSpPr>
              <p:cNvPr id="82" name="Freeform 60">
                <a:extLst>
                  <a:ext uri="{FF2B5EF4-FFF2-40B4-BE49-F238E27FC236}">
                    <a16:creationId xmlns:a16="http://schemas.microsoft.com/office/drawing/2014/main" id="{F2DC252D-8BA2-49ED-9818-02FF331C6DAD}"/>
                  </a:ext>
                </a:extLst>
              </p:cNvPr>
              <p:cNvSpPr>
                <a:spLocks/>
              </p:cNvSpPr>
              <p:nvPr/>
            </p:nvSpPr>
            <p:spPr bwMode="auto">
              <a:xfrm>
                <a:off x="10512872" y="2828519"/>
                <a:ext cx="100236" cy="88771"/>
              </a:xfrm>
              <a:custGeom>
                <a:avLst/>
                <a:gdLst>
                  <a:gd name="T0" fmla="*/ 74 w 78"/>
                  <a:gd name="T1" fmla="*/ 17 h 70"/>
                  <a:gd name="T2" fmla="*/ 72 w 78"/>
                  <a:gd name="T3" fmla="*/ 17 h 70"/>
                  <a:gd name="T4" fmla="*/ 72 w 78"/>
                  <a:gd name="T5" fmla="*/ 12 h 70"/>
                  <a:gd name="T6" fmla="*/ 72 w 78"/>
                  <a:gd name="T7" fmla="*/ 11 h 70"/>
                  <a:gd name="T8" fmla="*/ 72 w 78"/>
                  <a:gd name="T9" fmla="*/ 10 h 70"/>
                  <a:gd name="T10" fmla="*/ 72 w 78"/>
                  <a:gd name="T11" fmla="*/ 9 h 70"/>
                  <a:gd name="T12" fmla="*/ 72 w 78"/>
                  <a:gd name="T13" fmla="*/ 9 h 70"/>
                  <a:gd name="T14" fmla="*/ 72 w 78"/>
                  <a:gd name="T15" fmla="*/ 8 h 70"/>
                  <a:gd name="T16" fmla="*/ 72 w 78"/>
                  <a:gd name="T17" fmla="*/ 7 h 70"/>
                  <a:gd name="T18" fmla="*/ 72 w 78"/>
                  <a:gd name="T19" fmla="*/ 7 h 70"/>
                  <a:gd name="T20" fmla="*/ 71 w 78"/>
                  <a:gd name="T21" fmla="*/ 5 h 70"/>
                  <a:gd name="T22" fmla="*/ 71 w 78"/>
                  <a:gd name="T23" fmla="*/ 5 h 70"/>
                  <a:gd name="T24" fmla="*/ 70 w 78"/>
                  <a:gd name="T25" fmla="*/ 4 h 70"/>
                  <a:gd name="T26" fmla="*/ 70 w 78"/>
                  <a:gd name="T27" fmla="*/ 4 h 70"/>
                  <a:gd name="T28" fmla="*/ 69 w 78"/>
                  <a:gd name="T29" fmla="*/ 3 h 70"/>
                  <a:gd name="T30" fmla="*/ 69 w 78"/>
                  <a:gd name="T31" fmla="*/ 3 h 70"/>
                  <a:gd name="T32" fmla="*/ 63 w 78"/>
                  <a:gd name="T33" fmla="*/ 3 h 70"/>
                  <a:gd name="T34" fmla="*/ 52 w 78"/>
                  <a:gd name="T35" fmla="*/ 1 h 70"/>
                  <a:gd name="T36" fmla="*/ 32 w 78"/>
                  <a:gd name="T37" fmla="*/ 3 h 70"/>
                  <a:gd name="T38" fmla="*/ 11 w 78"/>
                  <a:gd name="T39" fmla="*/ 0 h 70"/>
                  <a:gd name="T40" fmla="*/ 8 w 78"/>
                  <a:gd name="T41" fmla="*/ 4 h 70"/>
                  <a:gd name="T42" fmla="*/ 8 w 78"/>
                  <a:gd name="T43" fmla="*/ 4 h 70"/>
                  <a:gd name="T44" fmla="*/ 7 w 78"/>
                  <a:gd name="T45" fmla="*/ 5 h 70"/>
                  <a:gd name="T46" fmla="*/ 7 w 78"/>
                  <a:gd name="T47" fmla="*/ 6 h 70"/>
                  <a:gd name="T48" fmla="*/ 7 w 78"/>
                  <a:gd name="T49" fmla="*/ 7 h 70"/>
                  <a:gd name="T50" fmla="*/ 7 w 78"/>
                  <a:gd name="T51" fmla="*/ 7 h 70"/>
                  <a:gd name="T52" fmla="*/ 6 w 78"/>
                  <a:gd name="T53" fmla="*/ 8 h 70"/>
                  <a:gd name="T54" fmla="*/ 6 w 78"/>
                  <a:gd name="T55" fmla="*/ 9 h 70"/>
                  <a:gd name="T56" fmla="*/ 6 w 78"/>
                  <a:gd name="T57" fmla="*/ 10 h 70"/>
                  <a:gd name="T58" fmla="*/ 6 w 78"/>
                  <a:gd name="T59" fmla="*/ 10 h 70"/>
                  <a:gd name="T60" fmla="*/ 6 w 78"/>
                  <a:gd name="T61" fmla="*/ 12 h 70"/>
                  <a:gd name="T62" fmla="*/ 6 w 78"/>
                  <a:gd name="T63" fmla="*/ 17 h 70"/>
                  <a:gd name="T64" fmla="*/ 5 w 78"/>
                  <a:gd name="T65" fmla="*/ 17 h 70"/>
                  <a:gd name="T66" fmla="*/ 0 w 78"/>
                  <a:gd name="T67" fmla="*/ 22 h 70"/>
                  <a:gd name="T68" fmla="*/ 0 w 78"/>
                  <a:gd name="T69" fmla="*/ 35 h 70"/>
                  <a:gd name="T70" fmla="*/ 6 w 78"/>
                  <a:gd name="T71" fmla="*/ 40 h 70"/>
                  <a:gd name="T72" fmla="*/ 24 w 78"/>
                  <a:gd name="T73" fmla="*/ 70 h 70"/>
                  <a:gd name="T74" fmla="*/ 54 w 78"/>
                  <a:gd name="T75" fmla="*/ 70 h 70"/>
                  <a:gd name="T76" fmla="*/ 72 w 78"/>
                  <a:gd name="T77" fmla="*/ 40 h 70"/>
                  <a:gd name="T78" fmla="*/ 78 w 78"/>
                  <a:gd name="T79" fmla="*/ 35 h 70"/>
                  <a:gd name="T80" fmla="*/ 78 w 78"/>
                  <a:gd name="T81" fmla="*/ 22 h 70"/>
                  <a:gd name="T82" fmla="*/ 74 w 78"/>
                  <a:gd name="T83" fmla="*/ 17 h 70"/>
                </a:gdLst>
                <a:ahLst/>
                <a:cxnLst>
                  <a:cxn ang="0">
                    <a:pos x="T0" y="T1"/>
                  </a:cxn>
                  <a:cxn ang="0">
                    <a:pos x="T2" y="T3"/>
                  </a:cxn>
                  <a:cxn ang="0">
                    <a:pos x="T4" y="T5"/>
                  </a:cxn>
                  <a:cxn ang="0">
                    <a:pos x="T6" y="T7"/>
                  </a:cxn>
                  <a:cxn ang="0">
                    <a:pos x="T8" y="T9"/>
                  </a:cxn>
                  <a:cxn ang="0">
                    <a:pos x="T10" y="T11"/>
                  </a:cxn>
                  <a:cxn ang="0">
                    <a:pos x="T12" y="T13"/>
                  </a:cxn>
                  <a:cxn ang="0">
                    <a:pos x="T14" y="T15"/>
                  </a:cxn>
                  <a:cxn ang="0">
                    <a:pos x="T16" y="T17"/>
                  </a:cxn>
                  <a:cxn ang="0">
                    <a:pos x="T18" y="T19"/>
                  </a:cxn>
                  <a:cxn ang="0">
                    <a:pos x="T20" y="T21"/>
                  </a:cxn>
                  <a:cxn ang="0">
                    <a:pos x="T22" y="T23"/>
                  </a:cxn>
                  <a:cxn ang="0">
                    <a:pos x="T24" y="T25"/>
                  </a:cxn>
                  <a:cxn ang="0">
                    <a:pos x="T26" y="T27"/>
                  </a:cxn>
                  <a:cxn ang="0">
                    <a:pos x="T28" y="T29"/>
                  </a:cxn>
                  <a:cxn ang="0">
                    <a:pos x="T30" y="T31"/>
                  </a:cxn>
                  <a:cxn ang="0">
                    <a:pos x="T32" y="T33"/>
                  </a:cxn>
                  <a:cxn ang="0">
                    <a:pos x="T34" y="T35"/>
                  </a:cxn>
                  <a:cxn ang="0">
                    <a:pos x="T36" y="T37"/>
                  </a:cxn>
                  <a:cxn ang="0">
                    <a:pos x="T38" y="T39"/>
                  </a:cxn>
                  <a:cxn ang="0">
                    <a:pos x="T40" y="T41"/>
                  </a:cxn>
                  <a:cxn ang="0">
                    <a:pos x="T42" y="T43"/>
                  </a:cxn>
                  <a:cxn ang="0">
                    <a:pos x="T44" y="T45"/>
                  </a:cxn>
                  <a:cxn ang="0">
                    <a:pos x="T46" y="T47"/>
                  </a:cxn>
                  <a:cxn ang="0">
                    <a:pos x="T48" y="T49"/>
                  </a:cxn>
                  <a:cxn ang="0">
                    <a:pos x="T50" y="T51"/>
                  </a:cxn>
                  <a:cxn ang="0">
                    <a:pos x="T52" y="T53"/>
                  </a:cxn>
                  <a:cxn ang="0">
                    <a:pos x="T54" y="T55"/>
                  </a:cxn>
                  <a:cxn ang="0">
                    <a:pos x="T56" y="T57"/>
                  </a:cxn>
                  <a:cxn ang="0">
                    <a:pos x="T58" y="T59"/>
                  </a:cxn>
                  <a:cxn ang="0">
                    <a:pos x="T60" y="T61"/>
                  </a:cxn>
                  <a:cxn ang="0">
                    <a:pos x="T62" y="T63"/>
                  </a:cxn>
                  <a:cxn ang="0">
                    <a:pos x="T64" y="T65"/>
                  </a:cxn>
                  <a:cxn ang="0">
                    <a:pos x="T66" y="T67"/>
                  </a:cxn>
                  <a:cxn ang="0">
                    <a:pos x="T68" y="T69"/>
                  </a:cxn>
                  <a:cxn ang="0">
                    <a:pos x="T70" y="T71"/>
                  </a:cxn>
                  <a:cxn ang="0">
                    <a:pos x="T72" y="T73"/>
                  </a:cxn>
                  <a:cxn ang="0">
                    <a:pos x="T74" y="T75"/>
                  </a:cxn>
                  <a:cxn ang="0">
                    <a:pos x="T76" y="T77"/>
                  </a:cxn>
                  <a:cxn ang="0">
                    <a:pos x="T78" y="T79"/>
                  </a:cxn>
                  <a:cxn ang="0">
                    <a:pos x="T80" y="T81"/>
                  </a:cxn>
                  <a:cxn ang="0">
                    <a:pos x="T82" y="T83"/>
                  </a:cxn>
                </a:cxnLst>
                <a:rect l="0" t="0" r="r" b="b"/>
                <a:pathLst>
                  <a:path w="78" h="70">
                    <a:moveTo>
                      <a:pt x="74" y="17"/>
                    </a:moveTo>
                    <a:cubicBezTo>
                      <a:pt x="74" y="17"/>
                      <a:pt x="73" y="17"/>
                      <a:pt x="72" y="17"/>
                    </a:cubicBezTo>
                    <a:cubicBezTo>
                      <a:pt x="72" y="12"/>
                      <a:pt x="72" y="12"/>
                      <a:pt x="72" y="12"/>
                    </a:cubicBezTo>
                    <a:cubicBezTo>
                      <a:pt x="72" y="12"/>
                      <a:pt x="72" y="11"/>
                      <a:pt x="72" y="11"/>
                    </a:cubicBezTo>
                    <a:cubicBezTo>
                      <a:pt x="72" y="10"/>
                      <a:pt x="72" y="10"/>
                      <a:pt x="72" y="10"/>
                    </a:cubicBezTo>
                    <a:cubicBezTo>
                      <a:pt x="72" y="10"/>
                      <a:pt x="72" y="9"/>
                      <a:pt x="72" y="9"/>
                    </a:cubicBezTo>
                    <a:cubicBezTo>
                      <a:pt x="72" y="9"/>
                      <a:pt x="72" y="9"/>
                      <a:pt x="72" y="9"/>
                    </a:cubicBezTo>
                    <a:cubicBezTo>
                      <a:pt x="72" y="8"/>
                      <a:pt x="72" y="8"/>
                      <a:pt x="72" y="8"/>
                    </a:cubicBezTo>
                    <a:cubicBezTo>
                      <a:pt x="72" y="8"/>
                      <a:pt x="72" y="7"/>
                      <a:pt x="72" y="7"/>
                    </a:cubicBezTo>
                    <a:cubicBezTo>
                      <a:pt x="72" y="7"/>
                      <a:pt x="72" y="7"/>
                      <a:pt x="72" y="7"/>
                    </a:cubicBezTo>
                    <a:cubicBezTo>
                      <a:pt x="71" y="6"/>
                      <a:pt x="71" y="6"/>
                      <a:pt x="71" y="5"/>
                    </a:cubicBezTo>
                    <a:cubicBezTo>
                      <a:pt x="71" y="5"/>
                      <a:pt x="71" y="5"/>
                      <a:pt x="71" y="5"/>
                    </a:cubicBezTo>
                    <a:cubicBezTo>
                      <a:pt x="71" y="4"/>
                      <a:pt x="70" y="4"/>
                      <a:pt x="70" y="4"/>
                    </a:cubicBezTo>
                    <a:cubicBezTo>
                      <a:pt x="70" y="4"/>
                      <a:pt x="70" y="4"/>
                      <a:pt x="70" y="4"/>
                    </a:cubicBezTo>
                    <a:cubicBezTo>
                      <a:pt x="70" y="3"/>
                      <a:pt x="70" y="3"/>
                      <a:pt x="69" y="3"/>
                    </a:cubicBezTo>
                    <a:cubicBezTo>
                      <a:pt x="69" y="3"/>
                      <a:pt x="69" y="3"/>
                      <a:pt x="69" y="3"/>
                    </a:cubicBezTo>
                    <a:cubicBezTo>
                      <a:pt x="68" y="3"/>
                      <a:pt x="66" y="3"/>
                      <a:pt x="63" y="3"/>
                    </a:cubicBezTo>
                    <a:cubicBezTo>
                      <a:pt x="59" y="3"/>
                      <a:pt x="55" y="2"/>
                      <a:pt x="52" y="1"/>
                    </a:cubicBezTo>
                    <a:cubicBezTo>
                      <a:pt x="47" y="2"/>
                      <a:pt x="40" y="3"/>
                      <a:pt x="32" y="3"/>
                    </a:cubicBezTo>
                    <a:cubicBezTo>
                      <a:pt x="24" y="3"/>
                      <a:pt x="16" y="2"/>
                      <a:pt x="11" y="0"/>
                    </a:cubicBezTo>
                    <a:cubicBezTo>
                      <a:pt x="10" y="1"/>
                      <a:pt x="9" y="3"/>
                      <a:pt x="8" y="4"/>
                    </a:cubicBezTo>
                    <a:cubicBezTo>
                      <a:pt x="8" y="4"/>
                      <a:pt x="8" y="4"/>
                      <a:pt x="8" y="4"/>
                    </a:cubicBezTo>
                    <a:cubicBezTo>
                      <a:pt x="8" y="5"/>
                      <a:pt x="8" y="5"/>
                      <a:pt x="7" y="5"/>
                    </a:cubicBezTo>
                    <a:cubicBezTo>
                      <a:pt x="7" y="6"/>
                      <a:pt x="7" y="6"/>
                      <a:pt x="7" y="6"/>
                    </a:cubicBezTo>
                    <a:cubicBezTo>
                      <a:pt x="7" y="6"/>
                      <a:pt x="7" y="6"/>
                      <a:pt x="7" y="7"/>
                    </a:cubicBezTo>
                    <a:cubicBezTo>
                      <a:pt x="7" y="7"/>
                      <a:pt x="7" y="7"/>
                      <a:pt x="7" y="7"/>
                    </a:cubicBezTo>
                    <a:cubicBezTo>
                      <a:pt x="7" y="8"/>
                      <a:pt x="6" y="8"/>
                      <a:pt x="6" y="8"/>
                    </a:cubicBezTo>
                    <a:cubicBezTo>
                      <a:pt x="6" y="8"/>
                      <a:pt x="6" y="9"/>
                      <a:pt x="6" y="9"/>
                    </a:cubicBezTo>
                    <a:cubicBezTo>
                      <a:pt x="6" y="9"/>
                      <a:pt x="6" y="10"/>
                      <a:pt x="6" y="10"/>
                    </a:cubicBezTo>
                    <a:cubicBezTo>
                      <a:pt x="6" y="10"/>
                      <a:pt x="6" y="10"/>
                      <a:pt x="6" y="10"/>
                    </a:cubicBezTo>
                    <a:cubicBezTo>
                      <a:pt x="6" y="11"/>
                      <a:pt x="6" y="11"/>
                      <a:pt x="6" y="12"/>
                    </a:cubicBezTo>
                    <a:cubicBezTo>
                      <a:pt x="6" y="17"/>
                      <a:pt x="6" y="17"/>
                      <a:pt x="6" y="17"/>
                    </a:cubicBezTo>
                    <a:cubicBezTo>
                      <a:pt x="6" y="17"/>
                      <a:pt x="5" y="17"/>
                      <a:pt x="5" y="17"/>
                    </a:cubicBezTo>
                    <a:cubicBezTo>
                      <a:pt x="2" y="17"/>
                      <a:pt x="0" y="20"/>
                      <a:pt x="0" y="22"/>
                    </a:cubicBezTo>
                    <a:cubicBezTo>
                      <a:pt x="0" y="35"/>
                      <a:pt x="0" y="35"/>
                      <a:pt x="0" y="35"/>
                    </a:cubicBezTo>
                    <a:cubicBezTo>
                      <a:pt x="0" y="38"/>
                      <a:pt x="3" y="40"/>
                      <a:pt x="6" y="40"/>
                    </a:cubicBezTo>
                    <a:cubicBezTo>
                      <a:pt x="6" y="40"/>
                      <a:pt x="16" y="70"/>
                      <a:pt x="24" y="70"/>
                    </a:cubicBezTo>
                    <a:cubicBezTo>
                      <a:pt x="54" y="70"/>
                      <a:pt x="54" y="70"/>
                      <a:pt x="54" y="70"/>
                    </a:cubicBezTo>
                    <a:cubicBezTo>
                      <a:pt x="63" y="70"/>
                      <a:pt x="72" y="40"/>
                      <a:pt x="72" y="40"/>
                    </a:cubicBezTo>
                    <a:cubicBezTo>
                      <a:pt x="76" y="40"/>
                      <a:pt x="78" y="38"/>
                      <a:pt x="78" y="35"/>
                    </a:cubicBezTo>
                    <a:cubicBezTo>
                      <a:pt x="78" y="22"/>
                      <a:pt x="78" y="22"/>
                      <a:pt x="78" y="22"/>
                    </a:cubicBezTo>
                    <a:cubicBezTo>
                      <a:pt x="78" y="20"/>
                      <a:pt x="77" y="18"/>
                      <a:pt x="74" y="17"/>
                    </a:cubicBezTo>
                    <a:close/>
                  </a:path>
                </a:pathLst>
              </a:custGeom>
              <a:solidFill>
                <a:srgbClr val="FFB900"/>
              </a:solidFill>
              <a:ln>
                <a:noFill/>
              </a:ln>
              <a:extLst>
                <a:ext uri="{91240B29-F687-4F45-9708-019B960494DF}">
                  <a14:hiddenLine xmlns:a14="http://schemas.microsoft.com/office/drawing/2010/main" w="9525">
                    <a:solidFill>
                      <a:srgbClr val="000000"/>
                    </a:solidFill>
                    <a:round/>
                    <a:headEnd/>
                    <a:tailEnd/>
                  </a14:hiddenLine>
                </a:ext>
              </a:extLst>
            </p:spPr>
            <p:txBody>
              <a:bodyPr lIns="93247" tIns="46623" rIns="93247" bIns="46623"/>
              <a:lstStyle/>
              <a:p>
                <a:pPr defTabSz="914224" eaLnBrk="1" fontAlgn="auto" hangingPunct="1">
                  <a:spcBef>
                    <a:spcPts val="0"/>
                  </a:spcBef>
                  <a:spcAft>
                    <a:spcPts val="0"/>
                  </a:spcAft>
                  <a:defRPr/>
                </a:pPr>
                <a:endParaRPr lang="sl-SI" sz="1836" kern="0" dirty="0">
                  <a:solidFill>
                    <a:sysClr val="windowText" lastClr="000000"/>
                  </a:solidFill>
                  <a:latin typeface="+mn-lt"/>
                </a:endParaRPr>
              </a:p>
            </p:txBody>
          </p:sp>
          <p:sp>
            <p:nvSpPr>
              <p:cNvPr id="83" name="Freeform 61">
                <a:extLst>
                  <a:ext uri="{FF2B5EF4-FFF2-40B4-BE49-F238E27FC236}">
                    <a16:creationId xmlns:a16="http://schemas.microsoft.com/office/drawing/2014/main" id="{ED01C454-28A2-42AD-859A-1A5B0B1FCA8A}"/>
                  </a:ext>
                </a:extLst>
              </p:cNvPr>
              <p:cNvSpPr>
                <a:spLocks noEditPoints="1"/>
              </p:cNvSpPr>
              <p:nvPr/>
            </p:nvSpPr>
            <p:spPr bwMode="auto">
              <a:xfrm>
                <a:off x="10522510" y="2845886"/>
                <a:ext cx="84815" cy="27017"/>
              </a:xfrm>
              <a:custGeom>
                <a:avLst/>
                <a:gdLst>
                  <a:gd name="T0" fmla="*/ 66 w 67"/>
                  <a:gd name="T1" fmla="*/ 2 h 22"/>
                  <a:gd name="T2" fmla="*/ 49 w 67"/>
                  <a:gd name="T3" fmla="*/ 1 h 22"/>
                  <a:gd name="T4" fmla="*/ 33 w 67"/>
                  <a:gd name="T5" fmla="*/ 5 h 22"/>
                  <a:gd name="T6" fmla="*/ 17 w 67"/>
                  <a:gd name="T7" fmla="*/ 1 h 22"/>
                  <a:gd name="T8" fmla="*/ 0 w 67"/>
                  <a:gd name="T9" fmla="*/ 2 h 22"/>
                  <a:gd name="T10" fmla="*/ 0 w 67"/>
                  <a:gd name="T11" fmla="*/ 4 h 22"/>
                  <a:gd name="T12" fmla="*/ 2 w 67"/>
                  <a:gd name="T13" fmla="*/ 7 h 22"/>
                  <a:gd name="T14" fmla="*/ 4 w 67"/>
                  <a:gd name="T15" fmla="*/ 12 h 22"/>
                  <a:gd name="T16" fmla="*/ 20 w 67"/>
                  <a:gd name="T17" fmla="*/ 21 h 22"/>
                  <a:gd name="T18" fmla="*/ 31 w 67"/>
                  <a:gd name="T19" fmla="*/ 9 h 22"/>
                  <a:gd name="T20" fmla="*/ 33 w 67"/>
                  <a:gd name="T21" fmla="*/ 8 h 22"/>
                  <a:gd name="T22" fmla="*/ 36 w 67"/>
                  <a:gd name="T23" fmla="*/ 9 h 22"/>
                  <a:gd name="T24" fmla="*/ 47 w 67"/>
                  <a:gd name="T25" fmla="*/ 21 h 22"/>
                  <a:gd name="T26" fmla="*/ 62 w 67"/>
                  <a:gd name="T27" fmla="*/ 12 h 22"/>
                  <a:gd name="T28" fmla="*/ 64 w 67"/>
                  <a:gd name="T29" fmla="*/ 7 h 22"/>
                  <a:gd name="T30" fmla="*/ 66 w 67"/>
                  <a:gd name="T31" fmla="*/ 4 h 22"/>
                  <a:gd name="T32" fmla="*/ 66 w 67"/>
                  <a:gd name="T33" fmla="*/ 2 h 22"/>
                  <a:gd name="T34" fmla="*/ 25 w 67"/>
                  <a:gd name="T35" fmla="*/ 16 h 22"/>
                  <a:gd name="T36" fmla="*/ 13 w 67"/>
                  <a:gd name="T37" fmla="*/ 19 h 22"/>
                  <a:gd name="T38" fmla="*/ 6 w 67"/>
                  <a:gd name="T39" fmla="*/ 8 h 22"/>
                  <a:gd name="T40" fmla="*/ 18 w 67"/>
                  <a:gd name="T41" fmla="*/ 3 h 22"/>
                  <a:gd name="T42" fmla="*/ 26 w 67"/>
                  <a:gd name="T43" fmla="*/ 5 h 22"/>
                  <a:gd name="T44" fmla="*/ 25 w 67"/>
                  <a:gd name="T45" fmla="*/ 16 h 22"/>
                  <a:gd name="T46" fmla="*/ 53 w 67"/>
                  <a:gd name="T47" fmla="*/ 19 h 22"/>
                  <a:gd name="T48" fmla="*/ 41 w 67"/>
                  <a:gd name="T49" fmla="*/ 16 h 22"/>
                  <a:gd name="T50" fmla="*/ 41 w 67"/>
                  <a:gd name="T51" fmla="*/ 5 h 22"/>
                  <a:gd name="T52" fmla="*/ 49 w 67"/>
                  <a:gd name="T53" fmla="*/ 3 h 22"/>
                  <a:gd name="T54" fmla="*/ 61 w 67"/>
                  <a:gd name="T55" fmla="*/ 8 h 22"/>
                  <a:gd name="T56" fmla="*/ 53 w 67"/>
                  <a:gd name="T57" fmla="*/ 19 h 22"/>
                </a:gdLst>
                <a:ahLst/>
                <a:cxnLst>
                  <a:cxn ang="0">
                    <a:pos x="T0" y="T1"/>
                  </a:cxn>
                  <a:cxn ang="0">
                    <a:pos x="T2" y="T3"/>
                  </a:cxn>
                  <a:cxn ang="0">
                    <a:pos x="T4" y="T5"/>
                  </a:cxn>
                  <a:cxn ang="0">
                    <a:pos x="T6" y="T7"/>
                  </a:cxn>
                  <a:cxn ang="0">
                    <a:pos x="T8" y="T9"/>
                  </a:cxn>
                  <a:cxn ang="0">
                    <a:pos x="T10" y="T11"/>
                  </a:cxn>
                  <a:cxn ang="0">
                    <a:pos x="T12" y="T13"/>
                  </a:cxn>
                  <a:cxn ang="0">
                    <a:pos x="T14" y="T15"/>
                  </a:cxn>
                  <a:cxn ang="0">
                    <a:pos x="T16" y="T17"/>
                  </a:cxn>
                  <a:cxn ang="0">
                    <a:pos x="T18" y="T19"/>
                  </a:cxn>
                  <a:cxn ang="0">
                    <a:pos x="T20" y="T21"/>
                  </a:cxn>
                  <a:cxn ang="0">
                    <a:pos x="T22" y="T23"/>
                  </a:cxn>
                  <a:cxn ang="0">
                    <a:pos x="T24" y="T25"/>
                  </a:cxn>
                  <a:cxn ang="0">
                    <a:pos x="T26" y="T27"/>
                  </a:cxn>
                  <a:cxn ang="0">
                    <a:pos x="T28" y="T29"/>
                  </a:cxn>
                  <a:cxn ang="0">
                    <a:pos x="T30" y="T31"/>
                  </a:cxn>
                  <a:cxn ang="0">
                    <a:pos x="T32" y="T33"/>
                  </a:cxn>
                  <a:cxn ang="0">
                    <a:pos x="T34" y="T35"/>
                  </a:cxn>
                  <a:cxn ang="0">
                    <a:pos x="T36" y="T37"/>
                  </a:cxn>
                  <a:cxn ang="0">
                    <a:pos x="T38" y="T39"/>
                  </a:cxn>
                  <a:cxn ang="0">
                    <a:pos x="T40" y="T41"/>
                  </a:cxn>
                  <a:cxn ang="0">
                    <a:pos x="T42" y="T43"/>
                  </a:cxn>
                  <a:cxn ang="0">
                    <a:pos x="T44" y="T45"/>
                  </a:cxn>
                  <a:cxn ang="0">
                    <a:pos x="T46" y="T47"/>
                  </a:cxn>
                  <a:cxn ang="0">
                    <a:pos x="T48" y="T49"/>
                  </a:cxn>
                  <a:cxn ang="0">
                    <a:pos x="T50" y="T51"/>
                  </a:cxn>
                  <a:cxn ang="0">
                    <a:pos x="T52" y="T53"/>
                  </a:cxn>
                  <a:cxn ang="0">
                    <a:pos x="T54" y="T55"/>
                  </a:cxn>
                  <a:cxn ang="0">
                    <a:pos x="T56" y="T57"/>
                  </a:cxn>
                </a:cxnLst>
                <a:rect l="0" t="0" r="r" b="b"/>
                <a:pathLst>
                  <a:path w="67" h="22">
                    <a:moveTo>
                      <a:pt x="66" y="2"/>
                    </a:moveTo>
                    <a:cubicBezTo>
                      <a:pt x="66" y="2"/>
                      <a:pt x="56" y="0"/>
                      <a:pt x="49" y="1"/>
                    </a:cubicBezTo>
                    <a:cubicBezTo>
                      <a:pt x="42" y="2"/>
                      <a:pt x="37" y="5"/>
                      <a:pt x="33" y="5"/>
                    </a:cubicBezTo>
                    <a:cubicBezTo>
                      <a:pt x="30" y="5"/>
                      <a:pt x="24" y="2"/>
                      <a:pt x="17" y="1"/>
                    </a:cubicBezTo>
                    <a:cubicBezTo>
                      <a:pt x="10" y="0"/>
                      <a:pt x="0" y="2"/>
                      <a:pt x="0" y="2"/>
                    </a:cubicBezTo>
                    <a:cubicBezTo>
                      <a:pt x="0" y="2"/>
                      <a:pt x="0" y="3"/>
                      <a:pt x="0" y="4"/>
                    </a:cubicBezTo>
                    <a:cubicBezTo>
                      <a:pt x="1" y="5"/>
                      <a:pt x="1" y="6"/>
                      <a:pt x="2" y="7"/>
                    </a:cubicBezTo>
                    <a:cubicBezTo>
                      <a:pt x="4" y="8"/>
                      <a:pt x="4" y="12"/>
                      <a:pt x="4" y="12"/>
                    </a:cubicBezTo>
                    <a:cubicBezTo>
                      <a:pt x="6" y="20"/>
                      <a:pt x="12" y="22"/>
                      <a:pt x="20" y="21"/>
                    </a:cubicBezTo>
                    <a:cubicBezTo>
                      <a:pt x="28" y="19"/>
                      <a:pt x="30" y="11"/>
                      <a:pt x="31" y="9"/>
                    </a:cubicBezTo>
                    <a:cubicBezTo>
                      <a:pt x="32" y="8"/>
                      <a:pt x="33" y="8"/>
                      <a:pt x="33" y="8"/>
                    </a:cubicBezTo>
                    <a:cubicBezTo>
                      <a:pt x="33" y="8"/>
                      <a:pt x="35" y="8"/>
                      <a:pt x="36" y="9"/>
                    </a:cubicBezTo>
                    <a:cubicBezTo>
                      <a:pt x="37" y="11"/>
                      <a:pt x="39" y="19"/>
                      <a:pt x="47" y="21"/>
                    </a:cubicBezTo>
                    <a:cubicBezTo>
                      <a:pt x="55" y="22"/>
                      <a:pt x="61" y="20"/>
                      <a:pt x="62" y="12"/>
                    </a:cubicBezTo>
                    <a:cubicBezTo>
                      <a:pt x="62" y="12"/>
                      <a:pt x="62" y="8"/>
                      <a:pt x="64" y="7"/>
                    </a:cubicBezTo>
                    <a:cubicBezTo>
                      <a:pt x="66" y="6"/>
                      <a:pt x="66" y="5"/>
                      <a:pt x="66" y="4"/>
                    </a:cubicBezTo>
                    <a:cubicBezTo>
                      <a:pt x="66" y="3"/>
                      <a:pt x="67" y="2"/>
                      <a:pt x="66" y="2"/>
                    </a:cubicBezTo>
                    <a:close/>
                    <a:moveTo>
                      <a:pt x="25" y="16"/>
                    </a:moveTo>
                    <a:cubicBezTo>
                      <a:pt x="23" y="19"/>
                      <a:pt x="19" y="20"/>
                      <a:pt x="13" y="19"/>
                    </a:cubicBezTo>
                    <a:cubicBezTo>
                      <a:pt x="8" y="18"/>
                      <a:pt x="6" y="14"/>
                      <a:pt x="6" y="8"/>
                    </a:cubicBezTo>
                    <a:cubicBezTo>
                      <a:pt x="6" y="1"/>
                      <a:pt x="18" y="3"/>
                      <a:pt x="18" y="3"/>
                    </a:cubicBezTo>
                    <a:cubicBezTo>
                      <a:pt x="22" y="4"/>
                      <a:pt x="22" y="4"/>
                      <a:pt x="26" y="5"/>
                    </a:cubicBezTo>
                    <a:cubicBezTo>
                      <a:pt x="30" y="6"/>
                      <a:pt x="27" y="13"/>
                      <a:pt x="25" y="16"/>
                    </a:cubicBezTo>
                    <a:close/>
                    <a:moveTo>
                      <a:pt x="53" y="19"/>
                    </a:moveTo>
                    <a:cubicBezTo>
                      <a:pt x="48" y="20"/>
                      <a:pt x="44" y="19"/>
                      <a:pt x="41" y="16"/>
                    </a:cubicBezTo>
                    <a:cubicBezTo>
                      <a:pt x="39" y="13"/>
                      <a:pt x="37" y="6"/>
                      <a:pt x="41" y="5"/>
                    </a:cubicBezTo>
                    <a:cubicBezTo>
                      <a:pt x="44" y="4"/>
                      <a:pt x="44" y="4"/>
                      <a:pt x="49" y="3"/>
                    </a:cubicBezTo>
                    <a:cubicBezTo>
                      <a:pt x="49" y="3"/>
                      <a:pt x="61" y="1"/>
                      <a:pt x="61" y="8"/>
                    </a:cubicBezTo>
                    <a:cubicBezTo>
                      <a:pt x="61" y="14"/>
                      <a:pt x="59" y="18"/>
                      <a:pt x="53" y="19"/>
                    </a:cubicBezTo>
                    <a:close/>
                  </a:path>
                </a:pathLst>
              </a:custGeom>
              <a:solidFill>
                <a:srgbClr val="000000"/>
              </a:solidFill>
              <a:ln>
                <a:noFill/>
              </a:ln>
              <a:extLst>
                <a:ext uri="{91240B29-F687-4F45-9708-019B960494DF}">
                  <a14:hiddenLine xmlns:a14="http://schemas.microsoft.com/office/drawing/2010/main" w="9525">
                    <a:solidFill>
                      <a:srgbClr val="000000"/>
                    </a:solidFill>
                    <a:round/>
                    <a:headEnd/>
                    <a:tailEnd/>
                  </a14:hiddenLine>
                </a:ext>
              </a:extLst>
            </p:spPr>
            <p:txBody>
              <a:bodyPr lIns="93247" tIns="46623" rIns="93247" bIns="46623"/>
              <a:lstStyle/>
              <a:p>
                <a:pPr defTabSz="914224" eaLnBrk="1" fontAlgn="auto" hangingPunct="1">
                  <a:spcBef>
                    <a:spcPts val="0"/>
                  </a:spcBef>
                  <a:spcAft>
                    <a:spcPts val="0"/>
                  </a:spcAft>
                  <a:defRPr/>
                </a:pPr>
                <a:endParaRPr lang="sl-SI" sz="1836" kern="0" dirty="0">
                  <a:solidFill>
                    <a:sysClr val="windowText" lastClr="000000"/>
                  </a:solidFill>
                  <a:latin typeface="+mn-lt"/>
                </a:endParaRPr>
              </a:p>
            </p:txBody>
          </p:sp>
          <p:sp>
            <p:nvSpPr>
              <p:cNvPr id="84" name="Oval 62">
                <a:extLst>
                  <a:ext uri="{FF2B5EF4-FFF2-40B4-BE49-F238E27FC236}">
                    <a16:creationId xmlns:a16="http://schemas.microsoft.com/office/drawing/2014/main" id="{FC335A2A-4F91-4BC8-A239-F5CC3D3B8F49}"/>
                  </a:ext>
                </a:extLst>
              </p:cNvPr>
              <p:cNvSpPr>
                <a:spLocks noChangeArrowheads="1"/>
              </p:cNvSpPr>
              <p:nvPr/>
            </p:nvSpPr>
            <p:spPr bwMode="auto">
              <a:xfrm>
                <a:off x="10524437" y="2849746"/>
                <a:ext cx="0" cy="3860"/>
              </a:xfrm>
              <a:prstGeom prst="ellipse">
                <a:avLst/>
              </a:prstGeom>
              <a:solidFill>
                <a:srgbClr val="FFFFFF"/>
              </a:solidFill>
              <a:ln>
                <a:noFill/>
              </a:ln>
              <a:extLst>
                <a:ext uri="{91240B29-F687-4F45-9708-019B960494DF}">
                  <a14:hiddenLine xmlns:a14="http://schemas.microsoft.com/office/drawing/2010/main" w="9525">
                    <a:solidFill>
                      <a:srgbClr val="000000"/>
                    </a:solidFill>
                    <a:round/>
                    <a:headEnd/>
                    <a:tailEnd/>
                  </a14:hiddenLine>
                </a:ext>
              </a:extLst>
            </p:spPr>
            <p:txBody>
              <a:bodyPr lIns="93247" tIns="46623" rIns="93247" bIns="46623"/>
              <a:lstStyle/>
              <a:p>
                <a:pPr defTabSz="914224" eaLnBrk="1" fontAlgn="auto" hangingPunct="1">
                  <a:spcBef>
                    <a:spcPts val="0"/>
                  </a:spcBef>
                  <a:spcAft>
                    <a:spcPts val="0"/>
                  </a:spcAft>
                  <a:defRPr/>
                </a:pPr>
                <a:endParaRPr lang="sl-SI" sz="1836" kern="0" dirty="0">
                  <a:solidFill>
                    <a:sysClr val="windowText" lastClr="000000"/>
                  </a:solidFill>
                  <a:latin typeface="+mn-lt"/>
                </a:endParaRPr>
              </a:p>
            </p:txBody>
          </p:sp>
          <p:sp>
            <p:nvSpPr>
              <p:cNvPr id="85" name="Oval 63">
                <a:extLst>
                  <a:ext uri="{FF2B5EF4-FFF2-40B4-BE49-F238E27FC236}">
                    <a16:creationId xmlns:a16="http://schemas.microsoft.com/office/drawing/2014/main" id="{D2E8050B-6694-4188-80BA-565583B40BA3}"/>
                  </a:ext>
                </a:extLst>
              </p:cNvPr>
              <p:cNvSpPr>
                <a:spLocks noChangeArrowheads="1"/>
              </p:cNvSpPr>
              <p:nvPr/>
            </p:nvSpPr>
            <p:spPr bwMode="auto">
              <a:xfrm>
                <a:off x="10601542" y="2849746"/>
                <a:ext cx="3855" cy="3860"/>
              </a:xfrm>
              <a:prstGeom prst="ellipse">
                <a:avLst/>
              </a:prstGeom>
              <a:solidFill>
                <a:srgbClr val="FFFFFF"/>
              </a:solidFill>
              <a:ln>
                <a:noFill/>
              </a:ln>
              <a:extLst>
                <a:ext uri="{91240B29-F687-4F45-9708-019B960494DF}">
                  <a14:hiddenLine xmlns:a14="http://schemas.microsoft.com/office/drawing/2010/main" w="9525">
                    <a:solidFill>
                      <a:srgbClr val="000000"/>
                    </a:solidFill>
                    <a:round/>
                    <a:headEnd/>
                    <a:tailEnd/>
                  </a14:hiddenLine>
                </a:ext>
              </a:extLst>
            </p:spPr>
            <p:txBody>
              <a:bodyPr lIns="93247" tIns="46623" rIns="93247" bIns="46623"/>
              <a:lstStyle/>
              <a:p>
                <a:pPr defTabSz="914224" eaLnBrk="1" fontAlgn="auto" hangingPunct="1">
                  <a:spcBef>
                    <a:spcPts val="0"/>
                  </a:spcBef>
                  <a:spcAft>
                    <a:spcPts val="0"/>
                  </a:spcAft>
                  <a:defRPr/>
                </a:pPr>
                <a:endParaRPr lang="sl-SI" sz="1836" kern="0" dirty="0">
                  <a:solidFill>
                    <a:sysClr val="windowText" lastClr="000000"/>
                  </a:solidFill>
                  <a:latin typeface="+mn-lt"/>
                </a:endParaRPr>
              </a:p>
            </p:txBody>
          </p:sp>
          <p:sp>
            <p:nvSpPr>
              <p:cNvPr id="86" name="Freeform 64">
                <a:extLst>
                  <a:ext uri="{FF2B5EF4-FFF2-40B4-BE49-F238E27FC236}">
                    <a16:creationId xmlns:a16="http://schemas.microsoft.com/office/drawing/2014/main" id="{A7C88730-D521-4056-9205-30BC592F1F84}"/>
                  </a:ext>
                </a:extLst>
              </p:cNvPr>
              <p:cNvSpPr>
                <a:spLocks noEditPoints="1"/>
              </p:cNvSpPr>
              <p:nvPr/>
            </p:nvSpPr>
            <p:spPr bwMode="auto">
              <a:xfrm>
                <a:off x="10894539" y="2892202"/>
                <a:ext cx="86743" cy="27017"/>
              </a:xfrm>
              <a:custGeom>
                <a:avLst/>
                <a:gdLst>
                  <a:gd name="T0" fmla="*/ 66 w 67"/>
                  <a:gd name="T1" fmla="*/ 1 h 21"/>
                  <a:gd name="T2" fmla="*/ 50 w 67"/>
                  <a:gd name="T3" fmla="*/ 0 h 21"/>
                  <a:gd name="T4" fmla="*/ 34 w 67"/>
                  <a:gd name="T5" fmla="*/ 4 h 21"/>
                  <a:gd name="T6" fmla="*/ 18 w 67"/>
                  <a:gd name="T7" fmla="*/ 0 h 21"/>
                  <a:gd name="T8" fmla="*/ 1 w 67"/>
                  <a:gd name="T9" fmla="*/ 1 h 21"/>
                  <a:gd name="T10" fmla="*/ 1 w 67"/>
                  <a:gd name="T11" fmla="*/ 3 h 21"/>
                  <a:gd name="T12" fmla="*/ 3 w 67"/>
                  <a:gd name="T13" fmla="*/ 6 h 21"/>
                  <a:gd name="T14" fmla="*/ 5 w 67"/>
                  <a:gd name="T15" fmla="*/ 11 h 21"/>
                  <a:gd name="T16" fmla="*/ 20 w 67"/>
                  <a:gd name="T17" fmla="*/ 20 h 21"/>
                  <a:gd name="T18" fmla="*/ 31 w 67"/>
                  <a:gd name="T19" fmla="*/ 8 h 21"/>
                  <a:gd name="T20" fmla="*/ 34 w 67"/>
                  <a:gd name="T21" fmla="*/ 7 h 21"/>
                  <a:gd name="T22" fmla="*/ 36 w 67"/>
                  <a:gd name="T23" fmla="*/ 8 h 21"/>
                  <a:gd name="T24" fmla="*/ 47 w 67"/>
                  <a:gd name="T25" fmla="*/ 20 h 21"/>
                  <a:gd name="T26" fmla="*/ 62 w 67"/>
                  <a:gd name="T27" fmla="*/ 11 h 21"/>
                  <a:gd name="T28" fmla="*/ 64 w 67"/>
                  <a:gd name="T29" fmla="*/ 6 h 21"/>
                  <a:gd name="T30" fmla="*/ 66 w 67"/>
                  <a:gd name="T31" fmla="*/ 3 h 21"/>
                  <a:gd name="T32" fmla="*/ 66 w 67"/>
                  <a:gd name="T33" fmla="*/ 1 h 21"/>
                  <a:gd name="T34" fmla="*/ 26 w 67"/>
                  <a:gd name="T35" fmla="*/ 15 h 21"/>
                  <a:gd name="T36" fmla="*/ 14 w 67"/>
                  <a:gd name="T37" fmla="*/ 18 h 21"/>
                  <a:gd name="T38" fmla="*/ 6 w 67"/>
                  <a:gd name="T39" fmla="*/ 7 h 21"/>
                  <a:gd name="T40" fmla="*/ 18 w 67"/>
                  <a:gd name="T41" fmla="*/ 2 h 21"/>
                  <a:gd name="T42" fmla="*/ 26 w 67"/>
                  <a:gd name="T43" fmla="*/ 4 h 21"/>
                  <a:gd name="T44" fmla="*/ 26 w 67"/>
                  <a:gd name="T45" fmla="*/ 15 h 21"/>
                  <a:gd name="T46" fmla="*/ 54 w 67"/>
                  <a:gd name="T47" fmla="*/ 18 h 21"/>
                  <a:gd name="T48" fmla="*/ 42 w 67"/>
                  <a:gd name="T49" fmla="*/ 15 h 21"/>
                  <a:gd name="T50" fmla="*/ 41 w 67"/>
                  <a:gd name="T51" fmla="*/ 4 h 21"/>
                  <a:gd name="T52" fmla="*/ 49 w 67"/>
                  <a:gd name="T53" fmla="*/ 2 h 21"/>
                  <a:gd name="T54" fmla="*/ 61 w 67"/>
                  <a:gd name="T55" fmla="*/ 7 h 21"/>
                  <a:gd name="T56" fmla="*/ 54 w 67"/>
                  <a:gd name="T57" fmla="*/ 18 h 21"/>
                </a:gdLst>
                <a:ahLst/>
                <a:cxnLst>
                  <a:cxn ang="0">
                    <a:pos x="T0" y="T1"/>
                  </a:cxn>
                  <a:cxn ang="0">
                    <a:pos x="T2" y="T3"/>
                  </a:cxn>
                  <a:cxn ang="0">
                    <a:pos x="T4" y="T5"/>
                  </a:cxn>
                  <a:cxn ang="0">
                    <a:pos x="T6" y="T7"/>
                  </a:cxn>
                  <a:cxn ang="0">
                    <a:pos x="T8" y="T9"/>
                  </a:cxn>
                  <a:cxn ang="0">
                    <a:pos x="T10" y="T11"/>
                  </a:cxn>
                  <a:cxn ang="0">
                    <a:pos x="T12" y="T13"/>
                  </a:cxn>
                  <a:cxn ang="0">
                    <a:pos x="T14" y="T15"/>
                  </a:cxn>
                  <a:cxn ang="0">
                    <a:pos x="T16" y="T17"/>
                  </a:cxn>
                  <a:cxn ang="0">
                    <a:pos x="T18" y="T19"/>
                  </a:cxn>
                  <a:cxn ang="0">
                    <a:pos x="T20" y="T21"/>
                  </a:cxn>
                  <a:cxn ang="0">
                    <a:pos x="T22" y="T23"/>
                  </a:cxn>
                  <a:cxn ang="0">
                    <a:pos x="T24" y="T25"/>
                  </a:cxn>
                  <a:cxn ang="0">
                    <a:pos x="T26" y="T27"/>
                  </a:cxn>
                  <a:cxn ang="0">
                    <a:pos x="T28" y="T29"/>
                  </a:cxn>
                  <a:cxn ang="0">
                    <a:pos x="T30" y="T31"/>
                  </a:cxn>
                  <a:cxn ang="0">
                    <a:pos x="T32" y="T33"/>
                  </a:cxn>
                  <a:cxn ang="0">
                    <a:pos x="T34" y="T35"/>
                  </a:cxn>
                  <a:cxn ang="0">
                    <a:pos x="T36" y="T37"/>
                  </a:cxn>
                  <a:cxn ang="0">
                    <a:pos x="T38" y="T39"/>
                  </a:cxn>
                  <a:cxn ang="0">
                    <a:pos x="T40" y="T41"/>
                  </a:cxn>
                  <a:cxn ang="0">
                    <a:pos x="T42" y="T43"/>
                  </a:cxn>
                  <a:cxn ang="0">
                    <a:pos x="T44" y="T45"/>
                  </a:cxn>
                  <a:cxn ang="0">
                    <a:pos x="T46" y="T47"/>
                  </a:cxn>
                  <a:cxn ang="0">
                    <a:pos x="T48" y="T49"/>
                  </a:cxn>
                  <a:cxn ang="0">
                    <a:pos x="T50" y="T51"/>
                  </a:cxn>
                  <a:cxn ang="0">
                    <a:pos x="T52" y="T53"/>
                  </a:cxn>
                  <a:cxn ang="0">
                    <a:pos x="T54" y="T55"/>
                  </a:cxn>
                  <a:cxn ang="0">
                    <a:pos x="T56" y="T57"/>
                  </a:cxn>
                </a:cxnLst>
                <a:rect l="0" t="0" r="r" b="b"/>
                <a:pathLst>
                  <a:path w="67" h="21">
                    <a:moveTo>
                      <a:pt x="66" y="1"/>
                    </a:moveTo>
                    <a:cubicBezTo>
                      <a:pt x="66" y="1"/>
                      <a:pt x="57" y="0"/>
                      <a:pt x="50" y="0"/>
                    </a:cubicBezTo>
                    <a:cubicBezTo>
                      <a:pt x="43" y="1"/>
                      <a:pt x="37" y="4"/>
                      <a:pt x="34" y="4"/>
                    </a:cubicBezTo>
                    <a:cubicBezTo>
                      <a:pt x="30" y="4"/>
                      <a:pt x="25" y="1"/>
                      <a:pt x="18" y="0"/>
                    </a:cubicBezTo>
                    <a:cubicBezTo>
                      <a:pt x="11" y="0"/>
                      <a:pt x="1" y="1"/>
                      <a:pt x="1" y="1"/>
                    </a:cubicBezTo>
                    <a:cubicBezTo>
                      <a:pt x="0" y="1"/>
                      <a:pt x="0" y="2"/>
                      <a:pt x="1" y="3"/>
                    </a:cubicBezTo>
                    <a:cubicBezTo>
                      <a:pt x="1" y="5"/>
                      <a:pt x="1" y="5"/>
                      <a:pt x="3" y="6"/>
                    </a:cubicBezTo>
                    <a:cubicBezTo>
                      <a:pt x="4" y="7"/>
                      <a:pt x="5" y="11"/>
                      <a:pt x="5" y="11"/>
                    </a:cubicBezTo>
                    <a:cubicBezTo>
                      <a:pt x="6" y="19"/>
                      <a:pt x="12" y="21"/>
                      <a:pt x="20" y="20"/>
                    </a:cubicBezTo>
                    <a:cubicBezTo>
                      <a:pt x="28" y="19"/>
                      <a:pt x="30" y="10"/>
                      <a:pt x="31" y="8"/>
                    </a:cubicBezTo>
                    <a:cubicBezTo>
                      <a:pt x="32" y="7"/>
                      <a:pt x="34" y="7"/>
                      <a:pt x="34" y="7"/>
                    </a:cubicBezTo>
                    <a:cubicBezTo>
                      <a:pt x="34" y="7"/>
                      <a:pt x="35" y="7"/>
                      <a:pt x="36" y="8"/>
                    </a:cubicBezTo>
                    <a:cubicBezTo>
                      <a:pt x="37" y="10"/>
                      <a:pt x="39" y="19"/>
                      <a:pt x="47" y="20"/>
                    </a:cubicBezTo>
                    <a:cubicBezTo>
                      <a:pt x="55" y="21"/>
                      <a:pt x="61" y="19"/>
                      <a:pt x="62" y="11"/>
                    </a:cubicBezTo>
                    <a:cubicBezTo>
                      <a:pt x="62" y="11"/>
                      <a:pt x="63" y="7"/>
                      <a:pt x="64" y="6"/>
                    </a:cubicBezTo>
                    <a:cubicBezTo>
                      <a:pt x="66" y="5"/>
                      <a:pt x="66" y="5"/>
                      <a:pt x="66" y="3"/>
                    </a:cubicBezTo>
                    <a:cubicBezTo>
                      <a:pt x="67" y="2"/>
                      <a:pt x="67" y="1"/>
                      <a:pt x="66" y="1"/>
                    </a:cubicBezTo>
                    <a:close/>
                    <a:moveTo>
                      <a:pt x="26" y="15"/>
                    </a:moveTo>
                    <a:cubicBezTo>
                      <a:pt x="23" y="18"/>
                      <a:pt x="19" y="19"/>
                      <a:pt x="14" y="18"/>
                    </a:cubicBezTo>
                    <a:cubicBezTo>
                      <a:pt x="8" y="18"/>
                      <a:pt x="6" y="14"/>
                      <a:pt x="6" y="7"/>
                    </a:cubicBezTo>
                    <a:cubicBezTo>
                      <a:pt x="6" y="0"/>
                      <a:pt x="18" y="2"/>
                      <a:pt x="18" y="2"/>
                    </a:cubicBezTo>
                    <a:cubicBezTo>
                      <a:pt x="23" y="3"/>
                      <a:pt x="23" y="3"/>
                      <a:pt x="26" y="4"/>
                    </a:cubicBezTo>
                    <a:cubicBezTo>
                      <a:pt x="30" y="5"/>
                      <a:pt x="28" y="12"/>
                      <a:pt x="26" y="15"/>
                    </a:cubicBezTo>
                    <a:close/>
                    <a:moveTo>
                      <a:pt x="54" y="18"/>
                    </a:moveTo>
                    <a:cubicBezTo>
                      <a:pt x="48" y="19"/>
                      <a:pt x="44" y="18"/>
                      <a:pt x="42" y="15"/>
                    </a:cubicBezTo>
                    <a:cubicBezTo>
                      <a:pt x="40" y="12"/>
                      <a:pt x="37" y="5"/>
                      <a:pt x="41" y="4"/>
                    </a:cubicBezTo>
                    <a:cubicBezTo>
                      <a:pt x="45" y="3"/>
                      <a:pt x="45" y="3"/>
                      <a:pt x="49" y="2"/>
                    </a:cubicBezTo>
                    <a:cubicBezTo>
                      <a:pt x="49" y="2"/>
                      <a:pt x="61" y="0"/>
                      <a:pt x="61" y="7"/>
                    </a:cubicBezTo>
                    <a:cubicBezTo>
                      <a:pt x="61" y="14"/>
                      <a:pt x="59" y="18"/>
                      <a:pt x="54" y="18"/>
                    </a:cubicBezTo>
                    <a:close/>
                  </a:path>
                </a:pathLst>
              </a:custGeom>
              <a:solidFill>
                <a:srgbClr val="505050"/>
              </a:solidFill>
              <a:ln>
                <a:noFill/>
              </a:ln>
              <a:extLst>
                <a:ext uri="{91240B29-F687-4F45-9708-019B960494DF}">
                  <a14:hiddenLine xmlns:a14="http://schemas.microsoft.com/office/drawing/2010/main" w="9525">
                    <a:solidFill>
                      <a:srgbClr val="000000"/>
                    </a:solidFill>
                    <a:round/>
                    <a:headEnd/>
                    <a:tailEnd/>
                  </a14:hiddenLine>
                </a:ext>
              </a:extLst>
            </p:spPr>
            <p:txBody>
              <a:bodyPr lIns="93247" tIns="46623" rIns="93247" bIns="46623"/>
              <a:lstStyle/>
              <a:p>
                <a:pPr defTabSz="914224" eaLnBrk="1" fontAlgn="auto" hangingPunct="1">
                  <a:spcBef>
                    <a:spcPts val="0"/>
                  </a:spcBef>
                  <a:spcAft>
                    <a:spcPts val="0"/>
                  </a:spcAft>
                  <a:defRPr/>
                </a:pPr>
                <a:endParaRPr lang="sl-SI" sz="1836" kern="0" dirty="0">
                  <a:solidFill>
                    <a:sysClr val="windowText" lastClr="000000"/>
                  </a:solidFill>
                  <a:latin typeface="+mn-lt"/>
                </a:endParaRPr>
              </a:p>
            </p:txBody>
          </p:sp>
          <p:sp>
            <p:nvSpPr>
              <p:cNvPr id="87" name="Oval 65">
                <a:extLst>
                  <a:ext uri="{FF2B5EF4-FFF2-40B4-BE49-F238E27FC236}">
                    <a16:creationId xmlns:a16="http://schemas.microsoft.com/office/drawing/2014/main" id="{A06F78C7-7B37-4480-A030-58E2FD29FA50}"/>
                  </a:ext>
                </a:extLst>
              </p:cNvPr>
              <p:cNvSpPr>
                <a:spLocks noChangeArrowheads="1"/>
              </p:cNvSpPr>
              <p:nvPr/>
            </p:nvSpPr>
            <p:spPr bwMode="auto">
              <a:xfrm>
                <a:off x="10898394" y="2894132"/>
                <a:ext cx="1928" cy="1929"/>
              </a:xfrm>
              <a:prstGeom prst="ellipse">
                <a:avLst/>
              </a:prstGeom>
              <a:solidFill>
                <a:srgbClr val="505050"/>
              </a:solidFill>
              <a:ln>
                <a:noFill/>
              </a:ln>
              <a:extLst>
                <a:ext uri="{91240B29-F687-4F45-9708-019B960494DF}">
                  <a14:hiddenLine xmlns:a14="http://schemas.microsoft.com/office/drawing/2010/main" w="9525">
                    <a:solidFill>
                      <a:srgbClr val="000000"/>
                    </a:solidFill>
                    <a:round/>
                    <a:headEnd/>
                    <a:tailEnd/>
                  </a14:hiddenLine>
                </a:ext>
              </a:extLst>
            </p:spPr>
            <p:txBody>
              <a:bodyPr lIns="93247" tIns="46623" rIns="93247" bIns="46623"/>
              <a:lstStyle/>
              <a:p>
                <a:pPr defTabSz="914224" eaLnBrk="1" fontAlgn="auto" hangingPunct="1">
                  <a:spcBef>
                    <a:spcPts val="0"/>
                  </a:spcBef>
                  <a:spcAft>
                    <a:spcPts val="0"/>
                  </a:spcAft>
                  <a:defRPr/>
                </a:pPr>
                <a:endParaRPr lang="sl-SI" sz="1836" kern="0" dirty="0">
                  <a:solidFill>
                    <a:sysClr val="windowText" lastClr="000000"/>
                  </a:solidFill>
                  <a:latin typeface="+mn-lt"/>
                </a:endParaRPr>
              </a:p>
            </p:txBody>
          </p:sp>
          <p:sp>
            <p:nvSpPr>
              <p:cNvPr id="88" name="Oval 66">
                <a:extLst>
                  <a:ext uri="{FF2B5EF4-FFF2-40B4-BE49-F238E27FC236}">
                    <a16:creationId xmlns:a16="http://schemas.microsoft.com/office/drawing/2014/main" id="{DFB25565-A66D-46A1-A8A9-353CFA7D33BD}"/>
                  </a:ext>
                </a:extLst>
              </p:cNvPr>
              <p:cNvSpPr>
                <a:spLocks noChangeArrowheads="1"/>
              </p:cNvSpPr>
              <p:nvPr/>
            </p:nvSpPr>
            <p:spPr bwMode="auto">
              <a:xfrm>
                <a:off x="10975499" y="2894132"/>
                <a:ext cx="1928" cy="1929"/>
              </a:xfrm>
              <a:prstGeom prst="ellipse">
                <a:avLst/>
              </a:prstGeom>
              <a:solidFill>
                <a:srgbClr val="505050"/>
              </a:solidFill>
              <a:ln>
                <a:noFill/>
              </a:ln>
              <a:extLst>
                <a:ext uri="{91240B29-F687-4F45-9708-019B960494DF}">
                  <a14:hiddenLine xmlns:a14="http://schemas.microsoft.com/office/drawing/2010/main" w="9525">
                    <a:solidFill>
                      <a:srgbClr val="000000"/>
                    </a:solidFill>
                    <a:round/>
                    <a:headEnd/>
                    <a:tailEnd/>
                  </a14:hiddenLine>
                </a:ext>
              </a:extLst>
            </p:spPr>
            <p:txBody>
              <a:bodyPr lIns="93247" tIns="46623" rIns="93247" bIns="46623"/>
              <a:lstStyle/>
              <a:p>
                <a:pPr defTabSz="914224" eaLnBrk="1" fontAlgn="auto" hangingPunct="1">
                  <a:spcBef>
                    <a:spcPts val="0"/>
                  </a:spcBef>
                  <a:spcAft>
                    <a:spcPts val="0"/>
                  </a:spcAft>
                  <a:defRPr/>
                </a:pPr>
                <a:endParaRPr lang="sl-SI" sz="1836" kern="0" dirty="0">
                  <a:solidFill>
                    <a:sysClr val="windowText" lastClr="000000"/>
                  </a:solidFill>
                  <a:latin typeface="+mn-lt"/>
                </a:endParaRPr>
              </a:p>
            </p:txBody>
          </p:sp>
        </p:grpSp>
        <p:grpSp>
          <p:nvGrpSpPr>
            <p:cNvPr id="89" name="Group 127">
              <a:extLst>
                <a:ext uri="{FF2B5EF4-FFF2-40B4-BE49-F238E27FC236}">
                  <a16:creationId xmlns:a16="http://schemas.microsoft.com/office/drawing/2014/main" id="{51445F74-A60D-4B8B-8859-5FB12BBE4D9E}"/>
                </a:ext>
              </a:extLst>
            </p:cNvPr>
            <p:cNvGrpSpPr>
              <a:grpSpLocks/>
            </p:cNvGrpSpPr>
            <p:nvPr/>
          </p:nvGrpSpPr>
          <p:grpSpPr bwMode="auto">
            <a:xfrm>
              <a:off x="9831388" y="4214465"/>
              <a:ext cx="455612" cy="639763"/>
              <a:chOff x="10293305" y="4252195"/>
              <a:chExt cx="572293" cy="804863"/>
            </a:xfrm>
          </p:grpSpPr>
          <p:sp>
            <p:nvSpPr>
              <p:cNvPr id="90" name="Freeform 7">
                <a:extLst>
                  <a:ext uri="{FF2B5EF4-FFF2-40B4-BE49-F238E27FC236}">
                    <a16:creationId xmlns:a16="http://schemas.microsoft.com/office/drawing/2014/main" id="{687D520D-CD2F-460E-859A-A473E3DE7393}"/>
                  </a:ext>
                </a:extLst>
              </p:cNvPr>
              <p:cNvSpPr>
                <a:spLocks/>
              </p:cNvSpPr>
              <p:nvPr/>
            </p:nvSpPr>
            <p:spPr bwMode="auto">
              <a:xfrm>
                <a:off x="10293305" y="4380014"/>
                <a:ext cx="213363" cy="633106"/>
              </a:xfrm>
              <a:custGeom>
                <a:avLst/>
                <a:gdLst>
                  <a:gd name="T0" fmla="*/ 137 w 167"/>
                  <a:gd name="T1" fmla="*/ 101 h 498"/>
                  <a:gd name="T2" fmla="*/ 99 w 167"/>
                  <a:gd name="T3" fmla="*/ 97 h 498"/>
                  <a:gd name="T4" fmla="*/ 95 w 167"/>
                  <a:gd name="T5" fmla="*/ 93 h 498"/>
                  <a:gd name="T6" fmla="*/ 125 w 167"/>
                  <a:gd name="T7" fmla="*/ 79 h 498"/>
                  <a:gd name="T8" fmla="*/ 113 w 167"/>
                  <a:gd name="T9" fmla="*/ 73 h 498"/>
                  <a:gd name="T10" fmla="*/ 118 w 167"/>
                  <a:gd name="T11" fmla="*/ 58 h 498"/>
                  <a:gd name="T12" fmla="*/ 118 w 167"/>
                  <a:gd name="T13" fmla="*/ 57 h 498"/>
                  <a:gd name="T14" fmla="*/ 102 w 167"/>
                  <a:gd name="T15" fmla="*/ 14 h 498"/>
                  <a:gd name="T16" fmla="*/ 48 w 167"/>
                  <a:gd name="T17" fmla="*/ 38 h 498"/>
                  <a:gd name="T18" fmla="*/ 52 w 167"/>
                  <a:gd name="T19" fmla="*/ 57 h 498"/>
                  <a:gd name="T20" fmla="*/ 50 w 167"/>
                  <a:gd name="T21" fmla="*/ 73 h 498"/>
                  <a:gd name="T22" fmla="*/ 58 w 167"/>
                  <a:gd name="T23" fmla="*/ 92 h 498"/>
                  <a:gd name="T24" fmla="*/ 73 w 167"/>
                  <a:gd name="T25" fmla="*/ 97 h 498"/>
                  <a:gd name="T26" fmla="*/ 31 w 167"/>
                  <a:gd name="T27" fmla="*/ 101 h 498"/>
                  <a:gd name="T28" fmla="*/ 30 w 167"/>
                  <a:gd name="T29" fmla="*/ 101 h 498"/>
                  <a:gd name="T30" fmla="*/ 3 w 167"/>
                  <a:gd name="T31" fmla="*/ 229 h 498"/>
                  <a:gd name="T32" fmla="*/ 11 w 167"/>
                  <a:gd name="T33" fmla="*/ 246 h 498"/>
                  <a:gd name="T34" fmla="*/ 18 w 167"/>
                  <a:gd name="T35" fmla="*/ 229 h 498"/>
                  <a:gd name="T36" fmla="*/ 33 w 167"/>
                  <a:gd name="T37" fmla="*/ 154 h 498"/>
                  <a:gd name="T38" fmla="*/ 39 w 167"/>
                  <a:gd name="T39" fmla="*/ 376 h 498"/>
                  <a:gd name="T40" fmla="*/ 57 w 167"/>
                  <a:gd name="T41" fmla="*/ 490 h 498"/>
                  <a:gd name="T42" fmla="*/ 58 w 167"/>
                  <a:gd name="T43" fmla="*/ 498 h 498"/>
                  <a:gd name="T44" fmla="*/ 82 w 167"/>
                  <a:gd name="T45" fmla="*/ 498 h 498"/>
                  <a:gd name="T46" fmla="*/ 82 w 167"/>
                  <a:gd name="T47" fmla="*/ 376 h 498"/>
                  <a:gd name="T48" fmla="*/ 92 w 167"/>
                  <a:gd name="T49" fmla="*/ 490 h 498"/>
                  <a:gd name="T50" fmla="*/ 92 w 167"/>
                  <a:gd name="T51" fmla="*/ 498 h 498"/>
                  <a:gd name="T52" fmla="*/ 116 w 167"/>
                  <a:gd name="T53" fmla="*/ 498 h 498"/>
                  <a:gd name="T54" fmla="*/ 117 w 167"/>
                  <a:gd name="T55" fmla="*/ 376 h 498"/>
                  <a:gd name="T56" fmla="*/ 129 w 167"/>
                  <a:gd name="T57" fmla="*/ 262 h 498"/>
                  <a:gd name="T58" fmla="*/ 146 w 167"/>
                  <a:gd name="T59" fmla="*/ 229 h 498"/>
                  <a:gd name="T60" fmla="*/ 149 w 167"/>
                  <a:gd name="T61" fmla="*/ 238 h 498"/>
                  <a:gd name="T62" fmla="*/ 164 w 167"/>
                  <a:gd name="T63" fmla="*/ 238 h 498"/>
                  <a:gd name="T64" fmla="*/ 167 w 167"/>
                  <a:gd name="T65" fmla="*/ 229 h 498"/>
                </a:gdLst>
                <a:ahLst/>
                <a:cxnLst>
                  <a:cxn ang="0">
                    <a:pos x="T0" y="T1"/>
                  </a:cxn>
                  <a:cxn ang="0">
                    <a:pos x="T2" y="T3"/>
                  </a:cxn>
                  <a:cxn ang="0">
                    <a:pos x="T4" y="T5"/>
                  </a:cxn>
                  <a:cxn ang="0">
                    <a:pos x="T6" y="T7"/>
                  </a:cxn>
                  <a:cxn ang="0">
                    <a:pos x="T8" y="T9"/>
                  </a:cxn>
                  <a:cxn ang="0">
                    <a:pos x="T10" y="T11"/>
                  </a:cxn>
                  <a:cxn ang="0">
                    <a:pos x="T12" y="T13"/>
                  </a:cxn>
                  <a:cxn ang="0">
                    <a:pos x="T14" y="T15"/>
                  </a:cxn>
                  <a:cxn ang="0">
                    <a:pos x="T16" y="T17"/>
                  </a:cxn>
                  <a:cxn ang="0">
                    <a:pos x="T18" y="T19"/>
                  </a:cxn>
                  <a:cxn ang="0">
                    <a:pos x="T20" y="T21"/>
                  </a:cxn>
                  <a:cxn ang="0">
                    <a:pos x="T22" y="T23"/>
                  </a:cxn>
                  <a:cxn ang="0">
                    <a:pos x="T24" y="T25"/>
                  </a:cxn>
                  <a:cxn ang="0">
                    <a:pos x="T26" y="T27"/>
                  </a:cxn>
                  <a:cxn ang="0">
                    <a:pos x="T28" y="T29"/>
                  </a:cxn>
                  <a:cxn ang="0">
                    <a:pos x="T30" y="T31"/>
                  </a:cxn>
                  <a:cxn ang="0">
                    <a:pos x="T32" y="T33"/>
                  </a:cxn>
                  <a:cxn ang="0">
                    <a:pos x="T34" y="T35"/>
                  </a:cxn>
                  <a:cxn ang="0">
                    <a:pos x="T36" y="T37"/>
                  </a:cxn>
                  <a:cxn ang="0">
                    <a:pos x="T38" y="T39"/>
                  </a:cxn>
                  <a:cxn ang="0">
                    <a:pos x="T40" y="T41"/>
                  </a:cxn>
                  <a:cxn ang="0">
                    <a:pos x="T42" y="T43"/>
                  </a:cxn>
                  <a:cxn ang="0">
                    <a:pos x="T44" y="T45"/>
                  </a:cxn>
                  <a:cxn ang="0">
                    <a:pos x="T46" y="T47"/>
                  </a:cxn>
                  <a:cxn ang="0">
                    <a:pos x="T48" y="T49"/>
                  </a:cxn>
                  <a:cxn ang="0">
                    <a:pos x="T50" y="T51"/>
                  </a:cxn>
                  <a:cxn ang="0">
                    <a:pos x="T52" y="T53"/>
                  </a:cxn>
                  <a:cxn ang="0">
                    <a:pos x="T54" y="T55"/>
                  </a:cxn>
                  <a:cxn ang="0">
                    <a:pos x="T56" y="T57"/>
                  </a:cxn>
                  <a:cxn ang="0">
                    <a:pos x="T58" y="T59"/>
                  </a:cxn>
                  <a:cxn ang="0">
                    <a:pos x="T60" y="T61"/>
                  </a:cxn>
                  <a:cxn ang="0">
                    <a:pos x="T62" y="T63"/>
                  </a:cxn>
                  <a:cxn ang="0">
                    <a:pos x="T64" y="T65"/>
                  </a:cxn>
                </a:cxnLst>
                <a:rect l="0" t="0" r="r" b="b"/>
                <a:pathLst>
                  <a:path w="167" h="498">
                    <a:moveTo>
                      <a:pt x="137" y="101"/>
                    </a:moveTo>
                    <a:cubicBezTo>
                      <a:pt x="137" y="101"/>
                      <a:pt x="137" y="101"/>
                      <a:pt x="137" y="101"/>
                    </a:cubicBezTo>
                    <a:cubicBezTo>
                      <a:pt x="99" y="97"/>
                      <a:pt x="99" y="97"/>
                      <a:pt x="99" y="97"/>
                    </a:cubicBezTo>
                    <a:cubicBezTo>
                      <a:pt x="99" y="97"/>
                      <a:pt x="99" y="97"/>
                      <a:pt x="99" y="97"/>
                    </a:cubicBezTo>
                    <a:cubicBezTo>
                      <a:pt x="95" y="97"/>
                      <a:pt x="95" y="97"/>
                      <a:pt x="95" y="97"/>
                    </a:cubicBezTo>
                    <a:cubicBezTo>
                      <a:pt x="95" y="93"/>
                      <a:pt x="95" y="93"/>
                      <a:pt x="95" y="93"/>
                    </a:cubicBezTo>
                    <a:cubicBezTo>
                      <a:pt x="100" y="93"/>
                      <a:pt x="105" y="93"/>
                      <a:pt x="112" y="92"/>
                    </a:cubicBezTo>
                    <a:cubicBezTo>
                      <a:pt x="123" y="90"/>
                      <a:pt x="124" y="83"/>
                      <a:pt x="125" y="79"/>
                    </a:cubicBezTo>
                    <a:cubicBezTo>
                      <a:pt x="125" y="75"/>
                      <a:pt x="122" y="68"/>
                      <a:pt x="121" y="73"/>
                    </a:cubicBezTo>
                    <a:cubicBezTo>
                      <a:pt x="119" y="79"/>
                      <a:pt x="114" y="77"/>
                      <a:pt x="113" y="73"/>
                    </a:cubicBezTo>
                    <a:cubicBezTo>
                      <a:pt x="112" y="71"/>
                      <a:pt x="114" y="66"/>
                      <a:pt x="116" y="62"/>
                    </a:cubicBezTo>
                    <a:cubicBezTo>
                      <a:pt x="117" y="60"/>
                      <a:pt x="117" y="59"/>
                      <a:pt x="118" y="58"/>
                    </a:cubicBezTo>
                    <a:cubicBezTo>
                      <a:pt x="118" y="57"/>
                      <a:pt x="118" y="57"/>
                      <a:pt x="118" y="57"/>
                    </a:cubicBezTo>
                    <a:cubicBezTo>
                      <a:pt x="118" y="57"/>
                      <a:pt x="118" y="57"/>
                      <a:pt x="118" y="57"/>
                    </a:cubicBezTo>
                    <a:cubicBezTo>
                      <a:pt x="119" y="53"/>
                      <a:pt x="120" y="49"/>
                      <a:pt x="120" y="44"/>
                    </a:cubicBezTo>
                    <a:cubicBezTo>
                      <a:pt x="120" y="30"/>
                      <a:pt x="113" y="18"/>
                      <a:pt x="102" y="14"/>
                    </a:cubicBezTo>
                    <a:cubicBezTo>
                      <a:pt x="97" y="5"/>
                      <a:pt x="88" y="0"/>
                      <a:pt x="79" y="0"/>
                    </a:cubicBezTo>
                    <a:cubicBezTo>
                      <a:pt x="62" y="0"/>
                      <a:pt x="48" y="17"/>
                      <a:pt x="48" y="38"/>
                    </a:cubicBezTo>
                    <a:cubicBezTo>
                      <a:pt x="48" y="45"/>
                      <a:pt x="50" y="52"/>
                      <a:pt x="52" y="57"/>
                    </a:cubicBezTo>
                    <a:cubicBezTo>
                      <a:pt x="52" y="57"/>
                      <a:pt x="52" y="57"/>
                      <a:pt x="52" y="57"/>
                    </a:cubicBezTo>
                    <a:cubicBezTo>
                      <a:pt x="52" y="57"/>
                      <a:pt x="59" y="70"/>
                      <a:pt x="57" y="73"/>
                    </a:cubicBezTo>
                    <a:cubicBezTo>
                      <a:pt x="56" y="77"/>
                      <a:pt x="52" y="79"/>
                      <a:pt x="50" y="73"/>
                    </a:cubicBezTo>
                    <a:cubicBezTo>
                      <a:pt x="48" y="68"/>
                      <a:pt x="45" y="75"/>
                      <a:pt x="45" y="79"/>
                    </a:cubicBezTo>
                    <a:cubicBezTo>
                      <a:pt x="46" y="83"/>
                      <a:pt x="47" y="90"/>
                      <a:pt x="58" y="92"/>
                    </a:cubicBezTo>
                    <a:cubicBezTo>
                      <a:pt x="64" y="92"/>
                      <a:pt x="68" y="93"/>
                      <a:pt x="72" y="93"/>
                    </a:cubicBezTo>
                    <a:cubicBezTo>
                      <a:pt x="73" y="97"/>
                      <a:pt x="73" y="97"/>
                      <a:pt x="73" y="97"/>
                    </a:cubicBezTo>
                    <a:cubicBezTo>
                      <a:pt x="69" y="97"/>
                      <a:pt x="69" y="97"/>
                      <a:pt x="69" y="97"/>
                    </a:cubicBezTo>
                    <a:cubicBezTo>
                      <a:pt x="31" y="101"/>
                      <a:pt x="31" y="101"/>
                      <a:pt x="31" y="101"/>
                    </a:cubicBezTo>
                    <a:cubicBezTo>
                      <a:pt x="31" y="101"/>
                      <a:pt x="31" y="101"/>
                      <a:pt x="31" y="101"/>
                    </a:cubicBezTo>
                    <a:cubicBezTo>
                      <a:pt x="31" y="101"/>
                      <a:pt x="30" y="101"/>
                      <a:pt x="30" y="101"/>
                    </a:cubicBezTo>
                    <a:cubicBezTo>
                      <a:pt x="11" y="142"/>
                      <a:pt x="5" y="183"/>
                      <a:pt x="0" y="229"/>
                    </a:cubicBezTo>
                    <a:cubicBezTo>
                      <a:pt x="3" y="229"/>
                      <a:pt x="3" y="229"/>
                      <a:pt x="3" y="229"/>
                    </a:cubicBezTo>
                    <a:cubicBezTo>
                      <a:pt x="3" y="238"/>
                      <a:pt x="3" y="238"/>
                      <a:pt x="3" y="238"/>
                    </a:cubicBezTo>
                    <a:cubicBezTo>
                      <a:pt x="3" y="242"/>
                      <a:pt x="6" y="246"/>
                      <a:pt x="11" y="246"/>
                    </a:cubicBezTo>
                    <a:cubicBezTo>
                      <a:pt x="15" y="246"/>
                      <a:pt x="18" y="242"/>
                      <a:pt x="18" y="238"/>
                    </a:cubicBezTo>
                    <a:cubicBezTo>
                      <a:pt x="18" y="229"/>
                      <a:pt x="18" y="229"/>
                      <a:pt x="18" y="229"/>
                    </a:cubicBezTo>
                    <a:cubicBezTo>
                      <a:pt x="21" y="229"/>
                      <a:pt x="21" y="229"/>
                      <a:pt x="21" y="229"/>
                    </a:cubicBezTo>
                    <a:cubicBezTo>
                      <a:pt x="24" y="203"/>
                      <a:pt x="27" y="178"/>
                      <a:pt x="33" y="154"/>
                    </a:cubicBezTo>
                    <a:cubicBezTo>
                      <a:pt x="39" y="262"/>
                      <a:pt x="39" y="262"/>
                      <a:pt x="39" y="262"/>
                    </a:cubicBezTo>
                    <a:cubicBezTo>
                      <a:pt x="39" y="376"/>
                      <a:pt x="39" y="376"/>
                      <a:pt x="39" y="376"/>
                    </a:cubicBezTo>
                    <a:cubicBezTo>
                      <a:pt x="55" y="376"/>
                      <a:pt x="55" y="376"/>
                      <a:pt x="55" y="376"/>
                    </a:cubicBezTo>
                    <a:cubicBezTo>
                      <a:pt x="57" y="490"/>
                      <a:pt x="57" y="490"/>
                      <a:pt x="57" y="490"/>
                    </a:cubicBezTo>
                    <a:cubicBezTo>
                      <a:pt x="56" y="492"/>
                      <a:pt x="55" y="495"/>
                      <a:pt x="55" y="498"/>
                    </a:cubicBezTo>
                    <a:cubicBezTo>
                      <a:pt x="58" y="498"/>
                      <a:pt x="58" y="498"/>
                      <a:pt x="58" y="498"/>
                    </a:cubicBezTo>
                    <a:cubicBezTo>
                      <a:pt x="79" y="498"/>
                      <a:pt x="79" y="498"/>
                      <a:pt x="79" y="498"/>
                    </a:cubicBezTo>
                    <a:cubicBezTo>
                      <a:pt x="82" y="498"/>
                      <a:pt x="82" y="498"/>
                      <a:pt x="82" y="498"/>
                    </a:cubicBezTo>
                    <a:cubicBezTo>
                      <a:pt x="82" y="495"/>
                      <a:pt x="81" y="492"/>
                      <a:pt x="79" y="490"/>
                    </a:cubicBezTo>
                    <a:cubicBezTo>
                      <a:pt x="82" y="376"/>
                      <a:pt x="82" y="376"/>
                      <a:pt x="82" y="376"/>
                    </a:cubicBezTo>
                    <a:cubicBezTo>
                      <a:pt x="89" y="376"/>
                      <a:pt x="89" y="376"/>
                      <a:pt x="89" y="376"/>
                    </a:cubicBezTo>
                    <a:cubicBezTo>
                      <a:pt x="92" y="490"/>
                      <a:pt x="92" y="490"/>
                      <a:pt x="92" y="490"/>
                    </a:cubicBezTo>
                    <a:cubicBezTo>
                      <a:pt x="90" y="492"/>
                      <a:pt x="89" y="495"/>
                      <a:pt x="89" y="498"/>
                    </a:cubicBezTo>
                    <a:cubicBezTo>
                      <a:pt x="92" y="498"/>
                      <a:pt x="92" y="498"/>
                      <a:pt x="92" y="498"/>
                    </a:cubicBezTo>
                    <a:cubicBezTo>
                      <a:pt x="113" y="498"/>
                      <a:pt x="113" y="498"/>
                      <a:pt x="113" y="498"/>
                    </a:cubicBezTo>
                    <a:cubicBezTo>
                      <a:pt x="116" y="498"/>
                      <a:pt x="116" y="498"/>
                      <a:pt x="116" y="498"/>
                    </a:cubicBezTo>
                    <a:cubicBezTo>
                      <a:pt x="116" y="495"/>
                      <a:pt x="115" y="492"/>
                      <a:pt x="114" y="490"/>
                    </a:cubicBezTo>
                    <a:cubicBezTo>
                      <a:pt x="117" y="376"/>
                      <a:pt x="117" y="376"/>
                      <a:pt x="117" y="376"/>
                    </a:cubicBezTo>
                    <a:cubicBezTo>
                      <a:pt x="129" y="376"/>
                      <a:pt x="129" y="376"/>
                      <a:pt x="129" y="376"/>
                    </a:cubicBezTo>
                    <a:cubicBezTo>
                      <a:pt x="129" y="262"/>
                      <a:pt x="129" y="262"/>
                      <a:pt x="129" y="262"/>
                    </a:cubicBezTo>
                    <a:cubicBezTo>
                      <a:pt x="134" y="155"/>
                      <a:pt x="134" y="155"/>
                      <a:pt x="134" y="155"/>
                    </a:cubicBezTo>
                    <a:cubicBezTo>
                      <a:pt x="140" y="179"/>
                      <a:pt x="144" y="203"/>
                      <a:pt x="146" y="229"/>
                    </a:cubicBezTo>
                    <a:cubicBezTo>
                      <a:pt x="149" y="229"/>
                      <a:pt x="149" y="229"/>
                      <a:pt x="149" y="229"/>
                    </a:cubicBezTo>
                    <a:cubicBezTo>
                      <a:pt x="149" y="238"/>
                      <a:pt x="149" y="238"/>
                      <a:pt x="149" y="238"/>
                    </a:cubicBezTo>
                    <a:cubicBezTo>
                      <a:pt x="149" y="242"/>
                      <a:pt x="152" y="246"/>
                      <a:pt x="156" y="246"/>
                    </a:cubicBezTo>
                    <a:cubicBezTo>
                      <a:pt x="161" y="246"/>
                      <a:pt x="164" y="242"/>
                      <a:pt x="164" y="238"/>
                    </a:cubicBezTo>
                    <a:cubicBezTo>
                      <a:pt x="164" y="229"/>
                      <a:pt x="164" y="229"/>
                      <a:pt x="164" y="229"/>
                    </a:cubicBezTo>
                    <a:cubicBezTo>
                      <a:pt x="167" y="229"/>
                      <a:pt x="167" y="229"/>
                      <a:pt x="167" y="229"/>
                    </a:cubicBezTo>
                    <a:cubicBezTo>
                      <a:pt x="162" y="183"/>
                      <a:pt x="157" y="142"/>
                      <a:pt x="137" y="101"/>
                    </a:cubicBezTo>
                    <a:close/>
                  </a:path>
                </a:pathLst>
              </a:custGeom>
              <a:solidFill>
                <a:srgbClr val="D2D2D2"/>
              </a:solidFill>
              <a:ln>
                <a:noFill/>
              </a:ln>
              <a:extLst>
                <a:ext uri="{91240B29-F687-4F45-9708-019B960494DF}">
                  <a14:hiddenLine xmlns:a14="http://schemas.microsoft.com/office/drawing/2010/main" w="9525">
                    <a:solidFill>
                      <a:srgbClr val="000000"/>
                    </a:solidFill>
                    <a:round/>
                    <a:headEnd/>
                    <a:tailEnd/>
                  </a14:hiddenLine>
                </a:ext>
              </a:extLst>
            </p:spPr>
            <p:txBody>
              <a:bodyPr lIns="93247" tIns="46623" rIns="93247" bIns="46623"/>
              <a:lstStyle/>
              <a:p>
                <a:pPr defTabSz="914224" eaLnBrk="1" fontAlgn="auto" hangingPunct="1">
                  <a:spcBef>
                    <a:spcPts val="0"/>
                  </a:spcBef>
                  <a:spcAft>
                    <a:spcPts val="0"/>
                  </a:spcAft>
                  <a:defRPr/>
                </a:pPr>
                <a:endParaRPr lang="sl-SI" sz="1836" kern="0" dirty="0">
                  <a:solidFill>
                    <a:sysClr val="windowText" lastClr="000000"/>
                  </a:solidFill>
                  <a:latin typeface="+mn-lt"/>
                </a:endParaRPr>
              </a:p>
            </p:txBody>
          </p:sp>
          <p:sp>
            <p:nvSpPr>
              <p:cNvPr id="91" name="Freeform 8">
                <a:extLst>
                  <a:ext uri="{FF2B5EF4-FFF2-40B4-BE49-F238E27FC236}">
                    <a16:creationId xmlns:a16="http://schemas.microsoft.com/office/drawing/2014/main" id="{478D9070-89DC-4691-8D2E-AC9DBB7480D3}"/>
                  </a:ext>
                </a:extLst>
              </p:cNvPr>
              <p:cNvSpPr>
                <a:spLocks/>
              </p:cNvSpPr>
              <p:nvPr/>
            </p:nvSpPr>
            <p:spPr bwMode="auto">
              <a:xfrm>
                <a:off x="10568485" y="4314108"/>
                <a:ext cx="297113" cy="643091"/>
              </a:xfrm>
              <a:custGeom>
                <a:avLst/>
                <a:gdLst>
                  <a:gd name="T0" fmla="*/ 183 w 233"/>
                  <a:gd name="T1" fmla="*/ 95 h 506"/>
                  <a:gd name="T2" fmla="*/ 182 w 233"/>
                  <a:gd name="T3" fmla="*/ 95 h 506"/>
                  <a:gd name="T4" fmla="*/ 182 w 233"/>
                  <a:gd name="T5" fmla="*/ 95 h 506"/>
                  <a:gd name="T6" fmla="*/ 132 w 233"/>
                  <a:gd name="T7" fmla="*/ 91 h 506"/>
                  <a:gd name="T8" fmla="*/ 132 w 233"/>
                  <a:gd name="T9" fmla="*/ 91 h 506"/>
                  <a:gd name="T10" fmla="*/ 132 w 233"/>
                  <a:gd name="T11" fmla="*/ 91 h 506"/>
                  <a:gd name="T12" fmla="*/ 132 w 233"/>
                  <a:gd name="T13" fmla="*/ 91 h 506"/>
                  <a:gd name="T14" fmla="*/ 132 w 233"/>
                  <a:gd name="T15" fmla="*/ 83 h 506"/>
                  <a:gd name="T16" fmla="*/ 143 w 233"/>
                  <a:gd name="T17" fmla="*/ 70 h 506"/>
                  <a:gd name="T18" fmla="*/ 143 w 233"/>
                  <a:gd name="T19" fmla="*/ 59 h 506"/>
                  <a:gd name="T20" fmla="*/ 148 w 233"/>
                  <a:gd name="T21" fmla="*/ 54 h 506"/>
                  <a:gd name="T22" fmla="*/ 148 w 233"/>
                  <a:gd name="T23" fmla="*/ 44 h 506"/>
                  <a:gd name="T24" fmla="*/ 145 w 233"/>
                  <a:gd name="T25" fmla="*/ 40 h 506"/>
                  <a:gd name="T26" fmla="*/ 151 w 233"/>
                  <a:gd name="T27" fmla="*/ 26 h 506"/>
                  <a:gd name="T28" fmla="*/ 132 w 233"/>
                  <a:gd name="T29" fmla="*/ 7 h 506"/>
                  <a:gd name="T30" fmla="*/ 131 w 233"/>
                  <a:gd name="T31" fmla="*/ 7 h 506"/>
                  <a:gd name="T32" fmla="*/ 110 w 233"/>
                  <a:gd name="T33" fmla="*/ 0 h 506"/>
                  <a:gd name="T34" fmla="*/ 81 w 233"/>
                  <a:gd name="T35" fmla="*/ 25 h 506"/>
                  <a:gd name="T36" fmla="*/ 87 w 233"/>
                  <a:gd name="T37" fmla="*/ 39 h 506"/>
                  <a:gd name="T38" fmla="*/ 83 w 233"/>
                  <a:gd name="T39" fmla="*/ 44 h 506"/>
                  <a:gd name="T40" fmla="*/ 83 w 233"/>
                  <a:gd name="T41" fmla="*/ 54 h 506"/>
                  <a:gd name="T42" fmla="*/ 88 w 233"/>
                  <a:gd name="T43" fmla="*/ 59 h 506"/>
                  <a:gd name="T44" fmla="*/ 88 w 233"/>
                  <a:gd name="T45" fmla="*/ 70 h 506"/>
                  <a:gd name="T46" fmla="*/ 99 w 233"/>
                  <a:gd name="T47" fmla="*/ 83 h 506"/>
                  <a:gd name="T48" fmla="*/ 99 w 233"/>
                  <a:gd name="T49" fmla="*/ 91 h 506"/>
                  <a:gd name="T50" fmla="*/ 49 w 233"/>
                  <a:gd name="T51" fmla="*/ 95 h 506"/>
                  <a:gd name="T52" fmla="*/ 49 w 233"/>
                  <a:gd name="T53" fmla="*/ 97 h 506"/>
                  <a:gd name="T54" fmla="*/ 0 w 233"/>
                  <a:gd name="T55" fmla="*/ 276 h 506"/>
                  <a:gd name="T56" fmla="*/ 3 w 233"/>
                  <a:gd name="T57" fmla="*/ 276 h 506"/>
                  <a:gd name="T58" fmla="*/ 3 w 233"/>
                  <a:gd name="T59" fmla="*/ 289 h 506"/>
                  <a:gd name="T60" fmla="*/ 14 w 233"/>
                  <a:gd name="T61" fmla="*/ 299 h 506"/>
                  <a:gd name="T62" fmla="*/ 25 w 233"/>
                  <a:gd name="T63" fmla="*/ 289 h 506"/>
                  <a:gd name="T64" fmla="*/ 25 w 233"/>
                  <a:gd name="T65" fmla="*/ 276 h 506"/>
                  <a:gd name="T66" fmla="*/ 28 w 233"/>
                  <a:gd name="T67" fmla="*/ 276 h 506"/>
                  <a:gd name="T68" fmla="*/ 49 w 233"/>
                  <a:gd name="T69" fmla="*/ 176 h 506"/>
                  <a:gd name="T70" fmla="*/ 49 w 233"/>
                  <a:gd name="T71" fmla="*/ 318 h 506"/>
                  <a:gd name="T72" fmla="*/ 67 w 233"/>
                  <a:gd name="T73" fmla="*/ 318 h 506"/>
                  <a:gd name="T74" fmla="*/ 73 w 233"/>
                  <a:gd name="T75" fmla="*/ 489 h 506"/>
                  <a:gd name="T76" fmla="*/ 79 w 233"/>
                  <a:gd name="T77" fmla="*/ 489 h 506"/>
                  <a:gd name="T78" fmla="*/ 70 w 233"/>
                  <a:gd name="T79" fmla="*/ 506 h 506"/>
                  <a:gd name="T80" fmla="*/ 111 w 233"/>
                  <a:gd name="T81" fmla="*/ 506 h 506"/>
                  <a:gd name="T82" fmla="*/ 102 w 233"/>
                  <a:gd name="T83" fmla="*/ 489 h 506"/>
                  <a:gd name="T84" fmla="*/ 108 w 233"/>
                  <a:gd name="T85" fmla="*/ 489 h 506"/>
                  <a:gd name="T86" fmla="*/ 115 w 233"/>
                  <a:gd name="T87" fmla="*/ 318 h 506"/>
                  <a:gd name="T88" fmla="*/ 117 w 233"/>
                  <a:gd name="T89" fmla="*/ 318 h 506"/>
                  <a:gd name="T90" fmla="*/ 123 w 233"/>
                  <a:gd name="T91" fmla="*/ 489 h 506"/>
                  <a:gd name="T92" fmla="*/ 129 w 233"/>
                  <a:gd name="T93" fmla="*/ 489 h 506"/>
                  <a:gd name="T94" fmla="*/ 120 w 233"/>
                  <a:gd name="T95" fmla="*/ 506 h 506"/>
                  <a:gd name="T96" fmla="*/ 161 w 233"/>
                  <a:gd name="T97" fmla="*/ 506 h 506"/>
                  <a:gd name="T98" fmla="*/ 153 w 233"/>
                  <a:gd name="T99" fmla="*/ 489 h 506"/>
                  <a:gd name="T100" fmla="*/ 158 w 233"/>
                  <a:gd name="T101" fmla="*/ 489 h 506"/>
                  <a:gd name="T102" fmla="*/ 165 w 233"/>
                  <a:gd name="T103" fmla="*/ 318 h 506"/>
                  <a:gd name="T104" fmla="*/ 182 w 233"/>
                  <a:gd name="T105" fmla="*/ 318 h 506"/>
                  <a:gd name="T106" fmla="*/ 182 w 233"/>
                  <a:gd name="T107" fmla="*/ 173 h 506"/>
                  <a:gd name="T108" fmla="*/ 204 w 233"/>
                  <a:gd name="T109" fmla="*/ 276 h 506"/>
                  <a:gd name="T110" fmla="*/ 208 w 233"/>
                  <a:gd name="T111" fmla="*/ 276 h 506"/>
                  <a:gd name="T112" fmla="*/ 208 w 233"/>
                  <a:gd name="T113" fmla="*/ 289 h 506"/>
                  <a:gd name="T114" fmla="*/ 218 w 233"/>
                  <a:gd name="T115" fmla="*/ 299 h 506"/>
                  <a:gd name="T116" fmla="*/ 229 w 233"/>
                  <a:gd name="T117" fmla="*/ 289 h 506"/>
                  <a:gd name="T118" fmla="*/ 229 w 233"/>
                  <a:gd name="T119" fmla="*/ 276 h 506"/>
                  <a:gd name="T120" fmla="*/ 233 w 233"/>
                  <a:gd name="T121" fmla="*/ 276 h 506"/>
                  <a:gd name="T122" fmla="*/ 183 w 233"/>
                  <a:gd name="T123" fmla="*/ 95 h 506"/>
                </a:gdLst>
                <a:ahLst/>
                <a:cxnLst>
                  <a:cxn ang="0">
                    <a:pos x="T0" y="T1"/>
                  </a:cxn>
                  <a:cxn ang="0">
                    <a:pos x="T2" y="T3"/>
                  </a:cxn>
                  <a:cxn ang="0">
                    <a:pos x="T4" y="T5"/>
                  </a:cxn>
                  <a:cxn ang="0">
                    <a:pos x="T6" y="T7"/>
                  </a:cxn>
                  <a:cxn ang="0">
                    <a:pos x="T8" y="T9"/>
                  </a:cxn>
                  <a:cxn ang="0">
                    <a:pos x="T10" y="T11"/>
                  </a:cxn>
                  <a:cxn ang="0">
                    <a:pos x="T12" y="T13"/>
                  </a:cxn>
                  <a:cxn ang="0">
                    <a:pos x="T14" y="T15"/>
                  </a:cxn>
                  <a:cxn ang="0">
                    <a:pos x="T16" y="T17"/>
                  </a:cxn>
                  <a:cxn ang="0">
                    <a:pos x="T18" y="T19"/>
                  </a:cxn>
                  <a:cxn ang="0">
                    <a:pos x="T20" y="T21"/>
                  </a:cxn>
                  <a:cxn ang="0">
                    <a:pos x="T22" y="T23"/>
                  </a:cxn>
                  <a:cxn ang="0">
                    <a:pos x="T24" y="T25"/>
                  </a:cxn>
                  <a:cxn ang="0">
                    <a:pos x="T26" y="T27"/>
                  </a:cxn>
                  <a:cxn ang="0">
                    <a:pos x="T28" y="T29"/>
                  </a:cxn>
                  <a:cxn ang="0">
                    <a:pos x="T30" y="T31"/>
                  </a:cxn>
                  <a:cxn ang="0">
                    <a:pos x="T32" y="T33"/>
                  </a:cxn>
                  <a:cxn ang="0">
                    <a:pos x="T34" y="T35"/>
                  </a:cxn>
                  <a:cxn ang="0">
                    <a:pos x="T36" y="T37"/>
                  </a:cxn>
                  <a:cxn ang="0">
                    <a:pos x="T38" y="T39"/>
                  </a:cxn>
                  <a:cxn ang="0">
                    <a:pos x="T40" y="T41"/>
                  </a:cxn>
                  <a:cxn ang="0">
                    <a:pos x="T42" y="T43"/>
                  </a:cxn>
                  <a:cxn ang="0">
                    <a:pos x="T44" y="T45"/>
                  </a:cxn>
                  <a:cxn ang="0">
                    <a:pos x="T46" y="T47"/>
                  </a:cxn>
                  <a:cxn ang="0">
                    <a:pos x="T48" y="T49"/>
                  </a:cxn>
                  <a:cxn ang="0">
                    <a:pos x="T50" y="T51"/>
                  </a:cxn>
                  <a:cxn ang="0">
                    <a:pos x="T52" y="T53"/>
                  </a:cxn>
                  <a:cxn ang="0">
                    <a:pos x="T54" y="T55"/>
                  </a:cxn>
                  <a:cxn ang="0">
                    <a:pos x="T56" y="T57"/>
                  </a:cxn>
                  <a:cxn ang="0">
                    <a:pos x="T58" y="T59"/>
                  </a:cxn>
                  <a:cxn ang="0">
                    <a:pos x="T60" y="T61"/>
                  </a:cxn>
                  <a:cxn ang="0">
                    <a:pos x="T62" y="T63"/>
                  </a:cxn>
                  <a:cxn ang="0">
                    <a:pos x="T64" y="T65"/>
                  </a:cxn>
                  <a:cxn ang="0">
                    <a:pos x="T66" y="T67"/>
                  </a:cxn>
                  <a:cxn ang="0">
                    <a:pos x="T68" y="T69"/>
                  </a:cxn>
                  <a:cxn ang="0">
                    <a:pos x="T70" y="T71"/>
                  </a:cxn>
                  <a:cxn ang="0">
                    <a:pos x="T72" y="T73"/>
                  </a:cxn>
                  <a:cxn ang="0">
                    <a:pos x="T74" y="T75"/>
                  </a:cxn>
                  <a:cxn ang="0">
                    <a:pos x="T76" y="T77"/>
                  </a:cxn>
                  <a:cxn ang="0">
                    <a:pos x="T78" y="T79"/>
                  </a:cxn>
                  <a:cxn ang="0">
                    <a:pos x="T80" y="T81"/>
                  </a:cxn>
                  <a:cxn ang="0">
                    <a:pos x="T82" y="T83"/>
                  </a:cxn>
                  <a:cxn ang="0">
                    <a:pos x="T84" y="T85"/>
                  </a:cxn>
                  <a:cxn ang="0">
                    <a:pos x="T86" y="T87"/>
                  </a:cxn>
                  <a:cxn ang="0">
                    <a:pos x="T88" y="T89"/>
                  </a:cxn>
                  <a:cxn ang="0">
                    <a:pos x="T90" y="T91"/>
                  </a:cxn>
                  <a:cxn ang="0">
                    <a:pos x="T92" y="T93"/>
                  </a:cxn>
                  <a:cxn ang="0">
                    <a:pos x="T94" y="T95"/>
                  </a:cxn>
                  <a:cxn ang="0">
                    <a:pos x="T96" y="T97"/>
                  </a:cxn>
                  <a:cxn ang="0">
                    <a:pos x="T98" y="T99"/>
                  </a:cxn>
                  <a:cxn ang="0">
                    <a:pos x="T100" y="T101"/>
                  </a:cxn>
                  <a:cxn ang="0">
                    <a:pos x="T102" y="T103"/>
                  </a:cxn>
                  <a:cxn ang="0">
                    <a:pos x="T104" y="T105"/>
                  </a:cxn>
                  <a:cxn ang="0">
                    <a:pos x="T106" y="T107"/>
                  </a:cxn>
                  <a:cxn ang="0">
                    <a:pos x="T108" y="T109"/>
                  </a:cxn>
                  <a:cxn ang="0">
                    <a:pos x="T110" y="T111"/>
                  </a:cxn>
                  <a:cxn ang="0">
                    <a:pos x="T112" y="T113"/>
                  </a:cxn>
                  <a:cxn ang="0">
                    <a:pos x="T114" y="T115"/>
                  </a:cxn>
                  <a:cxn ang="0">
                    <a:pos x="T116" y="T117"/>
                  </a:cxn>
                  <a:cxn ang="0">
                    <a:pos x="T118" y="T119"/>
                  </a:cxn>
                  <a:cxn ang="0">
                    <a:pos x="T120" y="T121"/>
                  </a:cxn>
                  <a:cxn ang="0">
                    <a:pos x="T122" y="T123"/>
                  </a:cxn>
                </a:cxnLst>
                <a:rect l="0" t="0" r="r" b="b"/>
                <a:pathLst>
                  <a:path w="233" h="506">
                    <a:moveTo>
                      <a:pt x="183" y="95"/>
                    </a:moveTo>
                    <a:cubicBezTo>
                      <a:pt x="182" y="95"/>
                      <a:pt x="182" y="95"/>
                      <a:pt x="182" y="95"/>
                    </a:cubicBezTo>
                    <a:cubicBezTo>
                      <a:pt x="182" y="95"/>
                      <a:pt x="182" y="95"/>
                      <a:pt x="182" y="95"/>
                    </a:cubicBezTo>
                    <a:cubicBezTo>
                      <a:pt x="132" y="91"/>
                      <a:pt x="132" y="91"/>
                      <a:pt x="132" y="91"/>
                    </a:cubicBezTo>
                    <a:cubicBezTo>
                      <a:pt x="132" y="91"/>
                      <a:pt x="132" y="91"/>
                      <a:pt x="132" y="91"/>
                    </a:cubicBezTo>
                    <a:cubicBezTo>
                      <a:pt x="132" y="91"/>
                      <a:pt x="132" y="91"/>
                      <a:pt x="132" y="91"/>
                    </a:cubicBezTo>
                    <a:cubicBezTo>
                      <a:pt x="132" y="91"/>
                      <a:pt x="132" y="91"/>
                      <a:pt x="132" y="91"/>
                    </a:cubicBezTo>
                    <a:cubicBezTo>
                      <a:pt x="132" y="83"/>
                      <a:pt x="132" y="83"/>
                      <a:pt x="132" y="83"/>
                    </a:cubicBezTo>
                    <a:cubicBezTo>
                      <a:pt x="138" y="82"/>
                      <a:pt x="143" y="76"/>
                      <a:pt x="143" y="70"/>
                    </a:cubicBezTo>
                    <a:cubicBezTo>
                      <a:pt x="143" y="59"/>
                      <a:pt x="143" y="59"/>
                      <a:pt x="143" y="59"/>
                    </a:cubicBezTo>
                    <a:cubicBezTo>
                      <a:pt x="146" y="59"/>
                      <a:pt x="148" y="57"/>
                      <a:pt x="148" y="54"/>
                    </a:cubicBezTo>
                    <a:cubicBezTo>
                      <a:pt x="148" y="44"/>
                      <a:pt x="148" y="44"/>
                      <a:pt x="148" y="44"/>
                    </a:cubicBezTo>
                    <a:cubicBezTo>
                      <a:pt x="148" y="42"/>
                      <a:pt x="146" y="40"/>
                      <a:pt x="145" y="40"/>
                    </a:cubicBezTo>
                    <a:cubicBezTo>
                      <a:pt x="148" y="36"/>
                      <a:pt x="151" y="31"/>
                      <a:pt x="151" y="26"/>
                    </a:cubicBezTo>
                    <a:cubicBezTo>
                      <a:pt x="151" y="16"/>
                      <a:pt x="142" y="7"/>
                      <a:pt x="132" y="7"/>
                    </a:cubicBezTo>
                    <a:cubicBezTo>
                      <a:pt x="131" y="7"/>
                      <a:pt x="131" y="7"/>
                      <a:pt x="131" y="7"/>
                    </a:cubicBezTo>
                    <a:cubicBezTo>
                      <a:pt x="126" y="3"/>
                      <a:pt x="118" y="0"/>
                      <a:pt x="110" y="0"/>
                    </a:cubicBezTo>
                    <a:cubicBezTo>
                      <a:pt x="94" y="0"/>
                      <a:pt x="81" y="11"/>
                      <a:pt x="81" y="25"/>
                    </a:cubicBezTo>
                    <a:cubicBezTo>
                      <a:pt x="81" y="30"/>
                      <a:pt x="83" y="35"/>
                      <a:pt x="87" y="39"/>
                    </a:cubicBezTo>
                    <a:cubicBezTo>
                      <a:pt x="85" y="40"/>
                      <a:pt x="83" y="42"/>
                      <a:pt x="83" y="44"/>
                    </a:cubicBezTo>
                    <a:cubicBezTo>
                      <a:pt x="83" y="54"/>
                      <a:pt x="83" y="54"/>
                      <a:pt x="83" y="54"/>
                    </a:cubicBezTo>
                    <a:cubicBezTo>
                      <a:pt x="83" y="57"/>
                      <a:pt x="85" y="59"/>
                      <a:pt x="88" y="59"/>
                    </a:cubicBezTo>
                    <a:cubicBezTo>
                      <a:pt x="88" y="70"/>
                      <a:pt x="88" y="70"/>
                      <a:pt x="88" y="70"/>
                    </a:cubicBezTo>
                    <a:cubicBezTo>
                      <a:pt x="88" y="77"/>
                      <a:pt x="93" y="82"/>
                      <a:pt x="99" y="83"/>
                    </a:cubicBezTo>
                    <a:cubicBezTo>
                      <a:pt x="99" y="91"/>
                      <a:pt x="99" y="91"/>
                      <a:pt x="99" y="91"/>
                    </a:cubicBezTo>
                    <a:cubicBezTo>
                      <a:pt x="49" y="95"/>
                      <a:pt x="49" y="95"/>
                      <a:pt x="49" y="95"/>
                    </a:cubicBezTo>
                    <a:cubicBezTo>
                      <a:pt x="49" y="97"/>
                      <a:pt x="49" y="97"/>
                      <a:pt x="49" y="97"/>
                    </a:cubicBezTo>
                    <a:cubicBezTo>
                      <a:pt x="23" y="155"/>
                      <a:pt x="6" y="213"/>
                      <a:pt x="0" y="276"/>
                    </a:cubicBezTo>
                    <a:cubicBezTo>
                      <a:pt x="3" y="276"/>
                      <a:pt x="3" y="276"/>
                      <a:pt x="3" y="276"/>
                    </a:cubicBezTo>
                    <a:cubicBezTo>
                      <a:pt x="3" y="289"/>
                      <a:pt x="3" y="289"/>
                      <a:pt x="3" y="289"/>
                    </a:cubicBezTo>
                    <a:cubicBezTo>
                      <a:pt x="3" y="295"/>
                      <a:pt x="8" y="299"/>
                      <a:pt x="14" y="299"/>
                    </a:cubicBezTo>
                    <a:cubicBezTo>
                      <a:pt x="20" y="299"/>
                      <a:pt x="25" y="295"/>
                      <a:pt x="25" y="289"/>
                    </a:cubicBezTo>
                    <a:cubicBezTo>
                      <a:pt x="25" y="276"/>
                      <a:pt x="25" y="276"/>
                      <a:pt x="25" y="276"/>
                    </a:cubicBezTo>
                    <a:cubicBezTo>
                      <a:pt x="28" y="276"/>
                      <a:pt x="28" y="276"/>
                      <a:pt x="28" y="276"/>
                    </a:cubicBezTo>
                    <a:cubicBezTo>
                      <a:pt x="32" y="241"/>
                      <a:pt x="39" y="208"/>
                      <a:pt x="49" y="176"/>
                    </a:cubicBezTo>
                    <a:cubicBezTo>
                      <a:pt x="49" y="318"/>
                      <a:pt x="49" y="318"/>
                      <a:pt x="49" y="318"/>
                    </a:cubicBezTo>
                    <a:cubicBezTo>
                      <a:pt x="67" y="318"/>
                      <a:pt x="67" y="318"/>
                      <a:pt x="67" y="318"/>
                    </a:cubicBezTo>
                    <a:cubicBezTo>
                      <a:pt x="73" y="489"/>
                      <a:pt x="73" y="489"/>
                      <a:pt x="73" y="489"/>
                    </a:cubicBezTo>
                    <a:cubicBezTo>
                      <a:pt x="79" y="489"/>
                      <a:pt x="79" y="489"/>
                      <a:pt x="79" y="489"/>
                    </a:cubicBezTo>
                    <a:cubicBezTo>
                      <a:pt x="74" y="493"/>
                      <a:pt x="70" y="499"/>
                      <a:pt x="70" y="506"/>
                    </a:cubicBezTo>
                    <a:cubicBezTo>
                      <a:pt x="111" y="506"/>
                      <a:pt x="111" y="506"/>
                      <a:pt x="111" y="506"/>
                    </a:cubicBezTo>
                    <a:cubicBezTo>
                      <a:pt x="111" y="499"/>
                      <a:pt x="108" y="493"/>
                      <a:pt x="102" y="489"/>
                    </a:cubicBezTo>
                    <a:cubicBezTo>
                      <a:pt x="108" y="489"/>
                      <a:pt x="108" y="489"/>
                      <a:pt x="108" y="489"/>
                    </a:cubicBezTo>
                    <a:cubicBezTo>
                      <a:pt x="115" y="318"/>
                      <a:pt x="115" y="318"/>
                      <a:pt x="115" y="318"/>
                    </a:cubicBezTo>
                    <a:cubicBezTo>
                      <a:pt x="117" y="318"/>
                      <a:pt x="117" y="318"/>
                      <a:pt x="117" y="318"/>
                    </a:cubicBezTo>
                    <a:cubicBezTo>
                      <a:pt x="123" y="489"/>
                      <a:pt x="123" y="489"/>
                      <a:pt x="123" y="489"/>
                    </a:cubicBezTo>
                    <a:cubicBezTo>
                      <a:pt x="129" y="489"/>
                      <a:pt x="129" y="489"/>
                      <a:pt x="129" y="489"/>
                    </a:cubicBezTo>
                    <a:cubicBezTo>
                      <a:pt x="124" y="493"/>
                      <a:pt x="120" y="499"/>
                      <a:pt x="120" y="506"/>
                    </a:cubicBezTo>
                    <a:cubicBezTo>
                      <a:pt x="161" y="506"/>
                      <a:pt x="161" y="506"/>
                      <a:pt x="161" y="506"/>
                    </a:cubicBezTo>
                    <a:cubicBezTo>
                      <a:pt x="161" y="499"/>
                      <a:pt x="158" y="493"/>
                      <a:pt x="153" y="489"/>
                    </a:cubicBezTo>
                    <a:cubicBezTo>
                      <a:pt x="158" y="489"/>
                      <a:pt x="158" y="489"/>
                      <a:pt x="158" y="489"/>
                    </a:cubicBezTo>
                    <a:cubicBezTo>
                      <a:pt x="165" y="318"/>
                      <a:pt x="165" y="318"/>
                      <a:pt x="165" y="318"/>
                    </a:cubicBezTo>
                    <a:cubicBezTo>
                      <a:pt x="182" y="318"/>
                      <a:pt x="182" y="318"/>
                      <a:pt x="182" y="318"/>
                    </a:cubicBezTo>
                    <a:cubicBezTo>
                      <a:pt x="182" y="173"/>
                      <a:pt x="182" y="173"/>
                      <a:pt x="182" y="173"/>
                    </a:cubicBezTo>
                    <a:cubicBezTo>
                      <a:pt x="193" y="206"/>
                      <a:pt x="200" y="240"/>
                      <a:pt x="204" y="276"/>
                    </a:cubicBezTo>
                    <a:cubicBezTo>
                      <a:pt x="208" y="276"/>
                      <a:pt x="208" y="276"/>
                      <a:pt x="208" y="276"/>
                    </a:cubicBezTo>
                    <a:cubicBezTo>
                      <a:pt x="208" y="289"/>
                      <a:pt x="208" y="289"/>
                      <a:pt x="208" y="289"/>
                    </a:cubicBezTo>
                    <a:cubicBezTo>
                      <a:pt x="208" y="295"/>
                      <a:pt x="212" y="299"/>
                      <a:pt x="218" y="299"/>
                    </a:cubicBezTo>
                    <a:cubicBezTo>
                      <a:pt x="224" y="299"/>
                      <a:pt x="229" y="295"/>
                      <a:pt x="229" y="289"/>
                    </a:cubicBezTo>
                    <a:cubicBezTo>
                      <a:pt x="229" y="276"/>
                      <a:pt x="229" y="276"/>
                      <a:pt x="229" y="276"/>
                    </a:cubicBezTo>
                    <a:cubicBezTo>
                      <a:pt x="233" y="276"/>
                      <a:pt x="233" y="276"/>
                      <a:pt x="233" y="276"/>
                    </a:cubicBezTo>
                    <a:cubicBezTo>
                      <a:pt x="227" y="212"/>
                      <a:pt x="210" y="153"/>
                      <a:pt x="183" y="95"/>
                    </a:cubicBezTo>
                    <a:close/>
                  </a:path>
                </a:pathLst>
              </a:custGeom>
              <a:solidFill>
                <a:srgbClr val="D2D2D2"/>
              </a:solidFill>
              <a:ln>
                <a:noFill/>
              </a:ln>
              <a:extLst>
                <a:ext uri="{91240B29-F687-4F45-9708-019B960494DF}">
                  <a14:hiddenLine xmlns:a14="http://schemas.microsoft.com/office/drawing/2010/main" w="9525">
                    <a:solidFill>
                      <a:srgbClr val="000000"/>
                    </a:solidFill>
                    <a:round/>
                    <a:headEnd/>
                    <a:tailEnd/>
                  </a14:hiddenLine>
                </a:ext>
              </a:extLst>
            </p:spPr>
            <p:txBody>
              <a:bodyPr lIns="93247" tIns="46623" rIns="93247" bIns="46623"/>
              <a:lstStyle/>
              <a:p>
                <a:pPr defTabSz="914224" eaLnBrk="1" fontAlgn="auto" hangingPunct="1">
                  <a:spcBef>
                    <a:spcPts val="0"/>
                  </a:spcBef>
                  <a:spcAft>
                    <a:spcPts val="0"/>
                  </a:spcAft>
                  <a:defRPr/>
                </a:pPr>
                <a:endParaRPr lang="sl-SI" sz="1836" kern="0" dirty="0">
                  <a:solidFill>
                    <a:sysClr val="windowText" lastClr="000000"/>
                  </a:solidFill>
                  <a:latin typeface="+mn-lt"/>
                </a:endParaRPr>
              </a:p>
            </p:txBody>
          </p:sp>
          <p:grpSp>
            <p:nvGrpSpPr>
              <p:cNvPr id="92" name="Group 118">
                <a:extLst>
                  <a:ext uri="{FF2B5EF4-FFF2-40B4-BE49-F238E27FC236}">
                    <a16:creationId xmlns:a16="http://schemas.microsoft.com/office/drawing/2014/main" id="{2E2DB42B-0871-4D75-AC49-79E105A3827E}"/>
                  </a:ext>
                </a:extLst>
              </p:cNvPr>
              <p:cNvGrpSpPr>
                <a:grpSpLocks/>
              </p:cNvGrpSpPr>
              <p:nvPr/>
            </p:nvGrpSpPr>
            <p:grpSpPr bwMode="auto">
              <a:xfrm>
                <a:off x="10409193" y="4252195"/>
                <a:ext cx="288925" cy="804863"/>
                <a:chOff x="10769601" y="3904615"/>
                <a:chExt cx="288925" cy="804863"/>
              </a:xfrm>
            </p:grpSpPr>
            <p:sp>
              <p:nvSpPr>
                <p:cNvPr id="93" name="Freeform 67">
                  <a:extLst>
                    <a:ext uri="{FF2B5EF4-FFF2-40B4-BE49-F238E27FC236}">
                      <a16:creationId xmlns:a16="http://schemas.microsoft.com/office/drawing/2014/main" id="{364BF27A-8B8F-412C-8EB1-262EA29040B6}"/>
                    </a:ext>
                  </a:extLst>
                </p:cNvPr>
                <p:cNvSpPr>
                  <a:spLocks/>
                </p:cNvSpPr>
                <p:nvPr/>
              </p:nvSpPr>
              <p:spPr bwMode="auto">
                <a:xfrm>
                  <a:off x="10883029" y="4044417"/>
                  <a:ext cx="61816" cy="65907"/>
                </a:xfrm>
                <a:custGeom>
                  <a:avLst/>
                  <a:gdLst>
                    <a:gd name="T0" fmla="*/ 0 w 39"/>
                    <a:gd name="T1" fmla="*/ 4 h 42"/>
                    <a:gd name="T2" fmla="*/ 4 w 39"/>
                    <a:gd name="T3" fmla="*/ 0 h 42"/>
                    <a:gd name="T4" fmla="*/ 35 w 39"/>
                    <a:gd name="T5" fmla="*/ 0 h 42"/>
                    <a:gd name="T6" fmla="*/ 39 w 39"/>
                    <a:gd name="T7" fmla="*/ 4 h 42"/>
                    <a:gd name="T8" fmla="*/ 29 w 39"/>
                    <a:gd name="T9" fmla="*/ 39 h 42"/>
                    <a:gd name="T10" fmla="*/ 15 w 39"/>
                    <a:gd name="T11" fmla="*/ 42 h 42"/>
                    <a:gd name="T12" fmla="*/ 3 w 39"/>
                    <a:gd name="T13" fmla="*/ 25 h 42"/>
                    <a:gd name="T14" fmla="*/ 0 w 39"/>
                    <a:gd name="T15" fmla="*/ 4 h 42"/>
                  </a:gdLst>
                  <a:ahLst/>
                  <a:cxnLst>
                    <a:cxn ang="0">
                      <a:pos x="T0" y="T1"/>
                    </a:cxn>
                    <a:cxn ang="0">
                      <a:pos x="T2" y="T3"/>
                    </a:cxn>
                    <a:cxn ang="0">
                      <a:pos x="T4" y="T5"/>
                    </a:cxn>
                    <a:cxn ang="0">
                      <a:pos x="T6" y="T7"/>
                    </a:cxn>
                    <a:cxn ang="0">
                      <a:pos x="T8" y="T9"/>
                    </a:cxn>
                    <a:cxn ang="0">
                      <a:pos x="T10" y="T11"/>
                    </a:cxn>
                    <a:cxn ang="0">
                      <a:pos x="T12" y="T13"/>
                    </a:cxn>
                    <a:cxn ang="0">
                      <a:pos x="T14" y="T15"/>
                    </a:cxn>
                  </a:cxnLst>
                  <a:rect l="0" t="0" r="r" b="b"/>
                  <a:pathLst>
                    <a:path w="39" h="42">
                      <a:moveTo>
                        <a:pt x="0" y="4"/>
                      </a:moveTo>
                      <a:lnTo>
                        <a:pt x="4" y="0"/>
                      </a:lnTo>
                      <a:lnTo>
                        <a:pt x="35" y="0"/>
                      </a:lnTo>
                      <a:lnTo>
                        <a:pt x="39" y="4"/>
                      </a:lnTo>
                      <a:lnTo>
                        <a:pt x="29" y="39"/>
                      </a:lnTo>
                      <a:lnTo>
                        <a:pt x="15" y="42"/>
                      </a:lnTo>
                      <a:lnTo>
                        <a:pt x="3" y="25"/>
                      </a:lnTo>
                      <a:lnTo>
                        <a:pt x="0" y="4"/>
                      </a:lnTo>
                      <a:close/>
                    </a:path>
                  </a:pathLst>
                </a:custGeom>
                <a:solidFill>
                  <a:srgbClr val="FFFFFF"/>
                </a:solidFill>
                <a:ln>
                  <a:noFill/>
                </a:ln>
                <a:extLst>
                  <a:ext uri="{91240B29-F687-4F45-9708-019B960494DF}">
                    <a14:hiddenLine xmlns:a14="http://schemas.microsoft.com/office/drawing/2010/main" w="9525">
                      <a:solidFill>
                        <a:srgbClr val="000000"/>
                      </a:solidFill>
                      <a:round/>
                      <a:headEnd/>
                      <a:tailEnd/>
                    </a14:hiddenLine>
                  </a:ext>
                </a:extLst>
              </p:spPr>
              <p:txBody>
                <a:bodyPr lIns="93247" tIns="46623" rIns="93247" bIns="46623"/>
                <a:lstStyle/>
                <a:p>
                  <a:pPr defTabSz="914224" eaLnBrk="1" fontAlgn="auto" hangingPunct="1">
                    <a:spcBef>
                      <a:spcPts val="0"/>
                    </a:spcBef>
                    <a:spcAft>
                      <a:spcPts val="0"/>
                    </a:spcAft>
                    <a:defRPr/>
                  </a:pPr>
                  <a:endParaRPr lang="sl-SI" sz="1836" kern="0" dirty="0">
                    <a:solidFill>
                      <a:sysClr val="windowText" lastClr="000000"/>
                    </a:solidFill>
                    <a:latin typeface="+mn-lt"/>
                  </a:endParaRPr>
                </a:p>
              </p:txBody>
            </p:sp>
            <p:sp>
              <p:nvSpPr>
                <p:cNvPr id="94" name="Freeform 68">
                  <a:extLst>
                    <a:ext uri="{FF2B5EF4-FFF2-40B4-BE49-F238E27FC236}">
                      <a16:creationId xmlns:a16="http://schemas.microsoft.com/office/drawing/2014/main" id="{568229D9-2507-46BB-8F96-4D8CB9FE61DC}"/>
                    </a:ext>
                  </a:extLst>
                </p:cNvPr>
                <p:cNvSpPr>
                  <a:spLocks/>
                </p:cNvSpPr>
                <p:nvPr/>
              </p:nvSpPr>
              <p:spPr bwMode="auto">
                <a:xfrm>
                  <a:off x="10847136" y="4677523"/>
                  <a:ext cx="61816" cy="31955"/>
                </a:xfrm>
                <a:custGeom>
                  <a:avLst/>
                  <a:gdLst>
                    <a:gd name="T0" fmla="*/ 24 w 49"/>
                    <a:gd name="T1" fmla="*/ 0 h 25"/>
                    <a:gd name="T2" fmla="*/ 0 w 49"/>
                    <a:gd name="T3" fmla="*/ 25 h 25"/>
                    <a:gd name="T4" fmla="*/ 49 w 49"/>
                    <a:gd name="T5" fmla="*/ 25 h 25"/>
                    <a:gd name="T6" fmla="*/ 24 w 49"/>
                    <a:gd name="T7" fmla="*/ 0 h 25"/>
                  </a:gdLst>
                  <a:ahLst/>
                  <a:cxnLst>
                    <a:cxn ang="0">
                      <a:pos x="T0" y="T1"/>
                    </a:cxn>
                    <a:cxn ang="0">
                      <a:pos x="T2" y="T3"/>
                    </a:cxn>
                    <a:cxn ang="0">
                      <a:pos x="T4" y="T5"/>
                    </a:cxn>
                    <a:cxn ang="0">
                      <a:pos x="T6" y="T7"/>
                    </a:cxn>
                  </a:cxnLst>
                  <a:rect l="0" t="0" r="r" b="b"/>
                  <a:pathLst>
                    <a:path w="49" h="25">
                      <a:moveTo>
                        <a:pt x="24" y="0"/>
                      </a:moveTo>
                      <a:cubicBezTo>
                        <a:pt x="11" y="0"/>
                        <a:pt x="0" y="11"/>
                        <a:pt x="0" y="25"/>
                      </a:cubicBezTo>
                      <a:cubicBezTo>
                        <a:pt x="49" y="25"/>
                        <a:pt x="49" y="25"/>
                        <a:pt x="49" y="25"/>
                      </a:cubicBezTo>
                      <a:cubicBezTo>
                        <a:pt x="49" y="11"/>
                        <a:pt x="38" y="0"/>
                        <a:pt x="24" y="0"/>
                      </a:cubicBezTo>
                      <a:close/>
                    </a:path>
                  </a:pathLst>
                </a:custGeom>
                <a:solidFill>
                  <a:srgbClr val="000000"/>
                </a:solidFill>
                <a:ln>
                  <a:noFill/>
                </a:ln>
                <a:extLst>
                  <a:ext uri="{91240B29-F687-4F45-9708-019B960494DF}">
                    <a14:hiddenLine xmlns:a14="http://schemas.microsoft.com/office/drawing/2010/main" w="9525">
                      <a:solidFill>
                        <a:srgbClr val="000000"/>
                      </a:solidFill>
                      <a:round/>
                      <a:headEnd/>
                      <a:tailEnd/>
                    </a14:hiddenLine>
                  </a:ext>
                </a:extLst>
              </p:spPr>
              <p:txBody>
                <a:bodyPr lIns="93247" tIns="46623" rIns="93247" bIns="46623"/>
                <a:lstStyle/>
                <a:p>
                  <a:pPr defTabSz="914224" eaLnBrk="1" fontAlgn="auto" hangingPunct="1">
                    <a:spcBef>
                      <a:spcPts val="0"/>
                    </a:spcBef>
                    <a:spcAft>
                      <a:spcPts val="0"/>
                    </a:spcAft>
                    <a:defRPr/>
                  </a:pPr>
                  <a:endParaRPr lang="sl-SI" sz="1836" kern="0" dirty="0">
                    <a:solidFill>
                      <a:sysClr val="windowText" lastClr="000000"/>
                    </a:solidFill>
                    <a:latin typeface="+mn-lt"/>
                  </a:endParaRPr>
                </a:p>
              </p:txBody>
            </p:sp>
            <p:sp>
              <p:nvSpPr>
                <p:cNvPr id="95" name="Freeform 69">
                  <a:extLst>
                    <a:ext uri="{FF2B5EF4-FFF2-40B4-BE49-F238E27FC236}">
                      <a16:creationId xmlns:a16="http://schemas.microsoft.com/office/drawing/2014/main" id="{6AC731E9-E93D-4099-9549-DB52EF444CF1}"/>
                    </a:ext>
                  </a:extLst>
                </p:cNvPr>
                <p:cNvSpPr>
                  <a:spLocks/>
                </p:cNvSpPr>
                <p:nvPr/>
              </p:nvSpPr>
              <p:spPr bwMode="auto">
                <a:xfrm>
                  <a:off x="10837166" y="4340000"/>
                  <a:ext cx="81756" cy="343514"/>
                </a:xfrm>
                <a:custGeom>
                  <a:avLst/>
                  <a:gdLst>
                    <a:gd name="T0" fmla="*/ 39 w 51"/>
                    <a:gd name="T1" fmla="*/ 217 h 217"/>
                    <a:gd name="T2" fmla="*/ 10 w 51"/>
                    <a:gd name="T3" fmla="*/ 217 h 217"/>
                    <a:gd name="T4" fmla="*/ 0 w 51"/>
                    <a:gd name="T5" fmla="*/ 0 h 217"/>
                    <a:gd name="T6" fmla="*/ 51 w 51"/>
                    <a:gd name="T7" fmla="*/ 0 h 217"/>
                    <a:gd name="T8" fmla="*/ 39 w 51"/>
                    <a:gd name="T9" fmla="*/ 217 h 217"/>
                  </a:gdLst>
                  <a:ahLst/>
                  <a:cxnLst>
                    <a:cxn ang="0">
                      <a:pos x="T0" y="T1"/>
                    </a:cxn>
                    <a:cxn ang="0">
                      <a:pos x="T2" y="T3"/>
                    </a:cxn>
                    <a:cxn ang="0">
                      <a:pos x="T4" y="T5"/>
                    </a:cxn>
                    <a:cxn ang="0">
                      <a:pos x="T6" y="T7"/>
                    </a:cxn>
                    <a:cxn ang="0">
                      <a:pos x="T8" y="T9"/>
                    </a:cxn>
                  </a:cxnLst>
                  <a:rect l="0" t="0" r="r" b="b"/>
                  <a:pathLst>
                    <a:path w="51" h="217">
                      <a:moveTo>
                        <a:pt x="39" y="217"/>
                      </a:moveTo>
                      <a:lnTo>
                        <a:pt x="10" y="217"/>
                      </a:lnTo>
                      <a:lnTo>
                        <a:pt x="0" y="0"/>
                      </a:lnTo>
                      <a:lnTo>
                        <a:pt x="51" y="0"/>
                      </a:lnTo>
                      <a:lnTo>
                        <a:pt x="39" y="217"/>
                      </a:lnTo>
                      <a:close/>
                    </a:path>
                  </a:pathLst>
                </a:custGeom>
                <a:solidFill>
                  <a:srgbClr val="000000"/>
                </a:solidFill>
                <a:ln>
                  <a:noFill/>
                </a:ln>
                <a:extLst>
                  <a:ext uri="{91240B29-F687-4F45-9708-019B960494DF}">
                    <a14:hiddenLine xmlns:a14="http://schemas.microsoft.com/office/drawing/2010/main" w="9525">
                      <a:solidFill>
                        <a:srgbClr val="000000"/>
                      </a:solidFill>
                      <a:round/>
                      <a:headEnd/>
                      <a:tailEnd/>
                    </a14:hiddenLine>
                  </a:ext>
                </a:extLst>
              </p:spPr>
              <p:txBody>
                <a:bodyPr lIns="93247" tIns="46623" rIns="93247" bIns="46623"/>
                <a:lstStyle/>
                <a:p>
                  <a:pPr defTabSz="914224" eaLnBrk="1" fontAlgn="auto" hangingPunct="1">
                    <a:spcBef>
                      <a:spcPts val="0"/>
                    </a:spcBef>
                    <a:spcAft>
                      <a:spcPts val="0"/>
                    </a:spcAft>
                    <a:defRPr/>
                  </a:pPr>
                  <a:endParaRPr lang="sl-SI" sz="1836" kern="0" dirty="0">
                    <a:solidFill>
                      <a:sysClr val="windowText" lastClr="000000"/>
                    </a:solidFill>
                    <a:latin typeface="+mn-lt"/>
                  </a:endParaRPr>
                </a:p>
              </p:txBody>
            </p:sp>
            <p:sp>
              <p:nvSpPr>
                <p:cNvPr id="96" name="Freeform 70">
                  <a:extLst>
                    <a:ext uri="{FF2B5EF4-FFF2-40B4-BE49-F238E27FC236}">
                      <a16:creationId xmlns:a16="http://schemas.microsoft.com/office/drawing/2014/main" id="{1627BA3E-DA9B-4E05-B218-FE8D3967F0C5}"/>
                    </a:ext>
                  </a:extLst>
                </p:cNvPr>
                <p:cNvSpPr>
                  <a:spLocks/>
                </p:cNvSpPr>
                <p:nvPr/>
              </p:nvSpPr>
              <p:spPr bwMode="auto">
                <a:xfrm>
                  <a:off x="10906958" y="4340000"/>
                  <a:ext cx="81757" cy="343514"/>
                </a:xfrm>
                <a:custGeom>
                  <a:avLst/>
                  <a:gdLst>
                    <a:gd name="T0" fmla="*/ 41 w 51"/>
                    <a:gd name="T1" fmla="*/ 217 h 217"/>
                    <a:gd name="T2" fmla="*/ 11 w 51"/>
                    <a:gd name="T3" fmla="*/ 217 h 217"/>
                    <a:gd name="T4" fmla="*/ 0 w 51"/>
                    <a:gd name="T5" fmla="*/ 0 h 217"/>
                    <a:gd name="T6" fmla="*/ 51 w 51"/>
                    <a:gd name="T7" fmla="*/ 0 h 217"/>
                    <a:gd name="T8" fmla="*/ 41 w 51"/>
                    <a:gd name="T9" fmla="*/ 217 h 217"/>
                  </a:gdLst>
                  <a:ahLst/>
                  <a:cxnLst>
                    <a:cxn ang="0">
                      <a:pos x="T0" y="T1"/>
                    </a:cxn>
                    <a:cxn ang="0">
                      <a:pos x="T2" y="T3"/>
                    </a:cxn>
                    <a:cxn ang="0">
                      <a:pos x="T4" y="T5"/>
                    </a:cxn>
                    <a:cxn ang="0">
                      <a:pos x="T6" y="T7"/>
                    </a:cxn>
                    <a:cxn ang="0">
                      <a:pos x="T8" y="T9"/>
                    </a:cxn>
                  </a:cxnLst>
                  <a:rect l="0" t="0" r="r" b="b"/>
                  <a:pathLst>
                    <a:path w="51" h="217">
                      <a:moveTo>
                        <a:pt x="41" y="217"/>
                      </a:moveTo>
                      <a:lnTo>
                        <a:pt x="11" y="217"/>
                      </a:lnTo>
                      <a:lnTo>
                        <a:pt x="0" y="0"/>
                      </a:lnTo>
                      <a:lnTo>
                        <a:pt x="51" y="0"/>
                      </a:lnTo>
                      <a:lnTo>
                        <a:pt x="41" y="217"/>
                      </a:lnTo>
                      <a:close/>
                    </a:path>
                  </a:pathLst>
                </a:custGeom>
                <a:solidFill>
                  <a:srgbClr val="000000"/>
                </a:solidFill>
                <a:ln>
                  <a:noFill/>
                </a:ln>
                <a:extLst>
                  <a:ext uri="{91240B29-F687-4F45-9708-019B960494DF}">
                    <a14:hiddenLine xmlns:a14="http://schemas.microsoft.com/office/drawing/2010/main" w="9525">
                      <a:solidFill>
                        <a:srgbClr val="000000"/>
                      </a:solidFill>
                      <a:round/>
                      <a:headEnd/>
                      <a:tailEnd/>
                    </a14:hiddenLine>
                  </a:ext>
                </a:extLst>
              </p:spPr>
              <p:txBody>
                <a:bodyPr lIns="93247" tIns="46623" rIns="93247" bIns="46623"/>
                <a:lstStyle/>
                <a:p>
                  <a:pPr defTabSz="914224" eaLnBrk="1" fontAlgn="auto" hangingPunct="1">
                    <a:spcBef>
                      <a:spcPts val="0"/>
                    </a:spcBef>
                    <a:spcAft>
                      <a:spcPts val="0"/>
                    </a:spcAft>
                    <a:defRPr/>
                  </a:pPr>
                  <a:endParaRPr lang="sl-SI" sz="1836" kern="0" dirty="0">
                    <a:solidFill>
                      <a:sysClr val="windowText" lastClr="000000"/>
                    </a:solidFill>
                    <a:latin typeface="+mn-lt"/>
                  </a:endParaRPr>
                </a:p>
              </p:txBody>
            </p:sp>
            <p:sp>
              <p:nvSpPr>
                <p:cNvPr id="97" name="Freeform 71">
                  <a:extLst>
                    <a:ext uri="{FF2B5EF4-FFF2-40B4-BE49-F238E27FC236}">
                      <a16:creationId xmlns:a16="http://schemas.microsoft.com/office/drawing/2014/main" id="{D140F7CE-89CD-414E-8760-000BF6033F03}"/>
                    </a:ext>
                  </a:extLst>
                </p:cNvPr>
                <p:cNvSpPr>
                  <a:spLocks/>
                </p:cNvSpPr>
                <p:nvPr/>
              </p:nvSpPr>
              <p:spPr bwMode="auto">
                <a:xfrm>
                  <a:off x="10918922" y="4677523"/>
                  <a:ext cx="63810" cy="31955"/>
                </a:xfrm>
                <a:custGeom>
                  <a:avLst/>
                  <a:gdLst>
                    <a:gd name="T0" fmla="*/ 25 w 49"/>
                    <a:gd name="T1" fmla="*/ 0 h 25"/>
                    <a:gd name="T2" fmla="*/ 0 w 49"/>
                    <a:gd name="T3" fmla="*/ 25 h 25"/>
                    <a:gd name="T4" fmla="*/ 49 w 49"/>
                    <a:gd name="T5" fmla="*/ 25 h 25"/>
                    <a:gd name="T6" fmla="*/ 25 w 49"/>
                    <a:gd name="T7" fmla="*/ 0 h 25"/>
                  </a:gdLst>
                  <a:ahLst/>
                  <a:cxnLst>
                    <a:cxn ang="0">
                      <a:pos x="T0" y="T1"/>
                    </a:cxn>
                    <a:cxn ang="0">
                      <a:pos x="T2" y="T3"/>
                    </a:cxn>
                    <a:cxn ang="0">
                      <a:pos x="T4" y="T5"/>
                    </a:cxn>
                    <a:cxn ang="0">
                      <a:pos x="T6" y="T7"/>
                    </a:cxn>
                  </a:cxnLst>
                  <a:rect l="0" t="0" r="r" b="b"/>
                  <a:pathLst>
                    <a:path w="49" h="25">
                      <a:moveTo>
                        <a:pt x="25" y="0"/>
                      </a:moveTo>
                      <a:cubicBezTo>
                        <a:pt x="11" y="0"/>
                        <a:pt x="0" y="11"/>
                        <a:pt x="0" y="25"/>
                      </a:cubicBezTo>
                      <a:cubicBezTo>
                        <a:pt x="49" y="25"/>
                        <a:pt x="49" y="25"/>
                        <a:pt x="49" y="25"/>
                      </a:cubicBezTo>
                      <a:cubicBezTo>
                        <a:pt x="49" y="11"/>
                        <a:pt x="38" y="0"/>
                        <a:pt x="25" y="0"/>
                      </a:cubicBezTo>
                      <a:close/>
                    </a:path>
                  </a:pathLst>
                </a:custGeom>
                <a:solidFill>
                  <a:srgbClr val="000000"/>
                </a:solidFill>
                <a:ln>
                  <a:noFill/>
                </a:ln>
                <a:extLst>
                  <a:ext uri="{91240B29-F687-4F45-9708-019B960494DF}">
                    <a14:hiddenLine xmlns:a14="http://schemas.microsoft.com/office/drawing/2010/main" w="9525">
                      <a:solidFill>
                        <a:srgbClr val="000000"/>
                      </a:solidFill>
                      <a:round/>
                      <a:headEnd/>
                      <a:tailEnd/>
                    </a14:hiddenLine>
                  </a:ext>
                </a:extLst>
              </p:spPr>
              <p:txBody>
                <a:bodyPr lIns="93247" tIns="46623" rIns="93247" bIns="46623"/>
                <a:lstStyle/>
                <a:p>
                  <a:pPr defTabSz="914224" eaLnBrk="1" fontAlgn="auto" hangingPunct="1">
                    <a:spcBef>
                      <a:spcPts val="0"/>
                    </a:spcBef>
                    <a:spcAft>
                      <a:spcPts val="0"/>
                    </a:spcAft>
                    <a:defRPr/>
                  </a:pPr>
                  <a:endParaRPr lang="sl-SI" sz="1836" kern="0" dirty="0">
                    <a:solidFill>
                      <a:sysClr val="windowText" lastClr="000000"/>
                    </a:solidFill>
                    <a:latin typeface="+mn-lt"/>
                  </a:endParaRPr>
                </a:p>
              </p:txBody>
            </p:sp>
            <p:sp>
              <p:nvSpPr>
                <p:cNvPr id="98" name="Freeform 72">
                  <a:extLst>
                    <a:ext uri="{FF2B5EF4-FFF2-40B4-BE49-F238E27FC236}">
                      <a16:creationId xmlns:a16="http://schemas.microsoft.com/office/drawing/2014/main" id="{379A80A4-2E0D-4549-8525-1DB710ECFE97}"/>
                    </a:ext>
                  </a:extLst>
                </p:cNvPr>
                <p:cNvSpPr>
                  <a:spLocks/>
                </p:cNvSpPr>
                <p:nvPr/>
              </p:nvSpPr>
              <p:spPr bwMode="auto">
                <a:xfrm>
                  <a:off x="10875053" y="4052406"/>
                  <a:ext cx="77769" cy="209704"/>
                </a:xfrm>
                <a:custGeom>
                  <a:avLst/>
                  <a:gdLst>
                    <a:gd name="T0" fmla="*/ 49 w 49"/>
                    <a:gd name="T1" fmla="*/ 28 h 132"/>
                    <a:gd name="T2" fmla="*/ 25 w 49"/>
                    <a:gd name="T3" fmla="*/ 0 h 132"/>
                    <a:gd name="T4" fmla="*/ 0 w 49"/>
                    <a:gd name="T5" fmla="*/ 25 h 132"/>
                    <a:gd name="T6" fmla="*/ 19 w 49"/>
                    <a:gd name="T7" fmla="*/ 121 h 132"/>
                    <a:gd name="T8" fmla="*/ 23 w 49"/>
                    <a:gd name="T9" fmla="*/ 132 h 132"/>
                    <a:gd name="T10" fmla="*/ 29 w 49"/>
                    <a:gd name="T11" fmla="*/ 121 h 132"/>
                    <a:gd name="T12" fmla="*/ 49 w 49"/>
                    <a:gd name="T13" fmla="*/ 28 h 132"/>
                  </a:gdLst>
                  <a:ahLst/>
                  <a:cxnLst>
                    <a:cxn ang="0">
                      <a:pos x="T0" y="T1"/>
                    </a:cxn>
                    <a:cxn ang="0">
                      <a:pos x="T2" y="T3"/>
                    </a:cxn>
                    <a:cxn ang="0">
                      <a:pos x="T4" y="T5"/>
                    </a:cxn>
                    <a:cxn ang="0">
                      <a:pos x="T6" y="T7"/>
                    </a:cxn>
                    <a:cxn ang="0">
                      <a:pos x="T8" y="T9"/>
                    </a:cxn>
                    <a:cxn ang="0">
                      <a:pos x="T10" y="T11"/>
                    </a:cxn>
                    <a:cxn ang="0">
                      <a:pos x="T12" y="T13"/>
                    </a:cxn>
                  </a:cxnLst>
                  <a:rect l="0" t="0" r="r" b="b"/>
                  <a:pathLst>
                    <a:path w="49" h="132">
                      <a:moveTo>
                        <a:pt x="49" y="28"/>
                      </a:moveTo>
                      <a:lnTo>
                        <a:pt x="25" y="0"/>
                      </a:lnTo>
                      <a:lnTo>
                        <a:pt x="0" y="25"/>
                      </a:lnTo>
                      <a:lnTo>
                        <a:pt x="19" y="121"/>
                      </a:lnTo>
                      <a:lnTo>
                        <a:pt x="23" y="132"/>
                      </a:lnTo>
                      <a:lnTo>
                        <a:pt x="29" y="121"/>
                      </a:lnTo>
                      <a:lnTo>
                        <a:pt x="49" y="28"/>
                      </a:lnTo>
                      <a:close/>
                    </a:path>
                  </a:pathLst>
                </a:custGeom>
                <a:solidFill>
                  <a:srgbClr val="D2D2D2"/>
                </a:solidFill>
                <a:ln>
                  <a:noFill/>
                </a:ln>
                <a:extLst>
                  <a:ext uri="{91240B29-F687-4F45-9708-019B960494DF}">
                    <a14:hiddenLine xmlns:a14="http://schemas.microsoft.com/office/drawing/2010/main" w="9525">
                      <a:solidFill>
                        <a:srgbClr val="000000"/>
                      </a:solidFill>
                      <a:round/>
                      <a:headEnd/>
                      <a:tailEnd/>
                    </a14:hiddenLine>
                  </a:ext>
                </a:extLst>
              </p:spPr>
              <p:txBody>
                <a:bodyPr lIns="93247" tIns="46623" rIns="93247" bIns="46623"/>
                <a:lstStyle/>
                <a:p>
                  <a:pPr defTabSz="914224" eaLnBrk="1" fontAlgn="auto" hangingPunct="1">
                    <a:spcBef>
                      <a:spcPts val="0"/>
                    </a:spcBef>
                    <a:spcAft>
                      <a:spcPts val="0"/>
                    </a:spcAft>
                    <a:defRPr/>
                  </a:pPr>
                  <a:endParaRPr lang="sl-SI" sz="1836" kern="0" dirty="0">
                    <a:solidFill>
                      <a:sysClr val="windowText" lastClr="000000"/>
                    </a:solidFill>
                    <a:latin typeface="+mn-lt"/>
                  </a:endParaRPr>
                </a:p>
              </p:txBody>
            </p:sp>
            <p:sp>
              <p:nvSpPr>
                <p:cNvPr id="99" name="Freeform 73">
                  <a:extLst>
                    <a:ext uri="{FF2B5EF4-FFF2-40B4-BE49-F238E27FC236}">
                      <a16:creationId xmlns:a16="http://schemas.microsoft.com/office/drawing/2014/main" id="{0C7BFAB4-0FCC-467D-812F-ECF3E37FBDDA}"/>
                    </a:ext>
                  </a:extLst>
                </p:cNvPr>
                <p:cNvSpPr>
                  <a:spLocks/>
                </p:cNvSpPr>
                <p:nvPr/>
              </p:nvSpPr>
              <p:spPr bwMode="auto">
                <a:xfrm>
                  <a:off x="10867077" y="3910607"/>
                  <a:ext cx="99703" cy="121827"/>
                </a:xfrm>
                <a:custGeom>
                  <a:avLst/>
                  <a:gdLst>
                    <a:gd name="T0" fmla="*/ 68 w 77"/>
                    <a:gd name="T1" fmla="*/ 59 h 97"/>
                    <a:gd name="T2" fmla="*/ 28 w 77"/>
                    <a:gd name="T3" fmla="*/ 90 h 97"/>
                    <a:gd name="T4" fmla="*/ 8 w 77"/>
                    <a:gd name="T5" fmla="*/ 39 h 97"/>
                    <a:gd name="T6" fmla="*/ 57 w 77"/>
                    <a:gd name="T7" fmla="*/ 6 h 97"/>
                    <a:gd name="T8" fmla="*/ 68 w 77"/>
                    <a:gd name="T9" fmla="*/ 59 h 97"/>
                  </a:gdLst>
                  <a:ahLst/>
                  <a:cxnLst>
                    <a:cxn ang="0">
                      <a:pos x="T0" y="T1"/>
                    </a:cxn>
                    <a:cxn ang="0">
                      <a:pos x="T2" y="T3"/>
                    </a:cxn>
                    <a:cxn ang="0">
                      <a:pos x="T4" y="T5"/>
                    </a:cxn>
                    <a:cxn ang="0">
                      <a:pos x="T6" y="T7"/>
                    </a:cxn>
                    <a:cxn ang="0">
                      <a:pos x="T8" y="T9"/>
                    </a:cxn>
                  </a:cxnLst>
                  <a:rect l="0" t="0" r="r" b="b"/>
                  <a:pathLst>
                    <a:path w="77" h="97">
                      <a:moveTo>
                        <a:pt x="68" y="59"/>
                      </a:moveTo>
                      <a:cubicBezTo>
                        <a:pt x="54" y="97"/>
                        <a:pt x="46" y="96"/>
                        <a:pt x="28" y="90"/>
                      </a:cubicBezTo>
                      <a:cubicBezTo>
                        <a:pt x="9" y="84"/>
                        <a:pt x="0" y="61"/>
                        <a:pt x="8" y="39"/>
                      </a:cubicBezTo>
                      <a:cubicBezTo>
                        <a:pt x="15" y="17"/>
                        <a:pt x="39" y="0"/>
                        <a:pt x="57" y="6"/>
                      </a:cubicBezTo>
                      <a:cubicBezTo>
                        <a:pt x="76" y="12"/>
                        <a:pt x="77" y="37"/>
                        <a:pt x="68" y="59"/>
                      </a:cubicBezTo>
                      <a:close/>
                    </a:path>
                  </a:pathLst>
                </a:custGeom>
                <a:solidFill>
                  <a:srgbClr val="505050"/>
                </a:solidFill>
                <a:ln>
                  <a:noFill/>
                </a:ln>
                <a:extLst>
                  <a:ext uri="{91240B29-F687-4F45-9708-019B960494DF}">
                    <a14:hiddenLine xmlns:a14="http://schemas.microsoft.com/office/drawing/2010/main" w="9525">
                      <a:solidFill>
                        <a:srgbClr val="000000"/>
                      </a:solidFill>
                      <a:round/>
                      <a:headEnd/>
                      <a:tailEnd/>
                    </a14:hiddenLine>
                  </a:ext>
                </a:extLst>
              </p:spPr>
              <p:txBody>
                <a:bodyPr lIns="93247" tIns="46623" rIns="93247" bIns="46623"/>
                <a:lstStyle/>
                <a:p>
                  <a:pPr defTabSz="914224" eaLnBrk="1" fontAlgn="auto" hangingPunct="1">
                    <a:spcBef>
                      <a:spcPts val="0"/>
                    </a:spcBef>
                    <a:spcAft>
                      <a:spcPts val="0"/>
                    </a:spcAft>
                    <a:defRPr/>
                  </a:pPr>
                  <a:endParaRPr lang="sl-SI" sz="1836" kern="0" dirty="0">
                    <a:solidFill>
                      <a:sysClr val="windowText" lastClr="000000"/>
                    </a:solidFill>
                    <a:latin typeface="+mn-lt"/>
                  </a:endParaRPr>
                </a:p>
              </p:txBody>
            </p:sp>
            <p:sp>
              <p:nvSpPr>
                <p:cNvPr id="100" name="Freeform 74">
                  <a:extLst>
                    <a:ext uri="{FF2B5EF4-FFF2-40B4-BE49-F238E27FC236}">
                      <a16:creationId xmlns:a16="http://schemas.microsoft.com/office/drawing/2014/main" id="{91DF1FFD-B703-44B2-B16C-0D63F2C7C120}"/>
                    </a:ext>
                  </a:extLst>
                </p:cNvPr>
                <p:cNvSpPr>
                  <a:spLocks/>
                </p:cNvSpPr>
                <p:nvPr/>
              </p:nvSpPr>
              <p:spPr bwMode="auto">
                <a:xfrm>
                  <a:off x="10851124" y="3904615"/>
                  <a:ext cx="109674" cy="135808"/>
                </a:xfrm>
                <a:custGeom>
                  <a:avLst/>
                  <a:gdLst>
                    <a:gd name="T0" fmla="*/ 74 w 86"/>
                    <a:gd name="T1" fmla="*/ 22 h 106"/>
                    <a:gd name="T2" fmla="*/ 62 w 86"/>
                    <a:gd name="T3" fmla="*/ 90 h 106"/>
                    <a:gd name="T4" fmla="*/ 25 w 86"/>
                    <a:gd name="T5" fmla="*/ 87 h 106"/>
                    <a:gd name="T6" fmla="*/ 25 w 86"/>
                    <a:gd name="T7" fmla="*/ 8 h 106"/>
                    <a:gd name="T8" fmla="*/ 74 w 86"/>
                    <a:gd name="T9" fmla="*/ 22 h 106"/>
                  </a:gdLst>
                  <a:ahLst/>
                  <a:cxnLst>
                    <a:cxn ang="0">
                      <a:pos x="T0" y="T1"/>
                    </a:cxn>
                    <a:cxn ang="0">
                      <a:pos x="T2" y="T3"/>
                    </a:cxn>
                    <a:cxn ang="0">
                      <a:pos x="T4" y="T5"/>
                    </a:cxn>
                    <a:cxn ang="0">
                      <a:pos x="T6" y="T7"/>
                    </a:cxn>
                    <a:cxn ang="0">
                      <a:pos x="T8" y="T9"/>
                    </a:cxn>
                  </a:cxnLst>
                  <a:rect l="0" t="0" r="r" b="b"/>
                  <a:pathLst>
                    <a:path w="86" h="106">
                      <a:moveTo>
                        <a:pt x="74" y="22"/>
                      </a:moveTo>
                      <a:cubicBezTo>
                        <a:pt x="86" y="41"/>
                        <a:pt x="77" y="81"/>
                        <a:pt x="62" y="90"/>
                      </a:cubicBezTo>
                      <a:cubicBezTo>
                        <a:pt x="48" y="98"/>
                        <a:pt x="36" y="106"/>
                        <a:pt x="25" y="87"/>
                      </a:cubicBezTo>
                      <a:cubicBezTo>
                        <a:pt x="14" y="68"/>
                        <a:pt x="0" y="19"/>
                        <a:pt x="25" y="8"/>
                      </a:cubicBezTo>
                      <a:cubicBezTo>
                        <a:pt x="40" y="0"/>
                        <a:pt x="63" y="3"/>
                        <a:pt x="74" y="22"/>
                      </a:cubicBezTo>
                      <a:close/>
                    </a:path>
                  </a:pathLst>
                </a:custGeom>
                <a:solidFill>
                  <a:srgbClr val="505050"/>
                </a:solidFill>
                <a:ln>
                  <a:noFill/>
                </a:ln>
                <a:extLst>
                  <a:ext uri="{91240B29-F687-4F45-9708-019B960494DF}">
                    <a14:hiddenLine xmlns:a14="http://schemas.microsoft.com/office/drawing/2010/main" w="9525">
                      <a:solidFill>
                        <a:srgbClr val="000000"/>
                      </a:solidFill>
                      <a:round/>
                      <a:headEnd/>
                      <a:tailEnd/>
                    </a14:hiddenLine>
                  </a:ext>
                </a:extLst>
              </p:spPr>
              <p:txBody>
                <a:bodyPr lIns="93247" tIns="46623" rIns="93247" bIns="46623"/>
                <a:lstStyle/>
                <a:p>
                  <a:pPr defTabSz="914224" eaLnBrk="1" fontAlgn="auto" hangingPunct="1">
                    <a:spcBef>
                      <a:spcPts val="0"/>
                    </a:spcBef>
                    <a:spcAft>
                      <a:spcPts val="0"/>
                    </a:spcAft>
                    <a:defRPr/>
                  </a:pPr>
                  <a:endParaRPr lang="sl-SI" sz="1836" kern="0" dirty="0">
                    <a:solidFill>
                      <a:sysClr val="windowText" lastClr="000000"/>
                    </a:solidFill>
                    <a:latin typeface="+mn-lt"/>
                  </a:endParaRPr>
                </a:p>
              </p:txBody>
            </p:sp>
            <p:sp>
              <p:nvSpPr>
                <p:cNvPr id="101" name="Freeform 75">
                  <a:extLst>
                    <a:ext uri="{FF2B5EF4-FFF2-40B4-BE49-F238E27FC236}">
                      <a16:creationId xmlns:a16="http://schemas.microsoft.com/office/drawing/2014/main" id="{566993B7-D98D-4338-B576-F430DB509577}"/>
                    </a:ext>
                  </a:extLst>
                </p:cNvPr>
                <p:cNvSpPr>
                  <a:spLocks/>
                </p:cNvSpPr>
                <p:nvPr/>
              </p:nvSpPr>
              <p:spPr bwMode="auto">
                <a:xfrm>
                  <a:off x="10889012" y="4004474"/>
                  <a:ext cx="47857" cy="59915"/>
                </a:xfrm>
                <a:custGeom>
                  <a:avLst/>
                  <a:gdLst>
                    <a:gd name="T0" fmla="*/ 31 w 31"/>
                    <a:gd name="T1" fmla="*/ 25 h 38"/>
                    <a:gd name="T2" fmla="*/ 15 w 31"/>
                    <a:gd name="T3" fmla="*/ 38 h 38"/>
                    <a:gd name="T4" fmla="*/ 0 w 31"/>
                    <a:gd name="T5" fmla="*/ 25 h 38"/>
                    <a:gd name="T6" fmla="*/ 0 w 31"/>
                    <a:gd name="T7" fmla="*/ 0 h 38"/>
                    <a:gd name="T8" fmla="*/ 31 w 31"/>
                    <a:gd name="T9" fmla="*/ 0 h 38"/>
                    <a:gd name="T10" fmla="*/ 31 w 31"/>
                    <a:gd name="T11" fmla="*/ 25 h 38"/>
                  </a:gdLst>
                  <a:ahLst/>
                  <a:cxnLst>
                    <a:cxn ang="0">
                      <a:pos x="T0" y="T1"/>
                    </a:cxn>
                    <a:cxn ang="0">
                      <a:pos x="T2" y="T3"/>
                    </a:cxn>
                    <a:cxn ang="0">
                      <a:pos x="T4" y="T5"/>
                    </a:cxn>
                    <a:cxn ang="0">
                      <a:pos x="T6" y="T7"/>
                    </a:cxn>
                    <a:cxn ang="0">
                      <a:pos x="T8" y="T9"/>
                    </a:cxn>
                    <a:cxn ang="0">
                      <a:pos x="T10" y="T11"/>
                    </a:cxn>
                  </a:cxnLst>
                  <a:rect l="0" t="0" r="r" b="b"/>
                  <a:pathLst>
                    <a:path w="31" h="38">
                      <a:moveTo>
                        <a:pt x="31" y="25"/>
                      </a:moveTo>
                      <a:lnTo>
                        <a:pt x="15" y="38"/>
                      </a:lnTo>
                      <a:lnTo>
                        <a:pt x="0" y="25"/>
                      </a:lnTo>
                      <a:lnTo>
                        <a:pt x="0" y="0"/>
                      </a:lnTo>
                      <a:lnTo>
                        <a:pt x="31" y="0"/>
                      </a:lnTo>
                      <a:lnTo>
                        <a:pt x="31" y="25"/>
                      </a:lnTo>
                      <a:close/>
                    </a:path>
                  </a:pathLst>
                </a:custGeom>
                <a:solidFill>
                  <a:srgbClr val="FFB900"/>
                </a:solidFill>
                <a:ln>
                  <a:noFill/>
                </a:ln>
                <a:extLst>
                  <a:ext uri="{91240B29-F687-4F45-9708-019B960494DF}">
                    <a14:hiddenLine xmlns:a14="http://schemas.microsoft.com/office/drawing/2010/main" w="9525">
                      <a:solidFill>
                        <a:srgbClr val="000000"/>
                      </a:solidFill>
                      <a:round/>
                      <a:headEnd/>
                      <a:tailEnd/>
                    </a14:hiddenLine>
                  </a:ext>
                </a:extLst>
              </p:spPr>
              <p:txBody>
                <a:bodyPr lIns="93247" tIns="46623" rIns="93247" bIns="46623"/>
                <a:lstStyle/>
                <a:p>
                  <a:pPr defTabSz="914224" eaLnBrk="1" fontAlgn="auto" hangingPunct="1">
                    <a:spcBef>
                      <a:spcPts val="0"/>
                    </a:spcBef>
                    <a:spcAft>
                      <a:spcPts val="0"/>
                    </a:spcAft>
                    <a:defRPr/>
                  </a:pPr>
                  <a:endParaRPr lang="sl-SI" sz="1836" kern="0" dirty="0">
                    <a:solidFill>
                      <a:sysClr val="windowText" lastClr="000000"/>
                    </a:solidFill>
                    <a:latin typeface="+mn-lt"/>
                  </a:endParaRPr>
                </a:p>
              </p:txBody>
            </p:sp>
            <p:sp>
              <p:nvSpPr>
                <p:cNvPr id="102" name="Freeform 76">
                  <a:extLst>
                    <a:ext uri="{FF2B5EF4-FFF2-40B4-BE49-F238E27FC236}">
                      <a16:creationId xmlns:a16="http://schemas.microsoft.com/office/drawing/2014/main" id="{C1F02AA0-F7BB-4C66-A6FB-ECFD98763A5B}"/>
                    </a:ext>
                  </a:extLst>
                </p:cNvPr>
                <p:cNvSpPr>
                  <a:spLocks/>
                </p:cNvSpPr>
                <p:nvPr/>
              </p:nvSpPr>
              <p:spPr bwMode="auto">
                <a:xfrm>
                  <a:off x="10769369" y="4058398"/>
                  <a:ext cx="105684" cy="277607"/>
                </a:xfrm>
                <a:custGeom>
                  <a:avLst/>
                  <a:gdLst>
                    <a:gd name="T0" fmla="*/ 84 w 84"/>
                    <a:gd name="T1" fmla="*/ 9 h 218"/>
                    <a:gd name="T2" fmla="*/ 51 w 84"/>
                    <a:gd name="T3" fmla="*/ 0 h 218"/>
                    <a:gd name="T4" fmla="*/ 0 w 84"/>
                    <a:gd name="T5" fmla="*/ 218 h 218"/>
                    <a:gd name="T6" fmla="*/ 34 w 84"/>
                    <a:gd name="T7" fmla="*/ 218 h 218"/>
                    <a:gd name="T8" fmla="*/ 84 w 84"/>
                    <a:gd name="T9" fmla="*/ 9 h 218"/>
                  </a:gdLst>
                  <a:ahLst/>
                  <a:cxnLst>
                    <a:cxn ang="0">
                      <a:pos x="T0" y="T1"/>
                    </a:cxn>
                    <a:cxn ang="0">
                      <a:pos x="T2" y="T3"/>
                    </a:cxn>
                    <a:cxn ang="0">
                      <a:pos x="T4" y="T5"/>
                    </a:cxn>
                    <a:cxn ang="0">
                      <a:pos x="T6" y="T7"/>
                    </a:cxn>
                    <a:cxn ang="0">
                      <a:pos x="T8" y="T9"/>
                    </a:cxn>
                  </a:cxnLst>
                  <a:rect l="0" t="0" r="r" b="b"/>
                  <a:pathLst>
                    <a:path w="84" h="218">
                      <a:moveTo>
                        <a:pt x="84" y="9"/>
                      </a:moveTo>
                      <a:cubicBezTo>
                        <a:pt x="73" y="6"/>
                        <a:pt x="62" y="3"/>
                        <a:pt x="51" y="0"/>
                      </a:cubicBezTo>
                      <a:cubicBezTo>
                        <a:pt x="18" y="71"/>
                        <a:pt x="7" y="141"/>
                        <a:pt x="0" y="218"/>
                      </a:cubicBezTo>
                      <a:cubicBezTo>
                        <a:pt x="34" y="218"/>
                        <a:pt x="34" y="218"/>
                        <a:pt x="34" y="218"/>
                      </a:cubicBezTo>
                      <a:cubicBezTo>
                        <a:pt x="42" y="144"/>
                        <a:pt x="53" y="77"/>
                        <a:pt x="84" y="9"/>
                      </a:cubicBezTo>
                      <a:close/>
                    </a:path>
                  </a:pathLst>
                </a:custGeom>
                <a:solidFill>
                  <a:srgbClr val="505050"/>
                </a:solidFill>
                <a:ln>
                  <a:noFill/>
                </a:ln>
                <a:extLst>
                  <a:ext uri="{91240B29-F687-4F45-9708-019B960494DF}">
                    <a14:hiddenLine xmlns:a14="http://schemas.microsoft.com/office/drawing/2010/main" w="9525">
                      <a:solidFill>
                        <a:srgbClr val="000000"/>
                      </a:solidFill>
                      <a:round/>
                      <a:headEnd/>
                      <a:tailEnd/>
                    </a14:hiddenLine>
                  </a:ext>
                </a:extLst>
              </p:spPr>
              <p:txBody>
                <a:bodyPr lIns="93247" tIns="46623" rIns="93247" bIns="46623"/>
                <a:lstStyle/>
                <a:p>
                  <a:pPr defTabSz="914224" eaLnBrk="1" fontAlgn="auto" hangingPunct="1">
                    <a:spcBef>
                      <a:spcPts val="0"/>
                    </a:spcBef>
                    <a:spcAft>
                      <a:spcPts val="0"/>
                    </a:spcAft>
                    <a:defRPr/>
                  </a:pPr>
                  <a:endParaRPr lang="sl-SI" sz="1836" kern="0" dirty="0">
                    <a:solidFill>
                      <a:sysClr val="windowText" lastClr="000000"/>
                    </a:solidFill>
                    <a:latin typeface="+mn-lt"/>
                  </a:endParaRPr>
                </a:p>
              </p:txBody>
            </p:sp>
            <p:sp>
              <p:nvSpPr>
                <p:cNvPr id="103" name="Freeform 77">
                  <a:extLst>
                    <a:ext uri="{FF2B5EF4-FFF2-40B4-BE49-F238E27FC236}">
                      <a16:creationId xmlns:a16="http://schemas.microsoft.com/office/drawing/2014/main" id="{0AFFD466-8734-4C39-93AB-01946D5CB947}"/>
                    </a:ext>
                  </a:extLst>
                </p:cNvPr>
                <p:cNvSpPr>
                  <a:spLocks/>
                </p:cNvSpPr>
                <p:nvPr/>
              </p:nvSpPr>
              <p:spPr bwMode="auto">
                <a:xfrm>
                  <a:off x="10950827" y="4058398"/>
                  <a:ext cx="107679" cy="277607"/>
                </a:xfrm>
                <a:custGeom>
                  <a:avLst/>
                  <a:gdLst>
                    <a:gd name="T0" fmla="*/ 0 w 85"/>
                    <a:gd name="T1" fmla="*/ 9 h 218"/>
                    <a:gd name="T2" fmla="*/ 34 w 85"/>
                    <a:gd name="T3" fmla="*/ 0 h 218"/>
                    <a:gd name="T4" fmla="*/ 85 w 85"/>
                    <a:gd name="T5" fmla="*/ 218 h 218"/>
                    <a:gd name="T6" fmla="*/ 50 w 85"/>
                    <a:gd name="T7" fmla="*/ 218 h 218"/>
                    <a:gd name="T8" fmla="*/ 0 w 85"/>
                    <a:gd name="T9" fmla="*/ 9 h 218"/>
                  </a:gdLst>
                  <a:ahLst/>
                  <a:cxnLst>
                    <a:cxn ang="0">
                      <a:pos x="T0" y="T1"/>
                    </a:cxn>
                    <a:cxn ang="0">
                      <a:pos x="T2" y="T3"/>
                    </a:cxn>
                    <a:cxn ang="0">
                      <a:pos x="T4" y="T5"/>
                    </a:cxn>
                    <a:cxn ang="0">
                      <a:pos x="T6" y="T7"/>
                    </a:cxn>
                    <a:cxn ang="0">
                      <a:pos x="T8" y="T9"/>
                    </a:cxn>
                  </a:cxnLst>
                  <a:rect l="0" t="0" r="r" b="b"/>
                  <a:pathLst>
                    <a:path w="85" h="218">
                      <a:moveTo>
                        <a:pt x="0" y="9"/>
                      </a:moveTo>
                      <a:cubicBezTo>
                        <a:pt x="12" y="6"/>
                        <a:pt x="23" y="3"/>
                        <a:pt x="34" y="0"/>
                      </a:cubicBezTo>
                      <a:cubicBezTo>
                        <a:pt x="67" y="71"/>
                        <a:pt x="77" y="141"/>
                        <a:pt x="85" y="218"/>
                      </a:cubicBezTo>
                      <a:cubicBezTo>
                        <a:pt x="50" y="218"/>
                        <a:pt x="50" y="218"/>
                        <a:pt x="50" y="218"/>
                      </a:cubicBezTo>
                      <a:cubicBezTo>
                        <a:pt x="42" y="144"/>
                        <a:pt x="32" y="77"/>
                        <a:pt x="0" y="9"/>
                      </a:cubicBezTo>
                      <a:close/>
                    </a:path>
                  </a:pathLst>
                </a:custGeom>
                <a:solidFill>
                  <a:srgbClr val="505050"/>
                </a:solidFill>
                <a:ln>
                  <a:noFill/>
                </a:ln>
                <a:extLst>
                  <a:ext uri="{91240B29-F687-4F45-9708-019B960494DF}">
                    <a14:hiddenLine xmlns:a14="http://schemas.microsoft.com/office/drawing/2010/main" w="9525">
                      <a:solidFill>
                        <a:srgbClr val="000000"/>
                      </a:solidFill>
                      <a:round/>
                      <a:headEnd/>
                      <a:tailEnd/>
                    </a14:hiddenLine>
                  </a:ext>
                </a:extLst>
              </p:spPr>
              <p:txBody>
                <a:bodyPr lIns="93247" tIns="46623" rIns="93247" bIns="46623"/>
                <a:lstStyle/>
                <a:p>
                  <a:pPr defTabSz="914224" eaLnBrk="1" fontAlgn="auto" hangingPunct="1">
                    <a:spcBef>
                      <a:spcPts val="0"/>
                    </a:spcBef>
                    <a:spcAft>
                      <a:spcPts val="0"/>
                    </a:spcAft>
                    <a:defRPr/>
                  </a:pPr>
                  <a:endParaRPr lang="sl-SI" sz="1836" kern="0" dirty="0">
                    <a:solidFill>
                      <a:sysClr val="windowText" lastClr="000000"/>
                    </a:solidFill>
                    <a:latin typeface="+mn-lt"/>
                  </a:endParaRPr>
                </a:p>
              </p:txBody>
            </p:sp>
            <p:sp>
              <p:nvSpPr>
                <p:cNvPr id="104" name="Freeform 78">
                  <a:extLst>
                    <a:ext uri="{FF2B5EF4-FFF2-40B4-BE49-F238E27FC236}">
                      <a16:creationId xmlns:a16="http://schemas.microsoft.com/office/drawing/2014/main" id="{20E6B5FC-553C-41D4-B1AE-B42FBD0473DB}"/>
                    </a:ext>
                  </a:extLst>
                </p:cNvPr>
                <p:cNvSpPr>
                  <a:spLocks/>
                </p:cNvSpPr>
                <p:nvPr/>
              </p:nvSpPr>
              <p:spPr bwMode="auto">
                <a:xfrm>
                  <a:off x="10773357" y="4336005"/>
                  <a:ext cx="33898" cy="35949"/>
                </a:xfrm>
                <a:custGeom>
                  <a:avLst/>
                  <a:gdLst>
                    <a:gd name="T0" fmla="*/ 0 w 26"/>
                    <a:gd name="T1" fmla="*/ 0 h 28"/>
                    <a:gd name="T2" fmla="*/ 0 w 26"/>
                    <a:gd name="T3" fmla="*/ 16 h 28"/>
                    <a:gd name="T4" fmla="*/ 13 w 26"/>
                    <a:gd name="T5" fmla="*/ 28 h 28"/>
                    <a:gd name="T6" fmla="*/ 26 w 26"/>
                    <a:gd name="T7" fmla="*/ 16 h 28"/>
                    <a:gd name="T8" fmla="*/ 26 w 26"/>
                    <a:gd name="T9" fmla="*/ 0 h 28"/>
                    <a:gd name="T10" fmla="*/ 0 w 26"/>
                    <a:gd name="T11" fmla="*/ 0 h 28"/>
                  </a:gdLst>
                  <a:ahLst/>
                  <a:cxnLst>
                    <a:cxn ang="0">
                      <a:pos x="T0" y="T1"/>
                    </a:cxn>
                    <a:cxn ang="0">
                      <a:pos x="T2" y="T3"/>
                    </a:cxn>
                    <a:cxn ang="0">
                      <a:pos x="T4" y="T5"/>
                    </a:cxn>
                    <a:cxn ang="0">
                      <a:pos x="T6" y="T7"/>
                    </a:cxn>
                    <a:cxn ang="0">
                      <a:pos x="T8" y="T9"/>
                    </a:cxn>
                    <a:cxn ang="0">
                      <a:pos x="T10" y="T11"/>
                    </a:cxn>
                  </a:cxnLst>
                  <a:rect l="0" t="0" r="r" b="b"/>
                  <a:pathLst>
                    <a:path w="26" h="28">
                      <a:moveTo>
                        <a:pt x="0" y="0"/>
                      </a:moveTo>
                      <a:cubicBezTo>
                        <a:pt x="0" y="16"/>
                        <a:pt x="0" y="16"/>
                        <a:pt x="0" y="16"/>
                      </a:cubicBezTo>
                      <a:cubicBezTo>
                        <a:pt x="0" y="23"/>
                        <a:pt x="6" y="28"/>
                        <a:pt x="13" y="28"/>
                      </a:cubicBezTo>
                      <a:cubicBezTo>
                        <a:pt x="20" y="28"/>
                        <a:pt x="26" y="23"/>
                        <a:pt x="26" y="16"/>
                      </a:cubicBezTo>
                      <a:cubicBezTo>
                        <a:pt x="26" y="0"/>
                        <a:pt x="26" y="0"/>
                        <a:pt x="26" y="0"/>
                      </a:cubicBezTo>
                      <a:lnTo>
                        <a:pt x="0" y="0"/>
                      </a:lnTo>
                      <a:close/>
                    </a:path>
                  </a:pathLst>
                </a:custGeom>
                <a:solidFill>
                  <a:srgbClr val="FFB900"/>
                </a:solidFill>
                <a:ln>
                  <a:noFill/>
                </a:ln>
                <a:extLst>
                  <a:ext uri="{91240B29-F687-4F45-9708-019B960494DF}">
                    <a14:hiddenLine xmlns:a14="http://schemas.microsoft.com/office/drawing/2010/main" w="9525">
                      <a:solidFill>
                        <a:srgbClr val="000000"/>
                      </a:solidFill>
                      <a:round/>
                      <a:headEnd/>
                      <a:tailEnd/>
                    </a14:hiddenLine>
                  </a:ext>
                </a:extLst>
              </p:spPr>
              <p:txBody>
                <a:bodyPr lIns="93247" tIns="46623" rIns="93247" bIns="46623"/>
                <a:lstStyle/>
                <a:p>
                  <a:pPr defTabSz="914224" eaLnBrk="1" fontAlgn="auto" hangingPunct="1">
                    <a:spcBef>
                      <a:spcPts val="0"/>
                    </a:spcBef>
                    <a:spcAft>
                      <a:spcPts val="0"/>
                    </a:spcAft>
                    <a:defRPr/>
                  </a:pPr>
                  <a:endParaRPr lang="sl-SI" sz="1836" kern="0" dirty="0">
                    <a:solidFill>
                      <a:sysClr val="windowText" lastClr="000000"/>
                    </a:solidFill>
                    <a:latin typeface="+mn-lt"/>
                  </a:endParaRPr>
                </a:p>
              </p:txBody>
            </p:sp>
            <p:sp>
              <p:nvSpPr>
                <p:cNvPr id="105" name="Freeform 79">
                  <a:extLst>
                    <a:ext uri="{FF2B5EF4-FFF2-40B4-BE49-F238E27FC236}">
                      <a16:creationId xmlns:a16="http://schemas.microsoft.com/office/drawing/2014/main" id="{FEA83366-C176-4910-870C-79FC302DA71F}"/>
                    </a:ext>
                  </a:extLst>
                </p:cNvPr>
                <p:cNvSpPr>
                  <a:spLocks/>
                </p:cNvSpPr>
                <p:nvPr/>
              </p:nvSpPr>
              <p:spPr bwMode="auto">
                <a:xfrm>
                  <a:off x="11020619" y="4336005"/>
                  <a:ext cx="31905" cy="35949"/>
                </a:xfrm>
                <a:custGeom>
                  <a:avLst/>
                  <a:gdLst>
                    <a:gd name="T0" fmla="*/ 0 w 25"/>
                    <a:gd name="T1" fmla="*/ 0 h 28"/>
                    <a:gd name="T2" fmla="*/ 0 w 25"/>
                    <a:gd name="T3" fmla="*/ 16 h 28"/>
                    <a:gd name="T4" fmla="*/ 12 w 25"/>
                    <a:gd name="T5" fmla="*/ 28 h 28"/>
                    <a:gd name="T6" fmla="*/ 25 w 25"/>
                    <a:gd name="T7" fmla="*/ 16 h 28"/>
                    <a:gd name="T8" fmla="*/ 25 w 25"/>
                    <a:gd name="T9" fmla="*/ 0 h 28"/>
                    <a:gd name="T10" fmla="*/ 0 w 25"/>
                    <a:gd name="T11" fmla="*/ 0 h 28"/>
                  </a:gdLst>
                  <a:ahLst/>
                  <a:cxnLst>
                    <a:cxn ang="0">
                      <a:pos x="T0" y="T1"/>
                    </a:cxn>
                    <a:cxn ang="0">
                      <a:pos x="T2" y="T3"/>
                    </a:cxn>
                    <a:cxn ang="0">
                      <a:pos x="T4" y="T5"/>
                    </a:cxn>
                    <a:cxn ang="0">
                      <a:pos x="T6" y="T7"/>
                    </a:cxn>
                    <a:cxn ang="0">
                      <a:pos x="T8" y="T9"/>
                    </a:cxn>
                    <a:cxn ang="0">
                      <a:pos x="T10" y="T11"/>
                    </a:cxn>
                  </a:cxnLst>
                  <a:rect l="0" t="0" r="r" b="b"/>
                  <a:pathLst>
                    <a:path w="25" h="28">
                      <a:moveTo>
                        <a:pt x="0" y="0"/>
                      </a:moveTo>
                      <a:cubicBezTo>
                        <a:pt x="0" y="16"/>
                        <a:pt x="0" y="16"/>
                        <a:pt x="0" y="16"/>
                      </a:cubicBezTo>
                      <a:cubicBezTo>
                        <a:pt x="0" y="23"/>
                        <a:pt x="5" y="28"/>
                        <a:pt x="12" y="28"/>
                      </a:cubicBezTo>
                      <a:cubicBezTo>
                        <a:pt x="19" y="28"/>
                        <a:pt x="25" y="23"/>
                        <a:pt x="25" y="16"/>
                      </a:cubicBezTo>
                      <a:cubicBezTo>
                        <a:pt x="25" y="0"/>
                        <a:pt x="25" y="0"/>
                        <a:pt x="25" y="0"/>
                      </a:cubicBezTo>
                      <a:lnTo>
                        <a:pt x="0" y="0"/>
                      </a:lnTo>
                      <a:close/>
                    </a:path>
                  </a:pathLst>
                </a:custGeom>
                <a:solidFill>
                  <a:srgbClr val="FFB900"/>
                </a:solidFill>
                <a:ln>
                  <a:noFill/>
                </a:ln>
                <a:extLst>
                  <a:ext uri="{91240B29-F687-4F45-9708-019B960494DF}">
                    <a14:hiddenLine xmlns:a14="http://schemas.microsoft.com/office/drawing/2010/main" w="9525">
                      <a:solidFill>
                        <a:srgbClr val="000000"/>
                      </a:solidFill>
                      <a:round/>
                      <a:headEnd/>
                      <a:tailEnd/>
                    </a14:hiddenLine>
                  </a:ext>
                </a:extLst>
              </p:spPr>
              <p:txBody>
                <a:bodyPr lIns="93247" tIns="46623" rIns="93247" bIns="46623"/>
                <a:lstStyle/>
                <a:p>
                  <a:pPr defTabSz="914224" eaLnBrk="1" fontAlgn="auto" hangingPunct="1">
                    <a:spcBef>
                      <a:spcPts val="0"/>
                    </a:spcBef>
                    <a:spcAft>
                      <a:spcPts val="0"/>
                    </a:spcAft>
                    <a:defRPr/>
                  </a:pPr>
                  <a:endParaRPr lang="sl-SI" sz="1836" kern="0" dirty="0">
                    <a:solidFill>
                      <a:sysClr val="windowText" lastClr="000000"/>
                    </a:solidFill>
                    <a:latin typeface="+mn-lt"/>
                  </a:endParaRPr>
                </a:p>
              </p:txBody>
            </p:sp>
            <p:sp>
              <p:nvSpPr>
                <p:cNvPr id="106" name="Freeform 80">
                  <a:extLst>
                    <a:ext uri="{FF2B5EF4-FFF2-40B4-BE49-F238E27FC236}">
                      <a16:creationId xmlns:a16="http://schemas.microsoft.com/office/drawing/2014/main" id="{4A0E2FD0-3E1F-4E98-99E9-879008B1C344}"/>
                    </a:ext>
                  </a:extLst>
                </p:cNvPr>
                <p:cNvSpPr>
                  <a:spLocks/>
                </p:cNvSpPr>
                <p:nvPr/>
              </p:nvSpPr>
              <p:spPr bwMode="auto">
                <a:xfrm>
                  <a:off x="10833178" y="4050410"/>
                  <a:ext cx="161518" cy="281601"/>
                </a:xfrm>
                <a:custGeom>
                  <a:avLst/>
                  <a:gdLst>
                    <a:gd name="T0" fmla="*/ 70 w 102"/>
                    <a:gd name="T1" fmla="*/ 0 h 177"/>
                    <a:gd name="T2" fmla="*/ 50 w 102"/>
                    <a:gd name="T3" fmla="*/ 33 h 177"/>
                    <a:gd name="T4" fmla="*/ 31 w 102"/>
                    <a:gd name="T5" fmla="*/ 0 h 177"/>
                    <a:gd name="T6" fmla="*/ 0 w 102"/>
                    <a:gd name="T7" fmla="*/ 5 h 177"/>
                    <a:gd name="T8" fmla="*/ 1 w 102"/>
                    <a:gd name="T9" fmla="*/ 177 h 177"/>
                    <a:gd name="T10" fmla="*/ 99 w 102"/>
                    <a:gd name="T11" fmla="*/ 177 h 177"/>
                    <a:gd name="T12" fmla="*/ 102 w 102"/>
                    <a:gd name="T13" fmla="*/ 5 h 177"/>
                    <a:gd name="T14" fmla="*/ 70 w 102"/>
                    <a:gd name="T15" fmla="*/ 0 h 177"/>
                  </a:gdLst>
                  <a:ahLst/>
                  <a:cxnLst>
                    <a:cxn ang="0">
                      <a:pos x="T0" y="T1"/>
                    </a:cxn>
                    <a:cxn ang="0">
                      <a:pos x="T2" y="T3"/>
                    </a:cxn>
                    <a:cxn ang="0">
                      <a:pos x="T4" y="T5"/>
                    </a:cxn>
                    <a:cxn ang="0">
                      <a:pos x="T6" y="T7"/>
                    </a:cxn>
                    <a:cxn ang="0">
                      <a:pos x="T8" y="T9"/>
                    </a:cxn>
                    <a:cxn ang="0">
                      <a:pos x="T10" y="T11"/>
                    </a:cxn>
                    <a:cxn ang="0">
                      <a:pos x="T12" y="T13"/>
                    </a:cxn>
                    <a:cxn ang="0">
                      <a:pos x="T14" y="T15"/>
                    </a:cxn>
                  </a:cxnLst>
                  <a:rect l="0" t="0" r="r" b="b"/>
                  <a:pathLst>
                    <a:path w="102" h="177">
                      <a:moveTo>
                        <a:pt x="70" y="0"/>
                      </a:moveTo>
                      <a:lnTo>
                        <a:pt x="50" y="33"/>
                      </a:lnTo>
                      <a:lnTo>
                        <a:pt x="31" y="0"/>
                      </a:lnTo>
                      <a:lnTo>
                        <a:pt x="0" y="5"/>
                      </a:lnTo>
                      <a:lnTo>
                        <a:pt x="1" y="177"/>
                      </a:lnTo>
                      <a:lnTo>
                        <a:pt x="99" y="177"/>
                      </a:lnTo>
                      <a:lnTo>
                        <a:pt x="102" y="5"/>
                      </a:lnTo>
                      <a:lnTo>
                        <a:pt x="70" y="0"/>
                      </a:lnTo>
                      <a:close/>
                    </a:path>
                  </a:pathLst>
                </a:custGeom>
                <a:solidFill>
                  <a:srgbClr val="505050"/>
                </a:solidFill>
                <a:ln>
                  <a:noFill/>
                </a:ln>
                <a:extLst>
                  <a:ext uri="{91240B29-F687-4F45-9708-019B960494DF}">
                    <a14:hiddenLine xmlns:a14="http://schemas.microsoft.com/office/drawing/2010/main" w="9525">
                      <a:solidFill>
                        <a:srgbClr val="000000"/>
                      </a:solidFill>
                      <a:round/>
                      <a:headEnd/>
                      <a:tailEnd/>
                    </a14:hiddenLine>
                  </a:ext>
                </a:extLst>
              </p:spPr>
              <p:txBody>
                <a:bodyPr lIns="93247" tIns="46623" rIns="93247" bIns="46623"/>
                <a:lstStyle/>
                <a:p>
                  <a:pPr defTabSz="914224" eaLnBrk="1" fontAlgn="auto" hangingPunct="1">
                    <a:spcBef>
                      <a:spcPts val="0"/>
                    </a:spcBef>
                    <a:spcAft>
                      <a:spcPts val="0"/>
                    </a:spcAft>
                    <a:defRPr/>
                  </a:pPr>
                  <a:endParaRPr lang="sl-SI" sz="1836" kern="0" dirty="0">
                    <a:solidFill>
                      <a:sysClr val="windowText" lastClr="000000"/>
                    </a:solidFill>
                    <a:latin typeface="+mn-lt"/>
                  </a:endParaRPr>
                </a:p>
              </p:txBody>
            </p:sp>
            <p:sp>
              <p:nvSpPr>
                <p:cNvPr id="107" name="Freeform 81">
                  <a:extLst>
                    <a:ext uri="{FF2B5EF4-FFF2-40B4-BE49-F238E27FC236}">
                      <a16:creationId xmlns:a16="http://schemas.microsoft.com/office/drawing/2014/main" id="{3CFE491E-A345-4A8B-B953-BDCAF0A49C73}"/>
                    </a:ext>
                  </a:extLst>
                </p:cNvPr>
                <p:cNvSpPr>
                  <a:spLocks/>
                </p:cNvSpPr>
                <p:nvPr/>
              </p:nvSpPr>
              <p:spPr bwMode="auto">
                <a:xfrm>
                  <a:off x="10952822" y="3954545"/>
                  <a:ext cx="1993" cy="0"/>
                </a:xfrm>
                <a:custGeom>
                  <a:avLst/>
                  <a:gdLst>
                    <a:gd name="T0" fmla="*/ 1 w 1"/>
                    <a:gd name="T1" fmla="*/ 1 h 1"/>
                    <a:gd name="T2" fmla="*/ 0 w 1"/>
                    <a:gd name="T3" fmla="*/ 0 h 1"/>
                    <a:gd name="T4" fmla="*/ 1 w 1"/>
                    <a:gd name="T5" fmla="*/ 1 h 1"/>
                  </a:gdLst>
                  <a:ahLst/>
                  <a:cxnLst>
                    <a:cxn ang="0">
                      <a:pos x="T0" y="T1"/>
                    </a:cxn>
                    <a:cxn ang="0">
                      <a:pos x="T2" y="T3"/>
                    </a:cxn>
                    <a:cxn ang="0">
                      <a:pos x="T4" y="T5"/>
                    </a:cxn>
                  </a:cxnLst>
                  <a:rect l="0" t="0" r="r" b="b"/>
                  <a:pathLst>
                    <a:path w="1" h="1">
                      <a:moveTo>
                        <a:pt x="1" y="1"/>
                      </a:moveTo>
                      <a:cubicBezTo>
                        <a:pt x="0" y="0"/>
                        <a:pt x="0" y="0"/>
                        <a:pt x="0" y="0"/>
                      </a:cubicBezTo>
                      <a:cubicBezTo>
                        <a:pt x="0" y="0"/>
                        <a:pt x="0" y="0"/>
                        <a:pt x="1" y="1"/>
                      </a:cubicBezTo>
                      <a:close/>
                    </a:path>
                  </a:pathLst>
                </a:custGeom>
                <a:solidFill>
                  <a:srgbClr val="FFD60A"/>
                </a:solidFill>
                <a:ln>
                  <a:noFill/>
                </a:ln>
                <a:extLst>
                  <a:ext uri="{91240B29-F687-4F45-9708-019B960494DF}">
                    <a14:hiddenLine xmlns:a14="http://schemas.microsoft.com/office/drawing/2010/main" w="9525">
                      <a:solidFill>
                        <a:srgbClr val="000000"/>
                      </a:solidFill>
                      <a:round/>
                      <a:headEnd/>
                      <a:tailEnd/>
                    </a14:hiddenLine>
                  </a:ext>
                </a:extLst>
              </p:spPr>
              <p:txBody>
                <a:bodyPr lIns="93247" tIns="46623" rIns="93247" bIns="46623"/>
                <a:lstStyle/>
                <a:p>
                  <a:pPr defTabSz="914224" eaLnBrk="1" fontAlgn="auto" hangingPunct="1">
                    <a:spcBef>
                      <a:spcPts val="0"/>
                    </a:spcBef>
                    <a:spcAft>
                      <a:spcPts val="0"/>
                    </a:spcAft>
                    <a:defRPr/>
                  </a:pPr>
                  <a:endParaRPr lang="sl-SI" sz="1836" kern="0" dirty="0">
                    <a:solidFill>
                      <a:sysClr val="windowText" lastClr="000000"/>
                    </a:solidFill>
                    <a:latin typeface="+mn-lt"/>
                  </a:endParaRPr>
                </a:p>
              </p:txBody>
            </p:sp>
            <p:sp>
              <p:nvSpPr>
                <p:cNvPr id="108" name="Freeform 82">
                  <a:extLst>
                    <a:ext uri="{FF2B5EF4-FFF2-40B4-BE49-F238E27FC236}">
                      <a16:creationId xmlns:a16="http://schemas.microsoft.com/office/drawing/2014/main" id="{3ABC5C4A-36FE-4396-8CDE-9480C7DA20B8}"/>
                    </a:ext>
                  </a:extLst>
                </p:cNvPr>
                <p:cNvSpPr>
                  <a:spLocks/>
                </p:cNvSpPr>
                <p:nvPr/>
              </p:nvSpPr>
              <p:spPr bwMode="auto">
                <a:xfrm>
                  <a:off x="10952822" y="3952547"/>
                  <a:ext cx="0" cy="0"/>
                </a:xfrm>
                <a:custGeom>
                  <a:avLst/>
                  <a:gdLst/>
                  <a:ahLst/>
                  <a:cxnLst>
                    <a:cxn ang="0">
                      <a:pos x="0" y="0"/>
                    </a:cxn>
                    <a:cxn ang="0">
                      <a:pos x="0" y="0"/>
                    </a:cxn>
                    <a:cxn ang="0">
                      <a:pos x="0" y="0"/>
                    </a:cxn>
                  </a:cxnLst>
                  <a:rect l="0" t="0" r="r" b="b"/>
                  <a:pathLst>
                    <a:path>
                      <a:moveTo>
                        <a:pt x="0" y="0"/>
                      </a:moveTo>
                      <a:cubicBezTo>
                        <a:pt x="0" y="0"/>
                        <a:pt x="0" y="0"/>
                        <a:pt x="0" y="0"/>
                      </a:cubicBezTo>
                      <a:cubicBezTo>
                        <a:pt x="0" y="0"/>
                        <a:pt x="0" y="0"/>
                        <a:pt x="0" y="0"/>
                      </a:cubicBezTo>
                      <a:close/>
                    </a:path>
                  </a:pathLst>
                </a:custGeom>
                <a:solidFill>
                  <a:srgbClr val="FFD60A"/>
                </a:solidFill>
                <a:ln>
                  <a:noFill/>
                </a:ln>
                <a:extLst>
                  <a:ext uri="{91240B29-F687-4F45-9708-019B960494DF}">
                    <a14:hiddenLine xmlns:a14="http://schemas.microsoft.com/office/drawing/2010/main" w="9525">
                      <a:solidFill>
                        <a:srgbClr val="000000"/>
                      </a:solidFill>
                      <a:round/>
                      <a:headEnd/>
                      <a:tailEnd/>
                    </a14:hiddenLine>
                  </a:ext>
                </a:extLst>
              </p:spPr>
              <p:txBody>
                <a:bodyPr lIns="93247" tIns="46623" rIns="93247" bIns="46623"/>
                <a:lstStyle/>
                <a:p>
                  <a:pPr defTabSz="914224" eaLnBrk="1" fontAlgn="auto" hangingPunct="1">
                    <a:spcBef>
                      <a:spcPts val="0"/>
                    </a:spcBef>
                    <a:spcAft>
                      <a:spcPts val="0"/>
                    </a:spcAft>
                    <a:defRPr/>
                  </a:pPr>
                  <a:endParaRPr lang="sl-SI" sz="1836" kern="0" dirty="0">
                    <a:solidFill>
                      <a:sysClr val="windowText" lastClr="000000"/>
                    </a:solidFill>
                    <a:latin typeface="+mn-lt"/>
                  </a:endParaRPr>
                </a:p>
              </p:txBody>
            </p:sp>
            <p:sp>
              <p:nvSpPr>
                <p:cNvPr id="109" name="Freeform 83">
                  <a:extLst>
                    <a:ext uri="{FF2B5EF4-FFF2-40B4-BE49-F238E27FC236}">
                      <a16:creationId xmlns:a16="http://schemas.microsoft.com/office/drawing/2014/main" id="{60E03D07-DA19-4D18-BD21-1B07AC7F8987}"/>
                    </a:ext>
                  </a:extLst>
                </p:cNvPr>
                <p:cNvSpPr>
                  <a:spLocks/>
                </p:cNvSpPr>
                <p:nvPr/>
              </p:nvSpPr>
              <p:spPr bwMode="auto">
                <a:xfrm>
                  <a:off x="10950827" y="3948553"/>
                  <a:ext cx="1995" cy="0"/>
                </a:xfrm>
                <a:custGeom>
                  <a:avLst/>
                  <a:gdLst>
                    <a:gd name="T0" fmla="*/ 1 w 1"/>
                    <a:gd name="T1" fmla="*/ 0 w 1"/>
                    <a:gd name="T2" fmla="*/ 1 w 1"/>
                  </a:gdLst>
                  <a:ahLst/>
                  <a:cxnLst>
                    <a:cxn ang="0">
                      <a:pos x="T0" y="0"/>
                    </a:cxn>
                    <a:cxn ang="0">
                      <a:pos x="T1" y="0"/>
                    </a:cxn>
                    <a:cxn ang="0">
                      <a:pos x="T2" y="0"/>
                    </a:cxn>
                  </a:cxnLst>
                  <a:rect l="0" t="0" r="r" b="b"/>
                  <a:pathLst>
                    <a:path w="1">
                      <a:moveTo>
                        <a:pt x="1" y="0"/>
                      </a:moveTo>
                      <a:cubicBezTo>
                        <a:pt x="1" y="0"/>
                        <a:pt x="1" y="0"/>
                        <a:pt x="0" y="0"/>
                      </a:cubicBezTo>
                      <a:cubicBezTo>
                        <a:pt x="1" y="0"/>
                        <a:pt x="1" y="0"/>
                        <a:pt x="1" y="0"/>
                      </a:cubicBezTo>
                      <a:close/>
                    </a:path>
                  </a:pathLst>
                </a:custGeom>
                <a:solidFill>
                  <a:srgbClr val="FFD60A"/>
                </a:solidFill>
                <a:ln>
                  <a:noFill/>
                </a:ln>
                <a:extLst>
                  <a:ext uri="{91240B29-F687-4F45-9708-019B960494DF}">
                    <a14:hiddenLine xmlns:a14="http://schemas.microsoft.com/office/drawing/2010/main" w="9525">
                      <a:solidFill>
                        <a:srgbClr val="000000"/>
                      </a:solidFill>
                      <a:round/>
                      <a:headEnd/>
                      <a:tailEnd/>
                    </a14:hiddenLine>
                  </a:ext>
                </a:extLst>
              </p:spPr>
              <p:txBody>
                <a:bodyPr lIns="93247" tIns="46623" rIns="93247" bIns="46623"/>
                <a:lstStyle/>
                <a:p>
                  <a:pPr defTabSz="914224" eaLnBrk="1" fontAlgn="auto" hangingPunct="1">
                    <a:spcBef>
                      <a:spcPts val="0"/>
                    </a:spcBef>
                    <a:spcAft>
                      <a:spcPts val="0"/>
                    </a:spcAft>
                    <a:defRPr/>
                  </a:pPr>
                  <a:endParaRPr lang="sl-SI" sz="1836" kern="0" dirty="0">
                    <a:solidFill>
                      <a:sysClr val="windowText" lastClr="000000"/>
                    </a:solidFill>
                    <a:latin typeface="+mn-lt"/>
                  </a:endParaRPr>
                </a:p>
              </p:txBody>
            </p:sp>
            <p:sp>
              <p:nvSpPr>
                <p:cNvPr id="110" name="Freeform 84">
                  <a:extLst>
                    <a:ext uri="{FF2B5EF4-FFF2-40B4-BE49-F238E27FC236}">
                      <a16:creationId xmlns:a16="http://schemas.microsoft.com/office/drawing/2014/main" id="{81C8DE4E-4579-4B73-9F3B-FC7B81583C0A}"/>
                    </a:ext>
                  </a:extLst>
                </p:cNvPr>
                <p:cNvSpPr>
                  <a:spLocks/>
                </p:cNvSpPr>
                <p:nvPr/>
              </p:nvSpPr>
              <p:spPr bwMode="auto">
                <a:xfrm>
                  <a:off x="10952822" y="3948553"/>
                  <a:ext cx="0" cy="0"/>
                </a:xfrm>
                <a:custGeom>
                  <a:avLst/>
                  <a:gdLst/>
                  <a:ahLst/>
                  <a:cxnLst>
                    <a:cxn ang="0">
                      <a:pos x="0" y="0"/>
                    </a:cxn>
                    <a:cxn ang="0">
                      <a:pos x="0" y="0"/>
                    </a:cxn>
                    <a:cxn ang="0">
                      <a:pos x="0" y="0"/>
                    </a:cxn>
                  </a:cxnLst>
                  <a:rect l="0" t="0" r="r" b="b"/>
                  <a:pathLst>
                    <a:path>
                      <a:moveTo>
                        <a:pt x="0" y="0"/>
                      </a:moveTo>
                      <a:cubicBezTo>
                        <a:pt x="0" y="0"/>
                        <a:pt x="0" y="0"/>
                        <a:pt x="0" y="0"/>
                      </a:cubicBezTo>
                      <a:cubicBezTo>
                        <a:pt x="0" y="0"/>
                        <a:pt x="0" y="0"/>
                        <a:pt x="0" y="0"/>
                      </a:cubicBezTo>
                      <a:close/>
                    </a:path>
                  </a:pathLst>
                </a:custGeom>
                <a:solidFill>
                  <a:srgbClr val="FFD60A"/>
                </a:solidFill>
                <a:ln>
                  <a:noFill/>
                </a:ln>
                <a:extLst>
                  <a:ext uri="{91240B29-F687-4F45-9708-019B960494DF}">
                    <a14:hiddenLine xmlns:a14="http://schemas.microsoft.com/office/drawing/2010/main" w="9525">
                      <a:solidFill>
                        <a:srgbClr val="000000"/>
                      </a:solidFill>
                      <a:round/>
                      <a:headEnd/>
                      <a:tailEnd/>
                    </a14:hiddenLine>
                  </a:ext>
                </a:extLst>
              </p:spPr>
              <p:txBody>
                <a:bodyPr lIns="93247" tIns="46623" rIns="93247" bIns="46623"/>
                <a:lstStyle/>
                <a:p>
                  <a:pPr defTabSz="914224" eaLnBrk="1" fontAlgn="auto" hangingPunct="1">
                    <a:spcBef>
                      <a:spcPts val="0"/>
                    </a:spcBef>
                    <a:spcAft>
                      <a:spcPts val="0"/>
                    </a:spcAft>
                    <a:defRPr/>
                  </a:pPr>
                  <a:endParaRPr lang="sl-SI" sz="1836" kern="0" dirty="0">
                    <a:solidFill>
                      <a:sysClr val="windowText" lastClr="000000"/>
                    </a:solidFill>
                    <a:latin typeface="+mn-lt"/>
                  </a:endParaRPr>
                </a:p>
              </p:txBody>
            </p:sp>
            <p:sp>
              <p:nvSpPr>
                <p:cNvPr id="111" name="Freeform 85">
                  <a:extLst>
                    <a:ext uri="{FF2B5EF4-FFF2-40B4-BE49-F238E27FC236}">
                      <a16:creationId xmlns:a16="http://schemas.microsoft.com/office/drawing/2014/main" id="{48EEC425-3218-474B-9573-A0204E69054C}"/>
                    </a:ext>
                  </a:extLst>
                </p:cNvPr>
                <p:cNvSpPr>
                  <a:spLocks/>
                </p:cNvSpPr>
                <p:nvPr/>
              </p:nvSpPr>
              <p:spPr bwMode="auto">
                <a:xfrm>
                  <a:off x="10873059" y="3948553"/>
                  <a:ext cx="0" cy="0"/>
                </a:xfrm>
                <a:custGeom>
                  <a:avLst/>
                  <a:gdLst/>
                  <a:ahLst/>
                  <a:cxnLst>
                    <a:cxn ang="0">
                      <a:pos x="0" y="0"/>
                    </a:cxn>
                    <a:cxn ang="0">
                      <a:pos x="0" y="0"/>
                    </a:cxn>
                    <a:cxn ang="0">
                      <a:pos x="0" y="0"/>
                    </a:cxn>
                  </a:cxnLst>
                  <a:rect l="0" t="0" r="r" b="b"/>
                  <a:pathLst>
                    <a:path>
                      <a:moveTo>
                        <a:pt x="0" y="0"/>
                      </a:moveTo>
                      <a:cubicBezTo>
                        <a:pt x="0" y="0"/>
                        <a:pt x="0" y="0"/>
                        <a:pt x="0" y="0"/>
                      </a:cubicBezTo>
                      <a:cubicBezTo>
                        <a:pt x="0" y="0"/>
                        <a:pt x="0" y="0"/>
                        <a:pt x="0" y="0"/>
                      </a:cubicBezTo>
                      <a:close/>
                    </a:path>
                  </a:pathLst>
                </a:custGeom>
                <a:solidFill>
                  <a:srgbClr val="FFD60A"/>
                </a:solidFill>
                <a:ln>
                  <a:noFill/>
                </a:ln>
                <a:extLst>
                  <a:ext uri="{91240B29-F687-4F45-9708-019B960494DF}">
                    <a14:hiddenLine xmlns:a14="http://schemas.microsoft.com/office/drawing/2010/main" w="9525">
                      <a:solidFill>
                        <a:srgbClr val="000000"/>
                      </a:solidFill>
                      <a:round/>
                      <a:headEnd/>
                      <a:tailEnd/>
                    </a14:hiddenLine>
                  </a:ext>
                </a:extLst>
              </p:spPr>
              <p:txBody>
                <a:bodyPr lIns="93247" tIns="46623" rIns="93247" bIns="46623"/>
                <a:lstStyle/>
                <a:p>
                  <a:pPr defTabSz="914224" eaLnBrk="1" fontAlgn="auto" hangingPunct="1">
                    <a:spcBef>
                      <a:spcPts val="0"/>
                    </a:spcBef>
                    <a:spcAft>
                      <a:spcPts val="0"/>
                    </a:spcAft>
                    <a:defRPr/>
                  </a:pPr>
                  <a:endParaRPr lang="sl-SI" sz="1836" kern="0" dirty="0">
                    <a:solidFill>
                      <a:sysClr val="windowText" lastClr="000000"/>
                    </a:solidFill>
                    <a:latin typeface="+mn-lt"/>
                  </a:endParaRPr>
                </a:p>
              </p:txBody>
            </p:sp>
            <p:sp>
              <p:nvSpPr>
                <p:cNvPr id="112" name="Freeform 86">
                  <a:extLst>
                    <a:ext uri="{FF2B5EF4-FFF2-40B4-BE49-F238E27FC236}">
                      <a16:creationId xmlns:a16="http://schemas.microsoft.com/office/drawing/2014/main" id="{0688B2C5-2F8D-45ED-983C-73600669E6F9}"/>
                    </a:ext>
                  </a:extLst>
                </p:cNvPr>
                <p:cNvSpPr>
                  <a:spLocks/>
                </p:cNvSpPr>
                <p:nvPr/>
              </p:nvSpPr>
              <p:spPr bwMode="auto">
                <a:xfrm>
                  <a:off x="10954815" y="3954545"/>
                  <a:ext cx="0" cy="0"/>
                </a:xfrm>
                <a:custGeom>
                  <a:avLst/>
                  <a:gdLst>
                    <a:gd name="T0" fmla="*/ 1 h 1"/>
                    <a:gd name="T1" fmla="*/ 0 h 1"/>
                    <a:gd name="T2" fmla="*/ 1 h 1"/>
                  </a:gdLst>
                  <a:ahLst/>
                  <a:cxnLst>
                    <a:cxn ang="0">
                      <a:pos x="0" y="T0"/>
                    </a:cxn>
                    <a:cxn ang="0">
                      <a:pos x="0" y="T1"/>
                    </a:cxn>
                    <a:cxn ang="0">
                      <a:pos x="0" y="T2"/>
                    </a:cxn>
                  </a:cxnLst>
                  <a:rect l="0" t="0" r="r" b="b"/>
                  <a:pathLst>
                    <a:path h="1">
                      <a:moveTo>
                        <a:pt x="0" y="1"/>
                      </a:moveTo>
                      <a:cubicBezTo>
                        <a:pt x="0" y="1"/>
                        <a:pt x="0" y="0"/>
                        <a:pt x="0" y="0"/>
                      </a:cubicBezTo>
                      <a:cubicBezTo>
                        <a:pt x="0" y="0"/>
                        <a:pt x="0" y="1"/>
                        <a:pt x="0" y="1"/>
                      </a:cubicBezTo>
                      <a:close/>
                    </a:path>
                  </a:pathLst>
                </a:custGeom>
                <a:solidFill>
                  <a:srgbClr val="FFD60A"/>
                </a:solidFill>
                <a:ln>
                  <a:noFill/>
                </a:ln>
                <a:extLst>
                  <a:ext uri="{91240B29-F687-4F45-9708-019B960494DF}">
                    <a14:hiddenLine xmlns:a14="http://schemas.microsoft.com/office/drawing/2010/main" w="9525">
                      <a:solidFill>
                        <a:srgbClr val="000000"/>
                      </a:solidFill>
                      <a:round/>
                      <a:headEnd/>
                      <a:tailEnd/>
                    </a14:hiddenLine>
                  </a:ext>
                </a:extLst>
              </p:spPr>
              <p:txBody>
                <a:bodyPr lIns="93247" tIns="46623" rIns="93247" bIns="46623"/>
                <a:lstStyle/>
                <a:p>
                  <a:pPr defTabSz="914224" eaLnBrk="1" fontAlgn="auto" hangingPunct="1">
                    <a:spcBef>
                      <a:spcPts val="0"/>
                    </a:spcBef>
                    <a:spcAft>
                      <a:spcPts val="0"/>
                    </a:spcAft>
                    <a:defRPr/>
                  </a:pPr>
                  <a:endParaRPr lang="sl-SI" sz="1836" kern="0" dirty="0">
                    <a:solidFill>
                      <a:sysClr val="windowText" lastClr="000000"/>
                    </a:solidFill>
                    <a:latin typeface="+mn-lt"/>
                  </a:endParaRPr>
                </a:p>
              </p:txBody>
            </p:sp>
            <p:sp>
              <p:nvSpPr>
                <p:cNvPr id="113" name="Freeform 87">
                  <a:extLst>
                    <a:ext uri="{FF2B5EF4-FFF2-40B4-BE49-F238E27FC236}">
                      <a16:creationId xmlns:a16="http://schemas.microsoft.com/office/drawing/2014/main" id="{578D0141-E264-4A4C-AD47-13585BB9A02F}"/>
                    </a:ext>
                  </a:extLst>
                </p:cNvPr>
                <p:cNvSpPr>
                  <a:spLocks/>
                </p:cNvSpPr>
                <p:nvPr/>
              </p:nvSpPr>
              <p:spPr bwMode="auto">
                <a:xfrm>
                  <a:off x="10954815" y="3956542"/>
                  <a:ext cx="0" cy="1998"/>
                </a:xfrm>
                <a:custGeom>
                  <a:avLst/>
                  <a:gdLst>
                    <a:gd name="T0" fmla="*/ 1 h 1"/>
                    <a:gd name="T1" fmla="*/ 0 h 1"/>
                    <a:gd name="T2" fmla="*/ 1 h 1"/>
                  </a:gdLst>
                  <a:ahLst/>
                  <a:cxnLst>
                    <a:cxn ang="0">
                      <a:pos x="0" y="T0"/>
                    </a:cxn>
                    <a:cxn ang="0">
                      <a:pos x="0" y="T1"/>
                    </a:cxn>
                    <a:cxn ang="0">
                      <a:pos x="0" y="T2"/>
                    </a:cxn>
                  </a:cxnLst>
                  <a:rect l="0" t="0" r="r" b="b"/>
                  <a:pathLst>
                    <a:path h="1">
                      <a:moveTo>
                        <a:pt x="0" y="1"/>
                      </a:moveTo>
                      <a:cubicBezTo>
                        <a:pt x="0" y="1"/>
                        <a:pt x="0" y="0"/>
                        <a:pt x="0" y="0"/>
                      </a:cubicBezTo>
                      <a:cubicBezTo>
                        <a:pt x="0" y="0"/>
                        <a:pt x="0" y="1"/>
                        <a:pt x="0" y="1"/>
                      </a:cubicBezTo>
                      <a:close/>
                    </a:path>
                  </a:pathLst>
                </a:custGeom>
                <a:solidFill>
                  <a:srgbClr val="FFD60A"/>
                </a:solidFill>
                <a:ln>
                  <a:noFill/>
                </a:ln>
                <a:extLst>
                  <a:ext uri="{91240B29-F687-4F45-9708-019B960494DF}">
                    <a14:hiddenLine xmlns:a14="http://schemas.microsoft.com/office/drawing/2010/main" w="9525">
                      <a:solidFill>
                        <a:srgbClr val="000000"/>
                      </a:solidFill>
                      <a:round/>
                      <a:headEnd/>
                      <a:tailEnd/>
                    </a14:hiddenLine>
                  </a:ext>
                </a:extLst>
              </p:spPr>
              <p:txBody>
                <a:bodyPr lIns="93247" tIns="46623" rIns="93247" bIns="46623"/>
                <a:lstStyle/>
                <a:p>
                  <a:pPr defTabSz="914224" eaLnBrk="1" fontAlgn="auto" hangingPunct="1">
                    <a:spcBef>
                      <a:spcPts val="0"/>
                    </a:spcBef>
                    <a:spcAft>
                      <a:spcPts val="0"/>
                    </a:spcAft>
                    <a:defRPr/>
                  </a:pPr>
                  <a:endParaRPr lang="sl-SI" sz="1836" kern="0" dirty="0">
                    <a:solidFill>
                      <a:sysClr val="windowText" lastClr="000000"/>
                    </a:solidFill>
                    <a:latin typeface="+mn-lt"/>
                  </a:endParaRPr>
                </a:p>
              </p:txBody>
            </p:sp>
            <p:sp>
              <p:nvSpPr>
                <p:cNvPr id="114" name="Rectangle 88">
                  <a:extLst>
                    <a:ext uri="{FF2B5EF4-FFF2-40B4-BE49-F238E27FC236}">
                      <a16:creationId xmlns:a16="http://schemas.microsoft.com/office/drawing/2014/main" id="{4A28365B-8644-4783-BFD1-09DD56C17C67}"/>
                    </a:ext>
                  </a:extLst>
                </p:cNvPr>
                <p:cNvSpPr>
                  <a:spLocks noChangeArrowheads="1"/>
                </p:cNvSpPr>
                <p:nvPr/>
              </p:nvSpPr>
              <p:spPr bwMode="auto">
                <a:xfrm>
                  <a:off x="10950827" y="3946556"/>
                  <a:ext cx="1995" cy="1997"/>
                </a:xfrm>
                <a:prstGeom prst="rect">
                  <a:avLst/>
                </a:prstGeom>
                <a:solidFill>
                  <a:srgbClr val="FFD60A"/>
                </a:solidFill>
                <a:ln>
                  <a:noFill/>
                </a:ln>
                <a:extLst>
                  <a:ext uri="{91240B29-F687-4F45-9708-019B960494DF}">
                    <a14:hiddenLine xmlns:a14="http://schemas.microsoft.com/office/drawing/2010/main" w="9525">
                      <a:solidFill>
                        <a:srgbClr val="000000"/>
                      </a:solidFill>
                      <a:miter lim="800000"/>
                      <a:headEnd/>
                      <a:tailEnd/>
                    </a14:hiddenLine>
                  </a:ext>
                </a:extLst>
              </p:spPr>
              <p:txBody>
                <a:bodyPr lIns="93247" tIns="46623" rIns="93247" bIns="46623"/>
                <a:lstStyle/>
                <a:p>
                  <a:pPr defTabSz="914224" eaLnBrk="1" fontAlgn="auto" hangingPunct="1">
                    <a:spcBef>
                      <a:spcPts val="0"/>
                    </a:spcBef>
                    <a:spcAft>
                      <a:spcPts val="0"/>
                    </a:spcAft>
                    <a:defRPr/>
                  </a:pPr>
                  <a:endParaRPr lang="sl-SI" sz="1836" kern="0" dirty="0">
                    <a:solidFill>
                      <a:sysClr val="windowText" lastClr="000000"/>
                    </a:solidFill>
                    <a:latin typeface="+mn-lt"/>
                  </a:endParaRPr>
                </a:p>
              </p:txBody>
            </p:sp>
            <p:sp>
              <p:nvSpPr>
                <p:cNvPr id="115" name="Freeform 89">
                  <a:extLst>
                    <a:ext uri="{FF2B5EF4-FFF2-40B4-BE49-F238E27FC236}">
                      <a16:creationId xmlns:a16="http://schemas.microsoft.com/office/drawing/2014/main" id="{C73219D8-62FD-4546-97DF-C620CFA99D80}"/>
                    </a:ext>
                  </a:extLst>
                </p:cNvPr>
                <p:cNvSpPr>
                  <a:spLocks/>
                </p:cNvSpPr>
                <p:nvPr/>
              </p:nvSpPr>
              <p:spPr bwMode="auto">
                <a:xfrm>
                  <a:off x="10869071" y="3954545"/>
                  <a:ext cx="1993" cy="0"/>
                </a:xfrm>
                <a:custGeom>
                  <a:avLst/>
                  <a:gdLst>
                    <a:gd name="T0" fmla="*/ 1 w 1"/>
                    <a:gd name="T1" fmla="*/ 0 w 1"/>
                    <a:gd name="T2" fmla="*/ 1 w 1"/>
                  </a:gdLst>
                  <a:ahLst/>
                  <a:cxnLst>
                    <a:cxn ang="0">
                      <a:pos x="T0" y="0"/>
                    </a:cxn>
                    <a:cxn ang="0">
                      <a:pos x="T1" y="0"/>
                    </a:cxn>
                    <a:cxn ang="0">
                      <a:pos x="T2" y="0"/>
                    </a:cxn>
                  </a:cxnLst>
                  <a:rect l="0" t="0" r="r" b="b"/>
                  <a:pathLst>
                    <a:path w="1">
                      <a:moveTo>
                        <a:pt x="1" y="0"/>
                      </a:moveTo>
                      <a:cubicBezTo>
                        <a:pt x="0" y="0"/>
                        <a:pt x="0" y="0"/>
                        <a:pt x="0" y="0"/>
                      </a:cubicBezTo>
                      <a:cubicBezTo>
                        <a:pt x="0" y="0"/>
                        <a:pt x="0" y="0"/>
                        <a:pt x="1" y="0"/>
                      </a:cubicBezTo>
                      <a:close/>
                    </a:path>
                  </a:pathLst>
                </a:custGeom>
                <a:solidFill>
                  <a:srgbClr val="FFD60A"/>
                </a:solidFill>
                <a:ln>
                  <a:noFill/>
                </a:ln>
                <a:extLst>
                  <a:ext uri="{91240B29-F687-4F45-9708-019B960494DF}">
                    <a14:hiddenLine xmlns:a14="http://schemas.microsoft.com/office/drawing/2010/main" w="9525">
                      <a:solidFill>
                        <a:srgbClr val="000000"/>
                      </a:solidFill>
                      <a:round/>
                      <a:headEnd/>
                      <a:tailEnd/>
                    </a14:hiddenLine>
                  </a:ext>
                </a:extLst>
              </p:spPr>
              <p:txBody>
                <a:bodyPr lIns="93247" tIns="46623" rIns="93247" bIns="46623"/>
                <a:lstStyle/>
                <a:p>
                  <a:pPr defTabSz="914224" eaLnBrk="1" fontAlgn="auto" hangingPunct="1">
                    <a:spcBef>
                      <a:spcPts val="0"/>
                    </a:spcBef>
                    <a:spcAft>
                      <a:spcPts val="0"/>
                    </a:spcAft>
                    <a:defRPr/>
                  </a:pPr>
                  <a:endParaRPr lang="sl-SI" sz="1836" kern="0" dirty="0">
                    <a:solidFill>
                      <a:sysClr val="windowText" lastClr="000000"/>
                    </a:solidFill>
                    <a:latin typeface="+mn-lt"/>
                  </a:endParaRPr>
                </a:p>
              </p:txBody>
            </p:sp>
            <p:sp>
              <p:nvSpPr>
                <p:cNvPr id="116" name="Freeform 90">
                  <a:extLst>
                    <a:ext uri="{FF2B5EF4-FFF2-40B4-BE49-F238E27FC236}">
                      <a16:creationId xmlns:a16="http://schemas.microsoft.com/office/drawing/2014/main" id="{66857C6D-ED39-4C3E-9250-9E638F97C7CD}"/>
                    </a:ext>
                  </a:extLst>
                </p:cNvPr>
                <p:cNvSpPr>
                  <a:spLocks/>
                </p:cNvSpPr>
                <p:nvPr/>
              </p:nvSpPr>
              <p:spPr bwMode="auto">
                <a:xfrm>
                  <a:off x="10871065" y="3952547"/>
                  <a:ext cx="0" cy="0"/>
                </a:xfrm>
                <a:custGeom>
                  <a:avLst/>
                  <a:gdLst/>
                  <a:ahLst/>
                  <a:cxnLst>
                    <a:cxn ang="0">
                      <a:pos x="0" y="0"/>
                    </a:cxn>
                    <a:cxn ang="0">
                      <a:pos x="0" y="0"/>
                    </a:cxn>
                    <a:cxn ang="0">
                      <a:pos x="0" y="0"/>
                    </a:cxn>
                  </a:cxnLst>
                  <a:rect l="0" t="0" r="r" b="b"/>
                  <a:pathLst>
                    <a:path>
                      <a:moveTo>
                        <a:pt x="0" y="0"/>
                      </a:moveTo>
                      <a:cubicBezTo>
                        <a:pt x="0" y="0"/>
                        <a:pt x="0" y="0"/>
                        <a:pt x="0" y="0"/>
                      </a:cubicBezTo>
                      <a:cubicBezTo>
                        <a:pt x="0" y="0"/>
                        <a:pt x="0" y="0"/>
                        <a:pt x="0" y="0"/>
                      </a:cubicBezTo>
                      <a:close/>
                    </a:path>
                  </a:pathLst>
                </a:custGeom>
                <a:solidFill>
                  <a:srgbClr val="FFD60A"/>
                </a:solidFill>
                <a:ln>
                  <a:noFill/>
                </a:ln>
                <a:extLst>
                  <a:ext uri="{91240B29-F687-4F45-9708-019B960494DF}">
                    <a14:hiddenLine xmlns:a14="http://schemas.microsoft.com/office/drawing/2010/main" w="9525">
                      <a:solidFill>
                        <a:srgbClr val="000000"/>
                      </a:solidFill>
                      <a:round/>
                      <a:headEnd/>
                      <a:tailEnd/>
                    </a14:hiddenLine>
                  </a:ext>
                </a:extLst>
              </p:spPr>
              <p:txBody>
                <a:bodyPr lIns="93247" tIns="46623" rIns="93247" bIns="46623"/>
                <a:lstStyle/>
                <a:p>
                  <a:pPr defTabSz="914224" eaLnBrk="1" fontAlgn="auto" hangingPunct="1">
                    <a:spcBef>
                      <a:spcPts val="0"/>
                    </a:spcBef>
                    <a:spcAft>
                      <a:spcPts val="0"/>
                    </a:spcAft>
                    <a:defRPr/>
                  </a:pPr>
                  <a:endParaRPr lang="sl-SI" sz="1836" kern="0" dirty="0">
                    <a:solidFill>
                      <a:sysClr val="windowText" lastClr="000000"/>
                    </a:solidFill>
                    <a:latin typeface="+mn-lt"/>
                  </a:endParaRPr>
                </a:p>
              </p:txBody>
            </p:sp>
            <p:sp>
              <p:nvSpPr>
                <p:cNvPr id="117" name="Freeform 91">
                  <a:extLst>
                    <a:ext uri="{FF2B5EF4-FFF2-40B4-BE49-F238E27FC236}">
                      <a16:creationId xmlns:a16="http://schemas.microsoft.com/office/drawing/2014/main" id="{8941F5E7-C506-4E41-945F-3E9A4D633628}"/>
                    </a:ext>
                  </a:extLst>
                </p:cNvPr>
                <p:cNvSpPr>
                  <a:spLocks/>
                </p:cNvSpPr>
                <p:nvPr/>
              </p:nvSpPr>
              <p:spPr bwMode="auto">
                <a:xfrm>
                  <a:off x="10873059" y="3950551"/>
                  <a:ext cx="0" cy="0"/>
                </a:xfrm>
                <a:custGeom>
                  <a:avLst/>
                  <a:gdLst/>
                  <a:ahLst/>
                  <a:cxnLst>
                    <a:cxn ang="0">
                      <a:pos x="0" y="0"/>
                    </a:cxn>
                    <a:cxn ang="0">
                      <a:pos x="0" y="0"/>
                    </a:cxn>
                    <a:cxn ang="0">
                      <a:pos x="0" y="0"/>
                    </a:cxn>
                  </a:cxnLst>
                  <a:rect l="0" t="0" r="r" b="b"/>
                  <a:pathLst>
                    <a:path>
                      <a:moveTo>
                        <a:pt x="0" y="0"/>
                      </a:moveTo>
                      <a:cubicBezTo>
                        <a:pt x="0" y="0"/>
                        <a:pt x="0" y="0"/>
                        <a:pt x="0" y="0"/>
                      </a:cubicBezTo>
                      <a:cubicBezTo>
                        <a:pt x="0" y="0"/>
                        <a:pt x="0" y="0"/>
                        <a:pt x="0" y="0"/>
                      </a:cubicBezTo>
                      <a:close/>
                    </a:path>
                  </a:pathLst>
                </a:custGeom>
                <a:solidFill>
                  <a:srgbClr val="FFD60A"/>
                </a:solidFill>
                <a:ln>
                  <a:noFill/>
                </a:ln>
                <a:extLst>
                  <a:ext uri="{91240B29-F687-4F45-9708-019B960494DF}">
                    <a14:hiddenLine xmlns:a14="http://schemas.microsoft.com/office/drawing/2010/main" w="9525">
                      <a:solidFill>
                        <a:srgbClr val="000000"/>
                      </a:solidFill>
                      <a:round/>
                      <a:headEnd/>
                      <a:tailEnd/>
                    </a14:hiddenLine>
                  </a:ext>
                </a:extLst>
              </p:spPr>
              <p:txBody>
                <a:bodyPr lIns="93247" tIns="46623" rIns="93247" bIns="46623"/>
                <a:lstStyle/>
                <a:p>
                  <a:pPr defTabSz="914224" eaLnBrk="1" fontAlgn="auto" hangingPunct="1">
                    <a:spcBef>
                      <a:spcPts val="0"/>
                    </a:spcBef>
                    <a:spcAft>
                      <a:spcPts val="0"/>
                    </a:spcAft>
                    <a:defRPr/>
                  </a:pPr>
                  <a:endParaRPr lang="sl-SI" sz="1836" kern="0" dirty="0">
                    <a:solidFill>
                      <a:sysClr val="windowText" lastClr="000000"/>
                    </a:solidFill>
                    <a:latin typeface="+mn-lt"/>
                  </a:endParaRPr>
                </a:p>
              </p:txBody>
            </p:sp>
            <p:sp>
              <p:nvSpPr>
                <p:cNvPr id="118" name="Freeform 92">
                  <a:extLst>
                    <a:ext uri="{FF2B5EF4-FFF2-40B4-BE49-F238E27FC236}">
                      <a16:creationId xmlns:a16="http://schemas.microsoft.com/office/drawing/2014/main" id="{95C60680-2C67-4048-9AEB-C801288FF41D}"/>
                    </a:ext>
                  </a:extLst>
                </p:cNvPr>
                <p:cNvSpPr>
                  <a:spLocks/>
                </p:cNvSpPr>
                <p:nvPr/>
              </p:nvSpPr>
              <p:spPr bwMode="auto">
                <a:xfrm>
                  <a:off x="10871065" y="3954545"/>
                  <a:ext cx="0" cy="0"/>
                </a:xfrm>
                <a:custGeom>
                  <a:avLst/>
                  <a:gdLst>
                    <a:gd name="T0" fmla="*/ 0 h 1"/>
                    <a:gd name="T1" fmla="*/ 1 h 1"/>
                    <a:gd name="T2" fmla="*/ 0 h 1"/>
                  </a:gdLst>
                  <a:ahLst/>
                  <a:cxnLst>
                    <a:cxn ang="0">
                      <a:pos x="0" y="T0"/>
                    </a:cxn>
                    <a:cxn ang="0">
                      <a:pos x="0" y="T1"/>
                    </a:cxn>
                    <a:cxn ang="0">
                      <a:pos x="0" y="T2"/>
                    </a:cxn>
                  </a:cxnLst>
                  <a:rect l="0" t="0" r="r" b="b"/>
                  <a:pathLst>
                    <a:path h="1">
                      <a:moveTo>
                        <a:pt x="0" y="0"/>
                      </a:moveTo>
                      <a:cubicBezTo>
                        <a:pt x="0" y="1"/>
                        <a:pt x="0" y="1"/>
                        <a:pt x="0" y="1"/>
                      </a:cubicBezTo>
                      <a:cubicBezTo>
                        <a:pt x="0" y="1"/>
                        <a:pt x="0" y="1"/>
                        <a:pt x="0" y="0"/>
                      </a:cubicBezTo>
                      <a:close/>
                    </a:path>
                  </a:pathLst>
                </a:custGeom>
                <a:solidFill>
                  <a:srgbClr val="FFD60A"/>
                </a:solidFill>
                <a:ln>
                  <a:noFill/>
                </a:ln>
                <a:extLst>
                  <a:ext uri="{91240B29-F687-4F45-9708-019B960494DF}">
                    <a14:hiddenLine xmlns:a14="http://schemas.microsoft.com/office/drawing/2010/main" w="9525">
                      <a:solidFill>
                        <a:srgbClr val="000000"/>
                      </a:solidFill>
                      <a:round/>
                      <a:headEnd/>
                      <a:tailEnd/>
                    </a14:hiddenLine>
                  </a:ext>
                </a:extLst>
              </p:spPr>
              <p:txBody>
                <a:bodyPr lIns="93247" tIns="46623" rIns="93247" bIns="46623"/>
                <a:lstStyle/>
                <a:p>
                  <a:pPr defTabSz="914224" eaLnBrk="1" fontAlgn="auto" hangingPunct="1">
                    <a:spcBef>
                      <a:spcPts val="0"/>
                    </a:spcBef>
                    <a:spcAft>
                      <a:spcPts val="0"/>
                    </a:spcAft>
                    <a:defRPr/>
                  </a:pPr>
                  <a:endParaRPr lang="sl-SI" sz="1836" kern="0" dirty="0">
                    <a:solidFill>
                      <a:sysClr val="windowText" lastClr="000000"/>
                    </a:solidFill>
                    <a:latin typeface="+mn-lt"/>
                  </a:endParaRPr>
                </a:p>
              </p:txBody>
            </p:sp>
            <p:sp>
              <p:nvSpPr>
                <p:cNvPr id="119" name="Freeform 93">
                  <a:extLst>
                    <a:ext uri="{FF2B5EF4-FFF2-40B4-BE49-F238E27FC236}">
                      <a16:creationId xmlns:a16="http://schemas.microsoft.com/office/drawing/2014/main" id="{B2E18A04-5F85-4F1F-A783-EA873506C6B1}"/>
                    </a:ext>
                  </a:extLst>
                </p:cNvPr>
                <p:cNvSpPr>
                  <a:spLocks/>
                </p:cNvSpPr>
                <p:nvPr/>
              </p:nvSpPr>
              <p:spPr bwMode="auto">
                <a:xfrm>
                  <a:off x="10863089" y="3942562"/>
                  <a:ext cx="99703" cy="89872"/>
                </a:xfrm>
                <a:custGeom>
                  <a:avLst/>
                  <a:gdLst>
                    <a:gd name="T0" fmla="*/ 74 w 78"/>
                    <a:gd name="T1" fmla="*/ 17 h 70"/>
                    <a:gd name="T2" fmla="*/ 72 w 78"/>
                    <a:gd name="T3" fmla="*/ 17 h 70"/>
                    <a:gd name="T4" fmla="*/ 72 w 78"/>
                    <a:gd name="T5" fmla="*/ 12 h 70"/>
                    <a:gd name="T6" fmla="*/ 72 w 78"/>
                    <a:gd name="T7" fmla="*/ 11 h 70"/>
                    <a:gd name="T8" fmla="*/ 72 w 78"/>
                    <a:gd name="T9" fmla="*/ 10 h 70"/>
                    <a:gd name="T10" fmla="*/ 72 w 78"/>
                    <a:gd name="T11" fmla="*/ 9 h 70"/>
                    <a:gd name="T12" fmla="*/ 72 w 78"/>
                    <a:gd name="T13" fmla="*/ 9 h 70"/>
                    <a:gd name="T14" fmla="*/ 71 w 78"/>
                    <a:gd name="T15" fmla="*/ 8 h 70"/>
                    <a:gd name="T16" fmla="*/ 71 w 78"/>
                    <a:gd name="T17" fmla="*/ 7 h 70"/>
                    <a:gd name="T18" fmla="*/ 71 w 78"/>
                    <a:gd name="T19" fmla="*/ 7 h 70"/>
                    <a:gd name="T20" fmla="*/ 70 w 78"/>
                    <a:gd name="T21" fmla="*/ 5 h 70"/>
                    <a:gd name="T22" fmla="*/ 70 w 78"/>
                    <a:gd name="T23" fmla="*/ 5 h 70"/>
                    <a:gd name="T24" fmla="*/ 70 w 78"/>
                    <a:gd name="T25" fmla="*/ 4 h 70"/>
                    <a:gd name="T26" fmla="*/ 69 w 78"/>
                    <a:gd name="T27" fmla="*/ 4 h 70"/>
                    <a:gd name="T28" fmla="*/ 69 w 78"/>
                    <a:gd name="T29" fmla="*/ 3 h 70"/>
                    <a:gd name="T30" fmla="*/ 69 w 78"/>
                    <a:gd name="T31" fmla="*/ 3 h 70"/>
                    <a:gd name="T32" fmla="*/ 63 w 78"/>
                    <a:gd name="T33" fmla="*/ 3 h 70"/>
                    <a:gd name="T34" fmla="*/ 52 w 78"/>
                    <a:gd name="T35" fmla="*/ 1 h 70"/>
                    <a:gd name="T36" fmla="*/ 32 w 78"/>
                    <a:gd name="T37" fmla="*/ 3 h 70"/>
                    <a:gd name="T38" fmla="*/ 10 w 78"/>
                    <a:gd name="T39" fmla="*/ 0 h 70"/>
                    <a:gd name="T40" fmla="*/ 7 w 78"/>
                    <a:gd name="T41" fmla="*/ 4 h 70"/>
                    <a:gd name="T42" fmla="*/ 7 w 78"/>
                    <a:gd name="T43" fmla="*/ 4 h 70"/>
                    <a:gd name="T44" fmla="*/ 7 w 78"/>
                    <a:gd name="T45" fmla="*/ 6 h 70"/>
                    <a:gd name="T46" fmla="*/ 7 w 78"/>
                    <a:gd name="T47" fmla="*/ 6 h 70"/>
                    <a:gd name="T48" fmla="*/ 6 w 78"/>
                    <a:gd name="T49" fmla="*/ 7 h 70"/>
                    <a:gd name="T50" fmla="*/ 6 w 78"/>
                    <a:gd name="T51" fmla="*/ 7 h 70"/>
                    <a:gd name="T52" fmla="*/ 6 w 78"/>
                    <a:gd name="T53" fmla="*/ 8 h 70"/>
                    <a:gd name="T54" fmla="*/ 6 w 78"/>
                    <a:gd name="T55" fmla="*/ 9 h 70"/>
                    <a:gd name="T56" fmla="*/ 6 w 78"/>
                    <a:gd name="T57" fmla="*/ 10 h 70"/>
                    <a:gd name="T58" fmla="*/ 5 w 78"/>
                    <a:gd name="T59" fmla="*/ 10 h 70"/>
                    <a:gd name="T60" fmla="*/ 5 w 78"/>
                    <a:gd name="T61" fmla="*/ 12 h 70"/>
                    <a:gd name="T62" fmla="*/ 5 w 78"/>
                    <a:gd name="T63" fmla="*/ 17 h 70"/>
                    <a:gd name="T64" fmla="*/ 4 w 78"/>
                    <a:gd name="T65" fmla="*/ 17 h 70"/>
                    <a:gd name="T66" fmla="*/ 0 w 78"/>
                    <a:gd name="T67" fmla="*/ 23 h 70"/>
                    <a:gd name="T68" fmla="*/ 0 w 78"/>
                    <a:gd name="T69" fmla="*/ 35 h 70"/>
                    <a:gd name="T70" fmla="*/ 5 w 78"/>
                    <a:gd name="T71" fmla="*/ 40 h 70"/>
                    <a:gd name="T72" fmla="*/ 24 w 78"/>
                    <a:gd name="T73" fmla="*/ 70 h 70"/>
                    <a:gd name="T74" fmla="*/ 53 w 78"/>
                    <a:gd name="T75" fmla="*/ 70 h 70"/>
                    <a:gd name="T76" fmla="*/ 72 w 78"/>
                    <a:gd name="T77" fmla="*/ 40 h 70"/>
                    <a:gd name="T78" fmla="*/ 78 w 78"/>
                    <a:gd name="T79" fmla="*/ 35 h 70"/>
                    <a:gd name="T80" fmla="*/ 78 w 78"/>
                    <a:gd name="T81" fmla="*/ 23 h 70"/>
                    <a:gd name="T82" fmla="*/ 74 w 78"/>
                    <a:gd name="T83" fmla="*/ 17 h 70"/>
                  </a:gdLst>
                  <a:ahLst/>
                  <a:cxnLst>
                    <a:cxn ang="0">
                      <a:pos x="T0" y="T1"/>
                    </a:cxn>
                    <a:cxn ang="0">
                      <a:pos x="T2" y="T3"/>
                    </a:cxn>
                    <a:cxn ang="0">
                      <a:pos x="T4" y="T5"/>
                    </a:cxn>
                    <a:cxn ang="0">
                      <a:pos x="T6" y="T7"/>
                    </a:cxn>
                    <a:cxn ang="0">
                      <a:pos x="T8" y="T9"/>
                    </a:cxn>
                    <a:cxn ang="0">
                      <a:pos x="T10" y="T11"/>
                    </a:cxn>
                    <a:cxn ang="0">
                      <a:pos x="T12" y="T13"/>
                    </a:cxn>
                    <a:cxn ang="0">
                      <a:pos x="T14" y="T15"/>
                    </a:cxn>
                    <a:cxn ang="0">
                      <a:pos x="T16" y="T17"/>
                    </a:cxn>
                    <a:cxn ang="0">
                      <a:pos x="T18" y="T19"/>
                    </a:cxn>
                    <a:cxn ang="0">
                      <a:pos x="T20" y="T21"/>
                    </a:cxn>
                    <a:cxn ang="0">
                      <a:pos x="T22" y="T23"/>
                    </a:cxn>
                    <a:cxn ang="0">
                      <a:pos x="T24" y="T25"/>
                    </a:cxn>
                    <a:cxn ang="0">
                      <a:pos x="T26" y="T27"/>
                    </a:cxn>
                    <a:cxn ang="0">
                      <a:pos x="T28" y="T29"/>
                    </a:cxn>
                    <a:cxn ang="0">
                      <a:pos x="T30" y="T31"/>
                    </a:cxn>
                    <a:cxn ang="0">
                      <a:pos x="T32" y="T33"/>
                    </a:cxn>
                    <a:cxn ang="0">
                      <a:pos x="T34" y="T35"/>
                    </a:cxn>
                    <a:cxn ang="0">
                      <a:pos x="T36" y="T37"/>
                    </a:cxn>
                    <a:cxn ang="0">
                      <a:pos x="T38" y="T39"/>
                    </a:cxn>
                    <a:cxn ang="0">
                      <a:pos x="T40" y="T41"/>
                    </a:cxn>
                    <a:cxn ang="0">
                      <a:pos x="T42" y="T43"/>
                    </a:cxn>
                    <a:cxn ang="0">
                      <a:pos x="T44" y="T45"/>
                    </a:cxn>
                    <a:cxn ang="0">
                      <a:pos x="T46" y="T47"/>
                    </a:cxn>
                    <a:cxn ang="0">
                      <a:pos x="T48" y="T49"/>
                    </a:cxn>
                    <a:cxn ang="0">
                      <a:pos x="T50" y="T51"/>
                    </a:cxn>
                    <a:cxn ang="0">
                      <a:pos x="T52" y="T53"/>
                    </a:cxn>
                    <a:cxn ang="0">
                      <a:pos x="T54" y="T55"/>
                    </a:cxn>
                    <a:cxn ang="0">
                      <a:pos x="T56" y="T57"/>
                    </a:cxn>
                    <a:cxn ang="0">
                      <a:pos x="T58" y="T59"/>
                    </a:cxn>
                    <a:cxn ang="0">
                      <a:pos x="T60" y="T61"/>
                    </a:cxn>
                    <a:cxn ang="0">
                      <a:pos x="T62" y="T63"/>
                    </a:cxn>
                    <a:cxn ang="0">
                      <a:pos x="T64" y="T65"/>
                    </a:cxn>
                    <a:cxn ang="0">
                      <a:pos x="T66" y="T67"/>
                    </a:cxn>
                    <a:cxn ang="0">
                      <a:pos x="T68" y="T69"/>
                    </a:cxn>
                    <a:cxn ang="0">
                      <a:pos x="T70" y="T71"/>
                    </a:cxn>
                    <a:cxn ang="0">
                      <a:pos x="T72" y="T73"/>
                    </a:cxn>
                    <a:cxn ang="0">
                      <a:pos x="T74" y="T75"/>
                    </a:cxn>
                    <a:cxn ang="0">
                      <a:pos x="T76" y="T77"/>
                    </a:cxn>
                    <a:cxn ang="0">
                      <a:pos x="T78" y="T79"/>
                    </a:cxn>
                    <a:cxn ang="0">
                      <a:pos x="T80" y="T81"/>
                    </a:cxn>
                    <a:cxn ang="0">
                      <a:pos x="T82" y="T83"/>
                    </a:cxn>
                  </a:cxnLst>
                  <a:rect l="0" t="0" r="r" b="b"/>
                  <a:pathLst>
                    <a:path w="78" h="70">
                      <a:moveTo>
                        <a:pt x="74" y="17"/>
                      </a:moveTo>
                      <a:cubicBezTo>
                        <a:pt x="73" y="17"/>
                        <a:pt x="73" y="17"/>
                        <a:pt x="72" y="17"/>
                      </a:cubicBezTo>
                      <a:cubicBezTo>
                        <a:pt x="72" y="12"/>
                        <a:pt x="72" y="12"/>
                        <a:pt x="72" y="12"/>
                      </a:cubicBezTo>
                      <a:cubicBezTo>
                        <a:pt x="72" y="12"/>
                        <a:pt x="72" y="11"/>
                        <a:pt x="72" y="11"/>
                      </a:cubicBezTo>
                      <a:cubicBezTo>
                        <a:pt x="72" y="10"/>
                        <a:pt x="72" y="10"/>
                        <a:pt x="72" y="10"/>
                      </a:cubicBezTo>
                      <a:cubicBezTo>
                        <a:pt x="72" y="10"/>
                        <a:pt x="72" y="9"/>
                        <a:pt x="72" y="9"/>
                      </a:cubicBezTo>
                      <a:cubicBezTo>
                        <a:pt x="72" y="9"/>
                        <a:pt x="72" y="9"/>
                        <a:pt x="72" y="9"/>
                      </a:cubicBezTo>
                      <a:cubicBezTo>
                        <a:pt x="71" y="8"/>
                        <a:pt x="71" y="8"/>
                        <a:pt x="71" y="8"/>
                      </a:cubicBezTo>
                      <a:cubicBezTo>
                        <a:pt x="71" y="8"/>
                        <a:pt x="71" y="7"/>
                        <a:pt x="71" y="7"/>
                      </a:cubicBezTo>
                      <a:cubicBezTo>
                        <a:pt x="71" y="7"/>
                        <a:pt x="71" y="7"/>
                        <a:pt x="71" y="7"/>
                      </a:cubicBezTo>
                      <a:cubicBezTo>
                        <a:pt x="71" y="6"/>
                        <a:pt x="71" y="6"/>
                        <a:pt x="70" y="5"/>
                      </a:cubicBezTo>
                      <a:cubicBezTo>
                        <a:pt x="70" y="5"/>
                        <a:pt x="70" y="5"/>
                        <a:pt x="70" y="5"/>
                      </a:cubicBezTo>
                      <a:cubicBezTo>
                        <a:pt x="70" y="4"/>
                        <a:pt x="70" y="4"/>
                        <a:pt x="70" y="4"/>
                      </a:cubicBezTo>
                      <a:cubicBezTo>
                        <a:pt x="70" y="4"/>
                        <a:pt x="70" y="4"/>
                        <a:pt x="69" y="4"/>
                      </a:cubicBezTo>
                      <a:cubicBezTo>
                        <a:pt x="69" y="3"/>
                        <a:pt x="69" y="3"/>
                        <a:pt x="69" y="3"/>
                      </a:cubicBezTo>
                      <a:cubicBezTo>
                        <a:pt x="69" y="3"/>
                        <a:pt x="69" y="3"/>
                        <a:pt x="69" y="3"/>
                      </a:cubicBezTo>
                      <a:cubicBezTo>
                        <a:pt x="67" y="3"/>
                        <a:pt x="65" y="3"/>
                        <a:pt x="63" y="3"/>
                      </a:cubicBezTo>
                      <a:cubicBezTo>
                        <a:pt x="58" y="3"/>
                        <a:pt x="54" y="2"/>
                        <a:pt x="52" y="1"/>
                      </a:cubicBezTo>
                      <a:cubicBezTo>
                        <a:pt x="47" y="2"/>
                        <a:pt x="40" y="3"/>
                        <a:pt x="32" y="3"/>
                      </a:cubicBezTo>
                      <a:cubicBezTo>
                        <a:pt x="23" y="3"/>
                        <a:pt x="15" y="2"/>
                        <a:pt x="10" y="0"/>
                      </a:cubicBezTo>
                      <a:cubicBezTo>
                        <a:pt x="9" y="2"/>
                        <a:pt x="8" y="3"/>
                        <a:pt x="7" y="4"/>
                      </a:cubicBezTo>
                      <a:cubicBezTo>
                        <a:pt x="7" y="4"/>
                        <a:pt x="7" y="4"/>
                        <a:pt x="7" y="4"/>
                      </a:cubicBezTo>
                      <a:cubicBezTo>
                        <a:pt x="7" y="5"/>
                        <a:pt x="7" y="5"/>
                        <a:pt x="7" y="6"/>
                      </a:cubicBezTo>
                      <a:cubicBezTo>
                        <a:pt x="7" y="6"/>
                        <a:pt x="7" y="6"/>
                        <a:pt x="7" y="6"/>
                      </a:cubicBezTo>
                      <a:cubicBezTo>
                        <a:pt x="7" y="6"/>
                        <a:pt x="6" y="7"/>
                        <a:pt x="6" y="7"/>
                      </a:cubicBezTo>
                      <a:cubicBezTo>
                        <a:pt x="6" y="7"/>
                        <a:pt x="6" y="7"/>
                        <a:pt x="6" y="7"/>
                      </a:cubicBezTo>
                      <a:cubicBezTo>
                        <a:pt x="6" y="8"/>
                        <a:pt x="6" y="8"/>
                        <a:pt x="6" y="8"/>
                      </a:cubicBezTo>
                      <a:cubicBezTo>
                        <a:pt x="6" y="9"/>
                        <a:pt x="6" y="9"/>
                        <a:pt x="6" y="9"/>
                      </a:cubicBezTo>
                      <a:cubicBezTo>
                        <a:pt x="6" y="9"/>
                        <a:pt x="6" y="10"/>
                        <a:pt x="6" y="10"/>
                      </a:cubicBezTo>
                      <a:cubicBezTo>
                        <a:pt x="5" y="10"/>
                        <a:pt x="5" y="10"/>
                        <a:pt x="5" y="10"/>
                      </a:cubicBezTo>
                      <a:cubicBezTo>
                        <a:pt x="5" y="11"/>
                        <a:pt x="5" y="12"/>
                        <a:pt x="5" y="12"/>
                      </a:cubicBezTo>
                      <a:cubicBezTo>
                        <a:pt x="5" y="17"/>
                        <a:pt x="5" y="17"/>
                        <a:pt x="5" y="17"/>
                      </a:cubicBezTo>
                      <a:cubicBezTo>
                        <a:pt x="5" y="17"/>
                        <a:pt x="5" y="17"/>
                        <a:pt x="4" y="17"/>
                      </a:cubicBezTo>
                      <a:cubicBezTo>
                        <a:pt x="2" y="17"/>
                        <a:pt x="0" y="20"/>
                        <a:pt x="0" y="23"/>
                      </a:cubicBezTo>
                      <a:cubicBezTo>
                        <a:pt x="0" y="35"/>
                        <a:pt x="0" y="35"/>
                        <a:pt x="0" y="35"/>
                      </a:cubicBezTo>
                      <a:cubicBezTo>
                        <a:pt x="0" y="38"/>
                        <a:pt x="2" y="40"/>
                        <a:pt x="5" y="40"/>
                      </a:cubicBezTo>
                      <a:cubicBezTo>
                        <a:pt x="5" y="40"/>
                        <a:pt x="15" y="70"/>
                        <a:pt x="24" y="70"/>
                      </a:cubicBezTo>
                      <a:cubicBezTo>
                        <a:pt x="53" y="70"/>
                        <a:pt x="53" y="70"/>
                        <a:pt x="53" y="70"/>
                      </a:cubicBezTo>
                      <a:cubicBezTo>
                        <a:pt x="62" y="70"/>
                        <a:pt x="72" y="40"/>
                        <a:pt x="72" y="40"/>
                      </a:cubicBezTo>
                      <a:cubicBezTo>
                        <a:pt x="75" y="40"/>
                        <a:pt x="78" y="38"/>
                        <a:pt x="78" y="35"/>
                      </a:cubicBezTo>
                      <a:cubicBezTo>
                        <a:pt x="78" y="23"/>
                        <a:pt x="78" y="23"/>
                        <a:pt x="78" y="23"/>
                      </a:cubicBezTo>
                      <a:cubicBezTo>
                        <a:pt x="78" y="20"/>
                        <a:pt x="76" y="18"/>
                        <a:pt x="74" y="17"/>
                      </a:cubicBezTo>
                      <a:close/>
                    </a:path>
                  </a:pathLst>
                </a:custGeom>
                <a:solidFill>
                  <a:srgbClr val="FFB900"/>
                </a:solidFill>
                <a:ln>
                  <a:noFill/>
                </a:ln>
                <a:extLst>
                  <a:ext uri="{91240B29-F687-4F45-9708-019B960494DF}">
                    <a14:hiddenLine xmlns:a14="http://schemas.microsoft.com/office/drawing/2010/main" w="9525">
                      <a:solidFill>
                        <a:srgbClr val="000000"/>
                      </a:solidFill>
                      <a:round/>
                      <a:headEnd/>
                      <a:tailEnd/>
                    </a14:hiddenLine>
                  </a:ext>
                </a:extLst>
              </p:spPr>
              <p:txBody>
                <a:bodyPr lIns="93247" tIns="46623" rIns="93247" bIns="46623"/>
                <a:lstStyle/>
                <a:p>
                  <a:pPr defTabSz="914224" eaLnBrk="1" fontAlgn="auto" hangingPunct="1">
                    <a:spcBef>
                      <a:spcPts val="0"/>
                    </a:spcBef>
                    <a:spcAft>
                      <a:spcPts val="0"/>
                    </a:spcAft>
                    <a:defRPr/>
                  </a:pPr>
                  <a:endParaRPr lang="sl-SI" sz="1836" kern="0" dirty="0">
                    <a:solidFill>
                      <a:sysClr val="windowText" lastClr="000000"/>
                    </a:solidFill>
                    <a:latin typeface="+mn-lt"/>
                  </a:endParaRPr>
                </a:p>
              </p:txBody>
            </p:sp>
            <p:sp>
              <p:nvSpPr>
                <p:cNvPr id="120" name="Rectangle 94">
                  <a:extLst>
                    <a:ext uri="{FF2B5EF4-FFF2-40B4-BE49-F238E27FC236}">
                      <a16:creationId xmlns:a16="http://schemas.microsoft.com/office/drawing/2014/main" id="{CD95370A-F3B0-4468-8D9D-3CE36EA2AC9C}"/>
                    </a:ext>
                  </a:extLst>
                </p:cNvPr>
                <p:cNvSpPr>
                  <a:spLocks noChangeArrowheads="1"/>
                </p:cNvSpPr>
                <p:nvPr/>
              </p:nvSpPr>
              <p:spPr bwMode="auto">
                <a:xfrm>
                  <a:off x="10835172" y="4332011"/>
                  <a:ext cx="155536" cy="9987"/>
                </a:xfrm>
                <a:prstGeom prst="rect">
                  <a:avLst/>
                </a:prstGeom>
                <a:solidFill>
                  <a:srgbClr val="000000"/>
                </a:solidFill>
                <a:ln>
                  <a:noFill/>
                </a:ln>
                <a:extLst>
                  <a:ext uri="{91240B29-F687-4F45-9708-019B960494DF}">
                    <a14:hiddenLine xmlns:a14="http://schemas.microsoft.com/office/drawing/2010/main" w="9525">
                      <a:solidFill>
                        <a:srgbClr val="000000"/>
                      </a:solidFill>
                      <a:miter lim="800000"/>
                      <a:headEnd/>
                      <a:tailEnd/>
                    </a14:hiddenLine>
                  </a:ext>
                </a:extLst>
              </p:spPr>
              <p:txBody>
                <a:bodyPr lIns="93247" tIns="46623" rIns="93247" bIns="46623"/>
                <a:lstStyle/>
                <a:p>
                  <a:pPr defTabSz="914224" eaLnBrk="1" fontAlgn="auto" hangingPunct="1">
                    <a:spcBef>
                      <a:spcPts val="0"/>
                    </a:spcBef>
                    <a:spcAft>
                      <a:spcPts val="0"/>
                    </a:spcAft>
                    <a:defRPr/>
                  </a:pPr>
                  <a:endParaRPr lang="sl-SI" sz="1836" kern="0" dirty="0">
                    <a:solidFill>
                      <a:sysClr val="windowText" lastClr="000000"/>
                    </a:solidFill>
                    <a:latin typeface="+mn-lt"/>
                  </a:endParaRPr>
                </a:p>
              </p:txBody>
            </p:sp>
            <p:sp>
              <p:nvSpPr>
                <p:cNvPr id="121" name="Rectangle 95">
                  <a:extLst>
                    <a:ext uri="{FF2B5EF4-FFF2-40B4-BE49-F238E27FC236}">
                      <a16:creationId xmlns:a16="http://schemas.microsoft.com/office/drawing/2014/main" id="{F5089F5D-5080-4C56-86D1-0DF5F31671B8}"/>
                    </a:ext>
                  </a:extLst>
                </p:cNvPr>
                <p:cNvSpPr>
                  <a:spLocks noChangeArrowheads="1"/>
                </p:cNvSpPr>
                <p:nvPr/>
              </p:nvSpPr>
              <p:spPr bwMode="auto">
                <a:xfrm>
                  <a:off x="10898982" y="4332011"/>
                  <a:ext cx="27917" cy="9987"/>
                </a:xfrm>
                <a:prstGeom prst="rect">
                  <a:avLst/>
                </a:prstGeom>
                <a:solidFill>
                  <a:srgbClr val="D2D2D2"/>
                </a:solidFill>
                <a:ln>
                  <a:noFill/>
                </a:ln>
                <a:extLst>
                  <a:ext uri="{91240B29-F687-4F45-9708-019B960494DF}">
                    <a14:hiddenLine xmlns:a14="http://schemas.microsoft.com/office/drawing/2010/main" w="9525">
                      <a:solidFill>
                        <a:srgbClr val="000000"/>
                      </a:solidFill>
                      <a:miter lim="800000"/>
                      <a:headEnd/>
                      <a:tailEnd/>
                    </a14:hiddenLine>
                  </a:ext>
                </a:extLst>
              </p:spPr>
              <p:txBody>
                <a:bodyPr lIns="93247" tIns="46623" rIns="93247" bIns="46623"/>
                <a:lstStyle/>
                <a:p>
                  <a:pPr defTabSz="914224" eaLnBrk="1" fontAlgn="auto" hangingPunct="1">
                    <a:spcBef>
                      <a:spcPts val="0"/>
                    </a:spcBef>
                    <a:spcAft>
                      <a:spcPts val="0"/>
                    </a:spcAft>
                    <a:defRPr/>
                  </a:pPr>
                  <a:endParaRPr lang="sl-SI" sz="1836" kern="0" dirty="0">
                    <a:solidFill>
                      <a:sysClr val="windowText" lastClr="000000"/>
                    </a:solidFill>
                    <a:latin typeface="+mn-lt"/>
                  </a:endParaRPr>
                </a:p>
              </p:txBody>
            </p:sp>
            <p:sp>
              <p:nvSpPr>
                <p:cNvPr id="122" name="Oval 96">
                  <a:extLst>
                    <a:ext uri="{FF2B5EF4-FFF2-40B4-BE49-F238E27FC236}">
                      <a16:creationId xmlns:a16="http://schemas.microsoft.com/office/drawing/2014/main" id="{529FF64A-56B9-4905-94B4-D4AB8BACC85F}"/>
                    </a:ext>
                  </a:extLst>
                </p:cNvPr>
                <p:cNvSpPr>
                  <a:spLocks noChangeArrowheads="1"/>
                </p:cNvSpPr>
                <p:nvPr/>
              </p:nvSpPr>
              <p:spPr bwMode="auto">
                <a:xfrm>
                  <a:off x="10910946" y="4072378"/>
                  <a:ext cx="3988" cy="5992"/>
                </a:xfrm>
                <a:prstGeom prst="ellipse">
                  <a:avLst/>
                </a:prstGeom>
                <a:solidFill>
                  <a:srgbClr val="505050"/>
                </a:solidFill>
                <a:ln>
                  <a:noFill/>
                </a:ln>
                <a:extLst>
                  <a:ext uri="{91240B29-F687-4F45-9708-019B960494DF}">
                    <a14:hiddenLine xmlns:a14="http://schemas.microsoft.com/office/drawing/2010/main" w="9525">
                      <a:solidFill>
                        <a:srgbClr val="000000"/>
                      </a:solidFill>
                      <a:round/>
                      <a:headEnd/>
                      <a:tailEnd/>
                    </a14:hiddenLine>
                  </a:ext>
                </a:extLst>
              </p:spPr>
              <p:txBody>
                <a:bodyPr lIns="93247" tIns="46623" rIns="93247" bIns="46623"/>
                <a:lstStyle/>
                <a:p>
                  <a:pPr defTabSz="914224" eaLnBrk="1" fontAlgn="auto" hangingPunct="1">
                    <a:spcBef>
                      <a:spcPts val="0"/>
                    </a:spcBef>
                    <a:spcAft>
                      <a:spcPts val="0"/>
                    </a:spcAft>
                    <a:defRPr/>
                  </a:pPr>
                  <a:endParaRPr lang="sl-SI" sz="1836" kern="0" dirty="0">
                    <a:solidFill>
                      <a:sysClr val="windowText" lastClr="000000"/>
                    </a:solidFill>
                    <a:latin typeface="+mn-lt"/>
                  </a:endParaRPr>
                </a:p>
              </p:txBody>
            </p:sp>
            <p:sp>
              <p:nvSpPr>
                <p:cNvPr id="123" name="Oval 97">
                  <a:extLst>
                    <a:ext uri="{FF2B5EF4-FFF2-40B4-BE49-F238E27FC236}">
                      <a16:creationId xmlns:a16="http://schemas.microsoft.com/office/drawing/2014/main" id="{19311D2A-BC1D-4739-A2F2-145F174F2511}"/>
                    </a:ext>
                  </a:extLst>
                </p:cNvPr>
                <p:cNvSpPr>
                  <a:spLocks noChangeArrowheads="1"/>
                </p:cNvSpPr>
                <p:nvPr/>
              </p:nvSpPr>
              <p:spPr bwMode="auto">
                <a:xfrm>
                  <a:off x="10910946" y="4090353"/>
                  <a:ext cx="3988" cy="3994"/>
                </a:xfrm>
                <a:prstGeom prst="ellipse">
                  <a:avLst/>
                </a:prstGeom>
                <a:solidFill>
                  <a:srgbClr val="505050"/>
                </a:solidFill>
                <a:ln>
                  <a:noFill/>
                </a:ln>
                <a:extLst>
                  <a:ext uri="{91240B29-F687-4F45-9708-019B960494DF}">
                    <a14:hiddenLine xmlns:a14="http://schemas.microsoft.com/office/drawing/2010/main" w="9525">
                      <a:solidFill>
                        <a:srgbClr val="000000"/>
                      </a:solidFill>
                      <a:round/>
                      <a:headEnd/>
                      <a:tailEnd/>
                    </a14:hiddenLine>
                  </a:ext>
                </a:extLst>
              </p:spPr>
              <p:txBody>
                <a:bodyPr lIns="93247" tIns="46623" rIns="93247" bIns="46623"/>
                <a:lstStyle/>
                <a:p>
                  <a:pPr defTabSz="914224" eaLnBrk="1" fontAlgn="auto" hangingPunct="1">
                    <a:spcBef>
                      <a:spcPts val="0"/>
                    </a:spcBef>
                    <a:spcAft>
                      <a:spcPts val="0"/>
                    </a:spcAft>
                    <a:defRPr/>
                  </a:pPr>
                  <a:endParaRPr lang="sl-SI" sz="1836" kern="0" dirty="0">
                    <a:solidFill>
                      <a:sysClr val="windowText" lastClr="000000"/>
                    </a:solidFill>
                    <a:latin typeface="+mn-lt"/>
                  </a:endParaRPr>
                </a:p>
              </p:txBody>
            </p:sp>
          </p:grpSp>
        </p:grpSp>
        <p:sp>
          <p:nvSpPr>
            <p:cNvPr id="125" name="TextBox 124">
              <a:extLst>
                <a:ext uri="{FF2B5EF4-FFF2-40B4-BE49-F238E27FC236}">
                  <a16:creationId xmlns:a16="http://schemas.microsoft.com/office/drawing/2014/main" id="{AF362D4E-7CD8-461F-A09A-0B012C7BE6EB}"/>
                </a:ext>
              </a:extLst>
            </p:cNvPr>
            <p:cNvSpPr txBox="1"/>
            <p:nvPr/>
          </p:nvSpPr>
          <p:spPr>
            <a:xfrm>
              <a:off x="4465638" y="2230090"/>
              <a:ext cx="2400300" cy="461408"/>
            </a:xfrm>
            <a:prstGeom prst="rect">
              <a:avLst/>
            </a:prstGeom>
            <a:noFill/>
          </p:spPr>
          <p:txBody>
            <a:bodyPr>
              <a:spAutoFit/>
            </a:bodyPr>
            <a:lstStyle/>
            <a:p>
              <a:pPr defTabSz="914224" eaLnBrk="1" fontAlgn="auto" hangingPunct="1">
                <a:spcBef>
                  <a:spcPts val="0"/>
                </a:spcBef>
                <a:spcAft>
                  <a:spcPts val="0"/>
                </a:spcAft>
                <a:defRPr/>
              </a:pPr>
              <a:r>
                <a:rPr lang="sl-SI" sz="1199" kern="0" dirty="0">
                  <a:solidFill>
                    <a:sysClr val="windowText" lastClr="000000"/>
                  </a:solidFill>
                  <a:latin typeface="+mj-lt"/>
                </a:rPr>
                <a:t>Razvijalci &amp; Poslovni lastniki aplikacij/funkcionalnosti</a:t>
              </a:r>
            </a:p>
          </p:txBody>
        </p:sp>
        <p:sp>
          <p:nvSpPr>
            <p:cNvPr id="126" name="TextBox 125">
              <a:extLst>
                <a:ext uri="{FF2B5EF4-FFF2-40B4-BE49-F238E27FC236}">
                  <a16:creationId xmlns:a16="http://schemas.microsoft.com/office/drawing/2014/main" id="{3216818B-46AE-4029-B21B-EAF929257E64}"/>
                </a:ext>
              </a:extLst>
            </p:cNvPr>
            <p:cNvSpPr txBox="1"/>
            <p:nvPr/>
          </p:nvSpPr>
          <p:spPr>
            <a:xfrm>
              <a:off x="9220200" y="2414240"/>
              <a:ext cx="1920875" cy="282575"/>
            </a:xfrm>
            <a:prstGeom prst="rect">
              <a:avLst/>
            </a:prstGeom>
            <a:noFill/>
          </p:spPr>
          <p:txBody>
            <a:bodyPr>
              <a:spAutoFit/>
            </a:bodyPr>
            <a:lstStyle/>
            <a:p>
              <a:pPr defTabSz="914224" eaLnBrk="1" fontAlgn="auto" hangingPunct="1">
                <a:spcBef>
                  <a:spcPts val="0"/>
                </a:spcBef>
                <a:spcAft>
                  <a:spcPts val="0"/>
                </a:spcAft>
                <a:defRPr/>
              </a:pPr>
              <a:r>
                <a:rPr lang="sl-SI" sz="1199" kern="0" dirty="0">
                  <a:solidFill>
                    <a:sysClr val="windowText" lastClr="000000"/>
                  </a:solidFill>
                  <a:latin typeface="+mj-lt"/>
                </a:rPr>
                <a:t>BIZDEVOPS ekipe</a:t>
              </a:r>
            </a:p>
          </p:txBody>
        </p:sp>
        <p:sp>
          <p:nvSpPr>
            <p:cNvPr id="127" name="TextBox 126">
              <a:extLst>
                <a:ext uri="{FF2B5EF4-FFF2-40B4-BE49-F238E27FC236}">
                  <a16:creationId xmlns:a16="http://schemas.microsoft.com/office/drawing/2014/main" id="{6D570E47-C639-4900-B244-BEF0DD9AE108}"/>
                </a:ext>
              </a:extLst>
            </p:cNvPr>
            <p:cNvSpPr txBox="1"/>
            <p:nvPr/>
          </p:nvSpPr>
          <p:spPr>
            <a:xfrm>
              <a:off x="276225" y="1895128"/>
              <a:ext cx="2020888" cy="606425"/>
            </a:xfrm>
            <a:prstGeom prst="rect">
              <a:avLst/>
            </a:prstGeom>
            <a:noFill/>
          </p:spPr>
          <p:txBody>
            <a:bodyPr>
              <a:spAutoFit/>
            </a:bodyPr>
            <a:lstStyle/>
            <a:p>
              <a:pPr defTabSz="914224" eaLnBrk="1" fontAlgn="auto" hangingPunct="1">
                <a:spcBef>
                  <a:spcPts val="0"/>
                </a:spcBef>
                <a:spcAft>
                  <a:spcPts val="0"/>
                </a:spcAft>
                <a:defRPr/>
              </a:pPr>
              <a:r>
                <a:rPr lang="sl-SI" sz="1632" b="1" kern="0" dirty="0">
                  <a:solidFill>
                    <a:sysClr val="windowText" lastClr="000000"/>
                  </a:solidFill>
                  <a:latin typeface="+mn-lt"/>
                </a:rPr>
                <a:t>Poslovna enota</a:t>
              </a:r>
            </a:p>
            <a:p>
              <a:pPr defTabSz="914224" eaLnBrk="1" fontAlgn="auto" hangingPunct="1">
                <a:spcBef>
                  <a:spcPts val="0"/>
                </a:spcBef>
                <a:spcAft>
                  <a:spcPts val="0"/>
                </a:spcAft>
                <a:defRPr/>
              </a:pPr>
              <a:r>
                <a:rPr lang="sl-SI" sz="1632" b="1" kern="0" dirty="0">
                  <a:solidFill>
                    <a:sysClr val="windowText" lastClr="000000"/>
                  </a:solidFill>
                  <a:latin typeface="+mn-lt"/>
                </a:rPr>
                <a:t>Uporabnik storitev</a:t>
              </a:r>
            </a:p>
          </p:txBody>
        </p:sp>
        <p:cxnSp>
          <p:nvCxnSpPr>
            <p:cNvPr id="128" name="Straight Arrow Connector 127">
              <a:extLst>
                <a:ext uri="{FF2B5EF4-FFF2-40B4-BE49-F238E27FC236}">
                  <a16:creationId xmlns:a16="http://schemas.microsoft.com/office/drawing/2014/main" id="{E75D200B-8004-4224-A744-507CFA64F274}"/>
                </a:ext>
              </a:extLst>
            </p:cNvPr>
            <p:cNvCxnSpPr>
              <a:cxnSpLocks/>
            </p:cNvCxnSpPr>
            <p:nvPr/>
          </p:nvCxnSpPr>
          <p:spPr>
            <a:xfrm>
              <a:off x="8778875" y="2766665"/>
              <a:ext cx="0" cy="2368550"/>
            </a:xfrm>
            <a:prstGeom prst="straightConnector1">
              <a:avLst/>
            </a:prstGeom>
            <a:ln w="28575">
              <a:headEnd type="triangle"/>
              <a:tailEnd type="triangle"/>
            </a:ln>
          </p:spPr>
          <p:style>
            <a:lnRef idx="1">
              <a:schemeClr val="accent1"/>
            </a:lnRef>
            <a:fillRef idx="0">
              <a:schemeClr val="accent1"/>
            </a:fillRef>
            <a:effectRef idx="0">
              <a:schemeClr val="accent1"/>
            </a:effectRef>
            <a:fontRef idx="minor">
              <a:schemeClr val="tx1"/>
            </a:fontRef>
          </p:style>
        </p:cxnSp>
        <p:sp>
          <p:nvSpPr>
            <p:cNvPr id="129" name="TextBox 128">
              <a:extLst>
                <a:ext uri="{FF2B5EF4-FFF2-40B4-BE49-F238E27FC236}">
                  <a16:creationId xmlns:a16="http://schemas.microsoft.com/office/drawing/2014/main" id="{D372A458-4DEC-40D2-8193-87D941751008}"/>
                </a:ext>
              </a:extLst>
            </p:cNvPr>
            <p:cNvSpPr txBox="1"/>
            <p:nvPr/>
          </p:nvSpPr>
          <p:spPr>
            <a:xfrm>
              <a:off x="241573" y="5369470"/>
              <a:ext cx="1797050" cy="845809"/>
            </a:xfrm>
            <a:prstGeom prst="rect">
              <a:avLst/>
            </a:prstGeom>
            <a:noFill/>
          </p:spPr>
          <p:txBody>
            <a:bodyPr>
              <a:spAutoFit/>
            </a:bodyPr>
            <a:lstStyle/>
            <a:p>
              <a:pPr defTabSz="914224" eaLnBrk="1" fontAlgn="auto" hangingPunct="1">
                <a:spcBef>
                  <a:spcPts val="0"/>
                </a:spcBef>
                <a:spcAft>
                  <a:spcPts val="0"/>
                </a:spcAft>
                <a:defRPr/>
              </a:pPr>
              <a:r>
                <a:rPr lang="sl-SI" sz="1632" b="1" kern="0" dirty="0">
                  <a:solidFill>
                    <a:sysClr val="windowText" lastClr="000000"/>
                  </a:solidFill>
                  <a:latin typeface="+mn-lt"/>
                </a:rPr>
                <a:t>Ponudnik storitev v Oblaku ali Podatkovni center</a:t>
              </a:r>
            </a:p>
          </p:txBody>
        </p:sp>
        <p:pic>
          <p:nvPicPr>
            <p:cNvPr id="130" name="Picture 5">
              <a:extLst>
                <a:ext uri="{FF2B5EF4-FFF2-40B4-BE49-F238E27FC236}">
                  <a16:creationId xmlns:a16="http://schemas.microsoft.com/office/drawing/2014/main" id="{1ABD8676-893A-4C8B-9CC6-DD8181F93514}"/>
                </a:ext>
              </a:extLst>
            </p:cNvPr>
            <p:cNvPicPr>
              <a:picLocks noChangeAspect="1" noChangeArrowheads="1"/>
            </p:cNvPicPr>
            <p:nvPr/>
          </p:nvPicPr>
          <p:blipFill>
            <a:blip r:embed="rId6">
              <a:extLst>
                <a:ext uri="{28A0092B-C50C-407E-A947-70E740481C1C}">
                  <a14:useLocalDpi xmlns:a14="http://schemas.microsoft.com/office/drawing/2010/main" val="0"/>
                </a:ext>
              </a:extLst>
            </a:blip>
            <a:srcRect/>
            <a:stretch>
              <a:fillRect/>
            </a:stretch>
          </p:blipFill>
          <p:spPr bwMode="auto">
            <a:xfrm>
              <a:off x="2878138" y="5153446"/>
              <a:ext cx="2286000" cy="1525588"/>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pic>
      </p:grpSp>
      <p:sp>
        <p:nvSpPr>
          <p:cNvPr id="132" name="TextBox 131">
            <a:extLst>
              <a:ext uri="{FF2B5EF4-FFF2-40B4-BE49-F238E27FC236}">
                <a16:creationId xmlns:a16="http://schemas.microsoft.com/office/drawing/2014/main" id="{667EEB34-677B-4BCB-BB48-577F80676698}"/>
              </a:ext>
            </a:extLst>
          </p:cNvPr>
          <p:cNvSpPr txBox="1"/>
          <p:nvPr/>
        </p:nvSpPr>
        <p:spPr>
          <a:xfrm>
            <a:off x="4408488" y="4379763"/>
            <a:ext cx="1660525" cy="461408"/>
          </a:xfrm>
          <a:prstGeom prst="rect">
            <a:avLst/>
          </a:prstGeom>
          <a:noFill/>
        </p:spPr>
        <p:txBody>
          <a:bodyPr>
            <a:spAutoFit/>
          </a:bodyPr>
          <a:lstStyle/>
          <a:p>
            <a:pPr algn="ctr" defTabSz="932742" eaLnBrk="1" fontAlgn="auto" hangingPunct="1">
              <a:spcBef>
                <a:spcPts val="0"/>
              </a:spcBef>
              <a:spcAft>
                <a:spcPts val="0"/>
              </a:spcAft>
              <a:defRPr/>
            </a:pPr>
            <a:r>
              <a:rPr lang="sl-SI" sz="1199" b="1" kern="0" dirty="0">
                <a:solidFill>
                  <a:sysClr val="windowText" lastClr="000000"/>
                </a:solidFill>
                <a:latin typeface="+mj-lt"/>
              </a:rPr>
              <a:t>Zagotavljanje kapacitete</a:t>
            </a:r>
          </a:p>
        </p:txBody>
      </p:sp>
      <p:grpSp>
        <p:nvGrpSpPr>
          <p:cNvPr id="133" name="Group 151">
            <a:extLst>
              <a:ext uri="{FF2B5EF4-FFF2-40B4-BE49-F238E27FC236}">
                <a16:creationId xmlns:a16="http://schemas.microsoft.com/office/drawing/2014/main" id="{BF71BBE7-8652-4D65-8D81-C41CD4AE1B8C}"/>
              </a:ext>
            </a:extLst>
          </p:cNvPr>
          <p:cNvGrpSpPr>
            <a:grpSpLocks/>
          </p:cNvGrpSpPr>
          <p:nvPr/>
        </p:nvGrpSpPr>
        <p:grpSpPr bwMode="auto">
          <a:xfrm>
            <a:off x="4256088" y="4257526"/>
            <a:ext cx="584200" cy="823912"/>
            <a:chOff x="-1138763" y="3795077"/>
            <a:chExt cx="778780" cy="1098480"/>
          </a:xfrm>
        </p:grpSpPr>
        <p:pic>
          <p:nvPicPr>
            <p:cNvPr id="134" name="Picture 152">
              <a:extLst>
                <a:ext uri="{FF2B5EF4-FFF2-40B4-BE49-F238E27FC236}">
                  <a16:creationId xmlns:a16="http://schemas.microsoft.com/office/drawing/2014/main" id="{24B120EE-C46D-49A0-BDEC-9A038A81D5F6}"/>
                </a:ext>
              </a:extLst>
            </p:cNvPr>
            <p:cNvPicPr>
              <a:picLocks noChangeAspect="1" noChangeArrowheads="1"/>
            </p:cNvPicPr>
            <p:nvPr/>
          </p:nvPicPr>
          <p:blipFill>
            <a:blip r:embed="rId7">
              <a:extLst>
                <a:ext uri="{28A0092B-C50C-407E-A947-70E740481C1C}">
                  <a14:useLocalDpi xmlns:a14="http://schemas.microsoft.com/office/drawing/2010/main" val="0"/>
                </a:ext>
              </a:extLst>
            </a:blip>
            <a:srcRect/>
            <a:stretch>
              <a:fillRect/>
            </a:stretch>
          </p:blipFill>
          <p:spPr bwMode="auto">
            <a:xfrm>
              <a:off x="-1138763" y="4168766"/>
              <a:ext cx="724791" cy="724791"/>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pic>
        <p:pic>
          <p:nvPicPr>
            <p:cNvPr id="135" name="Picture 153">
              <a:extLst>
                <a:ext uri="{FF2B5EF4-FFF2-40B4-BE49-F238E27FC236}">
                  <a16:creationId xmlns:a16="http://schemas.microsoft.com/office/drawing/2014/main" id="{E52A4BFA-854C-452D-9DCF-2966236ED456}"/>
                </a:ext>
              </a:extLst>
            </p:cNvPr>
            <p:cNvPicPr>
              <a:picLocks noChangeAspect="1" noChangeArrowheads="1"/>
            </p:cNvPicPr>
            <p:nvPr/>
          </p:nvPicPr>
          <p:blipFill>
            <a:blip r:embed="rId8">
              <a:extLst>
                <a:ext uri="{28A0092B-C50C-407E-A947-70E740481C1C}">
                  <a14:useLocalDpi xmlns:a14="http://schemas.microsoft.com/office/drawing/2010/main" val="0"/>
                </a:ext>
              </a:extLst>
            </a:blip>
            <a:srcRect/>
            <a:stretch>
              <a:fillRect/>
            </a:stretch>
          </p:blipFill>
          <p:spPr bwMode="auto">
            <a:xfrm>
              <a:off x="-1044678" y="3795077"/>
              <a:ext cx="684695" cy="684695"/>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pic>
      </p:grpSp>
      <p:sp>
        <p:nvSpPr>
          <p:cNvPr id="136" name="TextBox 135">
            <a:extLst>
              <a:ext uri="{FF2B5EF4-FFF2-40B4-BE49-F238E27FC236}">
                <a16:creationId xmlns:a16="http://schemas.microsoft.com/office/drawing/2014/main" id="{0B79A53C-ECF8-405F-B467-3B4EE027445D}"/>
              </a:ext>
            </a:extLst>
          </p:cNvPr>
          <p:cNvSpPr txBox="1"/>
          <p:nvPr/>
        </p:nvSpPr>
        <p:spPr>
          <a:xfrm>
            <a:off x="4408488" y="3671738"/>
            <a:ext cx="2263775" cy="645946"/>
          </a:xfrm>
          <a:prstGeom prst="rect">
            <a:avLst/>
          </a:prstGeom>
          <a:noFill/>
        </p:spPr>
        <p:txBody>
          <a:bodyPr>
            <a:spAutoFit/>
          </a:bodyPr>
          <a:lstStyle/>
          <a:p>
            <a:pPr algn="r" defTabSz="914224" eaLnBrk="1" fontAlgn="auto" hangingPunct="1">
              <a:spcBef>
                <a:spcPts val="0"/>
              </a:spcBef>
              <a:spcAft>
                <a:spcPts val="0"/>
              </a:spcAft>
              <a:defRPr/>
            </a:pPr>
            <a:r>
              <a:rPr lang="sl-SI" sz="1199" kern="0" dirty="0">
                <a:solidFill>
                  <a:sysClr val="windowText" lastClr="000000"/>
                </a:solidFill>
                <a:latin typeface="+mj-lt"/>
              </a:rPr>
              <a:t>IT prevaja poslovne zahteve v „zadostne kapacitete“ (fiksni stroški/rezerva)</a:t>
            </a:r>
          </a:p>
        </p:txBody>
      </p:sp>
      <p:sp>
        <p:nvSpPr>
          <p:cNvPr id="137" name="TextBox 136">
            <a:extLst>
              <a:ext uri="{FF2B5EF4-FFF2-40B4-BE49-F238E27FC236}">
                <a16:creationId xmlns:a16="http://schemas.microsoft.com/office/drawing/2014/main" id="{A4190649-C291-4226-A0A4-1BFF77FB0163}"/>
              </a:ext>
            </a:extLst>
          </p:cNvPr>
          <p:cNvSpPr txBox="1"/>
          <p:nvPr/>
        </p:nvSpPr>
        <p:spPr>
          <a:xfrm>
            <a:off x="4631878" y="2957363"/>
            <a:ext cx="1730375" cy="276871"/>
          </a:xfrm>
          <a:prstGeom prst="rect">
            <a:avLst/>
          </a:prstGeom>
          <a:noFill/>
        </p:spPr>
        <p:txBody>
          <a:bodyPr>
            <a:spAutoFit/>
          </a:bodyPr>
          <a:lstStyle/>
          <a:p>
            <a:pPr algn="ctr" defTabSz="932742" eaLnBrk="1" fontAlgn="auto" hangingPunct="1">
              <a:spcBef>
                <a:spcPts val="0"/>
              </a:spcBef>
              <a:spcAft>
                <a:spcPts val="0"/>
              </a:spcAft>
              <a:defRPr/>
            </a:pPr>
            <a:r>
              <a:rPr lang="sl-SI" sz="1199" b="1" kern="0" dirty="0">
                <a:solidFill>
                  <a:sysClr val="windowText" lastClr="000000"/>
                </a:solidFill>
                <a:latin typeface="+mj-lt"/>
              </a:rPr>
              <a:t>Povpraševanje strank</a:t>
            </a:r>
          </a:p>
        </p:txBody>
      </p:sp>
      <p:pic>
        <p:nvPicPr>
          <p:cNvPr id="138" name="Picture 142">
            <a:extLst>
              <a:ext uri="{FF2B5EF4-FFF2-40B4-BE49-F238E27FC236}">
                <a16:creationId xmlns:a16="http://schemas.microsoft.com/office/drawing/2014/main" id="{CC23BE27-2BDC-4BE7-BFCC-6AB9BF8FD63F}"/>
              </a:ext>
            </a:extLst>
          </p:cNvPr>
          <p:cNvPicPr>
            <a:picLocks noChangeAspect="1" noChangeArrowheads="1"/>
          </p:cNvPicPr>
          <p:nvPr/>
        </p:nvPicPr>
        <p:blipFill>
          <a:blip r:embed="rId9">
            <a:extLst>
              <a:ext uri="{28A0092B-C50C-407E-A947-70E740481C1C}">
                <a14:useLocalDpi xmlns:a14="http://schemas.microsoft.com/office/drawing/2010/main" val="0"/>
              </a:ext>
            </a:extLst>
          </a:blip>
          <a:srcRect/>
          <a:stretch>
            <a:fillRect/>
          </a:stretch>
        </p:blipFill>
        <p:spPr bwMode="auto">
          <a:xfrm>
            <a:off x="4217989" y="2889101"/>
            <a:ext cx="685800" cy="684212"/>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pic>
      <p:pic>
        <p:nvPicPr>
          <p:cNvPr id="139" name="Picture 154">
            <a:extLst>
              <a:ext uri="{FF2B5EF4-FFF2-40B4-BE49-F238E27FC236}">
                <a16:creationId xmlns:a16="http://schemas.microsoft.com/office/drawing/2014/main" id="{84E70684-46E4-4C7E-BA3E-09EAEAA44079}"/>
              </a:ext>
            </a:extLst>
          </p:cNvPr>
          <p:cNvPicPr>
            <a:picLocks noChangeAspect="1" noChangeArrowheads="1"/>
          </p:cNvPicPr>
          <p:nvPr/>
        </p:nvPicPr>
        <p:blipFill>
          <a:blip r:embed="rId10">
            <a:extLst>
              <a:ext uri="{28A0092B-C50C-407E-A947-70E740481C1C}">
                <a14:useLocalDpi xmlns:a14="http://schemas.microsoft.com/office/drawing/2010/main" val="0"/>
              </a:ext>
            </a:extLst>
          </a:blip>
          <a:srcRect/>
          <a:stretch>
            <a:fillRect/>
          </a:stretch>
        </p:blipFill>
        <p:spPr bwMode="auto">
          <a:xfrm>
            <a:off x="8837613" y="2777182"/>
            <a:ext cx="850900" cy="808037"/>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pic>
      <p:sp>
        <p:nvSpPr>
          <p:cNvPr id="140" name="TextBox 139">
            <a:extLst>
              <a:ext uri="{FF2B5EF4-FFF2-40B4-BE49-F238E27FC236}">
                <a16:creationId xmlns:a16="http://schemas.microsoft.com/office/drawing/2014/main" id="{B425A268-6308-4E27-AA17-4B627E995F0B}"/>
              </a:ext>
            </a:extLst>
          </p:cNvPr>
          <p:cNvSpPr txBox="1"/>
          <p:nvPr/>
        </p:nvSpPr>
        <p:spPr>
          <a:xfrm>
            <a:off x="10898758" y="2856557"/>
            <a:ext cx="1266256" cy="276871"/>
          </a:xfrm>
          <a:prstGeom prst="rect">
            <a:avLst/>
          </a:prstGeom>
          <a:noFill/>
        </p:spPr>
        <p:txBody>
          <a:bodyPr wrap="square">
            <a:spAutoFit/>
          </a:bodyPr>
          <a:lstStyle/>
          <a:p>
            <a:pPr algn="r" defTabSz="932742" eaLnBrk="1" fontAlgn="auto" hangingPunct="1">
              <a:spcBef>
                <a:spcPts val="0"/>
              </a:spcBef>
              <a:spcAft>
                <a:spcPts val="0"/>
              </a:spcAft>
              <a:defRPr/>
            </a:pPr>
            <a:r>
              <a:rPr lang="sl-SI" sz="1199" b="1" kern="0" dirty="0">
                <a:solidFill>
                  <a:sysClr val="windowText" lastClr="000000"/>
                </a:solidFill>
                <a:latin typeface="+mj-lt"/>
              </a:rPr>
              <a:t>Napovedovanje</a:t>
            </a:r>
          </a:p>
        </p:txBody>
      </p:sp>
      <p:pic>
        <p:nvPicPr>
          <p:cNvPr id="141" name="Picture 156">
            <a:extLst>
              <a:ext uri="{FF2B5EF4-FFF2-40B4-BE49-F238E27FC236}">
                <a16:creationId xmlns:a16="http://schemas.microsoft.com/office/drawing/2014/main" id="{51FE8D5B-3B7A-4DF3-A8AC-078F7E2FABF9}"/>
              </a:ext>
            </a:extLst>
          </p:cNvPr>
          <p:cNvPicPr>
            <a:picLocks noChangeAspect="1" noChangeArrowheads="1"/>
          </p:cNvPicPr>
          <p:nvPr/>
        </p:nvPicPr>
        <p:blipFill>
          <a:blip r:embed="rId11">
            <a:extLst>
              <a:ext uri="{28A0092B-C50C-407E-A947-70E740481C1C}">
                <a14:useLocalDpi xmlns:a14="http://schemas.microsoft.com/office/drawing/2010/main" val="0"/>
              </a:ext>
            </a:extLst>
          </a:blip>
          <a:srcRect/>
          <a:stretch>
            <a:fillRect/>
          </a:stretch>
        </p:blipFill>
        <p:spPr bwMode="auto">
          <a:xfrm>
            <a:off x="8859838" y="4085282"/>
            <a:ext cx="879475" cy="879475"/>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pic>
      <p:sp>
        <p:nvSpPr>
          <p:cNvPr id="142" name="TextBox 141">
            <a:extLst>
              <a:ext uri="{FF2B5EF4-FFF2-40B4-BE49-F238E27FC236}">
                <a16:creationId xmlns:a16="http://schemas.microsoft.com/office/drawing/2014/main" id="{AFD56D22-A2B7-4AD3-9AB3-51A990C0623C}"/>
              </a:ext>
            </a:extLst>
          </p:cNvPr>
          <p:cNvSpPr txBox="1"/>
          <p:nvPr/>
        </p:nvSpPr>
        <p:spPr>
          <a:xfrm>
            <a:off x="10629900" y="4566294"/>
            <a:ext cx="1535113" cy="276871"/>
          </a:xfrm>
          <a:prstGeom prst="rect">
            <a:avLst/>
          </a:prstGeom>
          <a:noFill/>
        </p:spPr>
        <p:txBody>
          <a:bodyPr>
            <a:spAutoFit/>
          </a:bodyPr>
          <a:lstStyle/>
          <a:p>
            <a:pPr algn="r" defTabSz="932742" eaLnBrk="1" fontAlgn="auto" hangingPunct="1">
              <a:spcBef>
                <a:spcPts val="0"/>
              </a:spcBef>
              <a:spcAft>
                <a:spcPts val="0"/>
              </a:spcAft>
              <a:defRPr/>
            </a:pPr>
            <a:r>
              <a:rPr lang="sl-SI" sz="1199" b="1" kern="0" dirty="0">
                <a:solidFill>
                  <a:sysClr val="windowText" lastClr="000000"/>
                </a:solidFill>
                <a:latin typeface="+mj-lt"/>
              </a:rPr>
              <a:t>Rezervacija financ</a:t>
            </a:r>
          </a:p>
        </p:txBody>
      </p:sp>
      <p:sp>
        <p:nvSpPr>
          <p:cNvPr id="143" name="TextBox 142">
            <a:extLst>
              <a:ext uri="{FF2B5EF4-FFF2-40B4-BE49-F238E27FC236}">
                <a16:creationId xmlns:a16="http://schemas.microsoft.com/office/drawing/2014/main" id="{F02B75ED-8697-42E3-AE95-7AB66814261D}"/>
              </a:ext>
            </a:extLst>
          </p:cNvPr>
          <p:cNvSpPr txBox="1"/>
          <p:nvPr/>
        </p:nvSpPr>
        <p:spPr>
          <a:xfrm>
            <a:off x="9981926" y="3520132"/>
            <a:ext cx="2212975" cy="1015021"/>
          </a:xfrm>
          <a:prstGeom prst="rect">
            <a:avLst/>
          </a:prstGeom>
          <a:noFill/>
        </p:spPr>
        <p:txBody>
          <a:bodyPr>
            <a:spAutoFit/>
          </a:bodyPr>
          <a:lstStyle/>
          <a:p>
            <a:pPr algn="r" defTabSz="914224" eaLnBrk="1" fontAlgn="auto" hangingPunct="1">
              <a:spcBef>
                <a:spcPts val="0"/>
              </a:spcBef>
              <a:spcAft>
                <a:spcPts val="0"/>
              </a:spcAft>
              <a:defRPr/>
            </a:pPr>
            <a:r>
              <a:rPr lang="sl-SI" sz="1199" kern="0" dirty="0">
                <a:solidFill>
                  <a:sysClr val="windowText" lastClr="000000"/>
                </a:solidFill>
                <a:latin typeface="+mj-lt"/>
              </a:rPr>
              <a:t>Naročniki dobijo toliko storitev kot jih potrebujejo, IT upravlja pogodbe s ponudniki na podlagi napovedi (variabilni stroški/ravno dovolj kapacitet)</a:t>
            </a:r>
          </a:p>
        </p:txBody>
      </p:sp>
    </p:spTree>
    <p:extLst>
      <p:ext uri="{BB962C8B-B14F-4D97-AF65-F5344CB8AC3E}">
        <p14:creationId xmlns:p14="http://schemas.microsoft.com/office/powerpoint/2010/main" val="762041651"/>
      </p:ext>
    </p:extLst>
  </p:cSld>
  <p:clrMapOvr>
    <a:masterClrMapping/>
  </p:clrMapOvr>
  <p:transition spd="med">
    <p:fade/>
  </p:transition>
</p:sld>
</file>

<file path=ppt/slides/slide26.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17" name="Title 16">
            <a:extLst>
              <a:ext uri="{FF2B5EF4-FFF2-40B4-BE49-F238E27FC236}">
                <a16:creationId xmlns:a16="http://schemas.microsoft.com/office/drawing/2014/main" id="{2F104369-DE50-4447-A5FC-3712E3587C43}"/>
              </a:ext>
            </a:extLst>
          </p:cNvPr>
          <p:cNvSpPr>
            <a:spLocks noGrp="1"/>
          </p:cNvSpPr>
          <p:nvPr>
            <p:ph type="title"/>
          </p:nvPr>
        </p:nvSpPr>
        <p:spPr/>
        <p:txBody>
          <a:bodyPr/>
          <a:lstStyle/>
          <a:p>
            <a:pPr defTabSz="932742" fontAlgn="auto">
              <a:spcAft>
                <a:spcPts val="0"/>
              </a:spcAft>
              <a:defRPr/>
            </a:pPr>
            <a:r>
              <a:rPr lang="sl-SI" dirty="0"/>
              <a:t>MSM pri upravljanju neprekinjenosti</a:t>
            </a:r>
          </a:p>
        </p:txBody>
      </p:sp>
      <p:grpSp>
        <p:nvGrpSpPr>
          <p:cNvPr id="2" name="Group 1">
            <a:extLst>
              <a:ext uri="{FF2B5EF4-FFF2-40B4-BE49-F238E27FC236}">
                <a16:creationId xmlns:a16="http://schemas.microsoft.com/office/drawing/2014/main" id="{E1A958DA-AFBD-46A2-A740-1D87EC984824}"/>
              </a:ext>
            </a:extLst>
          </p:cNvPr>
          <p:cNvGrpSpPr/>
          <p:nvPr/>
        </p:nvGrpSpPr>
        <p:grpSpPr>
          <a:xfrm>
            <a:off x="228600" y="1048990"/>
            <a:ext cx="11968163" cy="5630044"/>
            <a:chOff x="228600" y="1048990"/>
            <a:chExt cx="11968163" cy="5630044"/>
          </a:xfrm>
        </p:grpSpPr>
        <p:sp>
          <p:nvSpPr>
            <p:cNvPr id="7" name="Rectangle 6">
              <a:extLst>
                <a:ext uri="{FF2B5EF4-FFF2-40B4-BE49-F238E27FC236}">
                  <a16:creationId xmlns:a16="http://schemas.microsoft.com/office/drawing/2014/main" id="{478B9689-DE56-4172-9796-B6C83714831C}"/>
                </a:ext>
              </a:extLst>
            </p:cNvPr>
            <p:cNvSpPr/>
            <p:nvPr/>
          </p:nvSpPr>
          <p:spPr bwMode="auto">
            <a:xfrm>
              <a:off x="8864600" y="4003328"/>
              <a:ext cx="3321050" cy="1068387"/>
            </a:xfrm>
            <a:prstGeom prst="rect">
              <a:avLst/>
            </a:prstGeom>
            <a:solidFill>
              <a:schemeClr val="bg1">
                <a:lumMod val="95000"/>
              </a:schemeClr>
            </a:solidFill>
            <a:ln>
              <a:noFill/>
              <a:headEnd type="none" w="med" len="med"/>
              <a:tailEnd type="none" w="med" len="med"/>
            </a:ln>
            <a:effectLst/>
          </p:spPr>
          <p:style>
            <a:lnRef idx="1">
              <a:schemeClr val="accent2"/>
            </a:lnRef>
            <a:fillRef idx="3">
              <a:schemeClr val="accent2"/>
            </a:fillRef>
            <a:effectRef idx="2">
              <a:schemeClr val="accent2"/>
            </a:effectRef>
            <a:fontRef idx="minor">
              <a:schemeClr val="lt1"/>
            </a:fontRef>
          </p:style>
          <p:txBody>
            <a:bodyPr lIns="182854" tIns="146283" rIns="182854" bIns="146283"/>
            <a:lstStyle/>
            <a:p>
              <a:pPr algn="ctr" defTabSz="932293" eaLnBrk="1" hangingPunct="1">
                <a:lnSpc>
                  <a:spcPct val="90000"/>
                </a:lnSpc>
                <a:defRPr/>
              </a:pPr>
              <a:endParaRPr lang="sl-SI" sz="2400" kern="0" dirty="0">
                <a:gradFill>
                  <a:gsLst>
                    <a:gs pos="0">
                      <a:srgbClr val="FFFFFF"/>
                    </a:gs>
                    <a:gs pos="100000">
                      <a:srgbClr val="FFFFFF"/>
                    </a:gs>
                  </a:gsLst>
                  <a:lin ang="5400000" scaled="0"/>
                </a:gradFill>
                <a:ea typeface="Segoe UI" pitchFamily="34" charset="0"/>
                <a:cs typeface="Segoe UI" pitchFamily="34" charset="0"/>
              </a:endParaRPr>
            </a:p>
          </p:txBody>
        </p:sp>
        <p:sp>
          <p:nvSpPr>
            <p:cNvPr id="8" name="Rectangle 7">
              <a:extLst>
                <a:ext uri="{FF2B5EF4-FFF2-40B4-BE49-F238E27FC236}">
                  <a16:creationId xmlns:a16="http://schemas.microsoft.com/office/drawing/2014/main" id="{37E2B8E4-5B17-456E-9918-2CF51CBF3D25}"/>
                </a:ext>
              </a:extLst>
            </p:cNvPr>
            <p:cNvSpPr/>
            <p:nvPr/>
          </p:nvSpPr>
          <p:spPr bwMode="auto">
            <a:xfrm>
              <a:off x="8864600" y="2844453"/>
              <a:ext cx="3321050" cy="1068387"/>
            </a:xfrm>
            <a:prstGeom prst="rect">
              <a:avLst/>
            </a:prstGeom>
            <a:solidFill>
              <a:schemeClr val="bg1">
                <a:lumMod val="95000"/>
              </a:schemeClr>
            </a:solidFill>
            <a:ln>
              <a:noFill/>
              <a:headEnd type="none" w="med" len="med"/>
              <a:tailEnd type="none" w="med" len="med"/>
            </a:ln>
            <a:effectLst/>
          </p:spPr>
          <p:style>
            <a:lnRef idx="1">
              <a:schemeClr val="accent2"/>
            </a:lnRef>
            <a:fillRef idx="3">
              <a:schemeClr val="accent2"/>
            </a:fillRef>
            <a:effectRef idx="2">
              <a:schemeClr val="accent2"/>
            </a:effectRef>
            <a:fontRef idx="minor">
              <a:schemeClr val="lt1"/>
            </a:fontRef>
          </p:style>
          <p:txBody>
            <a:bodyPr lIns="182854" tIns="146283" rIns="182854" bIns="146283"/>
            <a:lstStyle/>
            <a:p>
              <a:pPr algn="ctr" defTabSz="932293" eaLnBrk="1" hangingPunct="1">
                <a:lnSpc>
                  <a:spcPct val="90000"/>
                </a:lnSpc>
                <a:defRPr/>
              </a:pPr>
              <a:endParaRPr lang="sl-SI" sz="2400" kern="0" dirty="0">
                <a:gradFill>
                  <a:gsLst>
                    <a:gs pos="0">
                      <a:srgbClr val="FFFFFF"/>
                    </a:gs>
                    <a:gs pos="100000">
                      <a:srgbClr val="FFFFFF"/>
                    </a:gs>
                  </a:gsLst>
                  <a:lin ang="5400000" scaled="0"/>
                </a:gradFill>
                <a:ea typeface="Segoe UI" pitchFamily="34" charset="0"/>
                <a:cs typeface="Segoe UI" pitchFamily="34" charset="0"/>
              </a:endParaRPr>
            </a:p>
          </p:txBody>
        </p:sp>
        <p:sp>
          <p:nvSpPr>
            <p:cNvPr id="9" name="Rectangle 8">
              <a:extLst>
                <a:ext uri="{FF2B5EF4-FFF2-40B4-BE49-F238E27FC236}">
                  <a16:creationId xmlns:a16="http://schemas.microsoft.com/office/drawing/2014/main" id="{A408F8B5-DC1B-49AA-8CC8-2119639D0964}"/>
                </a:ext>
              </a:extLst>
            </p:cNvPr>
            <p:cNvSpPr/>
            <p:nvPr/>
          </p:nvSpPr>
          <p:spPr bwMode="auto">
            <a:xfrm>
              <a:off x="2747963" y="2866678"/>
              <a:ext cx="4113212" cy="2165350"/>
            </a:xfrm>
            <a:prstGeom prst="rect">
              <a:avLst/>
            </a:prstGeom>
            <a:solidFill>
              <a:schemeClr val="bg1">
                <a:lumMod val="95000"/>
              </a:schemeClr>
            </a:solidFill>
            <a:ln>
              <a:noFill/>
              <a:headEnd type="none" w="med" len="med"/>
              <a:tailEnd type="none" w="med" len="med"/>
            </a:ln>
            <a:effectLst/>
          </p:spPr>
          <p:style>
            <a:lnRef idx="1">
              <a:schemeClr val="accent2"/>
            </a:lnRef>
            <a:fillRef idx="3">
              <a:schemeClr val="accent2"/>
            </a:fillRef>
            <a:effectRef idx="2">
              <a:schemeClr val="accent2"/>
            </a:effectRef>
            <a:fontRef idx="minor">
              <a:schemeClr val="lt1"/>
            </a:fontRef>
          </p:style>
          <p:txBody>
            <a:bodyPr lIns="182854" tIns="146283" rIns="182854" bIns="146283"/>
            <a:lstStyle/>
            <a:p>
              <a:pPr algn="ctr" defTabSz="932293" eaLnBrk="1" hangingPunct="1">
                <a:lnSpc>
                  <a:spcPct val="90000"/>
                </a:lnSpc>
                <a:defRPr/>
              </a:pPr>
              <a:endParaRPr lang="sl-SI" sz="2400" kern="0" dirty="0">
                <a:gradFill>
                  <a:gsLst>
                    <a:gs pos="0">
                      <a:srgbClr val="FFFFFF"/>
                    </a:gs>
                    <a:gs pos="100000">
                      <a:srgbClr val="FFFFFF"/>
                    </a:gs>
                  </a:gsLst>
                  <a:lin ang="5400000" scaled="0"/>
                </a:gradFill>
                <a:ea typeface="Segoe UI" pitchFamily="34" charset="0"/>
                <a:cs typeface="Segoe UI" pitchFamily="34" charset="0"/>
              </a:endParaRPr>
            </a:p>
          </p:txBody>
        </p:sp>
        <p:sp>
          <p:nvSpPr>
            <p:cNvPr id="10" name="Rectangle 9">
              <a:extLst>
                <a:ext uri="{FF2B5EF4-FFF2-40B4-BE49-F238E27FC236}">
                  <a16:creationId xmlns:a16="http://schemas.microsoft.com/office/drawing/2014/main" id="{96A85079-3870-4FFA-AB1A-4D28769D9F79}"/>
                </a:ext>
              </a:extLst>
            </p:cNvPr>
            <p:cNvSpPr/>
            <p:nvPr/>
          </p:nvSpPr>
          <p:spPr bwMode="auto">
            <a:xfrm>
              <a:off x="239713" y="1514128"/>
              <a:ext cx="11957050" cy="1271587"/>
            </a:xfrm>
            <a:prstGeom prst="rect">
              <a:avLst/>
            </a:prstGeom>
            <a:solidFill>
              <a:schemeClr val="bg1">
                <a:lumMod val="95000"/>
              </a:schemeClr>
            </a:solidFill>
            <a:ln>
              <a:noFill/>
              <a:headEnd type="none" w="med" len="med"/>
              <a:tailEnd type="none" w="med" len="med"/>
            </a:ln>
            <a:effectLst/>
          </p:spPr>
          <p:style>
            <a:lnRef idx="1">
              <a:schemeClr val="accent2"/>
            </a:lnRef>
            <a:fillRef idx="3">
              <a:schemeClr val="accent2"/>
            </a:fillRef>
            <a:effectRef idx="2">
              <a:schemeClr val="accent2"/>
            </a:effectRef>
            <a:fontRef idx="minor">
              <a:schemeClr val="lt1"/>
            </a:fontRef>
          </p:style>
          <p:txBody>
            <a:bodyPr lIns="182854" tIns="146283" rIns="182854" bIns="146283"/>
            <a:lstStyle/>
            <a:p>
              <a:pPr algn="ctr" defTabSz="932293" eaLnBrk="1" hangingPunct="1">
                <a:lnSpc>
                  <a:spcPct val="90000"/>
                </a:lnSpc>
                <a:defRPr/>
              </a:pPr>
              <a:endParaRPr lang="sl-SI" sz="2400" kern="0" dirty="0">
                <a:gradFill>
                  <a:gsLst>
                    <a:gs pos="0">
                      <a:srgbClr val="FFFFFF"/>
                    </a:gs>
                    <a:gs pos="100000">
                      <a:srgbClr val="FFFFFF"/>
                    </a:gs>
                  </a:gsLst>
                  <a:lin ang="5400000" scaled="0"/>
                </a:gradFill>
                <a:ea typeface="Segoe UI" pitchFamily="34" charset="0"/>
                <a:cs typeface="Segoe UI" pitchFamily="34" charset="0"/>
              </a:endParaRPr>
            </a:p>
          </p:txBody>
        </p:sp>
        <p:sp>
          <p:nvSpPr>
            <p:cNvPr id="11" name="Rectangle 10">
              <a:extLst>
                <a:ext uri="{FF2B5EF4-FFF2-40B4-BE49-F238E27FC236}">
                  <a16:creationId xmlns:a16="http://schemas.microsoft.com/office/drawing/2014/main" id="{B1B0DD57-E495-4246-B6C3-C1810ABCBD5F}"/>
                </a:ext>
              </a:extLst>
            </p:cNvPr>
            <p:cNvSpPr/>
            <p:nvPr/>
          </p:nvSpPr>
          <p:spPr bwMode="auto">
            <a:xfrm>
              <a:off x="228600" y="5135215"/>
              <a:ext cx="10814173" cy="1271588"/>
            </a:xfrm>
            <a:prstGeom prst="rect">
              <a:avLst/>
            </a:prstGeom>
            <a:solidFill>
              <a:schemeClr val="bg1">
                <a:lumMod val="95000"/>
              </a:schemeClr>
            </a:solidFill>
            <a:ln>
              <a:noFill/>
              <a:headEnd type="none" w="med" len="med"/>
              <a:tailEnd type="none" w="med" len="med"/>
            </a:ln>
            <a:effectLst/>
          </p:spPr>
          <p:style>
            <a:lnRef idx="1">
              <a:schemeClr val="accent2"/>
            </a:lnRef>
            <a:fillRef idx="3">
              <a:schemeClr val="accent2"/>
            </a:fillRef>
            <a:effectRef idx="2">
              <a:schemeClr val="accent2"/>
            </a:effectRef>
            <a:fontRef idx="minor">
              <a:schemeClr val="lt1"/>
            </a:fontRef>
          </p:style>
          <p:txBody>
            <a:bodyPr lIns="182854" tIns="146283" rIns="182854" bIns="146283"/>
            <a:lstStyle/>
            <a:p>
              <a:pPr algn="ctr" defTabSz="932293" eaLnBrk="1" hangingPunct="1">
                <a:lnSpc>
                  <a:spcPct val="90000"/>
                </a:lnSpc>
                <a:defRPr/>
              </a:pPr>
              <a:endParaRPr lang="sl-SI" sz="2400" kern="0" dirty="0">
                <a:gradFill>
                  <a:gsLst>
                    <a:gs pos="0">
                      <a:srgbClr val="FFFFFF"/>
                    </a:gs>
                    <a:gs pos="100000">
                      <a:srgbClr val="FFFFFF"/>
                    </a:gs>
                  </a:gsLst>
                  <a:lin ang="5400000" scaled="0"/>
                </a:gradFill>
                <a:ea typeface="Segoe UI" pitchFamily="34" charset="0"/>
                <a:cs typeface="Segoe UI" pitchFamily="34" charset="0"/>
              </a:endParaRPr>
            </a:p>
          </p:txBody>
        </p:sp>
        <p:sp>
          <p:nvSpPr>
            <p:cNvPr id="12" name="Rectangle 11">
              <a:extLst>
                <a:ext uri="{FF2B5EF4-FFF2-40B4-BE49-F238E27FC236}">
                  <a16:creationId xmlns:a16="http://schemas.microsoft.com/office/drawing/2014/main" id="{45CCDEAF-AFF3-4850-BD01-87D6EE80C7B7}"/>
                </a:ext>
              </a:extLst>
            </p:cNvPr>
            <p:cNvSpPr/>
            <p:nvPr/>
          </p:nvSpPr>
          <p:spPr bwMode="auto">
            <a:xfrm>
              <a:off x="228600" y="2866678"/>
              <a:ext cx="2416175" cy="2165350"/>
            </a:xfrm>
            <a:prstGeom prst="rect">
              <a:avLst/>
            </a:prstGeom>
            <a:solidFill>
              <a:schemeClr val="bg1">
                <a:lumMod val="95000"/>
              </a:schemeClr>
            </a:solidFill>
            <a:ln>
              <a:noFill/>
              <a:headEnd type="none" w="med" len="med"/>
              <a:tailEnd type="none" w="med" len="med"/>
            </a:ln>
            <a:effectLst/>
          </p:spPr>
          <p:style>
            <a:lnRef idx="1">
              <a:schemeClr val="accent2"/>
            </a:lnRef>
            <a:fillRef idx="3">
              <a:schemeClr val="accent2"/>
            </a:fillRef>
            <a:effectRef idx="2">
              <a:schemeClr val="accent2"/>
            </a:effectRef>
            <a:fontRef idx="minor">
              <a:schemeClr val="lt1"/>
            </a:fontRef>
          </p:style>
          <p:txBody>
            <a:bodyPr lIns="182854" tIns="146283" rIns="182854" bIns="146283"/>
            <a:lstStyle/>
            <a:p>
              <a:pPr algn="ctr" defTabSz="932293" eaLnBrk="1" hangingPunct="1">
                <a:lnSpc>
                  <a:spcPct val="90000"/>
                </a:lnSpc>
                <a:defRPr/>
              </a:pPr>
              <a:endParaRPr lang="sl-SI" sz="2400" kern="0" dirty="0">
                <a:gradFill>
                  <a:gsLst>
                    <a:gs pos="0">
                      <a:srgbClr val="FFFFFF"/>
                    </a:gs>
                    <a:gs pos="100000">
                      <a:srgbClr val="FFFFFF"/>
                    </a:gs>
                  </a:gsLst>
                  <a:lin ang="5400000" scaled="0"/>
                </a:gradFill>
                <a:ea typeface="Segoe UI" pitchFamily="34" charset="0"/>
                <a:cs typeface="Segoe UI" pitchFamily="34" charset="0"/>
              </a:endParaRPr>
            </a:p>
          </p:txBody>
        </p:sp>
        <p:sp>
          <p:nvSpPr>
            <p:cNvPr id="13" name="Arc 12">
              <a:extLst>
                <a:ext uri="{FF2B5EF4-FFF2-40B4-BE49-F238E27FC236}">
                  <a16:creationId xmlns:a16="http://schemas.microsoft.com/office/drawing/2014/main" id="{BAC132DE-DD86-42F5-B848-6A1B8417DBE0}"/>
                </a:ext>
              </a:extLst>
            </p:cNvPr>
            <p:cNvSpPr/>
            <p:nvPr/>
          </p:nvSpPr>
          <p:spPr>
            <a:xfrm rot="475851">
              <a:off x="7400925" y="2684115"/>
              <a:ext cx="2703513" cy="2709863"/>
            </a:xfrm>
            <a:prstGeom prst="arc">
              <a:avLst>
                <a:gd name="adj1" fmla="val 16963599"/>
                <a:gd name="adj2" fmla="val 3019008"/>
              </a:avLst>
            </a:prstGeom>
            <a:ln w="28575">
              <a:solidFill>
                <a:schemeClr val="tx2"/>
              </a:solidFill>
              <a:prstDash val="dash"/>
              <a:headEnd type="triangle" w="med" len="med"/>
              <a:tailEnd type="none" w="med" len="med"/>
            </a:ln>
          </p:spPr>
          <p:style>
            <a:lnRef idx="1">
              <a:schemeClr val="accent1"/>
            </a:lnRef>
            <a:fillRef idx="0">
              <a:schemeClr val="accent1"/>
            </a:fillRef>
            <a:effectRef idx="0">
              <a:schemeClr val="accent1"/>
            </a:effectRef>
            <a:fontRef idx="minor">
              <a:schemeClr val="tx1"/>
            </a:fontRef>
          </p:style>
          <p:txBody>
            <a:bodyPr lIns="91427" tIns="45713" rIns="91427" bIns="45713" anchor="ctr"/>
            <a:lstStyle/>
            <a:p>
              <a:pPr algn="ctr" defTabSz="914224" eaLnBrk="1" fontAlgn="auto" hangingPunct="1">
                <a:spcBef>
                  <a:spcPts val="0"/>
                </a:spcBef>
                <a:spcAft>
                  <a:spcPts val="0"/>
                </a:spcAft>
                <a:defRPr/>
              </a:pPr>
              <a:endParaRPr lang="sl-SI" kern="0" dirty="0">
                <a:solidFill>
                  <a:sysClr val="windowText" lastClr="000000"/>
                </a:solidFill>
              </a:endParaRPr>
            </a:p>
          </p:txBody>
        </p:sp>
        <p:sp>
          <p:nvSpPr>
            <p:cNvPr id="14" name="Rectangle 13">
              <a:extLst>
                <a:ext uri="{FF2B5EF4-FFF2-40B4-BE49-F238E27FC236}">
                  <a16:creationId xmlns:a16="http://schemas.microsoft.com/office/drawing/2014/main" id="{8FAD5DA6-E7D8-4AF8-B854-49BF6905D84A}"/>
                </a:ext>
              </a:extLst>
            </p:cNvPr>
            <p:cNvSpPr/>
            <p:nvPr/>
          </p:nvSpPr>
          <p:spPr bwMode="auto">
            <a:xfrm>
              <a:off x="9674225" y="2977803"/>
              <a:ext cx="644525" cy="704850"/>
            </a:xfrm>
            <a:prstGeom prst="rect">
              <a:avLst/>
            </a:prstGeom>
            <a:solidFill>
              <a:schemeClr val="bg1">
                <a:lumMod val="95000"/>
              </a:schemeClr>
            </a:solidFill>
            <a:ln>
              <a:noFill/>
              <a:headEnd type="none" w="med" len="med"/>
              <a:tailEnd type="none" w="med" len="med"/>
            </a:ln>
            <a:effectLst/>
          </p:spPr>
          <p:style>
            <a:lnRef idx="1">
              <a:schemeClr val="accent2"/>
            </a:lnRef>
            <a:fillRef idx="3">
              <a:schemeClr val="accent2"/>
            </a:fillRef>
            <a:effectRef idx="2">
              <a:schemeClr val="accent2"/>
            </a:effectRef>
            <a:fontRef idx="minor">
              <a:schemeClr val="lt1"/>
            </a:fontRef>
          </p:style>
          <p:txBody>
            <a:bodyPr lIns="182854" tIns="146283" rIns="182854" bIns="146283"/>
            <a:lstStyle/>
            <a:p>
              <a:pPr algn="ctr" defTabSz="932293" eaLnBrk="1" hangingPunct="1">
                <a:lnSpc>
                  <a:spcPct val="90000"/>
                </a:lnSpc>
                <a:defRPr/>
              </a:pPr>
              <a:endParaRPr lang="sl-SI" sz="2400" kern="0" dirty="0">
                <a:gradFill>
                  <a:gsLst>
                    <a:gs pos="0">
                      <a:srgbClr val="FFFFFF"/>
                    </a:gs>
                    <a:gs pos="100000">
                      <a:srgbClr val="FFFFFF"/>
                    </a:gs>
                  </a:gsLst>
                  <a:lin ang="5400000" scaled="0"/>
                </a:gradFill>
                <a:ea typeface="Segoe UI" pitchFamily="34" charset="0"/>
                <a:cs typeface="Segoe UI" pitchFamily="34" charset="0"/>
              </a:endParaRPr>
            </a:p>
          </p:txBody>
        </p:sp>
        <p:sp>
          <p:nvSpPr>
            <p:cNvPr id="15" name="Rectangle 14">
              <a:extLst>
                <a:ext uri="{FF2B5EF4-FFF2-40B4-BE49-F238E27FC236}">
                  <a16:creationId xmlns:a16="http://schemas.microsoft.com/office/drawing/2014/main" id="{2DA89AE0-7CCB-4B8F-BC64-6FC3F6FA8F2C}"/>
                </a:ext>
              </a:extLst>
            </p:cNvPr>
            <p:cNvSpPr/>
            <p:nvPr/>
          </p:nvSpPr>
          <p:spPr bwMode="auto">
            <a:xfrm>
              <a:off x="9818688" y="4125565"/>
              <a:ext cx="496887" cy="776288"/>
            </a:xfrm>
            <a:prstGeom prst="rect">
              <a:avLst/>
            </a:prstGeom>
            <a:solidFill>
              <a:schemeClr val="bg1">
                <a:lumMod val="95000"/>
              </a:schemeClr>
            </a:solidFill>
            <a:ln>
              <a:noFill/>
              <a:headEnd type="none" w="med" len="med"/>
              <a:tailEnd type="none" w="med" len="med"/>
            </a:ln>
            <a:effectLst/>
          </p:spPr>
          <p:style>
            <a:lnRef idx="1">
              <a:schemeClr val="accent2"/>
            </a:lnRef>
            <a:fillRef idx="3">
              <a:schemeClr val="accent2"/>
            </a:fillRef>
            <a:effectRef idx="2">
              <a:schemeClr val="accent2"/>
            </a:effectRef>
            <a:fontRef idx="minor">
              <a:schemeClr val="lt1"/>
            </a:fontRef>
          </p:style>
          <p:txBody>
            <a:bodyPr lIns="182854" tIns="146283" rIns="182854" bIns="146283"/>
            <a:lstStyle/>
            <a:p>
              <a:pPr algn="ctr" defTabSz="932293" eaLnBrk="1" hangingPunct="1">
                <a:lnSpc>
                  <a:spcPct val="90000"/>
                </a:lnSpc>
                <a:defRPr/>
              </a:pPr>
              <a:endParaRPr lang="sl-SI" sz="2400" kern="0" dirty="0">
                <a:gradFill>
                  <a:gsLst>
                    <a:gs pos="0">
                      <a:srgbClr val="FFFFFF"/>
                    </a:gs>
                    <a:gs pos="100000">
                      <a:srgbClr val="FFFFFF"/>
                    </a:gs>
                  </a:gsLst>
                  <a:lin ang="5400000" scaled="0"/>
                </a:gradFill>
                <a:ea typeface="Segoe UI" pitchFamily="34" charset="0"/>
                <a:cs typeface="Segoe UI" pitchFamily="34" charset="0"/>
              </a:endParaRPr>
            </a:p>
          </p:txBody>
        </p:sp>
        <p:pic>
          <p:nvPicPr>
            <p:cNvPr id="16" name="Picture 6">
              <a:extLst>
                <a:ext uri="{FF2B5EF4-FFF2-40B4-BE49-F238E27FC236}">
                  <a16:creationId xmlns:a16="http://schemas.microsoft.com/office/drawing/2014/main" id="{440A9B1F-C096-4050-9E14-12D12E20842E}"/>
                </a:ext>
              </a:extLst>
            </p:cNvPr>
            <p:cNvPicPr>
              <a:picLocks noChangeAspect="1" noChangeArrowheads="1"/>
            </p:cNvPicPr>
            <p:nvPr/>
          </p:nvPicPr>
          <p:blipFill>
            <a:blip r:embed="rId3">
              <a:extLst>
                <a:ext uri="{28A0092B-C50C-407E-A947-70E740481C1C}">
                  <a14:useLocalDpi xmlns:a14="http://schemas.microsoft.com/office/drawing/2010/main" val="0"/>
                </a:ext>
              </a:extLst>
            </a:blip>
            <a:srcRect/>
            <a:stretch>
              <a:fillRect/>
            </a:stretch>
          </p:blipFill>
          <p:spPr bwMode="auto">
            <a:xfrm>
              <a:off x="3324225" y="1526828"/>
              <a:ext cx="1395413" cy="1395412"/>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pic>
        <p:sp>
          <p:nvSpPr>
            <p:cNvPr id="18" name="TextBox 17">
              <a:extLst>
                <a:ext uri="{FF2B5EF4-FFF2-40B4-BE49-F238E27FC236}">
                  <a16:creationId xmlns:a16="http://schemas.microsoft.com/office/drawing/2014/main" id="{E5610FEC-A82F-4EA0-BBC7-16746919919D}"/>
                </a:ext>
              </a:extLst>
            </p:cNvPr>
            <p:cNvSpPr txBox="1"/>
            <p:nvPr/>
          </p:nvSpPr>
          <p:spPr>
            <a:xfrm>
              <a:off x="276225" y="3793778"/>
              <a:ext cx="1617663" cy="350837"/>
            </a:xfrm>
            <a:prstGeom prst="rect">
              <a:avLst/>
            </a:prstGeom>
            <a:noFill/>
          </p:spPr>
          <p:txBody>
            <a:bodyPr>
              <a:spAutoFit/>
            </a:bodyPr>
            <a:lstStyle/>
            <a:p>
              <a:pPr defTabSz="914224" eaLnBrk="1" fontAlgn="auto" hangingPunct="1">
                <a:spcBef>
                  <a:spcPts val="0"/>
                </a:spcBef>
                <a:spcAft>
                  <a:spcPts val="0"/>
                </a:spcAft>
                <a:defRPr/>
              </a:pPr>
              <a:r>
                <a:rPr lang="sl-SI" sz="1632" b="1" kern="0" dirty="0">
                  <a:solidFill>
                    <a:sysClr val="windowText" lastClr="000000"/>
                  </a:solidFill>
                  <a:latin typeface="+mn-lt"/>
                </a:rPr>
                <a:t>IT oddelek</a:t>
              </a:r>
            </a:p>
          </p:txBody>
        </p:sp>
        <p:cxnSp>
          <p:nvCxnSpPr>
            <p:cNvPr id="19" name="Straight Arrow Connector 18">
              <a:extLst>
                <a:ext uri="{FF2B5EF4-FFF2-40B4-BE49-F238E27FC236}">
                  <a16:creationId xmlns:a16="http://schemas.microsoft.com/office/drawing/2014/main" id="{C9CC5CD7-06A0-4F71-A270-27DB6BAE9C46}"/>
                </a:ext>
              </a:extLst>
            </p:cNvPr>
            <p:cNvCxnSpPr>
              <a:cxnSpLocks/>
            </p:cNvCxnSpPr>
            <p:nvPr/>
          </p:nvCxnSpPr>
          <p:spPr>
            <a:xfrm flipH="1">
              <a:off x="4021138" y="2766665"/>
              <a:ext cx="0" cy="720725"/>
            </a:xfrm>
            <a:prstGeom prst="straightConnector1">
              <a:avLst/>
            </a:prstGeom>
            <a:ln w="28575">
              <a:headEnd type="triangle"/>
              <a:tailEnd type="triangle"/>
            </a:ln>
          </p:spPr>
          <p:style>
            <a:lnRef idx="1">
              <a:schemeClr val="accent1"/>
            </a:lnRef>
            <a:fillRef idx="0">
              <a:schemeClr val="accent1"/>
            </a:fillRef>
            <a:effectRef idx="0">
              <a:schemeClr val="accent1"/>
            </a:effectRef>
            <a:fontRef idx="minor">
              <a:schemeClr val="tx1"/>
            </a:fontRef>
          </p:style>
        </p:cxnSp>
        <p:cxnSp>
          <p:nvCxnSpPr>
            <p:cNvPr id="20" name="Straight Arrow Connector 19">
              <a:extLst>
                <a:ext uri="{FF2B5EF4-FFF2-40B4-BE49-F238E27FC236}">
                  <a16:creationId xmlns:a16="http://schemas.microsoft.com/office/drawing/2014/main" id="{4DBC3B26-21E7-4098-B8CF-BC2F5E0D003C}"/>
                </a:ext>
              </a:extLst>
            </p:cNvPr>
            <p:cNvCxnSpPr>
              <a:cxnSpLocks/>
            </p:cNvCxnSpPr>
            <p:nvPr/>
          </p:nvCxnSpPr>
          <p:spPr>
            <a:xfrm>
              <a:off x="4021138" y="4490690"/>
              <a:ext cx="0" cy="647700"/>
            </a:xfrm>
            <a:prstGeom prst="straightConnector1">
              <a:avLst/>
            </a:prstGeom>
            <a:ln w="28575">
              <a:headEnd type="triangle"/>
              <a:tailEnd type="triangle"/>
            </a:ln>
          </p:spPr>
          <p:style>
            <a:lnRef idx="1">
              <a:schemeClr val="accent1"/>
            </a:lnRef>
            <a:fillRef idx="0">
              <a:schemeClr val="accent1"/>
            </a:fillRef>
            <a:effectRef idx="0">
              <a:schemeClr val="accent1"/>
            </a:effectRef>
            <a:fontRef idx="minor">
              <a:schemeClr val="tx1"/>
            </a:fontRef>
          </p:style>
        </p:cxnSp>
        <p:sp>
          <p:nvSpPr>
            <p:cNvPr id="21" name="TextBox 20">
              <a:extLst>
                <a:ext uri="{FF2B5EF4-FFF2-40B4-BE49-F238E27FC236}">
                  <a16:creationId xmlns:a16="http://schemas.microsoft.com/office/drawing/2014/main" id="{C3B0A19A-FFF2-4472-BED2-F06773710E43}"/>
                </a:ext>
              </a:extLst>
            </p:cNvPr>
            <p:cNvSpPr txBox="1"/>
            <p:nvPr/>
          </p:nvSpPr>
          <p:spPr>
            <a:xfrm>
              <a:off x="2463477" y="1052165"/>
              <a:ext cx="4114800" cy="414338"/>
            </a:xfrm>
            <a:prstGeom prst="rect">
              <a:avLst/>
            </a:prstGeom>
            <a:noFill/>
          </p:spPr>
          <p:txBody>
            <a:bodyPr>
              <a:spAutoFit/>
            </a:bodyPr>
            <a:lstStyle/>
            <a:p>
              <a:pPr algn="ctr" defTabSz="914224" eaLnBrk="1" fontAlgn="auto" hangingPunct="1">
                <a:spcBef>
                  <a:spcPts val="0"/>
                </a:spcBef>
                <a:spcAft>
                  <a:spcPts val="0"/>
                </a:spcAft>
                <a:defRPr/>
              </a:pPr>
              <a:r>
                <a:rPr lang="sl-SI" sz="2040" kern="0" dirty="0">
                  <a:solidFill>
                    <a:schemeClr val="accent4"/>
                  </a:solidFill>
                  <a:latin typeface="+mn-lt"/>
                </a:rPr>
                <a:t>Tradicionalna organizacija</a:t>
              </a:r>
              <a:endParaRPr lang="sl-SI" sz="1632" kern="0" dirty="0">
                <a:solidFill>
                  <a:schemeClr val="accent4"/>
                </a:solidFill>
                <a:latin typeface="+mn-lt"/>
              </a:endParaRPr>
            </a:p>
          </p:txBody>
        </p:sp>
        <p:pic>
          <p:nvPicPr>
            <p:cNvPr id="22" name="Picture 3">
              <a:extLst>
                <a:ext uri="{FF2B5EF4-FFF2-40B4-BE49-F238E27FC236}">
                  <a16:creationId xmlns:a16="http://schemas.microsoft.com/office/drawing/2014/main" id="{148374F2-A308-4E5B-B368-6881FEE3F525}"/>
                </a:ext>
              </a:extLst>
            </p:cNvPr>
            <p:cNvPicPr>
              <a:picLocks noChangeAspect="1" noChangeArrowheads="1"/>
            </p:cNvPicPr>
            <p:nvPr/>
          </p:nvPicPr>
          <p:blipFill>
            <a:blip r:embed="rId4">
              <a:extLst>
                <a:ext uri="{28A0092B-C50C-407E-A947-70E740481C1C}">
                  <a14:useLocalDpi xmlns:a14="http://schemas.microsoft.com/office/drawing/2010/main" val="0"/>
                </a:ext>
              </a:extLst>
            </a:blip>
            <a:srcRect/>
            <a:stretch>
              <a:fillRect/>
            </a:stretch>
          </p:blipFill>
          <p:spPr bwMode="auto">
            <a:xfrm>
              <a:off x="7658100" y="5065365"/>
              <a:ext cx="2286000" cy="1525588"/>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pic>
        <p:sp>
          <p:nvSpPr>
            <p:cNvPr id="23" name="TextBox 22">
              <a:extLst>
                <a:ext uri="{FF2B5EF4-FFF2-40B4-BE49-F238E27FC236}">
                  <a16:creationId xmlns:a16="http://schemas.microsoft.com/office/drawing/2014/main" id="{BBB6FAC7-1402-44B3-8267-ECDC8D6AE203}"/>
                </a:ext>
              </a:extLst>
            </p:cNvPr>
            <p:cNvSpPr txBox="1"/>
            <p:nvPr/>
          </p:nvSpPr>
          <p:spPr>
            <a:xfrm>
              <a:off x="7142409" y="1048990"/>
              <a:ext cx="4116388" cy="414338"/>
            </a:xfrm>
            <a:prstGeom prst="rect">
              <a:avLst/>
            </a:prstGeom>
            <a:noFill/>
          </p:spPr>
          <p:txBody>
            <a:bodyPr>
              <a:spAutoFit/>
            </a:bodyPr>
            <a:lstStyle/>
            <a:p>
              <a:pPr algn="ctr" defTabSz="914224" eaLnBrk="1" fontAlgn="auto" hangingPunct="1">
                <a:spcBef>
                  <a:spcPts val="0"/>
                </a:spcBef>
                <a:spcAft>
                  <a:spcPts val="0"/>
                </a:spcAft>
                <a:defRPr/>
              </a:pPr>
              <a:r>
                <a:rPr lang="sl-SI" sz="2040" i="1" kern="0" dirty="0">
                  <a:solidFill>
                    <a:schemeClr val="accent4"/>
                  </a:solidFill>
                  <a:latin typeface="+mn-lt"/>
                </a:rPr>
                <a:t>Moderna organizacija</a:t>
              </a:r>
              <a:endParaRPr lang="sl-SI" sz="1632" kern="0" dirty="0">
                <a:solidFill>
                  <a:schemeClr val="accent4"/>
                </a:solidFill>
                <a:latin typeface="+mn-lt"/>
              </a:endParaRPr>
            </a:p>
          </p:txBody>
        </p:sp>
        <p:pic>
          <p:nvPicPr>
            <p:cNvPr id="24" name="Picture 83">
              <a:extLst>
                <a:ext uri="{FF2B5EF4-FFF2-40B4-BE49-F238E27FC236}">
                  <a16:creationId xmlns:a16="http://schemas.microsoft.com/office/drawing/2014/main" id="{6CDCED51-E897-4328-999A-5DA59427845C}"/>
                </a:ext>
              </a:extLst>
            </p:cNvPr>
            <p:cNvPicPr>
              <a:picLocks noChangeAspect="1" noChangeArrowheads="1"/>
            </p:cNvPicPr>
            <p:nvPr/>
          </p:nvPicPr>
          <p:blipFill>
            <a:blip r:embed="rId3">
              <a:extLst>
                <a:ext uri="{28A0092B-C50C-407E-A947-70E740481C1C}">
                  <a14:useLocalDpi xmlns:a14="http://schemas.microsoft.com/office/drawing/2010/main" val="0"/>
                </a:ext>
              </a:extLst>
            </a:blip>
            <a:srcRect/>
            <a:stretch>
              <a:fillRect/>
            </a:stretch>
          </p:blipFill>
          <p:spPr bwMode="auto">
            <a:xfrm>
              <a:off x="8085138" y="1526828"/>
              <a:ext cx="1395412" cy="1395412"/>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pic>
        <p:pic>
          <p:nvPicPr>
            <p:cNvPr id="27" name="Picture 29">
              <a:extLst>
                <a:ext uri="{FF2B5EF4-FFF2-40B4-BE49-F238E27FC236}">
                  <a16:creationId xmlns:a16="http://schemas.microsoft.com/office/drawing/2014/main" id="{046A2467-ACF8-4AED-9BC4-92B255B2F497}"/>
                </a:ext>
              </a:extLst>
            </p:cNvPr>
            <p:cNvPicPr>
              <a:picLocks noChangeAspect="1" noChangeArrowheads="1"/>
            </p:cNvPicPr>
            <p:nvPr/>
          </p:nvPicPr>
          <p:blipFill>
            <a:blip r:embed="rId5">
              <a:extLst>
                <a:ext uri="{28A0092B-C50C-407E-A947-70E740481C1C}">
                  <a14:useLocalDpi xmlns:a14="http://schemas.microsoft.com/office/drawing/2010/main" val="0"/>
                </a:ext>
              </a:extLst>
            </a:blip>
            <a:srcRect/>
            <a:stretch>
              <a:fillRect/>
            </a:stretch>
          </p:blipFill>
          <p:spPr bwMode="auto">
            <a:xfrm>
              <a:off x="3490913" y="3409603"/>
              <a:ext cx="1062037" cy="1063625"/>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pic>
        <p:grpSp>
          <p:nvGrpSpPr>
            <p:cNvPr id="28" name="Group 126">
              <a:extLst>
                <a:ext uri="{FF2B5EF4-FFF2-40B4-BE49-F238E27FC236}">
                  <a16:creationId xmlns:a16="http://schemas.microsoft.com/office/drawing/2014/main" id="{A6D7B22E-7E1A-486D-A05C-024F6E81589F}"/>
                </a:ext>
              </a:extLst>
            </p:cNvPr>
            <p:cNvGrpSpPr>
              <a:grpSpLocks/>
            </p:cNvGrpSpPr>
            <p:nvPr/>
          </p:nvGrpSpPr>
          <p:grpSpPr bwMode="auto">
            <a:xfrm>
              <a:off x="9674225" y="2930178"/>
              <a:ext cx="620713" cy="660400"/>
              <a:chOff x="10312400" y="2786063"/>
              <a:chExt cx="753697" cy="802799"/>
            </a:xfrm>
          </p:grpSpPr>
          <p:sp>
            <p:nvSpPr>
              <p:cNvPr id="29" name="Freeform 5">
                <a:extLst>
                  <a:ext uri="{FF2B5EF4-FFF2-40B4-BE49-F238E27FC236}">
                    <a16:creationId xmlns:a16="http://schemas.microsoft.com/office/drawing/2014/main" id="{76D5F8FB-BBCE-4270-834B-EBDFACDCB50B}"/>
                  </a:ext>
                </a:extLst>
              </p:cNvPr>
              <p:cNvSpPr>
                <a:spLocks/>
              </p:cNvSpPr>
              <p:nvPr/>
            </p:nvSpPr>
            <p:spPr bwMode="auto">
              <a:xfrm>
                <a:off x="10312400" y="2892202"/>
                <a:ext cx="296852" cy="669643"/>
              </a:xfrm>
              <a:custGeom>
                <a:avLst/>
                <a:gdLst>
                  <a:gd name="T0" fmla="*/ 183 w 233"/>
                  <a:gd name="T1" fmla="*/ 95 h 526"/>
                  <a:gd name="T2" fmla="*/ 182 w 233"/>
                  <a:gd name="T3" fmla="*/ 95 h 526"/>
                  <a:gd name="T4" fmla="*/ 182 w 233"/>
                  <a:gd name="T5" fmla="*/ 95 h 526"/>
                  <a:gd name="T6" fmla="*/ 132 w 233"/>
                  <a:gd name="T7" fmla="*/ 91 h 526"/>
                  <a:gd name="T8" fmla="*/ 132 w 233"/>
                  <a:gd name="T9" fmla="*/ 83 h 526"/>
                  <a:gd name="T10" fmla="*/ 143 w 233"/>
                  <a:gd name="T11" fmla="*/ 70 h 526"/>
                  <a:gd name="T12" fmla="*/ 143 w 233"/>
                  <a:gd name="T13" fmla="*/ 59 h 526"/>
                  <a:gd name="T14" fmla="*/ 148 w 233"/>
                  <a:gd name="T15" fmla="*/ 54 h 526"/>
                  <a:gd name="T16" fmla="*/ 148 w 233"/>
                  <a:gd name="T17" fmla="*/ 44 h 526"/>
                  <a:gd name="T18" fmla="*/ 145 w 233"/>
                  <a:gd name="T19" fmla="*/ 40 h 526"/>
                  <a:gd name="T20" fmla="*/ 151 w 233"/>
                  <a:gd name="T21" fmla="*/ 26 h 526"/>
                  <a:gd name="T22" fmla="*/ 132 w 233"/>
                  <a:gd name="T23" fmla="*/ 7 h 526"/>
                  <a:gd name="T24" fmla="*/ 131 w 233"/>
                  <a:gd name="T25" fmla="*/ 7 h 526"/>
                  <a:gd name="T26" fmla="*/ 110 w 233"/>
                  <a:gd name="T27" fmla="*/ 0 h 526"/>
                  <a:gd name="T28" fmla="*/ 81 w 233"/>
                  <a:gd name="T29" fmla="*/ 25 h 526"/>
                  <a:gd name="T30" fmla="*/ 87 w 233"/>
                  <a:gd name="T31" fmla="*/ 39 h 526"/>
                  <a:gd name="T32" fmla="*/ 83 w 233"/>
                  <a:gd name="T33" fmla="*/ 44 h 526"/>
                  <a:gd name="T34" fmla="*/ 83 w 233"/>
                  <a:gd name="T35" fmla="*/ 54 h 526"/>
                  <a:gd name="T36" fmla="*/ 88 w 233"/>
                  <a:gd name="T37" fmla="*/ 59 h 526"/>
                  <a:gd name="T38" fmla="*/ 88 w 233"/>
                  <a:gd name="T39" fmla="*/ 70 h 526"/>
                  <a:gd name="T40" fmla="*/ 99 w 233"/>
                  <a:gd name="T41" fmla="*/ 83 h 526"/>
                  <a:gd name="T42" fmla="*/ 99 w 233"/>
                  <a:gd name="T43" fmla="*/ 91 h 526"/>
                  <a:gd name="T44" fmla="*/ 49 w 233"/>
                  <a:gd name="T45" fmla="*/ 95 h 526"/>
                  <a:gd name="T46" fmla="*/ 49 w 233"/>
                  <a:gd name="T47" fmla="*/ 97 h 526"/>
                  <a:gd name="T48" fmla="*/ 0 w 233"/>
                  <a:gd name="T49" fmla="*/ 276 h 526"/>
                  <a:gd name="T50" fmla="*/ 3 w 233"/>
                  <a:gd name="T51" fmla="*/ 276 h 526"/>
                  <a:gd name="T52" fmla="*/ 3 w 233"/>
                  <a:gd name="T53" fmla="*/ 289 h 526"/>
                  <a:gd name="T54" fmla="*/ 14 w 233"/>
                  <a:gd name="T55" fmla="*/ 299 h 526"/>
                  <a:gd name="T56" fmla="*/ 25 w 233"/>
                  <a:gd name="T57" fmla="*/ 289 h 526"/>
                  <a:gd name="T58" fmla="*/ 25 w 233"/>
                  <a:gd name="T59" fmla="*/ 276 h 526"/>
                  <a:gd name="T60" fmla="*/ 28 w 233"/>
                  <a:gd name="T61" fmla="*/ 276 h 526"/>
                  <a:gd name="T62" fmla="*/ 49 w 233"/>
                  <a:gd name="T63" fmla="*/ 176 h 526"/>
                  <a:gd name="T64" fmla="*/ 49 w 233"/>
                  <a:gd name="T65" fmla="*/ 319 h 526"/>
                  <a:gd name="T66" fmla="*/ 67 w 233"/>
                  <a:gd name="T67" fmla="*/ 319 h 526"/>
                  <a:gd name="T68" fmla="*/ 73 w 233"/>
                  <a:gd name="T69" fmla="*/ 509 h 526"/>
                  <a:gd name="T70" fmla="*/ 79 w 233"/>
                  <a:gd name="T71" fmla="*/ 509 h 526"/>
                  <a:gd name="T72" fmla="*/ 70 w 233"/>
                  <a:gd name="T73" fmla="*/ 526 h 526"/>
                  <a:gd name="T74" fmla="*/ 111 w 233"/>
                  <a:gd name="T75" fmla="*/ 526 h 526"/>
                  <a:gd name="T76" fmla="*/ 102 w 233"/>
                  <a:gd name="T77" fmla="*/ 509 h 526"/>
                  <a:gd name="T78" fmla="*/ 108 w 233"/>
                  <a:gd name="T79" fmla="*/ 509 h 526"/>
                  <a:gd name="T80" fmla="*/ 115 w 233"/>
                  <a:gd name="T81" fmla="*/ 319 h 526"/>
                  <a:gd name="T82" fmla="*/ 117 w 233"/>
                  <a:gd name="T83" fmla="*/ 319 h 526"/>
                  <a:gd name="T84" fmla="*/ 123 w 233"/>
                  <a:gd name="T85" fmla="*/ 509 h 526"/>
                  <a:gd name="T86" fmla="*/ 129 w 233"/>
                  <a:gd name="T87" fmla="*/ 509 h 526"/>
                  <a:gd name="T88" fmla="*/ 120 w 233"/>
                  <a:gd name="T89" fmla="*/ 526 h 526"/>
                  <a:gd name="T90" fmla="*/ 161 w 233"/>
                  <a:gd name="T91" fmla="*/ 526 h 526"/>
                  <a:gd name="T92" fmla="*/ 153 w 233"/>
                  <a:gd name="T93" fmla="*/ 509 h 526"/>
                  <a:gd name="T94" fmla="*/ 158 w 233"/>
                  <a:gd name="T95" fmla="*/ 509 h 526"/>
                  <a:gd name="T96" fmla="*/ 165 w 233"/>
                  <a:gd name="T97" fmla="*/ 319 h 526"/>
                  <a:gd name="T98" fmla="*/ 182 w 233"/>
                  <a:gd name="T99" fmla="*/ 319 h 526"/>
                  <a:gd name="T100" fmla="*/ 182 w 233"/>
                  <a:gd name="T101" fmla="*/ 173 h 526"/>
                  <a:gd name="T102" fmla="*/ 204 w 233"/>
                  <a:gd name="T103" fmla="*/ 276 h 526"/>
                  <a:gd name="T104" fmla="*/ 208 w 233"/>
                  <a:gd name="T105" fmla="*/ 276 h 526"/>
                  <a:gd name="T106" fmla="*/ 208 w 233"/>
                  <a:gd name="T107" fmla="*/ 289 h 526"/>
                  <a:gd name="T108" fmla="*/ 218 w 233"/>
                  <a:gd name="T109" fmla="*/ 299 h 526"/>
                  <a:gd name="T110" fmla="*/ 229 w 233"/>
                  <a:gd name="T111" fmla="*/ 289 h 526"/>
                  <a:gd name="T112" fmla="*/ 229 w 233"/>
                  <a:gd name="T113" fmla="*/ 276 h 526"/>
                  <a:gd name="T114" fmla="*/ 233 w 233"/>
                  <a:gd name="T115" fmla="*/ 276 h 526"/>
                  <a:gd name="T116" fmla="*/ 183 w 233"/>
                  <a:gd name="T117" fmla="*/ 95 h 526"/>
                </a:gdLst>
                <a:ahLst/>
                <a:cxnLst>
                  <a:cxn ang="0">
                    <a:pos x="T0" y="T1"/>
                  </a:cxn>
                  <a:cxn ang="0">
                    <a:pos x="T2" y="T3"/>
                  </a:cxn>
                  <a:cxn ang="0">
                    <a:pos x="T4" y="T5"/>
                  </a:cxn>
                  <a:cxn ang="0">
                    <a:pos x="T6" y="T7"/>
                  </a:cxn>
                  <a:cxn ang="0">
                    <a:pos x="T8" y="T9"/>
                  </a:cxn>
                  <a:cxn ang="0">
                    <a:pos x="T10" y="T11"/>
                  </a:cxn>
                  <a:cxn ang="0">
                    <a:pos x="T12" y="T13"/>
                  </a:cxn>
                  <a:cxn ang="0">
                    <a:pos x="T14" y="T15"/>
                  </a:cxn>
                  <a:cxn ang="0">
                    <a:pos x="T16" y="T17"/>
                  </a:cxn>
                  <a:cxn ang="0">
                    <a:pos x="T18" y="T19"/>
                  </a:cxn>
                  <a:cxn ang="0">
                    <a:pos x="T20" y="T21"/>
                  </a:cxn>
                  <a:cxn ang="0">
                    <a:pos x="T22" y="T23"/>
                  </a:cxn>
                  <a:cxn ang="0">
                    <a:pos x="T24" y="T25"/>
                  </a:cxn>
                  <a:cxn ang="0">
                    <a:pos x="T26" y="T27"/>
                  </a:cxn>
                  <a:cxn ang="0">
                    <a:pos x="T28" y="T29"/>
                  </a:cxn>
                  <a:cxn ang="0">
                    <a:pos x="T30" y="T31"/>
                  </a:cxn>
                  <a:cxn ang="0">
                    <a:pos x="T32" y="T33"/>
                  </a:cxn>
                  <a:cxn ang="0">
                    <a:pos x="T34" y="T35"/>
                  </a:cxn>
                  <a:cxn ang="0">
                    <a:pos x="T36" y="T37"/>
                  </a:cxn>
                  <a:cxn ang="0">
                    <a:pos x="T38" y="T39"/>
                  </a:cxn>
                  <a:cxn ang="0">
                    <a:pos x="T40" y="T41"/>
                  </a:cxn>
                  <a:cxn ang="0">
                    <a:pos x="T42" y="T43"/>
                  </a:cxn>
                  <a:cxn ang="0">
                    <a:pos x="T44" y="T45"/>
                  </a:cxn>
                  <a:cxn ang="0">
                    <a:pos x="T46" y="T47"/>
                  </a:cxn>
                  <a:cxn ang="0">
                    <a:pos x="T48" y="T49"/>
                  </a:cxn>
                  <a:cxn ang="0">
                    <a:pos x="T50" y="T51"/>
                  </a:cxn>
                  <a:cxn ang="0">
                    <a:pos x="T52" y="T53"/>
                  </a:cxn>
                  <a:cxn ang="0">
                    <a:pos x="T54" y="T55"/>
                  </a:cxn>
                  <a:cxn ang="0">
                    <a:pos x="T56" y="T57"/>
                  </a:cxn>
                  <a:cxn ang="0">
                    <a:pos x="T58" y="T59"/>
                  </a:cxn>
                  <a:cxn ang="0">
                    <a:pos x="T60" y="T61"/>
                  </a:cxn>
                  <a:cxn ang="0">
                    <a:pos x="T62" y="T63"/>
                  </a:cxn>
                  <a:cxn ang="0">
                    <a:pos x="T64" y="T65"/>
                  </a:cxn>
                  <a:cxn ang="0">
                    <a:pos x="T66" y="T67"/>
                  </a:cxn>
                  <a:cxn ang="0">
                    <a:pos x="T68" y="T69"/>
                  </a:cxn>
                  <a:cxn ang="0">
                    <a:pos x="T70" y="T71"/>
                  </a:cxn>
                  <a:cxn ang="0">
                    <a:pos x="T72" y="T73"/>
                  </a:cxn>
                  <a:cxn ang="0">
                    <a:pos x="T74" y="T75"/>
                  </a:cxn>
                  <a:cxn ang="0">
                    <a:pos x="T76" y="T77"/>
                  </a:cxn>
                  <a:cxn ang="0">
                    <a:pos x="T78" y="T79"/>
                  </a:cxn>
                  <a:cxn ang="0">
                    <a:pos x="T80" y="T81"/>
                  </a:cxn>
                  <a:cxn ang="0">
                    <a:pos x="T82" y="T83"/>
                  </a:cxn>
                  <a:cxn ang="0">
                    <a:pos x="T84" y="T85"/>
                  </a:cxn>
                  <a:cxn ang="0">
                    <a:pos x="T86" y="T87"/>
                  </a:cxn>
                  <a:cxn ang="0">
                    <a:pos x="T88" y="T89"/>
                  </a:cxn>
                  <a:cxn ang="0">
                    <a:pos x="T90" y="T91"/>
                  </a:cxn>
                  <a:cxn ang="0">
                    <a:pos x="T92" y="T93"/>
                  </a:cxn>
                  <a:cxn ang="0">
                    <a:pos x="T94" y="T95"/>
                  </a:cxn>
                  <a:cxn ang="0">
                    <a:pos x="T96" y="T97"/>
                  </a:cxn>
                  <a:cxn ang="0">
                    <a:pos x="T98" y="T99"/>
                  </a:cxn>
                  <a:cxn ang="0">
                    <a:pos x="T100" y="T101"/>
                  </a:cxn>
                  <a:cxn ang="0">
                    <a:pos x="T102" y="T103"/>
                  </a:cxn>
                  <a:cxn ang="0">
                    <a:pos x="T104" y="T105"/>
                  </a:cxn>
                  <a:cxn ang="0">
                    <a:pos x="T106" y="T107"/>
                  </a:cxn>
                  <a:cxn ang="0">
                    <a:pos x="T108" y="T109"/>
                  </a:cxn>
                  <a:cxn ang="0">
                    <a:pos x="T110" y="T111"/>
                  </a:cxn>
                  <a:cxn ang="0">
                    <a:pos x="T112" y="T113"/>
                  </a:cxn>
                  <a:cxn ang="0">
                    <a:pos x="T114" y="T115"/>
                  </a:cxn>
                  <a:cxn ang="0">
                    <a:pos x="T116" y="T117"/>
                  </a:cxn>
                </a:cxnLst>
                <a:rect l="0" t="0" r="r" b="b"/>
                <a:pathLst>
                  <a:path w="233" h="526">
                    <a:moveTo>
                      <a:pt x="183" y="95"/>
                    </a:moveTo>
                    <a:cubicBezTo>
                      <a:pt x="182" y="95"/>
                      <a:pt x="182" y="95"/>
                      <a:pt x="182" y="95"/>
                    </a:cubicBezTo>
                    <a:cubicBezTo>
                      <a:pt x="182" y="95"/>
                      <a:pt x="182" y="95"/>
                      <a:pt x="182" y="95"/>
                    </a:cubicBezTo>
                    <a:cubicBezTo>
                      <a:pt x="132" y="91"/>
                      <a:pt x="132" y="91"/>
                      <a:pt x="132" y="91"/>
                    </a:cubicBezTo>
                    <a:cubicBezTo>
                      <a:pt x="132" y="83"/>
                      <a:pt x="132" y="83"/>
                      <a:pt x="132" y="83"/>
                    </a:cubicBezTo>
                    <a:cubicBezTo>
                      <a:pt x="138" y="82"/>
                      <a:pt x="143" y="77"/>
                      <a:pt x="143" y="70"/>
                    </a:cubicBezTo>
                    <a:cubicBezTo>
                      <a:pt x="143" y="59"/>
                      <a:pt x="143" y="59"/>
                      <a:pt x="143" y="59"/>
                    </a:cubicBezTo>
                    <a:cubicBezTo>
                      <a:pt x="146" y="59"/>
                      <a:pt x="148" y="57"/>
                      <a:pt x="148" y="54"/>
                    </a:cubicBezTo>
                    <a:cubicBezTo>
                      <a:pt x="148" y="44"/>
                      <a:pt x="148" y="44"/>
                      <a:pt x="148" y="44"/>
                    </a:cubicBezTo>
                    <a:cubicBezTo>
                      <a:pt x="148" y="42"/>
                      <a:pt x="146" y="40"/>
                      <a:pt x="145" y="40"/>
                    </a:cubicBezTo>
                    <a:cubicBezTo>
                      <a:pt x="148" y="36"/>
                      <a:pt x="151" y="31"/>
                      <a:pt x="151" y="26"/>
                    </a:cubicBezTo>
                    <a:cubicBezTo>
                      <a:pt x="151" y="16"/>
                      <a:pt x="142" y="7"/>
                      <a:pt x="132" y="7"/>
                    </a:cubicBezTo>
                    <a:cubicBezTo>
                      <a:pt x="131" y="7"/>
                      <a:pt x="131" y="7"/>
                      <a:pt x="131" y="7"/>
                    </a:cubicBezTo>
                    <a:cubicBezTo>
                      <a:pt x="126" y="3"/>
                      <a:pt x="118" y="0"/>
                      <a:pt x="110" y="0"/>
                    </a:cubicBezTo>
                    <a:cubicBezTo>
                      <a:pt x="94" y="0"/>
                      <a:pt x="81" y="11"/>
                      <a:pt x="81" y="25"/>
                    </a:cubicBezTo>
                    <a:cubicBezTo>
                      <a:pt x="81" y="30"/>
                      <a:pt x="83" y="35"/>
                      <a:pt x="87" y="39"/>
                    </a:cubicBezTo>
                    <a:cubicBezTo>
                      <a:pt x="85" y="40"/>
                      <a:pt x="83" y="42"/>
                      <a:pt x="83" y="44"/>
                    </a:cubicBezTo>
                    <a:cubicBezTo>
                      <a:pt x="83" y="54"/>
                      <a:pt x="83" y="54"/>
                      <a:pt x="83" y="54"/>
                    </a:cubicBezTo>
                    <a:cubicBezTo>
                      <a:pt x="83" y="57"/>
                      <a:pt x="85" y="59"/>
                      <a:pt x="88" y="59"/>
                    </a:cubicBezTo>
                    <a:cubicBezTo>
                      <a:pt x="88" y="70"/>
                      <a:pt x="88" y="70"/>
                      <a:pt x="88" y="70"/>
                    </a:cubicBezTo>
                    <a:cubicBezTo>
                      <a:pt x="88" y="77"/>
                      <a:pt x="93" y="83"/>
                      <a:pt x="99" y="83"/>
                    </a:cubicBezTo>
                    <a:cubicBezTo>
                      <a:pt x="99" y="91"/>
                      <a:pt x="99" y="91"/>
                      <a:pt x="99" y="91"/>
                    </a:cubicBezTo>
                    <a:cubicBezTo>
                      <a:pt x="49" y="95"/>
                      <a:pt x="49" y="95"/>
                      <a:pt x="49" y="95"/>
                    </a:cubicBezTo>
                    <a:cubicBezTo>
                      <a:pt x="49" y="97"/>
                      <a:pt x="49" y="97"/>
                      <a:pt x="49" y="97"/>
                    </a:cubicBezTo>
                    <a:cubicBezTo>
                      <a:pt x="23" y="155"/>
                      <a:pt x="6" y="213"/>
                      <a:pt x="0" y="276"/>
                    </a:cubicBezTo>
                    <a:cubicBezTo>
                      <a:pt x="3" y="276"/>
                      <a:pt x="3" y="276"/>
                      <a:pt x="3" y="276"/>
                    </a:cubicBezTo>
                    <a:cubicBezTo>
                      <a:pt x="3" y="289"/>
                      <a:pt x="3" y="289"/>
                      <a:pt x="3" y="289"/>
                    </a:cubicBezTo>
                    <a:cubicBezTo>
                      <a:pt x="3" y="295"/>
                      <a:pt x="8" y="299"/>
                      <a:pt x="14" y="299"/>
                    </a:cubicBezTo>
                    <a:cubicBezTo>
                      <a:pt x="20" y="299"/>
                      <a:pt x="25" y="295"/>
                      <a:pt x="25" y="289"/>
                    </a:cubicBezTo>
                    <a:cubicBezTo>
                      <a:pt x="25" y="276"/>
                      <a:pt x="25" y="276"/>
                      <a:pt x="25" y="276"/>
                    </a:cubicBezTo>
                    <a:cubicBezTo>
                      <a:pt x="28" y="276"/>
                      <a:pt x="28" y="276"/>
                      <a:pt x="28" y="276"/>
                    </a:cubicBezTo>
                    <a:cubicBezTo>
                      <a:pt x="32" y="241"/>
                      <a:pt x="39" y="208"/>
                      <a:pt x="49" y="176"/>
                    </a:cubicBezTo>
                    <a:cubicBezTo>
                      <a:pt x="49" y="319"/>
                      <a:pt x="49" y="319"/>
                      <a:pt x="49" y="319"/>
                    </a:cubicBezTo>
                    <a:cubicBezTo>
                      <a:pt x="67" y="319"/>
                      <a:pt x="67" y="319"/>
                      <a:pt x="67" y="319"/>
                    </a:cubicBezTo>
                    <a:cubicBezTo>
                      <a:pt x="73" y="509"/>
                      <a:pt x="73" y="509"/>
                      <a:pt x="73" y="509"/>
                    </a:cubicBezTo>
                    <a:cubicBezTo>
                      <a:pt x="79" y="509"/>
                      <a:pt x="79" y="509"/>
                      <a:pt x="79" y="509"/>
                    </a:cubicBezTo>
                    <a:cubicBezTo>
                      <a:pt x="74" y="513"/>
                      <a:pt x="70" y="519"/>
                      <a:pt x="70" y="526"/>
                    </a:cubicBezTo>
                    <a:cubicBezTo>
                      <a:pt x="111" y="526"/>
                      <a:pt x="111" y="526"/>
                      <a:pt x="111" y="526"/>
                    </a:cubicBezTo>
                    <a:cubicBezTo>
                      <a:pt x="111" y="519"/>
                      <a:pt x="108" y="513"/>
                      <a:pt x="102" y="509"/>
                    </a:cubicBezTo>
                    <a:cubicBezTo>
                      <a:pt x="108" y="509"/>
                      <a:pt x="108" y="509"/>
                      <a:pt x="108" y="509"/>
                    </a:cubicBezTo>
                    <a:cubicBezTo>
                      <a:pt x="115" y="319"/>
                      <a:pt x="115" y="319"/>
                      <a:pt x="115" y="319"/>
                    </a:cubicBezTo>
                    <a:cubicBezTo>
                      <a:pt x="117" y="319"/>
                      <a:pt x="117" y="319"/>
                      <a:pt x="117" y="319"/>
                    </a:cubicBezTo>
                    <a:cubicBezTo>
                      <a:pt x="123" y="509"/>
                      <a:pt x="123" y="509"/>
                      <a:pt x="123" y="509"/>
                    </a:cubicBezTo>
                    <a:cubicBezTo>
                      <a:pt x="129" y="509"/>
                      <a:pt x="129" y="509"/>
                      <a:pt x="129" y="509"/>
                    </a:cubicBezTo>
                    <a:cubicBezTo>
                      <a:pt x="124" y="513"/>
                      <a:pt x="120" y="519"/>
                      <a:pt x="120" y="526"/>
                    </a:cubicBezTo>
                    <a:cubicBezTo>
                      <a:pt x="161" y="526"/>
                      <a:pt x="161" y="526"/>
                      <a:pt x="161" y="526"/>
                    </a:cubicBezTo>
                    <a:cubicBezTo>
                      <a:pt x="161" y="519"/>
                      <a:pt x="158" y="513"/>
                      <a:pt x="153" y="509"/>
                    </a:cubicBezTo>
                    <a:cubicBezTo>
                      <a:pt x="158" y="509"/>
                      <a:pt x="158" y="509"/>
                      <a:pt x="158" y="509"/>
                    </a:cubicBezTo>
                    <a:cubicBezTo>
                      <a:pt x="165" y="319"/>
                      <a:pt x="165" y="319"/>
                      <a:pt x="165" y="319"/>
                    </a:cubicBezTo>
                    <a:cubicBezTo>
                      <a:pt x="182" y="319"/>
                      <a:pt x="182" y="319"/>
                      <a:pt x="182" y="319"/>
                    </a:cubicBezTo>
                    <a:cubicBezTo>
                      <a:pt x="182" y="173"/>
                      <a:pt x="182" y="173"/>
                      <a:pt x="182" y="173"/>
                    </a:cubicBezTo>
                    <a:cubicBezTo>
                      <a:pt x="193" y="206"/>
                      <a:pt x="200" y="240"/>
                      <a:pt x="204" y="276"/>
                    </a:cubicBezTo>
                    <a:cubicBezTo>
                      <a:pt x="208" y="276"/>
                      <a:pt x="208" y="276"/>
                      <a:pt x="208" y="276"/>
                    </a:cubicBezTo>
                    <a:cubicBezTo>
                      <a:pt x="208" y="289"/>
                      <a:pt x="208" y="289"/>
                      <a:pt x="208" y="289"/>
                    </a:cubicBezTo>
                    <a:cubicBezTo>
                      <a:pt x="208" y="295"/>
                      <a:pt x="212" y="299"/>
                      <a:pt x="218" y="299"/>
                    </a:cubicBezTo>
                    <a:cubicBezTo>
                      <a:pt x="224" y="299"/>
                      <a:pt x="229" y="295"/>
                      <a:pt x="229" y="289"/>
                    </a:cubicBezTo>
                    <a:cubicBezTo>
                      <a:pt x="229" y="276"/>
                      <a:pt x="229" y="276"/>
                      <a:pt x="229" y="276"/>
                    </a:cubicBezTo>
                    <a:cubicBezTo>
                      <a:pt x="233" y="276"/>
                      <a:pt x="233" y="276"/>
                      <a:pt x="233" y="276"/>
                    </a:cubicBezTo>
                    <a:cubicBezTo>
                      <a:pt x="227" y="212"/>
                      <a:pt x="210" y="154"/>
                      <a:pt x="183" y="95"/>
                    </a:cubicBezTo>
                    <a:close/>
                  </a:path>
                </a:pathLst>
              </a:custGeom>
              <a:solidFill>
                <a:srgbClr val="D2D2D2"/>
              </a:solidFill>
              <a:ln>
                <a:noFill/>
              </a:ln>
              <a:extLst>
                <a:ext uri="{91240B29-F687-4F45-9708-019B960494DF}">
                  <a14:hiddenLine xmlns:a14="http://schemas.microsoft.com/office/drawing/2010/main" w="9525">
                    <a:solidFill>
                      <a:srgbClr val="000000"/>
                    </a:solidFill>
                    <a:round/>
                    <a:headEnd/>
                    <a:tailEnd/>
                  </a14:hiddenLine>
                </a:ext>
              </a:extLst>
            </p:spPr>
            <p:txBody>
              <a:bodyPr lIns="93247" tIns="46623" rIns="93247" bIns="46623"/>
              <a:lstStyle/>
              <a:p>
                <a:pPr defTabSz="914224" eaLnBrk="1" fontAlgn="auto" hangingPunct="1">
                  <a:spcBef>
                    <a:spcPts val="0"/>
                  </a:spcBef>
                  <a:spcAft>
                    <a:spcPts val="0"/>
                  </a:spcAft>
                  <a:defRPr/>
                </a:pPr>
                <a:endParaRPr lang="sl-SI" sz="1836" kern="0" dirty="0">
                  <a:solidFill>
                    <a:sysClr val="windowText" lastClr="000000"/>
                  </a:solidFill>
                  <a:latin typeface="+mn-lt"/>
                </a:endParaRPr>
              </a:p>
            </p:txBody>
          </p:sp>
          <p:sp>
            <p:nvSpPr>
              <p:cNvPr id="30" name="Freeform 6">
                <a:extLst>
                  <a:ext uri="{FF2B5EF4-FFF2-40B4-BE49-F238E27FC236}">
                    <a16:creationId xmlns:a16="http://schemas.microsoft.com/office/drawing/2014/main" id="{A94082F9-B985-4C50-B1DF-34AFC32F285C}"/>
                  </a:ext>
                </a:extLst>
              </p:cNvPr>
              <p:cNvSpPr>
                <a:spLocks/>
              </p:cNvSpPr>
              <p:nvPr/>
            </p:nvSpPr>
            <p:spPr bwMode="auto">
              <a:xfrm>
                <a:off x="10584194" y="2928869"/>
                <a:ext cx="212037" cy="632976"/>
              </a:xfrm>
              <a:custGeom>
                <a:avLst/>
                <a:gdLst>
                  <a:gd name="T0" fmla="*/ 137 w 167"/>
                  <a:gd name="T1" fmla="*/ 101 h 498"/>
                  <a:gd name="T2" fmla="*/ 99 w 167"/>
                  <a:gd name="T3" fmla="*/ 97 h 498"/>
                  <a:gd name="T4" fmla="*/ 95 w 167"/>
                  <a:gd name="T5" fmla="*/ 93 h 498"/>
                  <a:gd name="T6" fmla="*/ 125 w 167"/>
                  <a:gd name="T7" fmla="*/ 79 h 498"/>
                  <a:gd name="T8" fmla="*/ 113 w 167"/>
                  <a:gd name="T9" fmla="*/ 73 h 498"/>
                  <a:gd name="T10" fmla="*/ 118 w 167"/>
                  <a:gd name="T11" fmla="*/ 58 h 498"/>
                  <a:gd name="T12" fmla="*/ 118 w 167"/>
                  <a:gd name="T13" fmla="*/ 57 h 498"/>
                  <a:gd name="T14" fmla="*/ 102 w 167"/>
                  <a:gd name="T15" fmla="*/ 14 h 498"/>
                  <a:gd name="T16" fmla="*/ 48 w 167"/>
                  <a:gd name="T17" fmla="*/ 38 h 498"/>
                  <a:gd name="T18" fmla="*/ 52 w 167"/>
                  <a:gd name="T19" fmla="*/ 57 h 498"/>
                  <a:gd name="T20" fmla="*/ 50 w 167"/>
                  <a:gd name="T21" fmla="*/ 73 h 498"/>
                  <a:gd name="T22" fmla="*/ 58 w 167"/>
                  <a:gd name="T23" fmla="*/ 92 h 498"/>
                  <a:gd name="T24" fmla="*/ 73 w 167"/>
                  <a:gd name="T25" fmla="*/ 97 h 498"/>
                  <a:gd name="T26" fmla="*/ 30 w 167"/>
                  <a:gd name="T27" fmla="*/ 101 h 498"/>
                  <a:gd name="T28" fmla="*/ 30 w 167"/>
                  <a:gd name="T29" fmla="*/ 101 h 498"/>
                  <a:gd name="T30" fmla="*/ 3 w 167"/>
                  <a:gd name="T31" fmla="*/ 229 h 498"/>
                  <a:gd name="T32" fmla="*/ 11 w 167"/>
                  <a:gd name="T33" fmla="*/ 246 h 498"/>
                  <a:gd name="T34" fmla="*/ 18 w 167"/>
                  <a:gd name="T35" fmla="*/ 229 h 498"/>
                  <a:gd name="T36" fmla="*/ 33 w 167"/>
                  <a:gd name="T37" fmla="*/ 154 h 498"/>
                  <a:gd name="T38" fmla="*/ 39 w 167"/>
                  <a:gd name="T39" fmla="*/ 376 h 498"/>
                  <a:gd name="T40" fmla="*/ 57 w 167"/>
                  <a:gd name="T41" fmla="*/ 490 h 498"/>
                  <a:gd name="T42" fmla="*/ 57 w 167"/>
                  <a:gd name="T43" fmla="*/ 498 h 498"/>
                  <a:gd name="T44" fmla="*/ 82 w 167"/>
                  <a:gd name="T45" fmla="*/ 498 h 498"/>
                  <a:gd name="T46" fmla="*/ 82 w 167"/>
                  <a:gd name="T47" fmla="*/ 376 h 498"/>
                  <a:gd name="T48" fmla="*/ 91 w 167"/>
                  <a:gd name="T49" fmla="*/ 490 h 498"/>
                  <a:gd name="T50" fmla="*/ 92 w 167"/>
                  <a:gd name="T51" fmla="*/ 498 h 498"/>
                  <a:gd name="T52" fmla="*/ 116 w 167"/>
                  <a:gd name="T53" fmla="*/ 498 h 498"/>
                  <a:gd name="T54" fmla="*/ 116 w 167"/>
                  <a:gd name="T55" fmla="*/ 376 h 498"/>
                  <a:gd name="T56" fmla="*/ 129 w 167"/>
                  <a:gd name="T57" fmla="*/ 262 h 498"/>
                  <a:gd name="T58" fmla="*/ 146 w 167"/>
                  <a:gd name="T59" fmla="*/ 229 h 498"/>
                  <a:gd name="T60" fmla="*/ 149 w 167"/>
                  <a:gd name="T61" fmla="*/ 238 h 498"/>
                  <a:gd name="T62" fmla="*/ 164 w 167"/>
                  <a:gd name="T63" fmla="*/ 238 h 498"/>
                  <a:gd name="T64" fmla="*/ 167 w 167"/>
                  <a:gd name="T65" fmla="*/ 229 h 498"/>
                </a:gdLst>
                <a:ahLst/>
                <a:cxnLst>
                  <a:cxn ang="0">
                    <a:pos x="T0" y="T1"/>
                  </a:cxn>
                  <a:cxn ang="0">
                    <a:pos x="T2" y="T3"/>
                  </a:cxn>
                  <a:cxn ang="0">
                    <a:pos x="T4" y="T5"/>
                  </a:cxn>
                  <a:cxn ang="0">
                    <a:pos x="T6" y="T7"/>
                  </a:cxn>
                  <a:cxn ang="0">
                    <a:pos x="T8" y="T9"/>
                  </a:cxn>
                  <a:cxn ang="0">
                    <a:pos x="T10" y="T11"/>
                  </a:cxn>
                  <a:cxn ang="0">
                    <a:pos x="T12" y="T13"/>
                  </a:cxn>
                  <a:cxn ang="0">
                    <a:pos x="T14" y="T15"/>
                  </a:cxn>
                  <a:cxn ang="0">
                    <a:pos x="T16" y="T17"/>
                  </a:cxn>
                  <a:cxn ang="0">
                    <a:pos x="T18" y="T19"/>
                  </a:cxn>
                  <a:cxn ang="0">
                    <a:pos x="T20" y="T21"/>
                  </a:cxn>
                  <a:cxn ang="0">
                    <a:pos x="T22" y="T23"/>
                  </a:cxn>
                  <a:cxn ang="0">
                    <a:pos x="T24" y="T25"/>
                  </a:cxn>
                  <a:cxn ang="0">
                    <a:pos x="T26" y="T27"/>
                  </a:cxn>
                  <a:cxn ang="0">
                    <a:pos x="T28" y="T29"/>
                  </a:cxn>
                  <a:cxn ang="0">
                    <a:pos x="T30" y="T31"/>
                  </a:cxn>
                  <a:cxn ang="0">
                    <a:pos x="T32" y="T33"/>
                  </a:cxn>
                  <a:cxn ang="0">
                    <a:pos x="T34" y="T35"/>
                  </a:cxn>
                  <a:cxn ang="0">
                    <a:pos x="T36" y="T37"/>
                  </a:cxn>
                  <a:cxn ang="0">
                    <a:pos x="T38" y="T39"/>
                  </a:cxn>
                  <a:cxn ang="0">
                    <a:pos x="T40" y="T41"/>
                  </a:cxn>
                  <a:cxn ang="0">
                    <a:pos x="T42" y="T43"/>
                  </a:cxn>
                  <a:cxn ang="0">
                    <a:pos x="T44" y="T45"/>
                  </a:cxn>
                  <a:cxn ang="0">
                    <a:pos x="T46" y="T47"/>
                  </a:cxn>
                  <a:cxn ang="0">
                    <a:pos x="T48" y="T49"/>
                  </a:cxn>
                  <a:cxn ang="0">
                    <a:pos x="T50" y="T51"/>
                  </a:cxn>
                  <a:cxn ang="0">
                    <a:pos x="T52" y="T53"/>
                  </a:cxn>
                  <a:cxn ang="0">
                    <a:pos x="T54" y="T55"/>
                  </a:cxn>
                  <a:cxn ang="0">
                    <a:pos x="T56" y="T57"/>
                  </a:cxn>
                  <a:cxn ang="0">
                    <a:pos x="T58" y="T59"/>
                  </a:cxn>
                  <a:cxn ang="0">
                    <a:pos x="T60" y="T61"/>
                  </a:cxn>
                  <a:cxn ang="0">
                    <a:pos x="T62" y="T63"/>
                  </a:cxn>
                  <a:cxn ang="0">
                    <a:pos x="T64" y="T65"/>
                  </a:cxn>
                </a:cxnLst>
                <a:rect l="0" t="0" r="r" b="b"/>
                <a:pathLst>
                  <a:path w="167" h="498">
                    <a:moveTo>
                      <a:pt x="137" y="101"/>
                    </a:moveTo>
                    <a:cubicBezTo>
                      <a:pt x="137" y="101"/>
                      <a:pt x="137" y="101"/>
                      <a:pt x="137" y="101"/>
                    </a:cubicBezTo>
                    <a:cubicBezTo>
                      <a:pt x="99" y="97"/>
                      <a:pt x="99" y="97"/>
                      <a:pt x="99" y="97"/>
                    </a:cubicBezTo>
                    <a:cubicBezTo>
                      <a:pt x="99" y="97"/>
                      <a:pt x="99" y="97"/>
                      <a:pt x="99" y="97"/>
                    </a:cubicBezTo>
                    <a:cubicBezTo>
                      <a:pt x="95" y="97"/>
                      <a:pt x="95" y="97"/>
                      <a:pt x="95" y="97"/>
                    </a:cubicBezTo>
                    <a:cubicBezTo>
                      <a:pt x="95" y="93"/>
                      <a:pt x="95" y="93"/>
                      <a:pt x="95" y="93"/>
                    </a:cubicBezTo>
                    <a:cubicBezTo>
                      <a:pt x="100" y="93"/>
                      <a:pt x="105" y="93"/>
                      <a:pt x="112" y="92"/>
                    </a:cubicBezTo>
                    <a:cubicBezTo>
                      <a:pt x="123" y="90"/>
                      <a:pt x="124" y="83"/>
                      <a:pt x="125" y="79"/>
                    </a:cubicBezTo>
                    <a:cubicBezTo>
                      <a:pt x="125" y="75"/>
                      <a:pt x="122" y="68"/>
                      <a:pt x="120" y="73"/>
                    </a:cubicBezTo>
                    <a:cubicBezTo>
                      <a:pt x="119" y="79"/>
                      <a:pt x="114" y="77"/>
                      <a:pt x="113" y="73"/>
                    </a:cubicBezTo>
                    <a:cubicBezTo>
                      <a:pt x="112" y="71"/>
                      <a:pt x="114" y="66"/>
                      <a:pt x="116" y="62"/>
                    </a:cubicBezTo>
                    <a:cubicBezTo>
                      <a:pt x="116" y="60"/>
                      <a:pt x="117" y="59"/>
                      <a:pt x="118" y="58"/>
                    </a:cubicBezTo>
                    <a:cubicBezTo>
                      <a:pt x="118" y="57"/>
                      <a:pt x="118" y="57"/>
                      <a:pt x="118" y="57"/>
                    </a:cubicBezTo>
                    <a:cubicBezTo>
                      <a:pt x="118" y="57"/>
                      <a:pt x="118" y="57"/>
                      <a:pt x="118" y="57"/>
                    </a:cubicBezTo>
                    <a:cubicBezTo>
                      <a:pt x="119" y="53"/>
                      <a:pt x="120" y="49"/>
                      <a:pt x="120" y="44"/>
                    </a:cubicBezTo>
                    <a:cubicBezTo>
                      <a:pt x="120" y="30"/>
                      <a:pt x="113" y="18"/>
                      <a:pt x="102" y="14"/>
                    </a:cubicBezTo>
                    <a:cubicBezTo>
                      <a:pt x="97" y="5"/>
                      <a:pt x="88" y="0"/>
                      <a:pt x="79" y="0"/>
                    </a:cubicBezTo>
                    <a:cubicBezTo>
                      <a:pt x="62" y="0"/>
                      <a:pt x="48" y="17"/>
                      <a:pt x="48" y="38"/>
                    </a:cubicBezTo>
                    <a:cubicBezTo>
                      <a:pt x="48" y="45"/>
                      <a:pt x="50" y="52"/>
                      <a:pt x="52" y="57"/>
                    </a:cubicBezTo>
                    <a:cubicBezTo>
                      <a:pt x="52" y="57"/>
                      <a:pt x="52" y="57"/>
                      <a:pt x="52" y="57"/>
                    </a:cubicBezTo>
                    <a:cubicBezTo>
                      <a:pt x="52" y="57"/>
                      <a:pt x="59" y="70"/>
                      <a:pt x="57" y="73"/>
                    </a:cubicBezTo>
                    <a:cubicBezTo>
                      <a:pt x="56" y="77"/>
                      <a:pt x="51" y="79"/>
                      <a:pt x="50" y="73"/>
                    </a:cubicBezTo>
                    <a:cubicBezTo>
                      <a:pt x="48" y="68"/>
                      <a:pt x="45" y="75"/>
                      <a:pt x="45" y="79"/>
                    </a:cubicBezTo>
                    <a:cubicBezTo>
                      <a:pt x="46" y="83"/>
                      <a:pt x="47" y="90"/>
                      <a:pt x="58" y="92"/>
                    </a:cubicBezTo>
                    <a:cubicBezTo>
                      <a:pt x="64" y="92"/>
                      <a:pt x="68" y="93"/>
                      <a:pt x="72" y="93"/>
                    </a:cubicBezTo>
                    <a:cubicBezTo>
                      <a:pt x="73" y="97"/>
                      <a:pt x="73" y="97"/>
                      <a:pt x="73" y="97"/>
                    </a:cubicBezTo>
                    <a:cubicBezTo>
                      <a:pt x="69" y="97"/>
                      <a:pt x="69" y="97"/>
                      <a:pt x="69" y="97"/>
                    </a:cubicBezTo>
                    <a:cubicBezTo>
                      <a:pt x="30" y="101"/>
                      <a:pt x="30" y="101"/>
                      <a:pt x="30" y="101"/>
                    </a:cubicBezTo>
                    <a:cubicBezTo>
                      <a:pt x="30" y="101"/>
                      <a:pt x="30" y="101"/>
                      <a:pt x="30" y="101"/>
                    </a:cubicBezTo>
                    <a:cubicBezTo>
                      <a:pt x="30" y="101"/>
                      <a:pt x="30" y="101"/>
                      <a:pt x="30" y="101"/>
                    </a:cubicBezTo>
                    <a:cubicBezTo>
                      <a:pt x="10" y="142"/>
                      <a:pt x="4" y="183"/>
                      <a:pt x="0" y="229"/>
                    </a:cubicBezTo>
                    <a:cubicBezTo>
                      <a:pt x="3" y="229"/>
                      <a:pt x="3" y="229"/>
                      <a:pt x="3" y="229"/>
                    </a:cubicBezTo>
                    <a:cubicBezTo>
                      <a:pt x="3" y="238"/>
                      <a:pt x="3" y="238"/>
                      <a:pt x="3" y="238"/>
                    </a:cubicBezTo>
                    <a:cubicBezTo>
                      <a:pt x="3" y="242"/>
                      <a:pt x="6" y="246"/>
                      <a:pt x="11" y="246"/>
                    </a:cubicBezTo>
                    <a:cubicBezTo>
                      <a:pt x="15" y="246"/>
                      <a:pt x="18" y="242"/>
                      <a:pt x="18" y="238"/>
                    </a:cubicBezTo>
                    <a:cubicBezTo>
                      <a:pt x="18" y="229"/>
                      <a:pt x="18" y="229"/>
                      <a:pt x="18" y="229"/>
                    </a:cubicBezTo>
                    <a:cubicBezTo>
                      <a:pt x="21" y="229"/>
                      <a:pt x="21" y="229"/>
                      <a:pt x="21" y="229"/>
                    </a:cubicBezTo>
                    <a:cubicBezTo>
                      <a:pt x="24" y="203"/>
                      <a:pt x="27" y="178"/>
                      <a:pt x="33" y="154"/>
                    </a:cubicBezTo>
                    <a:cubicBezTo>
                      <a:pt x="39" y="262"/>
                      <a:pt x="39" y="262"/>
                      <a:pt x="39" y="262"/>
                    </a:cubicBezTo>
                    <a:cubicBezTo>
                      <a:pt x="39" y="376"/>
                      <a:pt x="39" y="376"/>
                      <a:pt x="39" y="376"/>
                    </a:cubicBezTo>
                    <a:cubicBezTo>
                      <a:pt x="54" y="376"/>
                      <a:pt x="54" y="376"/>
                      <a:pt x="54" y="376"/>
                    </a:cubicBezTo>
                    <a:cubicBezTo>
                      <a:pt x="57" y="490"/>
                      <a:pt x="57" y="490"/>
                      <a:pt x="57" y="490"/>
                    </a:cubicBezTo>
                    <a:cubicBezTo>
                      <a:pt x="56" y="492"/>
                      <a:pt x="55" y="495"/>
                      <a:pt x="55" y="498"/>
                    </a:cubicBezTo>
                    <a:cubicBezTo>
                      <a:pt x="57" y="498"/>
                      <a:pt x="57" y="498"/>
                      <a:pt x="57" y="498"/>
                    </a:cubicBezTo>
                    <a:cubicBezTo>
                      <a:pt x="79" y="498"/>
                      <a:pt x="79" y="498"/>
                      <a:pt x="79" y="498"/>
                    </a:cubicBezTo>
                    <a:cubicBezTo>
                      <a:pt x="82" y="498"/>
                      <a:pt x="82" y="498"/>
                      <a:pt x="82" y="498"/>
                    </a:cubicBezTo>
                    <a:cubicBezTo>
                      <a:pt x="82" y="495"/>
                      <a:pt x="81" y="492"/>
                      <a:pt x="79" y="490"/>
                    </a:cubicBezTo>
                    <a:cubicBezTo>
                      <a:pt x="82" y="376"/>
                      <a:pt x="82" y="376"/>
                      <a:pt x="82" y="376"/>
                    </a:cubicBezTo>
                    <a:cubicBezTo>
                      <a:pt x="89" y="376"/>
                      <a:pt x="89" y="376"/>
                      <a:pt x="89" y="376"/>
                    </a:cubicBezTo>
                    <a:cubicBezTo>
                      <a:pt x="91" y="490"/>
                      <a:pt x="91" y="490"/>
                      <a:pt x="91" y="490"/>
                    </a:cubicBezTo>
                    <a:cubicBezTo>
                      <a:pt x="90" y="492"/>
                      <a:pt x="89" y="495"/>
                      <a:pt x="89" y="498"/>
                    </a:cubicBezTo>
                    <a:cubicBezTo>
                      <a:pt x="92" y="498"/>
                      <a:pt x="92" y="498"/>
                      <a:pt x="92" y="498"/>
                    </a:cubicBezTo>
                    <a:cubicBezTo>
                      <a:pt x="113" y="498"/>
                      <a:pt x="113" y="498"/>
                      <a:pt x="113" y="498"/>
                    </a:cubicBezTo>
                    <a:cubicBezTo>
                      <a:pt x="116" y="498"/>
                      <a:pt x="116" y="498"/>
                      <a:pt x="116" y="498"/>
                    </a:cubicBezTo>
                    <a:cubicBezTo>
                      <a:pt x="116" y="495"/>
                      <a:pt x="115" y="492"/>
                      <a:pt x="113" y="490"/>
                    </a:cubicBezTo>
                    <a:cubicBezTo>
                      <a:pt x="116" y="376"/>
                      <a:pt x="116" y="376"/>
                      <a:pt x="116" y="376"/>
                    </a:cubicBezTo>
                    <a:cubicBezTo>
                      <a:pt x="129" y="376"/>
                      <a:pt x="129" y="376"/>
                      <a:pt x="129" y="376"/>
                    </a:cubicBezTo>
                    <a:cubicBezTo>
                      <a:pt x="129" y="262"/>
                      <a:pt x="129" y="262"/>
                      <a:pt x="129" y="262"/>
                    </a:cubicBezTo>
                    <a:cubicBezTo>
                      <a:pt x="134" y="155"/>
                      <a:pt x="134" y="155"/>
                      <a:pt x="134" y="155"/>
                    </a:cubicBezTo>
                    <a:cubicBezTo>
                      <a:pt x="140" y="179"/>
                      <a:pt x="143" y="203"/>
                      <a:pt x="146" y="229"/>
                    </a:cubicBezTo>
                    <a:cubicBezTo>
                      <a:pt x="149" y="229"/>
                      <a:pt x="149" y="229"/>
                      <a:pt x="149" y="229"/>
                    </a:cubicBezTo>
                    <a:cubicBezTo>
                      <a:pt x="149" y="238"/>
                      <a:pt x="149" y="238"/>
                      <a:pt x="149" y="238"/>
                    </a:cubicBezTo>
                    <a:cubicBezTo>
                      <a:pt x="149" y="242"/>
                      <a:pt x="152" y="246"/>
                      <a:pt x="156" y="246"/>
                    </a:cubicBezTo>
                    <a:cubicBezTo>
                      <a:pt x="160" y="246"/>
                      <a:pt x="164" y="242"/>
                      <a:pt x="164" y="238"/>
                    </a:cubicBezTo>
                    <a:cubicBezTo>
                      <a:pt x="164" y="229"/>
                      <a:pt x="164" y="229"/>
                      <a:pt x="164" y="229"/>
                    </a:cubicBezTo>
                    <a:cubicBezTo>
                      <a:pt x="167" y="229"/>
                      <a:pt x="167" y="229"/>
                      <a:pt x="167" y="229"/>
                    </a:cubicBezTo>
                    <a:cubicBezTo>
                      <a:pt x="162" y="183"/>
                      <a:pt x="156" y="142"/>
                      <a:pt x="137" y="101"/>
                    </a:cubicBezTo>
                    <a:close/>
                  </a:path>
                </a:pathLst>
              </a:custGeom>
              <a:solidFill>
                <a:srgbClr val="D2D2D2"/>
              </a:solidFill>
              <a:ln>
                <a:noFill/>
              </a:ln>
              <a:extLst>
                <a:ext uri="{91240B29-F687-4F45-9708-019B960494DF}">
                  <a14:hiddenLine xmlns:a14="http://schemas.microsoft.com/office/drawing/2010/main" w="9525">
                    <a:solidFill>
                      <a:srgbClr val="000000"/>
                    </a:solidFill>
                    <a:round/>
                    <a:headEnd/>
                    <a:tailEnd/>
                  </a14:hiddenLine>
                </a:ext>
              </a:extLst>
            </p:spPr>
            <p:txBody>
              <a:bodyPr lIns="93247" tIns="46623" rIns="93247" bIns="46623"/>
              <a:lstStyle/>
              <a:p>
                <a:pPr defTabSz="914224" eaLnBrk="1" fontAlgn="auto" hangingPunct="1">
                  <a:spcBef>
                    <a:spcPts val="0"/>
                  </a:spcBef>
                  <a:spcAft>
                    <a:spcPts val="0"/>
                  </a:spcAft>
                  <a:defRPr/>
                </a:pPr>
                <a:endParaRPr lang="sl-SI" sz="1836" kern="0" dirty="0">
                  <a:solidFill>
                    <a:sysClr val="windowText" lastClr="000000"/>
                  </a:solidFill>
                  <a:latin typeface="+mn-lt"/>
                </a:endParaRPr>
              </a:p>
            </p:txBody>
          </p:sp>
          <p:sp>
            <p:nvSpPr>
              <p:cNvPr id="31" name="Freeform 9">
                <a:extLst>
                  <a:ext uri="{FF2B5EF4-FFF2-40B4-BE49-F238E27FC236}">
                    <a16:creationId xmlns:a16="http://schemas.microsoft.com/office/drawing/2014/main" id="{3DBEF2C2-C743-4608-B440-3659460F5661}"/>
                  </a:ext>
                </a:extLst>
              </p:cNvPr>
              <p:cNvSpPr>
                <a:spLocks/>
              </p:cNvSpPr>
              <p:nvPr/>
            </p:nvSpPr>
            <p:spPr bwMode="auto">
              <a:xfrm>
                <a:off x="10879118" y="2824659"/>
                <a:ext cx="121440" cy="142806"/>
              </a:xfrm>
              <a:custGeom>
                <a:avLst/>
                <a:gdLst>
                  <a:gd name="T0" fmla="*/ 91 w 97"/>
                  <a:gd name="T1" fmla="*/ 88 h 112"/>
                  <a:gd name="T2" fmla="*/ 82 w 97"/>
                  <a:gd name="T3" fmla="*/ 88 h 112"/>
                  <a:gd name="T4" fmla="*/ 85 w 97"/>
                  <a:gd name="T5" fmla="*/ 74 h 112"/>
                  <a:gd name="T6" fmla="*/ 88 w 97"/>
                  <a:gd name="T7" fmla="*/ 69 h 112"/>
                  <a:gd name="T8" fmla="*/ 88 w 97"/>
                  <a:gd name="T9" fmla="*/ 69 h 112"/>
                  <a:gd name="T10" fmla="*/ 88 w 97"/>
                  <a:gd name="T11" fmla="*/ 69 h 112"/>
                  <a:gd name="T12" fmla="*/ 91 w 97"/>
                  <a:gd name="T13" fmla="*/ 53 h 112"/>
                  <a:gd name="T14" fmla="*/ 69 w 97"/>
                  <a:gd name="T15" fmla="*/ 17 h 112"/>
                  <a:gd name="T16" fmla="*/ 40 w 97"/>
                  <a:gd name="T17" fmla="*/ 0 h 112"/>
                  <a:gd name="T18" fmla="*/ 4 w 97"/>
                  <a:gd name="T19" fmla="*/ 46 h 112"/>
                  <a:gd name="T20" fmla="*/ 9 w 97"/>
                  <a:gd name="T21" fmla="*/ 69 h 112"/>
                  <a:gd name="T22" fmla="*/ 9 w 97"/>
                  <a:gd name="T23" fmla="*/ 69 h 112"/>
                  <a:gd name="T24" fmla="*/ 15 w 97"/>
                  <a:gd name="T25" fmla="*/ 88 h 112"/>
                  <a:gd name="T26" fmla="*/ 6 w 97"/>
                  <a:gd name="T27" fmla="*/ 88 h 112"/>
                  <a:gd name="T28" fmla="*/ 0 w 97"/>
                  <a:gd name="T29" fmla="*/ 95 h 112"/>
                  <a:gd name="T30" fmla="*/ 16 w 97"/>
                  <a:gd name="T31" fmla="*/ 110 h 112"/>
                  <a:gd name="T32" fmla="*/ 42 w 97"/>
                  <a:gd name="T33" fmla="*/ 112 h 112"/>
                  <a:gd name="T34" fmla="*/ 44 w 97"/>
                  <a:gd name="T35" fmla="*/ 112 h 112"/>
                  <a:gd name="T36" fmla="*/ 44 w 97"/>
                  <a:gd name="T37" fmla="*/ 112 h 112"/>
                  <a:gd name="T38" fmla="*/ 47 w 97"/>
                  <a:gd name="T39" fmla="*/ 112 h 112"/>
                  <a:gd name="T40" fmla="*/ 48 w 97"/>
                  <a:gd name="T41" fmla="*/ 112 h 112"/>
                  <a:gd name="T42" fmla="*/ 49 w 97"/>
                  <a:gd name="T43" fmla="*/ 112 h 112"/>
                  <a:gd name="T44" fmla="*/ 53 w 97"/>
                  <a:gd name="T45" fmla="*/ 112 h 112"/>
                  <a:gd name="T46" fmla="*/ 53 w 97"/>
                  <a:gd name="T47" fmla="*/ 112 h 112"/>
                  <a:gd name="T48" fmla="*/ 54 w 97"/>
                  <a:gd name="T49" fmla="*/ 112 h 112"/>
                  <a:gd name="T50" fmla="*/ 81 w 97"/>
                  <a:gd name="T51" fmla="*/ 110 h 112"/>
                  <a:gd name="T52" fmla="*/ 96 w 97"/>
                  <a:gd name="T53" fmla="*/ 95 h 112"/>
                  <a:gd name="T54" fmla="*/ 91 w 97"/>
                  <a:gd name="T55" fmla="*/ 88 h 112"/>
                </a:gdLst>
                <a:ahLst/>
                <a:cxnLst>
                  <a:cxn ang="0">
                    <a:pos x="T0" y="T1"/>
                  </a:cxn>
                  <a:cxn ang="0">
                    <a:pos x="T2" y="T3"/>
                  </a:cxn>
                  <a:cxn ang="0">
                    <a:pos x="T4" y="T5"/>
                  </a:cxn>
                  <a:cxn ang="0">
                    <a:pos x="T6" y="T7"/>
                  </a:cxn>
                  <a:cxn ang="0">
                    <a:pos x="T8" y="T9"/>
                  </a:cxn>
                  <a:cxn ang="0">
                    <a:pos x="T10" y="T11"/>
                  </a:cxn>
                  <a:cxn ang="0">
                    <a:pos x="T12" y="T13"/>
                  </a:cxn>
                  <a:cxn ang="0">
                    <a:pos x="T14" y="T15"/>
                  </a:cxn>
                  <a:cxn ang="0">
                    <a:pos x="T16" y="T17"/>
                  </a:cxn>
                  <a:cxn ang="0">
                    <a:pos x="T18" y="T19"/>
                  </a:cxn>
                  <a:cxn ang="0">
                    <a:pos x="T20" y="T21"/>
                  </a:cxn>
                  <a:cxn ang="0">
                    <a:pos x="T22" y="T23"/>
                  </a:cxn>
                  <a:cxn ang="0">
                    <a:pos x="T24" y="T25"/>
                  </a:cxn>
                  <a:cxn ang="0">
                    <a:pos x="T26" y="T27"/>
                  </a:cxn>
                  <a:cxn ang="0">
                    <a:pos x="T28" y="T29"/>
                  </a:cxn>
                  <a:cxn ang="0">
                    <a:pos x="T30" y="T31"/>
                  </a:cxn>
                  <a:cxn ang="0">
                    <a:pos x="T32" y="T33"/>
                  </a:cxn>
                  <a:cxn ang="0">
                    <a:pos x="T34" y="T35"/>
                  </a:cxn>
                  <a:cxn ang="0">
                    <a:pos x="T36" y="T37"/>
                  </a:cxn>
                  <a:cxn ang="0">
                    <a:pos x="T38" y="T39"/>
                  </a:cxn>
                  <a:cxn ang="0">
                    <a:pos x="T40" y="T41"/>
                  </a:cxn>
                  <a:cxn ang="0">
                    <a:pos x="T42" y="T43"/>
                  </a:cxn>
                  <a:cxn ang="0">
                    <a:pos x="T44" y="T45"/>
                  </a:cxn>
                  <a:cxn ang="0">
                    <a:pos x="T46" y="T47"/>
                  </a:cxn>
                  <a:cxn ang="0">
                    <a:pos x="T48" y="T49"/>
                  </a:cxn>
                  <a:cxn ang="0">
                    <a:pos x="T50" y="T51"/>
                  </a:cxn>
                  <a:cxn ang="0">
                    <a:pos x="T52" y="T53"/>
                  </a:cxn>
                  <a:cxn ang="0">
                    <a:pos x="T54" y="T55"/>
                  </a:cxn>
                </a:cxnLst>
                <a:rect l="0" t="0" r="r" b="b"/>
                <a:pathLst>
                  <a:path w="97" h="112">
                    <a:moveTo>
                      <a:pt x="91" y="88"/>
                    </a:moveTo>
                    <a:cubicBezTo>
                      <a:pt x="89" y="95"/>
                      <a:pt x="83" y="93"/>
                      <a:pt x="82" y="88"/>
                    </a:cubicBezTo>
                    <a:cubicBezTo>
                      <a:pt x="81" y="86"/>
                      <a:pt x="83" y="79"/>
                      <a:pt x="85" y="74"/>
                    </a:cubicBezTo>
                    <a:cubicBezTo>
                      <a:pt x="86" y="73"/>
                      <a:pt x="87" y="71"/>
                      <a:pt x="88" y="69"/>
                    </a:cubicBezTo>
                    <a:cubicBezTo>
                      <a:pt x="88" y="69"/>
                      <a:pt x="88" y="69"/>
                      <a:pt x="88" y="69"/>
                    </a:cubicBezTo>
                    <a:cubicBezTo>
                      <a:pt x="88" y="69"/>
                      <a:pt x="88" y="69"/>
                      <a:pt x="88" y="69"/>
                    </a:cubicBezTo>
                    <a:cubicBezTo>
                      <a:pt x="90" y="64"/>
                      <a:pt x="91" y="59"/>
                      <a:pt x="91" y="53"/>
                    </a:cubicBezTo>
                    <a:cubicBezTo>
                      <a:pt x="91" y="36"/>
                      <a:pt x="82" y="22"/>
                      <a:pt x="69" y="17"/>
                    </a:cubicBezTo>
                    <a:cubicBezTo>
                      <a:pt x="62" y="7"/>
                      <a:pt x="52" y="0"/>
                      <a:pt x="40" y="0"/>
                    </a:cubicBezTo>
                    <a:cubicBezTo>
                      <a:pt x="20" y="0"/>
                      <a:pt x="4" y="20"/>
                      <a:pt x="4" y="46"/>
                    </a:cubicBezTo>
                    <a:cubicBezTo>
                      <a:pt x="4" y="54"/>
                      <a:pt x="6" y="62"/>
                      <a:pt x="9" y="69"/>
                    </a:cubicBezTo>
                    <a:cubicBezTo>
                      <a:pt x="9" y="69"/>
                      <a:pt x="9" y="69"/>
                      <a:pt x="9" y="69"/>
                    </a:cubicBezTo>
                    <a:cubicBezTo>
                      <a:pt x="9" y="69"/>
                      <a:pt x="17" y="84"/>
                      <a:pt x="15" y="88"/>
                    </a:cubicBezTo>
                    <a:cubicBezTo>
                      <a:pt x="13" y="93"/>
                      <a:pt x="8" y="95"/>
                      <a:pt x="6" y="88"/>
                    </a:cubicBezTo>
                    <a:cubicBezTo>
                      <a:pt x="3" y="82"/>
                      <a:pt x="0" y="90"/>
                      <a:pt x="0" y="95"/>
                    </a:cubicBezTo>
                    <a:cubicBezTo>
                      <a:pt x="1" y="101"/>
                      <a:pt x="2" y="108"/>
                      <a:pt x="16" y="110"/>
                    </a:cubicBezTo>
                    <a:cubicBezTo>
                      <a:pt x="27" y="112"/>
                      <a:pt x="33" y="112"/>
                      <a:pt x="42" y="112"/>
                    </a:cubicBezTo>
                    <a:cubicBezTo>
                      <a:pt x="43" y="112"/>
                      <a:pt x="44" y="112"/>
                      <a:pt x="44" y="112"/>
                    </a:cubicBezTo>
                    <a:cubicBezTo>
                      <a:pt x="44" y="112"/>
                      <a:pt x="44" y="112"/>
                      <a:pt x="44" y="112"/>
                    </a:cubicBezTo>
                    <a:cubicBezTo>
                      <a:pt x="45" y="112"/>
                      <a:pt x="46" y="112"/>
                      <a:pt x="47" y="112"/>
                    </a:cubicBezTo>
                    <a:cubicBezTo>
                      <a:pt x="48" y="112"/>
                      <a:pt x="48" y="112"/>
                      <a:pt x="48" y="112"/>
                    </a:cubicBezTo>
                    <a:cubicBezTo>
                      <a:pt x="49" y="112"/>
                      <a:pt x="49" y="112"/>
                      <a:pt x="49" y="112"/>
                    </a:cubicBezTo>
                    <a:cubicBezTo>
                      <a:pt x="50" y="112"/>
                      <a:pt x="51" y="112"/>
                      <a:pt x="53" y="112"/>
                    </a:cubicBezTo>
                    <a:cubicBezTo>
                      <a:pt x="53" y="112"/>
                      <a:pt x="53" y="112"/>
                      <a:pt x="53" y="112"/>
                    </a:cubicBezTo>
                    <a:cubicBezTo>
                      <a:pt x="53" y="112"/>
                      <a:pt x="54" y="112"/>
                      <a:pt x="54" y="112"/>
                    </a:cubicBezTo>
                    <a:cubicBezTo>
                      <a:pt x="63" y="112"/>
                      <a:pt x="69" y="112"/>
                      <a:pt x="81" y="110"/>
                    </a:cubicBezTo>
                    <a:cubicBezTo>
                      <a:pt x="94" y="108"/>
                      <a:pt x="96" y="101"/>
                      <a:pt x="96" y="95"/>
                    </a:cubicBezTo>
                    <a:cubicBezTo>
                      <a:pt x="97" y="90"/>
                      <a:pt x="93" y="82"/>
                      <a:pt x="91" y="88"/>
                    </a:cubicBezTo>
                    <a:close/>
                  </a:path>
                </a:pathLst>
              </a:custGeom>
              <a:solidFill>
                <a:srgbClr val="505050"/>
              </a:solidFill>
              <a:ln>
                <a:noFill/>
              </a:ln>
              <a:extLst>
                <a:ext uri="{91240B29-F687-4F45-9708-019B960494DF}">
                  <a14:hiddenLine xmlns:a14="http://schemas.microsoft.com/office/drawing/2010/main" w="9525">
                    <a:solidFill>
                      <a:srgbClr val="000000"/>
                    </a:solidFill>
                    <a:round/>
                    <a:headEnd/>
                    <a:tailEnd/>
                  </a14:hiddenLine>
                </a:ext>
              </a:extLst>
            </p:spPr>
            <p:txBody>
              <a:bodyPr lIns="93247" tIns="46623" rIns="93247" bIns="46623"/>
              <a:lstStyle/>
              <a:p>
                <a:pPr defTabSz="914224" eaLnBrk="1" fontAlgn="auto" hangingPunct="1">
                  <a:spcBef>
                    <a:spcPts val="0"/>
                  </a:spcBef>
                  <a:spcAft>
                    <a:spcPts val="0"/>
                  </a:spcAft>
                  <a:defRPr/>
                </a:pPr>
                <a:endParaRPr lang="sl-SI" sz="1836" kern="0" dirty="0">
                  <a:solidFill>
                    <a:sysClr val="windowText" lastClr="000000"/>
                  </a:solidFill>
                  <a:latin typeface="+mn-lt"/>
                </a:endParaRPr>
              </a:p>
            </p:txBody>
          </p:sp>
          <p:sp>
            <p:nvSpPr>
              <p:cNvPr id="32" name="Freeform 10">
                <a:extLst>
                  <a:ext uri="{FF2B5EF4-FFF2-40B4-BE49-F238E27FC236}">
                    <a16:creationId xmlns:a16="http://schemas.microsoft.com/office/drawing/2014/main" id="{1EC54ED0-84B1-43C8-8C40-D1A874F22043}"/>
                  </a:ext>
                </a:extLst>
              </p:cNvPr>
              <p:cNvSpPr>
                <a:spLocks/>
              </p:cNvSpPr>
              <p:nvPr/>
            </p:nvSpPr>
            <p:spPr bwMode="auto">
              <a:xfrm>
                <a:off x="10917670" y="2984832"/>
                <a:ext cx="42407" cy="216138"/>
              </a:xfrm>
              <a:custGeom>
                <a:avLst/>
                <a:gdLst>
                  <a:gd name="T0" fmla="*/ 17 w 27"/>
                  <a:gd name="T1" fmla="*/ 15 h 136"/>
                  <a:gd name="T2" fmla="*/ 25 w 27"/>
                  <a:gd name="T3" fmla="*/ 8 h 136"/>
                  <a:gd name="T4" fmla="*/ 13 w 27"/>
                  <a:gd name="T5" fmla="*/ 0 h 136"/>
                  <a:gd name="T6" fmla="*/ 2 w 27"/>
                  <a:gd name="T7" fmla="*/ 8 h 136"/>
                  <a:gd name="T8" fmla="*/ 10 w 27"/>
                  <a:gd name="T9" fmla="*/ 15 h 136"/>
                  <a:gd name="T10" fmla="*/ 0 w 27"/>
                  <a:gd name="T11" fmla="*/ 125 h 136"/>
                  <a:gd name="T12" fmla="*/ 13 w 27"/>
                  <a:gd name="T13" fmla="*/ 136 h 136"/>
                  <a:gd name="T14" fmla="*/ 27 w 27"/>
                  <a:gd name="T15" fmla="*/ 125 h 136"/>
                  <a:gd name="T16" fmla="*/ 17 w 27"/>
                  <a:gd name="T17" fmla="*/ 15 h 136"/>
                </a:gdLst>
                <a:ahLst/>
                <a:cxnLst>
                  <a:cxn ang="0">
                    <a:pos x="T0" y="T1"/>
                  </a:cxn>
                  <a:cxn ang="0">
                    <a:pos x="T2" y="T3"/>
                  </a:cxn>
                  <a:cxn ang="0">
                    <a:pos x="T4" y="T5"/>
                  </a:cxn>
                  <a:cxn ang="0">
                    <a:pos x="T6" y="T7"/>
                  </a:cxn>
                  <a:cxn ang="0">
                    <a:pos x="T8" y="T9"/>
                  </a:cxn>
                  <a:cxn ang="0">
                    <a:pos x="T10" y="T11"/>
                  </a:cxn>
                  <a:cxn ang="0">
                    <a:pos x="T12" y="T13"/>
                  </a:cxn>
                  <a:cxn ang="0">
                    <a:pos x="T14" y="T15"/>
                  </a:cxn>
                  <a:cxn ang="0">
                    <a:pos x="T16" y="T17"/>
                  </a:cxn>
                </a:cxnLst>
                <a:rect l="0" t="0" r="r" b="b"/>
                <a:pathLst>
                  <a:path w="27" h="136">
                    <a:moveTo>
                      <a:pt x="17" y="15"/>
                    </a:moveTo>
                    <a:lnTo>
                      <a:pt x="25" y="8"/>
                    </a:lnTo>
                    <a:lnTo>
                      <a:pt x="13" y="0"/>
                    </a:lnTo>
                    <a:lnTo>
                      <a:pt x="2" y="8"/>
                    </a:lnTo>
                    <a:lnTo>
                      <a:pt x="10" y="15"/>
                    </a:lnTo>
                    <a:lnTo>
                      <a:pt x="0" y="125"/>
                    </a:lnTo>
                    <a:lnTo>
                      <a:pt x="13" y="136"/>
                    </a:lnTo>
                    <a:lnTo>
                      <a:pt x="27" y="125"/>
                    </a:lnTo>
                    <a:lnTo>
                      <a:pt x="17" y="15"/>
                    </a:lnTo>
                    <a:close/>
                  </a:path>
                </a:pathLst>
              </a:custGeom>
              <a:solidFill>
                <a:srgbClr val="00B294"/>
              </a:solidFill>
              <a:ln>
                <a:noFill/>
              </a:ln>
              <a:extLst>
                <a:ext uri="{91240B29-F687-4F45-9708-019B960494DF}">
                  <a14:hiddenLine xmlns:a14="http://schemas.microsoft.com/office/drawing/2010/main" w="9525">
                    <a:solidFill>
                      <a:srgbClr val="000000"/>
                    </a:solidFill>
                    <a:round/>
                    <a:headEnd/>
                    <a:tailEnd/>
                  </a14:hiddenLine>
                </a:ext>
              </a:extLst>
            </p:spPr>
            <p:txBody>
              <a:bodyPr lIns="93247" tIns="46623" rIns="93247" bIns="46623"/>
              <a:lstStyle/>
              <a:p>
                <a:pPr defTabSz="914224" eaLnBrk="1" fontAlgn="auto" hangingPunct="1">
                  <a:spcBef>
                    <a:spcPts val="0"/>
                  </a:spcBef>
                  <a:spcAft>
                    <a:spcPts val="0"/>
                  </a:spcAft>
                  <a:defRPr/>
                </a:pPr>
                <a:endParaRPr lang="sl-SI" sz="1836" kern="0" dirty="0">
                  <a:solidFill>
                    <a:sysClr val="windowText" lastClr="000000"/>
                  </a:solidFill>
                  <a:latin typeface="+mn-lt"/>
                </a:endParaRPr>
              </a:p>
            </p:txBody>
          </p:sp>
          <p:sp>
            <p:nvSpPr>
              <p:cNvPr id="33" name="Freeform 11">
                <a:extLst>
                  <a:ext uri="{FF2B5EF4-FFF2-40B4-BE49-F238E27FC236}">
                    <a16:creationId xmlns:a16="http://schemas.microsoft.com/office/drawing/2014/main" id="{AE7B16ED-DFA7-4880-9986-97F1BF69E677}"/>
                  </a:ext>
                </a:extLst>
              </p:cNvPr>
              <p:cNvSpPr>
                <a:spLocks/>
              </p:cNvSpPr>
              <p:nvPr/>
            </p:nvSpPr>
            <p:spPr bwMode="auto">
              <a:xfrm>
                <a:off x="10988993" y="2979044"/>
                <a:ext cx="77104" cy="196840"/>
              </a:xfrm>
              <a:custGeom>
                <a:avLst/>
                <a:gdLst>
                  <a:gd name="T0" fmla="*/ 0 w 60"/>
                  <a:gd name="T1" fmla="*/ 7 h 155"/>
                  <a:gd name="T2" fmla="*/ 24 w 60"/>
                  <a:gd name="T3" fmla="*/ 0 h 155"/>
                  <a:gd name="T4" fmla="*/ 60 w 60"/>
                  <a:gd name="T5" fmla="*/ 155 h 155"/>
                  <a:gd name="T6" fmla="*/ 35 w 60"/>
                  <a:gd name="T7" fmla="*/ 155 h 155"/>
                  <a:gd name="T8" fmla="*/ 0 w 60"/>
                  <a:gd name="T9" fmla="*/ 7 h 155"/>
                </a:gdLst>
                <a:ahLst/>
                <a:cxnLst>
                  <a:cxn ang="0">
                    <a:pos x="T0" y="T1"/>
                  </a:cxn>
                  <a:cxn ang="0">
                    <a:pos x="T2" y="T3"/>
                  </a:cxn>
                  <a:cxn ang="0">
                    <a:pos x="T4" y="T5"/>
                  </a:cxn>
                  <a:cxn ang="0">
                    <a:pos x="T6" y="T7"/>
                  </a:cxn>
                  <a:cxn ang="0">
                    <a:pos x="T8" y="T9"/>
                  </a:cxn>
                </a:cxnLst>
                <a:rect l="0" t="0" r="r" b="b"/>
                <a:pathLst>
                  <a:path w="60" h="155">
                    <a:moveTo>
                      <a:pt x="0" y="7"/>
                    </a:moveTo>
                    <a:cubicBezTo>
                      <a:pt x="8" y="5"/>
                      <a:pt x="16" y="3"/>
                      <a:pt x="24" y="0"/>
                    </a:cubicBezTo>
                    <a:cubicBezTo>
                      <a:pt x="47" y="51"/>
                      <a:pt x="54" y="100"/>
                      <a:pt x="60" y="155"/>
                    </a:cubicBezTo>
                    <a:cubicBezTo>
                      <a:pt x="35" y="155"/>
                      <a:pt x="35" y="155"/>
                      <a:pt x="35" y="155"/>
                    </a:cubicBezTo>
                    <a:cubicBezTo>
                      <a:pt x="29" y="102"/>
                      <a:pt x="23" y="55"/>
                      <a:pt x="0" y="7"/>
                    </a:cubicBezTo>
                    <a:close/>
                  </a:path>
                </a:pathLst>
              </a:custGeom>
              <a:solidFill>
                <a:srgbClr val="969696"/>
              </a:solidFill>
              <a:ln>
                <a:noFill/>
              </a:ln>
              <a:extLst>
                <a:ext uri="{91240B29-F687-4F45-9708-019B960494DF}">
                  <a14:hiddenLine xmlns:a14="http://schemas.microsoft.com/office/drawing/2010/main" w="9525">
                    <a:solidFill>
                      <a:srgbClr val="000000"/>
                    </a:solidFill>
                    <a:round/>
                    <a:headEnd/>
                    <a:tailEnd/>
                  </a14:hiddenLine>
                </a:ext>
              </a:extLst>
            </p:spPr>
            <p:txBody>
              <a:bodyPr lIns="93247" tIns="46623" rIns="93247" bIns="46623"/>
              <a:lstStyle/>
              <a:p>
                <a:pPr defTabSz="914224" eaLnBrk="1" fontAlgn="auto" hangingPunct="1">
                  <a:spcBef>
                    <a:spcPts val="0"/>
                  </a:spcBef>
                  <a:spcAft>
                    <a:spcPts val="0"/>
                  </a:spcAft>
                  <a:defRPr/>
                </a:pPr>
                <a:endParaRPr lang="sl-SI" sz="1836" kern="0" dirty="0">
                  <a:solidFill>
                    <a:sysClr val="windowText" lastClr="000000"/>
                  </a:solidFill>
                  <a:latin typeface="+mn-lt"/>
                </a:endParaRPr>
              </a:p>
            </p:txBody>
          </p:sp>
          <p:sp>
            <p:nvSpPr>
              <p:cNvPr id="34" name="Freeform 12">
                <a:extLst>
                  <a:ext uri="{FF2B5EF4-FFF2-40B4-BE49-F238E27FC236}">
                    <a16:creationId xmlns:a16="http://schemas.microsoft.com/office/drawing/2014/main" id="{CF14B58D-C727-44C7-9805-EA6A1E73F53F}"/>
                  </a:ext>
                </a:extLst>
              </p:cNvPr>
              <p:cNvSpPr>
                <a:spLocks/>
              </p:cNvSpPr>
              <p:nvPr/>
            </p:nvSpPr>
            <p:spPr bwMode="auto">
              <a:xfrm>
                <a:off x="10890684" y="3351495"/>
                <a:ext cx="46263" cy="237367"/>
              </a:xfrm>
              <a:custGeom>
                <a:avLst/>
                <a:gdLst>
                  <a:gd name="T0" fmla="*/ 25 w 29"/>
                  <a:gd name="T1" fmla="*/ 149 h 149"/>
                  <a:gd name="T2" fmla="*/ 4 w 29"/>
                  <a:gd name="T3" fmla="*/ 149 h 149"/>
                  <a:gd name="T4" fmla="*/ 0 w 29"/>
                  <a:gd name="T5" fmla="*/ 0 h 149"/>
                  <a:gd name="T6" fmla="*/ 29 w 29"/>
                  <a:gd name="T7" fmla="*/ 0 h 149"/>
                  <a:gd name="T8" fmla="*/ 25 w 29"/>
                  <a:gd name="T9" fmla="*/ 149 h 149"/>
                </a:gdLst>
                <a:ahLst/>
                <a:cxnLst>
                  <a:cxn ang="0">
                    <a:pos x="T0" y="T1"/>
                  </a:cxn>
                  <a:cxn ang="0">
                    <a:pos x="T2" y="T3"/>
                  </a:cxn>
                  <a:cxn ang="0">
                    <a:pos x="T4" y="T5"/>
                  </a:cxn>
                  <a:cxn ang="0">
                    <a:pos x="T6" y="T7"/>
                  </a:cxn>
                  <a:cxn ang="0">
                    <a:pos x="T8" y="T9"/>
                  </a:cxn>
                </a:cxnLst>
                <a:rect l="0" t="0" r="r" b="b"/>
                <a:pathLst>
                  <a:path w="29" h="149">
                    <a:moveTo>
                      <a:pt x="25" y="149"/>
                    </a:moveTo>
                    <a:lnTo>
                      <a:pt x="4" y="149"/>
                    </a:lnTo>
                    <a:lnTo>
                      <a:pt x="0" y="0"/>
                    </a:lnTo>
                    <a:lnTo>
                      <a:pt x="29" y="0"/>
                    </a:lnTo>
                    <a:lnTo>
                      <a:pt x="25" y="149"/>
                    </a:lnTo>
                    <a:close/>
                  </a:path>
                </a:pathLst>
              </a:custGeom>
              <a:solidFill>
                <a:srgbClr val="FFB900"/>
              </a:solidFill>
              <a:ln>
                <a:noFill/>
              </a:ln>
              <a:extLst>
                <a:ext uri="{91240B29-F687-4F45-9708-019B960494DF}">
                  <a14:hiddenLine xmlns:a14="http://schemas.microsoft.com/office/drawing/2010/main" w="9525">
                    <a:solidFill>
                      <a:srgbClr val="000000"/>
                    </a:solidFill>
                    <a:round/>
                    <a:headEnd/>
                    <a:tailEnd/>
                  </a14:hiddenLine>
                </a:ext>
              </a:extLst>
            </p:spPr>
            <p:txBody>
              <a:bodyPr lIns="93247" tIns="46623" rIns="93247" bIns="46623"/>
              <a:lstStyle/>
              <a:p>
                <a:pPr defTabSz="914224" eaLnBrk="1" fontAlgn="auto" hangingPunct="1">
                  <a:spcBef>
                    <a:spcPts val="0"/>
                  </a:spcBef>
                  <a:spcAft>
                    <a:spcPts val="0"/>
                  </a:spcAft>
                  <a:defRPr/>
                </a:pPr>
                <a:endParaRPr lang="sl-SI" sz="1836" kern="0" dirty="0">
                  <a:solidFill>
                    <a:sysClr val="windowText" lastClr="000000"/>
                  </a:solidFill>
                  <a:latin typeface="+mn-lt"/>
                </a:endParaRPr>
              </a:p>
            </p:txBody>
          </p:sp>
          <p:sp>
            <p:nvSpPr>
              <p:cNvPr id="35" name="Freeform 13">
                <a:extLst>
                  <a:ext uri="{FF2B5EF4-FFF2-40B4-BE49-F238E27FC236}">
                    <a16:creationId xmlns:a16="http://schemas.microsoft.com/office/drawing/2014/main" id="{AC84C770-E6B9-410E-9DAA-E1B95C0C011E}"/>
                  </a:ext>
                </a:extLst>
              </p:cNvPr>
              <p:cNvSpPr>
                <a:spLocks/>
              </p:cNvSpPr>
              <p:nvPr/>
            </p:nvSpPr>
            <p:spPr bwMode="auto">
              <a:xfrm>
                <a:off x="10892612" y="3567634"/>
                <a:ext cx="42407" cy="21228"/>
              </a:xfrm>
              <a:custGeom>
                <a:avLst/>
                <a:gdLst>
                  <a:gd name="T0" fmla="*/ 16 w 33"/>
                  <a:gd name="T1" fmla="*/ 0 h 16"/>
                  <a:gd name="T2" fmla="*/ 0 w 33"/>
                  <a:gd name="T3" fmla="*/ 16 h 16"/>
                  <a:gd name="T4" fmla="*/ 33 w 33"/>
                  <a:gd name="T5" fmla="*/ 16 h 16"/>
                  <a:gd name="T6" fmla="*/ 16 w 33"/>
                  <a:gd name="T7" fmla="*/ 0 h 16"/>
                </a:gdLst>
                <a:ahLst/>
                <a:cxnLst>
                  <a:cxn ang="0">
                    <a:pos x="T0" y="T1"/>
                  </a:cxn>
                  <a:cxn ang="0">
                    <a:pos x="T2" y="T3"/>
                  </a:cxn>
                  <a:cxn ang="0">
                    <a:pos x="T4" y="T5"/>
                  </a:cxn>
                  <a:cxn ang="0">
                    <a:pos x="T6" y="T7"/>
                  </a:cxn>
                </a:cxnLst>
                <a:rect l="0" t="0" r="r" b="b"/>
                <a:pathLst>
                  <a:path w="33" h="16">
                    <a:moveTo>
                      <a:pt x="16" y="0"/>
                    </a:moveTo>
                    <a:cubicBezTo>
                      <a:pt x="7" y="0"/>
                      <a:pt x="0" y="7"/>
                      <a:pt x="0" y="16"/>
                    </a:cubicBezTo>
                    <a:cubicBezTo>
                      <a:pt x="33" y="16"/>
                      <a:pt x="33" y="16"/>
                      <a:pt x="33" y="16"/>
                    </a:cubicBezTo>
                    <a:cubicBezTo>
                      <a:pt x="33" y="7"/>
                      <a:pt x="25" y="0"/>
                      <a:pt x="16" y="0"/>
                    </a:cubicBezTo>
                    <a:close/>
                  </a:path>
                </a:pathLst>
              </a:custGeom>
              <a:solidFill>
                <a:srgbClr val="68217A"/>
              </a:solidFill>
              <a:ln>
                <a:noFill/>
              </a:ln>
              <a:extLst>
                <a:ext uri="{91240B29-F687-4F45-9708-019B960494DF}">
                  <a14:hiddenLine xmlns:a14="http://schemas.microsoft.com/office/drawing/2010/main" w="9525">
                    <a:solidFill>
                      <a:srgbClr val="000000"/>
                    </a:solidFill>
                    <a:round/>
                    <a:headEnd/>
                    <a:tailEnd/>
                  </a14:hiddenLine>
                </a:ext>
              </a:extLst>
            </p:spPr>
            <p:txBody>
              <a:bodyPr lIns="93247" tIns="46623" rIns="93247" bIns="46623"/>
              <a:lstStyle/>
              <a:p>
                <a:pPr defTabSz="914224" eaLnBrk="1" fontAlgn="auto" hangingPunct="1">
                  <a:spcBef>
                    <a:spcPts val="0"/>
                  </a:spcBef>
                  <a:spcAft>
                    <a:spcPts val="0"/>
                  </a:spcAft>
                  <a:defRPr/>
                </a:pPr>
                <a:endParaRPr lang="sl-SI" sz="1836" kern="0" dirty="0">
                  <a:solidFill>
                    <a:sysClr val="windowText" lastClr="000000"/>
                  </a:solidFill>
                  <a:latin typeface="+mn-lt"/>
                </a:endParaRPr>
              </a:p>
            </p:txBody>
          </p:sp>
          <p:sp>
            <p:nvSpPr>
              <p:cNvPr id="36" name="Freeform 14">
                <a:extLst>
                  <a:ext uri="{FF2B5EF4-FFF2-40B4-BE49-F238E27FC236}">
                    <a16:creationId xmlns:a16="http://schemas.microsoft.com/office/drawing/2014/main" id="{7BD41242-6C11-435F-9C8E-584A6ED568F8}"/>
                  </a:ext>
                </a:extLst>
              </p:cNvPr>
              <p:cNvSpPr>
                <a:spLocks/>
              </p:cNvSpPr>
              <p:nvPr/>
            </p:nvSpPr>
            <p:spPr bwMode="auto">
              <a:xfrm>
                <a:off x="10944657" y="3351495"/>
                <a:ext cx="44336" cy="237367"/>
              </a:xfrm>
              <a:custGeom>
                <a:avLst/>
                <a:gdLst>
                  <a:gd name="T0" fmla="*/ 4 w 28"/>
                  <a:gd name="T1" fmla="*/ 149 h 149"/>
                  <a:gd name="T2" fmla="*/ 24 w 28"/>
                  <a:gd name="T3" fmla="*/ 149 h 149"/>
                  <a:gd name="T4" fmla="*/ 28 w 28"/>
                  <a:gd name="T5" fmla="*/ 0 h 149"/>
                  <a:gd name="T6" fmla="*/ 0 w 28"/>
                  <a:gd name="T7" fmla="*/ 0 h 149"/>
                  <a:gd name="T8" fmla="*/ 4 w 28"/>
                  <a:gd name="T9" fmla="*/ 149 h 149"/>
                </a:gdLst>
                <a:ahLst/>
                <a:cxnLst>
                  <a:cxn ang="0">
                    <a:pos x="T0" y="T1"/>
                  </a:cxn>
                  <a:cxn ang="0">
                    <a:pos x="T2" y="T3"/>
                  </a:cxn>
                  <a:cxn ang="0">
                    <a:pos x="T4" y="T5"/>
                  </a:cxn>
                  <a:cxn ang="0">
                    <a:pos x="T6" y="T7"/>
                  </a:cxn>
                  <a:cxn ang="0">
                    <a:pos x="T8" y="T9"/>
                  </a:cxn>
                </a:cxnLst>
                <a:rect l="0" t="0" r="r" b="b"/>
                <a:pathLst>
                  <a:path w="28" h="149">
                    <a:moveTo>
                      <a:pt x="4" y="149"/>
                    </a:moveTo>
                    <a:lnTo>
                      <a:pt x="24" y="149"/>
                    </a:lnTo>
                    <a:lnTo>
                      <a:pt x="28" y="0"/>
                    </a:lnTo>
                    <a:lnTo>
                      <a:pt x="0" y="0"/>
                    </a:lnTo>
                    <a:lnTo>
                      <a:pt x="4" y="149"/>
                    </a:lnTo>
                    <a:close/>
                  </a:path>
                </a:pathLst>
              </a:custGeom>
              <a:solidFill>
                <a:srgbClr val="FFB900"/>
              </a:solidFill>
              <a:ln>
                <a:noFill/>
              </a:ln>
              <a:extLst>
                <a:ext uri="{91240B29-F687-4F45-9708-019B960494DF}">
                  <a14:hiddenLine xmlns:a14="http://schemas.microsoft.com/office/drawing/2010/main" w="9525">
                    <a:solidFill>
                      <a:srgbClr val="000000"/>
                    </a:solidFill>
                    <a:round/>
                    <a:headEnd/>
                    <a:tailEnd/>
                  </a14:hiddenLine>
                </a:ext>
              </a:extLst>
            </p:spPr>
            <p:txBody>
              <a:bodyPr lIns="93247" tIns="46623" rIns="93247" bIns="46623"/>
              <a:lstStyle/>
              <a:p>
                <a:pPr defTabSz="914224" eaLnBrk="1" fontAlgn="auto" hangingPunct="1">
                  <a:spcBef>
                    <a:spcPts val="0"/>
                  </a:spcBef>
                  <a:spcAft>
                    <a:spcPts val="0"/>
                  </a:spcAft>
                  <a:defRPr/>
                </a:pPr>
                <a:endParaRPr lang="sl-SI" sz="1836" kern="0" dirty="0">
                  <a:solidFill>
                    <a:sysClr val="windowText" lastClr="000000"/>
                  </a:solidFill>
                  <a:latin typeface="+mn-lt"/>
                </a:endParaRPr>
              </a:p>
            </p:txBody>
          </p:sp>
          <p:sp>
            <p:nvSpPr>
              <p:cNvPr id="37" name="Freeform 15">
                <a:extLst>
                  <a:ext uri="{FF2B5EF4-FFF2-40B4-BE49-F238E27FC236}">
                    <a16:creationId xmlns:a16="http://schemas.microsoft.com/office/drawing/2014/main" id="{5C3715F1-27BD-4BB9-BA9D-FC9473D1C239}"/>
                  </a:ext>
                </a:extLst>
              </p:cNvPr>
              <p:cNvSpPr>
                <a:spLocks/>
              </p:cNvSpPr>
              <p:nvPr/>
            </p:nvSpPr>
            <p:spPr bwMode="auto">
              <a:xfrm>
                <a:off x="10944657" y="3567634"/>
                <a:ext cx="44336" cy="21228"/>
              </a:xfrm>
              <a:custGeom>
                <a:avLst/>
                <a:gdLst>
                  <a:gd name="T0" fmla="*/ 16 w 33"/>
                  <a:gd name="T1" fmla="*/ 0 h 16"/>
                  <a:gd name="T2" fmla="*/ 33 w 33"/>
                  <a:gd name="T3" fmla="*/ 16 h 16"/>
                  <a:gd name="T4" fmla="*/ 0 w 33"/>
                  <a:gd name="T5" fmla="*/ 16 h 16"/>
                  <a:gd name="T6" fmla="*/ 16 w 33"/>
                  <a:gd name="T7" fmla="*/ 0 h 16"/>
                </a:gdLst>
                <a:ahLst/>
                <a:cxnLst>
                  <a:cxn ang="0">
                    <a:pos x="T0" y="T1"/>
                  </a:cxn>
                  <a:cxn ang="0">
                    <a:pos x="T2" y="T3"/>
                  </a:cxn>
                  <a:cxn ang="0">
                    <a:pos x="T4" y="T5"/>
                  </a:cxn>
                  <a:cxn ang="0">
                    <a:pos x="T6" y="T7"/>
                  </a:cxn>
                </a:cxnLst>
                <a:rect l="0" t="0" r="r" b="b"/>
                <a:pathLst>
                  <a:path w="33" h="16">
                    <a:moveTo>
                      <a:pt x="16" y="0"/>
                    </a:moveTo>
                    <a:cubicBezTo>
                      <a:pt x="25" y="0"/>
                      <a:pt x="33" y="7"/>
                      <a:pt x="33" y="16"/>
                    </a:cubicBezTo>
                    <a:cubicBezTo>
                      <a:pt x="0" y="16"/>
                      <a:pt x="0" y="16"/>
                      <a:pt x="0" y="16"/>
                    </a:cubicBezTo>
                    <a:cubicBezTo>
                      <a:pt x="0" y="7"/>
                      <a:pt x="7" y="0"/>
                      <a:pt x="16" y="0"/>
                    </a:cubicBezTo>
                    <a:close/>
                  </a:path>
                </a:pathLst>
              </a:custGeom>
              <a:solidFill>
                <a:srgbClr val="68217A"/>
              </a:solidFill>
              <a:ln>
                <a:noFill/>
              </a:ln>
              <a:extLst>
                <a:ext uri="{91240B29-F687-4F45-9708-019B960494DF}">
                  <a14:hiddenLine xmlns:a14="http://schemas.microsoft.com/office/drawing/2010/main" w="9525">
                    <a:solidFill>
                      <a:srgbClr val="000000"/>
                    </a:solidFill>
                    <a:round/>
                    <a:headEnd/>
                    <a:tailEnd/>
                  </a14:hiddenLine>
                </a:ext>
              </a:extLst>
            </p:spPr>
            <p:txBody>
              <a:bodyPr lIns="93247" tIns="46623" rIns="93247" bIns="46623"/>
              <a:lstStyle/>
              <a:p>
                <a:pPr defTabSz="914224" eaLnBrk="1" fontAlgn="auto" hangingPunct="1">
                  <a:spcBef>
                    <a:spcPts val="0"/>
                  </a:spcBef>
                  <a:spcAft>
                    <a:spcPts val="0"/>
                  </a:spcAft>
                  <a:defRPr/>
                </a:pPr>
                <a:endParaRPr lang="sl-SI" sz="1836" kern="0" dirty="0">
                  <a:solidFill>
                    <a:sysClr val="windowText" lastClr="000000"/>
                  </a:solidFill>
                  <a:latin typeface="+mn-lt"/>
                </a:endParaRPr>
              </a:p>
            </p:txBody>
          </p:sp>
          <p:sp>
            <p:nvSpPr>
              <p:cNvPr id="38" name="Freeform 16">
                <a:extLst>
                  <a:ext uri="{FF2B5EF4-FFF2-40B4-BE49-F238E27FC236}">
                    <a16:creationId xmlns:a16="http://schemas.microsoft.com/office/drawing/2014/main" id="{0E3AE3E0-C722-4BD4-8E19-7CEEC39B4661}"/>
                  </a:ext>
                </a:extLst>
              </p:cNvPr>
              <p:cNvSpPr>
                <a:spLocks/>
              </p:cNvSpPr>
              <p:nvPr/>
            </p:nvSpPr>
            <p:spPr bwMode="auto">
              <a:xfrm>
                <a:off x="11037182" y="3175884"/>
                <a:ext cx="23131" cy="25087"/>
              </a:xfrm>
              <a:custGeom>
                <a:avLst/>
                <a:gdLst>
                  <a:gd name="T0" fmla="*/ 0 w 18"/>
                  <a:gd name="T1" fmla="*/ 0 h 20"/>
                  <a:gd name="T2" fmla="*/ 0 w 18"/>
                  <a:gd name="T3" fmla="*/ 11 h 20"/>
                  <a:gd name="T4" fmla="*/ 9 w 18"/>
                  <a:gd name="T5" fmla="*/ 20 h 20"/>
                  <a:gd name="T6" fmla="*/ 18 w 18"/>
                  <a:gd name="T7" fmla="*/ 11 h 20"/>
                  <a:gd name="T8" fmla="*/ 18 w 18"/>
                  <a:gd name="T9" fmla="*/ 0 h 20"/>
                  <a:gd name="T10" fmla="*/ 0 w 18"/>
                  <a:gd name="T11" fmla="*/ 0 h 20"/>
                </a:gdLst>
                <a:ahLst/>
                <a:cxnLst>
                  <a:cxn ang="0">
                    <a:pos x="T0" y="T1"/>
                  </a:cxn>
                  <a:cxn ang="0">
                    <a:pos x="T2" y="T3"/>
                  </a:cxn>
                  <a:cxn ang="0">
                    <a:pos x="T4" y="T5"/>
                  </a:cxn>
                  <a:cxn ang="0">
                    <a:pos x="T6" y="T7"/>
                  </a:cxn>
                  <a:cxn ang="0">
                    <a:pos x="T8" y="T9"/>
                  </a:cxn>
                  <a:cxn ang="0">
                    <a:pos x="T10" y="T11"/>
                  </a:cxn>
                </a:cxnLst>
                <a:rect l="0" t="0" r="r" b="b"/>
                <a:pathLst>
                  <a:path w="18" h="20">
                    <a:moveTo>
                      <a:pt x="0" y="0"/>
                    </a:moveTo>
                    <a:cubicBezTo>
                      <a:pt x="0" y="11"/>
                      <a:pt x="0" y="11"/>
                      <a:pt x="0" y="11"/>
                    </a:cubicBezTo>
                    <a:cubicBezTo>
                      <a:pt x="0" y="16"/>
                      <a:pt x="4" y="20"/>
                      <a:pt x="9" y="20"/>
                    </a:cubicBezTo>
                    <a:cubicBezTo>
                      <a:pt x="14" y="20"/>
                      <a:pt x="18" y="16"/>
                      <a:pt x="18" y="11"/>
                    </a:cubicBezTo>
                    <a:cubicBezTo>
                      <a:pt x="18" y="0"/>
                      <a:pt x="18" y="0"/>
                      <a:pt x="18" y="0"/>
                    </a:cubicBezTo>
                    <a:lnTo>
                      <a:pt x="0" y="0"/>
                    </a:lnTo>
                    <a:close/>
                  </a:path>
                </a:pathLst>
              </a:custGeom>
              <a:solidFill>
                <a:srgbClr val="FFB900"/>
              </a:solidFill>
              <a:ln>
                <a:noFill/>
              </a:ln>
              <a:extLst>
                <a:ext uri="{91240B29-F687-4F45-9708-019B960494DF}">
                  <a14:hiddenLine xmlns:a14="http://schemas.microsoft.com/office/drawing/2010/main" w="9525">
                    <a:solidFill>
                      <a:srgbClr val="000000"/>
                    </a:solidFill>
                    <a:round/>
                    <a:headEnd/>
                    <a:tailEnd/>
                  </a14:hiddenLine>
                </a:ext>
              </a:extLst>
            </p:spPr>
            <p:txBody>
              <a:bodyPr lIns="93247" tIns="46623" rIns="93247" bIns="46623"/>
              <a:lstStyle/>
              <a:p>
                <a:pPr defTabSz="914224" eaLnBrk="1" fontAlgn="auto" hangingPunct="1">
                  <a:spcBef>
                    <a:spcPts val="0"/>
                  </a:spcBef>
                  <a:spcAft>
                    <a:spcPts val="0"/>
                  </a:spcAft>
                  <a:defRPr/>
                </a:pPr>
                <a:endParaRPr lang="sl-SI" sz="1836" kern="0" dirty="0">
                  <a:solidFill>
                    <a:sysClr val="windowText" lastClr="000000"/>
                  </a:solidFill>
                  <a:latin typeface="+mn-lt"/>
                </a:endParaRPr>
              </a:p>
            </p:txBody>
          </p:sp>
          <p:sp>
            <p:nvSpPr>
              <p:cNvPr id="39" name="Freeform 17">
                <a:extLst>
                  <a:ext uri="{FF2B5EF4-FFF2-40B4-BE49-F238E27FC236}">
                    <a16:creationId xmlns:a16="http://schemas.microsoft.com/office/drawing/2014/main" id="{46DBCEB2-3C45-4FE7-B205-04AF7793156F}"/>
                  </a:ext>
                </a:extLst>
              </p:cNvPr>
              <p:cNvSpPr>
                <a:spLocks/>
              </p:cNvSpPr>
              <p:nvPr/>
            </p:nvSpPr>
            <p:spPr bwMode="auto">
              <a:xfrm>
                <a:off x="10809724" y="2979044"/>
                <a:ext cx="77104" cy="196840"/>
              </a:xfrm>
              <a:custGeom>
                <a:avLst/>
                <a:gdLst>
                  <a:gd name="T0" fmla="*/ 61 w 61"/>
                  <a:gd name="T1" fmla="*/ 7 h 155"/>
                  <a:gd name="T2" fmla="*/ 36 w 61"/>
                  <a:gd name="T3" fmla="*/ 0 h 155"/>
                  <a:gd name="T4" fmla="*/ 0 w 61"/>
                  <a:gd name="T5" fmla="*/ 155 h 155"/>
                  <a:gd name="T6" fmla="*/ 25 w 61"/>
                  <a:gd name="T7" fmla="*/ 155 h 155"/>
                  <a:gd name="T8" fmla="*/ 61 w 61"/>
                  <a:gd name="T9" fmla="*/ 7 h 155"/>
                </a:gdLst>
                <a:ahLst/>
                <a:cxnLst>
                  <a:cxn ang="0">
                    <a:pos x="T0" y="T1"/>
                  </a:cxn>
                  <a:cxn ang="0">
                    <a:pos x="T2" y="T3"/>
                  </a:cxn>
                  <a:cxn ang="0">
                    <a:pos x="T4" y="T5"/>
                  </a:cxn>
                  <a:cxn ang="0">
                    <a:pos x="T6" y="T7"/>
                  </a:cxn>
                  <a:cxn ang="0">
                    <a:pos x="T8" y="T9"/>
                  </a:cxn>
                </a:cxnLst>
                <a:rect l="0" t="0" r="r" b="b"/>
                <a:pathLst>
                  <a:path w="61" h="155">
                    <a:moveTo>
                      <a:pt x="61" y="7"/>
                    </a:moveTo>
                    <a:cubicBezTo>
                      <a:pt x="53" y="5"/>
                      <a:pt x="44" y="3"/>
                      <a:pt x="36" y="0"/>
                    </a:cubicBezTo>
                    <a:cubicBezTo>
                      <a:pt x="12" y="51"/>
                      <a:pt x="5" y="100"/>
                      <a:pt x="0" y="155"/>
                    </a:cubicBezTo>
                    <a:cubicBezTo>
                      <a:pt x="25" y="155"/>
                      <a:pt x="25" y="155"/>
                      <a:pt x="25" y="155"/>
                    </a:cubicBezTo>
                    <a:cubicBezTo>
                      <a:pt x="31" y="102"/>
                      <a:pt x="38" y="55"/>
                      <a:pt x="61" y="7"/>
                    </a:cubicBezTo>
                    <a:close/>
                  </a:path>
                </a:pathLst>
              </a:custGeom>
              <a:solidFill>
                <a:srgbClr val="969696"/>
              </a:solidFill>
              <a:ln>
                <a:noFill/>
              </a:ln>
              <a:extLst>
                <a:ext uri="{91240B29-F687-4F45-9708-019B960494DF}">
                  <a14:hiddenLine xmlns:a14="http://schemas.microsoft.com/office/drawing/2010/main" w="9525">
                    <a:solidFill>
                      <a:srgbClr val="000000"/>
                    </a:solidFill>
                    <a:round/>
                    <a:headEnd/>
                    <a:tailEnd/>
                  </a14:hiddenLine>
                </a:ext>
              </a:extLst>
            </p:spPr>
            <p:txBody>
              <a:bodyPr lIns="93247" tIns="46623" rIns="93247" bIns="46623"/>
              <a:lstStyle/>
              <a:p>
                <a:pPr defTabSz="914224" eaLnBrk="1" fontAlgn="auto" hangingPunct="1">
                  <a:spcBef>
                    <a:spcPts val="0"/>
                  </a:spcBef>
                  <a:spcAft>
                    <a:spcPts val="0"/>
                  </a:spcAft>
                  <a:defRPr/>
                </a:pPr>
                <a:endParaRPr lang="sl-SI" sz="1836" kern="0" dirty="0">
                  <a:solidFill>
                    <a:sysClr val="windowText" lastClr="000000"/>
                  </a:solidFill>
                  <a:latin typeface="+mn-lt"/>
                </a:endParaRPr>
              </a:p>
            </p:txBody>
          </p:sp>
          <p:sp>
            <p:nvSpPr>
              <p:cNvPr id="40" name="Freeform 18">
                <a:extLst>
                  <a:ext uri="{FF2B5EF4-FFF2-40B4-BE49-F238E27FC236}">
                    <a16:creationId xmlns:a16="http://schemas.microsoft.com/office/drawing/2014/main" id="{B5EB38F9-3DF2-4BCA-9756-B2703DE6992A}"/>
                  </a:ext>
                </a:extLst>
              </p:cNvPr>
              <p:cNvSpPr>
                <a:spLocks/>
              </p:cNvSpPr>
              <p:nvPr/>
            </p:nvSpPr>
            <p:spPr bwMode="auto">
              <a:xfrm>
                <a:off x="10813579" y="3175884"/>
                <a:ext cx="23131" cy="25087"/>
              </a:xfrm>
              <a:custGeom>
                <a:avLst/>
                <a:gdLst>
                  <a:gd name="T0" fmla="*/ 19 w 19"/>
                  <a:gd name="T1" fmla="*/ 0 h 20"/>
                  <a:gd name="T2" fmla="*/ 19 w 19"/>
                  <a:gd name="T3" fmla="*/ 11 h 20"/>
                  <a:gd name="T4" fmla="*/ 10 w 19"/>
                  <a:gd name="T5" fmla="*/ 20 h 20"/>
                  <a:gd name="T6" fmla="*/ 0 w 19"/>
                  <a:gd name="T7" fmla="*/ 11 h 20"/>
                  <a:gd name="T8" fmla="*/ 0 w 19"/>
                  <a:gd name="T9" fmla="*/ 0 h 20"/>
                  <a:gd name="T10" fmla="*/ 19 w 19"/>
                  <a:gd name="T11" fmla="*/ 0 h 20"/>
                </a:gdLst>
                <a:ahLst/>
                <a:cxnLst>
                  <a:cxn ang="0">
                    <a:pos x="T0" y="T1"/>
                  </a:cxn>
                  <a:cxn ang="0">
                    <a:pos x="T2" y="T3"/>
                  </a:cxn>
                  <a:cxn ang="0">
                    <a:pos x="T4" y="T5"/>
                  </a:cxn>
                  <a:cxn ang="0">
                    <a:pos x="T6" y="T7"/>
                  </a:cxn>
                  <a:cxn ang="0">
                    <a:pos x="T8" y="T9"/>
                  </a:cxn>
                  <a:cxn ang="0">
                    <a:pos x="T10" y="T11"/>
                  </a:cxn>
                </a:cxnLst>
                <a:rect l="0" t="0" r="r" b="b"/>
                <a:pathLst>
                  <a:path w="19" h="20">
                    <a:moveTo>
                      <a:pt x="19" y="0"/>
                    </a:moveTo>
                    <a:cubicBezTo>
                      <a:pt x="19" y="11"/>
                      <a:pt x="19" y="11"/>
                      <a:pt x="19" y="11"/>
                    </a:cubicBezTo>
                    <a:cubicBezTo>
                      <a:pt x="19" y="16"/>
                      <a:pt x="15" y="20"/>
                      <a:pt x="10" y="20"/>
                    </a:cubicBezTo>
                    <a:cubicBezTo>
                      <a:pt x="4" y="20"/>
                      <a:pt x="0" y="16"/>
                      <a:pt x="0" y="11"/>
                    </a:cubicBezTo>
                    <a:cubicBezTo>
                      <a:pt x="0" y="0"/>
                      <a:pt x="0" y="0"/>
                      <a:pt x="0" y="0"/>
                    </a:cubicBezTo>
                    <a:lnTo>
                      <a:pt x="19" y="0"/>
                    </a:lnTo>
                    <a:close/>
                  </a:path>
                </a:pathLst>
              </a:custGeom>
              <a:solidFill>
                <a:srgbClr val="FFB900"/>
              </a:solidFill>
              <a:ln>
                <a:noFill/>
              </a:ln>
              <a:extLst>
                <a:ext uri="{91240B29-F687-4F45-9708-019B960494DF}">
                  <a14:hiddenLine xmlns:a14="http://schemas.microsoft.com/office/drawing/2010/main" w="9525">
                    <a:solidFill>
                      <a:srgbClr val="000000"/>
                    </a:solidFill>
                    <a:round/>
                    <a:headEnd/>
                    <a:tailEnd/>
                  </a14:hiddenLine>
                </a:ext>
              </a:extLst>
            </p:spPr>
            <p:txBody>
              <a:bodyPr lIns="93247" tIns="46623" rIns="93247" bIns="46623"/>
              <a:lstStyle/>
              <a:p>
                <a:pPr defTabSz="914224" eaLnBrk="1" fontAlgn="auto" hangingPunct="1">
                  <a:spcBef>
                    <a:spcPts val="0"/>
                  </a:spcBef>
                  <a:spcAft>
                    <a:spcPts val="0"/>
                  </a:spcAft>
                  <a:defRPr/>
                </a:pPr>
                <a:endParaRPr lang="sl-SI" sz="1836" kern="0" dirty="0">
                  <a:solidFill>
                    <a:sysClr val="windowText" lastClr="000000"/>
                  </a:solidFill>
                  <a:latin typeface="+mn-lt"/>
                </a:endParaRPr>
              </a:p>
            </p:txBody>
          </p:sp>
          <p:sp>
            <p:nvSpPr>
              <p:cNvPr id="41" name="Freeform 19">
                <a:extLst>
                  <a:ext uri="{FF2B5EF4-FFF2-40B4-BE49-F238E27FC236}">
                    <a16:creationId xmlns:a16="http://schemas.microsoft.com/office/drawing/2014/main" id="{1E69F700-F74C-44C6-94D6-D479B76B8886}"/>
                  </a:ext>
                </a:extLst>
              </p:cNvPr>
              <p:cNvSpPr>
                <a:spLocks/>
              </p:cNvSpPr>
              <p:nvPr/>
            </p:nvSpPr>
            <p:spPr bwMode="auto">
              <a:xfrm>
                <a:off x="10855987" y="2975184"/>
                <a:ext cx="163848" cy="250875"/>
              </a:xfrm>
              <a:custGeom>
                <a:avLst/>
                <a:gdLst>
                  <a:gd name="T0" fmla="*/ 66 w 103"/>
                  <a:gd name="T1" fmla="*/ 0 h 159"/>
                  <a:gd name="T2" fmla="*/ 51 w 103"/>
                  <a:gd name="T3" fmla="*/ 115 h 159"/>
                  <a:gd name="T4" fmla="*/ 37 w 103"/>
                  <a:gd name="T5" fmla="*/ 0 h 159"/>
                  <a:gd name="T6" fmla="*/ 0 w 103"/>
                  <a:gd name="T7" fmla="*/ 3 h 159"/>
                  <a:gd name="T8" fmla="*/ 7 w 103"/>
                  <a:gd name="T9" fmla="*/ 159 h 159"/>
                  <a:gd name="T10" fmla="*/ 95 w 103"/>
                  <a:gd name="T11" fmla="*/ 159 h 159"/>
                  <a:gd name="T12" fmla="*/ 103 w 103"/>
                  <a:gd name="T13" fmla="*/ 3 h 159"/>
                  <a:gd name="T14" fmla="*/ 66 w 103"/>
                  <a:gd name="T15" fmla="*/ 0 h 159"/>
                </a:gdLst>
                <a:ahLst/>
                <a:cxnLst>
                  <a:cxn ang="0">
                    <a:pos x="T0" y="T1"/>
                  </a:cxn>
                  <a:cxn ang="0">
                    <a:pos x="T2" y="T3"/>
                  </a:cxn>
                  <a:cxn ang="0">
                    <a:pos x="T4" y="T5"/>
                  </a:cxn>
                  <a:cxn ang="0">
                    <a:pos x="T6" y="T7"/>
                  </a:cxn>
                  <a:cxn ang="0">
                    <a:pos x="T8" y="T9"/>
                  </a:cxn>
                  <a:cxn ang="0">
                    <a:pos x="T10" y="T11"/>
                  </a:cxn>
                  <a:cxn ang="0">
                    <a:pos x="T12" y="T13"/>
                  </a:cxn>
                  <a:cxn ang="0">
                    <a:pos x="T14" y="T15"/>
                  </a:cxn>
                </a:cxnLst>
                <a:rect l="0" t="0" r="r" b="b"/>
                <a:pathLst>
                  <a:path w="103" h="159">
                    <a:moveTo>
                      <a:pt x="66" y="0"/>
                    </a:moveTo>
                    <a:lnTo>
                      <a:pt x="51" y="115"/>
                    </a:lnTo>
                    <a:lnTo>
                      <a:pt x="37" y="0"/>
                    </a:lnTo>
                    <a:lnTo>
                      <a:pt x="0" y="3"/>
                    </a:lnTo>
                    <a:lnTo>
                      <a:pt x="7" y="159"/>
                    </a:lnTo>
                    <a:lnTo>
                      <a:pt x="95" y="159"/>
                    </a:lnTo>
                    <a:lnTo>
                      <a:pt x="103" y="3"/>
                    </a:lnTo>
                    <a:lnTo>
                      <a:pt x="66" y="0"/>
                    </a:lnTo>
                    <a:close/>
                  </a:path>
                </a:pathLst>
              </a:custGeom>
              <a:solidFill>
                <a:srgbClr val="969696"/>
              </a:solidFill>
              <a:ln>
                <a:noFill/>
              </a:ln>
              <a:extLst>
                <a:ext uri="{91240B29-F687-4F45-9708-019B960494DF}">
                  <a14:hiddenLine xmlns:a14="http://schemas.microsoft.com/office/drawing/2010/main" w="9525">
                    <a:solidFill>
                      <a:srgbClr val="000000"/>
                    </a:solidFill>
                    <a:round/>
                    <a:headEnd/>
                    <a:tailEnd/>
                  </a14:hiddenLine>
                </a:ext>
              </a:extLst>
            </p:spPr>
            <p:txBody>
              <a:bodyPr lIns="93247" tIns="46623" rIns="93247" bIns="46623"/>
              <a:lstStyle/>
              <a:p>
                <a:pPr defTabSz="914224" eaLnBrk="1" fontAlgn="auto" hangingPunct="1">
                  <a:spcBef>
                    <a:spcPts val="0"/>
                  </a:spcBef>
                  <a:spcAft>
                    <a:spcPts val="0"/>
                  </a:spcAft>
                  <a:defRPr/>
                </a:pPr>
                <a:endParaRPr lang="sl-SI" sz="1836" kern="0" dirty="0">
                  <a:solidFill>
                    <a:sysClr val="windowText" lastClr="000000"/>
                  </a:solidFill>
                  <a:latin typeface="+mn-lt"/>
                </a:endParaRPr>
              </a:p>
            </p:txBody>
          </p:sp>
          <p:sp>
            <p:nvSpPr>
              <p:cNvPr id="42" name="Freeform 20">
                <a:extLst>
                  <a:ext uri="{FF2B5EF4-FFF2-40B4-BE49-F238E27FC236}">
                    <a16:creationId xmlns:a16="http://schemas.microsoft.com/office/drawing/2014/main" id="{7705ECE6-C880-4BCA-944F-A2FFF9822CB5}"/>
                  </a:ext>
                </a:extLst>
              </p:cNvPr>
              <p:cNvSpPr>
                <a:spLocks/>
              </p:cNvSpPr>
              <p:nvPr/>
            </p:nvSpPr>
            <p:spPr bwMode="auto">
              <a:xfrm>
                <a:off x="10975499" y="2884482"/>
                <a:ext cx="0" cy="0"/>
              </a:xfrm>
              <a:custGeom>
                <a:avLst/>
                <a:gdLst>
                  <a:gd name="T0" fmla="*/ 1 w 1"/>
                  <a:gd name="T1" fmla="*/ 0 w 1"/>
                  <a:gd name="T2" fmla="*/ 1 w 1"/>
                </a:gdLst>
                <a:ahLst/>
                <a:cxnLst>
                  <a:cxn ang="0">
                    <a:pos x="T0" y="0"/>
                  </a:cxn>
                  <a:cxn ang="0">
                    <a:pos x="T1" y="0"/>
                  </a:cxn>
                  <a:cxn ang="0">
                    <a:pos x="T2" y="0"/>
                  </a:cxn>
                </a:cxnLst>
                <a:rect l="0" t="0" r="r" b="b"/>
                <a:pathLst>
                  <a:path w="1">
                    <a:moveTo>
                      <a:pt x="1" y="0"/>
                    </a:moveTo>
                    <a:cubicBezTo>
                      <a:pt x="1" y="0"/>
                      <a:pt x="0" y="0"/>
                      <a:pt x="0" y="0"/>
                    </a:cubicBezTo>
                    <a:cubicBezTo>
                      <a:pt x="0" y="0"/>
                      <a:pt x="1" y="0"/>
                      <a:pt x="1" y="0"/>
                    </a:cubicBezTo>
                    <a:close/>
                  </a:path>
                </a:pathLst>
              </a:custGeom>
              <a:solidFill>
                <a:srgbClr val="FFD60A"/>
              </a:solidFill>
              <a:ln>
                <a:noFill/>
              </a:ln>
              <a:extLst>
                <a:ext uri="{91240B29-F687-4F45-9708-019B960494DF}">
                  <a14:hiddenLine xmlns:a14="http://schemas.microsoft.com/office/drawing/2010/main" w="9525">
                    <a:solidFill>
                      <a:srgbClr val="000000"/>
                    </a:solidFill>
                    <a:round/>
                    <a:headEnd/>
                    <a:tailEnd/>
                  </a14:hiddenLine>
                </a:ext>
              </a:extLst>
            </p:spPr>
            <p:txBody>
              <a:bodyPr lIns="93247" tIns="46623" rIns="93247" bIns="46623"/>
              <a:lstStyle/>
              <a:p>
                <a:pPr defTabSz="914224" eaLnBrk="1" fontAlgn="auto" hangingPunct="1">
                  <a:spcBef>
                    <a:spcPts val="0"/>
                  </a:spcBef>
                  <a:spcAft>
                    <a:spcPts val="0"/>
                  </a:spcAft>
                  <a:defRPr/>
                </a:pPr>
                <a:endParaRPr lang="sl-SI" sz="1836" kern="0" dirty="0">
                  <a:solidFill>
                    <a:sysClr val="windowText" lastClr="000000"/>
                  </a:solidFill>
                  <a:latin typeface="+mn-lt"/>
                </a:endParaRPr>
              </a:p>
            </p:txBody>
          </p:sp>
          <p:sp>
            <p:nvSpPr>
              <p:cNvPr id="43" name="Freeform 21">
                <a:extLst>
                  <a:ext uri="{FF2B5EF4-FFF2-40B4-BE49-F238E27FC236}">
                    <a16:creationId xmlns:a16="http://schemas.microsoft.com/office/drawing/2014/main" id="{A4F08BBB-1A1B-4462-8E98-E9992954A7B7}"/>
                  </a:ext>
                </a:extLst>
              </p:cNvPr>
              <p:cNvSpPr>
                <a:spLocks/>
              </p:cNvSpPr>
              <p:nvPr/>
            </p:nvSpPr>
            <p:spPr bwMode="auto">
              <a:xfrm>
                <a:off x="10975499" y="2882553"/>
                <a:ext cx="0" cy="0"/>
              </a:xfrm>
              <a:custGeom>
                <a:avLst/>
                <a:gdLst/>
                <a:ahLst/>
                <a:cxnLst>
                  <a:cxn ang="0">
                    <a:pos x="0" y="0"/>
                  </a:cxn>
                  <a:cxn ang="0">
                    <a:pos x="0" y="0"/>
                  </a:cxn>
                  <a:cxn ang="0">
                    <a:pos x="0" y="0"/>
                  </a:cxn>
                </a:cxnLst>
                <a:rect l="0" t="0" r="r" b="b"/>
                <a:pathLst>
                  <a:path>
                    <a:moveTo>
                      <a:pt x="0" y="0"/>
                    </a:moveTo>
                    <a:cubicBezTo>
                      <a:pt x="0" y="0"/>
                      <a:pt x="0" y="0"/>
                      <a:pt x="0" y="0"/>
                    </a:cubicBezTo>
                    <a:cubicBezTo>
                      <a:pt x="0" y="0"/>
                      <a:pt x="0" y="0"/>
                      <a:pt x="0" y="0"/>
                    </a:cubicBezTo>
                    <a:close/>
                  </a:path>
                </a:pathLst>
              </a:custGeom>
              <a:solidFill>
                <a:srgbClr val="FFD60A"/>
              </a:solidFill>
              <a:ln>
                <a:noFill/>
              </a:ln>
              <a:extLst>
                <a:ext uri="{91240B29-F687-4F45-9708-019B960494DF}">
                  <a14:hiddenLine xmlns:a14="http://schemas.microsoft.com/office/drawing/2010/main" w="9525">
                    <a:solidFill>
                      <a:srgbClr val="000000"/>
                    </a:solidFill>
                    <a:round/>
                    <a:headEnd/>
                    <a:tailEnd/>
                  </a14:hiddenLine>
                </a:ext>
              </a:extLst>
            </p:spPr>
            <p:txBody>
              <a:bodyPr lIns="93247" tIns="46623" rIns="93247" bIns="46623"/>
              <a:lstStyle/>
              <a:p>
                <a:pPr defTabSz="914224" eaLnBrk="1" fontAlgn="auto" hangingPunct="1">
                  <a:spcBef>
                    <a:spcPts val="0"/>
                  </a:spcBef>
                  <a:spcAft>
                    <a:spcPts val="0"/>
                  </a:spcAft>
                  <a:defRPr/>
                </a:pPr>
                <a:endParaRPr lang="sl-SI" sz="1836" kern="0" dirty="0">
                  <a:solidFill>
                    <a:sysClr val="windowText" lastClr="000000"/>
                  </a:solidFill>
                  <a:latin typeface="+mn-lt"/>
                </a:endParaRPr>
              </a:p>
            </p:txBody>
          </p:sp>
          <p:sp>
            <p:nvSpPr>
              <p:cNvPr id="44" name="Freeform 22">
                <a:extLst>
                  <a:ext uri="{FF2B5EF4-FFF2-40B4-BE49-F238E27FC236}">
                    <a16:creationId xmlns:a16="http://schemas.microsoft.com/office/drawing/2014/main" id="{A67FEF04-8310-4E17-BB11-C669679E845C}"/>
                  </a:ext>
                </a:extLst>
              </p:cNvPr>
              <p:cNvSpPr>
                <a:spLocks/>
              </p:cNvSpPr>
              <p:nvPr/>
            </p:nvSpPr>
            <p:spPr bwMode="auto">
              <a:xfrm>
                <a:off x="10973572" y="2878694"/>
                <a:ext cx="0" cy="0"/>
              </a:xfrm>
              <a:custGeom>
                <a:avLst/>
                <a:gdLst/>
                <a:ahLst/>
                <a:cxnLst>
                  <a:cxn ang="0">
                    <a:pos x="0" y="0"/>
                  </a:cxn>
                  <a:cxn ang="0">
                    <a:pos x="0" y="0"/>
                  </a:cxn>
                  <a:cxn ang="0">
                    <a:pos x="0" y="0"/>
                  </a:cxn>
                </a:cxnLst>
                <a:rect l="0" t="0" r="r" b="b"/>
                <a:pathLst>
                  <a:path>
                    <a:moveTo>
                      <a:pt x="0" y="0"/>
                    </a:moveTo>
                    <a:cubicBezTo>
                      <a:pt x="0" y="0"/>
                      <a:pt x="0" y="0"/>
                      <a:pt x="0" y="0"/>
                    </a:cubicBezTo>
                    <a:cubicBezTo>
                      <a:pt x="0" y="0"/>
                      <a:pt x="0" y="0"/>
                      <a:pt x="0" y="0"/>
                    </a:cubicBezTo>
                    <a:close/>
                  </a:path>
                </a:pathLst>
              </a:custGeom>
              <a:solidFill>
                <a:srgbClr val="FFD60A"/>
              </a:solidFill>
              <a:ln>
                <a:noFill/>
              </a:ln>
              <a:extLst>
                <a:ext uri="{91240B29-F687-4F45-9708-019B960494DF}">
                  <a14:hiddenLine xmlns:a14="http://schemas.microsoft.com/office/drawing/2010/main" w="9525">
                    <a:solidFill>
                      <a:srgbClr val="000000"/>
                    </a:solidFill>
                    <a:round/>
                    <a:headEnd/>
                    <a:tailEnd/>
                  </a14:hiddenLine>
                </a:ext>
              </a:extLst>
            </p:spPr>
            <p:txBody>
              <a:bodyPr lIns="93247" tIns="46623" rIns="93247" bIns="46623"/>
              <a:lstStyle/>
              <a:p>
                <a:pPr defTabSz="914224" eaLnBrk="1" fontAlgn="auto" hangingPunct="1">
                  <a:spcBef>
                    <a:spcPts val="0"/>
                  </a:spcBef>
                  <a:spcAft>
                    <a:spcPts val="0"/>
                  </a:spcAft>
                  <a:defRPr/>
                </a:pPr>
                <a:endParaRPr lang="sl-SI" sz="1836" kern="0" dirty="0">
                  <a:solidFill>
                    <a:sysClr val="windowText" lastClr="000000"/>
                  </a:solidFill>
                  <a:latin typeface="+mn-lt"/>
                </a:endParaRPr>
              </a:p>
            </p:txBody>
          </p:sp>
          <p:sp>
            <p:nvSpPr>
              <p:cNvPr id="45" name="Freeform 23">
                <a:extLst>
                  <a:ext uri="{FF2B5EF4-FFF2-40B4-BE49-F238E27FC236}">
                    <a16:creationId xmlns:a16="http://schemas.microsoft.com/office/drawing/2014/main" id="{C66AF52F-1170-43D1-8BAC-61CB541123A2}"/>
                  </a:ext>
                </a:extLst>
              </p:cNvPr>
              <p:cNvSpPr>
                <a:spLocks/>
              </p:cNvSpPr>
              <p:nvPr/>
            </p:nvSpPr>
            <p:spPr bwMode="auto">
              <a:xfrm>
                <a:off x="10973572" y="2880623"/>
                <a:ext cx="0" cy="0"/>
              </a:xfrm>
              <a:custGeom>
                <a:avLst/>
                <a:gdLst/>
                <a:ahLst/>
                <a:cxnLst>
                  <a:cxn ang="0">
                    <a:pos x="0" y="0"/>
                  </a:cxn>
                  <a:cxn ang="0">
                    <a:pos x="0" y="0"/>
                  </a:cxn>
                  <a:cxn ang="0">
                    <a:pos x="0" y="0"/>
                  </a:cxn>
                </a:cxnLst>
                <a:rect l="0" t="0" r="r" b="b"/>
                <a:pathLst>
                  <a:path>
                    <a:moveTo>
                      <a:pt x="0" y="0"/>
                    </a:moveTo>
                    <a:cubicBezTo>
                      <a:pt x="0" y="0"/>
                      <a:pt x="0" y="0"/>
                      <a:pt x="0" y="0"/>
                    </a:cubicBezTo>
                    <a:cubicBezTo>
                      <a:pt x="0" y="0"/>
                      <a:pt x="0" y="0"/>
                      <a:pt x="0" y="0"/>
                    </a:cubicBezTo>
                    <a:close/>
                  </a:path>
                </a:pathLst>
              </a:custGeom>
              <a:solidFill>
                <a:srgbClr val="FFD60A"/>
              </a:solidFill>
              <a:ln>
                <a:noFill/>
              </a:ln>
              <a:extLst>
                <a:ext uri="{91240B29-F687-4F45-9708-019B960494DF}">
                  <a14:hiddenLine xmlns:a14="http://schemas.microsoft.com/office/drawing/2010/main" w="9525">
                    <a:solidFill>
                      <a:srgbClr val="000000"/>
                    </a:solidFill>
                    <a:round/>
                    <a:headEnd/>
                    <a:tailEnd/>
                  </a14:hiddenLine>
                </a:ext>
              </a:extLst>
            </p:spPr>
            <p:txBody>
              <a:bodyPr lIns="93247" tIns="46623" rIns="93247" bIns="46623"/>
              <a:lstStyle/>
              <a:p>
                <a:pPr defTabSz="914224" eaLnBrk="1" fontAlgn="auto" hangingPunct="1">
                  <a:spcBef>
                    <a:spcPts val="0"/>
                  </a:spcBef>
                  <a:spcAft>
                    <a:spcPts val="0"/>
                  </a:spcAft>
                  <a:defRPr/>
                </a:pPr>
                <a:endParaRPr lang="sl-SI" sz="1836" kern="0" dirty="0">
                  <a:solidFill>
                    <a:sysClr val="windowText" lastClr="000000"/>
                  </a:solidFill>
                  <a:latin typeface="+mn-lt"/>
                </a:endParaRPr>
              </a:p>
            </p:txBody>
          </p:sp>
          <p:sp>
            <p:nvSpPr>
              <p:cNvPr id="46" name="Freeform 24">
                <a:extLst>
                  <a:ext uri="{FF2B5EF4-FFF2-40B4-BE49-F238E27FC236}">
                    <a16:creationId xmlns:a16="http://schemas.microsoft.com/office/drawing/2014/main" id="{84D79187-961B-402F-8DBF-6AB7BABFF883}"/>
                  </a:ext>
                </a:extLst>
              </p:cNvPr>
              <p:cNvSpPr>
                <a:spLocks/>
              </p:cNvSpPr>
              <p:nvPr/>
            </p:nvSpPr>
            <p:spPr bwMode="auto">
              <a:xfrm>
                <a:off x="10900322" y="2878694"/>
                <a:ext cx="0" cy="0"/>
              </a:xfrm>
              <a:custGeom>
                <a:avLst/>
                <a:gdLst/>
                <a:ahLst/>
                <a:cxnLst>
                  <a:cxn ang="0">
                    <a:pos x="0" y="0"/>
                  </a:cxn>
                  <a:cxn ang="0">
                    <a:pos x="0" y="0"/>
                  </a:cxn>
                  <a:cxn ang="0">
                    <a:pos x="0" y="0"/>
                  </a:cxn>
                </a:cxnLst>
                <a:rect l="0" t="0" r="r" b="b"/>
                <a:pathLst>
                  <a:path>
                    <a:moveTo>
                      <a:pt x="0" y="0"/>
                    </a:moveTo>
                    <a:cubicBezTo>
                      <a:pt x="0" y="0"/>
                      <a:pt x="0" y="0"/>
                      <a:pt x="0" y="0"/>
                    </a:cubicBezTo>
                    <a:cubicBezTo>
                      <a:pt x="0" y="0"/>
                      <a:pt x="0" y="0"/>
                      <a:pt x="0" y="0"/>
                    </a:cubicBezTo>
                    <a:close/>
                  </a:path>
                </a:pathLst>
              </a:custGeom>
              <a:solidFill>
                <a:srgbClr val="FFD60A"/>
              </a:solidFill>
              <a:ln>
                <a:noFill/>
              </a:ln>
              <a:extLst>
                <a:ext uri="{91240B29-F687-4F45-9708-019B960494DF}">
                  <a14:hiddenLine xmlns:a14="http://schemas.microsoft.com/office/drawing/2010/main" w="9525">
                    <a:solidFill>
                      <a:srgbClr val="000000"/>
                    </a:solidFill>
                    <a:round/>
                    <a:headEnd/>
                    <a:tailEnd/>
                  </a14:hiddenLine>
                </a:ext>
              </a:extLst>
            </p:spPr>
            <p:txBody>
              <a:bodyPr lIns="93247" tIns="46623" rIns="93247" bIns="46623"/>
              <a:lstStyle/>
              <a:p>
                <a:pPr defTabSz="914224" eaLnBrk="1" fontAlgn="auto" hangingPunct="1">
                  <a:spcBef>
                    <a:spcPts val="0"/>
                  </a:spcBef>
                  <a:spcAft>
                    <a:spcPts val="0"/>
                  </a:spcAft>
                  <a:defRPr/>
                </a:pPr>
                <a:endParaRPr lang="sl-SI" sz="1836" kern="0" dirty="0">
                  <a:solidFill>
                    <a:sysClr val="windowText" lastClr="000000"/>
                  </a:solidFill>
                  <a:latin typeface="+mn-lt"/>
                </a:endParaRPr>
              </a:p>
            </p:txBody>
          </p:sp>
          <p:sp>
            <p:nvSpPr>
              <p:cNvPr id="47" name="Freeform 25">
                <a:extLst>
                  <a:ext uri="{FF2B5EF4-FFF2-40B4-BE49-F238E27FC236}">
                    <a16:creationId xmlns:a16="http://schemas.microsoft.com/office/drawing/2014/main" id="{C8BE48EB-98BD-4BA2-8B02-EADEFA5BC55C}"/>
                  </a:ext>
                </a:extLst>
              </p:cNvPr>
              <p:cNvSpPr>
                <a:spLocks/>
              </p:cNvSpPr>
              <p:nvPr/>
            </p:nvSpPr>
            <p:spPr bwMode="auto">
              <a:xfrm>
                <a:off x="10975499" y="2886413"/>
                <a:ext cx="0" cy="0"/>
              </a:xfrm>
              <a:custGeom>
                <a:avLst/>
                <a:gdLst>
                  <a:gd name="T0" fmla="*/ 1 h 1"/>
                  <a:gd name="T1" fmla="*/ 0 h 1"/>
                  <a:gd name="T2" fmla="*/ 1 h 1"/>
                </a:gdLst>
                <a:ahLst/>
                <a:cxnLst>
                  <a:cxn ang="0">
                    <a:pos x="0" y="T0"/>
                  </a:cxn>
                  <a:cxn ang="0">
                    <a:pos x="0" y="T1"/>
                  </a:cxn>
                  <a:cxn ang="0">
                    <a:pos x="0" y="T2"/>
                  </a:cxn>
                </a:cxnLst>
                <a:rect l="0" t="0" r="r" b="b"/>
                <a:pathLst>
                  <a:path h="1">
                    <a:moveTo>
                      <a:pt x="0" y="1"/>
                    </a:moveTo>
                    <a:cubicBezTo>
                      <a:pt x="0" y="1"/>
                      <a:pt x="0" y="0"/>
                      <a:pt x="0" y="0"/>
                    </a:cubicBezTo>
                    <a:cubicBezTo>
                      <a:pt x="0" y="0"/>
                      <a:pt x="0" y="1"/>
                      <a:pt x="0" y="1"/>
                    </a:cubicBezTo>
                    <a:close/>
                  </a:path>
                </a:pathLst>
              </a:custGeom>
              <a:solidFill>
                <a:srgbClr val="FFD60A"/>
              </a:solidFill>
              <a:ln>
                <a:noFill/>
              </a:ln>
              <a:extLst>
                <a:ext uri="{91240B29-F687-4F45-9708-019B960494DF}">
                  <a14:hiddenLine xmlns:a14="http://schemas.microsoft.com/office/drawing/2010/main" w="9525">
                    <a:solidFill>
                      <a:srgbClr val="000000"/>
                    </a:solidFill>
                    <a:round/>
                    <a:headEnd/>
                    <a:tailEnd/>
                  </a14:hiddenLine>
                </a:ext>
              </a:extLst>
            </p:spPr>
            <p:txBody>
              <a:bodyPr lIns="93247" tIns="46623" rIns="93247" bIns="46623"/>
              <a:lstStyle/>
              <a:p>
                <a:pPr defTabSz="914224" eaLnBrk="1" fontAlgn="auto" hangingPunct="1">
                  <a:spcBef>
                    <a:spcPts val="0"/>
                  </a:spcBef>
                  <a:spcAft>
                    <a:spcPts val="0"/>
                  </a:spcAft>
                  <a:defRPr/>
                </a:pPr>
                <a:endParaRPr lang="sl-SI" sz="1836" kern="0" dirty="0">
                  <a:solidFill>
                    <a:sysClr val="windowText" lastClr="000000"/>
                  </a:solidFill>
                  <a:latin typeface="+mn-lt"/>
                </a:endParaRPr>
              </a:p>
            </p:txBody>
          </p:sp>
          <p:sp>
            <p:nvSpPr>
              <p:cNvPr id="48" name="Freeform 26">
                <a:extLst>
                  <a:ext uri="{FF2B5EF4-FFF2-40B4-BE49-F238E27FC236}">
                    <a16:creationId xmlns:a16="http://schemas.microsoft.com/office/drawing/2014/main" id="{6E29F6F3-93D6-4F8F-A698-1D83CDB8F1EF}"/>
                  </a:ext>
                </a:extLst>
              </p:cNvPr>
              <p:cNvSpPr>
                <a:spLocks/>
              </p:cNvSpPr>
              <p:nvPr/>
            </p:nvSpPr>
            <p:spPr bwMode="auto">
              <a:xfrm>
                <a:off x="10975499" y="2886413"/>
                <a:ext cx="0" cy="1929"/>
              </a:xfrm>
              <a:custGeom>
                <a:avLst/>
                <a:gdLst>
                  <a:gd name="T0" fmla="*/ 2 h 2"/>
                  <a:gd name="T1" fmla="*/ 0 h 2"/>
                  <a:gd name="T2" fmla="*/ 2 h 2"/>
                </a:gdLst>
                <a:ahLst/>
                <a:cxnLst>
                  <a:cxn ang="0">
                    <a:pos x="0" y="T0"/>
                  </a:cxn>
                  <a:cxn ang="0">
                    <a:pos x="0" y="T1"/>
                  </a:cxn>
                  <a:cxn ang="0">
                    <a:pos x="0" y="T2"/>
                  </a:cxn>
                </a:cxnLst>
                <a:rect l="0" t="0" r="r" b="b"/>
                <a:pathLst>
                  <a:path h="2">
                    <a:moveTo>
                      <a:pt x="0" y="2"/>
                    </a:moveTo>
                    <a:cubicBezTo>
                      <a:pt x="0" y="1"/>
                      <a:pt x="0" y="1"/>
                      <a:pt x="0" y="0"/>
                    </a:cubicBezTo>
                    <a:cubicBezTo>
                      <a:pt x="0" y="1"/>
                      <a:pt x="0" y="1"/>
                      <a:pt x="0" y="2"/>
                    </a:cubicBezTo>
                    <a:close/>
                  </a:path>
                </a:pathLst>
              </a:custGeom>
              <a:solidFill>
                <a:srgbClr val="FFD60A"/>
              </a:solidFill>
              <a:ln>
                <a:noFill/>
              </a:ln>
              <a:extLst>
                <a:ext uri="{91240B29-F687-4F45-9708-019B960494DF}">
                  <a14:hiddenLine xmlns:a14="http://schemas.microsoft.com/office/drawing/2010/main" w="9525">
                    <a:solidFill>
                      <a:srgbClr val="000000"/>
                    </a:solidFill>
                    <a:round/>
                    <a:headEnd/>
                    <a:tailEnd/>
                  </a14:hiddenLine>
                </a:ext>
              </a:extLst>
            </p:spPr>
            <p:txBody>
              <a:bodyPr lIns="93247" tIns="46623" rIns="93247" bIns="46623"/>
              <a:lstStyle/>
              <a:p>
                <a:pPr defTabSz="914224" eaLnBrk="1" fontAlgn="auto" hangingPunct="1">
                  <a:spcBef>
                    <a:spcPts val="0"/>
                  </a:spcBef>
                  <a:spcAft>
                    <a:spcPts val="0"/>
                  </a:spcAft>
                  <a:defRPr/>
                </a:pPr>
                <a:endParaRPr lang="sl-SI" sz="1836" kern="0" dirty="0">
                  <a:solidFill>
                    <a:sysClr val="windowText" lastClr="000000"/>
                  </a:solidFill>
                  <a:latin typeface="+mn-lt"/>
                </a:endParaRPr>
              </a:p>
            </p:txBody>
          </p:sp>
          <p:sp>
            <p:nvSpPr>
              <p:cNvPr id="49" name="Freeform 27">
                <a:extLst>
                  <a:ext uri="{FF2B5EF4-FFF2-40B4-BE49-F238E27FC236}">
                    <a16:creationId xmlns:a16="http://schemas.microsoft.com/office/drawing/2014/main" id="{A1475F98-3978-4925-A150-29BCFE311558}"/>
                  </a:ext>
                </a:extLst>
              </p:cNvPr>
              <p:cNvSpPr>
                <a:spLocks/>
              </p:cNvSpPr>
              <p:nvPr/>
            </p:nvSpPr>
            <p:spPr bwMode="auto">
              <a:xfrm>
                <a:off x="10971643" y="2876763"/>
                <a:ext cx="0" cy="0"/>
              </a:xfrm>
              <a:custGeom>
                <a:avLst/>
                <a:gdLst/>
                <a:ahLst/>
                <a:cxnLst>
                  <a:cxn ang="0">
                    <a:pos x="0" y="0"/>
                  </a:cxn>
                  <a:cxn ang="0">
                    <a:pos x="0" y="0"/>
                  </a:cxn>
                  <a:cxn ang="0">
                    <a:pos x="0" y="0"/>
                  </a:cxn>
                </a:cxnLst>
                <a:rect l="0" t="0" r="r" b="b"/>
                <a:pathLst>
                  <a:path>
                    <a:moveTo>
                      <a:pt x="0" y="0"/>
                    </a:moveTo>
                    <a:cubicBezTo>
                      <a:pt x="0" y="0"/>
                      <a:pt x="0" y="0"/>
                      <a:pt x="0" y="0"/>
                    </a:cubicBezTo>
                    <a:cubicBezTo>
                      <a:pt x="0" y="0"/>
                      <a:pt x="0" y="0"/>
                      <a:pt x="0" y="0"/>
                    </a:cubicBezTo>
                    <a:close/>
                  </a:path>
                </a:pathLst>
              </a:custGeom>
              <a:solidFill>
                <a:srgbClr val="FFD60A"/>
              </a:solidFill>
              <a:ln>
                <a:noFill/>
              </a:ln>
              <a:extLst>
                <a:ext uri="{91240B29-F687-4F45-9708-019B960494DF}">
                  <a14:hiddenLine xmlns:a14="http://schemas.microsoft.com/office/drawing/2010/main" w="9525">
                    <a:solidFill>
                      <a:srgbClr val="000000"/>
                    </a:solidFill>
                    <a:round/>
                    <a:headEnd/>
                    <a:tailEnd/>
                  </a14:hiddenLine>
                </a:ext>
              </a:extLst>
            </p:spPr>
            <p:txBody>
              <a:bodyPr lIns="93247" tIns="46623" rIns="93247" bIns="46623"/>
              <a:lstStyle/>
              <a:p>
                <a:pPr defTabSz="914224" eaLnBrk="1" fontAlgn="auto" hangingPunct="1">
                  <a:spcBef>
                    <a:spcPts val="0"/>
                  </a:spcBef>
                  <a:spcAft>
                    <a:spcPts val="0"/>
                  </a:spcAft>
                  <a:defRPr/>
                </a:pPr>
                <a:endParaRPr lang="sl-SI" sz="1836" kern="0" dirty="0">
                  <a:solidFill>
                    <a:sysClr val="windowText" lastClr="000000"/>
                  </a:solidFill>
                  <a:latin typeface="+mn-lt"/>
                </a:endParaRPr>
              </a:p>
            </p:txBody>
          </p:sp>
          <p:sp>
            <p:nvSpPr>
              <p:cNvPr id="50" name="Freeform 28">
                <a:extLst>
                  <a:ext uri="{FF2B5EF4-FFF2-40B4-BE49-F238E27FC236}">
                    <a16:creationId xmlns:a16="http://schemas.microsoft.com/office/drawing/2014/main" id="{78C358F2-CA2D-4F2A-8E0C-C79100371AA8}"/>
                  </a:ext>
                </a:extLst>
              </p:cNvPr>
              <p:cNvSpPr>
                <a:spLocks/>
              </p:cNvSpPr>
              <p:nvPr/>
            </p:nvSpPr>
            <p:spPr bwMode="auto">
              <a:xfrm>
                <a:off x="10900322" y="2886413"/>
                <a:ext cx="0" cy="0"/>
              </a:xfrm>
              <a:custGeom>
                <a:avLst/>
                <a:gdLst/>
                <a:ahLst/>
                <a:cxnLst>
                  <a:cxn ang="0">
                    <a:pos x="0" y="0"/>
                  </a:cxn>
                  <a:cxn ang="0">
                    <a:pos x="0" y="0"/>
                  </a:cxn>
                  <a:cxn ang="0">
                    <a:pos x="0" y="0"/>
                  </a:cxn>
                </a:cxnLst>
                <a:rect l="0" t="0" r="r" b="b"/>
                <a:pathLst>
                  <a:path>
                    <a:moveTo>
                      <a:pt x="0" y="0"/>
                    </a:moveTo>
                    <a:cubicBezTo>
                      <a:pt x="0" y="0"/>
                      <a:pt x="0" y="0"/>
                      <a:pt x="0" y="0"/>
                    </a:cubicBezTo>
                    <a:cubicBezTo>
                      <a:pt x="0" y="0"/>
                      <a:pt x="0" y="0"/>
                      <a:pt x="0" y="0"/>
                    </a:cubicBezTo>
                    <a:close/>
                  </a:path>
                </a:pathLst>
              </a:custGeom>
              <a:solidFill>
                <a:srgbClr val="FFD60A"/>
              </a:solidFill>
              <a:ln>
                <a:noFill/>
              </a:ln>
              <a:extLst>
                <a:ext uri="{91240B29-F687-4F45-9708-019B960494DF}">
                  <a14:hiddenLine xmlns:a14="http://schemas.microsoft.com/office/drawing/2010/main" w="9525">
                    <a:solidFill>
                      <a:srgbClr val="000000"/>
                    </a:solidFill>
                    <a:round/>
                    <a:headEnd/>
                    <a:tailEnd/>
                  </a14:hiddenLine>
                </a:ext>
              </a:extLst>
            </p:spPr>
            <p:txBody>
              <a:bodyPr lIns="93247" tIns="46623" rIns="93247" bIns="46623"/>
              <a:lstStyle/>
              <a:p>
                <a:pPr defTabSz="914224" eaLnBrk="1" fontAlgn="auto" hangingPunct="1">
                  <a:spcBef>
                    <a:spcPts val="0"/>
                  </a:spcBef>
                  <a:spcAft>
                    <a:spcPts val="0"/>
                  </a:spcAft>
                  <a:defRPr/>
                </a:pPr>
                <a:endParaRPr lang="sl-SI" sz="1836" kern="0" dirty="0">
                  <a:solidFill>
                    <a:sysClr val="windowText" lastClr="000000"/>
                  </a:solidFill>
                  <a:latin typeface="+mn-lt"/>
                </a:endParaRPr>
              </a:p>
            </p:txBody>
          </p:sp>
          <p:sp>
            <p:nvSpPr>
              <p:cNvPr id="51" name="Freeform 29">
                <a:extLst>
                  <a:ext uri="{FF2B5EF4-FFF2-40B4-BE49-F238E27FC236}">
                    <a16:creationId xmlns:a16="http://schemas.microsoft.com/office/drawing/2014/main" id="{E0A8FF05-9AF0-4EC5-86B8-E2C8C9C3B1D2}"/>
                  </a:ext>
                </a:extLst>
              </p:cNvPr>
              <p:cNvSpPr>
                <a:spLocks/>
              </p:cNvSpPr>
              <p:nvPr/>
            </p:nvSpPr>
            <p:spPr bwMode="auto">
              <a:xfrm>
                <a:off x="10900322" y="2882553"/>
                <a:ext cx="0" cy="0"/>
              </a:xfrm>
              <a:custGeom>
                <a:avLst/>
                <a:gdLst/>
                <a:ahLst/>
                <a:cxnLst>
                  <a:cxn ang="0">
                    <a:pos x="0" y="0"/>
                  </a:cxn>
                  <a:cxn ang="0">
                    <a:pos x="0" y="0"/>
                  </a:cxn>
                  <a:cxn ang="0">
                    <a:pos x="0" y="0"/>
                  </a:cxn>
                </a:cxnLst>
                <a:rect l="0" t="0" r="r" b="b"/>
                <a:pathLst>
                  <a:path>
                    <a:moveTo>
                      <a:pt x="0" y="0"/>
                    </a:moveTo>
                    <a:cubicBezTo>
                      <a:pt x="0" y="0"/>
                      <a:pt x="0" y="0"/>
                      <a:pt x="0" y="0"/>
                    </a:cubicBezTo>
                    <a:cubicBezTo>
                      <a:pt x="0" y="0"/>
                      <a:pt x="0" y="0"/>
                      <a:pt x="0" y="0"/>
                    </a:cubicBezTo>
                    <a:close/>
                  </a:path>
                </a:pathLst>
              </a:custGeom>
              <a:solidFill>
                <a:srgbClr val="FFD60A"/>
              </a:solidFill>
              <a:ln>
                <a:noFill/>
              </a:ln>
              <a:extLst>
                <a:ext uri="{91240B29-F687-4F45-9708-019B960494DF}">
                  <a14:hiddenLine xmlns:a14="http://schemas.microsoft.com/office/drawing/2010/main" w="9525">
                    <a:solidFill>
                      <a:srgbClr val="000000"/>
                    </a:solidFill>
                    <a:round/>
                    <a:headEnd/>
                    <a:tailEnd/>
                  </a14:hiddenLine>
                </a:ext>
              </a:extLst>
            </p:spPr>
            <p:txBody>
              <a:bodyPr lIns="93247" tIns="46623" rIns="93247" bIns="46623"/>
              <a:lstStyle/>
              <a:p>
                <a:pPr defTabSz="914224" eaLnBrk="1" fontAlgn="auto" hangingPunct="1">
                  <a:spcBef>
                    <a:spcPts val="0"/>
                  </a:spcBef>
                  <a:spcAft>
                    <a:spcPts val="0"/>
                  </a:spcAft>
                  <a:defRPr/>
                </a:pPr>
                <a:endParaRPr lang="sl-SI" sz="1836" kern="0" dirty="0">
                  <a:solidFill>
                    <a:sysClr val="windowText" lastClr="000000"/>
                  </a:solidFill>
                  <a:latin typeface="+mn-lt"/>
                </a:endParaRPr>
              </a:p>
            </p:txBody>
          </p:sp>
          <p:sp>
            <p:nvSpPr>
              <p:cNvPr id="52" name="Freeform 30">
                <a:extLst>
                  <a:ext uri="{FF2B5EF4-FFF2-40B4-BE49-F238E27FC236}">
                    <a16:creationId xmlns:a16="http://schemas.microsoft.com/office/drawing/2014/main" id="{6152D77C-F67E-4977-9EAE-877044961936}"/>
                  </a:ext>
                </a:extLst>
              </p:cNvPr>
              <p:cNvSpPr>
                <a:spLocks/>
              </p:cNvSpPr>
              <p:nvPr/>
            </p:nvSpPr>
            <p:spPr bwMode="auto">
              <a:xfrm>
                <a:off x="10900322" y="2880623"/>
                <a:ext cx="0" cy="0"/>
              </a:xfrm>
              <a:custGeom>
                <a:avLst/>
                <a:gdLst/>
                <a:ahLst/>
                <a:cxnLst>
                  <a:cxn ang="0">
                    <a:pos x="0" y="0"/>
                  </a:cxn>
                  <a:cxn ang="0">
                    <a:pos x="0" y="0"/>
                  </a:cxn>
                  <a:cxn ang="0">
                    <a:pos x="0" y="0"/>
                  </a:cxn>
                </a:cxnLst>
                <a:rect l="0" t="0" r="r" b="b"/>
                <a:pathLst>
                  <a:path>
                    <a:moveTo>
                      <a:pt x="0" y="0"/>
                    </a:moveTo>
                    <a:cubicBezTo>
                      <a:pt x="0" y="0"/>
                      <a:pt x="0" y="0"/>
                      <a:pt x="0" y="0"/>
                    </a:cubicBezTo>
                    <a:cubicBezTo>
                      <a:pt x="0" y="0"/>
                      <a:pt x="0" y="0"/>
                      <a:pt x="0" y="0"/>
                    </a:cubicBezTo>
                    <a:close/>
                  </a:path>
                </a:pathLst>
              </a:custGeom>
              <a:solidFill>
                <a:srgbClr val="FFD60A"/>
              </a:solidFill>
              <a:ln>
                <a:noFill/>
              </a:ln>
              <a:extLst>
                <a:ext uri="{91240B29-F687-4F45-9708-019B960494DF}">
                  <a14:hiddenLine xmlns:a14="http://schemas.microsoft.com/office/drawing/2010/main" w="9525">
                    <a:solidFill>
                      <a:srgbClr val="000000"/>
                    </a:solidFill>
                    <a:round/>
                    <a:headEnd/>
                    <a:tailEnd/>
                  </a14:hiddenLine>
                </a:ext>
              </a:extLst>
            </p:spPr>
            <p:txBody>
              <a:bodyPr lIns="93247" tIns="46623" rIns="93247" bIns="46623"/>
              <a:lstStyle/>
              <a:p>
                <a:pPr defTabSz="914224" eaLnBrk="1" fontAlgn="auto" hangingPunct="1">
                  <a:spcBef>
                    <a:spcPts val="0"/>
                  </a:spcBef>
                  <a:spcAft>
                    <a:spcPts val="0"/>
                  </a:spcAft>
                  <a:defRPr/>
                </a:pPr>
                <a:endParaRPr lang="sl-SI" sz="1836" kern="0" dirty="0">
                  <a:solidFill>
                    <a:sysClr val="windowText" lastClr="000000"/>
                  </a:solidFill>
                  <a:latin typeface="+mn-lt"/>
                </a:endParaRPr>
              </a:p>
            </p:txBody>
          </p:sp>
          <p:sp>
            <p:nvSpPr>
              <p:cNvPr id="53" name="Freeform 31">
                <a:extLst>
                  <a:ext uri="{FF2B5EF4-FFF2-40B4-BE49-F238E27FC236}">
                    <a16:creationId xmlns:a16="http://schemas.microsoft.com/office/drawing/2014/main" id="{27AEC525-86D2-4F29-B9A6-AAD124AB3F76}"/>
                  </a:ext>
                </a:extLst>
              </p:cNvPr>
              <p:cNvSpPr>
                <a:spLocks/>
              </p:cNvSpPr>
              <p:nvPr/>
            </p:nvSpPr>
            <p:spPr bwMode="auto">
              <a:xfrm>
                <a:off x="10900322" y="2884482"/>
                <a:ext cx="0" cy="1930"/>
              </a:xfrm>
              <a:custGeom>
                <a:avLst/>
                <a:gdLst>
                  <a:gd name="T0" fmla="*/ 0 h 1"/>
                  <a:gd name="T1" fmla="*/ 1 h 1"/>
                  <a:gd name="T2" fmla="*/ 0 h 1"/>
                </a:gdLst>
                <a:ahLst/>
                <a:cxnLst>
                  <a:cxn ang="0">
                    <a:pos x="0" y="T0"/>
                  </a:cxn>
                  <a:cxn ang="0">
                    <a:pos x="0" y="T1"/>
                  </a:cxn>
                  <a:cxn ang="0">
                    <a:pos x="0" y="T2"/>
                  </a:cxn>
                </a:cxnLst>
                <a:rect l="0" t="0" r="r" b="b"/>
                <a:pathLst>
                  <a:path h="1">
                    <a:moveTo>
                      <a:pt x="0" y="0"/>
                    </a:moveTo>
                    <a:cubicBezTo>
                      <a:pt x="0" y="0"/>
                      <a:pt x="0" y="1"/>
                      <a:pt x="0" y="1"/>
                    </a:cubicBezTo>
                    <a:cubicBezTo>
                      <a:pt x="0" y="1"/>
                      <a:pt x="0" y="0"/>
                      <a:pt x="0" y="0"/>
                    </a:cubicBezTo>
                    <a:close/>
                  </a:path>
                </a:pathLst>
              </a:custGeom>
              <a:solidFill>
                <a:srgbClr val="FFD60A"/>
              </a:solidFill>
              <a:ln>
                <a:noFill/>
              </a:ln>
              <a:extLst>
                <a:ext uri="{91240B29-F687-4F45-9708-019B960494DF}">
                  <a14:hiddenLine xmlns:a14="http://schemas.microsoft.com/office/drawing/2010/main" w="9525">
                    <a:solidFill>
                      <a:srgbClr val="000000"/>
                    </a:solidFill>
                    <a:round/>
                    <a:headEnd/>
                    <a:tailEnd/>
                  </a14:hiddenLine>
                </a:ext>
              </a:extLst>
            </p:spPr>
            <p:txBody>
              <a:bodyPr lIns="93247" tIns="46623" rIns="93247" bIns="46623"/>
              <a:lstStyle/>
              <a:p>
                <a:pPr defTabSz="914224" eaLnBrk="1" fontAlgn="auto" hangingPunct="1">
                  <a:spcBef>
                    <a:spcPts val="0"/>
                  </a:spcBef>
                  <a:spcAft>
                    <a:spcPts val="0"/>
                  </a:spcAft>
                  <a:defRPr/>
                </a:pPr>
                <a:endParaRPr lang="sl-SI" sz="1836" kern="0" dirty="0">
                  <a:solidFill>
                    <a:sysClr val="windowText" lastClr="000000"/>
                  </a:solidFill>
                  <a:latin typeface="+mn-lt"/>
                </a:endParaRPr>
              </a:p>
            </p:txBody>
          </p:sp>
          <p:sp>
            <p:nvSpPr>
              <p:cNvPr id="54" name="Freeform 32">
                <a:extLst>
                  <a:ext uri="{FF2B5EF4-FFF2-40B4-BE49-F238E27FC236}">
                    <a16:creationId xmlns:a16="http://schemas.microsoft.com/office/drawing/2014/main" id="{02D0CEA4-B29C-4A71-8E70-4B3F3B55D772}"/>
                  </a:ext>
                </a:extLst>
              </p:cNvPr>
              <p:cNvSpPr>
                <a:spLocks/>
              </p:cNvSpPr>
              <p:nvPr/>
            </p:nvSpPr>
            <p:spPr bwMode="auto">
              <a:xfrm>
                <a:off x="10890684" y="2874834"/>
                <a:ext cx="90598" cy="109998"/>
              </a:xfrm>
              <a:custGeom>
                <a:avLst/>
                <a:gdLst>
                  <a:gd name="T0" fmla="*/ 69 w 72"/>
                  <a:gd name="T1" fmla="*/ 15 h 87"/>
                  <a:gd name="T2" fmla="*/ 67 w 72"/>
                  <a:gd name="T3" fmla="*/ 15 h 87"/>
                  <a:gd name="T4" fmla="*/ 67 w 72"/>
                  <a:gd name="T5" fmla="*/ 11 h 87"/>
                  <a:gd name="T6" fmla="*/ 67 w 72"/>
                  <a:gd name="T7" fmla="*/ 9 h 87"/>
                  <a:gd name="T8" fmla="*/ 67 w 72"/>
                  <a:gd name="T9" fmla="*/ 9 h 87"/>
                  <a:gd name="T10" fmla="*/ 67 w 72"/>
                  <a:gd name="T11" fmla="*/ 8 h 87"/>
                  <a:gd name="T12" fmla="*/ 67 w 72"/>
                  <a:gd name="T13" fmla="*/ 7 h 87"/>
                  <a:gd name="T14" fmla="*/ 66 w 72"/>
                  <a:gd name="T15" fmla="*/ 7 h 87"/>
                  <a:gd name="T16" fmla="*/ 66 w 72"/>
                  <a:gd name="T17" fmla="*/ 6 h 87"/>
                  <a:gd name="T18" fmla="*/ 66 w 72"/>
                  <a:gd name="T19" fmla="*/ 6 h 87"/>
                  <a:gd name="T20" fmla="*/ 65 w 72"/>
                  <a:gd name="T21" fmla="*/ 4 h 87"/>
                  <a:gd name="T22" fmla="*/ 65 w 72"/>
                  <a:gd name="T23" fmla="*/ 4 h 87"/>
                  <a:gd name="T24" fmla="*/ 65 w 72"/>
                  <a:gd name="T25" fmla="*/ 3 h 87"/>
                  <a:gd name="T26" fmla="*/ 65 w 72"/>
                  <a:gd name="T27" fmla="*/ 3 h 87"/>
                  <a:gd name="T28" fmla="*/ 64 w 72"/>
                  <a:gd name="T29" fmla="*/ 2 h 87"/>
                  <a:gd name="T30" fmla="*/ 64 w 72"/>
                  <a:gd name="T31" fmla="*/ 2 h 87"/>
                  <a:gd name="T32" fmla="*/ 59 w 72"/>
                  <a:gd name="T33" fmla="*/ 3 h 87"/>
                  <a:gd name="T34" fmla="*/ 48 w 72"/>
                  <a:gd name="T35" fmla="*/ 0 h 87"/>
                  <a:gd name="T36" fmla="*/ 30 w 72"/>
                  <a:gd name="T37" fmla="*/ 3 h 87"/>
                  <a:gd name="T38" fmla="*/ 10 w 72"/>
                  <a:gd name="T39" fmla="*/ 0 h 87"/>
                  <a:gd name="T40" fmla="*/ 7 w 72"/>
                  <a:gd name="T41" fmla="*/ 3 h 87"/>
                  <a:gd name="T42" fmla="*/ 7 w 72"/>
                  <a:gd name="T43" fmla="*/ 3 h 87"/>
                  <a:gd name="T44" fmla="*/ 7 w 72"/>
                  <a:gd name="T45" fmla="*/ 5 h 87"/>
                  <a:gd name="T46" fmla="*/ 7 w 72"/>
                  <a:gd name="T47" fmla="*/ 5 h 87"/>
                  <a:gd name="T48" fmla="*/ 6 w 72"/>
                  <a:gd name="T49" fmla="*/ 6 h 87"/>
                  <a:gd name="T50" fmla="*/ 6 w 72"/>
                  <a:gd name="T51" fmla="*/ 6 h 87"/>
                  <a:gd name="T52" fmla="*/ 6 w 72"/>
                  <a:gd name="T53" fmla="*/ 7 h 87"/>
                  <a:gd name="T54" fmla="*/ 6 w 72"/>
                  <a:gd name="T55" fmla="*/ 8 h 87"/>
                  <a:gd name="T56" fmla="*/ 6 w 72"/>
                  <a:gd name="T57" fmla="*/ 9 h 87"/>
                  <a:gd name="T58" fmla="*/ 6 w 72"/>
                  <a:gd name="T59" fmla="*/ 9 h 87"/>
                  <a:gd name="T60" fmla="*/ 6 w 72"/>
                  <a:gd name="T61" fmla="*/ 11 h 87"/>
                  <a:gd name="T62" fmla="*/ 6 w 72"/>
                  <a:gd name="T63" fmla="*/ 15 h 87"/>
                  <a:gd name="T64" fmla="*/ 5 w 72"/>
                  <a:gd name="T65" fmla="*/ 15 h 87"/>
                  <a:gd name="T66" fmla="*/ 0 w 72"/>
                  <a:gd name="T67" fmla="*/ 20 h 87"/>
                  <a:gd name="T68" fmla="*/ 0 w 72"/>
                  <a:gd name="T69" fmla="*/ 32 h 87"/>
                  <a:gd name="T70" fmla="*/ 6 w 72"/>
                  <a:gd name="T71" fmla="*/ 37 h 87"/>
                  <a:gd name="T72" fmla="*/ 10 w 72"/>
                  <a:gd name="T73" fmla="*/ 49 h 87"/>
                  <a:gd name="T74" fmla="*/ 22 w 72"/>
                  <a:gd name="T75" fmla="*/ 64 h 87"/>
                  <a:gd name="T76" fmla="*/ 24 w 72"/>
                  <a:gd name="T77" fmla="*/ 78 h 87"/>
                  <a:gd name="T78" fmla="*/ 37 w 72"/>
                  <a:gd name="T79" fmla="*/ 87 h 87"/>
                  <a:gd name="T80" fmla="*/ 50 w 72"/>
                  <a:gd name="T81" fmla="*/ 78 h 87"/>
                  <a:gd name="T82" fmla="*/ 52 w 72"/>
                  <a:gd name="T83" fmla="*/ 63 h 87"/>
                  <a:gd name="T84" fmla="*/ 62 w 72"/>
                  <a:gd name="T85" fmla="*/ 49 h 87"/>
                  <a:gd name="T86" fmla="*/ 67 w 72"/>
                  <a:gd name="T87" fmla="*/ 37 h 87"/>
                  <a:gd name="T88" fmla="*/ 72 w 72"/>
                  <a:gd name="T89" fmla="*/ 32 h 87"/>
                  <a:gd name="T90" fmla="*/ 72 w 72"/>
                  <a:gd name="T91" fmla="*/ 20 h 87"/>
                  <a:gd name="T92" fmla="*/ 69 w 72"/>
                  <a:gd name="T93" fmla="*/ 15 h 87"/>
                </a:gdLst>
                <a:ahLst/>
                <a:cxnLst>
                  <a:cxn ang="0">
                    <a:pos x="T0" y="T1"/>
                  </a:cxn>
                  <a:cxn ang="0">
                    <a:pos x="T2" y="T3"/>
                  </a:cxn>
                  <a:cxn ang="0">
                    <a:pos x="T4" y="T5"/>
                  </a:cxn>
                  <a:cxn ang="0">
                    <a:pos x="T6" y="T7"/>
                  </a:cxn>
                  <a:cxn ang="0">
                    <a:pos x="T8" y="T9"/>
                  </a:cxn>
                  <a:cxn ang="0">
                    <a:pos x="T10" y="T11"/>
                  </a:cxn>
                  <a:cxn ang="0">
                    <a:pos x="T12" y="T13"/>
                  </a:cxn>
                  <a:cxn ang="0">
                    <a:pos x="T14" y="T15"/>
                  </a:cxn>
                  <a:cxn ang="0">
                    <a:pos x="T16" y="T17"/>
                  </a:cxn>
                  <a:cxn ang="0">
                    <a:pos x="T18" y="T19"/>
                  </a:cxn>
                  <a:cxn ang="0">
                    <a:pos x="T20" y="T21"/>
                  </a:cxn>
                  <a:cxn ang="0">
                    <a:pos x="T22" y="T23"/>
                  </a:cxn>
                  <a:cxn ang="0">
                    <a:pos x="T24" y="T25"/>
                  </a:cxn>
                  <a:cxn ang="0">
                    <a:pos x="T26" y="T27"/>
                  </a:cxn>
                  <a:cxn ang="0">
                    <a:pos x="T28" y="T29"/>
                  </a:cxn>
                  <a:cxn ang="0">
                    <a:pos x="T30" y="T31"/>
                  </a:cxn>
                  <a:cxn ang="0">
                    <a:pos x="T32" y="T33"/>
                  </a:cxn>
                  <a:cxn ang="0">
                    <a:pos x="T34" y="T35"/>
                  </a:cxn>
                  <a:cxn ang="0">
                    <a:pos x="T36" y="T37"/>
                  </a:cxn>
                  <a:cxn ang="0">
                    <a:pos x="T38" y="T39"/>
                  </a:cxn>
                  <a:cxn ang="0">
                    <a:pos x="T40" y="T41"/>
                  </a:cxn>
                  <a:cxn ang="0">
                    <a:pos x="T42" y="T43"/>
                  </a:cxn>
                  <a:cxn ang="0">
                    <a:pos x="T44" y="T45"/>
                  </a:cxn>
                  <a:cxn ang="0">
                    <a:pos x="T46" y="T47"/>
                  </a:cxn>
                  <a:cxn ang="0">
                    <a:pos x="T48" y="T49"/>
                  </a:cxn>
                  <a:cxn ang="0">
                    <a:pos x="T50" y="T51"/>
                  </a:cxn>
                  <a:cxn ang="0">
                    <a:pos x="T52" y="T53"/>
                  </a:cxn>
                  <a:cxn ang="0">
                    <a:pos x="T54" y="T55"/>
                  </a:cxn>
                  <a:cxn ang="0">
                    <a:pos x="T56" y="T57"/>
                  </a:cxn>
                  <a:cxn ang="0">
                    <a:pos x="T58" y="T59"/>
                  </a:cxn>
                  <a:cxn ang="0">
                    <a:pos x="T60" y="T61"/>
                  </a:cxn>
                  <a:cxn ang="0">
                    <a:pos x="T62" y="T63"/>
                  </a:cxn>
                  <a:cxn ang="0">
                    <a:pos x="T64" y="T65"/>
                  </a:cxn>
                  <a:cxn ang="0">
                    <a:pos x="T66" y="T67"/>
                  </a:cxn>
                  <a:cxn ang="0">
                    <a:pos x="T68" y="T69"/>
                  </a:cxn>
                  <a:cxn ang="0">
                    <a:pos x="T70" y="T71"/>
                  </a:cxn>
                  <a:cxn ang="0">
                    <a:pos x="T72" y="T73"/>
                  </a:cxn>
                  <a:cxn ang="0">
                    <a:pos x="T74" y="T75"/>
                  </a:cxn>
                  <a:cxn ang="0">
                    <a:pos x="T76" y="T77"/>
                  </a:cxn>
                  <a:cxn ang="0">
                    <a:pos x="T78" y="T79"/>
                  </a:cxn>
                  <a:cxn ang="0">
                    <a:pos x="T80" y="T81"/>
                  </a:cxn>
                  <a:cxn ang="0">
                    <a:pos x="T82" y="T83"/>
                  </a:cxn>
                  <a:cxn ang="0">
                    <a:pos x="T84" y="T85"/>
                  </a:cxn>
                  <a:cxn ang="0">
                    <a:pos x="T86" y="T87"/>
                  </a:cxn>
                  <a:cxn ang="0">
                    <a:pos x="T88" y="T89"/>
                  </a:cxn>
                  <a:cxn ang="0">
                    <a:pos x="T90" y="T91"/>
                  </a:cxn>
                  <a:cxn ang="0">
                    <a:pos x="T92" y="T93"/>
                  </a:cxn>
                </a:cxnLst>
                <a:rect l="0" t="0" r="r" b="b"/>
                <a:pathLst>
                  <a:path w="72" h="87">
                    <a:moveTo>
                      <a:pt x="69" y="15"/>
                    </a:moveTo>
                    <a:cubicBezTo>
                      <a:pt x="68" y="15"/>
                      <a:pt x="68" y="15"/>
                      <a:pt x="67" y="15"/>
                    </a:cubicBezTo>
                    <a:cubicBezTo>
                      <a:pt x="67" y="11"/>
                      <a:pt x="67" y="11"/>
                      <a:pt x="67" y="11"/>
                    </a:cubicBezTo>
                    <a:cubicBezTo>
                      <a:pt x="67" y="10"/>
                      <a:pt x="67" y="10"/>
                      <a:pt x="67" y="9"/>
                    </a:cubicBezTo>
                    <a:cubicBezTo>
                      <a:pt x="67" y="9"/>
                      <a:pt x="67" y="9"/>
                      <a:pt x="67" y="9"/>
                    </a:cubicBezTo>
                    <a:cubicBezTo>
                      <a:pt x="67" y="9"/>
                      <a:pt x="67" y="8"/>
                      <a:pt x="67" y="8"/>
                    </a:cubicBezTo>
                    <a:cubicBezTo>
                      <a:pt x="67" y="8"/>
                      <a:pt x="67" y="8"/>
                      <a:pt x="67" y="7"/>
                    </a:cubicBezTo>
                    <a:cubicBezTo>
                      <a:pt x="67" y="7"/>
                      <a:pt x="66" y="7"/>
                      <a:pt x="66" y="7"/>
                    </a:cubicBezTo>
                    <a:cubicBezTo>
                      <a:pt x="66" y="7"/>
                      <a:pt x="66" y="6"/>
                      <a:pt x="66" y="6"/>
                    </a:cubicBezTo>
                    <a:cubicBezTo>
                      <a:pt x="66" y="6"/>
                      <a:pt x="66" y="6"/>
                      <a:pt x="66" y="6"/>
                    </a:cubicBezTo>
                    <a:cubicBezTo>
                      <a:pt x="66" y="5"/>
                      <a:pt x="66" y="5"/>
                      <a:pt x="65" y="4"/>
                    </a:cubicBezTo>
                    <a:cubicBezTo>
                      <a:pt x="65" y="4"/>
                      <a:pt x="65" y="4"/>
                      <a:pt x="65" y="4"/>
                    </a:cubicBezTo>
                    <a:cubicBezTo>
                      <a:pt x="65" y="4"/>
                      <a:pt x="65" y="3"/>
                      <a:pt x="65" y="3"/>
                    </a:cubicBezTo>
                    <a:cubicBezTo>
                      <a:pt x="65" y="3"/>
                      <a:pt x="65" y="3"/>
                      <a:pt x="65" y="3"/>
                    </a:cubicBezTo>
                    <a:cubicBezTo>
                      <a:pt x="65" y="3"/>
                      <a:pt x="64" y="2"/>
                      <a:pt x="64" y="2"/>
                    </a:cubicBezTo>
                    <a:cubicBezTo>
                      <a:pt x="64" y="2"/>
                      <a:pt x="64" y="2"/>
                      <a:pt x="64" y="2"/>
                    </a:cubicBezTo>
                    <a:cubicBezTo>
                      <a:pt x="62" y="2"/>
                      <a:pt x="61" y="3"/>
                      <a:pt x="59" y="3"/>
                    </a:cubicBezTo>
                    <a:cubicBezTo>
                      <a:pt x="54" y="3"/>
                      <a:pt x="51" y="2"/>
                      <a:pt x="48" y="0"/>
                    </a:cubicBezTo>
                    <a:cubicBezTo>
                      <a:pt x="44" y="2"/>
                      <a:pt x="37" y="3"/>
                      <a:pt x="30" y="3"/>
                    </a:cubicBezTo>
                    <a:cubicBezTo>
                      <a:pt x="22" y="3"/>
                      <a:pt x="15" y="2"/>
                      <a:pt x="10" y="0"/>
                    </a:cubicBezTo>
                    <a:cubicBezTo>
                      <a:pt x="9" y="1"/>
                      <a:pt x="8" y="2"/>
                      <a:pt x="7" y="3"/>
                    </a:cubicBezTo>
                    <a:cubicBezTo>
                      <a:pt x="7" y="3"/>
                      <a:pt x="7" y="3"/>
                      <a:pt x="7" y="3"/>
                    </a:cubicBezTo>
                    <a:cubicBezTo>
                      <a:pt x="7" y="4"/>
                      <a:pt x="7" y="4"/>
                      <a:pt x="7" y="5"/>
                    </a:cubicBezTo>
                    <a:cubicBezTo>
                      <a:pt x="7" y="5"/>
                      <a:pt x="7" y="5"/>
                      <a:pt x="7" y="5"/>
                    </a:cubicBezTo>
                    <a:cubicBezTo>
                      <a:pt x="7" y="5"/>
                      <a:pt x="6" y="6"/>
                      <a:pt x="6" y="6"/>
                    </a:cubicBezTo>
                    <a:cubicBezTo>
                      <a:pt x="6" y="6"/>
                      <a:pt x="6" y="6"/>
                      <a:pt x="6" y="6"/>
                    </a:cubicBezTo>
                    <a:cubicBezTo>
                      <a:pt x="6" y="7"/>
                      <a:pt x="6" y="7"/>
                      <a:pt x="6" y="7"/>
                    </a:cubicBezTo>
                    <a:cubicBezTo>
                      <a:pt x="6" y="7"/>
                      <a:pt x="6" y="8"/>
                      <a:pt x="6" y="8"/>
                    </a:cubicBezTo>
                    <a:cubicBezTo>
                      <a:pt x="6" y="8"/>
                      <a:pt x="6" y="8"/>
                      <a:pt x="6" y="9"/>
                    </a:cubicBezTo>
                    <a:cubicBezTo>
                      <a:pt x="6" y="9"/>
                      <a:pt x="6" y="9"/>
                      <a:pt x="6" y="9"/>
                    </a:cubicBezTo>
                    <a:cubicBezTo>
                      <a:pt x="6" y="10"/>
                      <a:pt x="6" y="10"/>
                      <a:pt x="6" y="11"/>
                    </a:cubicBezTo>
                    <a:cubicBezTo>
                      <a:pt x="6" y="15"/>
                      <a:pt x="6" y="15"/>
                      <a:pt x="6" y="15"/>
                    </a:cubicBezTo>
                    <a:cubicBezTo>
                      <a:pt x="5" y="15"/>
                      <a:pt x="5" y="15"/>
                      <a:pt x="5" y="15"/>
                    </a:cubicBezTo>
                    <a:cubicBezTo>
                      <a:pt x="2" y="16"/>
                      <a:pt x="0" y="18"/>
                      <a:pt x="0" y="20"/>
                    </a:cubicBezTo>
                    <a:cubicBezTo>
                      <a:pt x="0" y="32"/>
                      <a:pt x="0" y="32"/>
                      <a:pt x="0" y="32"/>
                    </a:cubicBezTo>
                    <a:cubicBezTo>
                      <a:pt x="0" y="34"/>
                      <a:pt x="3" y="37"/>
                      <a:pt x="6" y="37"/>
                    </a:cubicBezTo>
                    <a:cubicBezTo>
                      <a:pt x="10" y="49"/>
                      <a:pt x="10" y="49"/>
                      <a:pt x="10" y="49"/>
                    </a:cubicBezTo>
                    <a:cubicBezTo>
                      <a:pt x="13" y="57"/>
                      <a:pt x="16" y="62"/>
                      <a:pt x="22" y="64"/>
                    </a:cubicBezTo>
                    <a:cubicBezTo>
                      <a:pt x="24" y="78"/>
                      <a:pt x="24" y="78"/>
                      <a:pt x="24" y="78"/>
                    </a:cubicBezTo>
                    <a:cubicBezTo>
                      <a:pt x="37" y="87"/>
                      <a:pt x="37" y="87"/>
                      <a:pt x="37" y="87"/>
                    </a:cubicBezTo>
                    <a:cubicBezTo>
                      <a:pt x="50" y="78"/>
                      <a:pt x="50" y="78"/>
                      <a:pt x="50" y="78"/>
                    </a:cubicBezTo>
                    <a:cubicBezTo>
                      <a:pt x="52" y="63"/>
                      <a:pt x="52" y="63"/>
                      <a:pt x="52" y="63"/>
                    </a:cubicBezTo>
                    <a:cubicBezTo>
                      <a:pt x="57" y="62"/>
                      <a:pt x="59" y="57"/>
                      <a:pt x="62" y="49"/>
                    </a:cubicBezTo>
                    <a:cubicBezTo>
                      <a:pt x="67" y="37"/>
                      <a:pt x="67" y="37"/>
                      <a:pt x="67" y="37"/>
                    </a:cubicBezTo>
                    <a:cubicBezTo>
                      <a:pt x="70" y="37"/>
                      <a:pt x="72" y="34"/>
                      <a:pt x="72" y="32"/>
                    </a:cubicBezTo>
                    <a:cubicBezTo>
                      <a:pt x="72" y="20"/>
                      <a:pt x="72" y="20"/>
                      <a:pt x="72" y="20"/>
                    </a:cubicBezTo>
                    <a:cubicBezTo>
                      <a:pt x="72" y="18"/>
                      <a:pt x="71" y="16"/>
                      <a:pt x="69" y="15"/>
                    </a:cubicBezTo>
                    <a:close/>
                  </a:path>
                </a:pathLst>
              </a:custGeom>
              <a:solidFill>
                <a:srgbClr val="FFB900"/>
              </a:solidFill>
              <a:ln>
                <a:noFill/>
              </a:ln>
              <a:extLst>
                <a:ext uri="{91240B29-F687-4F45-9708-019B960494DF}">
                  <a14:hiddenLine xmlns:a14="http://schemas.microsoft.com/office/drawing/2010/main" w="9525">
                    <a:solidFill>
                      <a:srgbClr val="000000"/>
                    </a:solidFill>
                    <a:round/>
                    <a:headEnd/>
                    <a:tailEnd/>
                  </a14:hiddenLine>
                </a:ext>
              </a:extLst>
            </p:spPr>
            <p:txBody>
              <a:bodyPr lIns="93247" tIns="46623" rIns="93247" bIns="46623"/>
              <a:lstStyle/>
              <a:p>
                <a:pPr defTabSz="914224" eaLnBrk="1" fontAlgn="auto" hangingPunct="1">
                  <a:spcBef>
                    <a:spcPts val="0"/>
                  </a:spcBef>
                  <a:spcAft>
                    <a:spcPts val="0"/>
                  </a:spcAft>
                  <a:defRPr/>
                </a:pPr>
                <a:endParaRPr lang="sl-SI" sz="1836" kern="0" dirty="0">
                  <a:solidFill>
                    <a:sysClr val="windowText" lastClr="000000"/>
                  </a:solidFill>
                  <a:latin typeface="+mn-lt"/>
                </a:endParaRPr>
              </a:p>
            </p:txBody>
          </p:sp>
          <p:sp>
            <p:nvSpPr>
              <p:cNvPr id="55" name="Freeform 33">
                <a:extLst>
                  <a:ext uri="{FF2B5EF4-FFF2-40B4-BE49-F238E27FC236}">
                    <a16:creationId xmlns:a16="http://schemas.microsoft.com/office/drawing/2014/main" id="{A0C050B6-B8DB-4A4E-9BE5-19B0B6009F5D}"/>
                  </a:ext>
                </a:extLst>
              </p:cNvPr>
              <p:cNvSpPr>
                <a:spLocks/>
              </p:cNvSpPr>
              <p:nvPr/>
            </p:nvSpPr>
            <p:spPr bwMode="auto">
              <a:xfrm>
                <a:off x="10867552" y="3226059"/>
                <a:ext cx="140716" cy="152454"/>
              </a:xfrm>
              <a:custGeom>
                <a:avLst/>
                <a:gdLst>
                  <a:gd name="T0" fmla="*/ 84 w 88"/>
                  <a:gd name="T1" fmla="*/ 95 h 95"/>
                  <a:gd name="T2" fmla="*/ 4 w 88"/>
                  <a:gd name="T3" fmla="*/ 95 h 95"/>
                  <a:gd name="T4" fmla="*/ 0 w 88"/>
                  <a:gd name="T5" fmla="*/ 0 h 95"/>
                  <a:gd name="T6" fmla="*/ 88 w 88"/>
                  <a:gd name="T7" fmla="*/ 0 h 95"/>
                  <a:gd name="T8" fmla="*/ 84 w 88"/>
                  <a:gd name="T9" fmla="*/ 95 h 95"/>
                </a:gdLst>
                <a:ahLst/>
                <a:cxnLst>
                  <a:cxn ang="0">
                    <a:pos x="T0" y="T1"/>
                  </a:cxn>
                  <a:cxn ang="0">
                    <a:pos x="T2" y="T3"/>
                  </a:cxn>
                  <a:cxn ang="0">
                    <a:pos x="T4" y="T5"/>
                  </a:cxn>
                  <a:cxn ang="0">
                    <a:pos x="T6" y="T7"/>
                  </a:cxn>
                  <a:cxn ang="0">
                    <a:pos x="T8" y="T9"/>
                  </a:cxn>
                </a:cxnLst>
                <a:rect l="0" t="0" r="r" b="b"/>
                <a:pathLst>
                  <a:path w="88" h="95">
                    <a:moveTo>
                      <a:pt x="84" y="95"/>
                    </a:moveTo>
                    <a:lnTo>
                      <a:pt x="4" y="95"/>
                    </a:lnTo>
                    <a:lnTo>
                      <a:pt x="0" y="0"/>
                    </a:lnTo>
                    <a:lnTo>
                      <a:pt x="88" y="0"/>
                    </a:lnTo>
                    <a:lnTo>
                      <a:pt x="84" y="95"/>
                    </a:lnTo>
                    <a:close/>
                  </a:path>
                </a:pathLst>
              </a:custGeom>
              <a:solidFill>
                <a:srgbClr val="505050"/>
              </a:solidFill>
              <a:ln>
                <a:noFill/>
              </a:ln>
              <a:extLst>
                <a:ext uri="{91240B29-F687-4F45-9708-019B960494DF}">
                  <a14:hiddenLine xmlns:a14="http://schemas.microsoft.com/office/drawing/2010/main" w="9525">
                    <a:solidFill>
                      <a:srgbClr val="000000"/>
                    </a:solidFill>
                    <a:round/>
                    <a:headEnd/>
                    <a:tailEnd/>
                  </a14:hiddenLine>
                </a:ext>
              </a:extLst>
            </p:spPr>
            <p:txBody>
              <a:bodyPr lIns="93247" tIns="46623" rIns="93247" bIns="46623"/>
              <a:lstStyle/>
              <a:p>
                <a:pPr defTabSz="914224" eaLnBrk="1" fontAlgn="auto" hangingPunct="1">
                  <a:spcBef>
                    <a:spcPts val="0"/>
                  </a:spcBef>
                  <a:spcAft>
                    <a:spcPts val="0"/>
                  </a:spcAft>
                  <a:defRPr/>
                </a:pPr>
                <a:endParaRPr lang="sl-SI" sz="1836" kern="0" dirty="0">
                  <a:solidFill>
                    <a:sysClr val="windowText" lastClr="000000"/>
                  </a:solidFill>
                  <a:latin typeface="+mn-lt"/>
                </a:endParaRPr>
              </a:p>
            </p:txBody>
          </p:sp>
          <p:sp>
            <p:nvSpPr>
              <p:cNvPr id="56" name="Rectangle 34">
                <a:extLst>
                  <a:ext uri="{FF2B5EF4-FFF2-40B4-BE49-F238E27FC236}">
                    <a16:creationId xmlns:a16="http://schemas.microsoft.com/office/drawing/2014/main" id="{7430AC96-CB2F-4032-8EF2-C02DBCC58743}"/>
                  </a:ext>
                </a:extLst>
              </p:cNvPr>
              <p:cNvSpPr>
                <a:spLocks noChangeArrowheads="1"/>
              </p:cNvSpPr>
              <p:nvPr/>
            </p:nvSpPr>
            <p:spPr bwMode="auto">
              <a:xfrm>
                <a:off x="10537931" y="2928869"/>
                <a:ext cx="50118" cy="148594"/>
              </a:xfrm>
              <a:prstGeom prst="rect">
                <a:avLst/>
              </a:prstGeom>
              <a:solidFill>
                <a:srgbClr val="FFFFFF"/>
              </a:solidFill>
              <a:ln>
                <a:noFill/>
              </a:ln>
              <a:extLst>
                <a:ext uri="{91240B29-F687-4F45-9708-019B960494DF}">
                  <a14:hiddenLine xmlns:a14="http://schemas.microsoft.com/office/drawing/2010/main" w="9525">
                    <a:solidFill>
                      <a:srgbClr val="000000"/>
                    </a:solidFill>
                    <a:miter lim="800000"/>
                    <a:headEnd/>
                    <a:tailEnd/>
                  </a14:hiddenLine>
                </a:ext>
              </a:extLst>
            </p:spPr>
            <p:txBody>
              <a:bodyPr lIns="93247" tIns="46623" rIns="93247" bIns="46623"/>
              <a:lstStyle/>
              <a:p>
                <a:pPr defTabSz="914224" eaLnBrk="1" fontAlgn="auto" hangingPunct="1">
                  <a:spcBef>
                    <a:spcPts val="0"/>
                  </a:spcBef>
                  <a:spcAft>
                    <a:spcPts val="0"/>
                  </a:spcAft>
                  <a:defRPr/>
                </a:pPr>
                <a:endParaRPr lang="sl-SI" sz="1836" kern="0" dirty="0">
                  <a:solidFill>
                    <a:sysClr val="windowText" lastClr="000000"/>
                  </a:solidFill>
                  <a:latin typeface="+mn-lt"/>
                </a:endParaRPr>
              </a:p>
            </p:txBody>
          </p:sp>
          <p:sp>
            <p:nvSpPr>
              <p:cNvPr id="57" name="Freeform 35">
                <a:extLst>
                  <a:ext uri="{FF2B5EF4-FFF2-40B4-BE49-F238E27FC236}">
                    <a16:creationId xmlns:a16="http://schemas.microsoft.com/office/drawing/2014/main" id="{2A3CA73D-E5C9-43E4-BD9A-2D82A92B2561}"/>
                  </a:ext>
                </a:extLst>
              </p:cNvPr>
              <p:cNvSpPr>
                <a:spLocks/>
              </p:cNvSpPr>
              <p:nvPr/>
            </p:nvSpPr>
            <p:spPr bwMode="auto">
              <a:xfrm>
                <a:off x="10497451" y="3532897"/>
                <a:ext cx="61684" cy="32807"/>
              </a:xfrm>
              <a:custGeom>
                <a:avLst/>
                <a:gdLst>
                  <a:gd name="T0" fmla="*/ 25 w 50"/>
                  <a:gd name="T1" fmla="*/ 0 h 25"/>
                  <a:gd name="T2" fmla="*/ 0 w 50"/>
                  <a:gd name="T3" fmla="*/ 25 h 25"/>
                  <a:gd name="T4" fmla="*/ 50 w 50"/>
                  <a:gd name="T5" fmla="*/ 25 h 25"/>
                  <a:gd name="T6" fmla="*/ 25 w 50"/>
                  <a:gd name="T7" fmla="*/ 0 h 25"/>
                </a:gdLst>
                <a:ahLst/>
                <a:cxnLst>
                  <a:cxn ang="0">
                    <a:pos x="T0" y="T1"/>
                  </a:cxn>
                  <a:cxn ang="0">
                    <a:pos x="T2" y="T3"/>
                  </a:cxn>
                  <a:cxn ang="0">
                    <a:pos x="T4" y="T5"/>
                  </a:cxn>
                  <a:cxn ang="0">
                    <a:pos x="T6" y="T7"/>
                  </a:cxn>
                </a:cxnLst>
                <a:rect l="0" t="0" r="r" b="b"/>
                <a:pathLst>
                  <a:path w="50" h="25">
                    <a:moveTo>
                      <a:pt x="25" y="0"/>
                    </a:moveTo>
                    <a:cubicBezTo>
                      <a:pt x="11" y="0"/>
                      <a:pt x="0" y="11"/>
                      <a:pt x="0" y="25"/>
                    </a:cubicBezTo>
                    <a:cubicBezTo>
                      <a:pt x="50" y="25"/>
                      <a:pt x="50" y="25"/>
                      <a:pt x="50" y="25"/>
                    </a:cubicBezTo>
                    <a:cubicBezTo>
                      <a:pt x="50" y="11"/>
                      <a:pt x="39" y="0"/>
                      <a:pt x="25" y="0"/>
                    </a:cubicBezTo>
                    <a:close/>
                  </a:path>
                </a:pathLst>
              </a:custGeom>
              <a:solidFill>
                <a:srgbClr val="000000"/>
              </a:solidFill>
              <a:ln>
                <a:noFill/>
              </a:ln>
              <a:extLst>
                <a:ext uri="{91240B29-F687-4F45-9708-019B960494DF}">
                  <a14:hiddenLine xmlns:a14="http://schemas.microsoft.com/office/drawing/2010/main" w="9525">
                    <a:solidFill>
                      <a:srgbClr val="000000"/>
                    </a:solidFill>
                    <a:round/>
                    <a:headEnd/>
                    <a:tailEnd/>
                  </a14:hiddenLine>
                </a:ext>
              </a:extLst>
            </p:spPr>
            <p:txBody>
              <a:bodyPr lIns="93247" tIns="46623" rIns="93247" bIns="46623"/>
              <a:lstStyle/>
              <a:p>
                <a:pPr defTabSz="914224" eaLnBrk="1" fontAlgn="auto" hangingPunct="1">
                  <a:spcBef>
                    <a:spcPts val="0"/>
                  </a:spcBef>
                  <a:spcAft>
                    <a:spcPts val="0"/>
                  </a:spcAft>
                  <a:defRPr/>
                </a:pPr>
                <a:endParaRPr lang="sl-SI" sz="1836" kern="0" dirty="0">
                  <a:solidFill>
                    <a:sysClr val="windowText" lastClr="000000"/>
                  </a:solidFill>
                  <a:latin typeface="+mn-lt"/>
                </a:endParaRPr>
              </a:p>
            </p:txBody>
          </p:sp>
          <p:sp>
            <p:nvSpPr>
              <p:cNvPr id="58" name="Freeform 36">
                <a:extLst>
                  <a:ext uri="{FF2B5EF4-FFF2-40B4-BE49-F238E27FC236}">
                    <a16:creationId xmlns:a16="http://schemas.microsoft.com/office/drawing/2014/main" id="{306EB72F-28A8-4B15-9AB9-404DB31A4C54}"/>
                  </a:ext>
                </a:extLst>
              </p:cNvPr>
              <p:cNvSpPr>
                <a:spLocks/>
              </p:cNvSpPr>
              <p:nvPr/>
            </p:nvSpPr>
            <p:spPr bwMode="auto">
              <a:xfrm>
                <a:off x="10566845" y="3532897"/>
                <a:ext cx="63612" cy="32807"/>
              </a:xfrm>
              <a:custGeom>
                <a:avLst/>
                <a:gdLst>
                  <a:gd name="T0" fmla="*/ 25 w 50"/>
                  <a:gd name="T1" fmla="*/ 0 h 25"/>
                  <a:gd name="T2" fmla="*/ 0 w 50"/>
                  <a:gd name="T3" fmla="*/ 25 h 25"/>
                  <a:gd name="T4" fmla="*/ 50 w 50"/>
                  <a:gd name="T5" fmla="*/ 25 h 25"/>
                  <a:gd name="T6" fmla="*/ 25 w 50"/>
                  <a:gd name="T7" fmla="*/ 0 h 25"/>
                </a:gdLst>
                <a:ahLst/>
                <a:cxnLst>
                  <a:cxn ang="0">
                    <a:pos x="T0" y="T1"/>
                  </a:cxn>
                  <a:cxn ang="0">
                    <a:pos x="T2" y="T3"/>
                  </a:cxn>
                  <a:cxn ang="0">
                    <a:pos x="T4" y="T5"/>
                  </a:cxn>
                  <a:cxn ang="0">
                    <a:pos x="T6" y="T7"/>
                  </a:cxn>
                </a:cxnLst>
                <a:rect l="0" t="0" r="r" b="b"/>
                <a:pathLst>
                  <a:path w="50" h="25">
                    <a:moveTo>
                      <a:pt x="25" y="0"/>
                    </a:moveTo>
                    <a:cubicBezTo>
                      <a:pt x="11" y="0"/>
                      <a:pt x="0" y="11"/>
                      <a:pt x="0" y="25"/>
                    </a:cubicBezTo>
                    <a:cubicBezTo>
                      <a:pt x="50" y="25"/>
                      <a:pt x="50" y="25"/>
                      <a:pt x="50" y="25"/>
                    </a:cubicBezTo>
                    <a:cubicBezTo>
                      <a:pt x="50" y="11"/>
                      <a:pt x="39" y="0"/>
                      <a:pt x="25" y="0"/>
                    </a:cubicBezTo>
                    <a:close/>
                  </a:path>
                </a:pathLst>
              </a:custGeom>
              <a:solidFill>
                <a:srgbClr val="000000"/>
              </a:solidFill>
              <a:ln>
                <a:noFill/>
              </a:ln>
              <a:extLst>
                <a:ext uri="{91240B29-F687-4F45-9708-019B960494DF}">
                  <a14:hiddenLine xmlns:a14="http://schemas.microsoft.com/office/drawing/2010/main" w="9525">
                    <a:solidFill>
                      <a:srgbClr val="000000"/>
                    </a:solidFill>
                    <a:round/>
                    <a:headEnd/>
                    <a:tailEnd/>
                  </a14:hiddenLine>
                </a:ext>
              </a:extLst>
            </p:spPr>
            <p:txBody>
              <a:bodyPr lIns="93247" tIns="46623" rIns="93247" bIns="46623"/>
              <a:lstStyle/>
              <a:p>
                <a:pPr defTabSz="914224" eaLnBrk="1" fontAlgn="auto" hangingPunct="1">
                  <a:spcBef>
                    <a:spcPts val="0"/>
                  </a:spcBef>
                  <a:spcAft>
                    <a:spcPts val="0"/>
                  </a:spcAft>
                  <a:defRPr/>
                </a:pPr>
                <a:endParaRPr lang="sl-SI" sz="1836" kern="0" dirty="0">
                  <a:solidFill>
                    <a:sysClr val="windowText" lastClr="000000"/>
                  </a:solidFill>
                  <a:latin typeface="+mn-lt"/>
                </a:endParaRPr>
              </a:p>
            </p:txBody>
          </p:sp>
          <p:sp>
            <p:nvSpPr>
              <p:cNvPr id="59" name="Freeform 37">
                <a:extLst>
                  <a:ext uri="{FF2B5EF4-FFF2-40B4-BE49-F238E27FC236}">
                    <a16:creationId xmlns:a16="http://schemas.microsoft.com/office/drawing/2014/main" id="{EC0F665F-900D-4712-B175-DCA2EA12FC9B}"/>
                  </a:ext>
                </a:extLst>
              </p:cNvPr>
              <p:cNvSpPr>
                <a:spLocks/>
              </p:cNvSpPr>
              <p:nvPr/>
            </p:nvSpPr>
            <p:spPr bwMode="auto">
              <a:xfrm>
                <a:off x="10518655" y="2799571"/>
                <a:ext cx="98308" cy="117719"/>
              </a:xfrm>
              <a:custGeom>
                <a:avLst/>
                <a:gdLst>
                  <a:gd name="T0" fmla="*/ 69 w 77"/>
                  <a:gd name="T1" fmla="*/ 53 h 93"/>
                  <a:gd name="T2" fmla="*/ 27 w 77"/>
                  <a:gd name="T3" fmla="*/ 87 h 93"/>
                  <a:gd name="T4" fmla="*/ 7 w 77"/>
                  <a:gd name="T5" fmla="*/ 36 h 93"/>
                  <a:gd name="T6" fmla="*/ 54 w 77"/>
                  <a:gd name="T7" fmla="*/ 6 h 93"/>
                  <a:gd name="T8" fmla="*/ 69 w 77"/>
                  <a:gd name="T9" fmla="*/ 53 h 93"/>
                </a:gdLst>
                <a:ahLst/>
                <a:cxnLst>
                  <a:cxn ang="0">
                    <a:pos x="T0" y="T1"/>
                  </a:cxn>
                  <a:cxn ang="0">
                    <a:pos x="T2" y="T3"/>
                  </a:cxn>
                  <a:cxn ang="0">
                    <a:pos x="T4" y="T5"/>
                  </a:cxn>
                  <a:cxn ang="0">
                    <a:pos x="T6" y="T7"/>
                  </a:cxn>
                  <a:cxn ang="0">
                    <a:pos x="T8" y="T9"/>
                  </a:cxn>
                </a:cxnLst>
                <a:rect l="0" t="0" r="r" b="b"/>
                <a:pathLst>
                  <a:path w="77" h="93">
                    <a:moveTo>
                      <a:pt x="69" y="53"/>
                    </a:moveTo>
                    <a:cubicBezTo>
                      <a:pt x="62" y="75"/>
                      <a:pt x="45" y="93"/>
                      <a:pt x="27" y="87"/>
                    </a:cubicBezTo>
                    <a:cubicBezTo>
                      <a:pt x="9" y="81"/>
                      <a:pt x="0" y="58"/>
                      <a:pt x="7" y="36"/>
                    </a:cubicBezTo>
                    <a:cubicBezTo>
                      <a:pt x="15" y="14"/>
                      <a:pt x="35" y="0"/>
                      <a:pt x="54" y="6"/>
                    </a:cubicBezTo>
                    <a:cubicBezTo>
                      <a:pt x="72" y="12"/>
                      <a:pt x="77" y="31"/>
                      <a:pt x="69" y="53"/>
                    </a:cubicBezTo>
                    <a:close/>
                  </a:path>
                </a:pathLst>
              </a:custGeom>
              <a:solidFill>
                <a:srgbClr val="000000"/>
              </a:solidFill>
              <a:ln>
                <a:noFill/>
              </a:ln>
              <a:extLst>
                <a:ext uri="{91240B29-F687-4F45-9708-019B960494DF}">
                  <a14:hiddenLine xmlns:a14="http://schemas.microsoft.com/office/drawing/2010/main" w="9525">
                    <a:solidFill>
                      <a:srgbClr val="000000"/>
                    </a:solidFill>
                    <a:round/>
                    <a:headEnd/>
                    <a:tailEnd/>
                  </a14:hiddenLine>
                </a:ext>
              </a:extLst>
            </p:spPr>
            <p:txBody>
              <a:bodyPr lIns="93247" tIns="46623" rIns="93247" bIns="46623"/>
              <a:lstStyle/>
              <a:p>
                <a:pPr defTabSz="914224" eaLnBrk="1" fontAlgn="auto" hangingPunct="1">
                  <a:spcBef>
                    <a:spcPts val="0"/>
                  </a:spcBef>
                  <a:spcAft>
                    <a:spcPts val="0"/>
                  </a:spcAft>
                  <a:defRPr/>
                </a:pPr>
                <a:endParaRPr lang="sl-SI" sz="1836" kern="0" dirty="0">
                  <a:solidFill>
                    <a:sysClr val="windowText" lastClr="000000"/>
                  </a:solidFill>
                  <a:latin typeface="+mn-lt"/>
                </a:endParaRPr>
              </a:p>
            </p:txBody>
          </p:sp>
          <p:sp>
            <p:nvSpPr>
              <p:cNvPr id="60" name="Freeform 38">
                <a:extLst>
                  <a:ext uri="{FF2B5EF4-FFF2-40B4-BE49-F238E27FC236}">
                    <a16:creationId xmlns:a16="http://schemas.microsoft.com/office/drawing/2014/main" id="{7FA9EE1E-413F-4736-89A8-8DB5A67070F6}"/>
                  </a:ext>
                </a:extLst>
              </p:cNvPr>
              <p:cNvSpPr>
                <a:spLocks/>
              </p:cNvSpPr>
              <p:nvPr/>
            </p:nvSpPr>
            <p:spPr bwMode="auto">
              <a:xfrm>
                <a:off x="10505161" y="2786063"/>
                <a:ext cx="98309" cy="111929"/>
              </a:xfrm>
              <a:custGeom>
                <a:avLst/>
                <a:gdLst>
                  <a:gd name="T0" fmla="*/ 65 w 76"/>
                  <a:gd name="T1" fmla="*/ 28 h 87"/>
                  <a:gd name="T2" fmla="*/ 58 w 76"/>
                  <a:gd name="T3" fmla="*/ 78 h 87"/>
                  <a:gd name="T4" fmla="*/ 11 w 76"/>
                  <a:gd name="T5" fmla="*/ 60 h 87"/>
                  <a:gd name="T6" fmla="*/ 17 w 76"/>
                  <a:gd name="T7" fmla="*/ 9 h 87"/>
                  <a:gd name="T8" fmla="*/ 65 w 76"/>
                  <a:gd name="T9" fmla="*/ 28 h 87"/>
                </a:gdLst>
                <a:ahLst/>
                <a:cxnLst>
                  <a:cxn ang="0">
                    <a:pos x="T0" y="T1"/>
                  </a:cxn>
                  <a:cxn ang="0">
                    <a:pos x="T2" y="T3"/>
                  </a:cxn>
                  <a:cxn ang="0">
                    <a:pos x="T4" y="T5"/>
                  </a:cxn>
                  <a:cxn ang="0">
                    <a:pos x="T6" y="T7"/>
                  </a:cxn>
                  <a:cxn ang="0">
                    <a:pos x="T8" y="T9"/>
                  </a:cxn>
                </a:cxnLst>
                <a:rect l="0" t="0" r="r" b="b"/>
                <a:pathLst>
                  <a:path w="76" h="87">
                    <a:moveTo>
                      <a:pt x="65" y="28"/>
                    </a:moveTo>
                    <a:cubicBezTo>
                      <a:pt x="76" y="47"/>
                      <a:pt x="73" y="69"/>
                      <a:pt x="58" y="78"/>
                    </a:cubicBezTo>
                    <a:cubicBezTo>
                      <a:pt x="43" y="87"/>
                      <a:pt x="22" y="79"/>
                      <a:pt x="11" y="60"/>
                    </a:cubicBezTo>
                    <a:cubicBezTo>
                      <a:pt x="0" y="40"/>
                      <a:pt x="3" y="18"/>
                      <a:pt x="17" y="9"/>
                    </a:cubicBezTo>
                    <a:cubicBezTo>
                      <a:pt x="32" y="0"/>
                      <a:pt x="53" y="9"/>
                      <a:pt x="65" y="28"/>
                    </a:cubicBezTo>
                    <a:close/>
                  </a:path>
                </a:pathLst>
              </a:custGeom>
              <a:solidFill>
                <a:srgbClr val="000000"/>
              </a:solidFill>
              <a:ln>
                <a:noFill/>
              </a:ln>
              <a:extLst>
                <a:ext uri="{91240B29-F687-4F45-9708-019B960494DF}">
                  <a14:hiddenLine xmlns:a14="http://schemas.microsoft.com/office/drawing/2010/main" w="9525">
                    <a:solidFill>
                      <a:srgbClr val="000000"/>
                    </a:solidFill>
                    <a:round/>
                    <a:headEnd/>
                    <a:tailEnd/>
                  </a14:hiddenLine>
                </a:ext>
              </a:extLst>
            </p:spPr>
            <p:txBody>
              <a:bodyPr lIns="93247" tIns="46623" rIns="93247" bIns="46623"/>
              <a:lstStyle/>
              <a:p>
                <a:pPr defTabSz="914224" eaLnBrk="1" fontAlgn="auto" hangingPunct="1">
                  <a:spcBef>
                    <a:spcPts val="0"/>
                  </a:spcBef>
                  <a:spcAft>
                    <a:spcPts val="0"/>
                  </a:spcAft>
                  <a:defRPr/>
                </a:pPr>
                <a:endParaRPr lang="sl-SI" sz="1836" kern="0" dirty="0">
                  <a:solidFill>
                    <a:sysClr val="windowText" lastClr="000000"/>
                  </a:solidFill>
                  <a:latin typeface="+mn-lt"/>
                </a:endParaRPr>
              </a:p>
            </p:txBody>
          </p:sp>
          <p:sp>
            <p:nvSpPr>
              <p:cNvPr id="61" name="Freeform 39">
                <a:extLst>
                  <a:ext uri="{FF2B5EF4-FFF2-40B4-BE49-F238E27FC236}">
                    <a16:creationId xmlns:a16="http://schemas.microsoft.com/office/drawing/2014/main" id="{1B65DEA3-36F1-4DA2-A8D4-C092FB11A42F}"/>
                  </a:ext>
                </a:extLst>
              </p:cNvPr>
              <p:cNvSpPr>
                <a:spLocks/>
              </p:cNvSpPr>
              <p:nvPr/>
            </p:nvSpPr>
            <p:spPr bwMode="auto">
              <a:xfrm>
                <a:off x="10537931" y="2888342"/>
                <a:ext cx="50118" cy="54035"/>
              </a:xfrm>
              <a:custGeom>
                <a:avLst/>
                <a:gdLst>
                  <a:gd name="T0" fmla="*/ 32 w 32"/>
                  <a:gd name="T1" fmla="*/ 26 h 34"/>
                  <a:gd name="T2" fmla="*/ 16 w 32"/>
                  <a:gd name="T3" fmla="*/ 34 h 34"/>
                  <a:gd name="T4" fmla="*/ 0 w 32"/>
                  <a:gd name="T5" fmla="*/ 26 h 34"/>
                  <a:gd name="T6" fmla="*/ 0 w 32"/>
                  <a:gd name="T7" fmla="*/ 0 h 34"/>
                  <a:gd name="T8" fmla="*/ 32 w 32"/>
                  <a:gd name="T9" fmla="*/ 0 h 34"/>
                  <a:gd name="T10" fmla="*/ 32 w 32"/>
                  <a:gd name="T11" fmla="*/ 26 h 34"/>
                </a:gdLst>
                <a:ahLst/>
                <a:cxnLst>
                  <a:cxn ang="0">
                    <a:pos x="T0" y="T1"/>
                  </a:cxn>
                  <a:cxn ang="0">
                    <a:pos x="T2" y="T3"/>
                  </a:cxn>
                  <a:cxn ang="0">
                    <a:pos x="T4" y="T5"/>
                  </a:cxn>
                  <a:cxn ang="0">
                    <a:pos x="T6" y="T7"/>
                  </a:cxn>
                  <a:cxn ang="0">
                    <a:pos x="T8" y="T9"/>
                  </a:cxn>
                  <a:cxn ang="0">
                    <a:pos x="T10" y="T11"/>
                  </a:cxn>
                </a:cxnLst>
                <a:rect l="0" t="0" r="r" b="b"/>
                <a:pathLst>
                  <a:path w="32" h="34">
                    <a:moveTo>
                      <a:pt x="32" y="26"/>
                    </a:moveTo>
                    <a:lnTo>
                      <a:pt x="16" y="34"/>
                    </a:lnTo>
                    <a:lnTo>
                      <a:pt x="0" y="26"/>
                    </a:lnTo>
                    <a:lnTo>
                      <a:pt x="0" y="0"/>
                    </a:lnTo>
                    <a:lnTo>
                      <a:pt x="32" y="0"/>
                    </a:lnTo>
                    <a:lnTo>
                      <a:pt x="32" y="26"/>
                    </a:lnTo>
                    <a:close/>
                  </a:path>
                </a:pathLst>
              </a:custGeom>
              <a:solidFill>
                <a:srgbClr val="FFB900"/>
              </a:solidFill>
              <a:ln>
                <a:noFill/>
              </a:ln>
              <a:extLst>
                <a:ext uri="{91240B29-F687-4F45-9708-019B960494DF}">
                  <a14:hiddenLine xmlns:a14="http://schemas.microsoft.com/office/drawing/2010/main" w="9525">
                    <a:solidFill>
                      <a:srgbClr val="000000"/>
                    </a:solidFill>
                    <a:round/>
                    <a:headEnd/>
                    <a:tailEnd/>
                  </a14:hiddenLine>
                </a:ext>
              </a:extLst>
            </p:spPr>
            <p:txBody>
              <a:bodyPr lIns="93247" tIns="46623" rIns="93247" bIns="46623"/>
              <a:lstStyle/>
              <a:p>
                <a:pPr defTabSz="914224" eaLnBrk="1" fontAlgn="auto" hangingPunct="1">
                  <a:spcBef>
                    <a:spcPts val="0"/>
                  </a:spcBef>
                  <a:spcAft>
                    <a:spcPts val="0"/>
                  </a:spcAft>
                  <a:defRPr/>
                </a:pPr>
                <a:endParaRPr lang="sl-SI" sz="1836" kern="0" dirty="0">
                  <a:solidFill>
                    <a:sysClr val="windowText" lastClr="000000"/>
                  </a:solidFill>
                  <a:latin typeface="+mn-lt"/>
                </a:endParaRPr>
              </a:p>
            </p:txBody>
          </p:sp>
          <p:sp>
            <p:nvSpPr>
              <p:cNvPr id="62" name="Freeform 40">
                <a:extLst>
                  <a:ext uri="{FF2B5EF4-FFF2-40B4-BE49-F238E27FC236}">
                    <a16:creationId xmlns:a16="http://schemas.microsoft.com/office/drawing/2014/main" id="{C7D43352-6605-48AE-BC9C-D0D7EAE7E0C9}"/>
                  </a:ext>
                </a:extLst>
              </p:cNvPr>
              <p:cNvSpPr>
                <a:spLocks/>
              </p:cNvSpPr>
              <p:nvPr/>
            </p:nvSpPr>
            <p:spPr bwMode="auto">
              <a:xfrm>
                <a:off x="10551424" y="2942377"/>
                <a:ext cx="26987" cy="196840"/>
              </a:xfrm>
              <a:custGeom>
                <a:avLst/>
                <a:gdLst>
                  <a:gd name="T0" fmla="*/ 13 w 17"/>
                  <a:gd name="T1" fmla="*/ 10 h 125"/>
                  <a:gd name="T2" fmla="*/ 17 w 17"/>
                  <a:gd name="T3" fmla="*/ 7 h 125"/>
                  <a:gd name="T4" fmla="*/ 8 w 17"/>
                  <a:gd name="T5" fmla="*/ 0 h 125"/>
                  <a:gd name="T6" fmla="*/ 0 w 17"/>
                  <a:gd name="T7" fmla="*/ 7 h 125"/>
                  <a:gd name="T8" fmla="*/ 4 w 17"/>
                  <a:gd name="T9" fmla="*/ 10 h 125"/>
                  <a:gd name="T10" fmla="*/ 3 w 17"/>
                  <a:gd name="T11" fmla="*/ 115 h 125"/>
                  <a:gd name="T12" fmla="*/ 8 w 17"/>
                  <a:gd name="T13" fmla="*/ 125 h 125"/>
                  <a:gd name="T14" fmla="*/ 13 w 17"/>
                  <a:gd name="T15" fmla="*/ 115 h 125"/>
                  <a:gd name="T16" fmla="*/ 13 w 17"/>
                  <a:gd name="T17" fmla="*/ 10 h 125"/>
                </a:gdLst>
                <a:ahLst/>
                <a:cxnLst>
                  <a:cxn ang="0">
                    <a:pos x="T0" y="T1"/>
                  </a:cxn>
                  <a:cxn ang="0">
                    <a:pos x="T2" y="T3"/>
                  </a:cxn>
                  <a:cxn ang="0">
                    <a:pos x="T4" y="T5"/>
                  </a:cxn>
                  <a:cxn ang="0">
                    <a:pos x="T6" y="T7"/>
                  </a:cxn>
                  <a:cxn ang="0">
                    <a:pos x="T8" y="T9"/>
                  </a:cxn>
                  <a:cxn ang="0">
                    <a:pos x="T10" y="T11"/>
                  </a:cxn>
                  <a:cxn ang="0">
                    <a:pos x="T12" y="T13"/>
                  </a:cxn>
                  <a:cxn ang="0">
                    <a:pos x="T14" y="T15"/>
                  </a:cxn>
                  <a:cxn ang="0">
                    <a:pos x="T16" y="T17"/>
                  </a:cxn>
                </a:cxnLst>
                <a:rect l="0" t="0" r="r" b="b"/>
                <a:pathLst>
                  <a:path w="17" h="125">
                    <a:moveTo>
                      <a:pt x="13" y="10"/>
                    </a:moveTo>
                    <a:lnTo>
                      <a:pt x="17" y="7"/>
                    </a:lnTo>
                    <a:lnTo>
                      <a:pt x="8" y="0"/>
                    </a:lnTo>
                    <a:lnTo>
                      <a:pt x="0" y="7"/>
                    </a:lnTo>
                    <a:lnTo>
                      <a:pt x="4" y="10"/>
                    </a:lnTo>
                    <a:lnTo>
                      <a:pt x="3" y="115"/>
                    </a:lnTo>
                    <a:lnTo>
                      <a:pt x="8" y="125"/>
                    </a:lnTo>
                    <a:lnTo>
                      <a:pt x="13" y="115"/>
                    </a:lnTo>
                    <a:lnTo>
                      <a:pt x="13" y="10"/>
                    </a:lnTo>
                    <a:close/>
                  </a:path>
                </a:pathLst>
              </a:custGeom>
              <a:solidFill>
                <a:srgbClr val="000000"/>
              </a:solidFill>
              <a:ln>
                <a:noFill/>
              </a:ln>
              <a:extLst>
                <a:ext uri="{91240B29-F687-4F45-9708-019B960494DF}">
                  <a14:hiddenLine xmlns:a14="http://schemas.microsoft.com/office/drawing/2010/main" w="9525">
                    <a:solidFill>
                      <a:srgbClr val="000000"/>
                    </a:solidFill>
                    <a:round/>
                    <a:headEnd/>
                    <a:tailEnd/>
                  </a14:hiddenLine>
                </a:ext>
              </a:extLst>
            </p:spPr>
            <p:txBody>
              <a:bodyPr lIns="93247" tIns="46623" rIns="93247" bIns="46623"/>
              <a:lstStyle/>
              <a:p>
                <a:pPr defTabSz="914224" eaLnBrk="1" fontAlgn="auto" hangingPunct="1">
                  <a:spcBef>
                    <a:spcPts val="0"/>
                  </a:spcBef>
                  <a:spcAft>
                    <a:spcPts val="0"/>
                  </a:spcAft>
                  <a:defRPr/>
                </a:pPr>
                <a:endParaRPr lang="sl-SI" sz="1836" kern="0" dirty="0">
                  <a:solidFill>
                    <a:sysClr val="windowText" lastClr="000000"/>
                  </a:solidFill>
                  <a:latin typeface="+mn-lt"/>
                </a:endParaRPr>
              </a:p>
            </p:txBody>
          </p:sp>
          <p:sp>
            <p:nvSpPr>
              <p:cNvPr id="63" name="Freeform 41">
                <a:extLst>
                  <a:ext uri="{FF2B5EF4-FFF2-40B4-BE49-F238E27FC236}">
                    <a16:creationId xmlns:a16="http://schemas.microsoft.com/office/drawing/2014/main" id="{40480448-ADAC-4F78-AE82-BC3321E76C9D}"/>
                  </a:ext>
                </a:extLst>
              </p:cNvPr>
              <p:cNvSpPr>
                <a:spLocks/>
              </p:cNvSpPr>
              <p:nvPr/>
            </p:nvSpPr>
            <p:spPr bwMode="auto">
              <a:xfrm>
                <a:off x="10418419" y="2944307"/>
                <a:ext cx="107946" cy="275962"/>
              </a:xfrm>
              <a:custGeom>
                <a:avLst/>
                <a:gdLst>
                  <a:gd name="T0" fmla="*/ 85 w 85"/>
                  <a:gd name="T1" fmla="*/ 9 h 218"/>
                  <a:gd name="T2" fmla="*/ 51 w 85"/>
                  <a:gd name="T3" fmla="*/ 0 h 218"/>
                  <a:gd name="T4" fmla="*/ 0 w 85"/>
                  <a:gd name="T5" fmla="*/ 218 h 218"/>
                  <a:gd name="T6" fmla="*/ 35 w 85"/>
                  <a:gd name="T7" fmla="*/ 218 h 218"/>
                  <a:gd name="T8" fmla="*/ 85 w 85"/>
                  <a:gd name="T9" fmla="*/ 9 h 218"/>
                </a:gdLst>
                <a:ahLst/>
                <a:cxnLst>
                  <a:cxn ang="0">
                    <a:pos x="T0" y="T1"/>
                  </a:cxn>
                  <a:cxn ang="0">
                    <a:pos x="T2" y="T3"/>
                  </a:cxn>
                  <a:cxn ang="0">
                    <a:pos x="T4" y="T5"/>
                  </a:cxn>
                  <a:cxn ang="0">
                    <a:pos x="T6" y="T7"/>
                  </a:cxn>
                  <a:cxn ang="0">
                    <a:pos x="T8" y="T9"/>
                  </a:cxn>
                </a:cxnLst>
                <a:rect l="0" t="0" r="r" b="b"/>
                <a:pathLst>
                  <a:path w="85" h="218">
                    <a:moveTo>
                      <a:pt x="85" y="9"/>
                    </a:moveTo>
                    <a:cubicBezTo>
                      <a:pt x="74" y="6"/>
                      <a:pt x="62" y="3"/>
                      <a:pt x="51" y="0"/>
                    </a:cubicBezTo>
                    <a:cubicBezTo>
                      <a:pt x="19" y="71"/>
                      <a:pt x="8" y="141"/>
                      <a:pt x="0" y="218"/>
                    </a:cubicBezTo>
                    <a:cubicBezTo>
                      <a:pt x="35" y="218"/>
                      <a:pt x="35" y="218"/>
                      <a:pt x="35" y="218"/>
                    </a:cubicBezTo>
                    <a:cubicBezTo>
                      <a:pt x="43" y="144"/>
                      <a:pt x="53" y="77"/>
                      <a:pt x="85" y="9"/>
                    </a:cubicBezTo>
                    <a:close/>
                  </a:path>
                </a:pathLst>
              </a:custGeom>
              <a:solidFill>
                <a:srgbClr val="000000"/>
              </a:solidFill>
              <a:ln>
                <a:noFill/>
              </a:ln>
              <a:extLst>
                <a:ext uri="{91240B29-F687-4F45-9708-019B960494DF}">
                  <a14:hiddenLine xmlns:a14="http://schemas.microsoft.com/office/drawing/2010/main" w="9525">
                    <a:solidFill>
                      <a:srgbClr val="000000"/>
                    </a:solidFill>
                    <a:round/>
                    <a:headEnd/>
                    <a:tailEnd/>
                  </a14:hiddenLine>
                </a:ext>
              </a:extLst>
            </p:spPr>
            <p:txBody>
              <a:bodyPr lIns="93247" tIns="46623" rIns="93247" bIns="46623"/>
              <a:lstStyle/>
              <a:p>
                <a:pPr defTabSz="914224" eaLnBrk="1" fontAlgn="auto" hangingPunct="1">
                  <a:spcBef>
                    <a:spcPts val="0"/>
                  </a:spcBef>
                  <a:spcAft>
                    <a:spcPts val="0"/>
                  </a:spcAft>
                  <a:defRPr/>
                </a:pPr>
                <a:endParaRPr lang="sl-SI" sz="1836" kern="0" dirty="0">
                  <a:solidFill>
                    <a:sysClr val="windowText" lastClr="000000"/>
                  </a:solidFill>
                  <a:latin typeface="+mn-lt"/>
                </a:endParaRPr>
              </a:p>
            </p:txBody>
          </p:sp>
          <p:sp>
            <p:nvSpPr>
              <p:cNvPr id="64" name="Freeform 42">
                <a:extLst>
                  <a:ext uri="{FF2B5EF4-FFF2-40B4-BE49-F238E27FC236}">
                    <a16:creationId xmlns:a16="http://schemas.microsoft.com/office/drawing/2014/main" id="{1DEA61CD-EBC7-4121-BCF8-C27315DF67AB}"/>
                  </a:ext>
                </a:extLst>
              </p:cNvPr>
              <p:cNvSpPr>
                <a:spLocks/>
              </p:cNvSpPr>
              <p:nvPr/>
            </p:nvSpPr>
            <p:spPr bwMode="auto">
              <a:xfrm>
                <a:off x="10601542" y="2944307"/>
                <a:ext cx="107946" cy="275962"/>
              </a:xfrm>
              <a:custGeom>
                <a:avLst/>
                <a:gdLst>
                  <a:gd name="T0" fmla="*/ 0 w 84"/>
                  <a:gd name="T1" fmla="*/ 9 h 218"/>
                  <a:gd name="T2" fmla="*/ 33 w 84"/>
                  <a:gd name="T3" fmla="*/ 0 h 218"/>
                  <a:gd name="T4" fmla="*/ 84 w 84"/>
                  <a:gd name="T5" fmla="*/ 218 h 218"/>
                  <a:gd name="T6" fmla="*/ 50 w 84"/>
                  <a:gd name="T7" fmla="*/ 218 h 218"/>
                  <a:gd name="T8" fmla="*/ 0 w 84"/>
                  <a:gd name="T9" fmla="*/ 9 h 218"/>
                </a:gdLst>
                <a:ahLst/>
                <a:cxnLst>
                  <a:cxn ang="0">
                    <a:pos x="T0" y="T1"/>
                  </a:cxn>
                  <a:cxn ang="0">
                    <a:pos x="T2" y="T3"/>
                  </a:cxn>
                  <a:cxn ang="0">
                    <a:pos x="T4" y="T5"/>
                  </a:cxn>
                  <a:cxn ang="0">
                    <a:pos x="T6" y="T7"/>
                  </a:cxn>
                  <a:cxn ang="0">
                    <a:pos x="T8" y="T9"/>
                  </a:cxn>
                </a:cxnLst>
                <a:rect l="0" t="0" r="r" b="b"/>
                <a:pathLst>
                  <a:path w="84" h="218">
                    <a:moveTo>
                      <a:pt x="0" y="9"/>
                    </a:moveTo>
                    <a:cubicBezTo>
                      <a:pt x="11" y="6"/>
                      <a:pt x="22" y="3"/>
                      <a:pt x="33" y="0"/>
                    </a:cubicBezTo>
                    <a:cubicBezTo>
                      <a:pt x="66" y="71"/>
                      <a:pt x="77" y="141"/>
                      <a:pt x="84" y="218"/>
                    </a:cubicBezTo>
                    <a:cubicBezTo>
                      <a:pt x="50" y="218"/>
                      <a:pt x="50" y="218"/>
                      <a:pt x="50" y="218"/>
                    </a:cubicBezTo>
                    <a:cubicBezTo>
                      <a:pt x="42" y="144"/>
                      <a:pt x="31" y="77"/>
                      <a:pt x="0" y="9"/>
                    </a:cubicBezTo>
                    <a:close/>
                  </a:path>
                </a:pathLst>
              </a:custGeom>
              <a:solidFill>
                <a:srgbClr val="000000"/>
              </a:solidFill>
              <a:ln>
                <a:noFill/>
              </a:ln>
              <a:extLst>
                <a:ext uri="{91240B29-F687-4F45-9708-019B960494DF}">
                  <a14:hiddenLine xmlns:a14="http://schemas.microsoft.com/office/drawing/2010/main" w="9525">
                    <a:solidFill>
                      <a:srgbClr val="000000"/>
                    </a:solidFill>
                    <a:round/>
                    <a:headEnd/>
                    <a:tailEnd/>
                  </a14:hiddenLine>
                </a:ext>
              </a:extLst>
            </p:spPr>
            <p:txBody>
              <a:bodyPr lIns="93247" tIns="46623" rIns="93247" bIns="46623"/>
              <a:lstStyle/>
              <a:p>
                <a:pPr defTabSz="914224" eaLnBrk="1" fontAlgn="auto" hangingPunct="1">
                  <a:spcBef>
                    <a:spcPts val="0"/>
                  </a:spcBef>
                  <a:spcAft>
                    <a:spcPts val="0"/>
                  </a:spcAft>
                  <a:defRPr/>
                </a:pPr>
                <a:endParaRPr lang="sl-SI" sz="1836" kern="0" dirty="0">
                  <a:solidFill>
                    <a:sysClr val="windowText" lastClr="000000"/>
                  </a:solidFill>
                  <a:latin typeface="+mn-lt"/>
                </a:endParaRPr>
              </a:p>
            </p:txBody>
          </p:sp>
          <p:sp>
            <p:nvSpPr>
              <p:cNvPr id="65" name="Freeform 43">
                <a:extLst>
                  <a:ext uri="{FF2B5EF4-FFF2-40B4-BE49-F238E27FC236}">
                    <a16:creationId xmlns:a16="http://schemas.microsoft.com/office/drawing/2014/main" id="{ABAC2608-3245-4EF3-8059-BD3A5807D510}"/>
                  </a:ext>
                </a:extLst>
              </p:cNvPr>
              <p:cNvSpPr>
                <a:spLocks/>
              </p:cNvSpPr>
              <p:nvPr/>
            </p:nvSpPr>
            <p:spPr bwMode="auto">
              <a:xfrm>
                <a:off x="10497451" y="3247286"/>
                <a:ext cx="63612" cy="293330"/>
              </a:xfrm>
              <a:custGeom>
                <a:avLst/>
                <a:gdLst>
                  <a:gd name="T0" fmla="*/ 33 w 40"/>
                  <a:gd name="T1" fmla="*/ 185 h 185"/>
                  <a:gd name="T2" fmla="*/ 5 w 40"/>
                  <a:gd name="T3" fmla="*/ 185 h 185"/>
                  <a:gd name="T4" fmla="*/ 0 w 40"/>
                  <a:gd name="T5" fmla="*/ 0 h 185"/>
                  <a:gd name="T6" fmla="*/ 40 w 40"/>
                  <a:gd name="T7" fmla="*/ 0 h 185"/>
                  <a:gd name="T8" fmla="*/ 33 w 40"/>
                  <a:gd name="T9" fmla="*/ 185 h 185"/>
                </a:gdLst>
                <a:ahLst/>
                <a:cxnLst>
                  <a:cxn ang="0">
                    <a:pos x="T0" y="T1"/>
                  </a:cxn>
                  <a:cxn ang="0">
                    <a:pos x="T2" y="T3"/>
                  </a:cxn>
                  <a:cxn ang="0">
                    <a:pos x="T4" y="T5"/>
                  </a:cxn>
                  <a:cxn ang="0">
                    <a:pos x="T6" y="T7"/>
                  </a:cxn>
                  <a:cxn ang="0">
                    <a:pos x="T8" y="T9"/>
                  </a:cxn>
                </a:cxnLst>
                <a:rect l="0" t="0" r="r" b="b"/>
                <a:pathLst>
                  <a:path w="40" h="185">
                    <a:moveTo>
                      <a:pt x="33" y="185"/>
                    </a:moveTo>
                    <a:lnTo>
                      <a:pt x="5" y="185"/>
                    </a:lnTo>
                    <a:lnTo>
                      <a:pt x="0" y="0"/>
                    </a:lnTo>
                    <a:lnTo>
                      <a:pt x="40" y="0"/>
                    </a:lnTo>
                    <a:lnTo>
                      <a:pt x="33" y="185"/>
                    </a:lnTo>
                    <a:close/>
                  </a:path>
                </a:pathLst>
              </a:custGeom>
              <a:solidFill>
                <a:srgbClr val="EB3C00"/>
              </a:solidFill>
              <a:ln>
                <a:noFill/>
              </a:ln>
              <a:extLst>
                <a:ext uri="{91240B29-F687-4F45-9708-019B960494DF}">
                  <a14:hiddenLine xmlns:a14="http://schemas.microsoft.com/office/drawing/2010/main" w="9525">
                    <a:solidFill>
                      <a:srgbClr val="000000"/>
                    </a:solidFill>
                    <a:round/>
                    <a:headEnd/>
                    <a:tailEnd/>
                  </a14:hiddenLine>
                </a:ext>
              </a:extLst>
            </p:spPr>
            <p:txBody>
              <a:bodyPr lIns="93247" tIns="46623" rIns="93247" bIns="46623"/>
              <a:lstStyle/>
              <a:p>
                <a:pPr defTabSz="914224" eaLnBrk="1" fontAlgn="auto" hangingPunct="1">
                  <a:spcBef>
                    <a:spcPts val="0"/>
                  </a:spcBef>
                  <a:spcAft>
                    <a:spcPts val="0"/>
                  </a:spcAft>
                  <a:defRPr/>
                </a:pPr>
                <a:endParaRPr lang="sl-SI" sz="1836" kern="0" dirty="0">
                  <a:solidFill>
                    <a:sysClr val="windowText" lastClr="000000"/>
                  </a:solidFill>
                  <a:latin typeface="+mn-lt"/>
                </a:endParaRPr>
              </a:p>
            </p:txBody>
          </p:sp>
          <p:sp>
            <p:nvSpPr>
              <p:cNvPr id="66" name="Freeform 44">
                <a:extLst>
                  <a:ext uri="{FF2B5EF4-FFF2-40B4-BE49-F238E27FC236}">
                    <a16:creationId xmlns:a16="http://schemas.microsoft.com/office/drawing/2014/main" id="{42DA392D-438F-4EA9-A644-3DDFE71DB668}"/>
                  </a:ext>
                </a:extLst>
              </p:cNvPr>
              <p:cNvSpPr>
                <a:spLocks/>
              </p:cNvSpPr>
              <p:nvPr/>
            </p:nvSpPr>
            <p:spPr bwMode="auto">
              <a:xfrm>
                <a:off x="10562990" y="3247286"/>
                <a:ext cx="65539" cy="293330"/>
              </a:xfrm>
              <a:custGeom>
                <a:avLst/>
                <a:gdLst>
                  <a:gd name="T0" fmla="*/ 37 w 41"/>
                  <a:gd name="T1" fmla="*/ 185 h 185"/>
                  <a:gd name="T2" fmla="*/ 8 w 41"/>
                  <a:gd name="T3" fmla="*/ 185 h 185"/>
                  <a:gd name="T4" fmla="*/ 0 w 41"/>
                  <a:gd name="T5" fmla="*/ 0 h 185"/>
                  <a:gd name="T6" fmla="*/ 41 w 41"/>
                  <a:gd name="T7" fmla="*/ 0 h 185"/>
                  <a:gd name="T8" fmla="*/ 37 w 41"/>
                  <a:gd name="T9" fmla="*/ 185 h 185"/>
                </a:gdLst>
                <a:ahLst/>
                <a:cxnLst>
                  <a:cxn ang="0">
                    <a:pos x="T0" y="T1"/>
                  </a:cxn>
                  <a:cxn ang="0">
                    <a:pos x="T2" y="T3"/>
                  </a:cxn>
                  <a:cxn ang="0">
                    <a:pos x="T4" y="T5"/>
                  </a:cxn>
                  <a:cxn ang="0">
                    <a:pos x="T6" y="T7"/>
                  </a:cxn>
                  <a:cxn ang="0">
                    <a:pos x="T8" y="T9"/>
                  </a:cxn>
                </a:cxnLst>
                <a:rect l="0" t="0" r="r" b="b"/>
                <a:pathLst>
                  <a:path w="41" h="185">
                    <a:moveTo>
                      <a:pt x="37" y="185"/>
                    </a:moveTo>
                    <a:lnTo>
                      <a:pt x="8" y="185"/>
                    </a:lnTo>
                    <a:lnTo>
                      <a:pt x="0" y="0"/>
                    </a:lnTo>
                    <a:lnTo>
                      <a:pt x="41" y="0"/>
                    </a:lnTo>
                    <a:lnTo>
                      <a:pt x="37" y="185"/>
                    </a:lnTo>
                    <a:close/>
                  </a:path>
                </a:pathLst>
              </a:custGeom>
              <a:solidFill>
                <a:srgbClr val="EB3C00"/>
              </a:solidFill>
              <a:ln>
                <a:noFill/>
              </a:ln>
              <a:extLst>
                <a:ext uri="{91240B29-F687-4F45-9708-019B960494DF}">
                  <a14:hiddenLine xmlns:a14="http://schemas.microsoft.com/office/drawing/2010/main" w="9525">
                    <a:solidFill>
                      <a:srgbClr val="000000"/>
                    </a:solidFill>
                    <a:round/>
                    <a:headEnd/>
                    <a:tailEnd/>
                  </a14:hiddenLine>
                </a:ext>
              </a:extLst>
            </p:spPr>
            <p:txBody>
              <a:bodyPr lIns="93247" tIns="46623" rIns="93247" bIns="46623"/>
              <a:lstStyle/>
              <a:p>
                <a:pPr defTabSz="914224" eaLnBrk="1" fontAlgn="auto" hangingPunct="1">
                  <a:spcBef>
                    <a:spcPts val="0"/>
                  </a:spcBef>
                  <a:spcAft>
                    <a:spcPts val="0"/>
                  </a:spcAft>
                  <a:defRPr/>
                </a:pPr>
                <a:endParaRPr lang="sl-SI" sz="1836" kern="0" dirty="0">
                  <a:solidFill>
                    <a:sysClr val="windowText" lastClr="000000"/>
                  </a:solidFill>
                  <a:latin typeface="+mn-lt"/>
                </a:endParaRPr>
              </a:p>
            </p:txBody>
          </p:sp>
          <p:sp>
            <p:nvSpPr>
              <p:cNvPr id="67" name="Freeform 45">
                <a:extLst>
                  <a:ext uri="{FF2B5EF4-FFF2-40B4-BE49-F238E27FC236}">
                    <a16:creationId xmlns:a16="http://schemas.microsoft.com/office/drawing/2014/main" id="{CF505850-6DF8-49C4-BBF1-93A645DF1912}"/>
                  </a:ext>
                </a:extLst>
              </p:cNvPr>
              <p:cNvSpPr>
                <a:spLocks/>
              </p:cNvSpPr>
              <p:nvPr/>
            </p:nvSpPr>
            <p:spPr bwMode="auto">
              <a:xfrm>
                <a:off x="10424202" y="3220269"/>
                <a:ext cx="32770" cy="36667"/>
              </a:xfrm>
              <a:custGeom>
                <a:avLst/>
                <a:gdLst>
                  <a:gd name="T0" fmla="*/ 0 w 25"/>
                  <a:gd name="T1" fmla="*/ 0 h 28"/>
                  <a:gd name="T2" fmla="*/ 0 w 25"/>
                  <a:gd name="T3" fmla="*/ 15 h 28"/>
                  <a:gd name="T4" fmla="*/ 13 w 25"/>
                  <a:gd name="T5" fmla="*/ 28 h 28"/>
                  <a:gd name="T6" fmla="*/ 25 w 25"/>
                  <a:gd name="T7" fmla="*/ 15 h 28"/>
                  <a:gd name="T8" fmla="*/ 25 w 25"/>
                  <a:gd name="T9" fmla="*/ 0 h 28"/>
                  <a:gd name="T10" fmla="*/ 0 w 25"/>
                  <a:gd name="T11" fmla="*/ 0 h 28"/>
                </a:gdLst>
                <a:ahLst/>
                <a:cxnLst>
                  <a:cxn ang="0">
                    <a:pos x="T0" y="T1"/>
                  </a:cxn>
                  <a:cxn ang="0">
                    <a:pos x="T2" y="T3"/>
                  </a:cxn>
                  <a:cxn ang="0">
                    <a:pos x="T4" y="T5"/>
                  </a:cxn>
                  <a:cxn ang="0">
                    <a:pos x="T6" y="T7"/>
                  </a:cxn>
                  <a:cxn ang="0">
                    <a:pos x="T8" y="T9"/>
                  </a:cxn>
                  <a:cxn ang="0">
                    <a:pos x="T10" y="T11"/>
                  </a:cxn>
                </a:cxnLst>
                <a:rect l="0" t="0" r="r" b="b"/>
                <a:pathLst>
                  <a:path w="25" h="28">
                    <a:moveTo>
                      <a:pt x="0" y="0"/>
                    </a:moveTo>
                    <a:cubicBezTo>
                      <a:pt x="0" y="15"/>
                      <a:pt x="0" y="15"/>
                      <a:pt x="0" y="15"/>
                    </a:cubicBezTo>
                    <a:cubicBezTo>
                      <a:pt x="0" y="22"/>
                      <a:pt x="6" y="28"/>
                      <a:pt x="13" y="28"/>
                    </a:cubicBezTo>
                    <a:cubicBezTo>
                      <a:pt x="20" y="28"/>
                      <a:pt x="25" y="22"/>
                      <a:pt x="25" y="15"/>
                    </a:cubicBezTo>
                    <a:cubicBezTo>
                      <a:pt x="25" y="0"/>
                      <a:pt x="25" y="0"/>
                      <a:pt x="25" y="0"/>
                    </a:cubicBezTo>
                    <a:lnTo>
                      <a:pt x="0" y="0"/>
                    </a:lnTo>
                    <a:close/>
                  </a:path>
                </a:pathLst>
              </a:custGeom>
              <a:solidFill>
                <a:srgbClr val="FFB900"/>
              </a:solidFill>
              <a:ln>
                <a:noFill/>
              </a:ln>
              <a:extLst>
                <a:ext uri="{91240B29-F687-4F45-9708-019B960494DF}">
                  <a14:hiddenLine xmlns:a14="http://schemas.microsoft.com/office/drawing/2010/main" w="9525">
                    <a:solidFill>
                      <a:srgbClr val="000000"/>
                    </a:solidFill>
                    <a:round/>
                    <a:headEnd/>
                    <a:tailEnd/>
                  </a14:hiddenLine>
                </a:ext>
              </a:extLst>
            </p:spPr>
            <p:txBody>
              <a:bodyPr lIns="93247" tIns="46623" rIns="93247" bIns="46623"/>
              <a:lstStyle/>
              <a:p>
                <a:pPr defTabSz="914224" eaLnBrk="1" fontAlgn="auto" hangingPunct="1">
                  <a:spcBef>
                    <a:spcPts val="0"/>
                  </a:spcBef>
                  <a:spcAft>
                    <a:spcPts val="0"/>
                  </a:spcAft>
                  <a:defRPr/>
                </a:pPr>
                <a:endParaRPr lang="sl-SI" sz="1836" kern="0" dirty="0">
                  <a:solidFill>
                    <a:sysClr val="windowText" lastClr="000000"/>
                  </a:solidFill>
                  <a:latin typeface="+mn-lt"/>
                </a:endParaRPr>
              </a:p>
            </p:txBody>
          </p:sp>
          <p:sp>
            <p:nvSpPr>
              <p:cNvPr id="68" name="Freeform 46">
                <a:extLst>
                  <a:ext uri="{FF2B5EF4-FFF2-40B4-BE49-F238E27FC236}">
                    <a16:creationId xmlns:a16="http://schemas.microsoft.com/office/drawing/2014/main" id="{94936EAF-0CFE-486E-AEE2-6CB7A3A2A7EB}"/>
                  </a:ext>
                </a:extLst>
              </p:cNvPr>
              <p:cNvSpPr>
                <a:spLocks/>
              </p:cNvSpPr>
              <p:nvPr/>
            </p:nvSpPr>
            <p:spPr bwMode="auto">
              <a:xfrm>
                <a:off x="10670936" y="3220269"/>
                <a:ext cx="32770" cy="36667"/>
              </a:xfrm>
              <a:custGeom>
                <a:avLst/>
                <a:gdLst>
                  <a:gd name="T0" fmla="*/ 0 w 26"/>
                  <a:gd name="T1" fmla="*/ 0 h 28"/>
                  <a:gd name="T2" fmla="*/ 0 w 26"/>
                  <a:gd name="T3" fmla="*/ 15 h 28"/>
                  <a:gd name="T4" fmla="*/ 13 w 26"/>
                  <a:gd name="T5" fmla="*/ 28 h 28"/>
                  <a:gd name="T6" fmla="*/ 26 w 26"/>
                  <a:gd name="T7" fmla="*/ 15 h 28"/>
                  <a:gd name="T8" fmla="*/ 26 w 26"/>
                  <a:gd name="T9" fmla="*/ 0 h 28"/>
                  <a:gd name="T10" fmla="*/ 0 w 26"/>
                  <a:gd name="T11" fmla="*/ 0 h 28"/>
                </a:gdLst>
                <a:ahLst/>
                <a:cxnLst>
                  <a:cxn ang="0">
                    <a:pos x="T0" y="T1"/>
                  </a:cxn>
                  <a:cxn ang="0">
                    <a:pos x="T2" y="T3"/>
                  </a:cxn>
                  <a:cxn ang="0">
                    <a:pos x="T4" y="T5"/>
                  </a:cxn>
                  <a:cxn ang="0">
                    <a:pos x="T6" y="T7"/>
                  </a:cxn>
                  <a:cxn ang="0">
                    <a:pos x="T8" y="T9"/>
                  </a:cxn>
                  <a:cxn ang="0">
                    <a:pos x="T10" y="T11"/>
                  </a:cxn>
                </a:cxnLst>
                <a:rect l="0" t="0" r="r" b="b"/>
                <a:pathLst>
                  <a:path w="26" h="28">
                    <a:moveTo>
                      <a:pt x="0" y="0"/>
                    </a:moveTo>
                    <a:cubicBezTo>
                      <a:pt x="0" y="15"/>
                      <a:pt x="0" y="15"/>
                      <a:pt x="0" y="15"/>
                    </a:cubicBezTo>
                    <a:cubicBezTo>
                      <a:pt x="0" y="22"/>
                      <a:pt x="6" y="28"/>
                      <a:pt x="13" y="28"/>
                    </a:cubicBezTo>
                    <a:cubicBezTo>
                      <a:pt x="20" y="28"/>
                      <a:pt x="26" y="22"/>
                      <a:pt x="26" y="15"/>
                    </a:cubicBezTo>
                    <a:cubicBezTo>
                      <a:pt x="26" y="0"/>
                      <a:pt x="26" y="0"/>
                      <a:pt x="26" y="0"/>
                    </a:cubicBezTo>
                    <a:lnTo>
                      <a:pt x="0" y="0"/>
                    </a:lnTo>
                    <a:close/>
                  </a:path>
                </a:pathLst>
              </a:custGeom>
              <a:solidFill>
                <a:srgbClr val="FFB900"/>
              </a:solidFill>
              <a:ln>
                <a:noFill/>
              </a:ln>
              <a:extLst>
                <a:ext uri="{91240B29-F687-4F45-9708-019B960494DF}">
                  <a14:hiddenLine xmlns:a14="http://schemas.microsoft.com/office/drawing/2010/main" w="9525">
                    <a:solidFill>
                      <a:srgbClr val="000000"/>
                    </a:solidFill>
                    <a:round/>
                    <a:headEnd/>
                    <a:tailEnd/>
                  </a14:hiddenLine>
                </a:ext>
              </a:extLst>
            </p:spPr>
            <p:txBody>
              <a:bodyPr lIns="93247" tIns="46623" rIns="93247" bIns="46623"/>
              <a:lstStyle/>
              <a:p>
                <a:pPr defTabSz="914224" eaLnBrk="1" fontAlgn="auto" hangingPunct="1">
                  <a:spcBef>
                    <a:spcPts val="0"/>
                  </a:spcBef>
                  <a:spcAft>
                    <a:spcPts val="0"/>
                  </a:spcAft>
                  <a:defRPr/>
                </a:pPr>
                <a:endParaRPr lang="sl-SI" sz="1836" kern="0" dirty="0">
                  <a:solidFill>
                    <a:sysClr val="windowText" lastClr="000000"/>
                  </a:solidFill>
                  <a:latin typeface="+mn-lt"/>
                </a:endParaRPr>
              </a:p>
            </p:txBody>
          </p:sp>
          <p:sp>
            <p:nvSpPr>
              <p:cNvPr id="69" name="Freeform 47">
                <a:extLst>
                  <a:ext uri="{FF2B5EF4-FFF2-40B4-BE49-F238E27FC236}">
                    <a16:creationId xmlns:a16="http://schemas.microsoft.com/office/drawing/2014/main" id="{957F52D4-C239-4328-B278-A621ECFEDDDE}"/>
                  </a:ext>
                </a:extLst>
              </p:cNvPr>
              <p:cNvSpPr>
                <a:spLocks/>
              </p:cNvSpPr>
              <p:nvPr/>
            </p:nvSpPr>
            <p:spPr bwMode="auto">
              <a:xfrm>
                <a:off x="10482030" y="2928869"/>
                <a:ext cx="161919" cy="318417"/>
              </a:xfrm>
              <a:custGeom>
                <a:avLst/>
                <a:gdLst>
                  <a:gd name="T0" fmla="*/ 67 w 102"/>
                  <a:gd name="T1" fmla="*/ 0 h 200"/>
                  <a:gd name="T2" fmla="*/ 51 w 102"/>
                  <a:gd name="T3" fmla="*/ 125 h 200"/>
                  <a:gd name="T4" fmla="*/ 35 w 102"/>
                  <a:gd name="T5" fmla="*/ 0 h 200"/>
                  <a:gd name="T6" fmla="*/ 0 w 102"/>
                  <a:gd name="T7" fmla="*/ 10 h 200"/>
                  <a:gd name="T8" fmla="*/ 3 w 102"/>
                  <a:gd name="T9" fmla="*/ 200 h 200"/>
                  <a:gd name="T10" fmla="*/ 100 w 102"/>
                  <a:gd name="T11" fmla="*/ 200 h 200"/>
                  <a:gd name="T12" fmla="*/ 102 w 102"/>
                  <a:gd name="T13" fmla="*/ 10 h 200"/>
                  <a:gd name="T14" fmla="*/ 67 w 102"/>
                  <a:gd name="T15" fmla="*/ 0 h 200"/>
                </a:gdLst>
                <a:ahLst/>
                <a:cxnLst>
                  <a:cxn ang="0">
                    <a:pos x="T0" y="T1"/>
                  </a:cxn>
                  <a:cxn ang="0">
                    <a:pos x="T2" y="T3"/>
                  </a:cxn>
                  <a:cxn ang="0">
                    <a:pos x="T4" y="T5"/>
                  </a:cxn>
                  <a:cxn ang="0">
                    <a:pos x="T6" y="T7"/>
                  </a:cxn>
                  <a:cxn ang="0">
                    <a:pos x="T8" y="T9"/>
                  </a:cxn>
                  <a:cxn ang="0">
                    <a:pos x="T10" y="T11"/>
                  </a:cxn>
                  <a:cxn ang="0">
                    <a:pos x="T12" y="T13"/>
                  </a:cxn>
                  <a:cxn ang="0">
                    <a:pos x="T14" y="T15"/>
                  </a:cxn>
                </a:cxnLst>
                <a:rect l="0" t="0" r="r" b="b"/>
                <a:pathLst>
                  <a:path w="102" h="200">
                    <a:moveTo>
                      <a:pt x="67" y="0"/>
                    </a:moveTo>
                    <a:lnTo>
                      <a:pt x="51" y="125"/>
                    </a:lnTo>
                    <a:lnTo>
                      <a:pt x="35" y="0"/>
                    </a:lnTo>
                    <a:lnTo>
                      <a:pt x="0" y="10"/>
                    </a:lnTo>
                    <a:lnTo>
                      <a:pt x="3" y="200"/>
                    </a:lnTo>
                    <a:lnTo>
                      <a:pt x="100" y="200"/>
                    </a:lnTo>
                    <a:lnTo>
                      <a:pt x="102" y="10"/>
                    </a:lnTo>
                    <a:lnTo>
                      <a:pt x="67" y="0"/>
                    </a:lnTo>
                    <a:close/>
                  </a:path>
                </a:pathLst>
              </a:custGeom>
              <a:solidFill>
                <a:srgbClr val="000000"/>
              </a:solidFill>
              <a:ln>
                <a:noFill/>
              </a:ln>
              <a:extLst>
                <a:ext uri="{91240B29-F687-4F45-9708-019B960494DF}">
                  <a14:hiddenLine xmlns:a14="http://schemas.microsoft.com/office/drawing/2010/main" w="9525">
                    <a:solidFill>
                      <a:srgbClr val="000000"/>
                    </a:solidFill>
                    <a:round/>
                    <a:headEnd/>
                    <a:tailEnd/>
                  </a14:hiddenLine>
                </a:ext>
              </a:extLst>
            </p:spPr>
            <p:txBody>
              <a:bodyPr lIns="93247" tIns="46623" rIns="93247" bIns="46623"/>
              <a:lstStyle/>
              <a:p>
                <a:pPr defTabSz="914224" eaLnBrk="1" fontAlgn="auto" hangingPunct="1">
                  <a:spcBef>
                    <a:spcPts val="0"/>
                  </a:spcBef>
                  <a:spcAft>
                    <a:spcPts val="0"/>
                  </a:spcAft>
                  <a:defRPr/>
                </a:pPr>
                <a:endParaRPr lang="sl-SI" sz="1836" kern="0" dirty="0">
                  <a:solidFill>
                    <a:sysClr val="windowText" lastClr="000000"/>
                  </a:solidFill>
                  <a:latin typeface="+mn-lt"/>
                </a:endParaRPr>
              </a:p>
            </p:txBody>
          </p:sp>
          <p:sp>
            <p:nvSpPr>
              <p:cNvPr id="70" name="Freeform 48">
                <a:extLst>
                  <a:ext uri="{FF2B5EF4-FFF2-40B4-BE49-F238E27FC236}">
                    <a16:creationId xmlns:a16="http://schemas.microsoft.com/office/drawing/2014/main" id="{3F102131-7781-4235-9DF3-6C81ABA0CC74}"/>
                  </a:ext>
                </a:extLst>
              </p:cNvPr>
              <p:cNvSpPr>
                <a:spLocks/>
              </p:cNvSpPr>
              <p:nvPr/>
            </p:nvSpPr>
            <p:spPr bwMode="auto">
              <a:xfrm>
                <a:off x="10605397" y="2838167"/>
                <a:ext cx="0" cy="1930"/>
              </a:xfrm>
              <a:custGeom>
                <a:avLst/>
                <a:gdLst>
                  <a:gd name="T0" fmla="*/ 1 h 1"/>
                  <a:gd name="T1" fmla="*/ 0 h 1"/>
                  <a:gd name="T2" fmla="*/ 1 h 1"/>
                </a:gdLst>
                <a:ahLst/>
                <a:cxnLst>
                  <a:cxn ang="0">
                    <a:pos x="0" y="T0"/>
                  </a:cxn>
                  <a:cxn ang="0">
                    <a:pos x="0" y="T1"/>
                  </a:cxn>
                  <a:cxn ang="0">
                    <a:pos x="0" y="T2"/>
                  </a:cxn>
                </a:cxnLst>
                <a:rect l="0" t="0" r="r" b="b"/>
                <a:pathLst>
                  <a:path h="1">
                    <a:moveTo>
                      <a:pt x="0" y="1"/>
                    </a:moveTo>
                    <a:cubicBezTo>
                      <a:pt x="0" y="0"/>
                      <a:pt x="0" y="0"/>
                      <a:pt x="0" y="0"/>
                    </a:cubicBezTo>
                    <a:cubicBezTo>
                      <a:pt x="0" y="0"/>
                      <a:pt x="0" y="0"/>
                      <a:pt x="0" y="1"/>
                    </a:cubicBezTo>
                    <a:close/>
                  </a:path>
                </a:pathLst>
              </a:custGeom>
              <a:solidFill>
                <a:srgbClr val="FFD60A"/>
              </a:solidFill>
              <a:ln>
                <a:noFill/>
              </a:ln>
              <a:extLst>
                <a:ext uri="{91240B29-F687-4F45-9708-019B960494DF}">
                  <a14:hiddenLine xmlns:a14="http://schemas.microsoft.com/office/drawing/2010/main" w="9525">
                    <a:solidFill>
                      <a:srgbClr val="000000"/>
                    </a:solidFill>
                    <a:round/>
                    <a:headEnd/>
                    <a:tailEnd/>
                  </a14:hiddenLine>
                </a:ext>
              </a:extLst>
            </p:spPr>
            <p:txBody>
              <a:bodyPr lIns="93247" tIns="46623" rIns="93247" bIns="46623"/>
              <a:lstStyle/>
              <a:p>
                <a:pPr defTabSz="914224" eaLnBrk="1" fontAlgn="auto" hangingPunct="1">
                  <a:spcBef>
                    <a:spcPts val="0"/>
                  </a:spcBef>
                  <a:spcAft>
                    <a:spcPts val="0"/>
                  </a:spcAft>
                  <a:defRPr/>
                </a:pPr>
                <a:endParaRPr lang="sl-SI" sz="1836" kern="0" dirty="0">
                  <a:solidFill>
                    <a:sysClr val="windowText" lastClr="000000"/>
                  </a:solidFill>
                  <a:latin typeface="+mn-lt"/>
                </a:endParaRPr>
              </a:p>
            </p:txBody>
          </p:sp>
          <p:sp>
            <p:nvSpPr>
              <p:cNvPr id="71" name="Freeform 49">
                <a:extLst>
                  <a:ext uri="{FF2B5EF4-FFF2-40B4-BE49-F238E27FC236}">
                    <a16:creationId xmlns:a16="http://schemas.microsoft.com/office/drawing/2014/main" id="{3B2B52A6-5004-4612-B3DE-C540C80904EC}"/>
                  </a:ext>
                </a:extLst>
              </p:cNvPr>
              <p:cNvSpPr>
                <a:spLocks/>
              </p:cNvSpPr>
              <p:nvPr/>
            </p:nvSpPr>
            <p:spPr bwMode="auto">
              <a:xfrm>
                <a:off x="10605397" y="2836238"/>
                <a:ext cx="0" cy="0"/>
              </a:xfrm>
              <a:custGeom>
                <a:avLst/>
                <a:gdLst/>
                <a:ahLst/>
                <a:cxnLst>
                  <a:cxn ang="0">
                    <a:pos x="0" y="0"/>
                  </a:cxn>
                  <a:cxn ang="0">
                    <a:pos x="0" y="0"/>
                  </a:cxn>
                  <a:cxn ang="0">
                    <a:pos x="0" y="0"/>
                  </a:cxn>
                </a:cxnLst>
                <a:rect l="0" t="0" r="r" b="b"/>
                <a:pathLst>
                  <a:path>
                    <a:moveTo>
                      <a:pt x="0" y="0"/>
                    </a:moveTo>
                    <a:cubicBezTo>
                      <a:pt x="0" y="0"/>
                      <a:pt x="0" y="0"/>
                      <a:pt x="0" y="0"/>
                    </a:cubicBezTo>
                    <a:cubicBezTo>
                      <a:pt x="0" y="0"/>
                      <a:pt x="0" y="0"/>
                      <a:pt x="0" y="0"/>
                    </a:cubicBezTo>
                    <a:close/>
                  </a:path>
                </a:pathLst>
              </a:custGeom>
              <a:solidFill>
                <a:srgbClr val="FFD60A"/>
              </a:solidFill>
              <a:ln>
                <a:noFill/>
              </a:ln>
              <a:extLst>
                <a:ext uri="{91240B29-F687-4F45-9708-019B960494DF}">
                  <a14:hiddenLine xmlns:a14="http://schemas.microsoft.com/office/drawing/2010/main" w="9525">
                    <a:solidFill>
                      <a:srgbClr val="000000"/>
                    </a:solidFill>
                    <a:round/>
                    <a:headEnd/>
                    <a:tailEnd/>
                  </a14:hiddenLine>
                </a:ext>
              </a:extLst>
            </p:spPr>
            <p:txBody>
              <a:bodyPr lIns="93247" tIns="46623" rIns="93247" bIns="46623"/>
              <a:lstStyle/>
              <a:p>
                <a:pPr defTabSz="914224" eaLnBrk="1" fontAlgn="auto" hangingPunct="1">
                  <a:spcBef>
                    <a:spcPts val="0"/>
                  </a:spcBef>
                  <a:spcAft>
                    <a:spcPts val="0"/>
                  </a:spcAft>
                  <a:defRPr/>
                </a:pPr>
                <a:endParaRPr lang="sl-SI" sz="1836" kern="0" dirty="0">
                  <a:solidFill>
                    <a:sysClr val="windowText" lastClr="000000"/>
                  </a:solidFill>
                  <a:latin typeface="+mn-lt"/>
                </a:endParaRPr>
              </a:p>
            </p:txBody>
          </p:sp>
          <p:sp>
            <p:nvSpPr>
              <p:cNvPr id="72" name="Freeform 50">
                <a:extLst>
                  <a:ext uri="{FF2B5EF4-FFF2-40B4-BE49-F238E27FC236}">
                    <a16:creationId xmlns:a16="http://schemas.microsoft.com/office/drawing/2014/main" id="{FD90F068-770A-406F-81B3-64CCB028A5E1}"/>
                  </a:ext>
                </a:extLst>
              </p:cNvPr>
              <p:cNvSpPr>
                <a:spLocks/>
              </p:cNvSpPr>
              <p:nvPr/>
            </p:nvSpPr>
            <p:spPr bwMode="auto">
              <a:xfrm>
                <a:off x="10601542" y="2834308"/>
                <a:ext cx="0" cy="0"/>
              </a:xfrm>
              <a:custGeom>
                <a:avLst/>
                <a:gdLst/>
                <a:ahLst/>
                <a:cxnLst>
                  <a:cxn ang="0">
                    <a:pos x="0" y="0"/>
                  </a:cxn>
                  <a:cxn ang="0">
                    <a:pos x="0" y="0"/>
                  </a:cxn>
                  <a:cxn ang="0">
                    <a:pos x="0" y="0"/>
                  </a:cxn>
                </a:cxnLst>
                <a:rect l="0" t="0" r="r" b="b"/>
                <a:pathLst>
                  <a:path>
                    <a:moveTo>
                      <a:pt x="0" y="0"/>
                    </a:moveTo>
                    <a:cubicBezTo>
                      <a:pt x="0" y="0"/>
                      <a:pt x="0" y="0"/>
                      <a:pt x="0" y="0"/>
                    </a:cubicBezTo>
                    <a:cubicBezTo>
                      <a:pt x="0" y="0"/>
                      <a:pt x="0" y="0"/>
                      <a:pt x="0" y="0"/>
                    </a:cubicBezTo>
                    <a:close/>
                  </a:path>
                </a:pathLst>
              </a:custGeom>
              <a:solidFill>
                <a:srgbClr val="FFD60A"/>
              </a:solidFill>
              <a:ln>
                <a:noFill/>
              </a:ln>
              <a:extLst>
                <a:ext uri="{91240B29-F687-4F45-9708-019B960494DF}">
                  <a14:hiddenLine xmlns:a14="http://schemas.microsoft.com/office/drawing/2010/main" w="9525">
                    <a:solidFill>
                      <a:srgbClr val="000000"/>
                    </a:solidFill>
                    <a:round/>
                    <a:headEnd/>
                    <a:tailEnd/>
                  </a14:hiddenLine>
                </a:ext>
              </a:extLst>
            </p:spPr>
            <p:txBody>
              <a:bodyPr lIns="93247" tIns="46623" rIns="93247" bIns="46623"/>
              <a:lstStyle/>
              <a:p>
                <a:pPr defTabSz="914224" eaLnBrk="1" fontAlgn="auto" hangingPunct="1">
                  <a:spcBef>
                    <a:spcPts val="0"/>
                  </a:spcBef>
                  <a:spcAft>
                    <a:spcPts val="0"/>
                  </a:spcAft>
                  <a:defRPr/>
                </a:pPr>
                <a:endParaRPr lang="sl-SI" sz="1836" kern="0" dirty="0">
                  <a:solidFill>
                    <a:sysClr val="windowText" lastClr="000000"/>
                  </a:solidFill>
                  <a:latin typeface="+mn-lt"/>
                </a:endParaRPr>
              </a:p>
            </p:txBody>
          </p:sp>
          <p:sp>
            <p:nvSpPr>
              <p:cNvPr id="73" name="Freeform 51">
                <a:extLst>
                  <a:ext uri="{FF2B5EF4-FFF2-40B4-BE49-F238E27FC236}">
                    <a16:creationId xmlns:a16="http://schemas.microsoft.com/office/drawing/2014/main" id="{D52A610F-EE83-494D-A7B2-9FAFECC92686}"/>
                  </a:ext>
                </a:extLst>
              </p:cNvPr>
              <p:cNvSpPr>
                <a:spLocks/>
              </p:cNvSpPr>
              <p:nvPr/>
            </p:nvSpPr>
            <p:spPr bwMode="auto">
              <a:xfrm>
                <a:off x="10603470" y="2836238"/>
                <a:ext cx="0" cy="0"/>
              </a:xfrm>
              <a:custGeom>
                <a:avLst/>
                <a:gdLst/>
                <a:ahLst/>
                <a:cxnLst>
                  <a:cxn ang="0">
                    <a:pos x="0" y="0"/>
                  </a:cxn>
                  <a:cxn ang="0">
                    <a:pos x="0" y="0"/>
                  </a:cxn>
                  <a:cxn ang="0">
                    <a:pos x="0" y="0"/>
                  </a:cxn>
                </a:cxnLst>
                <a:rect l="0" t="0" r="r" b="b"/>
                <a:pathLst>
                  <a:path>
                    <a:moveTo>
                      <a:pt x="0" y="0"/>
                    </a:moveTo>
                    <a:cubicBezTo>
                      <a:pt x="0" y="0"/>
                      <a:pt x="0" y="0"/>
                      <a:pt x="0" y="0"/>
                    </a:cubicBezTo>
                    <a:cubicBezTo>
                      <a:pt x="0" y="0"/>
                      <a:pt x="0" y="0"/>
                      <a:pt x="0" y="0"/>
                    </a:cubicBezTo>
                    <a:close/>
                  </a:path>
                </a:pathLst>
              </a:custGeom>
              <a:solidFill>
                <a:srgbClr val="FFD60A"/>
              </a:solidFill>
              <a:ln>
                <a:noFill/>
              </a:ln>
              <a:extLst>
                <a:ext uri="{91240B29-F687-4F45-9708-019B960494DF}">
                  <a14:hiddenLine xmlns:a14="http://schemas.microsoft.com/office/drawing/2010/main" w="9525">
                    <a:solidFill>
                      <a:srgbClr val="000000"/>
                    </a:solidFill>
                    <a:round/>
                    <a:headEnd/>
                    <a:tailEnd/>
                  </a14:hiddenLine>
                </a:ext>
              </a:extLst>
            </p:spPr>
            <p:txBody>
              <a:bodyPr lIns="93247" tIns="46623" rIns="93247" bIns="46623"/>
              <a:lstStyle/>
              <a:p>
                <a:pPr defTabSz="914224" eaLnBrk="1" fontAlgn="auto" hangingPunct="1">
                  <a:spcBef>
                    <a:spcPts val="0"/>
                  </a:spcBef>
                  <a:spcAft>
                    <a:spcPts val="0"/>
                  </a:spcAft>
                  <a:defRPr/>
                </a:pPr>
                <a:endParaRPr lang="sl-SI" sz="1836" kern="0" dirty="0">
                  <a:solidFill>
                    <a:sysClr val="windowText" lastClr="000000"/>
                  </a:solidFill>
                  <a:latin typeface="+mn-lt"/>
                </a:endParaRPr>
              </a:p>
            </p:txBody>
          </p:sp>
          <p:sp>
            <p:nvSpPr>
              <p:cNvPr id="74" name="Freeform 52">
                <a:extLst>
                  <a:ext uri="{FF2B5EF4-FFF2-40B4-BE49-F238E27FC236}">
                    <a16:creationId xmlns:a16="http://schemas.microsoft.com/office/drawing/2014/main" id="{682D33C9-986D-41C3-A5D3-3563B0F2A99C}"/>
                  </a:ext>
                </a:extLst>
              </p:cNvPr>
              <p:cNvSpPr>
                <a:spLocks/>
              </p:cNvSpPr>
              <p:nvPr/>
            </p:nvSpPr>
            <p:spPr bwMode="auto">
              <a:xfrm>
                <a:off x="10524437" y="2834308"/>
                <a:ext cx="0" cy="0"/>
              </a:xfrm>
              <a:custGeom>
                <a:avLst/>
                <a:gdLst/>
                <a:ahLst/>
                <a:cxnLst>
                  <a:cxn ang="0">
                    <a:pos x="0" y="0"/>
                  </a:cxn>
                  <a:cxn ang="0">
                    <a:pos x="0" y="0"/>
                  </a:cxn>
                  <a:cxn ang="0">
                    <a:pos x="0" y="0"/>
                  </a:cxn>
                </a:cxnLst>
                <a:rect l="0" t="0" r="r" b="b"/>
                <a:pathLst>
                  <a:path>
                    <a:moveTo>
                      <a:pt x="0" y="0"/>
                    </a:moveTo>
                    <a:cubicBezTo>
                      <a:pt x="0" y="0"/>
                      <a:pt x="0" y="0"/>
                      <a:pt x="0" y="0"/>
                    </a:cubicBezTo>
                    <a:cubicBezTo>
                      <a:pt x="0" y="0"/>
                      <a:pt x="0" y="0"/>
                      <a:pt x="0" y="0"/>
                    </a:cubicBezTo>
                    <a:close/>
                  </a:path>
                </a:pathLst>
              </a:custGeom>
              <a:solidFill>
                <a:srgbClr val="FFD60A"/>
              </a:solidFill>
              <a:ln>
                <a:noFill/>
              </a:ln>
              <a:extLst>
                <a:ext uri="{91240B29-F687-4F45-9708-019B960494DF}">
                  <a14:hiddenLine xmlns:a14="http://schemas.microsoft.com/office/drawing/2010/main" w="9525">
                    <a:solidFill>
                      <a:srgbClr val="000000"/>
                    </a:solidFill>
                    <a:round/>
                    <a:headEnd/>
                    <a:tailEnd/>
                  </a14:hiddenLine>
                </a:ext>
              </a:extLst>
            </p:spPr>
            <p:txBody>
              <a:bodyPr lIns="93247" tIns="46623" rIns="93247" bIns="46623"/>
              <a:lstStyle/>
              <a:p>
                <a:pPr defTabSz="914224" eaLnBrk="1" fontAlgn="auto" hangingPunct="1">
                  <a:spcBef>
                    <a:spcPts val="0"/>
                  </a:spcBef>
                  <a:spcAft>
                    <a:spcPts val="0"/>
                  </a:spcAft>
                  <a:defRPr/>
                </a:pPr>
                <a:endParaRPr lang="sl-SI" sz="1836" kern="0" dirty="0">
                  <a:solidFill>
                    <a:sysClr val="windowText" lastClr="000000"/>
                  </a:solidFill>
                  <a:latin typeface="+mn-lt"/>
                </a:endParaRPr>
              </a:p>
            </p:txBody>
          </p:sp>
          <p:sp>
            <p:nvSpPr>
              <p:cNvPr id="75" name="Freeform 53">
                <a:extLst>
                  <a:ext uri="{FF2B5EF4-FFF2-40B4-BE49-F238E27FC236}">
                    <a16:creationId xmlns:a16="http://schemas.microsoft.com/office/drawing/2014/main" id="{94CCEF30-B436-416D-86C8-951446F8082F}"/>
                  </a:ext>
                </a:extLst>
              </p:cNvPr>
              <p:cNvSpPr>
                <a:spLocks/>
              </p:cNvSpPr>
              <p:nvPr/>
            </p:nvSpPr>
            <p:spPr bwMode="auto">
              <a:xfrm>
                <a:off x="10605397" y="2840098"/>
                <a:ext cx="0" cy="1929"/>
              </a:xfrm>
              <a:custGeom>
                <a:avLst/>
                <a:gdLst>
                  <a:gd name="T0" fmla="*/ 1 h 1"/>
                  <a:gd name="T1" fmla="*/ 0 h 1"/>
                  <a:gd name="T2" fmla="*/ 1 h 1"/>
                </a:gdLst>
                <a:ahLst/>
                <a:cxnLst>
                  <a:cxn ang="0">
                    <a:pos x="0" y="T0"/>
                  </a:cxn>
                  <a:cxn ang="0">
                    <a:pos x="0" y="T1"/>
                  </a:cxn>
                  <a:cxn ang="0">
                    <a:pos x="0" y="T2"/>
                  </a:cxn>
                </a:cxnLst>
                <a:rect l="0" t="0" r="r" b="b"/>
                <a:pathLst>
                  <a:path h="1">
                    <a:moveTo>
                      <a:pt x="0" y="1"/>
                    </a:moveTo>
                    <a:cubicBezTo>
                      <a:pt x="0" y="1"/>
                      <a:pt x="0" y="0"/>
                      <a:pt x="0" y="0"/>
                    </a:cubicBezTo>
                    <a:cubicBezTo>
                      <a:pt x="0" y="0"/>
                      <a:pt x="0" y="1"/>
                      <a:pt x="0" y="1"/>
                    </a:cubicBezTo>
                    <a:close/>
                  </a:path>
                </a:pathLst>
              </a:custGeom>
              <a:solidFill>
                <a:srgbClr val="FFD60A"/>
              </a:solidFill>
              <a:ln>
                <a:noFill/>
              </a:ln>
              <a:extLst>
                <a:ext uri="{91240B29-F687-4F45-9708-019B960494DF}">
                  <a14:hiddenLine xmlns:a14="http://schemas.microsoft.com/office/drawing/2010/main" w="9525">
                    <a:solidFill>
                      <a:srgbClr val="000000"/>
                    </a:solidFill>
                    <a:round/>
                    <a:headEnd/>
                    <a:tailEnd/>
                  </a14:hiddenLine>
                </a:ext>
              </a:extLst>
            </p:spPr>
            <p:txBody>
              <a:bodyPr lIns="93247" tIns="46623" rIns="93247" bIns="46623"/>
              <a:lstStyle/>
              <a:p>
                <a:pPr defTabSz="914224" eaLnBrk="1" fontAlgn="auto" hangingPunct="1">
                  <a:spcBef>
                    <a:spcPts val="0"/>
                  </a:spcBef>
                  <a:spcAft>
                    <a:spcPts val="0"/>
                  </a:spcAft>
                  <a:defRPr/>
                </a:pPr>
                <a:endParaRPr lang="sl-SI" sz="1836" kern="0" dirty="0">
                  <a:solidFill>
                    <a:sysClr val="windowText" lastClr="000000"/>
                  </a:solidFill>
                  <a:latin typeface="+mn-lt"/>
                </a:endParaRPr>
              </a:p>
            </p:txBody>
          </p:sp>
          <p:sp>
            <p:nvSpPr>
              <p:cNvPr id="76" name="Freeform 54">
                <a:extLst>
                  <a:ext uri="{FF2B5EF4-FFF2-40B4-BE49-F238E27FC236}">
                    <a16:creationId xmlns:a16="http://schemas.microsoft.com/office/drawing/2014/main" id="{545645E5-58B2-4BC4-8657-39EDF479490E}"/>
                  </a:ext>
                </a:extLst>
              </p:cNvPr>
              <p:cNvSpPr>
                <a:spLocks/>
              </p:cNvSpPr>
              <p:nvPr/>
            </p:nvSpPr>
            <p:spPr bwMode="auto">
              <a:xfrm>
                <a:off x="10605397" y="2842027"/>
                <a:ext cx="0" cy="1930"/>
              </a:xfrm>
              <a:custGeom>
                <a:avLst/>
                <a:gdLst>
                  <a:gd name="T0" fmla="*/ 1 h 1"/>
                  <a:gd name="T1" fmla="*/ 0 h 1"/>
                  <a:gd name="T2" fmla="*/ 1 h 1"/>
                </a:gdLst>
                <a:ahLst/>
                <a:cxnLst>
                  <a:cxn ang="0">
                    <a:pos x="0" y="T0"/>
                  </a:cxn>
                  <a:cxn ang="0">
                    <a:pos x="0" y="T1"/>
                  </a:cxn>
                  <a:cxn ang="0">
                    <a:pos x="0" y="T2"/>
                  </a:cxn>
                </a:cxnLst>
                <a:rect l="0" t="0" r="r" b="b"/>
                <a:pathLst>
                  <a:path h="1">
                    <a:moveTo>
                      <a:pt x="0" y="1"/>
                    </a:moveTo>
                    <a:cubicBezTo>
                      <a:pt x="0" y="1"/>
                      <a:pt x="0" y="0"/>
                      <a:pt x="0" y="0"/>
                    </a:cubicBezTo>
                    <a:cubicBezTo>
                      <a:pt x="0" y="0"/>
                      <a:pt x="0" y="1"/>
                      <a:pt x="0" y="1"/>
                    </a:cubicBezTo>
                    <a:close/>
                  </a:path>
                </a:pathLst>
              </a:custGeom>
              <a:solidFill>
                <a:srgbClr val="FFD60A"/>
              </a:solidFill>
              <a:ln>
                <a:noFill/>
              </a:ln>
              <a:extLst>
                <a:ext uri="{91240B29-F687-4F45-9708-019B960494DF}">
                  <a14:hiddenLine xmlns:a14="http://schemas.microsoft.com/office/drawing/2010/main" w="9525">
                    <a:solidFill>
                      <a:srgbClr val="000000"/>
                    </a:solidFill>
                    <a:round/>
                    <a:headEnd/>
                    <a:tailEnd/>
                  </a14:hiddenLine>
                </a:ext>
              </a:extLst>
            </p:spPr>
            <p:txBody>
              <a:bodyPr lIns="93247" tIns="46623" rIns="93247" bIns="46623"/>
              <a:lstStyle/>
              <a:p>
                <a:pPr defTabSz="914224" eaLnBrk="1" fontAlgn="auto" hangingPunct="1">
                  <a:spcBef>
                    <a:spcPts val="0"/>
                  </a:spcBef>
                  <a:spcAft>
                    <a:spcPts val="0"/>
                  </a:spcAft>
                  <a:defRPr/>
                </a:pPr>
                <a:endParaRPr lang="sl-SI" sz="1836" kern="0" dirty="0">
                  <a:solidFill>
                    <a:sysClr val="windowText" lastClr="000000"/>
                  </a:solidFill>
                  <a:latin typeface="+mn-lt"/>
                </a:endParaRPr>
              </a:p>
            </p:txBody>
          </p:sp>
          <p:sp>
            <p:nvSpPr>
              <p:cNvPr id="77" name="Rectangle 55">
                <a:extLst>
                  <a:ext uri="{FF2B5EF4-FFF2-40B4-BE49-F238E27FC236}">
                    <a16:creationId xmlns:a16="http://schemas.microsoft.com/office/drawing/2014/main" id="{25FCABE6-9CF7-439E-BE11-6B885E7B1113}"/>
                  </a:ext>
                </a:extLst>
              </p:cNvPr>
              <p:cNvSpPr>
                <a:spLocks noChangeArrowheads="1"/>
              </p:cNvSpPr>
              <p:nvPr/>
            </p:nvSpPr>
            <p:spPr bwMode="auto">
              <a:xfrm>
                <a:off x="10601542" y="2832378"/>
                <a:ext cx="1928" cy="1929"/>
              </a:xfrm>
              <a:prstGeom prst="rect">
                <a:avLst/>
              </a:prstGeom>
              <a:solidFill>
                <a:srgbClr val="FFD60A"/>
              </a:solidFill>
              <a:ln>
                <a:noFill/>
              </a:ln>
              <a:extLst>
                <a:ext uri="{91240B29-F687-4F45-9708-019B960494DF}">
                  <a14:hiddenLine xmlns:a14="http://schemas.microsoft.com/office/drawing/2010/main" w="9525">
                    <a:solidFill>
                      <a:srgbClr val="000000"/>
                    </a:solidFill>
                    <a:miter lim="800000"/>
                    <a:headEnd/>
                    <a:tailEnd/>
                  </a14:hiddenLine>
                </a:ext>
              </a:extLst>
            </p:spPr>
            <p:txBody>
              <a:bodyPr lIns="93247" tIns="46623" rIns="93247" bIns="46623"/>
              <a:lstStyle/>
              <a:p>
                <a:pPr defTabSz="914224" eaLnBrk="1" fontAlgn="auto" hangingPunct="1">
                  <a:spcBef>
                    <a:spcPts val="0"/>
                  </a:spcBef>
                  <a:spcAft>
                    <a:spcPts val="0"/>
                  </a:spcAft>
                  <a:defRPr/>
                </a:pPr>
                <a:endParaRPr lang="sl-SI" sz="1836" kern="0" dirty="0">
                  <a:solidFill>
                    <a:sysClr val="windowText" lastClr="000000"/>
                  </a:solidFill>
                  <a:latin typeface="+mn-lt"/>
                </a:endParaRPr>
              </a:p>
            </p:txBody>
          </p:sp>
          <p:sp>
            <p:nvSpPr>
              <p:cNvPr id="78" name="Freeform 56">
                <a:extLst>
                  <a:ext uri="{FF2B5EF4-FFF2-40B4-BE49-F238E27FC236}">
                    <a16:creationId xmlns:a16="http://schemas.microsoft.com/office/drawing/2014/main" id="{70CC4E5F-0C9D-403A-9B31-B151E13A55B4}"/>
                  </a:ext>
                </a:extLst>
              </p:cNvPr>
              <p:cNvSpPr>
                <a:spLocks/>
              </p:cNvSpPr>
              <p:nvPr/>
            </p:nvSpPr>
            <p:spPr bwMode="auto">
              <a:xfrm>
                <a:off x="10520582" y="2842027"/>
                <a:ext cx="0" cy="0"/>
              </a:xfrm>
              <a:custGeom>
                <a:avLst/>
                <a:gdLst/>
                <a:ahLst/>
                <a:cxnLst>
                  <a:cxn ang="0">
                    <a:pos x="0" y="0"/>
                  </a:cxn>
                  <a:cxn ang="0">
                    <a:pos x="0" y="0"/>
                  </a:cxn>
                  <a:cxn ang="0">
                    <a:pos x="0" y="0"/>
                  </a:cxn>
                </a:cxnLst>
                <a:rect l="0" t="0" r="r" b="b"/>
                <a:pathLst>
                  <a:path>
                    <a:moveTo>
                      <a:pt x="0" y="0"/>
                    </a:moveTo>
                    <a:cubicBezTo>
                      <a:pt x="0" y="0"/>
                      <a:pt x="0" y="0"/>
                      <a:pt x="0" y="0"/>
                    </a:cubicBezTo>
                    <a:cubicBezTo>
                      <a:pt x="0" y="0"/>
                      <a:pt x="0" y="0"/>
                      <a:pt x="0" y="0"/>
                    </a:cubicBezTo>
                    <a:close/>
                  </a:path>
                </a:pathLst>
              </a:custGeom>
              <a:solidFill>
                <a:srgbClr val="FFD60A"/>
              </a:solidFill>
              <a:ln>
                <a:noFill/>
              </a:ln>
              <a:extLst>
                <a:ext uri="{91240B29-F687-4F45-9708-019B960494DF}">
                  <a14:hiddenLine xmlns:a14="http://schemas.microsoft.com/office/drawing/2010/main" w="9525">
                    <a:solidFill>
                      <a:srgbClr val="000000"/>
                    </a:solidFill>
                    <a:round/>
                    <a:headEnd/>
                    <a:tailEnd/>
                  </a14:hiddenLine>
                </a:ext>
              </a:extLst>
            </p:spPr>
            <p:txBody>
              <a:bodyPr lIns="93247" tIns="46623" rIns="93247" bIns="46623"/>
              <a:lstStyle/>
              <a:p>
                <a:pPr defTabSz="914224" eaLnBrk="1" fontAlgn="auto" hangingPunct="1">
                  <a:spcBef>
                    <a:spcPts val="0"/>
                  </a:spcBef>
                  <a:spcAft>
                    <a:spcPts val="0"/>
                  </a:spcAft>
                  <a:defRPr/>
                </a:pPr>
                <a:endParaRPr lang="sl-SI" sz="1836" kern="0" dirty="0">
                  <a:solidFill>
                    <a:sysClr val="windowText" lastClr="000000"/>
                  </a:solidFill>
                  <a:latin typeface="+mn-lt"/>
                </a:endParaRPr>
              </a:p>
            </p:txBody>
          </p:sp>
          <p:sp>
            <p:nvSpPr>
              <p:cNvPr id="79" name="Freeform 57">
                <a:extLst>
                  <a:ext uri="{FF2B5EF4-FFF2-40B4-BE49-F238E27FC236}">
                    <a16:creationId xmlns:a16="http://schemas.microsoft.com/office/drawing/2014/main" id="{5B09FB0B-D619-43BF-AA1D-C9F89B881B56}"/>
                  </a:ext>
                </a:extLst>
              </p:cNvPr>
              <p:cNvSpPr>
                <a:spLocks/>
              </p:cNvSpPr>
              <p:nvPr/>
            </p:nvSpPr>
            <p:spPr bwMode="auto">
              <a:xfrm>
                <a:off x="10522510" y="2836238"/>
                <a:ext cx="0" cy="0"/>
              </a:xfrm>
              <a:custGeom>
                <a:avLst/>
                <a:gdLst/>
                <a:ahLst/>
                <a:cxnLst>
                  <a:cxn ang="0">
                    <a:pos x="0" y="0"/>
                  </a:cxn>
                  <a:cxn ang="0">
                    <a:pos x="0" y="0"/>
                  </a:cxn>
                  <a:cxn ang="0">
                    <a:pos x="0" y="0"/>
                  </a:cxn>
                </a:cxnLst>
                <a:rect l="0" t="0" r="r" b="b"/>
                <a:pathLst>
                  <a:path>
                    <a:moveTo>
                      <a:pt x="0" y="0"/>
                    </a:moveTo>
                    <a:cubicBezTo>
                      <a:pt x="0" y="0"/>
                      <a:pt x="0" y="0"/>
                      <a:pt x="0" y="0"/>
                    </a:cubicBezTo>
                    <a:cubicBezTo>
                      <a:pt x="0" y="0"/>
                      <a:pt x="0" y="0"/>
                      <a:pt x="0" y="0"/>
                    </a:cubicBezTo>
                    <a:close/>
                  </a:path>
                </a:pathLst>
              </a:custGeom>
              <a:solidFill>
                <a:srgbClr val="FFD60A"/>
              </a:solidFill>
              <a:ln>
                <a:noFill/>
              </a:ln>
              <a:extLst>
                <a:ext uri="{91240B29-F687-4F45-9708-019B960494DF}">
                  <a14:hiddenLine xmlns:a14="http://schemas.microsoft.com/office/drawing/2010/main" w="9525">
                    <a:solidFill>
                      <a:srgbClr val="000000"/>
                    </a:solidFill>
                    <a:round/>
                    <a:headEnd/>
                    <a:tailEnd/>
                  </a14:hiddenLine>
                </a:ext>
              </a:extLst>
            </p:spPr>
            <p:txBody>
              <a:bodyPr lIns="93247" tIns="46623" rIns="93247" bIns="46623"/>
              <a:lstStyle/>
              <a:p>
                <a:pPr defTabSz="914224" eaLnBrk="1" fontAlgn="auto" hangingPunct="1">
                  <a:spcBef>
                    <a:spcPts val="0"/>
                  </a:spcBef>
                  <a:spcAft>
                    <a:spcPts val="0"/>
                  </a:spcAft>
                  <a:defRPr/>
                </a:pPr>
                <a:endParaRPr lang="sl-SI" sz="1836" kern="0" dirty="0">
                  <a:solidFill>
                    <a:sysClr val="windowText" lastClr="000000"/>
                  </a:solidFill>
                  <a:latin typeface="+mn-lt"/>
                </a:endParaRPr>
              </a:p>
            </p:txBody>
          </p:sp>
          <p:sp>
            <p:nvSpPr>
              <p:cNvPr id="80" name="Freeform 58">
                <a:extLst>
                  <a:ext uri="{FF2B5EF4-FFF2-40B4-BE49-F238E27FC236}">
                    <a16:creationId xmlns:a16="http://schemas.microsoft.com/office/drawing/2014/main" id="{969B2058-66AC-4AE0-9DF5-E6BFBBDD085F}"/>
                  </a:ext>
                </a:extLst>
              </p:cNvPr>
              <p:cNvSpPr>
                <a:spLocks/>
              </p:cNvSpPr>
              <p:nvPr/>
            </p:nvSpPr>
            <p:spPr bwMode="auto">
              <a:xfrm>
                <a:off x="10522510" y="2836238"/>
                <a:ext cx="0" cy="0"/>
              </a:xfrm>
              <a:custGeom>
                <a:avLst/>
                <a:gdLst>
                  <a:gd name="T0" fmla="*/ 0 h 1"/>
                  <a:gd name="T1" fmla="*/ 1 h 1"/>
                  <a:gd name="T2" fmla="*/ 0 h 1"/>
                </a:gdLst>
                <a:ahLst/>
                <a:cxnLst>
                  <a:cxn ang="0">
                    <a:pos x="0" y="T0"/>
                  </a:cxn>
                  <a:cxn ang="0">
                    <a:pos x="0" y="T1"/>
                  </a:cxn>
                  <a:cxn ang="0">
                    <a:pos x="0" y="T2"/>
                  </a:cxn>
                </a:cxnLst>
                <a:rect l="0" t="0" r="r" b="b"/>
                <a:pathLst>
                  <a:path h="1">
                    <a:moveTo>
                      <a:pt x="0" y="0"/>
                    </a:moveTo>
                    <a:cubicBezTo>
                      <a:pt x="0" y="1"/>
                      <a:pt x="0" y="1"/>
                      <a:pt x="0" y="1"/>
                    </a:cubicBezTo>
                    <a:cubicBezTo>
                      <a:pt x="0" y="1"/>
                      <a:pt x="0" y="1"/>
                      <a:pt x="0" y="0"/>
                    </a:cubicBezTo>
                    <a:close/>
                  </a:path>
                </a:pathLst>
              </a:custGeom>
              <a:solidFill>
                <a:srgbClr val="FFD60A"/>
              </a:solidFill>
              <a:ln>
                <a:noFill/>
              </a:ln>
              <a:extLst>
                <a:ext uri="{91240B29-F687-4F45-9708-019B960494DF}">
                  <a14:hiddenLine xmlns:a14="http://schemas.microsoft.com/office/drawing/2010/main" w="9525">
                    <a:solidFill>
                      <a:srgbClr val="000000"/>
                    </a:solidFill>
                    <a:round/>
                    <a:headEnd/>
                    <a:tailEnd/>
                  </a14:hiddenLine>
                </a:ext>
              </a:extLst>
            </p:spPr>
            <p:txBody>
              <a:bodyPr lIns="93247" tIns="46623" rIns="93247" bIns="46623"/>
              <a:lstStyle/>
              <a:p>
                <a:pPr defTabSz="914224" eaLnBrk="1" fontAlgn="auto" hangingPunct="1">
                  <a:spcBef>
                    <a:spcPts val="0"/>
                  </a:spcBef>
                  <a:spcAft>
                    <a:spcPts val="0"/>
                  </a:spcAft>
                  <a:defRPr/>
                </a:pPr>
                <a:endParaRPr lang="sl-SI" sz="1836" kern="0" dirty="0">
                  <a:solidFill>
                    <a:sysClr val="windowText" lastClr="000000"/>
                  </a:solidFill>
                  <a:latin typeface="+mn-lt"/>
                </a:endParaRPr>
              </a:p>
            </p:txBody>
          </p:sp>
          <p:sp>
            <p:nvSpPr>
              <p:cNvPr id="81" name="Freeform 59">
                <a:extLst>
                  <a:ext uri="{FF2B5EF4-FFF2-40B4-BE49-F238E27FC236}">
                    <a16:creationId xmlns:a16="http://schemas.microsoft.com/office/drawing/2014/main" id="{4ED34461-2640-4ABF-9B3E-90F77987EF86}"/>
                  </a:ext>
                </a:extLst>
              </p:cNvPr>
              <p:cNvSpPr>
                <a:spLocks/>
              </p:cNvSpPr>
              <p:nvPr/>
            </p:nvSpPr>
            <p:spPr bwMode="auto">
              <a:xfrm>
                <a:off x="10520582" y="2838167"/>
                <a:ext cx="0" cy="1930"/>
              </a:xfrm>
              <a:custGeom>
                <a:avLst/>
                <a:gdLst>
                  <a:gd name="T0" fmla="*/ 0 h 1"/>
                  <a:gd name="T1" fmla="*/ 1 h 1"/>
                  <a:gd name="T2" fmla="*/ 0 h 1"/>
                </a:gdLst>
                <a:ahLst/>
                <a:cxnLst>
                  <a:cxn ang="0">
                    <a:pos x="0" y="T0"/>
                  </a:cxn>
                  <a:cxn ang="0">
                    <a:pos x="0" y="T1"/>
                  </a:cxn>
                  <a:cxn ang="0">
                    <a:pos x="0" y="T2"/>
                  </a:cxn>
                </a:cxnLst>
                <a:rect l="0" t="0" r="r" b="b"/>
                <a:pathLst>
                  <a:path h="1">
                    <a:moveTo>
                      <a:pt x="0" y="0"/>
                    </a:moveTo>
                    <a:cubicBezTo>
                      <a:pt x="0" y="0"/>
                      <a:pt x="0" y="1"/>
                      <a:pt x="0" y="1"/>
                    </a:cubicBezTo>
                    <a:cubicBezTo>
                      <a:pt x="0" y="1"/>
                      <a:pt x="0" y="0"/>
                      <a:pt x="0" y="0"/>
                    </a:cubicBezTo>
                    <a:close/>
                  </a:path>
                </a:pathLst>
              </a:custGeom>
              <a:solidFill>
                <a:srgbClr val="FFD60A"/>
              </a:solidFill>
              <a:ln>
                <a:noFill/>
              </a:ln>
              <a:extLst>
                <a:ext uri="{91240B29-F687-4F45-9708-019B960494DF}">
                  <a14:hiddenLine xmlns:a14="http://schemas.microsoft.com/office/drawing/2010/main" w="9525">
                    <a:solidFill>
                      <a:srgbClr val="000000"/>
                    </a:solidFill>
                    <a:round/>
                    <a:headEnd/>
                    <a:tailEnd/>
                  </a14:hiddenLine>
                </a:ext>
              </a:extLst>
            </p:spPr>
            <p:txBody>
              <a:bodyPr lIns="93247" tIns="46623" rIns="93247" bIns="46623"/>
              <a:lstStyle/>
              <a:p>
                <a:pPr defTabSz="914224" eaLnBrk="1" fontAlgn="auto" hangingPunct="1">
                  <a:spcBef>
                    <a:spcPts val="0"/>
                  </a:spcBef>
                  <a:spcAft>
                    <a:spcPts val="0"/>
                  </a:spcAft>
                  <a:defRPr/>
                </a:pPr>
                <a:endParaRPr lang="sl-SI" sz="1836" kern="0" dirty="0">
                  <a:solidFill>
                    <a:sysClr val="windowText" lastClr="000000"/>
                  </a:solidFill>
                  <a:latin typeface="+mn-lt"/>
                </a:endParaRPr>
              </a:p>
            </p:txBody>
          </p:sp>
          <p:sp>
            <p:nvSpPr>
              <p:cNvPr id="82" name="Freeform 60">
                <a:extLst>
                  <a:ext uri="{FF2B5EF4-FFF2-40B4-BE49-F238E27FC236}">
                    <a16:creationId xmlns:a16="http://schemas.microsoft.com/office/drawing/2014/main" id="{F2DC252D-8BA2-49ED-9818-02FF331C6DAD}"/>
                  </a:ext>
                </a:extLst>
              </p:cNvPr>
              <p:cNvSpPr>
                <a:spLocks/>
              </p:cNvSpPr>
              <p:nvPr/>
            </p:nvSpPr>
            <p:spPr bwMode="auto">
              <a:xfrm>
                <a:off x="10512872" y="2828519"/>
                <a:ext cx="100236" cy="88771"/>
              </a:xfrm>
              <a:custGeom>
                <a:avLst/>
                <a:gdLst>
                  <a:gd name="T0" fmla="*/ 74 w 78"/>
                  <a:gd name="T1" fmla="*/ 17 h 70"/>
                  <a:gd name="T2" fmla="*/ 72 w 78"/>
                  <a:gd name="T3" fmla="*/ 17 h 70"/>
                  <a:gd name="T4" fmla="*/ 72 w 78"/>
                  <a:gd name="T5" fmla="*/ 12 h 70"/>
                  <a:gd name="T6" fmla="*/ 72 w 78"/>
                  <a:gd name="T7" fmla="*/ 11 h 70"/>
                  <a:gd name="T8" fmla="*/ 72 w 78"/>
                  <a:gd name="T9" fmla="*/ 10 h 70"/>
                  <a:gd name="T10" fmla="*/ 72 w 78"/>
                  <a:gd name="T11" fmla="*/ 9 h 70"/>
                  <a:gd name="T12" fmla="*/ 72 w 78"/>
                  <a:gd name="T13" fmla="*/ 9 h 70"/>
                  <a:gd name="T14" fmla="*/ 72 w 78"/>
                  <a:gd name="T15" fmla="*/ 8 h 70"/>
                  <a:gd name="T16" fmla="*/ 72 w 78"/>
                  <a:gd name="T17" fmla="*/ 7 h 70"/>
                  <a:gd name="T18" fmla="*/ 72 w 78"/>
                  <a:gd name="T19" fmla="*/ 7 h 70"/>
                  <a:gd name="T20" fmla="*/ 71 w 78"/>
                  <a:gd name="T21" fmla="*/ 5 h 70"/>
                  <a:gd name="T22" fmla="*/ 71 w 78"/>
                  <a:gd name="T23" fmla="*/ 5 h 70"/>
                  <a:gd name="T24" fmla="*/ 70 w 78"/>
                  <a:gd name="T25" fmla="*/ 4 h 70"/>
                  <a:gd name="T26" fmla="*/ 70 w 78"/>
                  <a:gd name="T27" fmla="*/ 4 h 70"/>
                  <a:gd name="T28" fmla="*/ 69 w 78"/>
                  <a:gd name="T29" fmla="*/ 3 h 70"/>
                  <a:gd name="T30" fmla="*/ 69 w 78"/>
                  <a:gd name="T31" fmla="*/ 3 h 70"/>
                  <a:gd name="T32" fmla="*/ 63 w 78"/>
                  <a:gd name="T33" fmla="*/ 3 h 70"/>
                  <a:gd name="T34" fmla="*/ 52 w 78"/>
                  <a:gd name="T35" fmla="*/ 1 h 70"/>
                  <a:gd name="T36" fmla="*/ 32 w 78"/>
                  <a:gd name="T37" fmla="*/ 3 h 70"/>
                  <a:gd name="T38" fmla="*/ 11 w 78"/>
                  <a:gd name="T39" fmla="*/ 0 h 70"/>
                  <a:gd name="T40" fmla="*/ 8 w 78"/>
                  <a:gd name="T41" fmla="*/ 4 h 70"/>
                  <a:gd name="T42" fmla="*/ 8 w 78"/>
                  <a:gd name="T43" fmla="*/ 4 h 70"/>
                  <a:gd name="T44" fmla="*/ 7 w 78"/>
                  <a:gd name="T45" fmla="*/ 5 h 70"/>
                  <a:gd name="T46" fmla="*/ 7 w 78"/>
                  <a:gd name="T47" fmla="*/ 6 h 70"/>
                  <a:gd name="T48" fmla="*/ 7 w 78"/>
                  <a:gd name="T49" fmla="*/ 7 h 70"/>
                  <a:gd name="T50" fmla="*/ 7 w 78"/>
                  <a:gd name="T51" fmla="*/ 7 h 70"/>
                  <a:gd name="T52" fmla="*/ 6 w 78"/>
                  <a:gd name="T53" fmla="*/ 8 h 70"/>
                  <a:gd name="T54" fmla="*/ 6 w 78"/>
                  <a:gd name="T55" fmla="*/ 9 h 70"/>
                  <a:gd name="T56" fmla="*/ 6 w 78"/>
                  <a:gd name="T57" fmla="*/ 10 h 70"/>
                  <a:gd name="T58" fmla="*/ 6 w 78"/>
                  <a:gd name="T59" fmla="*/ 10 h 70"/>
                  <a:gd name="T60" fmla="*/ 6 w 78"/>
                  <a:gd name="T61" fmla="*/ 12 h 70"/>
                  <a:gd name="T62" fmla="*/ 6 w 78"/>
                  <a:gd name="T63" fmla="*/ 17 h 70"/>
                  <a:gd name="T64" fmla="*/ 5 w 78"/>
                  <a:gd name="T65" fmla="*/ 17 h 70"/>
                  <a:gd name="T66" fmla="*/ 0 w 78"/>
                  <a:gd name="T67" fmla="*/ 22 h 70"/>
                  <a:gd name="T68" fmla="*/ 0 w 78"/>
                  <a:gd name="T69" fmla="*/ 35 h 70"/>
                  <a:gd name="T70" fmla="*/ 6 w 78"/>
                  <a:gd name="T71" fmla="*/ 40 h 70"/>
                  <a:gd name="T72" fmla="*/ 24 w 78"/>
                  <a:gd name="T73" fmla="*/ 70 h 70"/>
                  <a:gd name="T74" fmla="*/ 54 w 78"/>
                  <a:gd name="T75" fmla="*/ 70 h 70"/>
                  <a:gd name="T76" fmla="*/ 72 w 78"/>
                  <a:gd name="T77" fmla="*/ 40 h 70"/>
                  <a:gd name="T78" fmla="*/ 78 w 78"/>
                  <a:gd name="T79" fmla="*/ 35 h 70"/>
                  <a:gd name="T80" fmla="*/ 78 w 78"/>
                  <a:gd name="T81" fmla="*/ 22 h 70"/>
                  <a:gd name="T82" fmla="*/ 74 w 78"/>
                  <a:gd name="T83" fmla="*/ 17 h 70"/>
                </a:gdLst>
                <a:ahLst/>
                <a:cxnLst>
                  <a:cxn ang="0">
                    <a:pos x="T0" y="T1"/>
                  </a:cxn>
                  <a:cxn ang="0">
                    <a:pos x="T2" y="T3"/>
                  </a:cxn>
                  <a:cxn ang="0">
                    <a:pos x="T4" y="T5"/>
                  </a:cxn>
                  <a:cxn ang="0">
                    <a:pos x="T6" y="T7"/>
                  </a:cxn>
                  <a:cxn ang="0">
                    <a:pos x="T8" y="T9"/>
                  </a:cxn>
                  <a:cxn ang="0">
                    <a:pos x="T10" y="T11"/>
                  </a:cxn>
                  <a:cxn ang="0">
                    <a:pos x="T12" y="T13"/>
                  </a:cxn>
                  <a:cxn ang="0">
                    <a:pos x="T14" y="T15"/>
                  </a:cxn>
                  <a:cxn ang="0">
                    <a:pos x="T16" y="T17"/>
                  </a:cxn>
                  <a:cxn ang="0">
                    <a:pos x="T18" y="T19"/>
                  </a:cxn>
                  <a:cxn ang="0">
                    <a:pos x="T20" y="T21"/>
                  </a:cxn>
                  <a:cxn ang="0">
                    <a:pos x="T22" y="T23"/>
                  </a:cxn>
                  <a:cxn ang="0">
                    <a:pos x="T24" y="T25"/>
                  </a:cxn>
                  <a:cxn ang="0">
                    <a:pos x="T26" y="T27"/>
                  </a:cxn>
                  <a:cxn ang="0">
                    <a:pos x="T28" y="T29"/>
                  </a:cxn>
                  <a:cxn ang="0">
                    <a:pos x="T30" y="T31"/>
                  </a:cxn>
                  <a:cxn ang="0">
                    <a:pos x="T32" y="T33"/>
                  </a:cxn>
                  <a:cxn ang="0">
                    <a:pos x="T34" y="T35"/>
                  </a:cxn>
                  <a:cxn ang="0">
                    <a:pos x="T36" y="T37"/>
                  </a:cxn>
                  <a:cxn ang="0">
                    <a:pos x="T38" y="T39"/>
                  </a:cxn>
                  <a:cxn ang="0">
                    <a:pos x="T40" y="T41"/>
                  </a:cxn>
                  <a:cxn ang="0">
                    <a:pos x="T42" y="T43"/>
                  </a:cxn>
                  <a:cxn ang="0">
                    <a:pos x="T44" y="T45"/>
                  </a:cxn>
                  <a:cxn ang="0">
                    <a:pos x="T46" y="T47"/>
                  </a:cxn>
                  <a:cxn ang="0">
                    <a:pos x="T48" y="T49"/>
                  </a:cxn>
                  <a:cxn ang="0">
                    <a:pos x="T50" y="T51"/>
                  </a:cxn>
                  <a:cxn ang="0">
                    <a:pos x="T52" y="T53"/>
                  </a:cxn>
                  <a:cxn ang="0">
                    <a:pos x="T54" y="T55"/>
                  </a:cxn>
                  <a:cxn ang="0">
                    <a:pos x="T56" y="T57"/>
                  </a:cxn>
                  <a:cxn ang="0">
                    <a:pos x="T58" y="T59"/>
                  </a:cxn>
                  <a:cxn ang="0">
                    <a:pos x="T60" y="T61"/>
                  </a:cxn>
                  <a:cxn ang="0">
                    <a:pos x="T62" y="T63"/>
                  </a:cxn>
                  <a:cxn ang="0">
                    <a:pos x="T64" y="T65"/>
                  </a:cxn>
                  <a:cxn ang="0">
                    <a:pos x="T66" y="T67"/>
                  </a:cxn>
                  <a:cxn ang="0">
                    <a:pos x="T68" y="T69"/>
                  </a:cxn>
                  <a:cxn ang="0">
                    <a:pos x="T70" y="T71"/>
                  </a:cxn>
                  <a:cxn ang="0">
                    <a:pos x="T72" y="T73"/>
                  </a:cxn>
                  <a:cxn ang="0">
                    <a:pos x="T74" y="T75"/>
                  </a:cxn>
                  <a:cxn ang="0">
                    <a:pos x="T76" y="T77"/>
                  </a:cxn>
                  <a:cxn ang="0">
                    <a:pos x="T78" y="T79"/>
                  </a:cxn>
                  <a:cxn ang="0">
                    <a:pos x="T80" y="T81"/>
                  </a:cxn>
                  <a:cxn ang="0">
                    <a:pos x="T82" y="T83"/>
                  </a:cxn>
                </a:cxnLst>
                <a:rect l="0" t="0" r="r" b="b"/>
                <a:pathLst>
                  <a:path w="78" h="70">
                    <a:moveTo>
                      <a:pt x="74" y="17"/>
                    </a:moveTo>
                    <a:cubicBezTo>
                      <a:pt x="74" y="17"/>
                      <a:pt x="73" y="17"/>
                      <a:pt x="72" y="17"/>
                    </a:cubicBezTo>
                    <a:cubicBezTo>
                      <a:pt x="72" y="12"/>
                      <a:pt x="72" y="12"/>
                      <a:pt x="72" y="12"/>
                    </a:cubicBezTo>
                    <a:cubicBezTo>
                      <a:pt x="72" y="12"/>
                      <a:pt x="72" y="11"/>
                      <a:pt x="72" y="11"/>
                    </a:cubicBezTo>
                    <a:cubicBezTo>
                      <a:pt x="72" y="10"/>
                      <a:pt x="72" y="10"/>
                      <a:pt x="72" y="10"/>
                    </a:cubicBezTo>
                    <a:cubicBezTo>
                      <a:pt x="72" y="10"/>
                      <a:pt x="72" y="9"/>
                      <a:pt x="72" y="9"/>
                    </a:cubicBezTo>
                    <a:cubicBezTo>
                      <a:pt x="72" y="9"/>
                      <a:pt x="72" y="9"/>
                      <a:pt x="72" y="9"/>
                    </a:cubicBezTo>
                    <a:cubicBezTo>
                      <a:pt x="72" y="8"/>
                      <a:pt x="72" y="8"/>
                      <a:pt x="72" y="8"/>
                    </a:cubicBezTo>
                    <a:cubicBezTo>
                      <a:pt x="72" y="8"/>
                      <a:pt x="72" y="7"/>
                      <a:pt x="72" y="7"/>
                    </a:cubicBezTo>
                    <a:cubicBezTo>
                      <a:pt x="72" y="7"/>
                      <a:pt x="72" y="7"/>
                      <a:pt x="72" y="7"/>
                    </a:cubicBezTo>
                    <a:cubicBezTo>
                      <a:pt x="71" y="6"/>
                      <a:pt x="71" y="6"/>
                      <a:pt x="71" y="5"/>
                    </a:cubicBezTo>
                    <a:cubicBezTo>
                      <a:pt x="71" y="5"/>
                      <a:pt x="71" y="5"/>
                      <a:pt x="71" y="5"/>
                    </a:cubicBezTo>
                    <a:cubicBezTo>
                      <a:pt x="71" y="4"/>
                      <a:pt x="70" y="4"/>
                      <a:pt x="70" y="4"/>
                    </a:cubicBezTo>
                    <a:cubicBezTo>
                      <a:pt x="70" y="4"/>
                      <a:pt x="70" y="4"/>
                      <a:pt x="70" y="4"/>
                    </a:cubicBezTo>
                    <a:cubicBezTo>
                      <a:pt x="70" y="3"/>
                      <a:pt x="70" y="3"/>
                      <a:pt x="69" y="3"/>
                    </a:cubicBezTo>
                    <a:cubicBezTo>
                      <a:pt x="69" y="3"/>
                      <a:pt x="69" y="3"/>
                      <a:pt x="69" y="3"/>
                    </a:cubicBezTo>
                    <a:cubicBezTo>
                      <a:pt x="68" y="3"/>
                      <a:pt x="66" y="3"/>
                      <a:pt x="63" y="3"/>
                    </a:cubicBezTo>
                    <a:cubicBezTo>
                      <a:pt x="59" y="3"/>
                      <a:pt x="55" y="2"/>
                      <a:pt x="52" y="1"/>
                    </a:cubicBezTo>
                    <a:cubicBezTo>
                      <a:pt x="47" y="2"/>
                      <a:pt x="40" y="3"/>
                      <a:pt x="32" y="3"/>
                    </a:cubicBezTo>
                    <a:cubicBezTo>
                      <a:pt x="24" y="3"/>
                      <a:pt x="16" y="2"/>
                      <a:pt x="11" y="0"/>
                    </a:cubicBezTo>
                    <a:cubicBezTo>
                      <a:pt x="10" y="1"/>
                      <a:pt x="9" y="3"/>
                      <a:pt x="8" y="4"/>
                    </a:cubicBezTo>
                    <a:cubicBezTo>
                      <a:pt x="8" y="4"/>
                      <a:pt x="8" y="4"/>
                      <a:pt x="8" y="4"/>
                    </a:cubicBezTo>
                    <a:cubicBezTo>
                      <a:pt x="8" y="5"/>
                      <a:pt x="8" y="5"/>
                      <a:pt x="7" y="5"/>
                    </a:cubicBezTo>
                    <a:cubicBezTo>
                      <a:pt x="7" y="6"/>
                      <a:pt x="7" y="6"/>
                      <a:pt x="7" y="6"/>
                    </a:cubicBezTo>
                    <a:cubicBezTo>
                      <a:pt x="7" y="6"/>
                      <a:pt x="7" y="6"/>
                      <a:pt x="7" y="7"/>
                    </a:cubicBezTo>
                    <a:cubicBezTo>
                      <a:pt x="7" y="7"/>
                      <a:pt x="7" y="7"/>
                      <a:pt x="7" y="7"/>
                    </a:cubicBezTo>
                    <a:cubicBezTo>
                      <a:pt x="7" y="8"/>
                      <a:pt x="6" y="8"/>
                      <a:pt x="6" y="8"/>
                    </a:cubicBezTo>
                    <a:cubicBezTo>
                      <a:pt x="6" y="8"/>
                      <a:pt x="6" y="9"/>
                      <a:pt x="6" y="9"/>
                    </a:cubicBezTo>
                    <a:cubicBezTo>
                      <a:pt x="6" y="9"/>
                      <a:pt x="6" y="10"/>
                      <a:pt x="6" y="10"/>
                    </a:cubicBezTo>
                    <a:cubicBezTo>
                      <a:pt x="6" y="10"/>
                      <a:pt x="6" y="10"/>
                      <a:pt x="6" y="10"/>
                    </a:cubicBezTo>
                    <a:cubicBezTo>
                      <a:pt x="6" y="11"/>
                      <a:pt x="6" y="11"/>
                      <a:pt x="6" y="12"/>
                    </a:cubicBezTo>
                    <a:cubicBezTo>
                      <a:pt x="6" y="17"/>
                      <a:pt x="6" y="17"/>
                      <a:pt x="6" y="17"/>
                    </a:cubicBezTo>
                    <a:cubicBezTo>
                      <a:pt x="6" y="17"/>
                      <a:pt x="5" y="17"/>
                      <a:pt x="5" y="17"/>
                    </a:cubicBezTo>
                    <a:cubicBezTo>
                      <a:pt x="2" y="17"/>
                      <a:pt x="0" y="20"/>
                      <a:pt x="0" y="22"/>
                    </a:cubicBezTo>
                    <a:cubicBezTo>
                      <a:pt x="0" y="35"/>
                      <a:pt x="0" y="35"/>
                      <a:pt x="0" y="35"/>
                    </a:cubicBezTo>
                    <a:cubicBezTo>
                      <a:pt x="0" y="38"/>
                      <a:pt x="3" y="40"/>
                      <a:pt x="6" y="40"/>
                    </a:cubicBezTo>
                    <a:cubicBezTo>
                      <a:pt x="6" y="40"/>
                      <a:pt x="16" y="70"/>
                      <a:pt x="24" y="70"/>
                    </a:cubicBezTo>
                    <a:cubicBezTo>
                      <a:pt x="54" y="70"/>
                      <a:pt x="54" y="70"/>
                      <a:pt x="54" y="70"/>
                    </a:cubicBezTo>
                    <a:cubicBezTo>
                      <a:pt x="63" y="70"/>
                      <a:pt x="72" y="40"/>
                      <a:pt x="72" y="40"/>
                    </a:cubicBezTo>
                    <a:cubicBezTo>
                      <a:pt x="76" y="40"/>
                      <a:pt x="78" y="38"/>
                      <a:pt x="78" y="35"/>
                    </a:cubicBezTo>
                    <a:cubicBezTo>
                      <a:pt x="78" y="22"/>
                      <a:pt x="78" y="22"/>
                      <a:pt x="78" y="22"/>
                    </a:cubicBezTo>
                    <a:cubicBezTo>
                      <a:pt x="78" y="20"/>
                      <a:pt x="77" y="18"/>
                      <a:pt x="74" y="17"/>
                    </a:cubicBezTo>
                    <a:close/>
                  </a:path>
                </a:pathLst>
              </a:custGeom>
              <a:solidFill>
                <a:srgbClr val="FFB900"/>
              </a:solidFill>
              <a:ln>
                <a:noFill/>
              </a:ln>
              <a:extLst>
                <a:ext uri="{91240B29-F687-4F45-9708-019B960494DF}">
                  <a14:hiddenLine xmlns:a14="http://schemas.microsoft.com/office/drawing/2010/main" w="9525">
                    <a:solidFill>
                      <a:srgbClr val="000000"/>
                    </a:solidFill>
                    <a:round/>
                    <a:headEnd/>
                    <a:tailEnd/>
                  </a14:hiddenLine>
                </a:ext>
              </a:extLst>
            </p:spPr>
            <p:txBody>
              <a:bodyPr lIns="93247" tIns="46623" rIns="93247" bIns="46623"/>
              <a:lstStyle/>
              <a:p>
                <a:pPr defTabSz="914224" eaLnBrk="1" fontAlgn="auto" hangingPunct="1">
                  <a:spcBef>
                    <a:spcPts val="0"/>
                  </a:spcBef>
                  <a:spcAft>
                    <a:spcPts val="0"/>
                  </a:spcAft>
                  <a:defRPr/>
                </a:pPr>
                <a:endParaRPr lang="sl-SI" sz="1836" kern="0" dirty="0">
                  <a:solidFill>
                    <a:sysClr val="windowText" lastClr="000000"/>
                  </a:solidFill>
                  <a:latin typeface="+mn-lt"/>
                </a:endParaRPr>
              </a:p>
            </p:txBody>
          </p:sp>
          <p:sp>
            <p:nvSpPr>
              <p:cNvPr id="83" name="Freeform 61">
                <a:extLst>
                  <a:ext uri="{FF2B5EF4-FFF2-40B4-BE49-F238E27FC236}">
                    <a16:creationId xmlns:a16="http://schemas.microsoft.com/office/drawing/2014/main" id="{ED01C454-28A2-42AD-859A-1A5B0B1FCA8A}"/>
                  </a:ext>
                </a:extLst>
              </p:cNvPr>
              <p:cNvSpPr>
                <a:spLocks noEditPoints="1"/>
              </p:cNvSpPr>
              <p:nvPr/>
            </p:nvSpPr>
            <p:spPr bwMode="auto">
              <a:xfrm>
                <a:off x="10522510" y="2845886"/>
                <a:ext cx="84815" cy="27017"/>
              </a:xfrm>
              <a:custGeom>
                <a:avLst/>
                <a:gdLst>
                  <a:gd name="T0" fmla="*/ 66 w 67"/>
                  <a:gd name="T1" fmla="*/ 2 h 22"/>
                  <a:gd name="T2" fmla="*/ 49 w 67"/>
                  <a:gd name="T3" fmla="*/ 1 h 22"/>
                  <a:gd name="T4" fmla="*/ 33 w 67"/>
                  <a:gd name="T5" fmla="*/ 5 h 22"/>
                  <a:gd name="T6" fmla="*/ 17 w 67"/>
                  <a:gd name="T7" fmla="*/ 1 h 22"/>
                  <a:gd name="T8" fmla="*/ 0 w 67"/>
                  <a:gd name="T9" fmla="*/ 2 h 22"/>
                  <a:gd name="T10" fmla="*/ 0 w 67"/>
                  <a:gd name="T11" fmla="*/ 4 h 22"/>
                  <a:gd name="T12" fmla="*/ 2 w 67"/>
                  <a:gd name="T13" fmla="*/ 7 h 22"/>
                  <a:gd name="T14" fmla="*/ 4 w 67"/>
                  <a:gd name="T15" fmla="*/ 12 h 22"/>
                  <a:gd name="T16" fmla="*/ 20 w 67"/>
                  <a:gd name="T17" fmla="*/ 21 h 22"/>
                  <a:gd name="T18" fmla="*/ 31 w 67"/>
                  <a:gd name="T19" fmla="*/ 9 h 22"/>
                  <a:gd name="T20" fmla="*/ 33 w 67"/>
                  <a:gd name="T21" fmla="*/ 8 h 22"/>
                  <a:gd name="T22" fmla="*/ 36 w 67"/>
                  <a:gd name="T23" fmla="*/ 9 h 22"/>
                  <a:gd name="T24" fmla="*/ 47 w 67"/>
                  <a:gd name="T25" fmla="*/ 21 h 22"/>
                  <a:gd name="T26" fmla="*/ 62 w 67"/>
                  <a:gd name="T27" fmla="*/ 12 h 22"/>
                  <a:gd name="T28" fmla="*/ 64 w 67"/>
                  <a:gd name="T29" fmla="*/ 7 h 22"/>
                  <a:gd name="T30" fmla="*/ 66 w 67"/>
                  <a:gd name="T31" fmla="*/ 4 h 22"/>
                  <a:gd name="T32" fmla="*/ 66 w 67"/>
                  <a:gd name="T33" fmla="*/ 2 h 22"/>
                  <a:gd name="T34" fmla="*/ 25 w 67"/>
                  <a:gd name="T35" fmla="*/ 16 h 22"/>
                  <a:gd name="T36" fmla="*/ 13 w 67"/>
                  <a:gd name="T37" fmla="*/ 19 h 22"/>
                  <a:gd name="T38" fmla="*/ 6 w 67"/>
                  <a:gd name="T39" fmla="*/ 8 h 22"/>
                  <a:gd name="T40" fmla="*/ 18 w 67"/>
                  <a:gd name="T41" fmla="*/ 3 h 22"/>
                  <a:gd name="T42" fmla="*/ 26 w 67"/>
                  <a:gd name="T43" fmla="*/ 5 h 22"/>
                  <a:gd name="T44" fmla="*/ 25 w 67"/>
                  <a:gd name="T45" fmla="*/ 16 h 22"/>
                  <a:gd name="T46" fmla="*/ 53 w 67"/>
                  <a:gd name="T47" fmla="*/ 19 h 22"/>
                  <a:gd name="T48" fmla="*/ 41 w 67"/>
                  <a:gd name="T49" fmla="*/ 16 h 22"/>
                  <a:gd name="T50" fmla="*/ 41 w 67"/>
                  <a:gd name="T51" fmla="*/ 5 h 22"/>
                  <a:gd name="T52" fmla="*/ 49 w 67"/>
                  <a:gd name="T53" fmla="*/ 3 h 22"/>
                  <a:gd name="T54" fmla="*/ 61 w 67"/>
                  <a:gd name="T55" fmla="*/ 8 h 22"/>
                  <a:gd name="T56" fmla="*/ 53 w 67"/>
                  <a:gd name="T57" fmla="*/ 19 h 22"/>
                </a:gdLst>
                <a:ahLst/>
                <a:cxnLst>
                  <a:cxn ang="0">
                    <a:pos x="T0" y="T1"/>
                  </a:cxn>
                  <a:cxn ang="0">
                    <a:pos x="T2" y="T3"/>
                  </a:cxn>
                  <a:cxn ang="0">
                    <a:pos x="T4" y="T5"/>
                  </a:cxn>
                  <a:cxn ang="0">
                    <a:pos x="T6" y="T7"/>
                  </a:cxn>
                  <a:cxn ang="0">
                    <a:pos x="T8" y="T9"/>
                  </a:cxn>
                  <a:cxn ang="0">
                    <a:pos x="T10" y="T11"/>
                  </a:cxn>
                  <a:cxn ang="0">
                    <a:pos x="T12" y="T13"/>
                  </a:cxn>
                  <a:cxn ang="0">
                    <a:pos x="T14" y="T15"/>
                  </a:cxn>
                  <a:cxn ang="0">
                    <a:pos x="T16" y="T17"/>
                  </a:cxn>
                  <a:cxn ang="0">
                    <a:pos x="T18" y="T19"/>
                  </a:cxn>
                  <a:cxn ang="0">
                    <a:pos x="T20" y="T21"/>
                  </a:cxn>
                  <a:cxn ang="0">
                    <a:pos x="T22" y="T23"/>
                  </a:cxn>
                  <a:cxn ang="0">
                    <a:pos x="T24" y="T25"/>
                  </a:cxn>
                  <a:cxn ang="0">
                    <a:pos x="T26" y="T27"/>
                  </a:cxn>
                  <a:cxn ang="0">
                    <a:pos x="T28" y="T29"/>
                  </a:cxn>
                  <a:cxn ang="0">
                    <a:pos x="T30" y="T31"/>
                  </a:cxn>
                  <a:cxn ang="0">
                    <a:pos x="T32" y="T33"/>
                  </a:cxn>
                  <a:cxn ang="0">
                    <a:pos x="T34" y="T35"/>
                  </a:cxn>
                  <a:cxn ang="0">
                    <a:pos x="T36" y="T37"/>
                  </a:cxn>
                  <a:cxn ang="0">
                    <a:pos x="T38" y="T39"/>
                  </a:cxn>
                  <a:cxn ang="0">
                    <a:pos x="T40" y="T41"/>
                  </a:cxn>
                  <a:cxn ang="0">
                    <a:pos x="T42" y="T43"/>
                  </a:cxn>
                  <a:cxn ang="0">
                    <a:pos x="T44" y="T45"/>
                  </a:cxn>
                  <a:cxn ang="0">
                    <a:pos x="T46" y="T47"/>
                  </a:cxn>
                  <a:cxn ang="0">
                    <a:pos x="T48" y="T49"/>
                  </a:cxn>
                  <a:cxn ang="0">
                    <a:pos x="T50" y="T51"/>
                  </a:cxn>
                  <a:cxn ang="0">
                    <a:pos x="T52" y="T53"/>
                  </a:cxn>
                  <a:cxn ang="0">
                    <a:pos x="T54" y="T55"/>
                  </a:cxn>
                  <a:cxn ang="0">
                    <a:pos x="T56" y="T57"/>
                  </a:cxn>
                </a:cxnLst>
                <a:rect l="0" t="0" r="r" b="b"/>
                <a:pathLst>
                  <a:path w="67" h="22">
                    <a:moveTo>
                      <a:pt x="66" y="2"/>
                    </a:moveTo>
                    <a:cubicBezTo>
                      <a:pt x="66" y="2"/>
                      <a:pt x="56" y="0"/>
                      <a:pt x="49" y="1"/>
                    </a:cubicBezTo>
                    <a:cubicBezTo>
                      <a:pt x="42" y="2"/>
                      <a:pt x="37" y="5"/>
                      <a:pt x="33" y="5"/>
                    </a:cubicBezTo>
                    <a:cubicBezTo>
                      <a:pt x="30" y="5"/>
                      <a:pt x="24" y="2"/>
                      <a:pt x="17" y="1"/>
                    </a:cubicBezTo>
                    <a:cubicBezTo>
                      <a:pt x="10" y="0"/>
                      <a:pt x="0" y="2"/>
                      <a:pt x="0" y="2"/>
                    </a:cubicBezTo>
                    <a:cubicBezTo>
                      <a:pt x="0" y="2"/>
                      <a:pt x="0" y="3"/>
                      <a:pt x="0" y="4"/>
                    </a:cubicBezTo>
                    <a:cubicBezTo>
                      <a:pt x="1" y="5"/>
                      <a:pt x="1" y="6"/>
                      <a:pt x="2" y="7"/>
                    </a:cubicBezTo>
                    <a:cubicBezTo>
                      <a:pt x="4" y="8"/>
                      <a:pt x="4" y="12"/>
                      <a:pt x="4" y="12"/>
                    </a:cubicBezTo>
                    <a:cubicBezTo>
                      <a:pt x="6" y="20"/>
                      <a:pt x="12" y="22"/>
                      <a:pt x="20" y="21"/>
                    </a:cubicBezTo>
                    <a:cubicBezTo>
                      <a:pt x="28" y="19"/>
                      <a:pt x="30" y="11"/>
                      <a:pt x="31" y="9"/>
                    </a:cubicBezTo>
                    <a:cubicBezTo>
                      <a:pt x="32" y="8"/>
                      <a:pt x="33" y="8"/>
                      <a:pt x="33" y="8"/>
                    </a:cubicBezTo>
                    <a:cubicBezTo>
                      <a:pt x="33" y="8"/>
                      <a:pt x="35" y="8"/>
                      <a:pt x="36" y="9"/>
                    </a:cubicBezTo>
                    <a:cubicBezTo>
                      <a:pt x="37" y="11"/>
                      <a:pt x="39" y="19"/>
                      <a:pt x="47" y="21"/>
                    </a:cubicBezTo>
                    <a:cubicBezTo>
                      <a:pt x="55" y="22"/>
                      <a:pt x="61" y="20"/>
                      <a:pt x="62" y="12"/>
                    </a:cubicBezTo>
                    <a:cubicBezTo>
                      <a:pt x="62" y="12"/>
                      <a:pt x="62" y="8"/>
                      <a:pt x="64" y="7"/>
                    </a:cubicBezTo>
                    <a:cubicBezTo>
                      <a:pt x="66" y="6"/>
                      <a:pt x="66" y="5"/>
                      <a:pt x="66" y="4"/>
                    </a:cubicBezTo>
                    <a:cubicBezTo>
                      <a:pt x="66" y="3"/>
                      <a:pt x="67" y="2"/>
                      <a:pt x="66" y="2"/>
                    </a:cubicBezTo>
                    <a:close/>
                    <a:moveTo>
                      <a:pt x="25" y="16"/>
                    </a:moveTo>
                    <a:cubicBezTo>
                      <a:pt x="23" y="19"/>
                      <a:pt x="19" y="20"/>
                      <a:pt x="13" y="19"/>
                    </a:cubicBezTo>
                    <a:cubicBezTo>
                      <a:pt x="8" y="18"/>
                      <a:pt x="6" y="14"/>
                      <a:pt x="6" y="8"/>
                    </a:cubicBezTo>
                    <a:cubicBezTo>
                      <a:pt x="6" y="1"/>
                      <a:pt x="18" y="3"/>
                      <a:pt x="18" y="3"/>
                    </a:cubicBezTo>
                    <a:cubicBezTo>
                      <a:pt x="22" y="4"/>
                      <a:pt x="22" y="4"/>
                      <a:pt x="26" y="5"/>
                    </a:cubicBezTo>
                    <a:cubicBezTo>
                      <a:pt x="30" y="6"/>
                      <a:pt x="27" y="13"/>
                      <a:pt x="25" y="16"/>
                    </a:cubicBezTo>
                    <a:close/>
                    <a:moveTo>
                      <a:pt x="53" y="19"/>
                    </a:moveTo>
                    <a:cubicBezTo>
                      <a:pt x="48" y="20"/>
                      <a:pt x="44" y="19"/>
                      <a:pt x="41" y="16"/>
                    </a:cubicBezTo>
                    <a:cubicBezTo>
                      <a:pt x="39" y="13"/>
                      <a:pt x="37" y="6"/>
                      <a:pt x="41" y="5"/>
                    </a:cubicBezTo>
                    <a:cubicBezTo>
                      <a:pt x="44" y="4"/>
                      <a:pt x="44" y="4"/>
                      <a:pt x="49" y="3"/>
                    </a:cubicBezTo>
                    <a:cubicBezTo>
                      <a:pt x="49" y="3"/>
                      <a:pt x="61" y="1"/>
                      <a:pt x="61" y="8"/>
                    </a:cubicBezTo>
                    <a:cubicBezTo>
                      <a:pt x="61" y="14"/>
                      <a:pt x="59" y="18"/>
                      <a:pt x="53" y="19"/>
                    </a:cubicBezTo>
                    <a:close/>
                  </a:path>
                </a:pathLst>
              </a:custGeom>
              <a:solidFill>
                <a:srgbClr val="000000"/>
              </a:solidFill>
              <a:ln>
                <a:noFill/>
              </a:ln>
              <a:extLst>
                <a:ext uri="{91240B29-F687-4F45-9708-019B960494DF}">
                  <a14:hiddenLine xmlns:a14="http://schemas.microsoft.com/office/drawing/2010/main" w="9525">
                    <a:solidFill>
                      <a:srgbClr val="000000"/>
                    </a:solidFill>
                    <a:round/>
                    <a:headEnd/>
                    <a:tailEnd/>
                  </a14:hiddenLine>
                </a:ext>
              </a:extLst>
            </p:spPr>
            <p:txBody>
              <a:bodyPr lIns="93247" tIns="46623" rIns="93247" bIns="46623"/>
              <a:lstStyle/>
              <a:p>
                <a:pPr defTabSz="914224" eaLnBrk="1" fontAlgn="auto" hangingPunct="1">
                  <a:spcBef>
                    <a:spcPts val="0"/>
                  </a:spcBef>
                  <a:spcAft>
                    <a:spcPts val="0"/>
                  </a:spcAft>
                  <a:defRPr/>
                </a:pPr>
                <a:endParaRPr lang="sl-SI" sz="1836" kern="0" dirty="0">
                  <a:solidFill>
                    <a:sysClr val="windowText" lastClr="000000"/>
                  </a:solidFill>
                  <a:latin typeface="+mn-lt"/>
                </a:endParaRPr>
              </a:p>
            </p:txBody>
          </p:sp>
          <p:sp>
            <p:nvSpPr>
              <p:cNvPr id="84" name="Oval 62">
                <a:extLst>
                  <a:ext uri="{FF2B5EF4-FFF2-40B4-BE49-F238E27FC236}">
                    <a16:creationId xmlns:a16="http://schemas.microsoft.com/office/drawing/2014/main" id="{FC335A2A-4F91-4BC8-A239-F5CC3D3B8F49}"/>
                  </a:ext>
                </a:extLst>
              </p:cNvPr>
              <p:cNvSpPr>
                <a:spLocks noChangeArrowheads="1"/>
              </p:cNvSpPr>
              <p:nvPr/>
            </p:nvSpPr>
            <p:spPr bwMode="auto">
              <a:xfrm>
                <a:off x="10524437" y="2849746"/>
                <a:ext cx="0" cy="3860"/>
              </a:xfrm>
              <a:prstGeom prst="ellipse">
                <a:avLst/>
              </a:prstGeom>
              <a:solidFill>
                <a:srgbClr val="FFFFFF"/>
              </a:solidFill>
              <a:ln>
                <a:noFill/>
              </a:ln>
              <a:extLst>
                <a:ext uri="{91240B29-F687-4F45-9708-019B960494DF}">
                  <a14:hiddenLine xmlns:a14="http://schemas.microsoft.com/office/drawing/2010/main" w="9525">
                    <a:solidFill>
                      <a:srgbClr val="000000"/>
                    </a:solidFill>
                    <a:round/>
                    <a:headEnd/>
                    <a:tailEnd/>
                  </a14:hiddenLine>
                </a:ext>
              </a:extLst>
            </p:spPr>
            <p:txBody>
              <a:bodyPr lIns="93247" tIns="46623" rIns="93247" bIns="46623"/>
              <a:lstStyle/>
              <a:p>
                <a:pPr defTabSz="914224" eaLnBrk="1" fontAlgn="auto" hangingPunct="1">
                  <a:spcBef>
                    <a:spcPts val="0"/>
                  </a:spcBef>
                  <a:spcAft>
                    <a:spcPts val="0"/>
                  </a:spcAft>
                  <a:defRPr/>
                </a:pPr>
                <a:endParaRPr lang="sl-SI" sz="1836" kern="0" dirty="0">
                  <a:solidFill>
                    <a:sysClr val="windowText" lastClr="000000"/>
                  </a:solidFill>
                  <a:latin typeface="+mn-lt"/>
                </a:endParaRPr>
              </a:p>
            </p:txBody>
          </p:sp>
          <p:sp>
            <p:nvSpPr>
              <p:cNvPr id="85" name="Oval 63">
                <a:extLst>
                  <a:ext uri="{FF2B5EF4-FFF2-40B4-BE49-F238E27FC236}">
                    <a16:creationId xmlns:a16="http://schemas.microsoft.com/office/drawing/2014/main" id="{D2E8050B-6694-4188-80BA-565583B40BA3}"/>
                  </a:ext>
                </a:extLst>
              </p:cNvPr>
              <p:cNvSpPr>
                <a:spLocks noChangeArrowheads="1"/>
              </p:cNvSpPr>
              <p:nvPr/>
            </p:nvSpPr>
            <p:spPr bwMode="auto">
              <a:xfrm>
                <a:off x="10601542" y="2849746"/>
                <a:ext cx="3855" cy="3860"/>
              </a:xfrm>
              <a:prstGeom prst="ellipse">
                <a:avLst/>
              </a:prstGeom>
              <a:solidFill>
                <a:srgbClr val="FFFFFF"/>
              </a:solidFill>
              <a:ln>
                <a:noFill/>
              </a:ln>
              <a:extLst>
                <a:ext uri="{91240B29-F687-4F45-9708-019B960494DF}">
                  <a14:hiddenLine xmlns:a14="http://schemas.microsoft.com/office/drawing/2010/main" w="9525">
                    <a:solidFill>
                      <a:srgbClr val="000000"/>
                    </a:solidFill>
                    <a:round/>
                    <a:headEnd/>
                    <a:tailEnd/>
                  </a14:hiddenLine>
                </a:ext>
              </a:extLst>
            </p:spPr>
            <p:txBody>
              <a:bodyPr lIns="93247" tIns="46623" rIns="93247" bIns="46623"/>
              <a:lstStyle/>
              <a:p>
                <a:pPr defTabSz="914224" eaLnBrk="1" fontAlgn="auto" hangingPunct="1">
                  <a:spcBef>
                    <a:spcPts val="0"/>
                  </a:spcBef>
                  <a:spcAft>
                    <a:spcPts val="0"/>
                  </a:spcAft>
                  <a:defRPr/>
                </a:pPr>
                <a:endParaRPr lang="sl-SI" sz="1836" kern="0" dirty="0">
                  <a:solidFill>
                    <a:sysClr val="windowText" lastClr="000000"/>
                  </a:solidFill>
                  <a:latin typeface="+mn-lt"/>
                </a:endParaRPr>
              </a:p>
            </p:txBody>
          </p:sp>
          <p:sp>
            <p:nvSpPr>
              <p:cNvPr id="86" name="Freeform 64">
                <a:extLst>
                  <a:ext uri="{FF2B5EF4-FFF2-40B4-BE49-F238E27FC236}">
                    <a16:creationId xmlns:a16="http://schemas.microsoft.com/office/drawing/2014/main" id="{A7C88730-D521-4056-9205-30BC592F1F84}"/>
                  </a:ext>
                </a:extLst>
              </p:cNvPr>
              <p:cNvSpPr>
                <a:spLocks noEditPoints="1"/>
              </p:cNvSpPr>
              <p:nvPr/>
            </p:nvSpPr>
            <p:spPr bwMode="auto">
              <a:xfrm>
                <a:off x="10894539" y="2892202"/>
                <a:ext cx="86743" cy="27017"/>
              </a:xfrm>
              <a:custGeom>
                <a:avLst/>
                <a:gdLst>
                  <a:gd name="T0" fmla="*/ 66 w 67"/>
                  <a:gd name="T1" fmla="*/ 1 h 21"/>
                  <a:gd name="T2" fmla="*/ 50 w 67"/>
                  <a:gd name="T3" fmla="*/ 0 h 21"/>
                  <a:gd name="T4" fmla="*/ 34 w 67"/>
                  <a:gd name="T5" fmla="*/ 4 h 21"/>
                  <a:gd name="T6" fmla="*/ 18 w 67"/>
                  <a:gd name="T7" fmla="*/ 0 h 21"/>
                  <a:gd name="T8" fmla="*/ 1 w 67"/>
                  <a:gd name="T9" fmla="*/ 1 h 21"/>
                  <a:gd name="T10" fmla="*/ 1 w 67"/>
                  <a:gd name="T11" fmla="*/ 3 h 21"/>
                  <a:gd name="T12" fmla="*/ 3 w 67"/>
                  <a:gd name="T13" fmla="*/ 6 h 21"/>
                  <a:gd name="T14" fmla="*/ 5 w 67"/>
                  <a:gd name="T15" fmla="*/ 11 h 21"/>
                  <a:gd name="T16" fmla="*/ 20 w 67"/>
                  <a:gd name="T17" fmla="*/ 20 h 21"/>
                  <a:gd name="T18" fmla="*/ 31 w 67"/>
                  <a:gd name="T19" fmla="*/ 8 h 21"/>
                  <a:gd name="T20" fmla="*/ 34 w 67"/>
                  <a:gd name="T21" fmla="*/ 7 h 21"/>
                  <a:gd name="T22" fmla="*/ 36 w 67"/>
                  <a:gd name="T23" fmla="*/ 8 h 21"/>
                  <a:gd name="T24" fmla="*/ 47 w 67"/>
                  <a:gd name="T25" fmla="*/ 20 h 21"/>
                  <a:gd name="T26" fmla="*/ 62 w 67"/>
                  <a:gd name="T27" fmla="*/ 11 h 21"/>
                  <a:gd name="T28" fmla="*/ 64 w 67"/>
                  <a:gd name="T29" fmla="*/ 6 h 21"/>
                  <a:gd name="T30" fmla="*/ 66 w 67"/>
                  <a:gd name="T31" fmla="*/ 3 h 21"/>
                  <a:gd name="T32" fmla="*/ 66 w 67"/>
                  <a:gd name="T33" fmla="*/ 1 h 21"/>
                  <a:gd name="T34" fmla="*/ 26 w 67"/>
                  <a:gd name="T35" fmla="*/ 15 h 21"/>
                  <a:gd name="T36" fmla="*/ 14 w 67"/>
                  <a:gd name="T37" fmla="*/ 18 h 21"/>
                  <a:gd name="T38" fmla="*/ 6 w 67"/>
                  <a:gd name="T39" fmla="*/ 7 h 21"/>
                  <a:gd name="T40" fmla="*/ 18 w 67"/>
                  <a:gd name="T41" fmla="*/ 2 h 21"/>
                  <a:gd name="T42" fmla="*/ 26 w 67"/>
                  <a:gd name="T43" fmla="*/ 4 h 21"/>
                  <a:gd name="T44" fmla="*/ 26 w 67"/>
                  <a:gd name="T45" fmla="*/ 15 h 21"/>
                  <a:gd name="T46" fmla="*/ 54 w 67"/>
                  <a:gd name="T47" fmla="*/ 18 h 21"/>
                  <a:gd name="T48" fmla="*/ 42 w 67"/>
                  <a:gd name="T49" fmla="*/ 15 h 21"/>
                  <a:gd name="T50" fmla="*/ 41 w 67"/>
                  <a:gd name="T51" fmla="*/ 4 h 21"/>
                  <a:gd name="T52" fmla="*/ 49 w 67"/>
                  <a:gd name="T53" fmla="*/ 2 h 21"/>
                  <a:gd name="T54" fmla="*/ 61 w 67"/>
                  <a:gd name="T55" fmla="*/ 7 h 21"/>
                  <a:gd name="T56" fmla="*/ 54 w 67"/>
                  <a:gd name="T57" fmla="*/ 18 h 21"/>
                </a:gdLst>
                <a:ahLst/>
                <a:cxnLst>
                  <a:cxn ang="0">
                    <a:pos x="T0" y="T1"/>
                  </a:cxn>
                  <a:cxn ang="0">
                    <a:pos x="T2" y="T3"/>
                  </a:cxn>
                  <a:cxn ang="0">
                    <a:pos x="T4" y="T5"/>
                  </a:cxn>
                  <a:cxn ang="0">
                    <a:pos x="T6" y="T7"/>
                  </a:cxn>
                  <a:cxn ang="0">
                    <a:pos x="T8" y="T9"/>
                  </a:cxn>
                  <a:cxn ang="0">
                    <a:pos x="T10" y="T11"/>
                  </a:cxn>
                  <a:cxn ang="0">
                    <a:pos x="T12" y="T13"/>
                  </a:cxn>
                  <a:cxn ang="0">
                    <a:pos x="T14" y="T15"/>
                  </a:cxn>
                  <a:cxn ang="0">
                    <a:pos x="T16" y="T17"/>
                  </a:cxn>
                  <a:cxn ang="0">
                    <a:pos x="T18" y="T19"/>
                  </a:cxn>
                  <a:cxn ang="0">
                    <a:pos x="T20" y="T21"/>
                  </a:cxn>
                  <a:cxn ang="0">
                    <a:pos x="T22" y="T23"/>
                  </a:cxn>
                  <a:cxn ang="0">
                    <a:pos x="T24" y="T25"/>
                  </a:cxn>
                  <a:cxn ang="0">
                    <a:pos x="T26" y="T27"/>
                  </a:cxn>
                  <a:cxn ang="0">
                    <a:pos x="T28" y="T29"/>
                  </a:cxn>
                  <a:cxn ang="0">
                    <a:pos x="T30" y="T31"/>
                  </a:cxn>
                  <a:cxn ang="0">
                    <a:pos x="T32" y="T33"/>
                  </a:cxn>
                  <a:cxn ang="0">
                    <a:pos x="T34" y="T35"/>
                  </a:cxn>
                  <a:cxn ang="0">
                    <a:pos x="T36" y="T37"/>
                  </a:cxn>
                  <a:cxn ang="0">
                    <a:pos x="T38" y="T39"/>
                  </a:cxn>
                  <a:cxn ang="0">
                    <a:pos x="T40" y="T41"/>
                  </a:cxn>
                  <a:cxn ang="0">
                    <a:pos x="T42" y="T43"/>
                  </a:cxn>
                  <a:cxn ang="0">
                    <a:pos x="T44" y="T45"/>
                  </a:cxn>
                  <a:cxn ang="0">
                    <a:pos x="T46" y="T47"/>
                  </a:cxn>
                  <a:cxn ang="0">
                    <a:pos x="T48" y="T49"/>
                  </a:cxn>
                  <a:cxn ang="0">
                    <a:pos x="T50" y="T51"/>
                  </a:cxn>
                  <a:cxn ang="0">
                    <a:pos x="T52" y="T53"/>
                  </a:cxn>
                  <a:cxn ang="0">
                    <a:pos x="T54" y="T55"/>
                  </a:cxn>
                  <a:cxn ang="0">
                    <a:pos x="T56" y="T57"/>
                  </a:cxn>
                </a:cxnLst>
                <a:rect l="0" t="0" r="r" b="b"/>
                <a:pathLst>
                  <a:path w="67" h="21">
                    <a:moveTo>
                      <a:pt x="66" y="1"/>
                    </a:moveTo>
                    <a:cubicBezTo>
                      <a:pt x="66" y="1"/>
                      <a:pt x="57" y="0"/>
                      <a:pt x="50" y="0"/>
                    </a:cubicBezTo>
                    <a:cubicBezTo>
                      <a:pt x="43" y="1"/>
                      <a:pt x="37" y="4"/>
                      <a:pt x="34" y="4"/>
                    </a:cubicBezTo>
                    <a:cubicBezTo>
                      <a:pt x="30" y="4"/>
                      <a:pt x="25" y="1"/>
                      <a:pt x="18" y="0"/>
                    </a:cubicBezTo>
                    <a:cubicBezTo>
                      <a:pt x="11" y="0"/>
                      <a:pt x="1" y="1"/>
                      <a:pt x="1" y="1"/>
                    </a:cubicBezTo>
                    <a:cubicBezTo>
                      <a:pt x="0" y="1"/>
                      <a:pt x="0" y="2"/>
                      <a:pt x="1" y="3"/>
                    </a:cubicBezTo>
                    <a:cubicBezTo>
                      <a:pt x="1" y="5"/>
                      <a:pt x="1" y="5"/>
                      <a:pt x="3" y="6"/>
                    </a:cubicBezTo>
                    <a:cubicBezTo>
                      <a:pt x="4" y="7"/>
                      <a:pt x="5" y="11"/>
                      <a:pt x="5" y="11"/>
                    </a:cubicBezTo>
                    <a:cubicBezTo>
                      <a:pt x="6" y="19"/>
                      <a:pt x="12" y="21"/>
                      <a:pt x="20" y="20"/>
                    </a:cubicBezTo>
                    <a:cubicBezTo>
                      <a:pt x="28" y="19"/>
                      <a:pt x="30" y="10"/>
                      <a:pt x="31" y="8"/>
                    </a:cubicBezTo>
                    <a:cubicBezTo>
                      <a:pt x="32" y="7"/>
                      <a:pt x="34" y="7"/>
                      <a:pt x="34" y="7"/>
                    </a:cubicBezTo>
                    <a:cubicBezTo>
                      <a:pt x="34" y="7"/>
                      <a:pt x="35" y="7"/>
                      <a:pt x="36" y="8"/>
                    </a:cubicBezTo>
                    <a:cubicBezTo>
                      <a:pt x="37" y="10"/>
                      <a:pt x="39" y="19"/>
                      <a:pt x="47" y="20"/>
                    </a:cubicBezTo>
                    <a:cubicBezTo>
                      <a:pt x="55" y="21"/>
                      <a:pt x="61" y="19"/>
                      <a:pt x="62" y="11"/>
                    </a:cubicBezTo>
                    <a:cubicBezTo>
                      <a:pt x="62" y="11"/>
                      <a:pt x="63" y="7"/>
                      <a:pt x="64" y="6"/>
                    </a:cubicBezTo>
                    <a:cubicBezTo>
                      <a:pt x="66" y="5"/>
                      <a:pt x="66" y="5"/>
                      <a:pt x="66" y="3"/>
                    </a:cubicBezTo>
                    <a:cubicBezTo>
                      <a:pt x="67" y="2"/>
                      <a:pt x="67" y="1"/>
                      <a:pt x="66" y="1"/>
                    </a:cubicBezTo>
                    <a:close/>
                    <a:moveTo>
                      <a:pt x="26" y="15"/>
                    </a:moveTo>
                    <a:cubicBezTo>
                      <a:pt x="23" y="18"/>
                      <a:pt x="19" y="19"/>
                      <a:pt x="14" y="18"/>
                    </a:cubicBezTo>
                    <a:cubicBezTo>
                      <a:pt x="8" y="18"/>
                      <a:pt x="6" y="14"/>
                      <a:pt x="6" y="7"/>
                    </a:cubicBezTo>
                    <a:cubicBezTo>
                      <a:pt x="6" y="0"/>
                      <a:pt x="18" y="2"/>
                      <a:pt x="18" y="2"/>
                    </a:cubicBezTo>
                    <a:cubicBezTo>
                      <a:pt x="23" y="3"/>
                      <a:pt x="23" y="3"/>
                      <a:pt x="26" y="4"/>
                    </a:cubicBezTo>
                    <a:cubicBezTo>
                      <a:pt x="30" y="5"/>
                      <a:pt x="28" y="12"/>
                      <a:pt x="26" y="15"/>
                    </a:cubicBezTo>
                    <a:close/>
                    <a:moveTo>
                      <a:pt x="54" y="18"/>
                    </a:moveTo>
                    <a:cubicBezTo>
                      <a:pt x="48" y="19"/>
                      <a:pt x="44" y="18"/>
                      <a:pt x="42" y="15"/>
                    </a:cubicBezTo>
                    <a:cubicBezTo>
                      <a:pt x="40" y="12"/>
                      <a:pt x="37" y="5"/>
                      <a:pt x="41" y="4"/>
                    </a:cubicBezTo>
                    <a:cubicBezTo>
                      <a:pt x="45" y="3"/>
                      <a:pt x="45" y="3"/>
                      <a:pt x="49" y="2"/>
                    </a:cubicBezTo>
                    <a:cubicBezTo>
                      <a:pt x="49" y="2"/>
                      <a:pt x="61" y="0"/>
                      <a:pt x="61" y="7"/>
                    </a:cubicBezTo>
                    <a:cubicBezTo>
                      <a:pt x="61" y="14"/>
                      <a:pt x="59" y="18"/>
                      <a:pt x="54" y="18"/>
                    </a:cubicBezTo>
                    <a:close/>
                  </a:path>
                </a:pathLst>
              </a:custGeom>
              <a:solidFill>
                <a:srgbClr val="505050"/>
              </a:solidFill>
              <a:ln>
                <a:noFill/>
              </a:ln>
              <a:extLst>
                <a:ext uri="{91240B29-F687-4F45-9708-019B960494DF}">
                  <a14:hiddenLine xmlns:a14="http://schemas.microsoft.com/office/drawing/2010/main" w="9525">
                    <a:solidFill>
                      <a:srgbClr val="000000"/>
                    </a:solidFill>
                    <a:round/>
                    <a:headEnd/>
                    <a:tailEnd/>
                  </a14:hiddenLine>
                </a:ext>
              </a:extLst>
            </p:spPr>
            <p:txBody>
              <a:bodyPr lIns="93247" tIns="46623" rIns="93247" bIns="46623"/>
              <a:lstStyle/>
              <a:p>
                <a:pPr defTabSz="914224" eaLnBrk="1" fontAlgn="auto" hangingPunct="1">
                  <a:spcBef>
                    <a:spcPts val="0"/>
                  </a:spcBef>
                  <a:spcAft>
                    <a:spcPts val="0"/>
                  </a:spcAft>
                  <a:defRPr/>
                </a:pPr>
                <a:endParaRPr lang="sl-SI" sz="1836" kern="0" dirty="0">
                  <a:solidFill>
                    <a:sysClr val="windowText" lastClr="000000"/>
                  </a:solidFill>
                  <a:latin typeface="+mn-lt"/>
                </a:endParaRPr>
              </a:p>
            </p:txBody>
          </p:sp>
          <p:sp>
            <p:nvSpPr>
              <p:cNvPr id="87" name="Oval 65">
                <a:extLst>
                  <a:ext uri="{FF2B5EF4-FFF2-40B4-BE49-F238E27FC236}">
                    <a16:creationId xmlns:a16="http://schemas.microsoft.com/office/drawing/2014/main" id="{A06F78C7-7B37-4480-A030-58E2FD29FA50}"/>
                  </a:ext>
                </a:extLst>
              </p:cNvPr>
              <p:cNvSpPr>
                <a:spLocks noChangeArrowheads="1"/>
              </p:cNvSpPr>
              <p:nvPr/>
            </p:nvSpPr>
            <p:spPr bwMode="auto">
              <a:xfrm>
                <a:off x="10898394" y="2894132"/>
                <a:ext cx="1928" cy="1929"/>
              </a:xfrm>
              <a:prstGeom prst="ellipse">
                <a:avLst/>
              </a:prstGeom>
              <a:solidFill>
                <a:srgbClr val="505050"/>
              </a:solidFill>
              <a:ln>
                <a:noFill/>
              </a:ln>
              <a:extLst>
                <a:ext uri="{91240B29-F687-4F45-9708-019B960494DF}">
                  <a14:hiddenLine xmlns:a14="http://schemas.microsoft.com/office/drawing/2010/main" w="9525">
                    <a:solidFill>
                      <a:srgbClr val="000000"/>
                    </a:solidFill>
                    <a:round/>
                    <a:headEnd/>
                    <a:tailEnd/>
                  </a14:hiddenLine>
                </a:ext>
              </a:extLst>
            </p:spPr>
            <p:txBody>
              <a:bodyPr lIns="93247" tIns="46623" rIns="93247" bIns="46623"/>
              <a:lstStyle/>
              <a:p>
                <a:pPr defTabSz="914224" eaLnBrk="1" fontAlgn="auto" hangingPunct="1">
                  <a:spcBef>
                    <a:spcPts val="0"/>
                  </a:spcBef>
                  <a:spcAft>
                    <a:spcPts val="0"/>
                  </a:spcAft>
                  <a:defRPr/>
                </a:pPr>
                <a:endParaRPr lang="sl-SI" sz="1836" kern="0" dirty="0">
                  <a:solidFill>
                    <a:sysClr val="windowText" lastClr="000000"/>
                  </a:solidFill>
                  <a:latin typeface="+mn-lt"/>
                </a:endParaRPr>
              </a:p>
            </p:txBody>
          </p:sp>
          <p:sp>
            <p:nvSpPr>
              <p:cNvPr id="88" name="Oval 66">
                <a:extLst>
                  <a:ext uri="{FF2B5EF4-FFF2-40B4-BE49-F238E27FC236}">
                    <a16:creationId xmlns:a16="http://schemas.microsoft.com/office/drawing/2014/main" id="{DFB25565-A66D-46A1-A8A9-353CFA7D33BD}"/>
                  </a:ext>
                </a:extLst>
              </p:cNvPr>
              <p:cNvSpPr>
                <a:spLocks noChangeArrowheads="1"/>
              </p:cNvSpPr>
              <p:nvPr/>
            </p:nvSpPr>
            <p:spPr bwMode="auto">
              <a:xfrm>
                <a:off x="10975499" y="2894132"/>
                <a:ext cx="1928" cy="1929"/>
              </a:xfrm>
              <a:prstGeom prst="ellipse">
                <a:avLst/>
              </a:prstGeom>
              <a:solidFill>
                <a:srgbClr val="505050"/>
              </a:solidFill>
              <a:ln>
                <a:noFill/>
              </a:ln>
              <a:extLst>
                <a:ext uri="{91240B29-F687-4F45-9708-019B960494DF}">
                  <a14:hiddenLine xmlns:a14="http://schemas.microsoft.com/office/drawing/2010/main" w="9525">
                    <a:solidFill>
                      <a:srgbClr val="000000"/>
                    </a:solidFill>
                    <a:round/>
                    <a:headEnd/>
                    <a:tailEnd/>
                  </a14:hiddenLine>
                </a:ext>
              </a:extLst>
            </p:spPr>
            <p:txBody>
              <a:bodyPr lIns="93247" tIns="46623" rIns="93247" bIns="46623"/>
              <a:lstStyle/>
              <a:p>
                <a:pPr defTabSz="914224" eaLnBrk="1" fontAlgn="auto" hangingPunct="1">
                  <a:spcBef>
                    <a:spcPts val="0"/>
                  </a:spcBef>
                  <a:spcAft>
                    <a:spcPts val="0"/>
                  </a:spcAft>
                  <a:defRPr/>
                </a:pPr>
                <a:endParaRPr lang="sl-SI" sz="1836" kern="0" dirty="0">
                  <a:solidFill>
                    <a:sysClr val="windowText" lastClr="000000"/>
                  </a:solidFill>
                  <a:latin typeface="+mn-lt"/>
                </a:endParaRPr>
              </a:p>
            </p:txBody>
          </p:sp>
        </p:grpSp>
        <p:grpSp>
          <p:nvGrpSpPr>
            <p:cNvPr id="89" name="Group 127">
              <a:extLst>
                <a:ext uri="{FF2B5EF4-FFF2-40B4-BE49-F238E27FC236}">
                  <a16:creationId xmlns:a16="http://schemas.microsoft.com/office/drawing/2014/main" id="{51445F74-A60D-4B8B-8859-5FB12BBE4D9E}"/>
                </a:ext>
              </a:extLst>
            </p:cNvPr>
            <p:cNvGrpSpPr>
              <a:grpSpLocks/>
            </p:cNvGrpSpPr>
            <p:nvPr/>
          </p:nvGrpSpPr>
          <p:grpSpPr bwMode="auto">
            <a:xfrm>
              <a:off x="9831388" y="4214465"/>
              <a:ext cx="455612" cy="639763"/>
              <a:chOff x="10293305" y="4252195"/>
              <a:chExt cx="572293" cy="804863"/>
            </a:xfrm>
          </p:grpSpPr>
          <p:sp>
            <p:nvSpPr>
              <p:cNvPr id="90" name="Freeform 7">
                <a:extLst>
                  <a:ext uri="{FF2B5EF4-FFF2-40B4-BE49-F238E27FC236}">
                    <a16:creationId xmlns:a16="http://schemas.microsoft.com/office/drawing/2014/main" id="{687D520D-CD2F-460E-859A-A473E3DE7393}"/>
                  </a:ext>
                </a:extLst>
              </p:cNvPr>
              <p:cNvSpPr>
                <a:spLocks/>
              </p:cNvSpPr>
              <p:nvPr/>
            </p:nvSpPr>
            <p:spPr bwMode="auto">
              <a:xfrm>
                <a:off x="10293305" y="4380014"/>
                <a:ext cx="213363" cy="633106"/>
              </a:xfrm>
              <a:custGeom>
                <a:avLst/>
                <a:gdLst>
                  <a:gd name="T0" fmla="*/ 137 w 167"/>
                  <a:gd name="T1" fmla="*/ 101 h 498"/>
                  <a:gd name="T2" fmla="*/ 99 w 167"/>
                  <a:gd name="T3" fmla="*/ 97 h 498"/>
                  <a:gd name="T4" fmla="*/ 95 w 167"/>
                  <a:gd name="T5" fmla="*/ 93 h 498"/>
                  <a:gd name="T6" fmla="*/ 125 w 167"/>
                  <a:gd name="T7" fmla="*/ 79 h 498"/>
                  <a:gd name="T8" fmla="*/ 113 w 167"/>
                  <a:gd name="T9" fmla="*/ 73 h 498"/>
                  <a:gd name="T10" fmla="*/ 118 w 167"/>
                  <a:gd name="T11" fmla="*/ 58 h 498"/>
                  <a:gd name="T12" fmla="*/ 118 w 167"/>
                  <a:gd name="T13" fmla="*/ 57 h 498"/>
                  <a:gd name="T14" fmla="*/ 102 w 167"/>
                  <a:gd name="T15" fmla="*/ 14 h 498"/>
                  <a:gd name="T16" fmla="*/ 48 w 167"/>
                  <a:gd name="T17" fmla="*/ 38 h 498"/>
                  <a:gd name="T18" fmla="*/ 52 w 167"/>
                  <a:gd name="T19" fmla="*/ 57 h 498"/>
                  <a:gd name="T20" fmla="*/ 50 w 167"/>
                  <a:gd name="T21" fmla="*/ 73 h 498"/>
                  <a:gd name="T22" fmla="*/ 58 w 167"/>
                  <a:gd name="T23" fmla="*/ 92 h 498"/>
                  <a:gd name="T24" fmla="*/ 73 w 167"/>
                  <a:gd name="T25" fmla="*/ 97 h 498"/>
                  <a:gd name="T26" fmla="*/ 31 w 167"/>
                  <a:gd name="T27" fmla="*/ 101 h 498"/>
                  <a:gd name="T28" fmla="*/ 30 w 167"/>
                  <a:gd name="T29" fmla="*/ 101 h 498"/>
                  <a:gd name="T30" fmla="*/ 3 w 167"/>
                  <a:gd name="T31" fmla="*/ 229 h 498"/>
                  <a:gd name="T32" fmla="*/ 11 w 167"/>
                  <a:gd name="T33" fmla="*/ 246 h 498"/>
                  <a:gd name="T34" fmla="*/ 18 w 167"/>
                  <a:gd name="T35" fmla="*/ 229 h 498"/>
                  <a:gd name="T36" fmla="*/ 33 w 167"/>
                  <a:gd name="T37" fmla="*/ 154 h 498"/>
                  <a:gd name="T38" fmla="*/ 39 w 167"/>
                  <a:gd name="T39" fmla="*/ 376 h 498"/>
                  <a:gd name="T40" fmla="*/ 57 w 167"/>
                  <a:gd name="T41" fmla="*/ 490 h 498"/>
                  <a:gd name="T42" fmla="*/ 58 w 167"/>
                  <a:gd name="T43" fmla="*/ 498 h 498"/>
                  <a:gd name="T44" fmla="*/ 82 w 167"/>
                  <a:gd name="T45" fmla="*/ 498 h 498"/>
                  <a:gd name="T46" fmla="*/ 82 w 167"/>
                  <a:gd name="T47" fmla="*/ 376 h 498"/>
                  <a:gd name="T48" fmla="*/ 92 w 167"/>
                  <a:gd name="T49" fmla="*/ 490 h 498"/>
                  <a:gd name="T50" fmla="*/ 92 w 167"/>
                  <a:gd name="T51" fmla="*/ 498 h 498"/>
                  <a:gd name="T52" fmla="*/ 116 w 167"/>
                  <a:gd name="T53" fmla="*/ 498 h 498"/>
                  <a:gd name="T54" fmla="*/ 117 w 167"/>
                  <a:gd name="T55" fmla="*/ 376 h 498"/>
                  <a:gd name="T56" fmla="*/ 129 w 167"/>
                  <a:gd name="T57" fmla="*/ 262 h 498"/>
                  <a:gd name="T58" fmla="*/ 146 w 167"/>
                  <a:gd name="T59" fmla="*/ 229 h 498"/>
                  <a:gd name="T60" fmla="*/ 149 w 167"/>
                  <a:gd name="T61" fmla="*/ 238 h 498"/>
                  <a:gd name="T62" fmla="*/ 164 w 167"/>
                  <a:gd name="T63" fmla="*/ 238 h 498"/>
                  <a:gd name="T64" fmla="*/ 167 w 167"/>
                  <a:gd name="T65" fmla="*/ 229 h 498"/>
                </a:gdLst>
                <a:ahLst/>
                <a:cxnLst>
                  <a:cxn ang="0">
                    <a:pos x="T0" y="T1"/>
                  </a:cxn>
                  <a:cxn ang="0">
                    <a:pos x="T2" y="T3"/>
                  </a:cxn>
                  <a:cxn ang="0">
                    <a:pos x="T4" y="T5"/>
                  </a:cxn>
                  <a:cxn ang="0">
                    <a:pos x="T6" y="T7"/>
                  </a:cxn>
                  <a:cxn ang="0">
                    <a:pos x="T8" y="T9"/>
                  </a:cxn>
                  <a:cxn ang="0">
                    <a:pos x="T10" y="T11"/>
                  </a:cxn>
                  <a:cxn ang="0">
                    <a:pos x="T12" y="T13"/>
                  </a:cxn>
                  <a:cxn ang="0">
                    <a:pos x="T14" y="T15"/>
                  </a:cxn>
                  <a:cxn ang="0">
                    <a:pos x="T16" y="T17"/>
                  </a:cxn>
                  <a:cxn ang="0">
                    <a:pos x="T18" y="T19"/>
                  </a:cxn>
                  <a:cxn ang="0">
                    <a:pos x="T20" y="T21"/>
                  </a:cxn>
                  <a:cxn ang="0">
                    <a:pos x="T22" y="T23"/>
                  </a:cxn>
                  <a:cxn ang="0">
                    <a:pos x="T24" y="T25"/>
                  </a:cxn>
                  <a:cxn ang="0">
                    <a:pos x="T26" y="T27"/>
                  </a:cxn>
                  <a:cxn ang="0">
                    <a:pos x="T28" y="T29"/>
                  </a:cxn>
                  <a:cxn ang="0">
                    <a:pos x="T30" y="T31"/>
                  </a:cxn>
                  <a:cxn ang="0">
                    <a:pos x="T32" y="T33"/>
                  </a:cxn>
                  <a:cxn ang="0">
                    <a:pos x="T34" y="T35"/>
                  </a:cxn>
                  <a:cxn ang="0">
                    <a:pos x="T36" y="T37"/>
                  </a:cxn>
                  <a:cxn ang="0">
                    <a:pos x="T38" y="T39"/>
                  </a:cxn>
                  <a:cxn ang="0">
                    <a:pos x="T40" y="T41"/>
                  </a:cxn>
                  <a:cxn ang="0">
                    <a:pos x="T42" y="T43"/>
                  </a:cxn>
                  <a:cxn ang="0">
                    <a:pos x="T44" y="T45"/>
                  </a:cxn>
                  <a:cxn ang="0">
                    <a:pos x="T46" y="T47"/>
                  </a:cxn>
                  <a:cxn ang="0">
                    <a:pos x="T48" y="T49"/>
                  </a:cxn>
                  <a:cxn ang="0">
                    <a:pos x="T50" y="T51"/>
                  </a:cxn>
                  <a:cxn ang="0">
                    <a:pos x="T52" y="T53"/>
                  </a:cxn>
                  <a:cxn ang="0">
                    <a:pos x="T54" y="T55"/>
                  </a:cxn>
                  <a:cxn ang="0">
                    <a:pos x="T56" y="T57"/>
                  </a:cxn>
                  <a:cxn ang="0">
                    <a:pos x="T58" y="T59"/>
                  </a:cxn>
                  <a:cxn ang="0">
                    <a:pos x="T60" y="T61"/>
                  </a:cxn>
                  <a:cxn ang="0">
                    <a:pos x="T62" y="T63"/>
                  </a:cxn>
                  <a:cxn ang="0">
                    <a:pos x="T64" y="T65"/>
                  </a:cxn>
                </a:cxnLst>
                <a:rect l="0" t="0" r="r" b="b"/>
                <a:pathLst>
                  <a:path w="167" h="498">
                    <a:moveTo>
                      <a:pt x="137" y="101"/>
                    </a:moveTo>
                    <a:cubicBezTo>
                      <a:pt x="137" y="101"/>
                      <a:pt x="137" y="101"/>
                      <a:pt x="137" y="101"/>
                    </a:cubicBezTo>
                    <a:cubicBezTo>
                      <a:pt x="99" y="97"/>
                      <a:pt x="99" y="97"/>
                      <a:pt x="99" y="97"/>
                    </a:cubicBezTo>
                    <a:cubicBezTo>
                      <a:pt x="99" y="97"/>
                      <a:pt x="99" y="97"/>
                      <a:pt x="99" y="97"/>
                    </a:cubicBezTo>
                    <a:cubicBezTo>
                      <a:pt x="95" y="97"/>
                      <a:pt x="95" y="97"/>
                      <a:pt x="95" y="97"/>
                    </a:cubicBezTo>
                    <a:cubicBezTo>
                      <a:pt x="95" y="93"/>
                      <a:pt x="95" y="93"/>
                      <a:pt x="95" y="93"/>
                    </a:cubicBezTo>
                    <a:cubicBezTo>
                      <a:pt x="100" y="93"/>
                      <a:pt x="105" y="93"/>
                      <a:pt x="112" y="92"/>
                    </a:cubicBezTo>
                    <a:cubicBezTo>
                      <a:pt x="123" y="90"/>
                      <a:pt x="124" y="83"/>
                      <a:pt x="125" y="79"/>
                    </a:cubicBezTo>
                    <a:cubicBezTo>
                      <a:pt x="125" y="75"/>
                      <a:pt x="122" y="68"/>
                      <a:pt x="121" y="73"/>
                    </a:cubicBezTo>
                    <a:cubicBezTo>
                      <a:pt x="119" y="79"/>
                      <a:pt x="114" y="77"/>
                      <a:pt x="113" y="73"/>
                    </a:cubicBezTo>
                    <a:cubicBezTo>
                      <a:pt x="112" y="71"/>
                      <a:pt x="114" y="66"/>
                      <a:pt x="116" y="62"/>
                    </a:cubicBezTo>
                    <a:cubicBezTo>
                      <a:pt x="117" y="60"/>
                      <a:pt x="117" y="59"/>
                      <a:pt x="118" y="58"/>
                    </a:cubicBezTo>
                    <a:cubicBezTo>
                      <a:pt x="118" y="57"/>
                      <a:pt x="118" y="57"/>
                      <a:pt x="118" y="57"/>
                    </a:cubicBezTo>
                    <a:cubicBezTo>
                      <a:pt x="118" y="57"/>
                      <a:pt x="118" y="57"/>
                      <a:pt x="118" y="57"/>
                    </a:cubicBezTo>
                    <a:cubicBezTo>
                      <a:pt x="119" y="53"/>
                      <a:pt x="120" y="49"/>
                      <a:pt x="120" y="44"/>
                    </a:cubicBezTo>
                    <a:cubicBezTo>
                      <a:pt x="120" y="30"/>
                      <a:pt x="113" y="18"/>
                      <a:pt x="102" y="14"/>
                    </a:cubicBezTo>
                    <a:cubicBezTo>
                      <a:pt x="97" y="5"/>
                      <a:pt x="88" y="0"/>
                      <a:pt x="79" y="0"/>
                    </a:cubicBezTo>
                    <a:cubicBezTo>
                      <a:pt x="62" y="0"/>
                      <a:pt x="48" y="17"/>
                      <a:pt x="48" y="38"/>
                    </a:cubicBezTo>
                    <a:cubicBezTo>
                      <a:pt x="48" y="45"/>
                      <a:pt x="50" y="52"/>
                      <a:pt x="52" y="57"/>
                    </a:cubicBezTo>
                    <a:cubicBezTo>
                      <a:pt x="52" y="57"/>
                      <a:pt x="52" y="57"/>
                      <a:pt x="52" y="57"/>
                    </a:cubicBezTo>
                    <a:cubicBezTo>
                      <a:pt x="52" y="57"/>
                      <a:pt x="59" y="70"/>
                      <a:pt x="57" y="73"/>
                    </a:cubicBezTo>
                    <a:cubicBezTo>
                      <a:pt x="56" y="77"/>
                      <a:pt x="52" y="79"/>
                      <a:pt x="50" y="73"/>
                    </a:cubicBezTo>
                    <a:cubicBezTo>
                      <a:pt x="48" y="68"/>
                      <a:pt x="45" y="75"/>
                      <a:pt x="45" y="79"/>
                    </a:cubicBezTo>
                    <a:cubicBezTo>
                      <a:pt x="46" y="83"/>
                      <a:pt x="47" y="90"/>
                      <a:pt x="58" y="92"/>
                    </a:cubicBezTo>
                    <a:cubicBezTo>
                      <a:pt x="64" y="92"/>
                      <a:pt x="68" y="93"/>
                      <a:pt x="72" y="93"/>
                    </a:cubicBezTo>
                    <a:cubicBezTo>
                      <a:pt x="73" y="97"/>
                      <a:pt x="73" y="97"/>
                      <a:pt x="73" y="97"/>
                    </a:cubicBezTo>
                    <a:cubicBezTo>
                      <a:pt x="69" y="97"/>
                      <a:pt x="69" y="97"/>
                      <a:pt x="69" y="97"/>
                    </a:cubicBezTo>
                    <a:cubicBezTo>
                      <a:pt x="31" y="101"/>
                      <a:pt x="31" y="101"/>
                      <a:pt x="31" y="101"/>
                    </a:cubicBezTo>
                    <a:cubicBezTo>
                      <a:pt x="31" y="101"/>
                      <a:pt x="31" y="101"/>
                      <a:pt x="31" y="101"/>
                    </a:cubicBezTo>
                    <a:cubicBezTo>
                      <a:pt x="31" y="101"/>
                      <a:pt x="30" y="101"/>
                      <a:pt x="30" y="101"/>
                    </a:cubicBezTo>
                    <a:cubicBezTo>
                      <a:pt x="11" y="142"/>
                      <a:pt x="5" y="183"/>
                      <a:pt x="0" y="229"/>
                    </a:cubicBezTo>
                    <a:cubicBezTo>
                      <a:pt x="3" y="229"/>
                      <a:pt x="3" y="229"/>
                      <a:pt x="3" y="229"/>
                    </a:cubicBezTo>
                    <a:cubicBezTo>
                      <a:pt x="3" y="238"/>
                      <a:pt x="3" y="238"/>
                      <a:pt x="3" y="238"/>
                    </a:cubicBezTo>
                    <a:cubicBezTo>
                      <a:pt x="3" y="242"/>
                      <a:pt x="6" y="246"/>
                      <a:pt x="11" y="246"/>
                    </a:cubicBezTo>
                    <a:cubicBezTo>
                      <a:pt x="15" y="246"/>
                      <a:pt x="18" y="242"/>
                      <a:pt x="18" y="238"/>
                    </a:cubicBezTo>
                    <a:cubicBezTo>
                      <a:pt x="18" y="229"/>
                      <a:pt x="18" y="229"/>
                      <a:pt x="18" y="229"/>
                    </a:cubicBezTo>
                    <a:cubicBezTo>
                      <a:pt x="21" y="229"/>
                      <a:pt x="21" y="229"/>
                      <a:pt x="21" y="229"/>
                    </a:cubicBezTo>
                    <a:cubicBezTo>
                      <a:pt x="24" y="203"/>
                      <a:pt x="27" y="178"/>
                      <a:pt x="33" y="154"/>
                    </a:cubicBezTo>
                    <a:cubicBezTo>
                      <a:pt x="39" y="262"/>
                      <a:pt x="39" y="262"/>
                      <a:pt x="39" y="262"/>
                    </a:cubicBezTo>
                    <a:cubicBezTo>
                      <a:pt x="39" y="376"/>
                      <a:pt x="39" y="376"/>
                      <a:pt x="39" y="376"/>
                    </a:cubicBezTo>
                    <a:cubicBezTo>
                      <a:pt x="55" y="376"/>
                      <a:pt x="55" y="376"/>
                      <a:pt x="55" y="376"/>
                    </a:cubicBezTo>
                    <a:cubicBezTo>
                      <a:pt x="57" y="490"/>
                      <a:pt x="57" y="490"/>
                      <a:pt x="57" y="490"/>
                    </a:cubicBezTo>
                    <a:cubicBezTo>
                      <a:pt x="56" y="492"/>
                      <a:pt x="55" y="495"/>
                      <a:pt x="55" y="498"/>
                    </a:cubicBezTo>
                    <a:cubicBezTo>
                      <a:pt x="58" y="498"/>
                      <a:pt x="58" y="498"/>
                      <a:pt x="58" y="498"/>
                    </a:cubicBezTo>
                    <a:cubicBezTo>
                      <a:pt x="79" y="498"/>
                      <a:pt x="79" y="498"/>
                      <a:pt x="79" y="498"/>
                    </a:cubicBezTo>
                    <a:cubicBezTo>
                      <a:pt x="82" y="498"/>
                      <a:pt x="82" y="498"/>
                      <a:pt x="82" y="498"/>
                    </a:cubicBezTo>
                    <a:cubicBezTo>
                      <a:pt x="82" y="495"/>
                      <a:pt x="81" y="492"/>
                      <a:pt x="79" y="490"/>
                    </a:cubicBezTo>
                    <a:cubicBezTo>
                      <a:pt x="82" y="376"/>
                      <a:pt x="82" y="376"/>
                      <a:pt x="82" y="376"/>
                    </a:cubicBezTo>
                    <a:cubicBezTo>
                      <a:pt x="89" y="376"/>
                      <a:pt x="89" y="376"/>
                      <a:pt x="89" y="376"/>
                    </a:cubicBezTo>
                    <a:cubicBezTo>
                      <a:pt x="92" y="490"/>
                      <a:pt x="92" y="490"/>
                      <a:pt x="92" y="490"/>
                    </a:cubicBezTo>
                    <a:cubicBezTo>
                      <a:pt x="90" y="492"/>
                      <a:pt x="89" y="495"/>
                      <a:pt x="89" y="498"/>
                    </a:cubicBezTo>
                    <a:cubicBezTo>
                      <a:pt x="92" y="498"/>
                      <a:pt x="92" y="498"/>
                      <a:pt x="92" y="498"/>
                    </a:cubicBezTo>
                    <a:cubicBezTo>
                      <a:pt x="113" y="498"/>
                      <a:pt x="113" y="498"/>
                      <a:pt x="113" y="498"/>
                    </a:cubicBezTo>
                    <a:cubicBezTo>
                      <a:pt x="116" y="498"/>
                      <a:pt x="116" y="498"/>
                      <a:pt x="116" y="498"/>
                    </a:cubicBezTo>
                    <a:cubicBezTo>
                      <a:pt x="116" y="495"/>
                      <a:pt x="115" y="492"/>
                      <a:pt x="114" y="490"/>
                    </a:cubicBezTo>
                    <a:cubicBezTo>
                      <a:pt x="117" y="376"/>
                      <a:pt x="117" y="376"/>
                      <a:pt x="117" y="376"/>
                    </a:cubicBezTo>
                    <a:cubicBezTo>
                      <a:pt x="129" y="376"/>
                      <a:pt x="129" y="376"/>
                      <a:pt x="129" y="376"/>
                    </a:cubicBezTo>
                    <a:cubicBezTo>
                      <a:pt x="129" y="262"/>
                      <a:pt x="129" y="262"/>
                      <a:pt x="129" y="262"/>
                    </a:cubicBezTo>
                    <a:cubicBezTo>
                      <a:pt x="134" y="155"/>
                      <a:pt x="134" y="155"/>
                      <a:pt x="134" y="155"/>
                    </a:cubicBezTo>
                    <a:cubicBezTo>
                      <a:pt x="140" y="179"/>
                      <a:pt x="144" y="203"/>
                      <a:pt x="146" y="229"/>
                    </a:cubicBezTo>
                    <a:cubicBezTo>
                      <a:pt x="149" y="229"/>
                      <a:pt x="149" y="229"/>
                      <a:pt x="149" y="229"/>
                    </a:cubicBezTo>
                    <a:cubicBezTo>
                      <a:pt x="149" y="238"/>
                      <a:pt x="149" y="238"/>
                      <a:pt x="149" y="238"/>
                    </a:cubicBezTo>
                    <a:cubicBezTo>
                      <a:pt x="149" y="242"/>
                      <a:pt x="152" y="246"/>
                      <a:pt x="156" y="246"/>
                    </a:cubicBezTo>
                    <a:cubicBezTo>
                      <a:pt x="161" y="246"/>
                      <a:pt x="164" y="242"/>
                      <a:pt x="164" y="238"/>
                    </a:cubicBezTo>
                    <a:cubicBezTo>
                      <a:pt x="164" y="229"/>
                      <a:pt x="164" y="229"/>
                      <a:pt x="164" y="229"/>
                    </a:cubicBezTo>
                    <a:cubicBezTo>
                      <a:pt x="167" y="229"/>
                      <a:pt x="167" y="229"/>
                      <a:pt x="167" y="229"/>
                    </a:cubicBezTo>
                    <a:cubicBezTo>
                      <a:pt x="162" y="183"/>
                      <a:pt x="157" y="142"/>
                      <a:pt x="137" y="101"/>
                    </a:cubicBezTo>
                    <a:close/>
                  </a:path>
                </a:pathLst>
              </a:custGeom>
              <a:solidFill>
                <a:srgbClr val="D2D2D2"/>
              </a:solidFill>
              <a:ln>
                <a:noFill/>
              </a:ln>
              <a:extLst>
                <a:ext uri="{91240B29-F687-4F45-9708-019B960494DF}">
                  <a14:hiddenLine xmlns:a14="http://schemas.microsoft.com/office/drawing/2010/main" w="9525">
                    <a:solidFill>
                      <a:srgbClr val="000000"/>
                    </a:solidFill>
                    <a:round/>
                    <a:headEnd/>
                    <a:tailEnd/>
                  </a14:hiddenLine>
                </a:ext>
              </a:extLst>
            </p:spPr>
            <p:txBody>
              <a:bodyPr lIns="93247" tIns="46623" rIns="93247" bIns="46623"/>
              <a:lstStyle/>
              <a:p>
                <a:pPr defTabSz="914224" eaLnBrk="1" fontAlgn="auto" hangingPunct="1">
                  <a:spcBef>
                    <a:spcPts val="0"/>
                  </a:spcBef>
                  <a:spcAft>
                    <a:spcPts val="0"/>
                  </a:spcAft>
                  <a:defRPr/>
                </a:pPr>
                <a:endParaRPr lang="sl-SI" sz="1836" kern="0" dirty="0">
                  <a:solidFill>
                    <a:sysClr val="windowText" lastClr="000000"/>
                  </a:solidFill>
                  <a:latin typeface="+mn-lt"/>
                </a:endParaRPr>
              </a:p>
            </p:txBody>
          </p:sp>
          <p:sp>
            <p:nvSpPr>
              <p:cNvPr id="91" name="Freeform 8">
                <a:extLst>
                  <a:ext uri="{FF2B5EF4-FFF2-40B4-BE49-F238E27FC236}">
                    <a16:creationId xmlns:a16="http://schemas.microsoft.com/office/drawing/2014/main" id="{478D9070-89DC-4691-8D2E-AC9DBB7480D3}"/>
                  </a:ext>
                </a:extLst>
              </p:cNvPr>
              <p:cNvSpPr>
                <a:spLocks/>
              </p:cNvSpPr>
              <p:nvPr/>
            </p:nvSpPr>
            <p:spPr bwMode="auto">
              <a:xfrm>
                <a:off x="10568485" y="4314108"/>
                <a:ext cx="297113" cy="643091"/>
              </a:xfrm>
              <a:custGeom>
                <a:avLst/>
                <a:gdLst>
                  <a:gd name="T0" fmla="*/ 183 w 233"/>
                  <a:gd name="T1" fmla="*/ 95 h 506"/>
                  <a:gd name="T2" fmla="*/ 182 w 233"/>
                  <a:gd name="T3" fmla="*/ 95 h 506"/>
                  <a:gd name="T4" fmla="*/ 182 w 233"/>
                  <a:gd name="T5" fmla="*/ 95 h 506"/>
                  <a:gd name="T6" fmla="*/ 132 w 233"/>
                  <a:gd name="T7" fmla="*/ 91 h 506"/>
                  <a:gd name="T8" fmla="*/ 132 w 233"/>
                  <a:gd name="T9" fmla="*/ 91 h 506"/>
                  <a:gd name="T10" fmla="*/ 132 w 233"/>
                  <a:gd name="T11" fmla="*/ 91 h 506"/>
                  <a:gd name="T12" fmla="*/ 132 w 233"/>
                  <a:gd name="T13" fmla="*/ 91 h 506"/>
                  <a:gd name="T14" fmla="*/ 132 w 233"/>
                  <a:gd name="T15" fmla="*/ 83 h 506"/>
                  <a:gd name="T16" fmla="*/ 143 w 233"/>
                  <a:gd name="T17" fmla="*/ 70 h 506"/>
                  <a:gd name="T18" fmla="*/ 143 w 233"/>
                  <a:gd name="T19" fmla="*/ 59 h 506"/>
                  <a:gd name="T20" fmla="*/ 148 w 233"/>
                  <a:gd name="T21" fmla="*/ 54 h 506"/>
                  <a:gd name="T22" fmla="*/ 148 w 233"/>
                  <a:gd name="T23" fmla="*/ 44 h 506"/>
                  <a:gd name="T24" fmla="*/ 145 w 233"/>
                  <a:gd name="T25" fmla="*/ 40 h 506"/>
                  <a:gd name="T26" fmla="*/ 151 w 233"/>
                  <a:gd name="T27" fmla="*/ 26 h 506"/>
                  <a:gd name="T28" fmla="*/ 132 w 233"/>
                  <a:gd name="T29" fmla="*/ 7 h 506"/>
                  <a:gd name="T30" fmla="*/ 131 w 233"/>
                  <a:gd name="T31" fmla="*/ 7 h 506"/>
                  <a:gd name="T32" fmla="*/ 110 w 233"/>
                  <a:gd name="T33" fmla="*/ 0 h 506"/>
                  <a:gd name="T34" fmla="*/ 81 w 233"/>
                  <a:gd name="T35" fmla="*/ 25 h 506"/>
                  <a:gd name="T36" fmla="*/ 87 w 233"/>
                  <a:gd name="T37" fmla="*/ 39 h 506"/>
                  <a:gd name="T38" fmla="*/ 83 w 233"/>
                  <a:gd name="T39" fmla="*/ 44 h 506"/>
                  <a:gd name="T40" fmla="*/ 83 w 233"/>
                  <a:gd name="T41" fmla="*/ 54 h 506"/>
                  <a:gd name="T42" fmla="*/ 88 w 233"/>
                  <a:gd name="T43" fmla="*/ 59 h 506"/>
                  <a:gd name="T44" fmla="*/ 88 w 233"/>
                  <a:gd name="T45" fmla="*/ 70 h 506"/>
                  <a:gd name="T46" fmla="*/ 99 w 233"/>
                  <a:gd name="T47" fmla="*/ 83 h 506"/>
                  <a:gd name="T48" fmla="*/ 99 w 233"/>
                  <a:gd name="T49" fmla="*/ 91 h 506"/>
                  <a:gd name="T50" fmla="*/ 49 w 233"/>
                  <a:gd name="T51" fmla="*/ 95 h 506"/>
                  <a:gd name="T52" fmla="*/ 49 w 233"/>
                  <a:gd name="T53" fmla="*/ 97 h 506"/>
                  <a:gd name="T54" fmla="*/ 0 w 233"/>
                  <a:gd name="T55" fmla="*/ 276 h 506"/>
                  <a:gd name="T56" fmla="*/ 3 w 233"/>
                  <a:gd name="T57" fmla="*/ 276 h 506"/>
                  <a:gd name="T58" fmla="*/ 3 w 233"/>
                  <a:gd name="T59" fmla="*/ 289 h 506"/>
                  <a:gd name="T60" fmla="*/ 14 w 233"/>
                  <a:gd name="T61" fmla="*/ 299 h 506"/>
                  <a:gd name="T62" fmla="*/ 25 w 233"/>
                  <a:gd name="T63" fmla="*/ 289 h 506"/>
                  <a:gd name="T64" fmla="*/ 25 w 233"/>
                  <a:gd name="T65" fmla="*/ 276 h 506"/>
                  <a:gd name="T66" fmla="*/ 28 w 233"/>
                  <a:gd name="T67" fmla="*/ 276 h 506"/>
                  <a:gd name="T68" fmla="*/ 49 w 233"/>
                  <a:gd name="T69" fmla="*/ 176 h 506"/>
                  <a:gd name="T70" fmla="*/ 49 w 233"/>
                  <a:gd name="T71" fmla="*/ 318 h 506"/>
                  <a:gd name="T72" fmla="*/ 67 w 233"/>
                  <a:gd name="T73" fmla="*/ 318 h 506"/>
                  <a:gd name="T74" fmla="*/ 73 w 233"/>
                  <a:gd name="T75" fmla="*/ 489 h 506"/>
                  <a:gd name="T76" fmla="*/ 79 w 233"/>
                  <a:gd name="T77" fmla="*/ 489 h 506"/>
                  <a:gd name="T78" fmla="*/ 70 w 233"/>
                  <a:gd name="T79" fmla="*/ 506 h 506"/>
                  <a:gd name="T80" fmla="*/ 111 w 233"/>
                  <a:gd name="T81" fmla="*/ 506 h 506"/>
                  <a:gd name="T82" fmla="*/ 102 w 233"/>
                  <a:gd name="T83" fmla="*/ 489 h 506"/>
                  <a:gd name="T84" fmla="*/ 108 w 233"/>
                  <a:gd name="T85" fmla="*/ 489 h 506"/>
                  <a:gd name="T86" fmla="*/ 115 w 233"/>
                  <a:gd name="T87" fmla="*/ 318 h 506"/>
                  <a:gd name="T88" fmla="*/ 117 w 233"/>
                  <a:gd name="T89" fmla="*/ 318 h 506"/>
                  <a:gd name="T90" fmla="*/ 123 w 233"/>
                  <a:gd name="T91" fmla="*/ 489 h 506"/>
                  <a:gd name="T92" fmla="*/ 129 w 233"/>
                  <a:gd name="T93" fmla="*/ 489 h 506"/>
                  <a:gd name="T94" fmla="*/ 120 w 233"/>
                  <a:gd name="T95" fmla="*/ 506 h 506"/>
                  <a:gd name="T96" fmla="*/ 161 w 233"/>
                  <a:gd name="T97" fmla="*/ 506 h 506"/>
                  <a:gd name="T98" fmla="*/ 153 w 233"/>
                  <a:gd name="T99" fmla="*/ 489 h 506"/>
                  <a:gd name="T100" fmla="*/ 158 w 233"/>
                  <a:gd name="T101" fmla="*/ 489 h 506"/>
                  <a:gd name="T102" fmla="*/ 165 w 233"/>
                  <a:gd name="T103" fmla="*/ 318 h 506"/>
                  <a:gd name="T104" fmla="*/ 182 w 233"/>
                  <a:gd name="T105" fmla="*/ 318 h 506"/>
                  <a:gd name="T106" fmla="*/ 182 w 233"/>
                  <a:gd name="T107" fmla="*/ 173 h 506"/>
                  <a:gd name="T108" fmla="*/ 204 w 233"/>
                  <a:gd name="T109" fmla="*/ 276 h 506"/>
                  <a:gd name="T110" fmla="*/ 208 w 233"/>
                  <a:gd name="T111" fmla="*/ 276 h 506"/>
                  <a:gd name="T112" fmla="*/ 208 w 233"/>
                  <a:gd name="T113" fmla="*/ 289 h 506"/>
                  <a:gd name="T114" fmla="*/ 218 w 233"/>
                  <a:gd name="T115" fmla="*/ 299 h 506"/>
                  <a:gd name="T116" fmla="*/ 229 w 233"/>
                  <a:gd name="T117" fmla="*/ 289 h 506"/>
                  <a:gd name="T118" fmla="*/ 229 w 233"/>
                  <a:gd name="T119" fmla="*/ 276 h 506"/>
                  <a:gd name="T120" fmla="*/ 233 w 233"/>
                  <a:gd name="T121" fmla="*/ 276 h 506"/>
                  <a:gd name="T122" fmla="*/ 183 w 233"/>
                  <a:gd name="T123" fmla="*/ 95 h 506"/>
                </a:gdLst>
                <a:ahLst/>
                <a:cxnLst>
                  <a:cxn ang="0">
                    <a:pos x="T0" y="T1"/>
                  </a:cxn>
                  <a:cxn ang="0">
                    <a:pos x="T2" y="T3"/>
                  </a:cxn>
                  <a:cxn ang="0">
                    <a:pos x="T4" y="T5"/>
                  </a:cxn>
                  <a:cxn ang="0">
                    <a:pos x="T6" y="T7"/>
                  </a:cxn>
                  <a:cxn ang="0">
                    <a:pos x="T8" y="T9"/>
                  </a:cxn>
                  <a:cxn ang="0">
                    <a:pos x="T10" y="T11"/>
                  </a:cxn>
                  <a:cxn ang="0">
                    <a:pos x="T12" y="T13"/>
                  </a:cxn>
                  <a:cxn ang="0">
                    <a:pos x="T14" y="T15"/>
                  </a:cxn>
                  <a:cxn ang="0">
                    <a:pos x="T16" y="T17"/>
                  </a:cxn>
                  <a:cxn ang="0">
                    <a:pos x="T18" y="T19"/>
                  </a:cxn>
                  <a:cxn ang="0">
                    <a:pos x="T20" y="T21"/>
                  </a:cxn>
                  <a:cxn ang="0">
                    <a:pos x="T22" y="T23"/>
                  </a:cxn>
                  <a:cxn ang="0">
                    <a:pos x="T24" y="T25"/>
                  </a:cxn>
                  <a:cxn ang="0">
                    <a:pos x="T26" y="T27"/>
                  </a:cxn>
                  <a:cxn ang="0">
                    <a:pos x="T28" y="T29"/>
                  </a:cxn>
                  <a:cxn ang="0">
                    <a:pos x="T30" y="T31"/>
                  </a:cxn>
                  <a:cxn ang="0">
                    <a:pos x="T32" y="T33"/>
                  </a:cxn>
                  <a:cxn ang="0">
                    <a:pos x="T34" y="T35"/>
                  </a:cxn>
                  <a:cxn ang="0">
                    <a:pos x="T36" y="T37"/>
                  </a:cxn>
                  <a:cxn ang="0">
                    <a:pos x="T38" y="T39"/>
                  </a:cxn>
                  <a:cxn ang="0">
                    <a:pos x="T40" y="T41"/>
                  </a:cxn>
                  <a:cxn ang="0">
                    <a:pos x="T42" y="T43"/>
                  </a:cxn>
                  <a:cxn ang="0">
                    <a:pos x="T44" y="T45"/>
                  </a:cxn>
                  <a:cxn ang="0">
                    <a:pos x="T46" y="T47"/>
                  </a:cxn>
                  <a:cxn ang="0">
                    <a:pos x="T48" y="T49"/>
                  </a:cxn>
                  <a:cxn ang="0">
                    <a:pos x="T50" y="T51"/>
                  </a:cxn>
                  <a:cxn ang="0">
                    <a:pos x="T52" y="T53"/>
                  </a:cxn>
                  <a:cxn ang="0">
                    <a:pos x="T54" y="T55"/>
                  </a:cxn>
                  <a:cxn ang="0">
                    <a:pos x="T56" y="T57"/>
                  </a:cxn>
                  <a:cxn ang="0">
                    <a:pos x="T58" y="T59"/>
                  </a:cxn>
                  <a:cxn ang="0">
                    <a:pos x="T60" y="T61"/>
                  </a:cxn>
                  <a:cxn ang="0">
                    <a:pos x="T62" y="T63"/>
                  </a:cxn>
                  <a:cxn ang="0">
                    <a:pos x="T64" y="T65"/>
                  </a:cxn>
                  <a:cxn ang="0">
                    <a:pos x="T66" y="T67"/>
                  </a:cxn>
                  <a:cxn ang="0">
                    <a:pos x="T68" y="T69"/>
                  </a:cxn>
                  <a:cxn ang="0">
                    <a:pos x="T70" y="T71"/>
                  </a:cxn>
                  <a:cxn ang="0">
                    <a:pos x="T72" y="T73"/>
                  </a:cxn>
                  <a:cxn ang="0">
                    <a:pos x="T74" y="T75"/>
                  </a:cxn>
                  <a:cxn ang="0">
                    <a:pos x="T76" y="T77"/>
                  </a:cxn>
                  <a:cxn ang="0">
                    <a:pos x="T78" y="T79"/>
                  </a:cxn>
                  <a:cxn ang="0">
                    <a:pos x="T80" y="T81"/>
                  </a:cxn>
                  <a:cxn ang="0">
                    <a:pos x="T82" y="T83"/>
                  </a:cxn>
                  <a:cxn ang="0">
                    <a:pos x="T84" y="T85"/>
                  </a:cxn>
                  <a:cxn ang="0">
                    <a:pos x="T86" y="T87"/>
                  </a:cxn>
                  <a:cxn ang="0">
                    <a:pos x="T88" y="T89"/>
                  </a:cxn>
                  <a:cxn ang="0">
                    <a:pos x="T90" y="T91"/>
                  </a:cxn>
                  <a:cxn ang="0">
                    <a:pos x="T92" y="T93"/>
                  </a:cxn>
                  <a:cxn ang="0">
                    <a:pos x="T94" y="T95"/>
                  </a:cxn>
                  <a:cxn ang="0">
                    <a:pos x="T96" y="T97"/>
                  </a:cxn>
                  <a:cxn ang="0">
                    <a:pos x="T98" y="T99"/>
                  </a:cxn>
                  <a:cxn ang="0">
                    <a:pos x="T100" y="T101"/>
                  </a:cxn>
                  <a:cxn ang="0">
                    <a:pos x="T102" y="T103"/>
                  </a:cxn>
                  <a:cxn ang="0">
                    <a:pos x="T104" y="T105"/>
                  </a:cxn>
                  <a:cxn ang="0">
                    <a:pos x="T106" y="T107"/>
                  </a:cxn>
                  <a:cxn ang="0">
                    <a:pos x="T108" y="T109"/>
                  </a:cxn>
                  <a:cxn ang="0">
                    <a:pos x="T110" y="T111"/>
                  </a:cxn>
                  <a:cxn ang="0">
                    <a:pos x="T112" y="T113"/>
                  </a:cxn>
                  <a:cxn ang="0">
                    <a:pos x="T114" y="T115"/>
                  </a:cxn>
                  <a:cxn ang="0">
                    <a:pos x="T116" y="T117"/>
                  </a:cxn>
                  <a:cxn ang="0">
                    <a:pos x="T118" y="T119"/>
                  </a:cxn>
                  <a:cxn ang="0">
                    <a:pos x="T120" y="T121"/>
                  </a:cxn>
                  <a:cxn ang="0">
                    <a:pos x="T122" y="T123"/>
                  </a:cxn>
                </a:cxnLst>
                <a:rect l="0" t="0" r="r" b="b"/>
                <a:pathLst>
                  <a:path w="233" h="506">
                    <a:moveTo>
                      <a:pt x="183" y="95"/>
                    </a:moveTo>
                    <a:cubicBezTo>
                      <a:pt x="182" y="95"/>
                      <a:pt x="182" y="95"/>
                      <a:pt x="182" y="95"/>
                    </a:cubicBezTo>
                    <a:cubicBezTo>
                      <a:pt x="182" y="95"/>
                      <a:pt x="182" y="95"/>
                      <a:pt x="182" y="95"/>
                    </a:cubicBezTo>
                    <a:cubicBezTo>
                      <a:pt x="132" y="91"/>
                      <a:pt x="132" y="91"/>
                      <a:pt x="132" y="91"/>
                    </a:cubicBezTo>
                    <a:cubicBezTo>
                      <a:pt x="132" y="91"/>
                      <a:pt x="132" y="91"/>
                      <a:pt x="132" y="91"/>
                    </a:cubicBezTo>
                    <a:cubicBezTo>
                      <a:pt x="132" y="91"/>
                      <a:pt x="132" y="91"/>
                      <a:pt x="132" y="91"/>
                    </a:cubicBezTo>
                    <a:cubicBezTo>
                      <a:pt x="132" y="91"/>
                      <a:pt x="132" y="91"/>
                      <a:pt x="132" y="91"/>
                    </a:cubicBezTo>
                    <a:cubicBezTo>
                      <a:pt x="132" y="83"/>
                      <a:pt x="132" y="83"/>
                      <a:pt x="132" y="83"/>
                    </a:cubicBezTo>
                    <a:cubicBezTo>
                      <a:pt x="138" y="82"/>
                      <a:pt x="143" y="76"/>
                      <a:pt x="143" y="70"/>
                    </a:cubicBezTo>
                    <a:cubicBezTo>
                      <a:pt x="143" y="59"/>
                      <a:pt x="143" y="59"/>
                      <a:pt x="143" y="59"/>
                    </a:cubicBezTo>
                    <a:cubicBezTo>
                      <a:pt x="146" y="59"/>
                      <a:pt x="148" y="57"/>
                      <a:pt x="148" y="54"/>
                    </a:cubicBezTo>
                    <a:cubicBezTo>
                      <a:pt x="148" y="44"/>
                      <a:pt x="148" y="44"/>
                      <a:pt x="148" y="44"/>
                    </a:cubicBezTo>
                    <a:cubicBezTo>
                      <a:pt x="148" y="42"/>
                      <a:pt x="146" y="40"/>
                      <a:pt x="145" y="40"/>
                    </a:cubicBezTo>
                    <a:cubicBezTo>
                      <a:pt x="148" y="36"/>
                      <a:pt x="151" y="31"/>
                      <a:pt x="151" y="26"/>
                    </a:cubicBezTo>
                    <a:cubicBezTo>
                      <a:pt x="151" y="16"/>
                      <a:pt x="142" y="7"/>
                      <a:pt x="132" y="7"/>
                    </a:cubicBezTo>
                    <a:cubicBezTo>
                      <a:pt x="131" y="7"/>
                      <a:pt x="131" y="7"/>
                      <a:pt x="131" y="7"/>
                    </a:cubicBezTo>
                    <a:cubicBezTo>
                      <a:pt x="126" y="3"/>
                      <a:pt x="118" y="0"/>
                      <a:pt x="110" y="0"/>
                    </a:cubicBezTo>
                    <a:cubicBezTo>
                      <a:pt x="94" y="0"/>
                      <a:pt x="81" y="11"/>
                      <a:pt x="81" y="25"/>
                    </a:cubicBezTo>
                    <a:cubicBezTo>
                      <a:pt x="81" y="30"/>
                      <a:pt x="83" y="35"/>
                      <a:pt x="87" y="39"/>
                    </a:cubicBezTo>
                    <a:cubicBezTo>
                      <a:pt x="85" y="40"/>
                      <a:pt x="83" y="42"/>
                      <a:pt x="83" y="44"/>
                    </a:cubicBezTo>
                    <a:cubicBezTo>
                      <a:pt x="83" y="54"/>
                      <a:pt x="83" y="54"/>
                      <a:pt x="83" y="54"/>
                    </a:cubicBezTo>
                    <a:cubicBezTo>
                      <a:pt x="83" y="57"/>
                      <a:pt x="85" y="59"/>
                      <a:pt x="88" y="59"/>
                    </a:cubicBezTo>
                    <a:cubicBezTo>
                      <a:pt x="88" y="70"/>
                      <a:pt x="88" y="70"/>
                      <a:pt x="88" y="70"/>
                    </a:cubicBezTo>
                    <a:cubicBezTo>
                      <a:pt x="88" y="77"/>
                      <a:pt x="93" y="82"/>
                      <a:pt x="99" y="83"/>
                    </a:cubicBezTo>
                    <a:cubicBezTo>
                      <a:pt x="99" y="91"/>
                      <a:pt x="99" y="91"/>
                      <a:pt x="99" y="91"/>
                    </a:cubicBezTo>
                    <a:cubicBezTo>
                      <a:pt x="49" y="95"/>
                      <a:pt x="49" y="95"/>
                      <a:pt x="49" y="95"/>
                    </a:cubicBezTo>
                    <a:cubicBezTo>
                      <a:pt x="49" y="97"/>
                      <a:pt x="49" y="97"/>
                      <a:pt x="49" y="97"/>
                    </a:cubicBezTo>
                    <a:cubicBezTo>
                      <a:pt x="23" y="155"/>
                      <a:pt x="6" y="213"/>
                      <a:pt x="0" y="276"/>
                    </a:cubicBezTo>
                    <a:cubicBezTo>
                      <a:pt x="3" y="276"/>
                      <a:pt x="3" y="276"/>
                      <a:pt x="3" y="276"/>
                    </a:cubicBezTo>
                    <a:cubicBezTo>
                      <a:pt x="3" y="289"/>
                      <a:pt x="3" y="289"/>
                      <a:pt x="3" y="289"/>
                    </a:cubicBezTo>
                    <a:cubicBezTo>
                      <a:pt x="3" y="295"/>
                      <a:pt x="8" y="299"/>
                      <a:pt x="14" y="299"/>
                    </a:cubicBezTo>
                    <a:cubicBezTo>
                      <a:pt x="20" y="299"/>
                      <a:pt x="25" y="295"/>
                      <a:pt x="25" y="289"/>
                    </a:cubicBezTo>
                    <a:cubicBezTo>
                      <a:pt x="25" y="276"/>
                      <a:pt x="25" y="276"/>
                      <a:pt x="25" y="276"/>
                    </a:cubicBezTo>
                    <a:cubicBezTo>
                      <a:pt x="28" y="276"/>
                      <a:pt x="28" y="276"/>
                      <a:pt x="28" y="276"/>
                    </a:cubicBezTo>
                    <a:cubicBezTo>
                      <a:pt x="32" y="241"/>
                      <a:pt x="39" y="208"/>
                      <a:pt x="49" y="176"/>
                    </a:cubicBezTo>
                    <a:cubicBezTo>
                      <a:pt x="49" y="318"/>
                      <a:pt x="49" y="318"/>
                      <a:pt x="49" y="318"/>
                    </a:cubicBezTo>
                    <a:cubicBezTo>
                      <a:pt x="67" y="318"/>
                      <a:pt x="67" y="318"/>
                      <a:pt x="67" y="318"/>
                    </a:cubicBezTo>
                    <a:cubicBezTo>
                      <a:pt x="73" y="489"/>
                      <a:pt x="73" y="489"/>
                      <a:pt x="73" y="489"/>
                    </a:cubicBezTo>
                    <a:cubicBezTo>
                      <a:pt x="79" y="489"/>
                      <a:pt x="79" y="489"/>
                      <a:pt x="79" y="489"/>
                    </a:cubicBezTo>
                    <a:cubicBezTo>
                      <a:pt x="74" y="493"/>
                      <a:pt x="70" y="499"/>
                      <a:pt x="70" y="506"/>
                    </a:cubicBezTo>
                    <a:cubicBezTo>
                      <a:pt x="111" y="506"/>
                      <a:pt x="111" y="506"/>
                      <a:pt x="111" y="506"/>
                    </a:cubicBezTo>
                    <a:cubicBezTo>
                      <a:pt x="111" y="499"/>
                      <a:pt x="108" y="493"/>
                      <a:pt x="102" y="489"/>
                    </a:cubicBezTo>
                    <a:cubicBezTo>
                      <a:pt x="108" y="489"/>
                      <a:pt x="108" y="489"/>
                      <a:pt x="108" y="489"/>
                    </a:cubicBezTo>
                    <a:cubicBezTo>
                      <a:pt x="115" y="318"/>
                      <a:pt x="115" y="318"/>
                      <a:pt x="115" y="318"/>
                    </a:cubicBezTo>
                    <a:cubicBezTo>
                      <a:pt x="117" y="318"/>
                      <a:pt x="117" y="318"/>
                      <a:pt x="117" y="318"/>
                    </a:cubicBezTo>
                    <a:cubicBezTo>
                      <a:pt x="123" y="489"/>
                      <a:pt x="123" y="489"/>
                      <a:pt x="123" y="489"/>
                    </a:cubicBezTo>
                    <a:cubicBezTo>
                      <a:pt x="129" y="489"/>
                      <a:pt x="129" y="489"/>
                      <a:pt x="129" y="489"/>
                    </a:cubicBezTo>
                    <a:cubicBezTo>
                      <a:pt x="124" y="493"/>
                      <a:pt x="120" y="499"/>
                      <a:pt x="120" y="506"/>
                    </a:cubicBezTo>
                    <a:cubicBezTo>
                      <a:pt x="161" y="506"/>
                      <a:pt x="161" y="506"/>
                      <a:pt x="161" y="506"/>
                    </a:cubicBezTo>
                    <a:cubicBezTo>
                      <a:pt x="161" y="499"/>
                      <a:pt x="158" y="493"/>
                      <a:pt x="153" y="489"/>
                    </a:cubicBezTo>
                    <a:cubicBezTo>
                      <a:pt x="158" y="489"/>
                      <a:pt x="158" y="489"/>
                      <a:pt x="158" y="489"/>
                    </a:cubicBezTo>
                    <a:cubicBezTo>
                      <a:pt x="165" y="318"/>
                      <a:pt x="165" y="318"/>
                      <a:pt x="165" y="318"/>
                    </a:cubicBezTo>
                    <a:cubicBezTo>
                      <a:pt x="182" y="318"/>
                      <a:pt x="182" y="318"/>
                      <a:pt x="182" y="318"/>
                    </a:cubicBezTo>
                    <a:cubicBezTo>
                      <a:pt x="182" y="173"/>
                      <a:pt x="182" y="173"/>
                      <a:pt x="182" y="173"/>
                    </a:cubicBezTo>
                    <a:cubicBezTo>
                      <a:pt x="193" y="206"/>
                      <a:pt x="200" y="240"/>
                      <a:pt x="204" y="276"/>
                    </a:cubicBezTo>
                    <a:cubicBezTo>
                      <a:pt x="208" y="276"/>
                      <a:pt x="208" y="276"/>
                      <a:pt x="208" y="276"/>
                    </a:cubicBezTo>
                    <a:cubicBezTo>
                      <a:pt x="208" y="289"/>
                      <a:pt x="208" y="289"/>
                      <a:pt x="208" y="289"/>
                    </a:cubicBezTo>
                    <a:cubicBezTo>
                      <a:pt x="208" y="295"/>
                      <a:pt x="212" y="299"/>
                      <a:pt x="218" y="299"/>
                    </a:cubicBezTo>
                    <a:cubicBezTo>
                      <a:pt x="224" y="299"/>
                      <a:pt x="229" y="295"/>
                      <a:pt x="229" y="289"/>
                    </a:cubicBezTo>
                    <a:cubicBezTo>
                      <a:pt x="229" y="276"/>
                      <a:pt x="229" y="276"/>
                      <a:pt x="229" y="276"/>
                    </a:cubicBezTo>
                    <a:cubicBezTo>
                      <a:pt x="233" y="276"/>
                      <a:pt x="233" y="276"/>
                      <a:pt x="233" y="276"/>
                    </a:cubicBezTo>
                    <a:cubicBezTo>
                      <a:pt x="227" y="212"/>
                      <a:pt x="210" y="153"/>
                      <a:pt x="183" y="95"/>
                    </a:cubicBezTo>
                    <a:close/>
                  </a:path>
                </a:pathLst>
              </a:custGeom>
              <a:solidFill>
                <a:srgbClr val="D2D2D2"/>
              </a:solidFill>
              <a:ln>
                <a:noFill/>
              </a:ln>
              <a:extLst>
                <a:ext uri="{91240B29-F687-4F45-9708-019B960494DF}">
                  <a14:hiddenLine xmlns:a14="http://schemas.microsoft.com/office/drawing/2010/main" w="9525">
                    <a:solidFill>
                      <a:srgbClr val="000000"/>
                    </a:solidFill>
                    <a:round/>
                    <a:headEnd/>
                    <a:tailEnd/>
                  </a14:hiddenLine>
                </a:ext>
              </a:extLst>
            </p:spPr>
            <p:txBody>
              <a:bodyPr lIns="93247" tIns="46623" rIns="93247" bIns="46623"/>
              <a:lstStyle/>
              <a:p>
                <a:pPr defTabSz="914224" eaLnBrk="1" fontAlgn="auto" hangingPunct="1">
                  <a:spcBef>
                    <a:spcPts val="0"/>
                  </a:spcBef>
                  <a:spcAft>
                    <a:spcPts val="0"/>
                  </a:spcAft>
                  <a:defRPr/>
                </a:pPr>
                <a:endParaRPr lang="sl-SI" sz="1836" kern="0" dirty="0">
                  <a:solidFill>
                    <a:sysClr val="windowText" lastClr="000000"/>
                  </a:solidFill>
                  <a:latin typeface="+mn-lt"/>
                </a:endParaRPr>
              </a:p>
            </p:txBody>
          </p:sp>
          <p:grpSp>
            <p:nvGrpSpPr>
              <p:cNvPr id="92" name="Group 118">
                <a:extLst>
                  <a:ext uri="{FF2B5EF4-FFF2-40B4-BE49-F238E27FC236}">
                    <a16:creationId xmlns:a16="http://schemas.microsoft.com/office/drawing/2014/main" id="{2E2DB42B-0871-4D75-AC49-79E105A3827E}"/>
                  </a:ext>
                </a:extLst>
              </p:cNvPr>
              <p:cNvGrpSpPr>
                <a:grpSpLocks/>
              </p:cNvGrpSpPr>
              <p:nvPr/>
            </p:nvGrpSpPr>
            <p:grpSpPr bwMode="auto">
              <a:xfrm>
                <a:off x="10409193" y="4252195"/>
                <a:ext cx="288925" cy="804863"/>
                <a:chOff x="10769601" y="3904615"/>
                <a:chExt cx="288925" cy="804863"/>
              </a:xfrm>
            </p:grpSpPr>
            <p:sp>
              <p:nvSpPr>
                <p:cNvPr id="93" name="Freeform 67">
                  <a:extLst>
                    <a:ext uri="{FF2B5EF4-FFF2-40B4-BE49-F238E27FC236}">
                      <a16:creationId xmlns:a16="http://schemas.microsoft.com/office/drawing/2014/main" id="{364BF27A-8B8F-412C-8EB1-262EA29040B6}"/>
                    </a:ext>
                  </a:extLst>
                </p:cNvPr>
                <p:cNvSpPr>
                  <a:spLocks/>
                </p:cNvSpPr>
                <p:nvPr/>
              </p:nvSpPr>
              <p:spPr bwMode="auto">
                <a:xfrm>
                  <a:off x="10883029" y="4044417"/>
                  <a:ext cx="61816" cy="65907"/>
                </a:xfrm>
                <a:custGeom>
                  <a:avLst/>
                  <a:gdLst>
                    <a:gd name="T0" fmla="*/ 0 w 39"/>
                    <a:gd name="T1" fmla="*/ 4 h 42"/>
                    <a:gd name="T2" fmla="*/ 4 w 39"/>
                    <a:gd name="T3" fmla="*/ 0 h 42"/>
                    <a:gd name="T4" fmla="*/ 35 w 39"/>
                    <a:gd name="T5" fmla="*/ 0 h 42"/>
                    <a:gd name="T6" fmla="*/ 39 w 39"/>
                    <a:gd name="T7" fmla="*/ 4 h 42"/>
                    <a:gd name="T8" fmla="*/ 29 w 39"/>
                    <a:gd name="T9" fmla="*/ 39 h 42"/>
                    <a:gd name="T10" fmla="*/ 15 w 39"/>
                    <a:gd name="T11" fmla="*/ 42 h 42"/>
                    <a:gd name="T12" fmla="*/ 3 w 39"/>
                    <a:gd name="T13" fmla="*/ 25 h 42"/>
                    <a:gd name="T14" fmla="*/ 0 w 39"/>
                    <a:gd name="T15" fmla="*/ 4 h 42"/>
                  </a:gdLst>
                  <a:ahLst/>
                  <a:cxnLst>
                    <a:cxn ang="0">
                      <a:pos x="T0" y="T1"/>
                    </a:cxn>
                    <a:cxn ang="0">
                      <a:pos x="T2" y="T3"/>
                    </a:cxn>
                    <a:cxn ang="0">
                      <a:pos x="T4" y="T5"/>
                    </a:cxn>
                    <a:cxn ang="0">
                      <a:pos x="T6" y="T7"/>
                    </a:cxn>
                    <a:cxn ang="0">
                      <a:pos x="T8" y="T9"/>
                    </a:cxn>
                    <a:cxn ang="0">
                      <a:pos x="T10" y="T11"/>
                    </a:cxn>
                    <a:cxn ang="0">
                      <a:pos x="T12" y="T13"/>
                    </a:cxn>
                    <a:cxn ang="0">
                      <a:pos x="T14" y="T15"/>
                    </a:cxn>
                  </a:cxnLst>
                  <a:rect l="0" t="0" r="r" b="b"/>
                  <a:pathLst>
                    <a:path w="39" h="42">
                      <a:moveTo>
                        <a:pt x="0" y="4"/>
                      </a:moveTo>
                      <a:lnTo>
                        <a:pt x="4" y="0"/>
                      </a:lnTo>
                      <a:lnTo>
                        <a:pt x="35" y="0"/>
                      </a:lnTo>
                      <a:lnTo>
                        <a:pt x="39" y="4"/>
                      </a:lnTo>
                      <a:lnTo>
                        <a:pt x="29" y="39"/>
                      </a:lnTo>
                      <a:lnTo>
                        <a:pt x="15" y="42"/>
                      </a:lnTo>
                      <a:lnTo>
                        <a:pt x="3" y="25"/>
                      </a:lnTo>
                      <a:lnTo>
                        <a:pt x="0" y="4"/>
                      </a:lnTo>
                      <a:close/>
                    </a:path>
                  </a:pathLst>
                </a:custGeom>
                <a:solidFill>
                  <a:srgbClr val="FFFFFF"/>
                </a:solidFill>
                <a:ln>
                  <a:noFill/>
                </a:ln>
                <a:extLst>
                  <a:ext uri="{91240B29-F687-4F45-9708-019B960494DF}">
                    <a14:hiddenLine xmlns:a14="http://schemas.microsoft.com/office/drawing/2010/main" w="9525">
                      <a:solidFill>
                        <a:srgbClr val="000000"/>
                      </a:solidFill>
                      <a:round/>
                      <a:headEnd/>
                      <a:tailEnd/>
                    </a14:hiddenLine>
                  </a:ext>
                </a:extLst>
              </p:spPr>
              <p:txBody>
                <a:bodyPr lIns="93247" tIns="46623" rIns="93247" bIns="46623"/>
                <a:lstStyle/>
                <a:p>
                  <a:pPr defTabSz="914224" eaLnBrk="1" fontAlgn="auto" hangingPunct="1">
                    <a:spcBef>
                      <a:spcPts val="0"/>
                    </a:spcBef>
                    <a:spcAft>
                      <a:spcPts val="0"/>
                    </a:spcAft>
                    <a:defRPr/>
                  </a:pPr>
                  <a:endParaRPr lang="sl-SI" sz="1836" kern="0" dirty="0">
                    <a:solidFill>
                      <a:sysClr val="windowText" lastClr="000000"/>
                    </a:solidFill>
                    <a:latin typeface="+mn-lt"/>
                  </a:endParaRPr>
                </a:p>
              </p:txBody>
            </p:sp>
            <p:sp>
              <p:nvSpPr>
                <p:cNvPr id="94" name="Freeform 68">
                  <a:extLst>
                    <a:ext uri="{FF2B5EF4-FFF2-40B4-BE49-F238E27FC236}">
                      <a16:creationId xmlns:a16="http://schemas.microsoft.com/office/drawing/2014/main" id="{568229D9-2507-46BB-8F96-4D8CB9FE61DC}"/>
                    </a:ext>
                  </a:extLst>
                </p:cNvPr>
                <p:cNvSpPr>
                  <a:spLocks/>
                </p:cNvSpPr>
                <p:nvPr/>
              </p:nvSpPr>
              <p:spPr bwMode="auto">
                <a:xfrm>
                  <a:off x="10847136" y="4677523"/>
                  <a:ext cx="61816" cy="31955"/>
                </a:xfrm>
                <a:custGeom>
                  <a:avLst/>
                  <a:gdLst>
                    <a:gd name="T0" fmla="*/ 24 w 49"/>
                    <a:gd name="T1" fmla="*/ 0 h 25"/>
                    <a:gd name="T2" fmla="*/ 0 w 49"/>
                    <a:gd name="T3" fmla="*/ 25 h 25"/>
                    <a:gd name="T4" fmla="*/ 49 w 49"/>
                    <a:gd name="T5" fmla="*/ 25 h 25"/>
                    <a:gd name="T6" fmla="*/ 24 w 49"/>
                    <a:gd name="T7" fmla="*/ 0 h 25"/>
                  </a:gdLst>
                  <a:ahLst/>
                  <a:cxnLst>
                    <a:cxn ang="0">
                      <a:pos x="T0" y="T1"/>
                    </a:cxn>
                    <a:cxn ang="0">
                      <a:pos x="T2" y="T3"/>
                    </a:cxn>
                    <a:cxn ang="0">
                      <a:pos x="T4" y="T5"/>
                    </a:cxn>
                    <a:cxn ang="0">
                      <a:pos x="T6" y="T7"/>
                    </a:cxn>
                  </a:cxnLst>
                  <a:rect l="0" t="0" r="r" b="b"/>
                  <a:pathLst>
                    <a:path w="49" h="25">
                      <a:moveTo>
                        <a:pt x="24" y="0"/>
                      </a:moveTo>
                      <a:cubicBezTo>
                        <a:pt x="11" y="0"/>
                        <a:pt x="0" y="11"/>
                        <a:pt x="0" y="25"/>
                      </a:cubicBezTo>
                      <a:cubicBezTo>
                        <a:pt x="49" y="25"/>
                        <a:pt x="49" y="25"/>
                        <a:pt x="49" y="25"/>
                      </a:cubicBezTo>
                      <a:cubicBezTo>
                        <a:pt x="49" y="11"/>
                        <a:pt x="38" y="0"/>
                        <a:pt x="24" y="0"/>
                      </a:cubicBezTo>
                      <a:close/>
                    </a:path>
                  </a:pathLst>
                </a:custGeom>
                <a:solidFill>
                  <a:srgbClr val="000000"/>
                </a:solidFill>
                <a:ln>
                  <a:noFill/>
                </a:ln>
                <a:extLst>
                  <a:ext uri="{91240B29-F687-4F45-9708-019B960494DF}">
                    <a14:hiddenLine xmlns:a14="http://schemas.microsoft.com/office/drawing/2010/main" w="9525">
                      <a:solidFill>
                        <a:srgbClr val="000000"/>
                      </a:solidFill>
                      <a:round/>
                      <a:headEnd/>
                      <a:tailEnd/>
                    </a14:hiddenLine>
                  </a:ext>
                </a:extLst>
              </p:spPr>
              <p:txBody>
                <a:bodyPr lIns="93247" tIns="46623" rIns="93247" bIns="46623"/>
                <a:lstStyle/>
                <a:p>
                  <a:pPr defTabSz="914224" eaLnBrk="1" fontAlgn="auto" hangingPunct="1">
                    <a:spcBef>
                      <a:spcPts val="0"/>
                    </a:spcBef>
                    <a:spcAft>
                      <a:spcPts val="0"/>
                    </a:spcAft>
                    <a:defRPr/>
                  </a:pPr>
                  <a:endParaRPr lang="sl-SI" sz="1836" kern="0" dirty="0">
                    <a:solidFill>
                      <a:sysClr val="windowText" lastClr="000000"/>
                    </a:solidFill>
                    <a:latin typeface="+mn-lt"/>
                  </a:endParaRPr>
                </a:p>
              </p:txBody>
            </p:sp>
            <p:sp>
              <p:nvSpPr>
                <p:cNvPr id="95" name="Freeform 69">
                  <a:extLst>
                    <a:ext uri="{FF2B5EF4-FFF2-40B4-BE49-F238E27FC236}">
                      <a16:creationId xmlns:a16="http://schemas.microsoft.com/office/drawing/2014/main" id="{6AC731E9-E93D-4099-9549-DB52EF444CF1}"/>
                    </a:ext>
                  </a:extLst>
                </p:cNvPr>
                <p:cNvSpPr>
                  <a:spLocks/>
                </p:cNvSpPr>
                <p:nvPr/>
              </p:nvSpPr>
              <p:spPr bwMode="auto">
                <a:xfrm>
                  <a:off x="10837166" y="4340000"/>
                  <a:ext cx="81756" cy="343514"/>
                </a:xfrm>
                <a:custGeom>
                  <a:avLst/>
                  <a:gdLst>
                    <a:gd name="T0" fmla="*/ 39 w 51"/>
                    <a:gd name="T1" fmla="*/ 217 h 217"/>
                    <a:gd name="T2" fmla="*/ 10 w 51"/>
                    <a:gd name="T3" fmla="*/ 217 h 217"/>
                    <a:gd name="T4" fmla="*/ 0 w 51"/>
                    <a:gd name="T5" fmla="*/ 0 h 217"/>
                    <a:gd name="T6" fmla="*/ 51 w 51"/>
                    <a:gd name="T7" fmla="*/ 0 h 217"/>
                    <a:gd name="T8" fmla="*/ 39 w 51"/>
                    <a:gd name="T9" fmla="*/ 217 h 217"/>
                  </a:gdLst>
                  <a:ahLst/>
                  <a:cxnLst>
                    <a:cxn ang="0">
                      <a:pos x="T0" y="T1"/>
                    </a:cxn>
                    <a:cxn ang="0">
                      <a:pos x="T2" y="T3"/>
                    </a:cxn>
                    <a:cxn ang="0">
                      <a:pos x="T4" y="T5"/>
                    </a:cxn>
                    <a:cxn ang="0">
                      <a:pos x="T6" y="T7"/>
                    </a:cxn>
                    <a:cxn ang="0">
                      <a:pos x="T8" y="T9"/>
                    </a:cxn>
                  </a:cxnLst>
                  <a:rect l="0" t="0" r="r" b="b"/>
                  <a:pathLst>
                    <a:path w="51" h="217">
                      <a:moveTo>
                        <a:pt x="39" y="217"/>
                      </a:moveTo>
                      <a:lnTo>
                        <a:pt x="10" y="217"/>
                      </a:lnTo>
                      <a:lnTo>
                        <a:pt x="0" y="0"/>
                      </a:lnTo>
                      <a:lnTo>
                        <a:pt x="51" y="0"/>
                      </a:lnTo>
                      <a:lnTo>
                        <a:pt x="39" y="217"/>
                      </a:lnTo>
                      <a:close/>
                    </a:path>
                  </a:pathLst>
                </a:custGeom>
                <a:solidFill>
                  <a:srgbClr val="000000"/>
                </a:solidFill>
                <a:ln>
                  <a:noFill/>
                </a:ln>
                <a:extLst>
                  <a:ext uri="{91240B29-F687-4F45-9708-019B960494DF}">
                    <a14:hiddenLine xmlns:a14="http://schemas.microsoft.com/office/drawing/2010/main" w="9525">
                      <a:solidFill>
                        <a:srgbClr val="000000"/>
                      </a:solidFill>
                      <a:round/>
                      <a:headEnd/>
                      <a:tailEnd/>
                    </a14:hiddenLine>
                  </a:ext>
                </a:extLst>
              </p:spPr>
              <p:txBody>
                <a:bodyPr lIns="93247" tIns="46623" rIns="93247" bIns="46623"/>
                <a:lstStyle/>
                <a:p>
                  <a:pPr defTabSz="914224" eaLnBrk="1" fontAlgn="auto" hangingPunct="1">
                    <a:spcBef>
                      <a:spcPts val="0"/>
                    </a:spcBef>
                    <a:spcAft>
                      <a:spcPts val="0"/>
                    </a:spcAft>
                    <a:defRPr/>
                  </a:pPr>
                  <a:endParaRPr lang="sl-SI" sz="1836" kern="0" dirty="0">
                    <a:solidFill>
                      <a:sysClr val="windowText" lastClr="000000"/>
                    </a:solidFill>
                    <a:latin typeface="+mn-lt"/>
                  </a:endParaRPr>
                </a:p>
              </p:txBody>
            </p:sp>
            <p:sp>
              <p:nvSpPr>
                <p:cNvPr id="96" name="Freeform 70">
                  <a:extLst>
                    <a:ext uri="{FF2B5EF4-FFF2-40B4-BE49-F238E27FC236}">
                      <a16:creationId xmlns:a16="http://schemas.microsoft.com/office/drawing/2014/main" id="{1627BA3E-DA9B-4E05-B218-FE8D3967F0C5}"/>
                    </a:ext>
                  </a:extLst>
                </p:cNvPr>
                <p:cNvSpPr>
                  <a:spLocks/>
                </p:cNvSpPr>
                <p:nvPr/>
              </p:nvSpPr>
              <p:spPr bwMode="auto">
                <a:xfrm>
                  <a:off x="10906958" y="4340000"/>
                  <a:ext cx="81757" cy="343514"/>
                </a:xfrm>
                <a:custGeom>
                  <a:avLst/>
                  <a:gdLst>
                    <a:gd name="T0" fmla="*/ 41 w 51"/>
                    <a:gd name="T1" fmla="*/ 217 h 217"/>
                    <a:gd name="T2" fmla="*/ 11 w 51"/>
                    <a:gd name="T3" fmla="*/ 217 h 217"/>
                    <a:gd name="T4" fmla="*/ 0 w 51"/>
                    <a:gd name="T5" fmla="*/ 0 h 217"/>
                    <a:gd name="T6" fmla="*/ 51 w 51"/>
                    <a:gd name="T7" fmla="*/ 0 h 217"/>
                    <a:gd name="T8" fmla="*/ 41 w 51"/>
                    <a:gd name="T9" fmla="*/ 217 h 217"/>
                  </a:gdLst>
                  <a:ahLst/>
                  <a:cxnLst>
                    <a:cxn ang="0">
                      <a:pos x="T0" y="T1"/>
                    </a:cxn>
                    <a:cxn ang="0">
                      <a:pos x="T2" y="T3"/>
                    </a:cxn>
                    <a:cxn ang="0">
                      <a:pos x="T4" y="T5"/>
                    </a:cxn>
                    <a:cxn ang="0">
                      <a:pos x="T6" y="T7"/>
                    </a:cxn>
                    <a:cxn ang="0">
                      <a:pos x="T8" y="T9"/>
                    </a:cxn>
                  </a:cxnLst>
                  <a:rect l="0" t="0" r="r" b="b"/>
                  <a:pathLst>
                    <a:path w="51" h="217">
                      <a:moveTo>
                        <a:pt x="41" y="217"/>
                      </a:moveTo>
                      <a:lnTo>
                        <a:pt x="11" y="217"/>
                      </a:lnTo>
                      <a:lnTo>
                        <a:pt x="0" y="0"/>
                      </a:lnTo>
                      <a:lnTo>
                        <a:pt x="51" y="0"/>
                      </a:lnTo>
                      <a:lnTo>
                        <a:pt x="41" y="217"/>
                      </a:lnTo>
                      <a:close/>
                    </a:path>
                  </a:pathLst>
                </a:custGeom>
                <a:solidFill>
                  <a:srgbClr val="000000"/>
                </a:solidFill>
                <a:ln>
                  <a:noFill/>
                </a:ln>
                <a:extLst>
                  <a:ext uri="{91240B29-F687-4F45-9708-019B960494DF}">
                    <a14:hiddenLine xmlns:a14="http://schemas.microsoft.com/office/drawing/2010/main" w="9525">
                      <a:solidFill>
                        <a:srgbClr val="000000"/>
                      </a:solidFill>
                      <a:round/>
                      <a:headEnd/>
                      <a:tailEnd/>
                    </a14:hiddenLine>
                  </a:ext>
                </a:extLst>
              </p:spPr>
              <p:txBody>
                <a:bodyPr lIns="93247" tIns="46623" rIns="93247" bIns="46623"/>
                <a:lstStyle/>
                <a:p>
                  <a:pPr defTabSz="914224" eaLnBrk="1" fontAlgn="auto" hangingPunct="1">
                    <a:spcBef>
                      <a:spcPts val="0"/>
                    </a:spcBef>
                    <a:spcAft>
                      <a:spcPts val="0"/>
                    </a:spcAft>
                    <a:defRPr/>
                  </a:pPr>
                  <a:endParaRPr lang="sl-SI" sz="1836" kern="0" dirty="0">
                    <a:solidFill>
                      <a:sysClr val="windowText" lastClr="000000"/>
                    </a:solidFill>
                    <a:latin typeface="+mn-lt"/>
                  </a:endParaRPr>
                </a:p>
              </p:txBody>
            </p:sp>
            <p:sp>
              <p:nvSpPr>
                <p:cNvPr id="97" name="Freeform 71">
                  <a:extLst>
                    <a:ext uri="{FF2B5EF4-FFF2-40B4-BE49-F238E27FC236}">
                      <a16:creationId xmlns:a16="http://schemas.microsoft.com/office/drawing/2014/main" id="{D140F7CE-89CD-414E-8760-000BF6033F03}"/>
                    </a:ext>
                  </a:extLst>
                </p:cNvPr>
                <p:cNvSpPr>
                  <a:spLocks/>
                </p:cNvSpPr>
                <p:nvPr/>
              </p:nvSpPr>
              <p:spPr bwMode="auto">
                <a:xfrm>
                  <a:off x="10918922" y="4677523"/>
                  <a:ext cx="63810" cy="31955"/>
                </a:xfrm>
                <a:custGeom>
                  <a:avLst/>
                  <a:gdLst>
                    <a:gd name="T0" fmla="*/ 25 w 49"/>
                    <a:gd name="T1" fmla="*/ 0 h 25"/>
                    <a:gd name="T2" fmla="*/ 0 w 49"/>
                    <a:gd name="T3" fmla="*/ 25 h 25"/>
                    <a:gd name="T4" fmla="*/ 49 w 49"/>
                    <a:gd name="T5" fmla="*/ 25 h 25"/>
                    <a:gd name="T6" fmla="*/ 25 w 49"/>
                    <a:gd name="T7" fmla="*/ 0 h 25"/>
                  </a:gdLst>
                  <a:ahLst/>
                  <a:cxnLst>
                    <a:cxn ang="0">
                      <a:pos x="T0" y="T1"/>
                    </a:cxn>
                    <a:cxn ang="0">
                      <a:pos x="T2" y="T3"/>
                    </a:cxn>
                    <a:cxn ang="0">
                      <a:pos x="T4" y="T5"/>
                    </a:cxn>
                    <a:cxn ang="0">
                      <a:pos x="T6" y="T7"/>
                    </a:cxn>
                  </a:cxnLst>
                  <a:rect l="0" t="0" r="r" b="b"/>
                  <a:pathLst>
                    <a:path w="49" h="25">
                      <a:moveTo>
                        <a:pt x="25" y="0"/>
                      </a:moveTo>
                      <a:cubicBezTo>
                        <a:pt x="11" y="0"/>
                        <a:pt x="0" y="11"/>
                        <a:pt x="0" y="25"/>
                      </a:cubicBezTo>
                      <a:cubicBezTo>
                        <a:pt x="49" y="25"/>
                        <a:pt x="49" y="25"/>
                        <a:pt x="49" y="25"/>
                      </a:cubicBezTo>
                      <a:cubicBezTo>
                        <a:pt x="49" y="11"/>
                        <a:pt x="38" y="0"/>
                        <a:pt x="25" y="0"/>
                      </a:cubicBezTo>
                      <a:close/>
                    </a:path>
                  </a:pathLst>
                </a:custGeom>
                <a:solidFill>
                  <a:srgbClr val="000000"/>
                </a:solidFill>
                <a:ln>
                  <a:noFill/>
                </a:ln>
                <a:extLst>
                  <a:ext uri="{91240B29-F687-4F45-9708-019B960494DF}">
                    <a14:hiddenLine xmlns:a14="http://schemas.microsoft.com/office/drawing/2010/main" w="9525">
                      <a:solidFill>
                        <a:srgbClr val="000000"/>
                      </a:solidFill>
                      <a:round/>
                      <a:headEnd/>
                      <a:tailEnd/>
                    </a14:hiddenLine>
                  </a:ext>
                </a:extLst>
              </p:spPr>
              <p:txBody>
                <a:bodyPr lIns="93247" tIns="46623" rIns="93247" bIns="46623"/>
                <a:lstStyle/>
                <a:p>
                  <a:pPr defTabSz="914224" eaLnBrk="1" fontAlgn="auto" hangingPunct="1">
                    <a:spcBef>
                      <a:spcPts val="0"/>
                    </a:spcBef>
                    <a:spcAft>
                      <a:spcPts val="0"/>
                    </a:spcAft>
                    <a:defRPr/>
                  </a:pPr>
                  <a:endParaRPr lang="sl-SI" sz="1836" kern="0" dirty="0">
                    <a:solidFill>
                      <a:sysClr val="windowText" lastClr="000000"/>
                    </a:solidFill>
                    <a:latin typeface="+mn-lt"/>
                  </a:endParaRPr>
                </a:p>
              </p:txBody>
            </p:sp>
            <p:sp>
              <p:nvSpPr>
                <p:cNvPr id="98" name="Freeform 72">
                  <a:extLst>
                    <a:ext uri="{FF2B5EF4-FFF2-40B4-BE49-F238E27FC236}">
                      <a16:creationId xmlns:a16="http://schemas.microsoft.com/office/drawing/2014/main" id="{379A80A4-2E0D-4549-8525-1DB710ECFE97}"/>
                    </a:ext>
                  </a:extLst>
                </p:cNvPr>
                <p:cNvSpPr>
                  <a:spLocks/>
                </p:cNvSpPr>
                <p:nvPr/>
              </p:nvSpPr>
              <p:spPr bwMode="auto">
                <a:xfrm>
                  <a:off x="10875053" y="4052406"/>
                  <a:ext cx="77769" cy="209704"/>
                </a:xfrm>
                <a:custGeom>
                  <a:avLst/>
                  <a:gdLst>
                    <a:gd name="T0" fmla="*/ 49 w 49"/>
                    <a:gd name="T1" fmla="*/ 28 h 132"/>
                    <a:gd name="T2" fmla="*/ 25 w 49"/>
                    <a:gd name="T3" fmla="*/ 0 h 132"/>
                    <a:gd name="T4" fmla="*/ 0 w 49"/>
                    <a:gd name="T5" fmla="*/ 25 h 132"/>
                    <a:gd name="T6" fmla="*/ 19 w 49"/>
                    <a:gd name="T7" fmla="*/ 121 h 132"/>
                    <a:gd name="T8" fmla="*/ 23 w 49"/>
                    <a:gd name="T9" fmla="*/ 132 h 132"/>
                    <a:gd name="T10" fmla="*/ 29 w 49"/>
                    <a:gd name="T11" fmla="*/ 121 h 132"/>
                    <a:gd name="T12" fmla="*/ 49 w 49"/>
                    <a:gd name="T13" fmla="*/ 28 h 132"/>
                  </a:gdLst>
                  <a:ahLst/>
                  <a:cxnLst>
                    <a:cxn ang="0">
                      <a:pos x="T0" y="T1"/>
                    </a:cxn>
                    <a:cxn ang="0">
                      <a:pos x="T2" y="T3"/>
                    </a:cxn>
                    <a:cxn ang="0">
                      <a:pos x="T4" y="T5"/>
                    </a:cxn>
                    <a:cxn ang="0">
                      <a:pos x="T6" y="T7"/>
                    </a:cxn>
                    <a:cxn ang="0">
                      <a:pos x="T8" y="T9"/>
                    </a:cxn>
                    <a:cxn ang="0">
                      <a:pos x="T10" y="T11"/>
                    </a:cxn>
                    <a:cxn ang="0">
                      <a:pos x="T12" y="T13"/>
                    </a:cxn>
                  </a:cxnLst>
                  <a:rect l="0" t="0" r="r" b="b"/>
                  <a:pathLst>
                    <a:path w="49" h="132">
                      <a:moveTo>
                        <a:pt x="49" y="28"/>
                      </a:moveTo>
                      <a:lnTo>
                        <a:pt x="25" y="0"/>
                      </a:lnTo>
                      <a:lnTo>
                        <a:pt x="0" y="25"/>
                      </a:lnTo>
                      <a:lnTo>
                        <a:pt x="19" y="121"/>
                      </a:lnTo>
                      <a:lnTo>
                        <a:pt x="23" y="132"/>
                      </a:lnTo>
                      <a:lnTo>
                        <a:pt x="29" y="121"/>
                      </a:lnTo>
                      <a:lnTo>
                        <a:pt x="49" y="28"/>
                      </a:lnTo>
                      <a:close/>
                    </a:path>
                  </a:pathLst>
                </a:custGeom>
                <a:solidFill>
                  <a:srgbClr val="D2D2D2"/>
                </a:solidFill>
                <a:ln>
                  <a:noFill/>
                </a:ln>
                <a:extLst>
                  <a:ext uri="{91240B29-F687-4F45-9708-019B960494DF}">
                    <a14:hiddenLine xmlns:a14="http://schemas.microsoft.com/office/drawing/2010/main" w="9525">
                      <a:solidFill>
                        <a:srgbClr val="000000"/>
                      </a:solidFill>
                      <a:round/>
                      <a:headEnd/>
                      <a:tailEnd/>
                    </a14:hiddenLine>
                  </a:ext>
                </a:extLst>
              </p:spPr>
              <p:txBody>
                <a:bodyPr lIns="93247" tIns="46623" rIns="93247" bIns="46623"/>
                <a:lstStyle/>
                <a:p>
                  <a:pPr defTabSz="914224" eaLnBrk="1" fontAlgn="auto" hangingPunct="1">
                    <a:spcBef>
                      <a:spcPts val="0"/>
                    </a:spcBef>
                    <a:spcAft>
                      <a:spcPts val="0"/>
                    </a:spcAft>
                    <a:defRPr/>
                  </a:pPr>
                  <a:endParaRPr lang="sl-SI" sz="1836" kern="0" dirty="0">
                    <a:solidFill>
                      <a:sysClr val="windowText" lastClr="000000"/>
                    </a:solidFill>
                    <a:latin typeface="+mn-lt"/>
                  </a:endParaRPr>
                </a:p>
              </p:txBody>
            </p:sp>
            <p:sp>
              <p:nvSpPr>
                <p:cNvPr id="99" name="Freeform 73">
                  <a:extLst>
                    <a:ext uri="{FF2B5EF4-FFF2-40B4-BE49-F238E27FC236}">
                      <a16:creationId xmlns:a16="http://schemas.microsoft.com/office/drawing/2014/main" id="{0C7BFAB4-0FCC-467D-812F-ECF3E37FBDDA}"/>
                    </a:ext>
                  </a:extLst>
                </p:cNvPr>
                <p:cNvSpPr>
                  <a:spLocks/>
                </p:cNvSpPr>
                <p:nvPr/>
              </p:nvSpPr>
              <p:spPr bwMode="auto">
                <a:xfrm>
                  <a:off x="10867077" y="3910607"/>
                  <a:ext cx="99703" cy="121827"/>
                </a:xfrm>
                <a:custGeom>
                  <a:avLst/>
                  <a:gdLst>
                    <a:gd name="T0" fmla="*/ 68 w 77"/>
                    <a:gd name="T1" fmla="*/ 59 h 97"/>
                    <a:gd name="T2" fmla="*/ 28 w 77"/>
                    <a:gd name="T3" fmla="*/ 90 h 97"/>
                    <a:gd name="T4" fmla="*/ 8 w 77"/>
                    <a:gd name="T5" fmla="*/ 39 h 97"/>
                    <a:gd name="T6" fmla="*/ 57 w 77"/>
                    <a:gd name="T7" fmla="*/ 6 h 97"/>
                    <a:gd name="T8" fmla="*/ 68 w 77"/>
                    <a:gd name="T9" fmla="*/ 59 h 97"/>
                  </a:gdLst>
                  <a:ahLst/>
                  <a:cxnLst>
                    <a:cxn ang="0">
                      <a:pos x="T0" y="T1"/>
                    </a:cxn>
                    <a:cxn ang="0">
                      <a:pos x="T2" y="T3"/>
                    </a:cxn>
                    <a:cxn ang="0">
                      <a:pos x="T4" y="T5"/>
                    </a:cxn>
                    <a:cxn ang="0">
                      <a:pos x="T6" y="T7"/>
                    </a:cxn>
                    <a:cxn ang="0">
                      <a:pos x="T8" y="T9"/>
                    </a:cxn>
                  </a:cxnLst>
                  <a:rect l="0" t="0" r="r" b="b"/>
                  <a:pathLst>
                    <a:path w="77" h="97">
                      <a:moveTo>
                        <a:pt x="68" y="59"/>
                      </a:moveTo>
                      <a:cubicBezTo>
                        <a:pt x="54" y="97"/>
                        <a:pt x="46" y="96"/>
                        <a:pt x="28" y="90"/>
                      </a:cubicBezTo>
                      <a:cubicBezTo>
                        <a:pt x="9" y="84"/>
                        <a:pt x="0" y="61"/>
                        <a:pt x="8" y="39"/>
                      </a:cubicBezTo>
                      <a:cubicBezTo>
                        <a:pt x="15" y="17"/>
                        <a:pt x="39" y="0"/>
                        <a:pt x="57" y="6"/>
                      </a:cubicBezTo>
                      <a:cubicBezTo>
                        <a:pt x="76" y="12"/>
                        <a:pt x="77" y="37"/>
                        <a:pt x="68" y="59"/>
                      </a:cubicBezTo>
                      <a:close/>
                    </a:path>
                  </a:pathLst>
                </a:custGeom>
                <a:solidFill>
                  <a:srgbClr val="505050"/>
                </a:solidFill>
                <a:ln>
                  <a:noFill/>
                </a:ln>
                <a:extLst>
                  <a:ext uri="{91240B29-F687-4F45-9708-019B960494DF}">
                    <a14:hiddenLine xmlns:a14="http://schemas.microsoft.com/office/drawing/2010/main" w="9525">
                      <a:solidFill>
                        <a:srgbClr val="000000"/>
                      </a:solidFill>
                      <a:round/>
                      <a:headEnd/>
                      <a:tailEnd/>
                    </a14:hiddenLine>
                  </a:ext>
                </a:extLst>
              </p:spPr>
              <p:txBody>
                <a:bodyPr lIns="93247" tIns="46623" rIns="93247" bIns="46623"/>
                <a:lstStyle/>
                <a:p>
                  <a:pPr defTabSz="914224" eaLnBrk="1" fontAlgn="auto" hangingPunct="1">
                    <a:spcBef>
                      <a:spcPts val="0"/>
                    </a:spcBef>
                    <a:spcAft>
                      <a:spcPts val="0"/>
                    </a:spcAft>
                    <a:defRPr/>
                  </a:pPr>
                  <a:endParaRPr lang="sl-SI" sz="1836" kern="0" dirty="0">
                    <a:solidFill>
                      <a:sysClr val="windowText" lastClr="000000"/>
                    </a:solidFill>
                    <a:latin typeface="+mn-lt"/>
                  </a:endParaRPr>
                </a:p>
              </p:txBody>
            </p:sp>
            <p:sp>
              <p:nvSpPr>
                <p:cNvPr id="100" name="Freeform 74">
                  <a:extLst>
                    <a:ext uri="{FF2B5EF4-FFF2-40B4-BE49-F238E27FC236}">
                      <a16:creationId xmlns:a16="http://schemas.microsoft.com/office/drawing/2014/main" id="{91DF1FFD-B703-44B2-B16C-0D63F2C7C120}"/>
                    </a:ext>
                  </a:extLst>
                </p:cNvPr>
                <p:cNvSpPr>
                  <a:spLocks/>
                </p:cNvSpPr>
                <p:nvPr/>
              </p:nvSpPr>
              <p:spPr bwMode="auto">
                <a:xfrm>
                  <a:off x="10851124" y="3904615"/>
                  <a:ext cx="109674" cy="135808"/>
                </a:xfrm>
                <a:custGeom>
                  <a:avLst/>
                  <a:gdLst>
                    <a:gd name="T0" fmla="*/ 74 w 86"/>
                    <a:gd name="T1" fmla="*/ 22 h 106"/>
                    <a:gd name="T2" fmla="*/ 62 w 86"/>
                    <a:gd name="T3" fmla="*/ 90 h 106"/>
                    <a:gd name="T4" fmla="*/ 25 w 86"/>
                    <a:gd name="T5" fmla="*/ 87 h 106"/>
                    <a:gd name="T6" fmla="*/ 25 w 86"/>
                    <a:gd name="T7" fmla="*/ 8 h 106"/>
                    <a:gd name="T8" fmla="*/ 74 w 86"/>
                    <a:gd name="T9" fmla="*/ 22 h 106"/>
                  </a:gdLst>
                  <a:ahLst/>
                  <a:cxnLst>
                    <a:cxn ang="0">
                      <a:pos x="T0" y="T1"/>
                    </a:cxn>
                    <a:cxn ang="0">
                      <a:pos x="T2" y="T3"/>
                    </a:cxn>
                    <a:cxn ang="0">
                      <a:pos x="T4" y="T5"/>
                    </a:cxn>
                    <a:cxn ang="0">
                      <a:pos x="T6" y="T7"/>
                    </a:cxn>
                    <a:cxn ang="0">
                      <a:pos x="T8" y="T9"/>
                    </a:cxn>
                  </a:cxnLst>
                  <a:rect l="0" t="0" r="r" b="b"/>
                  <a:pathLst>
                    <a:path w="86" h="106">
                      <a:moveTo>
                        <a:pt x="74" y="22"/>
                      </a:moveTo>
                      <a:cubicBezTo>
                        <a:pt x="86" y="41"/>
                        <a:pt x="77" y="81"/>
                        <a:pt x="62" y="90"/>
                      </a:cubicBezTo>
                      <a:cubicBezTo>
                        <a:pt x="48" y="98"/>
                        <a:pt x="36" y="106"/>
                        <a:pt x="25" y="87"/>
                      </a:cubicBezTo>
                      <a:cubicBezTo>
                        <a:pt x="14" y="68"/>
                        <a:pt x="0" y="19"/>
                        <a:pt x="25" y="8"/>
                      </a:cubicBezTo>
                      <a:cubicBezTo>
                        <a:pt x="40" y="0"/>
                        <a:pt x="63" y="3"/>
                        <a:pt x="74" y="22"/>
                      </a:cubicBezTo>
                      <a:close/>
                    </a:path>
                  </a:pathLst>
                </a:custGeom>
                <a:solidFill>
                  <a:srgbClr val="505050"/>
                </a:solidFill>
                <a:ln>
                  <a:noFill/>
                </a:ln>
                <a:extLst>
                  <a:ext uri="{91240B29-F687-4F45-9708-019B960494DF}">
                    <a14:hiddenLine xmlns:a14="http://schemas.microsoft.com/office/drawing/2010/main" w="9525">
                      <a:solidFill>
                        <a:srgbClr val="000000"/>
                      </a:solidFill>
                      <a:round/>
                      <a:headEnd/>
                      <a:tailEnd/>
                    </a14:hiddenLine>
                  </a:ext>
                </a:extLst>
              </p:spPr>
              <p:txBody>
                <a:bodyPr lIns="93247" tIns="46623" rIns="93247" bIns="46623"/>
                <a:lstStyle/>
                <a:p>
                  <a:pPr defTabSz="914224" eaLnBrk="1" fontAlgn="auto" hangingPunct="1">
                    <a:spcBef>
                      <a:spcPts val="0"/>
                    </a:spcBef>
                    <a:spcAft>
                      <a:spcPts val="0"/>
                    </a:spcAft>
                    <a:defRPr/>
                  </a:pPr>
                  <a:endParaRPr lang="sl-SI" sz="1836" kern="0" dirty="0">
                    <a:solidFill>
                      <a:sysClr val="windowText" lastClr="000000"/>
                    </a:solidFill>
                    <a:latin typeface="+mn-lt"/>
                  </a:endParaRPr>
                </a:p>
              </p:txBody>
            </p:sp>
            <p:sp>
              <p:nvSpPr>
                <p:cNvPr id="101" name="Freeform 75">
                  <a:extLst>
                    <a:ext uri="{FF2B5EF4-FFF2-40B4-BE49-F238E27FC236}">
                      <a16:creationId xmlns:a16="http://schemas.microsoft.com/office/drawing/2014/main" id="{566993B7-D98D-4338-B576-F430DB509577}"/>
                    </a:ext>
                  </a:extLst>
                </p:cNvPr>
                <p:cNvSpPr>
                  <a:spLocks/>
                </p:cNvSpPr>
                <p:nvPr/>
              </p:nvSpPr>
              <p:spPr bwMode="auto">
                <a:xfrm>
                  <a:off x="10889012" y="4004474"/>
                  <a:ext cx="47857" cy="59915"/>
                </a:xfrm>
                <a:custGeom>
                  <a:avLst/>
                  <a:gdLst>
                    <a:gd name="T0" fmla="*/ 31 w 31"/>
                    <a:gd name="T1" fmla="*/ 25 h 38"/>
                    <a:gd name="T2" fmla="*/ 15 w 31"/>
                    <a:gd name="T3" fmla="*/ 38 h 38"/>
                    <a:gd name="T4" fmla="*/ 0 w 31"/>
                    <a:gd name="T5" fmla="*/ 25 h 38"/>
                    <a:gd name="T6" fmla="*/ 0 w 31"/>
                    <a:gd name="T7" fmla="*/ 0 h 38"/>
                    <a:gd name="T8" fmla="*/ 31 w 31"/>
                    <a:gd name="T9" fmla="*/ 0 h 38"/>
                    <a:gd name="T10" fmla="*/ 31 w 31"/>
                    <a:gd name="T11" fmla="*/ 25 h 38"/>
                  </a:gdLst>
                  <a:ahLst/>
                  <a:cxnLst>
                    <a:cxn ang="0">
                      <a:pos x="T0" y="T1"/>
                    </a:cxn>
                    <a:cxn ang="0">
                      <a:pos x="T2" y="T3"/>
                    </a:cxn>
                    <a:cxn ang="0">
                      <a:pos x="T4" y="T5"/>
                    </a:cxn>
                    <a:cxn ang="0">
                      <a:pos x="T6" y="T7"/>
                    </a:cxn>
                    <a:cxn ang="0">
                      <a:pos x="T8" y="T9"/>
                    </a:cxn>
                    <a:cxn ang="0">
                      <a:pos x="T10" y="T11"/>
                    </a:cxn>
                  </a:cxnLst>
                  <a:rect l="0" t="0" r="r" b="b"/>
                  <a:pathLst>
                    <a:path w="31" h="38">
                      <a:moveTo>
                        <a:pt x="31" y="25"/>
                      </a:moveTo>
                      <a:lnTo>
                        <a:pt x="15" y="38"/>
                      </a:lnTo>
                      <a:lnTo>
                        <a:pt x="0" y="25"/>
                      </a:lnTo>
                      <a:lnTo>
                        <a:pt x="0" y="0"/>
                      </a:lnTo>
                      <a:lnTo>
                        <a:pt x="31" y="0"/>
                      </a:lnTo>
                      <a:lnTo>
                        <a:pt x="31" y="25"/>
                      </a:lnTo>
                      <a:close/>
                    </a:path>
                  </a:pathLst>
                </a:custGeom>
                <a:solidFill>
                  <a:srgbClr val="FFB900"/>
                </a:solidFill>
                <a:ln>
                  <a:noFill/>
                </a:ln>
                <a:extLst>
                  <a:ext uri="{91240B29-F687-4F45-9708-019B960494DF}">
                    <a14:hiddenLine xmlns:a14="http://schemas.microsoft.com/office/drawing/2010/main" w="9525">
                      <a:solidFill>
                        <a:srgbClr val="000000"/>
                      </a:solidFill>
                      <a:round/>
                      <a:headEnd/>
                      <a:tailEnd/>
                    </a14:hiddenLine>
                  </a:ext>
                </a:extLst>
              </p:spPr>
              <p:txBody>
                <a:bodyPr lIns="93247" tIns="46623" rIns="93247" bIns="46623"/>
                <a:lstStyle/>
                <a:p>
                  <a:pPr defTabSz="914224" eaLnBrk="1" fontAlgn="auto" hangingPunct="1">
                    <a:spcBef>
                      <a:spcPts val="0"/>
                    </a:spcBef>
                    <a:spcAft>
                      <a:spcPts val="0"/>
                    </a:spcAft>
                    <a:defRPr/>
                  </a:pPr>
                  <a:endParaRPr lang="sl-SI" sz="1836" kern="0" dirty="0">
                    <a:solidFill>
                      <a:sysClr val="windowText" lastClr="000000"/>
                    </a:solidFill>
                    <a:latin typeface="+mn-lt"/>
                  </a:endParaRPr>
                </a:p>
              </p:txBody>
            </p:sp>
            <p:sp>
              <p:nvSpPr>
                <p:cNvPr id="102" name="Freeform 76">
                  <a:extLst>
                    <a:ext uri="{FF2B5EF4-FFF2-40B4-BE49-F238E27FC236}">
                      <a16:creationId xmlns:a16="http://schemas.microsoft.com/office/drawing/2014/main" id="{C1F02AA0-F7BB-4C66-A6FB-ECFD98763A5B}"/>
                    </a:ext>
                  </a:extLst>
                </p:cNvPr>
                <p:cNvSpPr>
                  <a:spLocks/>
                </p:cNvSpPr>
                <p:nvPr/>
              </p:nvSpPr>
              <p:spPr bwMode="auto">
                <a:xfrm>
                  <a:off x="10769369" y="4058398"/>
                  <a:ext cx="105684" cy="277607"/>
                </a:xfrm>
                <a:custGeom>
                  <a:avLst/>
                  <a:gdLst>
                    <a:gd name="T0" fmla="*/ 84 w 84"/>
                    <a:gd name="T1" fmla="*/ 9 h 218"/>
                    <a:gd name="T2" fmla="*/ 51 w 84"/>
                    <a:gd name="T3" fmla="*/ 0 h 218"/>
                    <a:gd name="T4" fmla="*/ 0 w 84"/>
                    <a:gd name="T5" fmla="*/ 218 h 218"/>
                    <a:gd name="T6" fmla="*/ 34 w 84"/>
                    <a:gd name="T7" fmla="*/ 218 h 218"/>
                    <a:gd name="T8" fmla="*/ 84 w 84"/>
                    <a:gd name="T9" fmla="*/ 9 h 218"/>
                  </a:gdLst>
                  <a:ahLst/>
                  <a:cxnLst>
                    <a:cxn ang="0">
                      <a:pos x="T0" y="T1"/>
                    </a:cxn>
                    <a:cxn ang="0">
                      <a:pos x="T2" y="T3"/>
                    </a:cxn>
                    <a:cxn ang="0">
                      <a:pos x="T4" y="T5"/>
                    </a:cxn>
                    <a:cxn ang="0">
                      <a:pos x="T6" y="T7"/>
                    </a:cxn>
                    <a:cxn ang="0">
                      <a:pos x="T8" y="T9"/>
                    </a:cxn>
                  </a:cxnLst>
                  <a:rect l="0" t="0" r="r" b="b"/>
                  <a:pathLst>
                    <a:path w="84" h="218">
                      <a:moveTo>
                        <a:pt x="84" y="9"/>
                      </a:moveTo>
                      <a:cubicBezTo>
                        <a:pt x="73" y="6"/>
                        <a:pt x="62" y="3"/>
                        <a:pt x="51" y="0"/>
                      </a:cubicBezTo>
                      <a:cubicBezTo>
                        <a:pt x="18" y="71"/>
                        <a:pt x="7" y="141"/>
                        <a:pt x="0" y="218"/>
                      </a:cubicBezTo>
                      <a:cubicBezTo>
                        <a:pt x="34" y="218"/>
                        <a:pt x="34" y="218"/>
                        <a:pt x="34" y="218"/>
                      </a:cubicBezTo>
                      <a:cubicBezTo>
                        <a:pt x="42" y="144"/>
                        <a:pt x="53" y="77"/>
                        <a:pt x="84" y="9"/>
                      </a:cubicBezTo>
                      <a:close/>
                    </a:path>
                  </a:pathLst>
                </a:custGeom>
                <a:solidFill>
                  <a:srgbClr val="505050"/>
                </a:solidFill>
                <a:ln>
                  <a:noFill/>
                </a:ln>
                <a:extLst>
                  <a:ext uri="{91240B29-F687-4F45-9708-019B960494DF}">
                    <a14:hiddenLine xmlns:a14="http://schemas.microsoft.com/office/drawing/2010/main" w="9525">
                      <a:solidFill>
                        <a:srgbClr val="000000"/>
                      </a:solidFill>
                      <a:round/>
                      <a:headEnd/>
                      <a:tailEnd/>
                    </a14:hiddenLine>
                  </a:ext>
                </a:extLst>
              </p:spPr>
              <p:txBody>
                <a:bodyPr lIns="93247" tIns="46623" rIns="93247" bIns="46623"/>
                <a:lstStyle/>
                <a:p>
                  <a:pPr defTabSz="914224" eaLnBrk="1" fontAlgn="auto" hangingPunct="1">
                    <a:spcBef>
                      <a:spcPts val="0"/>
                    </a:spcBef>
                    <a:spcAft>
                      <a:spcPts val="0"/>
                    </a:spcAft>
                    <a:defRPr/>
                  </a:pPr>
                  <a:endParaRPr lang="sl-SI" sz="1836" kern="0" dirty="0">
                    <a:solidFill>
                      <a:sysClr val="windowText" lastClr="000000"/>
                    </a:solidFill>
                    <a:latin typeface="+mn-lt"/>
                  </a:endParaRPr>
                </a:p>
              </p:txBody>
            </p:sp>
            <p:sp>
              <p:nvSpPr>
                <p:cNvPr id="103" name="Freeform 77">
                  <a:extLst>
                    <a:ext uri="{FF2B5EF4-FFF2-40B4-BE49-F238E27FC236}">
                      <a16:creationId xmlns:a16="http://schemas.microsoft.com/office/drawing/2014/main" id="{0AFFD466-8734-4C39-93AB-01946D5CB947}"/>
                    </a:ext>
                  </a:extLst>
                </p:cNvPr>
                <p:cNvSpPr>
                  <a:spLocks/>
                </p:cNvSpPr>
                <p:nvPr/>
              </p:nvSpPr>
              <p:spPr bwMode="auto">
                <a:xfrm>
                  <a:off x="10950827" y="4058398"/>
                  <a:ext cx="107679" cy="277607"/>
                </a:xfrm>
                <a:custGeom>
                  <a:avLst/>
                  <a:gdLst>
                    <a:gd name="T0" fmla="*/ 0 w 85"/>
                    <a:gd name="T1" fmla="*/ 9 h 218"/>
                    <a:gd name="T2" fmla="*/ 34 w 85"/>
                    <a:gd name="T3" fmla="*/ 0 h 218"/>
                    <a:gd name="T4" fmla="*/ 85 w 85"/>
                    <a:gd name="T5" fmla="*/ 218 h 218"/>
                    <a:gd name="T6" fmla="*/ 50 w 85"/>
                    <a:gd name="T7" fmla="*/ 218 h 218"/>
                    <a:gd name="T8" fmla="*/ 0 w 85"/>
                    <a:gd name="T9" fmla="*/ 9 h 218"/>
                  </a:gdLst>
                  <a:ahLst/>
                  <a:cxnLst>
                    <a:cxn ang="0">
                      <a:pos x="T0" y="T1"/>
                    </a:cxn>
                    <a:cxn ang="0">
                      <a:pos x="T2" y="T3"/>
                    </a:cxn>
                    <a:cxn ang="0">
                      <a:pos x="T4" y="T5"/>
                    </a:cxn>
                    <a:cxn ang="0">
                      <a:pos x="T6" y="T7"/>
                    </a:cxn>
                    <a:cxn ang="0">
                      <a:pos x="T8" y="T9"/>
                    </a:cxn>
                  </a:cxnLst>
                  <a:rect l="0" t="0" r="r" b="b"/>
                  <a:pathLst>
                    <a:path w="85" h="218">
                      <a:moveTo>
                        <a:pt x="0" y="9"/>
                      </a:moveTo>
                      <a:cubicBezTo>
                        <a:pt x="12" y="6"/>
                        <a:pt x="23" y="3"/>
                        <a:pt x="34" y="0"/>
                      </a:cubicBezTo>
                      <a:cubicBezTo>
                        <a:pt x="67" y="71"/>
                        <a:pt x="77" y="141"/>
                        <a:pt x="85" y="218"/>
                      </a:cubicBezTo>
                      <a:cubicBezTo>
                        <a:pt x="50" y="218"/>
                        <a:pt x="50" y="218"/>
                        <a:pt x="50" y="218"/>
                      </a:cubicBezTo>
                      <a:cubicBezTo>
                        <a:pt x="42" y="144"/>
                        <a:pt x="32" y="77"/>
                        <a:pt x="0" y="9"/>
                      </a:cubicBezTo>
                      <a:close/>
                    </a:path>
                  </a:pathLst>
                </a:custGeom>
                <a:solidFill>
                  <a:srgbClr val="505050"/>
                </a:solidFill>
                <a:ln>
                  <a:noFill/>
                </a:ln>
                <a:extLst>
                  <a:ext uri="{91240B29-F687-4F45-9708-019B960494DF}">
                    <a14:hiddenLine xmlns:a14="http://schemas.microsoft.com/office/drawing/2010/main" w="9525">
                      <a:solidFill>
                        <a:srgbClr val="000000"/>
                      </a:solidFill>
                      <a:round/>
                      <a:headEnd/>
                      <a:tailEnd/>
                    </a14:hiddenLine>
                  </a:ext>
                </a:extLst>
              </p:spPr>
              <p:txBody>
                <a:bodyPr lIns="93247" tIns="46623" rIns="93247" bIns="46623"/>
                <a:lstStyle/>
                <a:p>
                  <a:pPr defTabSz="914224" eaLnBrk="1" fontAlgn="auto" hangingPunct="1">
                    <a:spcBef>
                      <a:spcPts val="0"/>
                    </a:spcBef>
                    <a:spcAft>
                      <a:spcPts val="0"/>
                    </a:spcAft>
                    <a:defRPr/>
                  </a:pPr>
                  <a:endParaRPr lang="sl-SI" sz="1836" kern="0" dirty="0">
                    <a:solidFill>
                      <a:sysClr val="windowText" lastClr="000000"/>
                    </a:solidFill>
                    <a:latin typeface="+mn-lt"/>
                  </a:endParaRPr>
                </a:p>
              </p:txBody>
            </p:sp>
            <p:sp>
              <p:nvSpPr>
                <p:cNvPr id="104" name="Freeform 78">
                  <a:extLst>
                    <a:ext uri="{FF2B5EF4-FFF2-40B4-BE49-F238E27FC236}">
                      <a16:creationId xmlns:a16="http://schemas.microsoft.com/office/drawing/2014/main" id="{20E6B5FC-553C-41D4-B1AE-B42FBD0473DB}"/>
                    </a:ext>
                  </a:extLst>
                </p:cNvPr>
                <p:cNvSpPr>
                  <a:spLocks/>
                </p:cNvSpPr>
                <p:nvPr/>
              </p:nvSpPr>
              <p:spPr bwMode="auto">
                <a:xfrm>
                  <a:off x="10773357" y="4336005"/>
                  <a:ext cx="33898" cy="35949"/>
                </a:xfrm>
                <a:custGeom>
                  <a:avLst/>
                  <a:gdLst>
                    <a:gd name="T0" fmla="*/ 0 w 26"/>
                    <a:gd name="T1" fmla="*/ 0 h 28"/>
                    <a:gd name="T2" fmla="*/ 0 w 26"/>
                    <a:gd name="T3" fmla="*/ 16 h 28"/>
                    <a:gd name="T4" fmla="*/ 13 w 26"/>
                    <a:gd name="T5" fmla="*/ 28 h 28"/>
                    <a:gd name="T6" fmla="*/ 26 w 26"/>
                    <a:gd name="T7" fmla="*/ 16 h 28"/>
                    <a:gd name="T8" fmla="*/ 26 w 26"/>
                    <a:gd name="T9" fmla="*/ 0 h 28"/>
                    <a:gd name="T10" fmla="*/ 0 w 26"/>
                    <a:gd name="T11" fmla="*/ 0 h 28"/>
                  </a:gdLst>
                  <a:ahLst/>
                  <a:cxnLst>
                    <a:cxn ang="0">
                      <a:pos x="T0" y="T1"/>
                    </a:cxn>
                    <a:cxn ang="0">
                      <a:pos x="T2" y="T3"/>
                    </a:cxn>
                    <a:cxn ang="0">
                      <a:pos x="T4" y="T5"/>
                    </a:cxn>
                    <a:cxn ang="0">
                      <a:pos x="T6" y="T7"/>
                    </a:cxn>
                    <a:cxn ang="0">
                      <a:pos x="T8" y="T9"/>
                    </a:cxn>
                    <a:cxn ang="0">
                      <a:pos x="T10" y="T11"/>
                    </a:cxn>
                  </a:cxnLst>
                  <a:rect l="0" t="0" r="r" b="b"/>
                  <a:pathLst>
                    <a:path w="26" h="28">
                      <a:moveTo>
                        <a:pt x="0" y="0"/>
                      </a:moveTo>
                      <a:cubicBezTo>
                        <a:pt x="0" y="16"/>
                        <a:pt x="0" y="16"/>
                        <a:pt x="0" y="16"/>
                      </a:cubicBezTo>
                      <a:cubicBezTo>
                        <a:pt x="0" y="23"/>
                        <a:pt x="6" y="28"/>
                        <a:pt x="13" y="28"/>
                      </a:cubicBezTo>
                      <a:cubicBezTo>
                        <a:pt x="20" y="28"/>
                        <a:pt x="26" y="23"/>
                        <a:pt x="26" y="16"/>
                      </a:cubicBezTo>
                      <a:cubicBezTo>
                        <a:pt x="26" y="0"/>
                        <a:pt x="26" y="0"/>
                        <a:pt x="26" y="0"/>
                      </a:cubicBezTo>
                      <a:lnTo>
                        <a:pt x="0" y="0"/>
                      </a:lnTo>
                      <a:close/>
                    </a:path>
                  </a:pathLst>
                </a:custGeom>
                <a:solidFill>
                  <a:srgbClr val="FFB900"/>
                </a:solidFill>
                <a:ln>
                  <a:noFill/>
                </a:ln>
                <a:extLst>
                  <a:ext uri="{91240B29-F687-4F45-9708-019B960494DF}">
                    <a14:hiddenLine xmlns:a14="http://schemas.microsoft.com/office/drawing/2010/main" w="9525">
                      <a:solidFill>
                        <a:srgbClr val="000000"/>
                      </a:solidFill>
                      <a:round/>
                      <a:headEnd/>
                      <a:tailEnd/>
                    </a14:hiddenLine>
                  </a:ext>
                </a:extLst>
              </p:spPr>
              <p:txBody>
                <a:bodyPr lIns="93247" tIns="46623" rIns="93247" bIns="46623"/>
                <a:lstStyle/>
                <a:p>
                  <a:pPr defTabSz="914224" eaLnBrk="1" fontAlgn="auto" hangingPunct="1">
                    <a:spcBef>
                      <a:spcPts val="0"/>
                    </a:spcBef>
                    <a:spcAft>
                      <a:spcPts val="0"/>
                    </a:spcAft>
                    <a:defRPr/>
                  </a:pPr>
                  <a:endParaRPr lang="sl-SI" sz="1836" kern="0" dirty="0">
                    <a:solidFill>
                      <a:sysClr val="windowText" lastClr="000000"/>
                    </a:solidFill>
                    <a:latin typeface="+mn-lt"/>
                  </a:endParaRPr>
                </a:p>
              </p:txBody>
            </p:sp>
            <p:sp>
              <p:nvSpPr>
                <p:cNvPr id="105" name="Freeform 79">
                  <a:extLst>
                    <a:ext uri="{FF2B5EF4-FFF2-40B4-BE49-F238E27FC236}">
                      <a16:creationId xmlns:a16="http://schemas.microsoft.com/office/drawing/2014/main" id="{FEA83366-C176-4910-870C-79FC302DA71F}"/>
                    </a:ext>
                  </a:extLst>
                </p:cNvPr>
                <p:cNvSpPr>
                  <a:spLocks/>
                </p:cNvSpPr>
                <p:nvPr/>
              </p:nvSpPr>
              <p:spPr bwMode="auto">
                <a:xfrm>
                  <a:off x="11020619" y="4336005"/>
                  <a:ext cx="31905" cy="35949"/>
                </a:xfrm>
                <a:custGeom>
                  <a:avLst/>
                  <a:gdLst>
                    <a:gd name="T0" fmla="*/ 0 w 25"/>
                    <a:gd name="T1" fmla="*/ 0 h 28"/>
                    <a:gd name="T2" fmla="*/ 0 w 25"/>
                    <a:gd name="T3" fmla="*/ 16 h 28"/>
                    <a:gd name="T4" fmla="*/ 12 w 25"/>
                    <a:gd name="T5" fmla="*/ 28 h 28"/>
                    <a:gd name="T6" fmla="*/ 25 w 25"/>
                    <a:gd name="T7" fmla="*/ 16 h 28"/>
                    <a:gd name="T8" fmla="*/ 25 w 25"/>
                    <a:gd name="T9" fmla="*/ 0 h 28"/>
                    <a:gd name="T10" fmla="*/ 0 w 25"/>
                    <a:gd name="T11" fmla="*/ 0 h 28"/>
                  </a:gdLst>
                  <a:ahLst/>
                  <a:cxnLst>
                    <a:cxn ang="0">
                      <a:pos x="T0" y="T1"/>
                    </a:cxn>
                    <a:cxn ang="0">
                      <a:pos x="T2" y="T3"/>
                    </a:cxn>
                    <a:cxn ang="0">
                      <a:pos x="T4" y="T5"/>
                    </a:cxn>
                    <a:cxn ang="0">
                      <a:pos x="T6" y="T7"/>
                    </a:cxn>
                    <a:cxn ang="0">
                      <a:pos x="T8" y="T9"/>
                    </a:cxn>
                    <a:cxn ang="0">
                      <a:pos x="T10" y="T11"/>
                    </a:cxn>
                  </a:cxnLst>
                  <a:rect l="0" t="0" r="r" b="b"/>
                  <a:pathLst>
                    <a:path w="25" h="28">
                      <a:moveTo>
                        <a:pt x="0" y="0"/>
                      </a:moveTo>
                      <a:cubicBezTo>
                        <a:pt x="0" y="16"/>
                        <a:pt x="0" y="16"/>
                        <a:pt x="0" y="16"/>
                      </a:cubicBezTo>
                      <a:cubicBezTo>
                        <a:pt x="0" y="23"/>
                        <a:pt x="5" y="28"/>
                        <a:pt x="12" y="28"/>
                      </a:cubicBezTo>
                      <a:cubicBezTo>
                        <a:pt x="19" y="28"/>
                        <a:pt x="25" y="23"/>
                        <a:pt x="25" y="16"/>
                      </a:cubicBezTo>
                      <a:cubicBezTo>
                        <a:pt x="25" y="0"/>
                        <a:pt x="25" y="0"/>
                        <a:pt x="25" y="0"/>
                      </a:cubicBezTo>
                      <a:lnTo>
                        <a:pt x="0" y="0"/>
                      </a:lnTo>
                      <a:close/>
                    </a:path>
                  </a:pathLst>
                </a:custGeom>
                <a:solidFill>
                  <a:srgbClr val="FFB900"/>
                </a:solidFill>
                <a:ln>
                  <a:noFill/>
                </a:ln>
                <a:extLst>
                  <a:ext uri="{91240B29-F687-4F45-9708-019B960494DF}">
                    <a14:hiddenLine xmlns:a14="http://schemas.microsoft.com/office/drawing/2010/main" w="9525">
                      <a:solidFill>
                        <a:srgbClr val="000000"/>
                      </a:solidFill>
                      <a:round/>
                      <a:headEnd/>
                      <a:tailEnd/>
                    </a14:hiddenLine>
                  </a:ext>
                </a:extLst>
              </p:spPr>
              <p:txBody>
                <a:bodyPr lIns="93247" tIns="46623" rIns="93247" bIns="46623"/>
                <a:lstStyle/>
                <a:p>
                  <a:pPr defTabSz="914224" eaLnBrk="1" fontAlgn="auto" hangingPunct="1">
                    <a:spcBef>
                      <a:spcPts val="0"/>
                    </a:spcBef>
                    <a:spcAft>
                      <a:spcPts val="0"/>
                    </a:spcAft>
                    <a:defRPr/>
                  </a:pPr>
                  <a:endParaRPr lang="sl-SI" sz="1836" kern="0" dirty="0">
                    <a:solidFill>
                      <a:sysClr val="windowText" lastClr="000000"/>
                    </a:solidFill>
                    <a:latin typeface="+mn-lt"/>
                  </a:endParaRPr>
                </a:p>
              </p:txBody>
            </p:sp>
            <p:sp>
              <p:nvSpPr>
                <p:cNvPr id="106" name="Freeform 80">
                  <a:extLst>
                    <a:ext uri="{FF2B5EF4-FFF2-40B4-BE49-F238E27FC236}">
                      <a16:creationId xmlns:a16="http://schemas.microsoft.com/office/drawing/2014/main" id="{4A0E2FD0-3E1F-4E98-99E9-879008B1C344}"/>
                    </a:ext>
                  </a:extLst>
                </p:cNvPr>
                <p:cNvSpPr>
                  <a:spLocks/>
                </p:cNvSpPr>
                <p:nvPr/>
              </p:nvSpPr>
              <p:spPr bwMode="auto">
                <a:xfrm>
                  <a:off x="10833178" y="4050410"/>
                  <a:ext cx="161518" cy="281601"/>
                </a:xfrm>
                <a:custGeom>
                  <a:avLst/>
                  <a:gdLst>
                    <a:gd name="T0" fmla="*/ 70 w 102"/>
                    <a:gd name="T1" fmla="*/ 0 h 177"/>
                    <a:gd name="T2" fmla="*/ 50 w 102"/>
                    <a:gd name="T3" fmla="*/ 33 h 177"/>
                    <a:gd name="T4" fmla="*/ 31 w 102"/>
                    <a:gd name="T5" fmla="*/ 0 h 177"/>
                    <a:gd name="T6" fmla="*/ 0 w 102"/>
                    <a:gd name="T7" fmla="*/ 5 h 177"/>
                    <a:gd name="T8" fmla="*/ 1 w 102"/>
                    <a:gd name="T9" fmla="*/ 177 h 177"/>
                    <a:gd name="T10" fmla="*/ 99 w 102"/>
                    <a:gd name="T11" fmla="*/ 177 h 177"/>
                    <a:gd name="T12" fmla="*/ 102 w 102"/>
                    <a:gd name="T13" fmla="*/ 5 h 177"/>
                    <a:gd name="T14" fmla="*/ 70 w 102"/>
                    <a:gd name="T15" fmla="*/ 0 h 177"/>
                  </a:gdLst>
                  <a:ahLst/>
                  <a:cxnLst>
                    <a:cxn ang="0">
                      <a:pos x="T0" y="T1"/>
                    </a:cxn>
                    <a:cxn ang="0">
                      <a:pos x="T2" y="T3"/>
                    </a:cxn>
                    <a:cxn ang="0">
                      <a:pos x="T4" y="T5"/>
                    </a:cxn>
                    <a:cxn ang="0">
                      <a:pos x="T6" y="T7"/>
                    </a:cxn>
                    <a:cxn ang="0">
                      <a:pos x="T8" y="T9"/>
                    </a:cxn>
                    <a:cxn ang="0">
                      <a:pos x="T10" y="T11"/>
                    </a:cxn>
                    <a:cxn ang="0">
                      <a:pos x="T12" y="T13"/>
                    </a:cxn>
                    <a:cxn ang="0">
                      <a:pos x="T14" y="T15"/>
                    </a:cxn>
                  </a:cxnLst>
                  <a:rect l="0" t="0" r="r" b="b"/>
                  <a:pathLst>
                    <a:path w="102" h="177">
                      <a:moveTo>
                        <a:pt x="70" y="0"/>
                      </a:moveTo>
                      <a:lnTo>
                        <a:pt x="50" y="33"/>
                      </a:lnTo>
                      <a:lnTo>
                        <a:pt x="31" y="0"/>
                      </a:lnTo>
                      <a:lnTo>
                        <a:pt x="0" y="5"/>
                      </a:lnTo>
                      <a:lnTo>
                        <a:pt x="1" y="177"/>
                      </a:lnTo>
                      <a:lnTo>
                        <a:pt x="99" y="177"/>
                      </a:lnTo>
                      <a:lnTo>
                        <a:pt x="102" y="5"/>
                      </a:lnTo>
                      <a:lnTo>
                        <a:pt x="70" y="0"/>
                      </a:lnTo>
                      <a:close/>
                    </a:path>
                  </a:pathLst>
                </a:custGeom>
                <a:solidFill>
                  <a:srgbClr val="505050"/>
                </a:solidFill>
                <a:ln>
                  <a:noFill/>
                </a:ln>
                <a:extLst>
                  <a:ext uri="{91240B29-F687-4F45-9708-019B960494DF}">
                    <a14:hiddenLine xmlns:a14="http://schemas.microsoft.com/office/drawing/2010/main" w="9525">
                      <a:solidFill>
                        <a:srgbClr val="000000"/>
                      </a:solidFill>
                      <a:round/>
                      <a:headEnd/>
                      <a:tailEnd/>
                    </a14:hiddenLine>
                  </a:ext>
                </a:extLst>
              </p:spPr>
              <p:txBody>
                <a:bodyPr lIns="93247" tIns="46623" rIns="93247" bIns="46623"/>
                <a:lstStyle/>
                <a:p>
                  <a:pPr defTabSz="914224" eaLnBrk="1" fontAlgn="auto" hangingPunct="1">
                    <a:spcBef>
                      <a:spcPts val="0"/>
                    </a:spcBef>
                    <a:spcAft>
                      <a:spcPts val="0"/>
                    </a:spcAft>
                    <a:defRPr/>
                  </a:pPr>
                  <a:endParaRPr lang="sl-SI" sz="1836" kern="0" dirty="0">
                    <a:solidFill>
                      <a:sysClr val="windowText" lastClr="000000"/>
                    </a:solidFill>
                    <a:latin typeface="+mn-lt"/>
                  </a:endParaRPr>
                </a:p>
              </p:txBody>
            </p:sp>
            <p:sp>
              <p:nvSpPr>
                <p:cNvPr id="107" name="Freeform 81">
                  <a:extLst>
                    <a:ext uri="{FF2B5EF4-FFF2-40B4-BE49-F238E27FC236}">
                      <a16:creationId xmlns:a16="http://schemas.microsoft.com/office/drawing/2014/main" id="{3CFE491E-A345-4A8B-B953-BDCAF0A49C73}"/>
                    </a:ext>
                  </a:extLst>
                </p:cNvPr>
                <p:cNvSpPr>
                  <a:spLocks/>
                </p:cNvSpPr>
                <p:nvPr/>
              </p:nvSpPr>
              <p:spPr bwMode="auto">
                <a:xfrm>
                  <a:off x="10952822" y="3954545"/>
                  <a:ext cx="1993" cy="0"/>
                </a:xfrm>
                <a:custGeom>
                  <a:avLst/>
                  <a:gdLst>
                    <a:gd name="T0" fmla="*/ 1 w 1"/>
                    <a:gd name="T1" fmla="*/ 1 h 1"/>
                    <a:gd name="T2" fmla="*/ 0 w 1"/>
                    <a:gd name="T3" fmla="*/ 0 h 1"/>
                    <a:gd name="T4" fmla="*/ 1 w 1"/>
                    <a:gd name="T5" fmla="*/ 1 h 1"/>
                  </a:gdLst>
                  <a:ahLst/>
                  <a:cxnLst>
                    <a:cxn ang="0">
                      <a:pos x="T0" y="T1"/>
                    </a:cxn>
                    <a:cxn ang="0">
                      <a:pos x="T2" y="T3"/>
                    </a:cxn>
                    <a:cxn ang="0">
                      <a:pos x="T4" y="T5"/>
                    </a:cxn>
                  </a:cxnLst>
                  <a:rect l="0" t="0" r="r" b="b"/>
                  <a:pathLst>
                    <a:path w="1" h="1">
                      <a:moveTo>
                        <a:pt x="1" y="1"/>
                      </a:moveTo>
                      <a:cubicBezTo>
                        <a:pt x="0" y="0"/>
                        <a:pt x="0" y="0"/>
                        <a:pt x="0" y="0"/>
                      </a:cubicBezTo>
                      <a:cubicBezTo>
                        <a:pt x="0" y="0"/>
                        <a:pt x="0" y="0"/>
                        <a:pt x="1" y="1"/>
                      </a:cubicBezTo>
                      <a:close/>
                    </a:path>
                  </a:pathLst>
                </a:custGeom>
                <a:solidFill>
                  <a:srgbClr val="FFD60A"/>
                </a:solidFill>
                <a:ln>
                  <a:noFill/>
                </a:ln>
                <a:extLst>
                  <a:ext uri="{91240B29-F687-4F45-9708-019B960494DF}">
                    <a14:hiddenLine xmlns:a14="http://schemas.microsoft.com/office/drawing/2010/main" w="9525">
                      <a:solidFill>
                        <a:srgbClr val="000000"/>
                      </a:solidFill>
                      <a:round/>
                      <a:headEnd/>
                      <a:tailEnd/>
                    </a14:hiddenLine>
                  </a:ext>
                </a:extLst>
              </p:spPr>
              <p:txBody>
                <a:bodyPr lIns="93247" tIns="46623" rIns="93247" bIns="46623"/>
                <a:lstStyle/>
                <a:p>
                  <a:pPr defTabSz="914224" eaLnBrk="1" fontAlgn="auto" hangingPunct="1">
                    <a:spcBef>
                      <a:spcPts val="0"/>
                    </a:spcBef>
                    <a:spcAft>
                      <a:spcPts val="0"/>
                    </a:spcAft>
                    <a:defRPr/>
                  </a:pPr>
                  <a:endParaRPr lang="sl-SI" sz="1836" kern="0" dirty="0">
                    <a:solidFill>
                      <a:sysClr val="windowText" lastClr="000000"/>
                    </a:solidFill>
                    <a:latin typeface="+mn-lt"/>
                  </a:endParaRPr>
                </a:p>
              </p:txBody>
            </p:sp>
            <p:sp>
              <p:nvSpPr>
                <p:cNvPr id="108" name="Freeform 82">
                  <a:extLst>
                    <a:ext uri="{FF2B5EF4-FFF2-40B4-BE49-F238E27FC236}">
                      <a16:creationId xmlns:a16="http://schemas.microsoft.com/office/drawing/2014/main" id="{3ABC5C4A-36FE-4396-8CDE-9480C7DA20B8}"/>
                    </a:ext>
                  </a:extLst>
                </p:cNvPr>
                <p:cNvSpPr>
                  <a:spLocks/>
                </p:cNvSpPr>
                <p:nvPr/>
              </p:nvSpPr>
              <p:spPr bwMode="auto">
                <a:xfrm>
                  <a:off x="10952822" y="3952547"/>
                  <a:ext cx="0" cy="0"/>
                </a:xfrm>
                <a:custGeom>
                  <a:avLst/>
                  <a:gdLst/>
                  <a:ahLst/>
                  <a:cxnLst>
                    <a:cxn ang="0">
                      <a:pos x="0" y="0"/>
                    </a:cxn>
                    <a:cxn ang="0">
                      <a:pos x="0" y="0"/>
                    </a:cxn>
                    <a:cxn ang="0">
                      <a:pos x="0" y="0"/>
                    </a:cxn>
                  </a:cxnLst>
                  <a:rect l="0" t="0" r="r" b="b"/>
                  <a:pathLst>
                    <a:path>
                      <a:moveTo>
                        <a:pt x="0" y="0"/>
                      </a:moveTo>
                      <a:cubicBezTo>
                        <a:pt x="0" y="0"/>
                        <a:pt x="0" y="0"/>
                        <a:pt x="0" y="0"/>
                      </a:cubicBezTo>
                      <a:cubicBezTo>
                        <a:pt x="0" y="0"/>
                        <a:pt x="0" y="0"/>
                        <a:pt x="0" y="0"/>
                      </a:cubicBezTo>
                      <a:close/>
                    </a:path>
                  </a:pathLst>
                </a:custGeom>
                <a:solidFill>
                  <a:srgbClr val="FFD60A"/>
                </a:solidFill>
                <a:ln>
                  <a:noFill/>
                </a:ln>
                <a:extLst>
                  <a:ext uri="{91240B29-F687-4F45-9708-019B960494DF}">
                    <a14:hiddenLine xmlns:a14="http://schemas.microsoft.com/office/drawing/2010/main" w="9525">
                      <a:solidFill>
                        <a:srgbClr val="000000"/>
                      </a:solidFill>
                      <a:round/>
                      <a:headEnd/>
                      <a:tailEnd/>
                    </a14:hiddenLine>
                  </a:ext>
                </a:extLst>
              </p:spPr>
              <p:txBody>
                <a:bodyPr lIns="93247" tIns="46623" rIns="93247" bIns="46623"/>
                <a:lstStyle/>
                <a:p>
                  <a:pPr defTabSz="914224" eaLnBrk="1" fontAlgn="auto" hangingPunct="1">
                    <a:spcBef>
                      <a:spcPts val="0"/>
                    </a:spcBef>
                    <a:spcAft>
                      <a:spcPts val="0"/>
                    </a:spcAft>
                    <a:defRPr/>
                  </a:pPr>
                  <a:endParaRPr lang="sl-SI" sz="1836" kern="0" dirty="0">
                    <a:solidFill>
                      <a:sysClr val="windowText" lastClr="000000"/>
                    </a:solidFill>
                    <a:latin typeface="+mn-lt"/>
                  </a:endParaRPr>
                </a:p>
              </p:txBody>
            </p:sp>
            <p:sp>
              <p:nvSpPr>
                <p:cNvPr id="109" name="Freeform 83">
                  <a:extLst>
                    <a:ext uri="{FF2B5EF4-FFF2-40B4-BE49-F238E27FC236}">
                      <a16:creationId xmlns:a16="http://schemas.microsoft.com/office/drawing/2014/main" id="{60E03D07-DA19-4D18-BD21-1B07AC7F8987}"/>
                    </a:ext>
                  </a:extLst>
                </p:cNvPr>
                <p:cNvSpPr>
                  <a:spLocks/>
                </p:cNvSpPr>
                <p:nvPr/>
              </p:nvSpPr>
              <p:spPr bwMode="auto">
                <a:xfrm>
                  <a:off x="10950827" y="3948553"/>
                  <a:ext cx="1995" cy="0"/>
                </a:xfrm>
                <a:custGeom>
                  <a:avLst/>
                  <a:gdLst>
                    <a:gd name="T0" fmla="*/ 1 w 1"/>
                    <a:gd name="T1" fmla="*/ 0 w 1"/>
                    <a:gd name="T2" fmla="*/ 1 w 1"/>
                  </a:gdLst>
                  <a:ahLst/>
                  <a:cxnLst>
                    <a:cxn ang="0">
                      <a:pos x="T0" y="0"/>
                    </a:cxn>
                    <a:cxn ang="0">
                      <a:pos x="T1" y="0"/>
                    </a:cxn>
                    <a:cxn ang="0">
                      <a:pos x="T2" y="0"/>
                    </a:cxn>
                  </a:cxnLst>
                  <a:rect l="0" t="0" r="r" b="b"/>
                  <a:pathLst>
                    <a:path w="1">
                      <a:moveTo>
                        <a:pt x="1" y="0"/>
                      </a:moveTo>
                      <a:cubicBezTo>
                        <a:pt x="1" y="0"/>
                        <a:pt x="1" y="0"/>
                        <a:pt x="0" y="0"/>
                      </a:cubicBezTo>
                      <a:cubicBezTo>
                        <a:pt x="1" y="0"/>
                        <a:pt x="1" y="0"/>
                        <a:pt x="1" y="0"/>
                      </a:cubicBezTo>
                      <a:close/>
                    </a:path>
                  </a:pathLst>
                </a:custGeom>
                <a:solidFill>
                  <a:srgbClr val="FFD60A"/>
                </a:solidFill>
                <a:ln>
                  <a:noFill/>
                </a:ln>
                <a:extLst>
                  <a:ext uri="{91240B29-F687-4F45-9708-019B960494DF}">
                    <a14:hiddenLine xmlns:a14="http://schemas.microsoft.com/office/drawing/2010/main" w="9525">
                      <a:solidFill>
                        <a:srgbClr val="000000"/>
                      </a:solidFill>
                      <a:round/>
                      <a:headEnd/>
                      <a:tailEnd/>
                    </a14:hiddenLine>
                  </a:ext>
                </a:extLst>
              </p:spPr>
              <p:txBody>
                <a:bodyPr lIns="93247" tIns="46623" rIns="93247" bIns="46623"/>
                <a:lstStyle/>
                <a:p>
                  <a:pPr defTabSz="914224" eaLnBrk="1" fontAlgn="auto" hangingPunct="1">
                    <a:spcBef>
                      <a:spcPts val="0"/>
                    </a:spcBef>
                    <a:spcAft>
                      <a:spcPts val="0"/>
                    </a:spcAft>
                    <a:defRPr/>
                  </a:pPr>
                  <a:endParaRPr lang="sl-SI" sz="1836" kern="0" dirty="0">
                    <a:solidFill>
                      <a:sysClr val="windowText" lastClr="000000"/>
                    </a:solidFill>
                    <a:latin typeface="+mn-lt"/>
                  </a:endParaRPr>
                </a:p>
              </p:txBody>
            </p:sp>
            <p:sp>
              <p:nvSpPr>
                <p:cNvPr id="110" name="Freeform 84">
                  <a:extLst>
                    <a:ext uri="{FF2B5EF4-FFF2-40B4-BE49-F238E27FC236}">
                      <a16:creationId xmlns:a16="http://schemas.microsoft.com/office/drawing/2014/main" id="{81C8DE4E-4579-4B73-9F3B-FC7B81583C0A}"/>
                    </a:ext>
                  </a:extLst>
                </p:cNvPr>
                <p:cNvSpPr>
                  <a:spLocks/>
                </p:cNvSpPr>
                <p:nvPr/>
              </p:nvSpPr>
              <p:spPr bwMode="auto">
                <a:xfrm>
                  <a:off x="10952822" y="3948553"/>
                  <a:ext cx="0" cy="0"/>
                </a:xfrm>
                <a:custGeom>
                  <a:avLst/>
                  <a:gdLst/>
                  <a:ahLst/>
                  <a:cxnLst>
                    <a:cxn ang="0">
                      <a:pos x="0" y="0"/>
                    </a:cxn>
                    <a:cxn ang="0">
                      <a:pos x="0" y="0"/>
                    </a:cxn>
                    <a:cxn ang="0">
                      <a:pos x="0" y="0"/>
                    </a:cxn>
                  </a:cxnLst>
                  <a:rect l="0" t="0" r="r" b="b"/>
                  <a:pathLst>
                    <a:path>
                      <a:moveTo>
                        <a:pt x="0" y="0"/>
                      </a:moveTo>
                      <a:cubicBezTo>
                        <a:pt x="0" y="0"/>
                        <a:pt x="0" y="0"/>
                        <a:pt x="0" y="0"/>
                      </a:cubicBezTo>
                      <a:cubicBezTo>
                        <a:pt x="0" y="0"/>
                        <a:pt x="0" y="0"/>
                        <a:pt x="0" y="0"/>
                      </a:cubicBezTo>
                      <a:close/>
                    </a:path>
                  </a:pathLst>
                </a:custGeom>
                <a:solidFill>
                  <a:srgbClr val="FFD60A"/>
                </a:solidFill>
                <a:ln>
                  <a:noFill/>
                </a:ln>
                <a:extLst>
                  <a:ext uri="{91240B29-F687-4F45-9708-019B960494DF}">
                    <a14:hiddenLine xmlns:a14="http://schemas.microsoft.com/office/drawing/2010/main" w="9525">
                      <a:solidFill>
                        <a:srgbClr val="000000"/>
                      </a:solidFill>
                      <a:round/>
                      <a:headEnd/>
                      <a:tailEnd/>
                    </a14:hiddenLine>
                  </a:ext>
                </a:extLst>
              </p:spPr>
              <p:txBody>
                <a:bodyPr lIns="93247" tIns="46623" rIns="93247" bIns="46623"/>
                <a:lstStyle/>
                <a:p>
                  <a:pPr defTabSz="914224" eaLnBrk="1" fontAlgn="auto" hangingPunct="1">
                    <a:spcBef>
                      <a:spcPts val="0"/>
                    </a:spcBef>
                    <a:spcAft>
                      <a:spcPts val="0"/>
                    </a:spcAft>
                    <a:defRPr/>
                  </a:pPr>
                  <a:endParaRPr lang="sl-SI" sz="1836" kern="0" dirty="0">
                    <a:solidFill>
                      <a:sysClr val="windowText" lastClr="000000"/>
                    </a:solidFill>
                    <a:latin typeface="+mn-lt"/>
                  </a:endParaRPr>
                </a:p>
              </p:txBody>
            </p:sp>
            <p:sp>
              <p:nvSpPr>
                <p:cNvPr id="111" name="Freeform 85">
                  <a:extLst>
                    <a:ext uri="{FF2B5EF4-FFF2-40B4-BE49-F238E27FC236}">
                      <a16:creationId xmlns:a16="http://schemas.microsoft.com/office/drawing/2014/main" id="{48EEC425-3218-474B-9573-A0204E69054C}"/>
                    </a:ext>
                  </a:extLst>
                </p:cNvPr>
                <p:cNvSpPr>
                  <a:spLocks/>
                </p:cNvSpPr>
                <p:nvPr/>
              </p:nvSpPr>
              <p:spPr bwMode="auto">
                <a:xfrm>
                  <a:off x="10873059" y="3948553"/>
                  <a:ext cx="0" cy="0"/>
                </a:xfrm>
                <a:custGeom>
                  <a:avLst/>
                  <a:gdLst/>
                  <a:ahLst/>
                  <a:cxnLst>
                    <a:cxn ang="0">
                      <a:pos x="0" y="0"/>
                    </a:cxn>
                    <a:cxn ang="0">
                      <a:pos x="0" y="0"/>
                    </a:cxn>
                    <a:cxn ang="0">
                      <a:pos x="0" y="0"/>
                    </a:cxn>
                  </a:cxnLst>
                  <a:rect l="0" t="0" r="r" b="b"/>
                  <a:pathLst>
                    <a:path>
                      <a:moveTo>
                        <a:pt x="0" y="0"/>
                      </a:moveTo>
                      <a:cubicBezTo>
                        <a:pt x="0" y="0"/>
                        <a:pt x="0" y="0"/>
                        <a:pt x="0" y="0"/>
                      </a:cubicBezTo>
                      <a:cubicBezTo>
                        <a:pt x="0" y="0"/>
                        <a:pt x="0" y="0"/>
                        <a:pt x="0" y="0"/>
                      </a:cubicBezTo>
                      <a:close/>
                    </a:path>
                  </a:pathLst>
                </a:custGeom>
                <a:solidFill>
                  <a:srgbClr val="FFD60A"/>
                </a:solidFill>
                <a:ln>
                  <a:noFill/>
                </a:ln>
                <a:extLst>
                  <a:ext uri="{91240B29-F687-4F45-9708-019B960494DF}">
                    <a14:hiddenLine xmlns:a14="http://schemas.microsoft.com/office/drawing/2010/main" w="9525">
                      <a:solidFill>
                        <a:srgbClr val="000000"/>
                      </a:solidFill>
                      <a:round/>
                      <a:headEnd/>
                      <a:tailEnd/>
                    </a14:hiddenLine>
                  </a:ext>
                </a:extLst>
              </p:spPr>
              <p:txBody>
                <a:bodyPr lIns="93247" tIns="46623" rIns="93247" bIns="46623"/>
                <a:lstStyle/>
                <a:p>
                  <a:pPr defTabSz="914224" eaLnBrk="1" fontAlgn="auto" hangingPunct="1">
                    <a:spcBef>
                      <a:spcPts val="0"/>
                    </a:spcBef>
                    <a:spcAft>
                      <a:spcPts val="0"/>
                    </a:spcAft>
                    <a:defRPr/>
                  </a:pPr>
                  <a:endParaRPr lang="sl-SI" sz="1836" kern="0" dirty="0">
                    <a:solidFill>
                      <a:sysClr val="windowText" lastClr="000000"/>
                    </a:solidFill>
                    <a:latin typeface="+mn-lt"/>
                  </a:endParaRPr>
                </a:p>
              </p:txBody>
            </p:sp>
            <p:sp>
              <p:nvSpPr>
                <p:cNvPr id="112" name="Freeform 86">
                  <a:extLst>
                    <a:ext uri="{FF2B5EF4-FFF2-40B4-BE49-F238E27FC236}">
                      <a16:creationId xmlns:a16="http://schemas.microsoft.com/office/drawing/2014/main" id="{0688B2C5-2F8D-45ED-983C-73600669E6F9}"/>
                    </a:ext>
                  </a:extLst>
                </p:cNvPr>
                <p:cNvSpPr>
                  <a:spLocks/>
                </p:cNvSpPr>
                <p:nvPr/>
              </p:nvSpPr>
              <p:spPr bwMode="auto">
                <a:xfrm>
                  <a:off x="10954815" y="3954545"/>
                  <a:ext cx="0" cy="0"/>
                </a:xfrm>
                <a:custGeom>
                  <a:avLst/>
                  <a:gdLst>
                    <a:gd name="T0" fmla="*/ 1 h 1"/>
                    <a:gd name="T1" fmla="*/ 0 h 1"/>
                    <a:gd name="T2" fmla="*/ 1 h 1"/>
                  </a:gdLst>
                  <a:ahLst/>
                  <a:cxnLst>
                    <a:cxn ang="0">
                      <a:pos x="0" y="T0"/>
                    </a:cxn>
                    <a:cxn ang="0">
                      <a:pos x="0" y="T1"/>
                    </a:cxn>
                    <a:cxn ang="0">
                      <a:pos x="0" y="T2"/>
                    </a:cxn>
                  </a:cxnLst>
                  <a:rect l="0" t="0" r="r" b="b"/>
                  <a:pathLst>
                    <a:path h="1">
                      <a:moveTo>
                        <a:pt x="0" y="1"/>
                      </a:moveTo>
                      <a:cubicBezTo>
                        <a:pt x="0" y="1"/>
                        <a:pt x="0" y="0"/>
                        <a:pt x="0" y="0"/>
                      </a:cubicBezTo>
                      <a:cubicBezTo>
                        <a:pt x="0" y="0"/>
                        <a:pt x="0" y="1"/>
                        <a:pt x="0" y="1"/>
                      </a:cubicBezTo>
                      <a:close/>
                    </a:path>
                  </a:pathLst>
                </a:custGeom>
                <a:solidFill>
                  <a:srgbClr val="FFD60A"/>
                </a:solidFill>
                <a:ln>
                  <a:noFill/>
                </a:ln>
                <a:extLst>
                  <a:ext uri="{91240B29-F687-4F45-9708-019B960494DF}">
                    <a14:hiddenLine xmlns:a14="http://schemas.microsoft.com/office/drawing/2010/main" w="9525">
                      <a:solidFill>
                        <a:srgbClr val="000000"/>
                      </a:solidFill>
                      <a:round/>
                      <a:headEnd/>
                      <a:tailEnd/>
                    </a14:hiddenLine>
                  </a:ext>
                </a:extLst>
              </p:spPr>
              <p:txBody>
                <a:bodyPr lIns="93247" tIns="46623" rIns="93247" bIns="46623"/>
                <a:lstStyle/>
                <a:p>
                  <a:pPr defTabSz="914224" eaLnBrk="1" fontAlgn="auto" hangingPunct="1">
                    <a:spcBef>
                      <a:spcPts val="0"/>
                    </a:spcBef>
                    <a:spcAft>
                      <a:spcPts val="0"/>
                    </a:spcAft>
                    <a:defRPr/>
                  </a:pPr>
                  <a:endParaRPr lang="sl-SI" sz="1836" kern="0" dirty="0">
                    <a:solidFill>
                      <a:sysClr val="windowText" lastClr="000000"/>
                    </a:solidFill>
                    <a:latin typeface="+mn-lt"/>
                  </a:endParaRPr>
                </a:p>
              </p:txBody>
            </p:sp>
            <p:sp>
              <p:nvSpPr>
                <p:cNvPr id="113" name="Freeform 87">
                  <a:extLst>
                    <a:ext uri="{FF2B5EF4-FFF2-40B4-BE49-F238E27FC236}">
                      <a16:creationId xmlns:a16="http://schemas.microsoft.com/office/drawing/2014/main" id="{578D0141-E264-4A4C-AD47-13585BB9A02F}"/>
                    </a:ext>
                  </a:extLst>
                </p:cNvPr>
                <p:cNvSpPr>
                  <a:spLocks/>
                </p:cNvSpPr>
                <p:nvPr/>
              </p:nvSpPr>
              <p:spPr bwMode="auto">
                <a:xfrm>
                  <a:off x="10954815" y="3956542"/>
                  <a:ext cx="0" cy="1998"/>
                </a:xfrm>
                <a:custGeom>
                  <a:avLst/>
                  <a:gdLst>
                    <a:gd name="T0" fmla="*/ 1 h 1"/>
                    <a:gd name="T1" fmla="*/ 0 h 1"/>
                    <a:gd name="T2" fmla="*/ 1 h 1"/>
                  </a:gdLst>
                  <a:ahLst/>
                  <a:cxnLst>
                    <a:cxn ang="0">
                      <a:pos x="0" y="T0"/>
                    </a:cxn>
                    <a:cxn ang="0">
                      <a:pos x="0" y="T1"/>
                    </a:cxn>
                    <a:cxn ang="0">
                      <a:pos x="0" y="T2"/>
                    </a:cxn>
                  </a:cxnLst>
                  <a:rect l="0" t="0" r="r" b="b"/>
                  <a:pathLst>
                    <a:path h="1">
                      <a:moveTo>
                        <a:pt x="0" y="1"/>
                      </a:moveTo>
                      <a:cubicBezTo>
                        <a:pt x="0" y="1"/>
                        <a:pt x="0" y="0"/>
                        <a:pt x="0" y="0"/>
                      </a:cubicBezTo>
                      <a:cubicBezTo>
                        <a:pt x="0" y="0"/>
                        <a:pt x="0" y="1"/>
                        <a:pt x="0" y="1"/>
                      </a:cubicBezTo>
                      <a:close/>
                    </a:path>
                  </a:pathLst>
                </a:custGeom>
                <a:solidFill>
                  <a:srgbClr val="FFD60A"/>
                </a:solidFill>
                <a:ln>
                  <a:noFill/>
                </a:ln>
                <a:extLst>
                  <a:ext uri="{91240B29-F687-4F45-9708-019B960494DF}">
                    <a14:hiddenLine xmlns:a14="http://schemas.microsoft.com/office/drawing/2010/main" w="9525">
                      <a:solidFill>
                        <a:srgbClr val="000000"/>
                      </a:solidFill>
                      <a:round/>
                      <a:headEnd/>
                      <a:tailEnd/>
                    </a14:hiddenLine>
                  </a:ext>
                </a:extLst>
              </p:spPr>
              <p:txBody>
                <a:bodyPr lIns="93247" tIns="46623" rIns="93247" bIns="46623"/>
                <a:lstStyle/>
                <a:p>
                  <a:pPr defTabSz="914224" eaLnBrk="1" fontAlgn="auto" hangingPunct="1">
                    <a:spcBef>
                      <a:spcPts val="0"/>
                    </a:spcBef>
                    <a:spcAft>
                      <a:spcPts val="0"/>
                    </a:spcAft>
                    <a:defRPr/>
                  </a:pPr>
                  <a:endParaRPr lang="sl-SI" sz="1836" kern="0" dirty="0">
                    <a:solidFill>
                      <a:sysClr val="windowText" lastClr="000000"/>
                    </a:solidFill>
                    <a:latin typeface="+mn-lt"/>
                  </a:endParaRPr>
                </a:p>
              </p:txBody>
            </p:sp>
            <p:sp>
              <p:nvSpPr>
                <p:cNvPr id="114" name="Rectangle 88">
                  <a:extLst>
                    <a:ext uri="{FF2B5EF4-FFF2-40B4-BE49-F238E27FC236}">
                      <a16:creationId xmlns:a16="http://schemas.microsoft.com/office/drawing/2014/main" id="{4A28365B-8644-4783-BFD1-09DD56C17C67}"/>
                    </a:ext>
                  </a:extLst>
                </p:cNvPr>
                <p:cNvSpPr>
                  <a:spLocks noChangeArrowheads="1"/>
                </p:cNvSpPr>
                <p:nvPr/>
              </p:nvSpPr>
              <p:spPr bwMode="auto">
                <a:xfrm>
                  <a:off x="10950827" y="3946556"/>
                  <a:ext cx="1995" cy="1997"/>
                </a:xfrm>
                <a:prstGeom prst="rect">
                  <a:avLst/>
                </a:prstGeom>
                <a:solidFill>
                  <a:srgbClr val="FFD60A"/>
                </a:solidFill>
                <a:ln>
                  <a:noFill/>
                </a:ln>
                <a:extLst>
                  <a:ext uri="{91240B29-F687-4F45-9708-019B960494DF}">
                    <a14:hiddenLine xmlns:a14="http://schemas.microsoft.com/office/drawing/2010/main" w="9525">
                      <a:solidFill>
                        <a:srgbClr val="000000"/>
                      </a:solidFill>
                      <a:miter lim="800000"/>
                      <a:headEnd/>
                      <a:tailEnd/>
                    </a14:hiddenLine>
                  </a:ext>
                </a:extLst>
              </p:spPr>
              <p:txBody>
                <a:bodyPr lIns="93247" tIns="46623" rIns="93247" bIns="46623"/>
                <a:lstStyle/>
                <a:p>
                  <a:pPr defTabSz="914224" eaLnBrk="1" fontAlgn="auto" hangingPunct="1">
                    <a:spcBef>
                      <a:spcPts val="0"/>
                    </a:spcBef>
                    <a:spcAft>
                      <a:spcPts val="0"/>
                    </a:spcAft>
                    <a:defRPr/>
                  </a:pPr>
                  <a:endParaRPr lang="sl-SI" sz="1836" kern="0" dirty="0">
                    <a:solidFill>
                      <a:sysClr val="windowText" lastClr="000000"/>
                    </a:solidFill>
                    <a:latin typeface="+mn-lt"/>
                  </a:endParaRPr>
                </a:p>
              </p:txBody>
            </p:sp>
            <p:sp>
              <p:nvSpPr>
                <p:cNvPr id="115" name="Freeform 89">
                  <a:extLst>
                    <a:ext uri="{FF2B5EF4-FFF2-40B4-BE49-F238E27FC236}">
                      <a16:creationId xmlns:a16="http://schemas.microsoft.com/office/drawing/2014/main" id="{C73219D8-62FD-4546-97DF-C620CFA99D80}"/>
                    </a:ext>
                  </a:extLst>
                </p:cNvPr>
                <p:cNvSpPr>
                  <a:spLocks/>
                </p:cNvSpPr>
                <p:nvPr/>
              </p:nvSpPr>
              <p:spPr bwMode="auto">
                <a:xfrm>
                  <a:off x="10869071" y="3954545"/>
                  <a:ext cx="1993" cy="0"/>
                </a:xfrm>
                <a:custGeom>
                  <a:avLst/>
                  <a:gdLst>
                    <a:gd name="T0" fmla="*/ 1 w 1"/>
                    <a:gd name="T1" fmla="*/ 0 w 1"/>
                    <a:gd name="T2" fmla="*/ 1 w 1"/>
                  </a:gdLst>
                  <a:ahLst/>
                  <a:cxnLst>
                    <a:cxn ang="0">
                      <a:pos x="T0" y="0"/>
                    </a:cxn>
                    <a:cxn ang="0">
                      <a:pos x="T1" y="0"/>
                    </a:cxn>
                    <a:cxn ang="0">
                      <a:pos x="T2" y="0"/>
                    </a:cxn>
                  </a:cxnLst>
                  <a:rect l="0" t="0" r="r" b="b"/>
                  <a:pathLst>
                    <a:path w="1">
                      <a:moveTo>
                        <a:pt x="1" y="0"/>
                      </a:moveTo>
                      <a:cubicBezTo>
                        <a:pt x="0" y="0"/>
                        <a:pt x="0" y="0"/>
                        <a:pt x="0" y="0"/>
                      </a:cubicBezTo>
                      <a:cubicBezTo>
                        <a:pt x="0" y="0"/>
                        <a:pt x="0" y="0"/>
                        <a:pt x="1" y="0"/>
                      </a:cubicBezTo>
                      <a:close/>
                    </a:path>
                  </a:pathLst>
                </a:custGeom>
                <a:solidFill>
                  <a:srgbClr val="FFD60A"/>
                </a:solidFill>
                <a:ln>
                  <a:noFill/>
                </a:ln>
                <a:extLst>
                  <a:ext uri="{91240B29-F687-4F45-9708-019B960494DF}">
                    <a14:hiddenLine xmlns:a14="http://schemas.microsoft.com/office/drawing/2010/main" w="9525">
                      <a:solidFill>
                        <a:srgbClr val="000000"/>
                      </a:solidFill>
                      <a:round/>
                      <a:headEnd/>
                      <a:tailEnd/>
                    </a14:hiddenLine>
                  </a:ext>
                </a:extLst>
              </p:spPr>
              <p:txBody>
                <a:bodyPr lIns="93247" tIns="46623" rIns="93247" bIns="46623"/>
                <a:lstStyle/>
                <a:p>
                  <a:pPr defTabSz="914224" eaLnBrk="1" fontAlgn="auto" hangingPunct="1">
                    <a:spcBef>
                      <a:spcPts val="0"/>
                    </a:spcBef>
                    <a:spcAft>
                      <a:spcPts val="0"/>
                    </a:spcAft>
                    <a:defRPr/>
                  </a:pPr>
                  <a:endParaRPr lang="sl-SI" sz="1836" kern="0" dirty="0">
                    <a:solidFill>
                      <a:sysClr val="windowText" lastClr="000000"/>
                    </a:solidFill>
                    <a:latin typeface="+mn-lt"/>
                  </a:endParaRPr>
                </a:p>
              </p:txBody>
            </p:sp>
            <p:sp>
              <p:nvSpPr>
                <p:cNvPr id="116" name="Freeform 90">
                  <a:extLst>
                    <a:ext uri="{FF2B5EF4-FFF2-40B4-BE49-F238E27FC236}">
                      <a16:creationId xmlns:a16="http://schemas.microsoft.com/office/drawing/2014/main" id="{66857C6D-ED39-4C3E-9250-9E638F97C7CD}"/>
                    </a:ext>
                  </a:extLst>
                </p:cNvPr>
                <p:cNvSpPr>
                  <a:spLocks/>
                </p:cNvSpPr>
                <p:nvPr/>
              </p:nvSpPr>
              <p:spPr bwMode="auto">
                <a:xfrm>
                  <a:off x="10871065" y="3952547"/>
                  <a:ext cx="0" cy="0"/>
                </a:xfrm>
                <a:custGeom>
                  <a:avLst/>
                  <a:gdLst/>
                  <a:ahLst/>
                  <a:cxnLst>
                    <a:cxn ang="0">
                      <a:pos x="0" y="0"/>
                    </a:cxn>
                    <a:cxn ang="0">
                      <a:pos x="0" y="0"/>
                    </a:cxn>
                    <a:cxn ang="0">
                      <a:pos x="0" y="0"/>
                    </a:cxn>
                  </a:cxnLst>
                  <a:rect l="0" t="0" r="r" b="b"/>
                  <a:pathLst>
                    <a:path>
                      <a:moveTo>
                        <a:pt x="0" y="0"/>
                      </a:moveTo>
                      <a:cubicBezTo>
                        <a:pt x="0" y="0"/>
                        <a:pt x="0" y="0"/>
                        <a:pt x="0" y="0"/>
                      </a:cubicBezTo>
                      <a:cubicBezTo>
                        <a:pt x="0" y="0"/>
                        <a:pt x="0" y="0"/>
                        <a:pt x="0" y="0"/>
                      </a:cubicBezTo>
                      <a:close/>
                    </a:path>
                  </a:pathLst>
                </a:custGeom>
                <a:solidFill>
                  <a:srgbClr val="FFD60A"/>
                </a:solidFill>
                <a:ln>
                  <a:noFill/>
                </a:ln>
                <a:extLst>
                  <a:ext uri="{91240B29-F687-4F45-9708-019B960494DF}">
                    <a14:hiddenLine xmlns:a14="http://schemas.microsoft.com/office/drawing/2010/main" w="9525">
                      <a:solidFill>
                        <a:srgbClr val="000000"/>
                      </a:solidFill>
                      <a:round/>
                      <a:headEnd/>
                      <a:tailEnd/>
                    </a14:hiddenLine>
                  </a:ext>
                </a:extLst>
              </p:spPr>
              <p:txBody>
                <a:bodyPr lIns="93247" tIns="46623" rIns="93247" bIns="46623"/>
                <a:lstStyle/>
                <a:p>
                  <a:pPr defTabSz="914224" eaLnBrk="1" fontAlgn="auto" hangingPunct="1">
                    <a:spcBef>
                      <a:spcPts val="0"/>
                    </a:spcBef>
                    <a:spcAft>
                      <a:spcPts val="0"/>
                    </a:spcAft>
                    <a:defRPr/>
                  </a:pPr>
                  <a:endParaRPr lang="sl-SI" sz="1836" kern="0" dirty="0">
                    <a:solidFill>
                      <a:sysClr val="windowText" lastClr="000000"/>
                    </a:solidFill>
                    <a:latin typeface="+mn-lt"/>
                  </a:endParaRPr>
                </a:p>
              </p:txBody>
            </p:sp>
            <p:sp>
              <p:nvSpPr>
                <p:cNvPr id="117" name="Freeform 91">
                  <a:extLst>
                    <a:ext uri="{FF2B5EF4-FFF2-40B4-BE49-F238E27FC236}">
                      <a16:creationId xmlns:a16="http://schemas.microsoft.com/office/drawing/2014/main" id="{8941F5E7-C506-4E41-945F-3E9A4D633628}"/>
                    </a:ext>
                  </a:extLst>
                </p:cNvPr>
                <p:cNvSpPr>
                  <a:spLocks/>
                </p:cNvSpPr>
                <p:nvPr/>
              </p:nvSpPr>
              <p:spPr bwMode="auto">
                <a:xfrm>
                  <a:off x="10873059" y="3950551"/>
                  <a:ext cx="0" cy="0"/>
                </a:xfrm>
                <a:custGeom>
                  <a:avLst/>
                  <a:gdLst/>
                  <a:ahLst/>
                  <a:cxnLst>
                    <a:cxn ang="0">
                      <a:pos x="0" y="0"/>
                    </a:cxn>
                    <a:cxn ang="0">
                      <a:pos x="0" y="0"/>
                    </a:cxn>
                    <a:cxn ang="0">
                      <a:pos x="0" y="0"/>
                    </a:cxn>
                  </a:cxnLst>
                  <a:rect l="0" t="0" r="r" b="b"/>
                  <a:pathLst>
                    <a:path>
                      <a:moveTo>
                        <a:pt x="0" y="0"/>
                      </a:moveTo>
                      <a:cubicBezTo>
                        <a:pt x="0" y="0"/>
                        <a:pt x="0" y="0"/>
                        <a:pt x="0" y="0"/>
                      </a:cubicBezTo>
                      <a:cubicBezTo>
                        <a:pt x="0" y="0"/>
                        <a:pt x="0" y="0"/>
                        <a:pt x="0" y="0"/>
                      </a:cubicBezTo>
                      <a:close/>
                    </a:path>
                  </a:pathLst>
                </a:custGeom>
                <a:solidFill>
                  <a:srgbClr val="FFD60A"/>
                </a:solidFill>
                <a:ln>
                  <a:noFill/>
                </a:ln>
                <a:extLst>
                  <a:ext uri="{91240B29-F687-4F45-9708-019B960494DF}">
                    <a14:hiddenLine xmlns:a14="http://schemas.microsoft.com/office/drawing/2010/main" w="9525">
                      <a:solidFill>
                        <a:srgbClr val="000000"/>
                      </a:solidFill>
                      <a:round/>
                      <a:headEnd/>
                      <a:tailEnd/>
                    </a14:hiddenLine>
                  </a:ext>
                </a:extLst>
              </p:spPr>
              <p:txBody>
                <a:bodyPr lIns="93247" tIns="46623" rIns="93247" bIns="46623"/>
                <a:lstStyle/>
                <a:p>
                  <a:pPr defTabSz="914224" eaLnBrk="1" fontAlgn="auto" hangingPunct="1">
                    <a:spcBef>
                      <a:spcPts val="0"/>
                    </a:spcBef>
                    <a:spcAft>
                      <a:spcPts val="0"/>
                    </a:spcAft>
                    <a:defRPr/>
                  </a:pPr>
                  <a:endParaRPr lang="sl-SI" sz="1836" kern="0" dirty="0">
                    <a:solidFill>
                      <a:sysClr val="windowText" lastClr="000000"/>
                    </a:solidFill>
                    <a:latin typeface="+mn-lt"/>
                  </a:endParaRPr>
                </a:p>
              </p:txBody>
            </p:sp>
            <p:sp>
              <p:nvSpPr>
                <p:cNvPr id="118" name="Freeform 92">
                  <a:extLst>
                    <a:ext uri="{FF2B5EF4-FFF2-40B4-BE49-F238E27FC236}">
                      <a16:creationId xmlns:a16="http://schemas.microsoft.com/office/drawing/2014/main" id="{95C60680-2C67-4048-9AEB-C801288FF41D}"/>
                    </a:ext>
                  </a:extLst>
                </p:cNvPr>
                <p:cNvSpPr>
                  <a:spLocks/>
                </p:cNvSpPr>
                <p:nvPr/>
              </p:nvSpPr>
              <p:spPr bwMode="auto">
                <a:xfrm>
                  <a:off x="10871065" y="3954545"/>
                  <a:ext cx="0" cy="0"/>
                </a:xfrm>
                <a:custGeom>
                  <a:avLst/>
                  <a:gdLst>
                    <a:gd name="T0" fmla="*/ 0 h 1"/>
                    <a:gd name="T1" fmla="*/ 1 h 1"/>
                    <a:gd name="T2" fmla="*/ 0 h 1"/>
                  </a:gdLst>
                  <a:ahLst/>
                  <a:cxnLst>
                    <a:cxn ang="0">
                      <a:pos x="0" y="T0"/>
                    </a:cxn>
                    <a:cxn ang="0">
                      <a:pos x="0" y="T1"/>
                    </a:cxn>
                    <a:cxn ang="0">
                      <a:pos x="0" y="T2"/>
                    </a:cxn>
                  </a:cxnLst>
                  <a:rect l="0" t="0" r="r" b="b"/>
                  <a:pathLst>
                    <a:path h="1">
                      <a:moveTo>
                        <a:pt x="0" y="0"/>
                      </a:moveTo>
                      <a:cubicBezTo>
                        <a:pt x="0" y="1"/>
                        <a:pt x="0" y="1"/>
                        <a:pt x="0" y="1"/>
                      </a:cubicBezTo>
                      <a:cubicBezTo>
                        <a:pt x="0" y="1"/>
                        <a:pt x="0" y="1"/>
                        <a:pt x="0" y="0"/>
                      </a:cubicBezTo>
                      <a:close/>
                    </a:path>
                  </a:pathLst>
                </a:custGeom>
                <a:solidFill>
                  <a:srgbClr val="FFD60A"/>
                </a:solidFill>
                <a:ln>
                  <a:noFill/>
                </a:ln>
                <a:extLst>
                  <a:ext uri="{91240B29-F687-4F45-9708-019B960494DF}">
                    <a14:hiddenLine xmlns:a14="http://schemas.microsoft.com/office/drawing/2010/main" w="9525">
                      <a:solidFill>
                        <a:srgbClr val="000000"/>
                      </a:solidFill>
                      <a:round/>
                      <a:headEnd/>
                      <a:tailEnd/>
                    </a14:hiddenLine>
                  </a:ext>
                </a:extLst>
              </p:spPr>
              <p:txBody>
                <a:bodyPr lIns="93247" tIns="46623" rIns="93247" bIns="46623"/>
                <a:lstStyle/>
                <a:p>
                  <a:pPr defTabSz="914224" eaLnBrk="1" fontAlgn="auto" hangingPunct="1">
                    <a:spcBef>
                      <a:spcPts val="0"/>
                    </a:spcBef>
                    <a:spcAft>
                      <a:spcPts val="0"/>
                    </a:spcAft>
                    <a:defRPr/>
                  </a:pPr>
                  <a:endParaRPr lang="sl-SI" sz="1836" kern="0" dirty="0">
                    <a:solidFill>
                      <a:sysClr val="windowText" lastClr="000000"/>
                    </a:solidFill>
                    <a:latin typeface="+mn-lt"/>
                  </a:endParaRPr>
                </a:p>
              </p:txBody>
            </p:sp>
            <p:sp>
              <p:nvSpPr>
                <p:cNvPr id="119" name="Freeform 93">
                  <a:extLst>
                    <a:ext uri="{FF2B5EF4-FFF2-40B4-BE49-F238E27FC236}">
                      <a16:creationId xmlns:a16="http://schemas.microsoft.com/office/drawing/2014/main" id="{B2E18A04-5F85-4F1F-A783-EA873506C6B1}"/>
                    </a:ext>
                  </a:extLst>
                </p:cNvPr>
                <p:cNvSpPr>
                  <a:spLocks/>
                </p:cNvSpPr>
                <p:nvPr/>
              </p:nvSpPr>
              <p:spPr bwMode="auto">
                <a:xfrm>
                  <a:off x="10863089" y="3942562"/>
                  <a:ext cx="99703" cy="89872"/>
                </a:xfrm>
                <a:custGeom>
                  <a:avLst/>
                  <a:gdLst>
                    <a:gd name="T0" fmla="*/ 74 w 78"/>
                    <a:gd name="T1" fmla="*/ 17 h 70"/>
                    <a:gd name="T2" fmla="*/ 72 w 78"/>
                    <a:gd name="T3" fmla="*/ 17 h 70"/>
                    <a:gd name="T4" fmla="*/ 72 w 78"/>
                    <a:gd name="T5" fmla="*/ 12 h 70"/>
                    <a:gd name="T6" fmla="*/ 72 w 78"/>
                    <a:gd name="T7" fmla="*/ 11 h 70"/>
                    <a:gd name="T8" fmla="*/ 72 w 78"/>
                    <a:gd name="T9" fmla="*/ 10 h 70"/>
                    <a:gd name="T10" fmla="*/ 72 w 78"/>
                    <a:gd name="T11" fmla="*/ 9 h 70"/>
                    <a:gd name="T12" fmla="*/ 72 w 78"/>
                    <a:gd name="T13" fmla="*/ 9 h 70"/>
                    <a:gd name="T14" fmla="*/ 71 w 78"/>
                    <a:gd name="T15" fmla="*/ 8 h 70"/>
                    <a:gd name="T16" fmla="*/ 71 w 78"/>
                    <a:gd name="T17" fmla="*/ 7 h 70"/>
                    <a:gd name="T18" fmla="*/ 71 w 78"/>
                    <a:gd name="T19" fmla="*/ 7 h 70"/>
                    <a:gd name="T20" fmla="*/ 70 w 78"/>
                    <a:gd name="T21" fmla="*/ 5 h 70"/>
                    <a:gd name="T22" fmla="*/ 70 w 78"/>
                    <a:gd name="T23" fmla="*/ 5 h 70"/>
                    <a:gd name="T24" fmla="*/ 70 w 78"/>
                    <a:gd name="T25" fmla="*/ 4 h 70"/>
                    <a:gd name="T26" fmla="*/ 69 w 78"/>
                    <a:gd name="T27" fmla="*/ 4 h 70"/>
                    <a:gd name="T28" fmla="*/ 69 w 78"/>
                    <a:gd name="T29" fmla="*/ 3 h 70"/>
                    <a:gd name="T30" fmla="*/ 69 w 78"/>
                    <a:gd name="T31" fmla="*/ 3 h 70"/>
                    <a:gd name="T32" fmla="*/ 63 w 78"/>
                    <a:gd name="T33" fmla="*/ 3 h 70"/>
                    <a:gd name="T34" fmla="*/ 52 w 78"/>
                    <a:gd name="T35" fmla="*/ 1 h 70"/>
                    <a:gd name="T36" fmla="*/ 32 w 78"/>
                    <a:gd name="T37" fmla="*/ 3 h 70"/>
                    <a:gd name="T38" fmla="*/ 10 w 78"/>
                    <a:gd name="T39" fmla="*/ 0 h 70"/>
                    <a:gd name="T40" fmla="*/ 7 w 78"/>
                    <a:gd name="T41" fmla="*/ 4 h 70"/>
                    <a:gd name="T42" fmla="*/ 7 w 78"/>
                    <a:gd name="T43" fmla="*/ 4 h 70"/>
                    <a:gd name="T44" fmla="*/ 7 w 78"/>
                    <a:gd name="T45" fmla="*/ 6 h 70"/>
                    <a:gd name="T46" fmla="*/ 7 w 78"/>
                    <a:gd name="T47" fmla="*/ 6 h 70"/>
                    <a:gd name="T48" fmla="*/ 6 w 78"/>
                    <a:gd name="T49" fmla="*/ 7 h 70"/>
                    <a:gd name="T50" fmla="*/ 6 w 78"/>
                    <a:gd name="T51" fmla="*/ 7 h 70"/>
                    <a:gd name="T52" fmla="*/ 6 w 78"/>
                    <a:gd name="T53" fmla="*/ 8 h 70"/>
                    <a:gd name="T54" fmla="*/ 6 w 78"/>
                    <a:gd name="T55" fmla="*/ 9 h 70"/>
                    <a:gd name="T56" fmla="*/ 6 w 78"/>
                    <a:gd name="T57" fmla="*/ 10 h 70"/>
                    <a:gd name="T58" fmla="*/ 5 w 78"/>
                    <a:gd name="T59" fmla="*/ 10 h 70"/>
                    <a:gd name="T60" fmla="*/ 5 w 78"/>
                    <a:gd name="T61" fmla="*/ 12 h 70"/>
                    <a:gd name="T62" fmla="*/ 5 w 78"/>
                    <a:gd name="T63" fmla="*/ 17 h 70"/>
                    <a:gd name="T64" fmla="*/ 4 w 78"/>
                    <a:gd name="T65" fmla="*/ 17 h 70"/>
                    <a:gd name="T66" fmla="*/ 0 w 78"/>
                    <a:gd name="T67" fmla="*/ 23 h 70"/>
                    <a:gd name="T68" fmla="*/ 0 w 78"/>
                    <a:gd name="T69" fmla="*/ 35 h 70"/>
                    <a:gd name="T70" fmla="*/ 5 w 78"/>
                    <a:gd name="T71" fmla="*/ 40 h 70"/>
                    <a:gd name="T72" fmla="*/ 24 w 78"/>
                    <a:gd name="T73" fmla="*/ 70 h 70"/>
                    <a:gd name="T74" fmla="*/ 53 w 78"/>
                    <a:gd name="T75" fmla="*/ 70 h 70"/>
                    <a:gd name="T76" fmla="*/ 72 w 78"/>
                    <a:gd name="T77" fmla="*/ 40 h 70"/>
                    <a:gd name="T78" fmla="*/ 78 w 78"/>
                    <a:gd name="T79" fmla="*/ 35 h 70"/>
                    <a:gd name="T80" fmla="*/ 78 w 78"/>
                    <a:gd name="T81" fmla="*/ 23 h 70"/>
                    <a:gd name="T82" fmla="*/ 74 w 78"/>
                    <a:gd name="T83" fmla="*/ 17 h 70"/>
                  </a:gdLst>
                  <a:ahLst/>
                  <a:cxnLst>
                    <a:cxn ang="0">
                      <a:pos x="T0" y="T1"/>
                    </a:cxn>
                    <a:cxn ang="0">
                      <a:pos x="T2" y="T3"/>
                    </a:cxn>
                    <a:cxn ang="0">
                      <a:pos x="T4" y="T5"/>
                    </a:cxn>
                    <a:cxn ang="0">
                      <a:pos x="T6" y="T7"/>
                    </a:cxn>
                    <a:cxn ang="0">
                      <a:pos x="T8" y="T9"/>
                    </a:cxn>
                    <a:cxn ang="0">
                      <a:pos x="T10" y="T11"/>
                    </a:cxn>
                    <a:cxn ang="0">
                      <a:pos x="T12" y="T13"/>
                    </a:cxn>
                    <a:cxn ang="0">
                      <a:pos x="T14" y="T15"/>
                    </a:cxn>
                    <a:cxn ang="0">
                      <a:pos x="T16" y="T17"/>
                    </a:cxn>
                    <a:cxn ang="0">
                      <a:pos x="T18" y="T19"/>
                    </a:cxn>
                    <a:cxn ang="0">
                      <a:pos x="T20" y="T21"/>
                    </a:cxn>
                    <a:cxn ang="0">
                      <a:pos x="T22" y="T23"/>
                    </a:cxn>
                    <a:cxn ang="0">
                      <a:pos x="T24" y="T25"/>
                    </a:cxn>
                    <a:cxn ang="0">
                      <a:pos x="T26" y="T27"/>
                    </a:cxn>
                    <a:cxn ang="0">
                      <a:pos x="T28" y="T29"/>
                    </a:cxn>
                    <a:cxn ang="0">
                      <a:pos x="T30" y="T31"/>
                    </a:cxn>
                    <a:cxn ang="0">
                      <a:pos x="T32" y="T33"/>
                    </a:cxn>
                    <a:cxn ang="0">
                      <a:pos x="T34" y="T35"/>
                    </a:cxn>
                    <a:cxn ang="0">
                      <a:pos x="T36" y="T37"/>
                    </a:cxn>
                    <a:cxn ang="0">
                      <a:pos x="T38" y="T39"/>
                    </a:cxn>
                    <a:cxn ang="0">
                      <a:pos x="T40" y="T41"/>
                    </a:cxn>
                    <a:cxn ang="0">
                      <a:pos x="T42" y="T43"/>
                    </a:cxn>
                    <a:cxn ang="0">
                      <a:pos x="T44" y="T45"/>
                    </a:cxn>
                    <a:cxn ang="0">
                      <a:pos x="T46" y="T47"/>
                    </a:cxn>
                    <a:cxn ang="0">
                      <a:pos x="T48" y="T49"/>
                    </a:cxn>
                    <a:cxn ang="0">
                      <a:pos x="T50" y="T51"/>
                    </a:cxn>
                    <a:cxn ang="0">
                      <a:pos x="T52" y="T53"/>
                    </a:cxn>
                    <a:cxn ang="0">
                      <a:pos x="T54" y="T55"/>
                    </a:cxn>
                    <a:cxn ang="0">
                      <a:pos x="T56" y="T57"/>
                    </a:cxn>
                    <a:cxn ang="0">
                      <a:pos x="T58" y="T59"/>
                    </a:cxn>
                    <a:cxn ang="0">
                      <a:pos x="T60" y="T61"/>
                    </a:cxn>
                    <a:cxn ang="0">
                      <a:pos x="T62" y="T63"/>
                    </a:cxn>
                    <a:cxn ang="0">
                      <a:pos x="T64" y="T65"/>
                    </a:cxn>
                    <a:cxn ang="0">
                      <a:pos x="T66" y="T67"/>
                    </a:cxn>
                    <a:cxn ang="0">
                      <a:pos x="T68" y="T69"/>
                    </a:cxn>
                    <a:cxn ang="0">
                      <a:pos x="T70" y="T71"/>
                    </a:cxn>
                    <a:cxn ang="0">
                      <a:pos x="T72" y="T73"/>
                    </a:cxn>
                    <a:cxn ang="0">
                      <a:pos x="T74" y="T75"/>
                    </a:cxn>
                    <a:cxn ang="0">
                      <a:pos x="T76" y="T77"/>
                    </a:cxn>
                    <a:cxn ang="0">
                      <a:pos x="T78" y="T79"/>
                    </a:cxn>
                    <a:cxn ang="0">
                      <a:pos x="T80" y="T81"/>
                    </a:cxn>
                    <a:cxn ang="0">
                      <a:pos x="T82" y="T83"/>
                    </a:cxn>
                  </a:cxnLst>
                  <a:rect l="0" t="0" r="r" b="b"/>
                  <a:pathLst>
                    <a:path w="78" h="70">
                      <a:moveTo>
                        <a:pt x="74" y="17"/>
                      </a:moveTo>
                      <a:cubicBezTo>
                        <a:pt x="73" y="17"/>
                        <a:pt x="73" y="17"/>
                        <a:pt x="72" y="17"/>
                      </a:cubicBezTo>
                      <a:cubicBezTo>
                        <a:pt x="72" y="12"/>
                        <a:pt x="72" y="12"/>
                        <a:pt x="72" y="12"/>
                      </a:cubicBezTo>
                      <a:cubicBezTo>
                        <a:pt x="72" y="12"/>
                        <a:pt x="72" y="11"/>
                        <a:pt x="72" y="11"/>
                      </a:cubicBezTo>
                      <a:cubicBezTo>
                        <a:pt x="72" y="10"/>
                        <a:pt x="72" y="10"/>
                        <a:pt x="72" y="10"/>
                      </a:cubicBezTo>
                      <a:cubicBezTo>
                        <a:pt x="72" y="10"/>
                        <a:pt x="72" y="9"/>
                        <a:pt x="72" y="9"/>
                      </a:cubicBezTo>
                      <a:cubicBezTo>
                        <a:pt x="72" y="9"/>
                        <a:pt x="72" y="9"/>
                        <a:pt x="72" y="9"/>
                      </a:cubicBezTo>
                      <a:cubicBezTo>
                        <a:pt x="71" y="8"/>
                        <a:pt x="71" y="8"/>
                        <a:pt x="71" y="8"/>
                      </a:cubicBezTo>
                      <a:cubicBezTo>
                        <a:pt x="71" y="8"/>
                        <a:pt x="71" y="7"/>
                        <a:pt x="71" y="7"/>
                      </a:cubicBezTo>
                      <a:cubicBezTo>
                        <a:pt x="71" y="7"/>
                        <a:pt x="71" y="7"/>
                        <a:pt x="71" y="7"/>
                      </a:cubicBezTo>
                      <a:cubicBezTo>
                        <a:pt x="71" y="6"/>
                        <a:pt x="71" y="6"/>
                        <a:pt x="70" y="5"/>
                      </a:cubicBezTo>
                      <a:cubicBezTo>
                        <a:pt x="70" y="5"/>
                        <a:pt x="70" y="5"/>
                        <a:pt x="70" y="5"/>
                      </a:cubicBezTo>
                      <a:cubicBezTo>
                        <a:pt x="70" y="4"/>
                        <a:pt x="70" y="4"/>
                        <a:pt x="70" y="4"/>
                      </a:cubicBezTo>
                      <a:cubicBezTo>
                        <a:pt x="70" y="4"/>
                        <a:pt x="70" y="4"/>
                        <a:pt x="69" y="4"/>
                      </a:cubicBezTo>
                      <a:cubicBezTo>
                        <a:pt x="69" y="3"/>
                        <a:pt x="69" y="3"/>
                        <a:pt x="69" y="3"/>
                      </a:cubicBezTo>
                      <a:cubicBezTo>
                        <a:pt x="69" y="3"/>
                        <a:pt x="69" y="3"/>
                        <a:pt x="69" y="3"/>
                      </a:cubicBezTo>
                      <a:cubicBezTo>
                        <a:pt x="67" y="3"/>
                        <a:pt x="65" y="3"/>
                        <a:pt x="63" y="3"/>
                      </a:cubicBezTo>
                      <a:cubicBezTo>
                        <a:pt x="58" y="3"/>
                        <a:pt x="54" y="2"/>
                        <a:pt x="52" y="1"/>
                      </a:cubicBezTo>
                      <a:cubicBezTo>
                        <a:pt x="47" y="2"/>
                        <a:pt x="40" y="3"/>
                        <a:pt x="32" y="3"/>
                      </a:cubicBezTo>
                      <a:cubicBezTo>
                        <a:pt x="23" y="3"/>
                        <a:pt x="15" y="2"/>
                        <a:pt x="10" y="0"/>
                      </a:cubicBezTo>
                      <a:cubicBezTo>
                        <a:pt x="9" y="2"/>
                        <a:pt x="8" y="3"/>
                        <a:pt x="7" y="4"/>
                      </a:cubicBezTo>
                      <a:cubicBezTo>
                        <a:pt x="7" y="4"/>
                        <a:pt x="7" y="4"/>
                        <a:pt x="7" y="4"/>
                      </a:cubicBezTo>
                      <a:cubicBezTo>
                        <a:pt x="7" y="5"/>
                        <a:pt x="7" y="5"/>
                        <a:pt x="7" y="6"/>
                      </a:cubicBezTo>
                      <a:cubicBezTo>
                        <a:pt x="7" y="6"/>
                        <a:pt x="7" y="6"/>
                        <a:pt x="7" y="6"/>
                      </a:cubicBezTo>
                      <a:cubicBezTo>
                        <a:pt x="7" y="6"/>
                        <a:pt x="6" y="7"/>
                        <a:pt x="6" y="7"/>
                      </a:cubicBezTo>
                      <a:cubicBezTo>
                        <a:pt x="6" y="7"/>
                        <a:pt x="6" y="7"/>
                        <a:pt x="6" y="7"/>
                      </a:cubicBezTo>
                      <a:cubicBezTo>
                        <a:pt x="6" y="8"/>
                        <a:pt x="6" y="8"/>
                        <a:pt x="6" y="8"/>
                      </a:cubicBezTo>
                      <a:cubicBezTo>
                        <a:pt x="6" y="9"/>
                        <a:pt x="6" y="9"/>
                        <a:pt x="6" y="9"/>
                      </a:cubicBezTo>
                      <a:cubicBezTo>
                        <a:pt x="6" y="9"/>
                        <a:pt x="6" y="10"/>
                        <a:pt x="6" y="10"/>
                      </a:cubicBezTo>
                      <a:cubicBezTo>
                        <a:pt x="5" y="10"/>
                        <a:pt x="5" y="10"/>
                        <a:pt x="5" y="10"/>
                      </a:cubicBezTo>
                      <a:cubicBezTo>
                        <a:pt x="5" y="11"/>
                        <a:pt x="5" y="12"/>
                        <a:pt x="5" y="12"/>
                      </a:cubicBezTo>
                      <a:cubicBezTo>
                        <a:pt x="5" y="17"/>
                        <a:pt x="5" y="17"/>
                        <a:pt x="5" y="17"/>
                      </a:cubicBezTo>
                      <a:cubicBezTo>
                        <a:pt x="5" y="17"/>
                        <a:pt x="5" y="17"/>
                        <a:pt x="4" y="17"/>
                      </a:cubicBezTo>
                      <a:cubicBezTo>
                        <a:pt x="2" y="17"/>
                        <a:pt x="0" y="20"/>
                        <a:pt x="0" y="23"/>
                      </a:cubicBezTo>
                      <a:cubicBezTo>
                        <a:pt x="0" y="35"/>
                        <a:pt x="0" y="35"/>
                        <a:pt x="0" y="35"/>
                      </a:cubicBezTo>
                      <a:cubicBezTo>
                        <a:pt x="0" y="38"/>
                        <a:pt x="2" y="40"/>
                        <a:pt x="5" y="40"/>
                      </a:cubicBezTo>
                      <a:cubicBezTo>
                        <a:pt x="5" y="40"/>
                        <a:pt x="15" y="70"/>
                        <a:pt x="24" y="70"/>
                      </a:cubicBezTo>
                      <a:cubicBezTo>
                        <a:pt x="53" y="70"/>
                        <a:pt x="53" y="70"/>
                        <a:pt x="53" y="70"/>
                      </a:cubicBezTo>
                      <a:cubicBezTo>
                        <a:pt x="62" y="70"/>
                        <a:pt x="72" y="40"/>
                        <a:pt x="72" y="40"/>
                      </a:cubicBezTo>
                      <a:cubicBezTo>
                        <a:pt x="75" y="40"/>
                        <a:pt x="78" y="38"/>
                        <a:pt x="78" y="35"/>
                      </a:cubicBezTo>
                      <a:cubicBezTo>
                        <a:pt x="78" y="23"/>
                        <a:pt x="78" y="23"/>
                        <a:pt x="78" y="23"/>
                      </a:cubicBezTo>
                      <a:cubicBezTo>
                        <a:pt x="78" y="20"/>
                        <a:pt x="76" y="18"/>
                        <a:pt x="74" y="17"/>
                      </a:cubicBezTo>
                      <a:close/>
                    </a:path>
                  </a:pathLst>
                </a:custGeom>
                <a:solidFill>
                  <a:srgbClr val="FFB900"/>
                </a:solidFill>
                <a:ln>
                  <a:noFill/>
                </a:ln>
                <a:extLst>
                  <a:ext uri="{91240B29-F687-4F45-9708-019B960494DF}">
                    <a14:hiddenLine xmlns:a14="http://schemas.microsoft.com/office/drawing/2010/main" w="9525">
                      <a:solidFill>
                        <a:srgbClr val="000000"/>
                      </a:solidFill>
                      <a:round/>
                      <a:headEnd/>
                      <a:tailEnd/>
                    </a14:hiddenLine>
                  </a:ext>
                </a:extLst>
              </p:spPr>
              <p:txBody>
                <a:bodyPr lIns="93247" tIns="46623" rIns="93247" bIns="46623"/>
                <a:lstStyle/>
                <a:p>
                  <a:pPr defTabSz="914224" eaLnBrk="1" fontAlgn="auto" hangingPunct="1">
                    <a:spcBef>
                      <a:spcPts val="0"/>
                    </a:spcBef>
                    <a:spcAft>
                      <a:spcPts val="0"/>
                    </a:spcAft>
                    <a:defRPr/>
                  </a:pPr>
                  <a:endParaRPr lang="sl-SI" sz="1836" kern="0" dirty="0">
                    <a:solidFill>
                      <a:sysClr val="windowText" lastClr="000000"/>
                    </a:solidFill>
                    <a:latin typeface="+mn-lt"/>
                  </a:endParaRPr>
                </a:p>
              </p:txBody>
            </p:sp>
            <p:sp>
              <p:nvSpPr>
                <p:cNvPr id="120" name="Rectangle 94">
                  <a:extLst>
                    <a:ext uri="{FF2B5EF4-FFF2-40B4-BE49-F238E27FC236}">
                      <a16:creationId xmlns:a16="http://schemas.microsoft.com/office/drawing/2014/main" id="{CD95370A-F3B0-4468-8D9D-3CE36EA2AC9C}"/>
                    </a:ext>
                  </a:extLst>
                </p:cNvPr>
                <p:cNvSpPr>
                  <a:spLocks noChangeArrowheads="1"/>
                </p:cNvSpPr>
                <p:nvPr/>
              </p:nvSpPr>
              <p:spPr bwMode="auto">
                <a:xfrm>
                  <a:off x="10835172" y="4332011"/>
                  <a:ext cx="155536" cy="9987"/>
                </a:xfrm>
                <a:prstGeom prst="rect">
                  <a:avLst/>
                </a:prstGeom>
                <a:solidFill>
                  <a:srgbClr val="000000"/>
                </a:solidFill>
                <a:ln>
                  <a:noFill/>
                </a:ln>
                <a:extLst>
                  <a:ext uri="{91240B29-F687-4F45-9708-019B960494DF}">
                    <a14:hiddenLine xmlns:a14="http://schemas.microsoft.com/office/drawing/2010/main" w="9525">
                      <a:solidFill>
                        <a:srgbClr val="000000"/>
                      </a:solidFill>
                      <a:miter lim="800000"/>
                      <a:headEnd/>
                      <a:tailEnd/>
                    </a14:hiddenLine>
                  </a:ext>
                </a:extLst>
              </p:spPr>
              <p:txBody>
                <a:bodyPr lIns="93247" tIns="46623" rIns="93247" bIns="46623"/>
                <a:lstStyle/>
                <a:p>
                  <a:pPr defTabSz="914224" eaLnBrk="1" fontAlgn="auto" hangingPunct="1">
                    <a:spcBef>
                      <a:spcPts val="0"/>
                    </a:spcBef>
                    <a:spcAft>
                      <a:spcPts val="0"/>
                    </a:spcAft>
                    <a:defRPr/>
                  </a:pPr>
                  <a:endParaRPr lang="sl-SI" sz="1836" kern="0" dirty="0">
                    <a:solidFill>
                      <a:sysClr val="windowText" lastClr="000000"/>
                    </a:solidFill>
                    <a:latin typeface="+mn-lt"/>
                  </a:endParaRPr>
                </a:p>
              </p:txBody>
            </p:sp>
            <p:sp>
              <p:nvSpPr>
                <p:cNvPr id="121" name="Rectangle 95">
                  <a:extLst>
                    <a:ext uri="{FF2B5EF4-FFF2-40B4-BE49-F238E27FC236}">
                      <a16:creationId xmlns:a16="http://schemas.microsoft.com/office/drawing/2014/main" id="{F5089F5D-5080-4C56-86D1-0DF5F31671B8}"/>
                    </a:ext>
                  </a:extLst>
                </p:cNvPr>
                <p:cNvSpPr>
                  <a:spLocks noChangeArrowheads="1"/>
                </p:cNvSpPr>
                <p:nvPr/>
              </p:nvSpPr>
              <p:spPr bwMode="auto">
                <a:xfrm>
                  <a:off x="10898982" y="4332011"/>
                  <a:ext cx="27917" cy="9987"/>
                </a:xfrm>
                <a:prstGeom prst="rect">
                  <a:avLst/>
                </a:prstGeom>
                <a:solidFill>
                  <a:srgbClr val="D2D2D2"/>
                </a:solidFill>
                <a:ln>
                  <a:noFill/>
                </a:ln>
                <a:extLst>
                  <a:ext uri="{91240B29-F687-4F45-9708-019B960494DF}">
                    <a14:hiddenLine xmlns:a14="http://schemas.microsoft.com/office/drawing/2010/main" w="9525">
                      <a:solidFill>
                        <a:srgbClr val="000000"/>
                      </a:solidFill>
                      <a:miter lim="800000"/>
                      <a:headEnd/>
                      <a:tailEnd/>
                    </a14:hiddenLine>
                  </a:ext>
                </a:extLst>
              </p:spPr>
              <p:txBody>
                <a:bodyPr lIns="93247" tIns="46623" rIns="93247" bIns="46623"/>
                <a:lstStyle/>
                <a:p>
                  <a:pPr defTabSz="914224" eaLnBrk="1" fontAlgn="auto" hangingPunct="1">
                    <a:spcBef>
                      <a:spcPts val="0"/>
                    </a:spcBef>
                    <a:spcAft>
                      <a:spcPts val="0"/>
                    </a:spcAft>
                    <a:defRPr/>
                  </a:pPr>
                  <a:endParaRPr lang="sl-SI" sz="1836" kern="0" dirty="0">
                    <a:solidFill>
                      <a:sysClr val="windowText" lastClr="000000"/>
                    </a:solidFill>
                    <a:latin typeface="+mn-lt"/>
                  </a:endParaRPr>
                </a:p>
              </p:txBody>
            </p:sp>
            <p:sp>
              <p:nvSpPr>
                <p:cNvPr id="122" name="Oval 96">
                  <a:extLst>
                    <a:ext uri="{FF2B5EF4-FFF2-40B4-BE49-F238E27FC236}">
                      <a16:creationId xmlns:a16="http://schemas.microsoft.com/office/drawing/2014/main" id="{529FF64A-56B9-4905-94B4-D4AB8BACC85F}"/>
                    </a:ext>
                  </a:extLst>
                </p:cNvPr>
                <p:cNvSpPr>
                  <a:spLocks noChangeArrowheads="1"/>
                </p:cNvSpPr>
                <p:nvPr/>
              </p:nvSpPr>
              <p:spPr bwMode="auto">
                <a:xfrm>
                  <a:off x="10910946" y="4072378"/>
                  <a:ext cx="3988" cy="5992"/>
                </a:xfrm>
                <a:prstGeom prst="ellipse">
                  <a:avLst/>
                </a:prstGeom>
                <a:solidFill>
                  <a:srgbClr val="505050"/>
                </a:solidFill>
                <a:ln>
                  <a:noFill/>
                </a:ln>
                <a:extLst>
                  <a:ext uri="{91240B29-F687-4F45-9708-019B960494DF}">
                    <a14:hiddenLine xmlns:a14="http://schemas.microsoft.com/office/drawing/2010/main" w="9525">
                      <a:solidFill>
                        <a:srgbClr val="000000"/>
                      </a:solidFill>
                      <a:round/>
                      <a:headEnd/>
                      <a:tailEnd/>
                    </a14:hiddenLine>
                  </a:ext>
                </a:extLst>
              </p:spPr>
              <p:txBody>
                <a:bodyPr lIns="93247" tIns="46623" rIns="93247" bIns="46623"/>
                <a:lstStyle/>
                <a:p>
                  <a:pPr defTabSz="914224" eaLnBrk="1" fontAlgn="auto" hangingPunct="1">
                    <a:spcBef>
                      <a:spcPts val="0"/>
                    </a:spcBef>
                    <a:spcAft>
                      <a:spcPts val="0"/>
                    </a:spcAft>
                    <a:defRPr/>
                  </a:pPr>
                  <a:endParaRPr lang="sl-SI" sz="1836" kern="0" dirty="0">
                    <a:solidFill>
                      <a:sysClr val="windowText" lastClr="000000"/>
                    </a:solidFill>
                    <a:latin typeface="+mn-lt"/>
                  </a:endParaRPr>
                </a:p>
              </p:txBody>
            </p:sp>
            <p:sp>
              <p:nvSpPr>
                <p:cNvPr id="123" name="Oval 97">
                  <a:extLst>
                    <a:ext uri="{FF2B5EF4-FFF2-40B4-BE49-F238E27FC236}">
                      <a16:creationId xmlns:a16="http://schemas.microsoft.com/office/drawing/2014/main" id="{19311D2A-BC1D-4739-A2F2-145F174F2511}"/>
                    </a:ext>
                  </a:extLst>
                </p:cNvPr>
                <p:cNvSpPr>
                  <a:spLocks noChangeArrowheads="1"/>
                </p:cNvSpPr>
                <p:nvPr/>
              </p:nvSpPr>
              <p:spPr bwMode="auto">
                <a:xfrm>
                  <a:off x="10910946" y="4090353"/>
                  <a:ext cx="3988" cy="3994"/>
                </a:xfrm>
                <a:prstGeom prst="ellipse">
                  <a:avLst/>
                </a:prstGeom>
                <a:solidFill>
                  <a:srgbClr val="505050"/>
                </a:solidFill>
                <a:ln>
                  <a:noFill/>
                </a:ln>
                <a:extLst>
                  <a:ext uri="{91240B29-F687-4F45-9708-019B960494DF}">
                    <a14:hiddenLine xmlns:a14="http://schemas.microsoft.com/office/drawing/2010/main" w="9525">
                      <a:solidFill>
                        <a:srgbClr val="000000"/>
                      </a:solidFill>
                      <a:round/>
                      <a:headEnd/>
                      <a:tailEnd/>
                    </a14:hiddenLine>
                  </a:ext>
                </a:extLst>
              </p:spPr>
              <p:txBody>
                <a:bodyPr lIns="93247" tIns="46623" rIns="93247" bIns="46623"/>
                <a:lstStyle/>
                <a:p>
                  <a:pPr defTabSz="914224" eaLnBrk="1" fontAlgn="auto" hangingPunct="1">
                    <a:spcBef>
                      <a:spcPts val="0"/>
                    </a:spcBef>
                    <a:spcAft>
                      <a:spcPts val="0"/>
                    </a:spcAft>
                    <a:defRPr/>
                  </a:pPr>
                  <a:endParaRPr lang="sl-SI" sz="1836" kern="0" dirty="0">
                    <a:solidFill>
                      <a:sysClr val="windowText" lastClr="000000"/>
                    </a:solidFill>
                    <a:latin typeface="+mn-lt"/>
                  </a:endParaRPr>
                </a:p>
              </p:txBody>
            </p:sp>
          </p:grpSp>
        </p:grpSp>
        <p:sp>
          <p:nvSpPr>
            <p:cNvPr id="125" name="TextBox 124">
              <a:extLst>
                <a:ext uri="{FF2B5EF4-FFF2-40B4-BE49-F238E27FC236}">
                  <a16:creationId xmlns:a16="http://schemas.microsoft.com/office/drawing/2014/main" id="{AF362D4E-7CD8-461F-A09A-0B012C7BE6EB}"/>
                </a:ext>
              </a:extLst>
            </p:cNvPr>
            <p:cNvSpPr txBox="1"/>
            <p:nvPr/>
          </p:nvSpPr>
          <p:spPr>
            <a:xfrm>
              <a:off x="4465638" y="2230090"/>
              <a:ext cx="2400300" cy="461408"/>
            </a:xfrm>
            <a:prstGeom prst="rect">
              <a:avLst/>
            </a:prstGeom>
            <a:noFill/>
          </p:spPr>
          <p:txBody>
            <a:bodyPr>
              <a:spAutoFit/>
            </a:bodyPr>
            <a:lstStyle/>
            <a:p>
              <a:pPr defTabSz="914224" eaLnBrk="1" fontAlgn="auto" hangingPunct="1">
                <a:spcBef>
                  <a:spcPts val="0"/>
                </a:spcBef>
                <a:spcAft>
                  <a:spcPts val="0"/>
                </a:spcAft>
                <a:defRPr/>
              </a:pPr>
              <a:r>
                <a:rPr lang="sl-SI" sz="1199" kern="0" dirty="0">
                  <a:solidFill>
                    <a:sysClr val="windowText" lastClr="000000"/>
                  </a:solidFill>
                  <a:latin typeface="+mj-lt"/>
                </a:rPr>
                <a:t>Razvijalci &amp; Poslovni lastniki aplikacij/funkcionalnosti</a:t>
              </a:r>
            </a:p>
          </p:txBody>
        </p:sp>
        <p:sp>
          <p:nvSpPr>
            <p:cNvPr id="126" name="TextBox 125">
              <a:extLst>
                <a:ext uri="{FF2B5EF4-FFF2-40B4-BE49-F238E27FC236}">
                  <a16:creationId xmlns:a16="http://schemas.microsoft.com/office/drawing/2014/main" id="{3216818B-46AE-4029-B21B-EAF929257E64}"/>
                </a:ext>
              </a:extLst>
            </p:cNvPr>
            <p:cNvSpPr txBox="1"/>
            <p:nvPr/>
          </p:nvSpPr>
          <p:spPr>
            <a:xfrm>
              <a:off x="9220200" y="2414240"/>
              <a:ext cx="1920875" cy="282575"/>
            </a:xfrm>
            <a:prstGeom prst="rect">
              <a:avLst/>
            </a:prstGeom>
            <a:noFill/>
          </p:spPr>
          <p:txBody>
            <a:bodyPr>
              <a:spAutoFit/>
            </a:bodyPr>
            <a:lstStyle/>
            <a:p>
              <a:pPr defTabSz="914224" eaLnBrk="1" fontAlgn="auto" hangingPunct="1">
                <a:spcBef>
                  <a:spcPts val="0"/>
                </a:spcBef>
                <a:spcAft>
                  <a:spcPts val="0"/>
                </a:spcAft>
                <a:defRPr/>
              </a:pPr>
              <a:r>
                <a:rPr lang="sl-SI" sz="1199" kern="0" dirty="0">
                  <a:solidFill>
                    <a:sysClr val="windowText" lastClr="000000"/>
                  </a:solidFill>
                  <a:latin typeface="+mj-lt"/>
                </a:rPr>
                <a:t>BIZDEVOPS ekipe</a:t>
              </a:r>
            </a:p>
          </p:txBody>
        </p:sp>
        <p:sp>
          <p:nvSpPr>
            <p:cNvPr id="127" name="TextBox 126">
              <a:extLst>
                <a:ext uri="{FF2B5EF4-FFF2-40B4-BE49-F238E27FC236}">
                  <a16:creationId xmlns:a16="http://schemas.microsoft.com/office/drawing/2014/main" id="{6D570E47-C639-4900-B244-BEF0DD9AE108}"/>
                </a:ext>
              </a:extLst>
            </p:cNvPr>
            <p:cNvSpPr txBox="1"/>
            <p:nvPr/>
          </p:nvSpPr>
          <p:spPr>
            <a:xfrm>
              <a:off x="276225" y="1895128"/>
              <a:ext cx="2020888" cy="606425"/>
            </a:xfrm>
            <a:prstGeom prst="rect">
              <a:avLst/>
            </a:prstGeom>
            <a:noFill/>
          </p:spPr>
          <p:txBody>
            <a:bodyPr>
              <a:spAutoFit/>
            </a:bodyPr>
            <a:lstStyle/>
            <a:p>
              <a:pPr defTabSz="914224" eaLnBrk="1" fontAlgn="auto" hangingPunct="1">
                <a:spcBef>
                  <a:spcPts val="0"/>
                </a:spcBef>
                <a:spcAft>
                  <a:spcPts val="0"/>
                </a:spcAft>
                <a:defRPr/>
              </a:pPr>
              <a:r>
                <a:rPr lang="sl-SI" sz="1632" b="1" kern="0" dirty="0">
                  <a:solidFill>
                    <a:sysClr val="windowText" lastClr="000000"/>
                  </a:solidFill>
                  <a:latin typeface="+mn-lt"/>
                </a:rPr>
                <a:t>Poslovna enota</a:t>
              </a:r>
            </a:p>
            <a:p>
              <a:pPr defTabSz="914224" eaLnBrk="1" fontAlgn="auto" hangingPunct="1">
                <a:spcBef>
                  <a:spcPts val="0"/>
                </a:spcBef>
                <a:spcAft>
                  <a:spcPts val="0"/>
                </a:spcAft>
                <a:defRPr/>
              </a:pPr>
              <a:r>
                <a:rPr lang="sl-SI" sz="1632" b="1" kern="0" dirty="0">
                  <a:solidFill>
                    <a:sysClr val="windowText" lastClr="000000"/>
                  </a:solidFill>
                  <a:latin typeface="+mn-lt"/>
                </a:rPr>
                <a:t>Uporabnik storitev</a:t>
              </a:r>
            </a:p>
          </p:txBody>
        </p:sp>
        <p:cxnSp>
          <p:nvCxnSpPr>
            <p:cNvPr id="128" name="Straight Arrow Connector 127">
              <a:extLst>
                <a:ext uri="{FF2B5EF4-FFF2-40B4-BE49-F238E27FC236}">
                  <a16:creationId xmlns:a16="http://schemas.microsoft.com/office/drawing/2014/main" id="{E75D200B-8004-4224-A744-507CFA64F274}"/>
                </a:ext>
              </a:extLst>
            </p:cNvPr>
            <p:cNvCxnSpPr>
              <a:cxnSpLocks/>
            </p:cNvCxnSpPr>
            <p:nvPr/>
          </p:nvCxnSpPr>
          <p:spPr>
            <a:xfrm>
              <a:off x="8778875" y="2766665"/>
              <a:ext cx="0" cy="2368550"/>
            </a:xfrm>
            <a:prstGeom prst="straightConnector1">
              <a:avLst/>
            </a:prstGeom>
            <a:ln w="28575">
              <a:headEnd type="triangle"/>
              <a:tailEnd type="triangle"/>
            </a:ln>
          </p:spPr>
          <p:style>
            <a:lnRef idx="1">
              <a:schemeClr val="accent1"/>
            </a:lnRef>
            <a:fillRef idx="0">
              <a:schemeClr val="accent1"/>
            </a:fillRef>
            <a:effectRef idx="0">
              <a:schemeClr val="accent1"/>
            </a:effectRef>
            <a:fontRef idx="minor">
              <a:schemeClr val="tx1"/>
            </a:fontRef>
          </p:style>
        </p:cxnSp>
        <p:sp>
          <p:nvSpPr>
            <p:cNvPr id="129" name="TextBox 128">
              <a:extLst>
                <a:ext uri="{FF2B5EF4-FFF2-40B4-BE49-F238E27FC236}">
                  <a16:creationId xmlns:a16="http://schemas.microsoft.com/office/drawing/2014/main" id="{D372A458-4DEC-40D2-8193-87D941751008}"/>
                </a:ext>
              </a:extLst>
            </p:cNvPr>
            <p:cNvSpPr txBox="1"/>
            <p:nvPr/>
          </p:nvSpPr>
          <p:spPr>
            <a:xfrm>
              <a:off x="241573" y="5369470"/>
              <a:ext cx="1797050" cy="845809"/>
            </a:xfrm>
            <a:prstGeom prst="rect">
              <a:avLst/>
            </a:prstGeom>
            <a:noFill/>
          </p:spPr>
          <p:txBody>
            <a:bodyPr>
              <a:spAutoFit/>
            </a:bodyPr>
            <a:lstStyle/>
            <a:p>
              <a:pPr defTabSz="914224" eaLnBrk="1" fontAlgn="auto" hangingPunct="1">
                <a:spcBef>
                  <a:spcPts val="0"/>
                </a:spcBef>
                <a:spcAft>
                  <a:spcPts val="0"/>
                </a:spcAft>
                <a:defRPr/>
              </a:pPr>
              <a:r>
                <a:rPr lang="sl-SI" sz="1632" b="1" kern="0" dirty="0">
                  <a:solidFill>
                    <a:sysClr val="windowText" lastClr="000000"/>
                  </a:solidFill>
                  <a:latin typeface="+mn-lt"/>
                </a:rPr>
                <a:t>Ponudnik storitev v Oblaku ali Podatkovni center</a:t>
              </a:r>
            </a:p>
          </p:txBody>
        </p:sp>
        <p:pic>
          <p:nvPicPr>
            <p:cNvPr id="130" name="Picture 5">
              <a:extLst>
                <a:ext uri="{FF2B5EF4-FFF2-40B4-BE49-F238E27FC236}">
                  <a16:creationId xmlns:a16="http://schemas.microsoft.com/office/drawing/2014/main" id="{1ABD8676-893A-4C8B-9CC6-DD8181F93514}"/>
                </a:ext>
              </a:extLst>
            </p:cNvPr>
            <p:cNvPicPr>
              <a:picLocks noChangeAspect="1" noChangeArrowheads="1"/>
            </p:cNvPicPr>
            <p:nvPr/>
          </p:nvPicPr>
          <p:blipFill>
            <a:blip r:embed="rId6">
              <a:extLst>
                <a:ext uri="{28A0092B-C50C-407E-A947-70E740481C1C}">
                  <a14:useLocalDpi xmlns:a14="http://schemas.microsoft.com/office/drawing/2010/main" val="0"/>
                </a:ext>
              </a:extLst>
            </a:blip>
            <a:srcRect/>
            <a:stretch>
              <a:fillRect/>
            </a:stretch>
          </p:blipFill>
          <p:spPr bwMode="auto">
            <a:xfrm>
              <a:off x="2878138" y="5153446"/>
              <a:ext cx="2286000" cy="1525588"/>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pic>
      </p:grpSp>
      <p:sp>
        <p:nvSpPr>
          <p:cNvPr id="124" name="TextBox 123">
            <a:extLst>
              <a:ext uri="{FF2B5EF4-FFF2-40B4-BE49-F238E27FC236}">
                <a16:creationId xmlns:a16="http://schemas.microsoft.com/office/drawing/2014/main" id="{566B8252-E595-4365-AA7E-06815985DDB2}"/>
              </a:ext>
            </a:extLst>
          </p:cNvPr>
          <p:cNvSpPr txBox="1"/>
          <p:nvPr/>
        </p:nvSpPr>
        <p:spPr>
          <a:xfrm>
            <a:off x="4465638" y="3569270"/>
            <a:ext cx="2420937" cy="830484"/>
          </a:xfrm>
          <a:prstGeom prst="rect">
            <a:avLst/>
          </a:prstGeom>
          <a:noFill/>
        </p:spPr>
        <p:txBody>
          <a:bodyPr>
            <a:spAutoFit/>
          </a:bodyPr>
          <a:lstStyle/>
          <a:p>
            <a:pPr algn="r" defTabSz="914224" eaLnBrk="1" fontAlgn="auto" hangingPunct="1">
              <a:spcBef>
                <a:spcPts val="0"/>
              </a:spcBef>
              <a:spcAft>
                <a:spcPts val="0"/>
              </a:spcAft>
              <a:defRPr/>
            </a:pPr>
            <a:r>
              <a:rPr lang="sl-SI" sz="1199" kern="0" dirty="0">
                <a:solidFill>
                  <a:sysClr val="windowText" lastClr="000000"/>
                </a:solidFill>
                <a:latin typeface="+mj-lt"/>
              </a:rPr>
              <a:t>Upravljanje neprekinjenosti s pomočjo ukrepov zmanjševanja in </a:t>
            </a:r>
            <a:r>
              <a:rPr lang="sl-SI" sz="1199" kern="0" dirty="0" err="1">
                <a:solidFill>
                  <a:sysClr val="windowText" lastClr="000000"/>
                </a:solidFill>
                <a:latin typeface="+mj-lt"/>
              </a:rPr>
              <a:t>okrevalnih</a:t>
            </a:r>
            <a:r>
              <a:rPr lang="sl-SI" sz="1199" kern="0" dirty="0">
                <a:solidFill>
                  <a:sysClr val="windowText" lastClr="000000"/>
                </a:solidFill>
                <a:latin typeface="+mj-lt"/>
              </a:rPr>
              <a:t> načrtov na osnovi dogovorjenih ravni storitev</a:t>
            </a:r>
          </a:p>
        </p:txBody>
      </p:sp>
      <p:sp>
        <p:nvSpPr>
          <p:cNvPr id="131" name="TextBox 130">
            <a:extLst>
              <a:ext uri="{FF2B5EF4-FFF2-40B4-BE49-F238E27FC236}">
                <a16:creationId xmlns:a16="http://schemas.microsoft.com/office/drawing/2014/main" id="{48780E01-F8AC-4BEC-B66E-0A0618799824}"/>
              </a:ext>
            </a:extLst>
          </p:cNvPr>
          <p:cNvSpPr txBox="1"/>
          <p:nvPr/>
        </p:nvSpPr>
        <p:spPr>
          <a:xfrm>
            <a:off x="4398963" y="2919898"/>
            <a:ext cx="1728787" cy="461408"/>
          </a:xfrm>
          <a:prstGeom prst="rect">
            <a:avLst/>
          </a:prstGeom>
          <a:noFill/>
        </p:spPr>
        <p:txBody>
          <a:bodyPr>
            <a:spAutoFit/>
          </a:bodyPr>
          <a:lstStyle/>
          <a:p>
            <a:pPr algn="ctr" defTabSz="932742" eaLnBrk="1" fontAlgn="auto" hangingPunct="1">
              <a:spcBef>
                <a:spcPts val="0"/>
              </a:spcBef>
              <a:spcAft>
                <a:spcPts val="0"/>
              </a:spcAft>
              <a:defRPr/>
            </a:pPr>
            <a:r>
              <a:rPr lang="sl-SI" sz="1199" b="1" kern="0" dirty="0">
                <a:solidFill>
                  <a:sysClr val="windowText" lastClr="000000"/>
                </a:solidFill>
                <a:latin typeface="+mj-lt"/>
              </a:rPr>
              <a:t>Dogovorjena raven storitev</a:t>
            </a:r>
          </a:p>
        </p:txBody>
      </p:sp>
      <p:grpSp>
        <p:nvGrpSpPr>
          <p:cNvPr id="132" name="Group 134">
            <a:extLst>
              <a:ext uri="{FF2B5EF4-FFF2-40B4-BE49-F238E27FC236}">
                <a16:creationId xmlns:a16="http://schemas.microsoft.com/office/drawing/2014/main" id="{74B317BE-389B-4B90-95C3-5BC62B2697AA}"/>
              </a:ext>
            </a:extLst>
          </p:cNvPr>
          <p:cNvGrpSpPr>
            <a:grpSpLocks noChangeAspect="1"/>
          </p:cNvGrpSpPr>
          <p:nvPr/>
        </p:nvGrpSpPr>
        <p:grpSpPr bwMode="auto">
          <a:xfrm rot="3273405">
            <a:off x="3977482" y="3241367"/>
            <a:ext cx="1042987" cy="155575"/>
            <a:chOff x="3372176" y="5950631"/>
            <a:chExt cx="5089195" cy="758875"/>
          </a:xfrm>
        </p:grpSpPr>
        <p:pic>
          <p:nvPicPr>
            <p:cNvPr id="133" name="Picture 135">
              <a:extLst>
                <a:ext uri="{FF2B5EF4-FFF2-40B4-BE49-F238E27FC236}">
                  <a16:creationId xmlns:a16="http://schemas.microsoft.com/office/drawing/2014/main" id="{4A93D6E3-A7C3-4CE7-B1A2-AE05C93D0CDA}"/>
                </a:ext>
              </a:extLst>
            </p:cNvPr>
            <p:cNvPicPr>
              <a:picLocks noChangeAspect="1" noChangeArrowheads="1"/>
            </p:cNvPicPr>
            <p:nvPr/>
          </p:nvPicPr>
          <p:blipFill>
            <a:blip r:embed="rId7">
              <a:extLst>
                <a:ext uri="{28A0092B-C50C-407E-A947-70E740481C1C}">
                  <a14:useLocalDpi xmlns:a14="http://schemas.microsoft.com/office/drawing/2010/main" val="0"/>
                </a:ext>
              </a:extLst>
            </a:blip>
            <a:srcRect/>
            <a:stretch>
              <a:fillRect/>
            </a:stretch>
          </p:blipFill>
          <p:spPr bwMode="auto">
            <a:xfrm>
              <a:off x="3372176" y="5950631"/>
              <a:ext cx="2306250" cy="753750"/>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pic>
        <p:pic>
          <p:nvPicPr>
            <p:cNvPr id="134" name="Picture 144">
              <a:extLst>
                <a:ext uri="{FF2B5EF4-FFF2-40B4-BE49-F238E27FC236}">
                  <a16:creationId xmlns:a16="http://schemas.microsoft.com/office/drawing/2014/main" id="{97D5ECA0-B3DE-4ACF-AEC7-8ADFEFD61EF9}"/>
                </a:ext>
              </a:extLst>
            </p:cNvPr>
            <p:cNvPicPr>
              <a:picLocks noChangeAspect="1" noChangeArrowheads="1"/>
            </p:cNvPicPr>
            <p:nvPr/>
          </p:nvPicPr>
          <p:blipFill>
            <a:blip r:embed="rId8">
              <a:extLst>
                <a:ext uri="{28A0092B-C50C-407E-A947-70E740481C1C}">
                  <a14:useLocalDpi xmlns:a14="http://schemas.microsoft.com/office/drawing/2010/main" val="0"/>
                </a:ext>
              </a:extLst>
            </a:blip>
            <a:srcRect/>
            <a:stretch>
              <a:fillRect/>
            </a:stretch>
          </p:blipFill>
          <p:spPr bwMode="auto">
            <a:xfrm>
              <a:off x="5862621" y="5955756"/>
              <a:ext cx="2598750" cy="753750"/>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pic>
      </p:grpSp>
      <p:sp>
        <p:nvSpPr>
          <p:cNvPr id="135" name="TextBox 134">
            <a:extLst>
              <a:ext uri="{FF2B5EF4-FFF2-40B4-BE49-F238E27FC236}">
                <a16:creationId xmlns:a16="http://schemas.microsoft.com/office/drawing/2014/main" id="{B386DA72-D846-4F5E-8B81-321AA37E3C5E}"/>
              </a:ext>
            </a:extLst>
          </p:cNvPr>
          <p:cNvSpPr txBox="1"/>
          <p:nvPr/>
        </p:nvSpPr>
        <p:spPr>
          <a:xfrm>
            <a:off x="4628132" y="4404006"/>
            <a:ext cx="1662113" cy="461408"/>
          </a:xfrm>
          <a:prstGeom prst="rect">
            <a:avLst/>
          </a:prstGeom>
          <a:noFill/>
        </p:spPr>
        <p:txBody>
          <a:bodyPr>
            <a:spAutoFit/>
          </a:bodyPr>
          <a:lstStyle/>
          <a:p>
            <a:pPr algn="ctr" defTabSz="932742" eaLnBrk="1" fontAlgn="auto" hangingPunct="1">
              <a:spcBef>
                <a:spcPts val="0"/>
              </a:spcBef>
              <a:spcAft>
                <a:spcPts val="0"/>
              </a:spcAft>
              <a:defRPr/>
            </a:pPr>
            <a:r>
              <a:rPr lang="sl-SI" sz="1199" b="1" kern="0" dirty="0">
                <a:solidFill>
                  <a:sysClr val="windowText" lastClr="000000"/>
                </a:solidFill>
                <a:latin typeface="+mj-lt"/>
              </a:rPr>
              <a:t>Upravljanje neprekinjenosti</a:t>
            </a:r>
          </a:p>
        </p:txBody>
      </p:sp>
      <p:pic>
        <p:nvPicPr>
          <p:cNvPr id="136" name="Picture 146">
            <a:extLst>
              <a:ext uri="{FF2B5EF4-FFF2-40B4-BE49-F238E27FC236}">
                <a16:creationId xmlns:a16="http://schemas.microsoft.com/office/drawing/2014/main" id="{A9B8F5F9-D6F1-4268-AB9E-BE8DC235F5A0}"/>
              </a:ext>
            </a:extLst>
          </p:cNvPr>
          <p:cNvPicPr>
            <a:picLocks noChangeAspect="1" noChangeArrowheads="1"/>
          </p:cNvPicPr>
          <p:nvPr/>
        </p:nvPicPr>
        <p:blipFill>
          <a:blip r:embed="rId9">
            <a:extLst>
              <a:ext uri="{28A0092B-C50C-407E-A947-70E740481C1C}">
                <a14:useLocalDpi xmlns:a14="http://schemas.microsoft.com/office/drawing/2010/main" val="0"/>
              </a:ext>
            </a:extLst>
          </a:blip>
          <a:srcRect/>
          <a:stretch>
            <a:fillRect/>
          </a:stretch>
        </p:blipFill>
        <p:spPr bwMode="auto">
          <a:xfrm>
            <a:off x="4292600" y="4342298"/>
            <a:ext cx="452438" cy="587375"/>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pic>
      <p:sp>
        <p:nvSpPr>
          <p:cNvPr id="137" name="TextBox 136">
            <a:extLst>
              <a:ext uri="{FF2B5EF4-FFF2-40B4-BE49-F238E27FC236}">
                <a16:creationId xmlns:a16="http://schemas.microsoft.com/office/drawing/2014/main" id="{7B51F5F0-C852-4B6B-A831-9F14AEE65738}"/>
              </a:ext>
            </a:extLst>
          </p:cNvPr>
          <p:cNvSpPr txBox="1"/>
          <p:nvPr/>
        </p:nvSpPr>
        <p:spPr>
          <a:xfrm>
            <a:off x="10606088" y="4567436"/>
            <a:ext cx="1535112" cy="461408"/>
          </a:xfrm>
          <a:prstGeom prst="rect">
            <a:avLst/>
          </a:prstGeom>
          <a:noFill/>
        </p:spPr>
        <p:txBody>
          <a:bodyPr>
            <a:spAutoFit/>
          </a:bodyPr>
          <a:lstStyle/>
          <a:p>
            <a:pPr algn="r" defTabSz="932742" eaLnBrk="1" fontAlgn="auto" hangingPunct="1">
              <a:spcBef>
                <a:spcPts val="0"/>
              </a:spcBef>
              <a:spcAft>
                <a:spcPts val="0"/>
              </a:spcAft>
              <a:defRPr/>
            </a:pPr>
            <a:r>
              <a:rPr lang="sl-SI" sz="1199" b="1" kern="0" dirty="0">
                <a:solidFill>
                  <a:sysClr val="windowText" lastClr="000000"/>
                </a:solidFill>
                <a:latin typeface="+mj-lt"/>
              </a:rPr>
              <a:t>Poznavanje storitev v Oblaku</a:t>
            </a:r>
          </a:p>
        </p:txBody>
      </p:sp>
      <p:sp>
        <p:nvSpPr>
          <p:cNvPr id="138" name="TextBox 137">
            <a:extLst>
              <a:ext uri="{FF2B5EF4-FFF2-40B4-BE49-F238E27FC236}">
                <a16:creationId xmlns:a16="http://schemas.microsoft.com/office/drawing/2014/main" id="{938C90D2-75D9-4A25-8AF4-F347C9DB43EB}"/>
              </a:ext>
            </a:extLst>
          </p:cNvPr>
          <p:cNvSpPr txBox="1"/>
          <p:nvPr/>
        </p:nvSpPr>
        <p:spPr>
          <a:xfrm>
            <a:off x="9998075" y="3587948"/>
            <a:ext cx="2243138" cy="830484"/>
          </a:xfrm>
          <a:prstGeom prst="rect">
            <a:avLst/>
          </a:prstGeom>
          <a:noFill/>
        </p:spPr>
        <p:txBody>
          <a:bodyPr>
            <a:spAutoFit/>
          </a:bodyPr>
          <a:lstStyle/>
          <a:p>
            <a:pPr algn="r" defTabSz="914224" eaLnBrk="1" fontAlgn="auto" hangingPunct="1">
              <a:spcBef>
                <a:spcPts val="0"/>
              </a:spcBef>
              <a:spcAft>
                <a:spcPts val="0"/>
              </a:spcAft>
              <a:defRPr/>
            </a:pPr>
            <a:r>
              <a:rPr lang="sl-SI" sz="1199" kern="0" dirty="0">
                <a:solidFill>
                  <a:sysClr val="windowText" lastClr="000000"/>
                </a:solidFill>
                <a:latin typeface="+mj-lt"/>
              </a:rPr>
              <a:t>Neprekinjenost zagotavljamo s prožno, na odpovedi odporno, infrastrukturo in priporočenimi vzorci uvedb</a:t>
            </a:r>
          </a:p>
        </p:txBody>
      </p:sp>
      <p:pic>
        <p:nvPicPr>
          <p:cNvPr id="139" name="Picture 147">
            <a:extLst>
              <a:ext uri="{FF2B5EF4-FFF2-40B4-BE49-F238E27FC236}">
                <a16:creationId xmlns:a16="http://schemas.microsoft.com/office/drawing/2014/main" id="{D4D4C7E5-09D4-408A-BBB5-A911084ACB21}"/>
              </a:ext>
            </a:extLst>
          </p:cNvPr>
          <p:cNvPicPr>
            <a:picLocks noChangeAspect="1" noChangeArrowheads="1"/>
          </p:cNvPicPr>
          <p:nvPr/>
        </p:nvPicPr>
        <p:blipFill>
          <a:blip r:embed="rId10">
            <a:extLst>
              <a:ext uri="{28A0092B-C50C-407E-A947-70E740481C1C}">
                <a14:useLocalDpi xmlns:a14="http://schemas.microsoft.com/office/drawing/2010/main" val="0"/>
              </a:ext>
            </a:extLst>
          </a:blip>
          <a:srcRect/>
          <a:stretch>
            <a:fillRect/>
          </a:stretch>
        </p:blipFill>
        <p:spPr bwMode="auto">
          <a:xfrm>
            <a:off x="8958263" y="3059311"/>
            <a:ext cx="563562" cy="565150"/>
          </a:xfrm>
          <a:prstGeom prst="rect">
            <a:avLst/>
          </a:prstGeom>
          <a:solidFill>
            <a:schemeClr val="bg1"/>
          </a:solidFill>
          <a:ln>
            <a:noFill/>
          </a:ln>
          <a:extLst>
            <a:ext uri="{91240B29-F687-4F45-9708-019B960494DF}">
              <a14:hiddenLine xmlns:a14="http://schemas.microsoft.com/office/drawing/2010/main" w="9525">
                <a:solidFill>
                  <a:srgbClr val="000000"/>
                </a:solidFill>
                <a:miter lim="800000"/>
                <a:headEnd/>
                <a:tailEnd/>
              </a14:hiddenLine>
            </a:ext>
          </a:extLst>
        </p:spPr>
      </p:pic>
      <p:pic>
        <p:nvPicPr>
          <p:cNvPr id="140" name="Picture 159">
            <a:extLst>
              <a:ext uri="{FF2B5EF4-FFF2-40B4-BE49-F238E27FC236}">
                <a16:creationId xmlns:a16="http://schemas.microsoft.com/office/drawing/2014/main" id="{C826B41D-CC98-400C-A6E3-03FE7FF9A33F}"/>
              </a:ext>
            </a:extLst>
          </p:cNvPr>
          <p:cNvPicPr>
            <a:picLocks noChangeAspect="1" noChangeArrowheads="1"/>
          </p:cNvPicPr>
          <p:nvPr/>
        </p:nvPicPr>
        <p:blipFill>
          <a:blip r:embed="rId11">
            <a:extLst>
              <a:ext uri="{28A0092B-C50C-407E-A947-70E740481C1C}">
                <a14:useLocalDpi xmlns:a14="http://schemas.microsoft.com/office/drawing/2010/main" val="0"/>
              </a:ext>
            </a:extLst>
          </a:blip>
          <a:srcRect/>
          <a:stretch>
            <a:fillRect/>
          </a:stretch>
        </p:blipFill>
        <p:spPr bwMode="auto">
          <a:xfrm>
            <a:off x="8963025" y="4438848"/>
            <a:ext cx="644525" cy="254000"/>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pic>
      <p:sp>
        <p:nvSpPr>
          <p:cNvPr id="141" name="TextBox 140">
            <a:extLst>
              <a:ext uri="{FF2B5EF4-FFF2-40B4-BE49-F238E27FC236}">
                <a16:creationId xmlns:a16="http://schemas.microsoft.com/office/drawing/2014/main" id="{C765C300-5040-4EA6-AD74-DF750E2260A0}"/>
              </a:ext>
            </a:extLst>
          </p:cNvPr>
          <p:cNvSpPr txBox="1"/>
          <p:nvPr/>
        </p:nvSpPr>
        <p:spPr>
          <a:xfrm>
            <a:off x="10544175" y="2921198"/>
            <a:ext cx="1597025" cy="280988"/>
          </a:xfrm>
          <a:prstGeom prst="rect">
            <a:avLst/>
          </a:prstGeom>
          <a:noFill/>
        </p:spPr>
        <p:txBody>
          <a:bodyPr>
            <a:spAutoFit/>
          </a:bodyPr>
          <a:lstStyle/>
          <a:p>
            <a:pPr algn="ctr" defTabSz="932742" eaLnBrk="1" fontAlgn="auto" hangingPunct="1">
              <a:spcBef>
                <a:spcPts val="0"/>
              </a:spcBef>
              <a:spcAft>
                <a:spcPts val="0"/>
              </a:spcAft>
              <a:defRPr/>
            </a:pPr>
            <a:r>
              <a:rPr lang="sl-SI" sz="1199" b="1" kern="0" dirty="0">
                <a:solidFill>
                  <a:sysClr val="windowText" lastClr="000000"/>
                </a:solidFill>
                <a:latin typeface="+mj-lt"/>
              </a:rPr>
              <a:t>Vzorci uvedb</a:t>
            </a:r>
          </a:p>
        </p:txBody>
      </p:sp>
      <p:sp>
        <p:nvSpPr>
          <p:cNvPr id="3" name="Explosion: 14 Points 2">
            <a:extLst>
              <a:ext uri="{FF2B5EF4-FFF2-40B4-BE49-F238E27FC236}">
                <a16:creationId xmlns:a16="http://schemas.microsoft.com/office/drawing/2014/main" id="{7642A693-C017-4BE8-8FB9-D74A5D8F320F}"/>
              </a:ext>
            </a:extLst>
          </p:cNvPr>
          <p:cNvSpPr/>
          <p:nvPr/>
        </p:nvSpPr>
        <p:spPr bwMode="auto">
          <a:xfrm>
            <a:off x="9756288" y="1523408"/>
            <a:ext cx="2379662" cy="1086616"/>
          </a:xfrm>
          <a:prstGeom prst="irregularSeal2">
            <a:avLst/>
          </a:prstGeom>
          <a:solidFill>
            <a:srgbClr val="FFFF00"/>
          </a:solidFill>
          <a:ln>
            <a:noFill/>
            <a:headEnd type="none" w="med" len="med"/>
            <a:tailEnd type="none" w="med" len="med"/>
          </a:ln>
          <a:effectLst/>
        </p:spPr>
        <p:style>
          <a:lnRef idx="1">
            <a:schemeClr val="accent2"/>
          </a:lnRef>
          <a:fillRef idx="3">
            <a:schemeClr val="accent2"/>
          </a:fillRef>
          <a:effectRef idx="2">
            <a:schemeClr val="accent2"/>
          </a:effectRef>
          <a:fontRef idx="minor">
            <a:schemeClr val="lt1"/>
          </a:fontRef>
        </p:style>
        <p:txBody>
          <a:bodyPr rot="0" spcFirstLastPara="0" vertOverflow="overflow" horzOverflow="overflow" vert="horz" wrap="square" lIns="182880" tIns="146304" rIns="182880" bIns="146304" numCol="1" spcCol="0" rtlCol="0" fromWordArt="0" anchor="t" anchorCtr="0" forceAA="0" compatLnSpc="1">
            <a:prstTxWarp prst="textNoShape">
              <a:avLst/>
            </a:prstTxWarp>
            <a:noAutofit/>
          </a:bodyPr>
          <a:lstStyle/>
          <a:p>
            <a:pPr algn="ctr" defTabSz="932472" fontAlgn="base">
              <a:lnSpc>
                <a:spcPct val="90000"/>
              </a:lnSpc>
              <a:spcBef>
                <a:spcPct val="0"/>
              </a:spcBef>
              <a:spcAft>
                <a:spcPct val="0"/>
              </a:spcAft>
            </a:pPr>
            <a:r>
              <a:rPr lang="sl-SI" sz="1050" b="1" dirty="0">
                <a:solidFill>
                  <a:schemeClr val="tx1"/>
                </a:solidFill>
                <a:ea typeface="Segoe UI" pitchFamily="34" charset="0"/>
                <a:cs typeface="Segoe UI" pitchFamily="34" charset="0"/>
              </a:rPr>
              <a:t>Operations - </a:t>
            </a:r>
            <a:r>
              <a:rPr lang="sl-SI" sz="1050" b="1" dirty="0" err="1">
                <a:solidFill>
                  <a:schemeClr val="tx1"/>
                </a:solidFill>
                <a:ea typeface="Segoe UI" pitchFamily="34" charset="0"/>
                <a:cs typeface="Segoe UI" pitchFamily="34" charset="0"/>
              </a:rPr>
              <a:t>sistemci</a:t>
            </a:r>
            <a:endParaRPr lang="sl-SI" sz="1050" b="1" dirty="0">
              <a:solidFill>
                <a:schemeClr val="tx1"/>
              </a:solidFill>
              <a:ea typeface="Segoe UI" pitchFamily="34" charset="0"/>
              <a:cs typeface="Segoe UI" pitchFamily="34" charset="0"/>
            </a:endParaRPr>
          </a:p>
        </p:txBody>
      </p:sp>
    </p:spTree>
    <p:extLst>
      <p:ext uri="{BB962C8B-B14F-4D97-AF65-F5344CB8AC3E}">
        <p14:creationId xmlns:p14="http://schemas.microsoft.com/office/powerpoint/2010/main" val="591960861"/>
      </p:ext>
    </p:extLst>
  </p:cSld>
  <p:clrMapOvr>
    <a:masterClrMapping/>
  </p:clrMapOvr>
  <p:transition spd="med">
    <p:fade/>
  </p:transition>
  <p:timing>
    <p:tnLst>
      <p:par>
        <p:cTn id="1" dur="indefinite" restart="never" nodeType="tmRoot">
          <p:childTnLst>
            <p:seq concurrent="1" nextAc="seek">
              <p:cTn id="2" dur="indefinite" nodeType="mainSeq">
                <p:childTnLst>
                  <p:par>
                    <p:cTn id="3" fill="hold">
                      <p:stCondLst>
                        <p:cond delay="indefinite"/>
                      </p:stCondLst>
                      <p:childTnLst>
                        <p:par>
                          <p:cTn id="4" fill="hold">
                            <p:stCondLst>
                              <p:cond delay="0"/>
                            </p:stCondLst>
                            <p:childTnLst>
                              <p:par>
                                <p:cTn id="5" presetID="1" presetClass="entr" presetSubtype="0" fill="hold" grpId="0" nodeType="clickEffect">
                                  <p:stCondLst>
                                    <p:cond delay="0"/>
                                  </p:stCondLst>
                                  <p:childTnLst>
                                    <p:set>
                                      <p:cBhvr>
                                        <p:cTn id="6" dur="1" fill="hold">
                                          <p:stCondLst>
                                            <p:cond delay="0"/>
                                          </p:stCondLst>
                                        </p:cTn>
                                        <p:tgtEl>
                                          <p:spTgt spid="3"/>
                                        </p:tgtEl>
                                        <p:attrNameLst>
                                          <p:attrName>style.visibility</p:attrName>
                                        </p:attrNameLst>
                                      </p:cBhvr>
                                      <p:to>
                                        <p:strVal val="visible"/>
                                      </p:to>
                                    </p:set>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3" grpId="0" animBg="1"/>
    </p:bldLst>
  </p:timing>
</p:sld>
</file>

<file path=ppt/slides/slide27.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17" name="Title 16">
            <a:extLst>
              <a:ext uri="{FF2B5EF4-FFF2-40B4-BE49-F238E27FC236}">
                <a16:creationId xmlns:a16="http://schemas.microsoft.com/office/drawing/2014/main" id="{2F104369-DE50-4447-A5FC-3712E3587C43}"/>
              </a:ext>
            </a:extLst>
          </p:cNvPr>
          <p:cNvSpPr>
            <a:spLocks noGrp="1"/>
          </p:cNvSpPr>
          <p:nvPr>
            <p:ph type="title"/>
          </p:nvPr>
        </p:nvSpPr>
        <p:spPr/>
        <p:txBody>
          <a:bodyPr/>
          <a:lstStyle/>
          <a:p>
            <a:pPr defTabSz="932742" fontAlgn="auto">
              <a:spcAft>
                <a:spcPts val="0"/>
              </a:spcAft>
              <a:defRPr/>
            </a:pPr>
            <a:r>
              <a:rPr lang="sl-SI" dirty="0"/>
              <a:t>MSM pri upravljanju informacijske varnosti</a:t>
            </a:r>
          </a:p>
        </p:txBody>
      </p:sp>
      <p:grpSp>
        <p:nvGrpSpPr>
          <p:cNvPr id="2" name="Group 1">
            <a:extLst>
              <a:ext uri="{FF2B5EF4-FFF2-40B4-BE49-F238E27FC236}">
                <a16:creationId xmlns:a16="http://schemas.microsoft.com/office/drawing/2014/main" id="{E1A958DA-AFBD-46A2-A740-1D87EC984824}"/>
              </a:ext>
            </a:extLst>
          </p:cNvPr>
          <p:cNvGrpSpPr/>
          <p:nvPr/>
        </p:nvGrpSpPr>
        <p:grpSpPr>
          <a:xfrm>
            <a:off x="228600" y="1048990"/>
            <a:ext cx="11968163" cy="5630044"/>
            <a:chOff x="228600" y="1048990"/>
            <a:chExt cx="11968163" cy="5630044"/>
          </a:xfrm>
        </p:grpSpPr>
        <p:sp>
          <p:nvSpPr>
            <p:cNvPr id="7" name="Rectangle 6">
              <a:extLst>
                <a:ext uri="{FF2B5EF4-FFF2-40B4-BE49-F238E27FC236}">
                  <a16:creationId xmlns:a16="http://schemas.microsoft.com/office/drawing/2014/main" id="{478B9689-DE56-4172-9796-B6C83714831C}"/>
                </a:ext>
              </a:extLst>
            </p:cNvPr>
            <p:cNvSpPr/>
            <p:nvPr/>
          </p:nvSpPr>
          <p:spPr bwMode="auto">
            <a:xfrm>
              <a:off x="8864600" y="4003328"/>
              <a:ext cx="3321050" cy="1068387"/>
            </a:xfrm>
            <a:prstGeom prst="rect">
              <a:avLst/>
            </a:prstGeom>
            <a:solidFill>
              <a:schemeClr val="bg1">
                <a:lumMod val="95000"/>
              </a:schemeClr>
            </a:solidFill>
            <a:ln>
              <a:noFill/>
              <a:headEnd type="none" w="med" len="med"/>
              <a:tailEnd type="none" w="med" len="med"/>
            </a:ln>
            <a:effectLst/>
          </p:spPr>
          <p:style>
            <a:lnRef idx="1">
              <a:schemeClr val="accent2"/>
            </a:lnRef>
            <a:fillRef idx="3">
              <a:schemeClr val="accent2"/>
            </a:fillRef>
            <a:effectRef idx="2">
              <a:schemeClr val="accent2"/>
            </a:effectRef>
            <a:fontRef idx="minor">
              <a:schemeClr val="lt1"/>
            </a:fontRef>
          </p:style>
          <p:txBody>
            <a:bodyPr lIns="182854" tIns="146283" rIns="182854" bIns="146283"/>
            <a:lstStyle/>
            <a:p>
              <a:pPr algn="ctr" defTabSz="932293" eaLnBrk="1" hangingPunct="1">
                <a:lnSpc>
                  <a:spcPct val="90000"/>
                </a:lnSpc>
                <a:defRPr/>
              </a:pPr>
              <a:endParaRPr lang="sl-SI" sz="2400" kern="0" dirty="0">
                <a:gradFill>
                  <a:gsLst>
                    <a:gs pos="0">
                      <a:srgbClr val="FFFFFF"/>
                    </a:gs>
                    <a:gs pos="100000">
                      <a:srgbClr val="FFFFFF"/>
                    </a:gs>
                  </a:gsLst>
                  <a:lin ang="5400000" scaled="0"/>
                </a:gradFill>
                <a:ea typeface="Segoe UI" pitchFamily="34" charset="0"/>
                <a:cs typeface="Segoe UI" pitchFamily="34" charset="0"/>
              </a:endParaRPr>
            </a:p>
          </p:txBody>
        </p:sp>
        <p:sp>
          <p:nvSpPr>
            <p:cNvPr id="8" name="Rectangle 7">
              <a:extLst>
                <a:ext uri="{FF2B5EF4-FFF2-40B4-BE49-F238E27FC236}">
                  <a16:creationId xmlns:a16="http://schemas.microsoft.com/office/drawing/2014/main" id="{37E2B8E4-5B17-456E-9918-2CF51CBF3D25}"/>
                </a:ext>
              </a:extLst>
            </p:cNvPr>
            <p:cNvSpPr/>
            <p:nvPr/>
          </p:nvSpPr>
          <p:spPr bwMode="auto">
            <a:xfrm>
              <a:off x="8864600" y="2844453"/>
              <a:ext cx="3321050" cy="1068387"/>
            </a:xfrm>
            <a:prstGeom prst="rect">
              <a:avLst/>
            </a:prstGeom>
            <a:solidFill>
              <a:schemeClr val="bg1">
                <a:lumMod val="95000"/>
              </a:schemeClr>
            </a:solidFill>
            <a:ln>
              <a:noFill/>
              <a:headEnd type="none" w="med" len="med"/>
              <a:tailEnd type="none" w="med" len="med"/>
            </a:ln>
            <a:effectLst/>
          </p:spPr>
          <p:style>
            <a:lnRef idx="1">
              <a:schemeClr val="accent2"/>
            </a:lnRef>
            <a:fillRef idx="3">
              <a:schemeClr val="accent2"/>
            </a:fillRef>
            <a:effectRef idx="2">
              <a:schemeClr val="accent2"/>
            </a:effectRef>
            <a:fontRef idx="minor">
              <a:schemeClr val="lt1"/>
            </a:fontRef>
          </p:style>
          <p:txBody>
            <a:bodyPr lIns="182854" tIns="146283" rIns="182854" bIns="146283"/>
            <a:lstStyle/>
            <a:p>
              <a:pPr algn="ctr" defTabSz="932293" eaLnBrk="1" hangingPunct="1">
                <a:lnSpc>
                  <a:spcPct val="90000"/>
                </a:lnSpc>
                <a:defRPr/>
              </a:pPr>
              <a:endParaRPr lang="sl-SI" sz="2400" kern="0" dirty="0">
                <a:gradFill>
                  <a:gsLst>
                    <a:gs pos="0">
                      <a:srgbClr val="FFFFFF"/>
                    </a:gs>
                    <a:gs pos="100000">
                      <a:srgbClr val="FFFFFF"/>
                    </a:gs>
                  </a:gsLst>
                  <a:lin ang="5400000" scaled="0"/>
                </a:gradFill>
                <a:ea typeface="Segoe UI" pitchFamily="34" charset="0"/>
                <a:cs typeface="Segoe UI" pitchFamily="34" charset="0"/>
              </a:endParaRPr>
            </a:p>
          </p:txBody>
        </p:sp>
        <p:sp>
          <p:nvSpPr>
            <p:cNvPr id="9" name="Rectangle 8">
              <a:extLst>
                <a:ext uri="{FF2B5EF4-FFF2-40B4-BE49-F238E27FC236}">
                  <a16:creationId xmlns:a16="http://schemas.microsoft.com/office/drawing/2014/main" id="{A408F8B5-DC1B-49AA-8CC8-2119639D0964}"/>
                </a:ext>
              </a:extLst>
            </p:cNvPr>
            <p:cNvSpPr/>
            <p:nvPr/>
          </p:nvSpPr>
          <p:spPr bwMode="auto">
            <a:xfrm>
              <a:off x="2747963" y="2866678"/>
              <a:ext cx="4113212" cy="2165350"/>
            </a:xfrm>
            <a:prstGeom prst="rect">
              <a:avLst/>
            </a:prstGeom>
            <a:solidFill>
              <a:schemeClr val="bg1">
                <a:lumMod val="95000"/>
              </a:schemeClr>
            </a:solidFill>
            <a:ln>
              <a:noFill/>
              <a:headEnd type="none" w="med" len="med"/>
              <a:tailEnd type="none" w="med" len="med"/>
            </a:ln>
            <a:effectLst/>
          </p:spPr>
          <p:style>
            <a:lnRef idx="1">
              <a:schemeClr val="accent2"/>
            </a:lnRef>
            <a:fillRef idx="3">
              <a:schemeClr val="accent2"/>
            </a:fillRef>
            <a:effectRef idx="2">
              <a:schemeClr val="accent2"/>
            </a:effectRef>
            <a:fontRef idx="minor">
              <a:schemeClr val="lt1"/>
            </a:fontRef>
          </p:style>
          <p:txBody>
            <a:bodyPr lIns="182854" tIns="146283" rIns="182854" bIns="146283"/>
            <a:lstStyle/>
            <a:p>
              <a:pPr algn="ctr" defTabSz="932293" eaLnBrk="1" hangingPunct="1">
                <a:lnSpc>
                  <a:spcPct val="90000"/>
                </a:lnSpc>
                <a:defRPr/>
              </a:pPr>
              <a:endParaRPr lang="sl-SI" sz="2400" kern="0" dirty="0">
                <a:gradFill>
                  <a:gsLst>
                    <a:gs pos="0">
                      <a:srgbClr val="FFFFFF"/>
                    </a:gs>
                    <a:gs pos="100000">
                      <a:srgbClr val="FFFFFF"/>
                    </a:gs>
                  </a:gsLst>
                  <a:lin ang="5400000" scaled="0"/>
                </a:gradFill>
                <a:ea typeface="Segoe UI" pitchFamily="34" charset="0"/>
                <a:cs typeface="Segoe UI" pitchFamily="34" charset="0"/>
              </a:endParaRPr>
            </a:p>
          </p:txBody>
        </p:sp>
        <p:sp>
          <p:nvSpPr>
            <p:cNvPr id="10" name="Rectangle 9">
              <a:extLst>
                <a:ext uri="{FF2B5EF4-FFF2-40B4-BE49-F238E27FC236}">
                  <a16:creationId xmlns:a16="http://schemas.microsoft.com/office/drawing/2014/main" id="{96A85079-3870-4FFA-AB1A-4D28769D9F79}"/>
                </a:ext>
              </a:extLst>
            </p:cNvPr>
            <p:cNvSpPr/>
            <p:nvPr/>
          </p:nvSpPr>
          <p:spPr bwMode="auto">
            <a:xfrm>
              <a:off x="239713" y="1514128"/>
              <a:ext cx="11957050" cy="1271587"/>
            </a:xfrm>
            <a:prstGeom prst="rect">
              <a:avLst/>
            </a:prstGeom>
            <a:solidFill>
              <a:schemeClr val="bg1">
                <a:lumMod val="95000"/>
              </a:schemeClr>
            </a:solidFill>
            <a:ln>
              <a:noFill/>
              <a:headEnd type="none" w="med" len="med"/>
              <a:tailEnd type="none" w="med" len="med"/>
            </a:ln>
            <a:effectLst/>
          </p:spPr>
          <p:style>
            <a:lnRef idx="1">
              <a:schemeClr val="accent2"/>
            </a:lnRef>
            <a:fillRef idx="3">
              <a:schemeClr val="accent2"/>
            </a:fillRef>
            <a:effectRef idx="2">
              <a:schemeClr val="accent2"/>
            </a:effectRef>
            <a:fontRef idx="minor">
              <a:schemeClr val="lt1"/>
            </a:fontRef>
          </p:style>
          <p:txBody>
            <a:bodyPr lIns="182854" tIns="146283" rIns="182854" bIns="146283"/>
            <a:lstStyle/>
            <a:p>
              <a:pPr algn="ctr" defTabSz="932293" eaLnBrk="1" hangingPunct="1">
                <a:lnSpc>
                  <a:spcPct val="90000"/>
                </a:lnSpc>
                <a:defRPr/>
              </a:pPr>
              <a:endParaRPr lang="sl-SI" sz="2400" kern="0" dirty="0">
                <a:gradFill>
                  <a:gsLst>
                    <a:gs pos="0">
                      <a:srgbClr val="FFFFFF"/>
                    </a:gs>
                    <a:gs pos="100000">
                      <a:srgbClr val="FFFFFF"/>
                    </a:gs>
                  </a:gsLst>
                  <a:lin ang="5400000" scaled="0"/>
                </a:gradFill>
                <a:ea typeface="Segoe UI" pitchFamily="34" charset="0"/>
                <a:cs typeface="Segoe UI" pitchFamily="34" charset="0"/>
              </a:endParaRPr>
            </a:p>
          </p:txBody>
        </p:sp>
        <p:sp>
          <p:nvSpPr>
            <p:cNvPr id="11" name="Rectangle 10">
              <a:extLst>
                <a:ext uri="{FF2B5EF4-FFF2-40B4-BE49-F238E27FC236}">
                  <a16:creationId xmlns:a16="http://schemas.microsoft.com/office/drawing/2014/main" id="{B1B0DD57-E495-4246-B6C3-C1810ABCBD5F}"/>
                </a:ext>
              </a:extLst>
            </p:cNvPr>
            <p:cNvSpPr/>
            <p:nvPr/>
          </p:nvSpPr>
          <p:spPr bwMode="auto">
            <a:xfrm>
              <a:off x="228600" y="5135215"/>
              <a:ext cx="10814173" cy="1271588"/>
            </a:xfrm>
            <a:prstGeom prst="rect">
              <a:avLst/>
            </a:prstGeom>
            <a:solidFill>
              <a:schemeClr val="bg1">
                <a:lumMod val="95000"/>
              </a:schemeClr>
            </a:solidFill>
            <a:ln>
              <a:noFill/>
              <a:headEnd type="none" w="med" len="med"/>
              <a:tailEnd type="none" w="med" len="med"/>
            </a:ln>
            <a:effectLst/>
          </p:spPr>
          <p:style>
            <a:lnRef idx="1">
              <a:schemeClr val="accent2"/>
            </a:lnRef>
            <a:fillRef idx="3">
              <a:schemeClr val="accent2"/>
            </a:fillRef>
            <a:effectRef idx="2">
              <a:schemeClr val="accent2"/>
            </a:effectRef>
            <a:fontRef idx="minor">
              <a:schemeClr val="lt1"/>
            </a:fontRef>
          </p:style>
          <p:txBody>
            <a:bodyPr lIns="182854" tIns="146283" rIns="182854" bIns="146283"/>
            <a:lstStyle/>
            <a:p>
              <a:pPr algn="ctr" defTabSz="932293" eaLnBrk="1" hangingPunct="1">
                <a:lnSpc>
                  <a:spcPct val="90000"/>
                </a:lnSpc>
                <a:defRPr/>
              </a:pPr>
              <a:endParaRPr lang="sl-SI" sz="2400" kern="0" dirty="0">
                <a:gradFill>
                  <a:gsLst>
                    <a:gs pos="0">
                      <a:srgbClr val="FFFFFF"/>
                    </a:gs>
                    <a:gs pos="100000">
                      <a:srgbClr val="FFFFFF"/>
                    </a:gs>
                  </a:gsLst>
                  <a:lin ang="5400000" scaled="0"/>
                </a:gradFill>
                <a:ea typeface="Segoe UI" pitchFamily="34" charset="0"/>
                <a:cs typeface="Segoe UI" pitchFamily="34" charset="0"/>
              </a:endParaRPr>
            </a:p>
          </p:txBody>
        </p:sp>
        <p:sp>
          <p:nvSpPr>
            <p:cNvPr id="12" name="Rectangle 11">
              <a:extLst>
                <a:ext uri="{FF2B5EF4-FFF2-40B4-BE49-F238E27FC236}">
                  <a16:creationId xmlns:a16="http://schemas.microsoft.com/office/drawing/2014/main" id="{45CCDEAF-AFF3-4850-BD01-87D6EE80C7B7}"/>
                </a:ext>
              </a:extLst>
            </p:cNvPr>
            <p:cNvSpPr/>
            <p:nvPr/>
          </p:nvSpPr>
          <p:spPr bwMode="auto">
            <a:xfrm>
              <a:off x="228600" y="2866678"/>
              <a:ext cx="2416175" cy="2165350"/>
            </a:xfrm>
            <a:prstGeom prst="rect">
              <a:avLst/>
            </a:prstGeom>
            <a:solidFill>
              <a:schemeClr val="bg1">
                <a:lumMod val="95000"/>
              </a:schemeClr>
            </a:solidFill>
            <a:ln>
              <a:noFill/>
              <a:headEnd type="none" w="med" len="med"/>
              <a:tailEnd type="none" w="med" len="med"/>
            </a:ln>
            <a:effectLst/>
          </p:spPr>
          <p:style>
            <a:lnRef idx="1">
              <a:schemeClr val="accent2"/>
            </a:lnRef>
            <a:fillRef idx="3">
              <a:schemeClr val="accent2"/>
            </a:fillRef>
            <a:effectRef idx="2">
              <a:schemeClr val="accent2"/>
            </a:effectRef>
            <a:fontRef idx="minor">
              <a:schemeClr val="lt1"/>
            </a:fontRef>
          </p:style>
          <p:txBody>
            <a:bodyPr lIns="182854" tIns="146283" rIns="182854" bIns="146283"/>
            <a:lstStyle/>
            <a:p>
              <a:pPr algn="ctr" defTabSz="932293" eaLnBrk="1" hangingPunct="1">
                <a:lnSpc>
                  <a:spcPct val="90000"/>
                </a:lnSpc>
                <a:defRPr/>
              </a:pPr>
              <a:endParaRPr lang="sl-SI" sz="2400" kern="0" dirty="0">
                <a:gradFill>
                  <a:gsLst>
                    <a:gs pos="0">
                      <a:srgbClr val="FFFFFF"/>
                    </a:gs>
                    <a:gs pos="100000">
                      <a:srgbClr val="FFFFFF"/>
                    </a:gs>
                  </a:gsLst>
                  <a:lin ang="5400000" scaled="0"/>
                </a:gradFill>
                <a:ea typeface="Segoe UI" pitchFamily="34" charset="0"/>
                <a:cs typeface="Segoe UI" pitchFamily="34" charset="0"/>
              </a:endParaRPr>
            </a:p>
          </p:txBody>
        </p:sp>
        <p:sp>
          <p:nvSpPr>
            <p:cNvPr id="13" name="Arc 12">
              <a:extLst>
                <a:ext uri="{FF2B5EF4-FFF2-40B4-BE49-F238E27FC236}">
                  <a16:creationId xmlns:a16="http://schemas.microsoft.com/office/drawing/2014/main" id="{BAC132DE-DD86-42F5-B848-6A1B8417DBE0}"/>
                </a:ext>
              </a:extLst>
            </p:cNvPr>
            <p:cNvSpPr/>
            <p:nvPr/>
          </p:nvSpPr>
          <p:spPr>
            <a:xfrm rot="475851">
              <a:off x="7400925" y="2684115"/>
              <a:ext cx="2703513" cy="2709863"/>
            </a:xfrm>
            <a:prstGeom prst="arc">
              <a:avLst>
                <a:gd name="adj1" fmla="val 16963599"/>
                <a:gd name="adj2" fmla="val 3019008"/>
              </a:avLst>
            </a:prstGeom>
            <a:ln w="28575">
              <a:solidFill>
                <a:schemeClr val="tx2"/>
              </a:solidFill>
              <a:prstDash val="dash"/>
              <a:headEnd type="triangle" w="med" len="med"/>
              <a:tailEnd type="none" w="med" len="med"/>
            </a:ln>
          </p:spPr>
          <p:style>
            <a:lnRef idx="1">
              <a:schemeClr val="accent1"/>
            </a:lnRef>
            <a:fillRef idx="0">
              <a:schemeClr val="accent1"/>
            </a:fillRef>
            <a:effectRef idx="0">
              <a:schemeClr val="accent1"/>
            </a:effectRef>
            <a:fontRef idx="minor">
              <a:schemeClr val="tx1"/>
            </a:fontRef>
          </p:style>
          <p:txBody>
            <a:bodyPr lIns="91427" tIns="45713" rIns="91427" bIns="45713" anchor="ctr"/>
            <a:lstStyle/>
            <a:p>
              <a:pPr algn="ctr" defTabSz="914224" eaLnBrk="1" fontAlgn="auto" hangingPunct="1">
                <a:spcBef>
                  <a:spcPts val="0"/>
                </a:spcBef>
                <a:spcAft>
                  <a:spcPts val="0"/>
                </a:spcAft>
                <a:defRPr/>
              </a:pPr>
              <a:endParaRPr lang="sl-SI" kern="0" dirty="0">
                <a:solidFill>
                  <a:sysClr val="windowText" lastClr="000000"/>
                </a:solidFill>
              </a:endParaRPr>
            </a:p>
          </p:txBody>
        </p:sp>
        <p:sp>
          <p:nvSpPr>
            <p:cNvPr id="14" name="Rectangle 13">
              <a:extLst>
                <a:ext uri="{FF2B5EF4-FFF2-40B4-BE49-F238E27FC236}">
                  <a16:creationId xmlns:a16="http://schemas.microsoft.com/office/drawing/2014/main" id="{8FAD5DA6-E7D8-4AF8-B854-49BF6905D84A}"/>
                </a:ext>
              </a:extLst>
            </p:cNvPr>
            <p:cNvSpPr/>
            <p:nvPr/>
          </p:nvSpPr>
          <p:spPr bwMode="auto">
            <a:xfrm>
              <a:off x="9674225" y="2977803"/>
              <a:ext cx="644525" cy="704850"/>
            </a:xfrm>
            <a:prstGeom prst="rect">
              <a:avLst/>
            </a:prstGeom>
            <a:solidFill>
              <a:schemeClr val="bg1">
                <a:lumMod val="95000"/>
              </a:schemeClr>
            </a:solidFill>
            <a:ln>
              <a:noFill/>
              <a:headEnd type="none" w="med" len="med"/>
              <a:tailEnd type="none" w="med" len="med"/>
            </a:ln>
            <a:effectLst/>
          </p:spPr>
          <p:style>
            <a:lnRef idx="1">
              <a:schemeClr val="accent2"/>
            </a:lnRef>
            <a:fillRef idx="3">
              <a:schemeClr val="accent2"/>
            </a:fillRef>
            <a:effectRef idx="2">
              <a:schemeClr val="accent2"/>
            </a:effectRef>
            <a:fontRef idx="minor">
              <a:schemeClr val="lt1"/>
            </a:fontRef>
          </p:style>
          <p:txBody>
            <a:bodyPr lIns="182854" tIns="146283" rIns="182854" bIns="146283"/>
            <a:lstStyle/>
            <a:p>
              <a:pPr algn="ctr" defTabSz="932293" eaLnBrk="1" hangingPunct="1">
                <a:lnSpc>
                  <a:spcPct val="90000"/>
                </a:lnSpc>
                <a:defRPr/>
              </a:pPr>
              <a:endParaRPr lang="sl-SI" sz="2400" kern="0" dirty="0">
                <a:gradFill>
                  <a:gsLst>
                    <a:gs pos="0">
                      <a:srgbClr val="FFFFFF"/>
                    </a:gs>
                    <a:gs pos="100000">
                      <a:srgbClr val="FFFFFF"/>
                    </a:gs>
                  </a:gsLst>
                  <a:lin ang="5400000" scaled="0"/>
                </a:gradFill>
                <a:ea typeface="Segoe UI" pitchFamily="34" charset="0"/>
                <a:cs typeface="Segoe UI" pitchFamily="34" charset="0"/>
              </a:endParaRPr>
            </a:p>
          </p:txBody>
        </p:sp>
        <p:sp>
          <p:nvSpPr>
            <p:cNvPr id="15" name="Rectangle 14">
              <a:extLst>
                <a:ext uri="{FF2B5EF4-FFF2-40B4-BE49-F238E27FC236}">
                  <a16:creationId xmlns:a16="http://schemas.microsoft.com/office/drawing/2014/main" id="{2DA89AE0-7CCB-4B8F-BC64-6FC3F6FA8F2C}"/>
                </a:ext>
              </a:extLst>
            </p:cNvPr>
            <p:cNvSpPr/>
            <p:nvPr/>
          </p:nvSpPr>
          <p:spPr bwMode="auto">
            <a:xfrm>
              <a:off x="9818688" y="4125565"/>
              <a:ext cx="496887" cy="776288"/>
            </a:xfrm>
            <a:prstGeom prst="rect">
              <a:avLst/>
            </a:prstGeom>
            <a:solidFill>
              <a:schemeClr val="bg1">
                <a:lumMod val="95000"/>
              </a:schemeClr>
            </a:solidFill>
            <a:ln>
              <a:noFill/>
              <a:headEnd type="none" w="med" len="med"/>
              <a:tailEnd type="none" w="med" len="med"/>
            </a:ln>
            <a:effectLst/>
          </p:spPr>
          <p:style>
            <a:lnRef idx="1">
              <a:schemeClr val="accent2"/>
            </a:lnRef>
            <a:fillRef idx="3">
              <a:schemeClr val="accent2"/>
            </a:fillRef>
            <a:effectRef idx="2">
              <a:schemeClr val="accent2"/>
            </a:effectRef>
            <a:fontRef idx="minor">
              <a:schemeClr val="lt1"/>
            </a:fontRef>
          </p:style>
          <p:txBody>
            <a:bodyPr lIns="182854" tIns="146283" rIns="182854" bIns="146283"/>
            <a:lstStyle/>
            <a:p>
              <a:pPr algn="ctr" defTabSz="932293" eaLnBrk="1" hangingPunct="1">
                <a:lnSpc>
                  <a:spcPct val="90000"/>
                </a:lnSpc>
                <a:defRPr/>
              </a:pPr>
              <a:endParaRPr lang="sl-SI" sz="2400" kern="0" dirty="0">
                <a:gradFill>
                  <a:gsLst>
                    <a:gs pos="0">
                      <a:srgbClr val="FFFFFF"/>
                    </a:gs>
                    <a:gs pos="100000">
                      <a:srgbClr val="FFFFFF"/>
                    </a:gs>
                  </a:gsLst>
                  <a:lin ang="5400000" scaled="0"/>
                </a:gradFill>
                <a:ea typeface="Segoe UI" pitchFamily="34" charset="0"/>
                <a:cs typeface="Segoe UI" pitchFamily="34" charset="0"/>
              </a:endParaRPr>
            </a:p>
          </p:txBody>
        </p:sp>
        <p:pic>
          <p:nvPicPr>
            <p:cNvPr id="16" name="Picture 6">
              <a:extLst>
                <a:ext uri="{FF2B5EF4-FFF2-40B4-BE49-F238E27FC236}">
                  <a16:creationId xmlns:a16="http://schemas.microsoft.com/office/drawing/2014/main" id="{440A9B1F-C096-4050-9E14-12D12E20842E}"/>
                </a:ext>
              </a:extLst>
            </p:cNvPr>
            <p:cNvPicPr>
              <a:picLocks noChangeAspect="1" noChangeArrowheads="1"/>
            </p:cNvPicPr>
            <p:nvPr/>
          </p:nvPicPr>
          <p:blipFill>
            <a:blip r:embed="rId3">
              <a:extLst>
                <a:ext uri="{28A0092B-C50C-407E-A947-70E740481C1C}">
                  <a14:useLocalDpi xmlns:a14="http://schemas.microsoft.com/office/drawing/2010/main" val="0"/>
                </a:ext>
              </a:extLst>
            </a:blip>
            <a:srcRect/>
            <a:stretch>
              <a:fillRect/>
            </a:stretch>
          </p:blipFill>
          <p:spPr bwMode="auto">
            <a:xfrm>
              <a:off x="3324225" y="1526828"/>
              <a:ext cx="1395413" cy="1395412"/>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pic>
        <p:sp>
          <p:nvSpPr>
            <p:cNvPr id="18" name="TextBox 17">
              <a:extLst>
                <a:ext uri="{FF2B5EF4-FFF2-40B4-BE49-F238E27FC236}">
                  <a16:creationId xmlns:a16="http://schemas.microsoft.com/office/drawing/2014/main" id="{E5610FEC-A82F-4EA0-BBC7-16746919919D}"/>
                </a:ext>
              </a:extLst>
            </p:cNvPr>
            <p:cNvSpPr txBox="1"/>
            <p:nvPr/>
          </p:nvSpPr>
          <p:spPr>
            <a:xfrm>
              <a:off x="276225" y="3793778"/>
              <a:ext cx="1617663" cy="350837"/>
            </a:xfrm>
            <a:prstGeom prst="rect">
              <a:avLst/>
            </a:prstGeom>
            <a:noFill/>
          </p:spPr>
          <p:txBody>
            <a:bodyPr>
              <a:spAutoFit/>
            </a:bodyPr>
            <a:lstStyle/>
            <a:p>
              <a:pPr defTabSz="914224" eaLnBrk="1" fontAlgn="auto" hangingPunct="1">
                <a:spcBef>
                  <a:spcPts val="0"/>
                </a:spcBef>
                <a:spcAft>
                  <a:spcPts val="0"/>
                </a:spcAft>
                <a:defRPr/>
              </a:pPr>
              <a:r>
                <a:rPr lang="sl-SI" sz="1632" b="1" kern="0" dirty="0">
                  <a:solidFill>
                    <a:sysClr val="windowText" lastClr="000000"/>
                  </a:solidFill>
                  <a:latin typeface="+mn-lt"/>
                </a:rPr>
                <a:t>IT oddelek</a:t>
              </a:r>
            </a:p>
          </p:txBody>
        </p:sp>
        <p:cxnSp>
          <p:nvCxnSpPr>
            <p:cNvPr id="19" name="Straight Arrow Connector 18">
              <a:extLst>
                <a:ext uri="{FF2B5EF4-FFF2-40B4-BE49-F238E27FC236}">
                  <a16:creationId xmlns:a16="http://schemas.microsoft.com/office/drawing/2014/main" id="{C9CC5CD7-06A0-4F71-A270-27DB6BAE9C46}"/>
                </a:ext>
              </a:extLst>
            </p:cNvPr>
            <p:cNvCxnSpPr>
              <a:cxnSpLocks/>
            </p:cNvCxnSpPr>
            <p:nvPr/>
          </p:nvCxnSpPr>
          <p:spPr>
            <a:xfrm flipH="1">
              <a:off x="4021138" y="2766665"/>
              <a:ext cx="0" cy="720725"/>
            </a:xfrm>
            <a:prstGeom prst="straightConnector1">
              <a:avLst/>
            </a:prstGeom>
            <a:ln w="28575">
              <a:headEnd type="triangle"/>
              <a:tailEnd type="triangle"/>
            </a:ln>
          </p:spPr>
          <p:style>
            <a:lnRef idx="1">
              <a:schemeClr val="accent1"/>
            </a:lnRef>
            <a:fillRef idx="0">
              <a:schemeClr val="accent1"/>
            </a:fillRef>
            <a:effectRef idx="0">
              <a:schemeClr val="accent1"/>
            </a:effectRef>
            <a:fontRef idx="minor">
              <a:schemeClr val="tx1"/>
            </a:fontRef>
          </p:style>
        </p:cxnSp>
        <p:cxnSp>
          <p:nvCxnSpPr>
            <p:cNvPr id="20" name="Straight Arrow Connector 19">
              <a:extLst>
                <a:ext uri="{FF2B5EF4-FFF2-40B4-BE49-F238E27FC236}">
                  <a16:creationId xmlns:a16="http://schemas.microsoft.com/office/drawing/2014/main" id="{4DBC3B26-21E7-4098-B8CF-BC2F5E0D003C}"/>
                </a:ext>
              </a:extLst>
            </p:cNvPr>
            <p:cNvCxnSpPr>
              <a:cxnSpLocks/>
            </p:cNvCxnSpPr>
            <p:nvPr/>
          </p:nvCxnSpPr>
          <p:spPr>
            <a:xfrm>
              <a:off x="4021138" y="4490690"/>
              <a:ext cx="0" cy="647700"/>
            </a:xfrm>
            <a:prstGeom prst="straightConnector1">
              <a:avLst/>
            </a:prstGeom>
            <a:ln w="28575">
              <a:headEnd type="triangle"/>
              <a:tailEnd type="triangle"/>
            </a:ln>
          </p:spPr>
          <p:style>
            <a:lnRef idx="1">
              <a:schemeClr val="accent1"/>
            </a:lnRef>
            <a:fillRef idx="0">
              <a:schemeClr val="accent1"/>
            </a:fillRef>
            <a:effectRef idx="0">
              <a:schemeClr val="accent1"/>
            </a:effectRef>
            <a:fontRef idx="minor">
              <a:schemeClr val="tx1"/>
            </a:fontRef>
          </p:style>
        </p:cxnSp>
        <p:sp>
          <p:nvSpPr>
            <p:cNvPr id="21" name="TextBox 20">
              <a:extLst>
                <a:ext uri="{FF2B5EF4-FFF2-40B4-BE49-F238E27FC236}">
                  <a16:creationId xmlns:a16="http://schemas.microsoft.com/office/drawing/2014/main" id="{C3B0A19A-FFF2-4472-BED2-F06773710E43}"/>
                </a:ext>
              </a:extLst>
            </p:cNvPr>
            <p:cNvSpPr txBox="1"/>
            <p:nvPr/>
          </p:nvSpPr>
          <p:spPr>
            <a:xfrm>
              <a:off x="2463477" y="1052165"/>
              <a:ext cx="4114800" cy="414338"/>
            </a:xfrm>
            <a:prstGeom prst="rect">
              <a:avLst/>
            </a:prstGeom>
            <a:noFill/>
          </p:spPr>
          <p:txBody>
            <a:bodyPr>
              <a:spAutoFit/>
            </a:bodyPr>
            <a:lstStyle/>
            <a:p>
              <a:pPr algn="ctr" defTabSz="914224" eaLnBrk="1" fontAlgn="auto" hangingPunct="1">
                <a:spcBef>
                  <a:spcPts val="0"/>
                </a:spcBef>
                <a:spcAft>
                  <a:spcPts val="0"/>
                </a:spcAft>
                <a:defRPr/>
              </a:pPr>
              <a:r>
                <a:rPr lang="sl-SI" sz="2040" kern="0" dirty="0">
                  <a:solidFill>
                    <a:schemeClr val="accent4"/>
                  </a:solidFill>
                  <a:latin typeface="+mn-lt"/>
                </a:rPr>
                <a:t>Tradicionalna organizacija</a:t>
              </a:r>
              <a:endParaRPr lang="sl-SI" sz="1632" kern="0" dirty="0">
                <a:solidFill>
                  <a:schemeClr val="accent4"/>
                </a:solidFill>
                <a:latin typeface="+mn-lt"/>
              </a:endParaRPr>
            </a:p>
          </p:txBody>
        </p:sp>
        <p:pic>
          <p:nvPicPr>
            <p:cNvPr id="22" name="Picture 3">
              <a:extLst>
                <a:ext uri="{FF2B5EF4-FFF2-40B4-BE49-F238E27FC236}">
                  <a16:creationId xmlns:a16="http://schemas.microsoft.com/office/drawing/2014/main" id="{148374F2-A308-4E5B-B368-6881FEE3F525}"/>
                </a:ext>
              </a:extLst>
            </p:cNvPr>
            <p:cNvPicPr>
              <a:picLocks noChangeAspect="1" noChangeArrowheads="1"/>
            </p:cNvPicPr>
            <p:nvPr/>
          </p:nvPicPr>
          <p:blipFill>
            <a:blip r:embed="rId4">
              <a:extLst>
                <a:ext uri="{28A0092B-C50C-407E-A947-70E740481C1C}">
                  <a14:useLocalDpi xmlns:a14="http://schemas.microsoft.com/office/drawing/2010/main" val="0"/>
                </a:ext>
              </a:extLst>
            </a:blip>
            <a:srcRect/>
            <a:stretch>
              <a:fillRect/>
            </a:stretch>
          </p:blipFill>
          <p:spPr bwMode="auto">
            <a:xfrm>
              <a:off x="7658100" y="5065365"/>
              <a:ext cx="2286000" cy="1525588"/>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pic>
        <p:sp>
          <p:nvSpPr>
            <p:cNvPr id="23" name="TextBox 22">
              <a:extLst>
                <a:ext uri="{FF2B5EF4-FFF2-40B4-BE49-F238E27FC236}">
                  <a16:creationId xmlns:a16="http://schemas.microsoft.com/office/drawing/2014/main" id="{BBB6FAC7-1402-44B3-8267-ECDC8D6AE203}"/>
                </a:ext>
              </a:extLst>
            </p:cNvPr>
            <p:cNvSpPr txBox="1"/>
            <p:nvPr/>
          </p:nvSpPr>
          <p:spPr>
            <a:xfrm>
              <a:off x="7142409" y="1048990"/>
              <a:ext cx="4116388" cy="414338"/>
            </a:xfrm>
            <a:prstGeom prst="rect">
              <a:avLst/>
            </a:prstGeom>
            <a:noFill/>
          </p:spPr>
          <p:txBody>
            <a:bodyPr>
              <a:spAutoFit/>
            </a:bodyPr>
            <a:lstStyle/>
            <a:p>
              <a:pPr algn="ctr" defTabSz="914224" eaLnBrk="1" fontAlgn="auto" hangingPunct="1">
                <a:spcBef>
                  <a:spcPts val="0"/>
                </a:spcBef>
                <a:spcAft>
                  <a:spcPts val="0"/>
                </a:spcAft>
                <a:defRPr/>
              </a:pPr>
              <a:r>
                <a:rPr lang="sl-SI" sz="2040" i="1" kern="0" dirty="0">
                  <a:solidFill>
                    <a:schemeClr val="accent4"/>
                  </a:solidFill>
                  <a:latin typeface="+mn-lt"/>
                </a:rPr>
                <a:t>Moderna organizacija</a:t>
              </a:r>
              <a:endParaRPr lang="sl-SI" sz="1632" kern="0" dirty="0">
                <a:solidFill>
                  <a:schemeClr val="accent4"/>
                </a:solidFill>
                <a:latin typeface="+mn-lt"/>
              </a:endParaRPr>
            </a:p>
          </p:txBody>
        </p:sp>
        <p:pic>
          <p:nvPicPr>
            <p:cNvPr id="24" name="Picture 83">
              <a:extLst>
                <a:ext uri="{FF2B5EF4-FFF2-40B4-BE49-F238E27FC236}">
                  <a16:creationId xmlns:a16="http://schemas.microsoft.com/office/drawing/2014/main" id="{6CDCED51-E897-4328-999A-5DA59427845C}"/>
                </a:ext>
              </a:extLst>
            </p:cNvPr>
            <p:cNvPicPr>
              <a:picLocks noChangeAspect="1" noChangeArrowheads="1"/>
            </p:cNvPicPr>
            <p:nvPr/>
          </p:nvPicPr>
          <p:blipFill>
            <a:blip r:embed="rId3">
              <a:extLst>
                <a:ext uri="{28A0092B-C50C-407E-A947-70E740481C1C}">
                  <a14:useLocalDpi xmlns:a14="http://schemas.microsoft.com/office/drawing/2010/main" val="0"/>
                </a:ext>
              </a:extLst>
            </a:blip>
            <a:srcRect/>
            <a:stretch>
              <a:fillRect/>
            </a:stretch>
          </p:blipFill>
          <p:spPr bwMode="auto">
            <a:xfrm>
              <a:off x="8085138" y="1526828"/>
              <a:ext cx="1395412" cy="1395412"/>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pic>
        <p:pic>
          <p:nvPicPr>
            <p:cNvPr id="27" name="Picture 29">
              <a:extLst>
                <a:ext uri="{FF2B5EF4-FFF2-40B4-BE49-F238E27FC236}">
                  <a16:creationId xmlns:a16="http://schemas.microsoft.com/office/drawing/2014/main" id="{046A2467-ACF8-4AED-9BC4-92B255B2F497}"/>
                </a:ext>
              </a:extLst>
            </p:cNvPr>
            <p:cNvPicPr>
              <a:picLocks noChangeAspect="1" noChangeArrowheads="1"/>
            </p:cNvPicPr>
            <p:nvPr/>
          </p:nvPicPr>
          <p:blipFill>
            <a:blip r:embed="rId5">
              <a:extLst>
                <a:ext uri="{28A0092B-C50C-407E-A947-70E740481C1C}">
                  <a14:useLocalDpi xmlns:a14="http://schemas.microsoft.com/office/drawing/2010/main" val="0"/>
                </a:ext>
              </a:extLst>
            </a:blip>
            <a:srcRect/>
            <a:stretch>
              <a:fillRect/>
            </a:stretch>
          </p:blipFill>
          <p:spPr bwMode="auto">
            <a:xfrm>
              <a:off x="3490913" y="3409603"/>
              <a:ext cx="1062037" cy="1063625"/>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pic>
        <p:grpSp>
          <p:nvGrpSpPr>
            <p:cNvPr id="28" name="Group 126">
              <a:extLst>
                <a:ext uri="{FF2B5EF4-FFF2-40B4-BE49-F238E27FC236}">
                  <a16:creationId xmlns:a16="http://schemas.microsoft.com/office/drawing/2014/main" id="{A6D7B22E-7E1A-486D-A05C-024F6E81589F}"/>
                </a:ext>
              </a:extLst>
            </p:cNvPr>
            <p:cNvGrpSpPr>
              <a:grpSpLocks/>
            </p:cNvGrpSpPr>
            <p:nvPr/>
          </p:nvGrpSpPr>
          <p:grpSpPr bwMode="auto">
            <a:xfrm>
              <a:off x="9674225" y="2930178"/>
              <a:ext cx="620713" cy="660400"/>
              <a:chOff x="10312400" y="2786063"/>
              <a:chExt cx="753697" cy="802799"/>
            </a:xfrm>
          </p:grpSpPr>
          <p:sp>
            <p:nvSpPr>
              <p:cNvPr id="29" name="Freeform 5">
                <a:extLst>
                  <a:ext uri="{FF2B5EF4-FFF2-40B4-BE49-F238E27FC236}">
                    <a16:creationId xmlns:a16="http://schemas.microsoft.com/office/drawing/2014/main" id="{76D5F8FB-BBCE-4270-834B-EBDFACDCB50B}"/>
                  </a:ext>
                </a:extLst>
              </p:cNvPr>
              <p:cNvSpPr>
                <a:spLocks/>
              </p:cNvSpPr>
              <p:nvPr/>
            </p:nvSpPr>
            <p:spPr bwMode="auto">
              <a:xfrm>
                <a:off x="10312400" y="2892202"/>
                <a:ext cx="296852" cy="669643"/>
              </a:xfrm>
              <a:custGeom>
                <a:avLst/>
                <a:gdLst>
                  <a:gd name="T0" fmla="*/ 183 w 233"/>
                  <a:gd name="T1" fmla="*/ 95 h 526"/>
                  <a:gd name="T2" fmla="*/ 182 w 233"/>
                  <a:gd name="T3" fmla="*/ 95 h 526"/>
                  <a:gd name="T4" fmla="*/ 182 w 233"/>
                  <a:gd name="T5" fmla="*/ 95 h 526"/>
                  <a:gd name="T6" fmla="*/ 132 w 233"/>
                  <a:gd name="T7" fmla="*/ 91 h 526"/>
                  <a:gd name="T8" fmla="*/ 132 w 233"/>
                  <a:gd name="T9" fmla="*/ 83 h 526"/>
                  <a:gd name="T10" fmla="*/ 143 w 233"/>
                  <a:gd name="T11" fmla="*/ 70 h 526"/>
                  <a:gd name="T12" fmla="*/ 143 w 233"/>
                  <a:gd name="T13" fmla="*/ 59 h 526"/>
                  <a:gd name="T14" fmla="*/ 148 w 233"/>
                  <a:gd name="T15" fmla="*/ 54 h 526"/>
                  <a:gd name="T16" fmla="*/ 148 w 233"/>
                  <a:gd name="T17" fmla="*/ 44 h 526"/>
                  <a:gd name="T18" fmla="*/ 145 w 233"/>
                  <a:gd name="T19" fmla="*/ 40 h 526"/>
                  <a:gd name="T20" fmla="*/ 151 w 233"/>
                  <a:gd name="T21" fmla="*/ 26 h 526"/>
                  <a:gd name="T22" fmla="*/ 132 w 233"/>
                  <a:gd name="T23" fmla="*/ 7 h 526"/>
                  <a:gd name="T24" fmla="*/ 131 w 233"/>
                  <a:gd name="T25" fmla="*/ 7 h 526"/>
                  <a:gd name="T26" fmla="*/ 110 w 233"/>
                  <a:gd name="T27" fmla="*/ 0 h 526"/>
                  <a:gd name="T28" fmla="*/ 81 w 233"/>
                  <a:gd name="T29" fmla="*/ 25 h 526"/>
                  <a:gd name="T30" fmla="*/ 87 w 233"/>
                  <a:gd name="T31" fmla="*/ 39 h 526"/>
                  <a:gd name="T32" fmla="*/ 83 w 233"/>
                  <a:gd name="T33" fmla="*/ 44 h 526"/>
                  <a:gd name="T34" fmla="*/ 83 w 233"/>
                  <a:gd name="T35" fmla="*/ 54 h 526"/>
                  <a:gd name="T36" fmla="*/ 88 w 233"/>
                  <a:gd name="T37" fmla="*/ 59 h 526"/>
                  <a:gd name="T38" fmla="*/ 88 w 233"/>
                  <a:gd name="T39" fmla="*/ 70 h 526"/>
                  <a:gd name="T40" fmla="*/ 99 w 233"/>
                  <a:gd name="T41" fmla="*/ 83 h 526"/>
                  <a:gd name="T42" fmla="*/ 99 w 233"/>
                  <a:gd name="T43" fmla="*/ 91 h 526"/>
                  <a:gd name="T44" fmla="*/ 49 w 233"/>
                  <a:gd name="T45" fmla="*/ 95 h 526"/>
                  <a:gd name="T46" fmla="*/ 49 w 233"/>
                  <a:gd name="T47" fmla="*/ 97 h 526"/>
                  <a:gd name="T48" fmla="*/ 0 w 233"/>
                  <a:gd name="T49" fmla="*/ 276 h 526"/>
                  <a:gd name="T50" fmla="*/ 3 w 233"/>
                  <a:gd name="T51" fmla="*/ 276 h 526"/>
                  <a:gd name="T52" fmla="*/ 3 w 233"/>
                  <a:gd name="T53" fmla="*/ 289 h 526"/>
                  <a:gd name="T54" fmla="*/ 14 w 233"/>
                  <a:gd name="T55" fmla="*/ 299 h 526"/>
                  <a:gd name="T56" fmla="*/ 25 w 233"/>
                  <a:gd name="T57" fmla="*/ 289 h 526"/>
                  <a:gd name="T58" fmla="*/ 25 w 233"/>
                  <a:gd name="T59" fmla="*/ 276 h 526"/>
                  <a:gd name="T60" fmla="*/ 28 w 233"/>
                  <a:gd name="T61" fmla="*/ 276 h 526"/>
                  <a:gd name="T62" fmla="*/ 49 w 233"/>
                  <a:gd name="T63" fmla="*/ 176 h 526"/>
                  <a:gd name="T64" fmla="*/ 49 w 233"/>
                  <a:gd name="T65" fmla="*/ 319 h 526"/>
                  <a:gd name="T66" fmla="*/ 67 w 233"/>
                  <a:gd name="T67" fmla="*/ 319 h 526"/>
                  <a:gd name="T68" fmla="*/ 73 w 233"/>
                  <a:gd name="T69" fmla="*/ 509 h 526"/>
                  <a:gd name="T70" fmla="*/ 79 w 233"/>
                  <a:gd name="T71" fmla="*/ 509 h 526"/>
                  <a:gd name="T72" fmla="*/ 70 w 233"/>
                  <a:gd name="T73" fmla="*/ 526 h 526"/>
                  <a:gd name="T74" fmla="*/ 111 w 233"/>
                  <a:gd name="T75" fmla="*/ 526 h 526"/>
                  <a:gd name="T76" fmla="*/ 102 w 233"/>
                  <a:gd name="T77" fmla="*/ 509 h 526"/>
                  <a:gd name="T78" fmla="*/ 108 w 233"/>
                  <a:gd name="T79" fmla="*/ 509 h 526"/>
                  <a:gd name="T80" fmla="*/ 115 w 233"/>
                  <a:gd name="T81" fmla="*/ 319 h 526"/>
                  <a:gd name="T82" fmla="*/ 117 w 233"/>
                  <a:gd name="T83" fmla="*/ 319 h 526"/>
                  <a:gd name="T84" fmla="*/ 123 w 233"/>
                  <a:gd name="T85" fmla="*/ 509 h 526"/>
                  <a:gd name="T86" fmla="*/ 129 w 233"/>
                  <a:gd name="T87" fmla="*/ 509 h 526"/>
                  <a:gd name="T88" fmla="*/ 120 w 233"/>
                  <a:gd name="T89" fmla="*/ 526 h 526"/>
                  <a:gd name="T90" fmla="*/ 161 w 233"/>
                  <a:gd name="T91" fmla="*/ 526 h 526"/>
                  <a:gd name="T92" fmla="*/ 153 w 233"/>
                  <a:gd name="T93" fmla="*/ 509 h 526"/>
                  <a:gd name="T94" fmla="*/ 158 w 233"/>
                  <a:gd name="T95" fmla="*/ 509 h 526"/>
                  <a:gd name="T96" fmla="*/ 165 w 233"/>
                  <a:gd name="T97" fmla="*/ 319 h 526"/>
                  <a:gd name="T98" fmla="*/ 182 w 233"/>
                  <a:gd name="T99" fmla="*/ 319 h 526"/>
                  <a:gd name="T100" fmla="*/ 182 w 233"/>
                  <a:gd name="T101" fmla="*/ 173 h 526"/>
                  <a:gd name="T102" fmla="*/ 204 w 233"/>
                  <a:gd name="T103" fmla="*/ 276 h 526"/>
                  <a:gd name="T104" fmla="*/ 208 w 233"/>
                  <a:gd name="T105" fmla="*/ 276 h 526"/>
                  <a:gd name="T106" fmla="*/ 208 w 233"/>
                  <a:gd name="T107" fmla="*/ 289 h 526"/>
                  <a:gd name="T108" fmla="*/ 218 w 233"/>
                  <a:gd name="T109" fmla="*/ 299 h 526"/>
                  <a:gd name="T110" fmla="*/ 229 w 233"/>
                  <a:gd name="T111" fmla="*/ 289 h 526"/>
                  <a:gd name="T112" fmla="*/ 229 w 233"/>
                  <a:gd name="T113" fmla="*/ 276 h 526"/>
                  <a:gd name="T114" fmla="*/ 233 w 233"/>
                  <a:gd name="T115" fmla="*/ 276 h 526"/>
                  <a:gd name="T116" fmla="*/ 183 w 233"/>
                  <a:gd name="T117" fmla="*/ 95 h 526"/>
                </a:gdLst>
                <a:ahLst/>
                <a:cxnLst>
                  <a:cxn ang="0">
                    <a:pos x="T0" y="T1"/>
                  </a:cxn>
                  <a:cxn ang="0">
                    <a:pos x="T2" y="T3"/>
                  </a:cxn>
                  <a:cxn ang="0">
                    <a:pos x="T4" y="T5"/>
                  </a:cxn>
                  <a:cxn ang="0">
                    <a:pos x="T6" y="T7"/>
                  </a:cxn>
                  <a:cxn ang="0">
                    <a:pos x="T8" y="T9"/>
                  </a:cxn>
                  <a:cxn ang="0">
                    <a:pos x="T10" y="T11"/>
                  </a:cxn>
                  <a:cxn ang="0">
                    <a:pos x="T12" y="T13"/>
                  </a:cxn>
                  <a:cxn ang="0">
                    <a:pos x="T14" y="T15"/>
                  </a:cxn>
                  <a:cxn ang="0">
                    <a:pos x="T16" y="T17"/>
                  </a:cxn>
                  <a:cxn ang="0">
                    <a:pos x="T18" y="T19"/>
                  </a:cxn>
                  <a:cxn ang="0">
                    <a:pos x="T20" y="T21"/>
                  </a:cxn>
                  <a:cxn ang="0">
                    <a:pos x="T22" y="T23"/>
                  </a:cxn>
                  <a:cxn ang="0">
                    <a:pos x="T24" y="T25"/>
                  </a:cxn>
                  <a:cxn ang="0">
                    <a:pos x="T26" y="T27"/>
                  </a:cxn>
                  <a:cxn ang="0">
                    <a:pos x="T28" y="T29"/>
                  </a:cxn>
                  <a:cxn ang="0">
                    <a:pos x="T30" y="T31"/>
                  </a:cxn>
                  <a:cxn ang="0">
                    <a:pos x="T32" y="T33"/>
                  </a:cxn>
                  <a:cxn ang="0">
                    <a:pos x="T34" y="T35"/>
                  </a:cxn>
                  <a:cxn ang="0">
                    <a:pos x="T36" y="T37"/>
                  </a:cxn>
                  <a:cxn ang="0">
                    <a:pos x="T38" y="T39"/>
                  </a:cxn>
                  <a:cxn ang="0">
                    <a:pos x="T40" y="T41"/>
                  </a:cxn>
                  <a:cxn ang="0">
                    <a:pos x="T42" y="T43"/>
                  </a:cxn>
                  <a:cxn ang="0">
                    <a:pos x="T44" y="T45"/>
                  </a:cxn>
                  <a:cxn ang="0">
                    <a:pos x="T46" y="T47"/>
                  </a:cxn>
                  <a:cxn ang="0">
                    <a:pos x="T48" y="T49"/>
                  </a:cxn>
                  <a:cxn ang="0">
                    <a:pos x="T50" y="T51"/>
                  </a:cxn>
                  <a:cxn ang="0">
                    <a:pos x="T52" y="T53"/>
                  </a:cxn>
                  <a:cxn ang="0">
                    <a:pos x="T54" y="T55"/>
                  </a:cxn>
                  <a:cxn ang="0">
                    <a:pos x="T56" y="T57"/>
                  </a:cxn>
                  <a:cxn ang="0">
                    <a:pos x="T58" y="T59"/>
                  </a:cxn>
                  <a:cxn ang="0">
                    <a:pos x="T60" y="T61"/>
                  </a:cxn>
                  <a:cxn ang="0">
                    <a:pos x="T62" y="T63"/>
                  </a:cxn>
                  <a:cxn ang="0">
                    <a:pos x="T64" y="T65"/>
                  </a:cxn>
                  <a:cxn ang="0">
                    <a:pos x="T66" y="T67"/>
                  </a:cxn>
                  <a:cxn ang="0">
                    <a:pos x="T68" y="T69"/>
                  </a:cxn>
                  <a:cxn ang="0">
                    <a:pos x="T70" y="T71"/>
                  </a:cxn>
                  <a:cxn ang="0">
                    <a:pos x="T72" y="T73"/>
                  </a:cxn>
                  <a:cxn ang="0">
                    <a:pos x="T74" y="T75"/>
                  </a:cxn>
                  <a:cxn ang="0">
                    <a:pos x="T76" y="T77"/>
                  </a:cxn>
                  <a:cxn ang="0">
                    <a:pos x="T78" y="T79"/>
                  </a:cxn>
                  <a:cxn ang="0">
                    <a:pos x="T80" y="T81"/>
                  </a:cxn>
                  <a:cxn ang="0">
                    <a:pos x="T82" y="T83"/>
                  </a:cxn>
                  <a:cxn ang="0">
                    <a:pos x="T84" y="T85"/>
                  </a:cxn>
                  <a:cxn ang="0">
                    <a:pos x="T86" y="T87"/>
                  </a:cxn>
                  <a:cxn ang="0">
                    <a:pos x="T88" y="T89"/>
                  </a:cxn>
                  <a:cxn ang="0">
                    <a:pos x="T90" y="T91"/>
                  </a:cxn>
                  <a:cxn ang="0">
                    <a:pos x="T92" y="T93"/>
                  </a:cxn>
                  <a:cxn ang="0">
                    <a:pos x="T94" y="T95"/>
                  </a:cxn>
                  <a:cxn ang="0">
                    <a:pos x="T96" y="T97"/>
                  </a:cxn>
                  <a:cxn ang="0">
                    <a:pos x="T98" y="T99"/>
                  </a:cxn>
                  <a:cxn ang="0">
                    <a:pos x="T100" y="T101"/>
                  </a:cxn>
                  <a:cxn ang="0">
                    <a:pos x="T102" y="T103"/>
                  </a:cxn>
                  <a:cxn ang="0">
                    <a:pos x="T104" y="T105"/>
                  </a:cxn>
                  <a:cxn ang="0">
                    <a:pos x="T106" y="T107"/>
                  </a:cxn>
                  <a:cxn ang="0">
                    <a:pos x="T108" y="T109"/>
                  </a:cxn>
                  <a:cxn ang="0">
                    <a:pos x="T110" y="T111"/>
                  </a:cxn>
                  <a:cxn ang="0">
                    <a:pos x="T112" y="T113"/>
                  </a:cxn>
                  <a:cxn ang="0">
                    <a:pos x="T114" y="T115"/>
                  </a:cxn>
                  <a:cxn ang="0">
                    <a:pos x="T116" y="T117"/>
                  </a:cxn>
                </a:cxnLst>
                <a:rect l="0" t="0" r="r" b="b"/>
                <a:pathLst>
                  <a:path w="233" h="526">
                    <a:moveTo>
                      <a:pt x="183" y="95"/>
                    </a:moveTo>
                    <a:cubicBezTo>
                      <a:pt x="182" y="95"/>
                      <a:pt x="182" y="95"/>
                      <a:pt x="182" y="95"/>
                    </a:cubicBezTo>
                    <a:cubicBezTo>
                      <a:pt x="182" y="95"/>
                      <a:pt x="182" y="95"/>
                      <a:pt x="182" y="95"/>
                    </a:cubicBezTo>
                    <a:cubicBezTo>
                      <a:pt x="132" y="91"/>
                      <a:pt x="132" y="91"/>
                      <a:pt x="132" y="91"/>
                    </a:cubicBezTo>
                    <a:cubicBezTo>
                      <a:pt x="132" y="83"/>
                      <a:pt x="132" y="83"/>
                      <a:pt x="132" y="83"/>
                    </a:cubicBezTo>
                    <a:cubicBezTo>
                      <a:pt x="138" y="82"/>
                      <a:pt x="143" y="77"/>
                      <a:pt x="143" y="70"/>
                    </a:cubicBezTo>
                    <a:cubicBezTo>
                      <a:pt x="143" y="59"/>
                      <a:pt x="143" y="59"/>
                      <a:pt x="143" y="59"/>
                    </a:cubicBezTo>
                    <a:cubicBezTo>
                      <a:pt x="146" y="59"/>
                      <a:pt x="148" y="57"/>
                      <a:pt x="148" y="54"/>
                    </a:cubicBezTo>
                    <a:cubicBezTo>
                      <a:pt x="148" y="44"/>
                      <a:pt x="148" y="44"/>
                      <a:pt x="148" y="44"/>
                    </a:cubicBezTo>
                    <a:cubicBezTo>
                      <a:pt x="148" y="42"/>
                      <a:pt x="146" y="40"/>
                      <a:pt x="145" y="40"/>
                    </a:cubicBezTo>
                    <a:cubicBezTo>
                      <a:pt x="148" y="36"/>
                      <a:pt x="151" y="31"/>
                      <a:pt x="151" y="26"/>
                    </a:cubicBezTo>
                    <a:cubicBezTo>
                      <a:pt x="151" y="16"/>
                      <a:pt x="142" y="7"/>
                      <a:pt x="132" y="7"/>
                    </a:cubicBezTo>
                    <a:cubicBezTo>
                      <a:pt x="131" y="7"/>
                      <a:pt x="131" y="7"/>
                      <a:pt x="131" y="7"/>
                    </a:cubicBezTo>
                    <a:cubicBezTo>
                      <a:pt x="126" y="3"/>
                      <a:pt x="118" y="0"/>
                      <a:pt x="110" y="0"/>
                    </a:cubicBezTo>
                    <a:cubicBezTo>
                      <a:pt x="94" y="0"/>
                      <a:pt x="81" y="11"/>
                      <a:pt x="81" y="25"/>
                    </a:cubicBezTo>
                    <a:cubicBezTo>
                      <a:pt x="81" y="30"/>
                      <a:pt x="83" y="35"/>
                      <a:pt x="87" y="39"/>
                    </a:cubicBezTo>
                    <a:cubicBezTo>
                      <a:pt x="85" y="40"/>
                      <a:pt x="83" y="42"/>
                      <a:pt x="83" y="44"/>
                    </a:cubicBezTo>
                    <a:cubicBezTo>
                      <a:pt x="83" y="54"/>
                      <a:pt x="83" y="54"/>
                      <a:pt x="83" y="54"/>
                    </a:cubicBezTo>
                    <a:cubicBezTo>
                      <a:pt x="83" y="57"/>
                      <a:pt x="85" y="59"/>
                      <a:pt x="88" y="59"/>
                    </a:cubicBezTo>
                    <a:cubicBezTo>
                      <a:pt x="88" y="70"/>
                      <a:pt x="88" y="70"/>
                      <a:pt x="88" y="70"/>
                    </a:cubicBezTo>
                    <a:cubicBezTo>
                      <a:pt x="88" y="77"/>
                      <a:pt x="93" y="83"/>
                      <a:pt x="99" y="83"/>
                    </a:cubicBezTo>
                    <a:cubicBezTo>
                      <a:pt x="99" y="91"/>
                      <a:pt x="99" y="91"/>
                      <a:pt x="99" y="91"/>
                    </a:cubicBezTo>
                    <a:cubicBezTo>
                      <a:pt x="49" y="95"/>
                      <a:pt x="49" y="95"/>
                      <a:pt x="49" y="95"/>
                    </a:cubicBezTo>
                    <a:cubicBezTo>
                      <a:pt x="49" y="97"/>
                      <a:pt x="49" y="97"/>
                      <a:pt x="49" y="97"/>
                    </a:cubicBezTo>
                    <a:cubicBezTo>
                      <a:pt x="23" y="155"/>
                      <a:pt x="6" y="213"/>
                      <a:pt x="0" y="276"/>
                    </a:cubicBezTo>
                    <a:cubicBezTo>
                      <a:pt x="3" y="276"/>
                      <a:pt x="3" y="276"/>
                      <a:pt x="3" y="276"/>
                    </a:cubicBezTo>
                    <a:cubicBezTo>
                      <a:pt x="3" y="289"/>
                      <a:pt x="3" y="289"/>
                      <a:pt x="3" y="289"/>
                    </a:cubicBezTo>
                    <a:cubicBezTo>
                      <a:pt x="3" y="295"/>
                      <a:pt x="8" y="299"/>
                      <a:pt x="14" y="299"/>
                    </a:cubicBezTo>
                    <a:cubicBezTo>
                      <a:pt x="20" y="299"/>
                      <a:pt x="25" y="295"/>
                      <a:pt x="25" y="289"/>
                    </a:cubicBezTo>
                    <a:cubicBezTo>
                      <a:pt x="25" y="276"/>
                      <a:pt x="25" y="276"/>
                      <a:pt x="25" y="276"/>
                    </a:cubicBezTo>
                    <a:cubicBezTo>
                      <a:pt x="28" y="276"/>
                      <a:pt x="28" y="276"/>
                      <a:pt x="28" y="276"/>
                    </a:cubicBezTo>
                    <a:cubicBezTo>
                      <a:pt x="32" y="241"/>
                      <a:pt x="39" y="208"/>
                      <a:pt x="49" y="176"/>
                    </a:cubicBezTo>
                    <a:cubicBezTo>
                      <a:pt x="49" y="319"/>
                      <a:pt x="49" y="319"/>
                      <a:pt x="49" y="319"/>
                    </a:cubicBezTo>
                    <a:cubicBezTo>
                      <a:pt x="67" y="319"/>
                      <a:pt x="67" y="319"/>
                      <a:pt x="67" y="319"/>
                    </a:cubicBezTo>
                    <a:cubicBezTo>
                      <a:pt x="73" y="509"/>
                      <a:pt x="73" y="509"/>
                      <a:pt x="73" y="509"/>
                    </a:cubicBezTo>
                    <a:cubicBezTo>
                      <a:pt x="79" y="509"/>
                      <a:pt x="79" y="509"/>
                      <a:pt x="79" y="509"/>
                    </a:cubicBezTo>
                    <a:cubicBezTo>
                      <a:pt x="74" y="513"/>
                      <a:pt x="70" y="519"/>
                      <a:pt x="70" y="526"/>
                    </a:cubicBezTo>
                    <a:cubicBezTo>
                      <a:pt x="111" y="526"/>
                      <a:pt x="111" y="526"/>
                      <a:pt x="111" y="526"/>
                    </a:cubicBezTo>
                    <a:cubicBezTo>
                      <a:pt x="111" y="519"/>
                      <a:pt x="108" y="513"/>
                      <a:pt x="102" y="509"/>
                    </a:cubicBezTo>
                    <a:cubicBezTo>
                      <a:pt x="108" y="509"/>
                      <a:pt x="108" y="509"/>
                      <a:pt x="108" y="509"/>
                    </a:cubicBezTo>
                    <a:cubicBezTo>
                      <a:pt x="115" y="319"/>
                      <a:pt x="115" y="319"/>
                      <a:pt x="115" y="319"/>
                    </a:cubicBezTo>
                    <a:cubicBezTo>
                      <a:pt x="117" y="319"/>
                      <a:pt x="117" y="319"/>
                      <a:pt x="117" y="319"/>
                    </a:cubicBezTo>
                    <a:cubicBezTo>
                      <a:pt x="123" y="509"/>
                      <a:pt x="123" y="509"/>
                      <a:pt x="123" y="509"/>
                    </a:cubicBezTo>
                    <a:cubicBezTo>
                      <a:pt x="129" y="509"/>
                      <a:pt x="129" y="509"/>
                      <a:pt x="129" y="509"/>
                    </a:cubicBezTo>
                    <a:cubicBezTo>
                      <a:pt x="124" y="513"/>
                      <a:pt x="120" y="519"/>
                      <a:pt x="120" y="526"/>
                    </a:cubicBezTo>
                    <a:cubicBezTo>
                      <a:pt x="161" y="526"/>
                      <a:pt x="161" y="526"/>
                      <a:pt x="161" y="526"/>
                    </a:cubicBezTo>
                    <a:cubicBezTo>
                      <a:pt x="161" y="519"/>
                      <a:pt x="158" y="513"/>
                      <a:pt x="153" y="509"/>
                    </a:cubicBezTo>
                    <a:cubicBezTo>
                      <a:pt x="158" y="509"/>
                      <a:pt x="158" y="509"/>
                      <a:pt x="158" y="509"/>
                    </a:cubicBezTo>
                    <a:cubicBezTo>
                      <a:pt x="165" y="319"/>
                      <a:pt x="165" y="319"/>
                      <a:pt x="165" y="319"/>
                    </a:cubicBezTo>
                    <a:cubicBezTo>
                      <a:pt x="182" y="319"/>
                      <a:pt x="182" y="319"/>
                      <a:pt x="182" y="319"/>
                    </a:cubicBezTo>
                    <a:cubicBezTo>
                      <a:pt x="182" y="173"/>
                      <a:pt x="182" y="173"/>
                      <a:pt x="182" y="173"/>
                    </a:cubicBezTo>
                    <a:cubicBezTo>
                      <a:pt x="193" y="206"/>
                      <a:pt x="200" y="240"/>
                      <a:pt x="204" y="276"/>
                    </a:cubicBezTo>
                    <a:cubicBezTo>
                      <a:pt x="208" y="276"/>
                      <a:pt x="208" y="276"/>
                      <a:pt x="208" y="276"/>
                    </a:cubicBezTo>
                    <a:cubicBezTo>
                      <a:pt x="208" y="289"/>
                      <a:pt x="208" y="289"/>
                      <a:pt x="208" y="289"/>
                    </a:cubicBezTo>
                    <a:cubicBezTo>
                      <a:pt x="208" y="295"/>
                      <a:pt x="212" y="299"/>
                      <a:pt x="218" y="299"/>
                    </a:cubicBezTo>
                    <a:cubicBezTo>
                      <a:pt x="224" y="299"/>
                      <a:pt x="229" y="295"/>
                      <a:pt x="229" y="289"/>
                    </a:cubicBezTo>
                    <a:cubicBezTo>
                      <a:pt x="229" y="276"/>
                      <a:pt x="229" y="276"/>
                      <a:pt x="229" y="276"/>
                    </a:cubicBezTo>
                    <a:cubicBezTo>
                      <a:pt x="233" y="276"/>
                      <a:pt x="233" y="276"/>
                      <a:pt x="233" y="276"/>
                    </a:cubicBezTo>
                    <a:cubicBezTo>
                      <a:pt x="227" y="212"/>
                      <a:pt x="210" y="154"/>
                      <a:pt x="183" y="95"/>
                    </a:cubicBezTo>
                    <a:close/>
                  </a:path>
                </a:pathLst>
              </a:custGeom>
              <a:solidFill>
                <a:srgbClr val="D2D2D2"/>
              </a:solidFill>
              <a:ln>
                <a:noFill/>
              </a:ln>
              <a:extLst>
                <a:ext uri="{91240B29-F687-4F45-9708-019B960494DF}">
                  <a14:hiddenLine xmlns:a14="http://schemas.microsoft.com/office/drawing/2010/main" w="9525">
                    <a:solidFill>
                      <a:srgbClr val="000000"/>
                    </a:solidFill>
                    <a:round/>
                    <a:headEnd/>
                    <a:tailEnd/>
                  </a14:hiddenLine>
                </a:ext>
              </a:extLst>
            </p:spPr>
            <p:txBody>
              <a:bodyPr lIns="93247" tIns="46623" rIns="93247" bIns="46623"/>
              <a:lstStyle/>
              <a:p>
                <a:pPr defTabSz="914224" eaLnBrk="1" fontAlgn="auto" hangingPunct="1">
                  <a:spcBef>
                    <a:spcPts val="0"/>
                  </a:spcBef>
                  <a:spcAft>
                    <a:spcPts val="0"/>
                  </a:spcAft>
                  <a:defRPr/>
                </a:pPr>
                <a:endParaRPr lang="sl-SI" sz="1836" kern="0" dirty="0">
                  <a:solidFill>
                    <a:sysClr val="windowText" lastClr="000000"/>
                  </a:solidFill>
                  <a:latin typeface="+mn-lt"/>
                </a:endParaRPr>
              </a:p>
            </p:txBody>
          </p:sp>
          <p:sp>
            <p:nvSpPr>
              <p:cNvPr id="30" name="Freeform 6">
                <a:extLst>
                  <a:ext uri="{FF2B5EF4-FFF2-40B4-BE49-F238E27FC236}">
                    <a16:creationId xmlns:a16="http://schemas.microsoft.com/office/drawing/2014/main" id="{A94082F9-B985-4C50-B1DF-34AFC32F285C}"/>
                  </a:ext>
                </a:extLst>
              </p:cNvPr>
              <p:cNvSpPr>
                <a:spLocks/>
              </p:cNvSpPr>
              <p:nvPr/>
            </p:nvSpPr>
            <p:spPr bwMode="auto">
              <a:xfrm>
                <a:off x="10584194" y="2928869"/>
                <a:ext cx="212037" cy="632976"/>
              </a:xfrm>
              <a:custGeom>
                <a:avLst/>
                <a:gdLst>
                  <a:gd name="T0" fmla="*/ 137 w 167"/>
                  <a:gd name="T1" fmla="*/ 101 h 498"/>
                  <a:gd name="T2" fmla="*/ 99 w 167"/>
                  <a:gd name="T3" fmla="*/ 97 h 498"/>
                  <a:gd name="T4" fmla="*/ 95 w 167"/>
                  <a:gd name="T5" fmla="*/ 93 h 498"/>
                  <a:gd name="T6" fmla="*/ 125 w 167"/>
                  <a:gd name="T7" fmla="*/ 79 h 498"/>
                  <a:gd name="T8" fmla="*/ 113 w 167"/>
                  <a:gd name="T9" fmla="*/ 73 h 498"/>
                  <a:gd name="T10" fmla="*/ 118 w 167"/>
                  <a:gd name="T11" fmla="*/ 58 h 498"/>
                  <a:gd name="T12" fmla="*/ 118 w 167"/>
                  <a:gd name="T13" fmla="*/ 57 h 498"/>
                  <a:gd name="T14" fmla="*/ 102 w 167"/>
                  <a:gd name="T15" fmla="*/ 14 h 498"/>
                  <a:gd name="T16" fmla="*/ 48 w 167"/>
                  <a:gd name="T17" fmla="*/ 38 h 498"/>
                  <a:gd name="T18" fmla="*/ 52 w 167"/>
                  <a:gd name="T19" fmla="*/ 57 h 498"/>
                  <a:gd name="T20" fmla="*/ 50 w 167"/>
                  <a:gd name="T21" fmla="*/ 73 h 498"/>
                  <a:gd name="T22" fmla="*/ 58 w 167"/>
                  <a:gd name="T23" fmla="*/ 92 h 498"/>
                  <a:gd name="T24" fmla="*/ 73 w 167"/>
                  <a:gd name="T25" fmla="*/ 97 h 498"/>
                  <a:gd name="T26" fmla="*/ 30 w 167"/>
                  <a:gd name="T27" fmla="*/ 101 h 498"/>
                  <a:gd name="T28" fmla="*/ 30 w 167"/>
                  <a:gd name="T29" fmla="*/ 101 h 498"/>
                  <a:gd name="T30" fmla="*/ 3 w 167"/>
                  <a:gd name="T31" fmla="*/ 229 h 498"/>
                  <a:gd name="T32" fmla="*/ 11 w 167"/>
                  <a:gd name="T33" fmla="*/ 246 h 498"/>
                  <a:gd name="T34" fmla="*/ 18 w 167"/>
                  <a:gd name="T35" fmla="*/ 229 h 498"/>
                  <a:gd name="T36" fmla="*/ 33 w 167"/>
                  <a:gd name="T37" fmla="*/ 154 h 498"/>
                  <a:gd name="T38" fmla="*/ 39 w 167"/>
                  <a:gd name="T39" fmla="*/ 376 h 498"/>
                  <a:gd name="T40" fmla="*/ 57 w 167"/>
                  <a:gd name="T41" fmla="*/ 490 h 498"/>
                  <a:gd name="T42" fmla="*/ 57 w 167"/>
                  <a:gd name="T43" fmla="*/ 498 h 498"/>
                  <a:gd name="T44" fmla="*/ 82 w 167"/>
                  <a:gd name="T45" fmla="*/ 498 h 498"/>
                  <a:gd name="T46" fmla="*/ 82 w 167"/>
                  <a:gd name="T47" fmla="*/ 376 h 498"/>
                  <a:gd name="T48" fmla="*/ 91 w 167"/>
                  <a:gd name="T49" fmla="*/ 490 h 498"/>
                  <a:gd name="T50" fmla="*/ 92 w 167"/>
                  <a:gd name="T51" fmla="*/ 498 h 498"/>
                  <a:gd name="T52" fmla="*/ 116 w 167"/>
                  <a:gd name="T53" fmla="*/ 498 h 498"/>
                  <a:gd name="T54" fmla="*/ 116 w 167"/>
                  <a:gd name="T55" fmla="*/ 376 h 498"/>
                  <a:gd name="T56" fmla="*/ 129 w 167"/>
                  <a:gd name="T57" fmla="*/ 262 h 498"/>
                  <a:gd name="T58" fmla="*/ 146 w 167"/>
                  <a:gd name="T59" fmla="*/ 229 h 498"/>
                  <a:gd name="T60" fmla="*/ 149 w 167"/>
                  <a:gd name="T61" fmla="*/ 238 h 498"/>
                  <a:gd name="T62" fmla="*/ 164 w 167"/>
                  <a:gd name="T63" fmla="*/ 238 h 498"/>
                  <a:gd name="T64" fmla="*/ 167 w 167"/>
                  <a:gd name="T65" fmla="*/ 229 h 498"/>
                </a:gdLst>
                <a:ahLst/>
                <a:cxnLst>
                  <a:cxn ang="0">
                    <a:pos x="T0" y="T1"/>
                  </a:cxn>
                  <a:cxn ang="0">
                    <a:pos x="T2" y="T3"/>
                  </a:cxn>
                  <a:cxn ang="0">
                    <a:pos x="T4" y="T5"/>
                  </a:cxn>
                  <a:cxn ang="0">
                    <a:pos x="T6" y="T7"/>
                  </a:cxn>
                  <a:cxn ang="0">
                    <a:pos x="T8" y="T9"/>
                  </a:cxn>
                  <a:cxn ang="0">
                    <a:pos x="T10" y="T11"/>
                  </a:cxn>
                  <a:cxn ang="0">
                    <a:pos x="T12" y="T13"/>
                  </a:cxn>
                  <a:cxn ang="0">
                    <a:pos x="T14" y="T15"/>
                  </a:cxn>
                  <a:cxn ang="0">
                    <a:pos x="T16" y="T17"/>
                  </a:cxn>
                  <a:cxn ang="0">
                    <a:pos x="T18" y="T19"/>
                  </a:cxn>
                  <a:cxn ang="0">
                    <a:pos x="T20" y="T21"/>
                  </a:cxn>
                  <a:cxn ang="0">
                    <a:pos x="T22" y="T23"/>
                  </a:cxn>
                  <a:cxn ang="0">
                    <a:pos x="T24" y="T25"/>
                  </a:cxn>
                  <a:cxn ang="0">
                    <a:pos x="T26" y="T27"/>
                  </a:cxn>
                  <a:cxn ang="0">
                    <a:pos x="T28" y="T29"/>
                  </a:cxn>
                  <a:cxn ang="0">
                    <a:pos x="T30" y="T31"/>
                  </a:cxn>
                  <a:cxn ang="0">
                    <a:pos x="T32" y="T33"/>
                  </a:cxn>
                  <a:cxn ang="0">
                    <a:pos x="T34" y="T35"/>
                  </a:cxn>
                  <a:cxn ang="0">
                    <a:pos x="T36" y="T37"/>
                  </a:cxn>
                  <a:cxn ang="0">
                    <a:pos x="T38" y="T39"/>
                  </a:cxn>
                  <a:cxn ang="0">
                    <a:pos x="T40" y="T41"/>
                  </a:cxn>
                  <a:cxn ang="0">
                    <a:pos x="T42" y="T43"/>
                  </a:cxn>
                  <a:cxn ang="0">
                    <a:pos x="T44" y="T45"/>
                  </a:cxn>
                  <a:cxn ang="0">
                    <a:pos x="T46" y="T47"/>
                  </a:cxn>
                  <a:cxn ang="0">
                    <a:pos x="T48" y="T49"/>
                  </a:cxn>
                  <a:cxn ang="0">
                    <a:pos x="T50" y="T51"/>
                  </a:cxn>
                  <a:cxn ang="0">
                    <a:pos x="T52" y="T53"/>
                  </a:cxn>
                  <a:cxn ang="0">
                    <a:pos x="T54" y="T55"/>
                  </a:cxn>
                  <a:cxn ang="0">
                    <a:pos x="T56" y="T57"/>
                  </a:cxn>
                  <a:cxn ang="0">
                    <a:pos x="T58" y="T59"/>
                  </a:cxn>
                  <a:cxn ang="0">
                    <a:pos x="T60" y="T61"/>
                  </a:cxn>
                  <a:cxn ang="0">
                    <a:pos x="T62" y="T63"/>
                  </a:cxn>
                  <a:cxn ang="0">
                    <a:pos x="T64" y="T65"/>
                  </a:cxn>
                </a:cxnLst>
                <a:rect l="0" t="0" r="r" b="b"/>
                <a:pathLst>
                  <a:path w="167" h="498">
                    <a:moveTo>
                      <a:pt x="137" y="101"/>
                    </a:moveTo>
                    <a:cubicBezTo>
                      <a:pt x="137" y="101"/>
                      <a:pt x="137" y="101"/>
                      <a:pt x="137" y="101"/>
                    </a:cubicBezTo>
                    <a:cubicBezTo>
                      <a:pt x="99" y="97"/>
                      <a:pt x="99" y="97"/>
                      <a:pt x="99" y="97"/>
                    </a:cubicBezTo>
                    <a:cubicBezTo>
                      <a:pt x="99" y="97"/>
                      <a:pt x="99" y="97"/>
                      <a:pt x="99" y="97"/>
                    </a:cubicBezTo>
                    <a:cubicBezTo>
                      <a:pt x="95" y="97"/>
                      <a:pt x="95" y="97"/>
                      <a:pt x="95" y="97"/>
                    </a:cubicBezTo>
                    <a:cubicBezTo>
                      <a:pt x="95" y="93"/>
                      <a:pt x="95" y="93"/>
                      <a:pt x="95" y="93"/>
                    </a:cubicBezTo>
                    <a:cubicBezTo>
                      <a:pt x="100" y="93"/>
                      <a:pt x="105" y="93"/>
                      <a:pt x="112" y="92"/>
                    </a:cubicBezTo>
                    <a:cubicBezTo>
                      <a:pt x="123" y="90"/>
                      <a:pt x="124" y="83"/>
                      <a:pt x="125" y="79"/>
                    </a:cubicBezTo>
                    <a:cubicBezTo>
                      <a:pt x="125" y="75"/>
                      <a:pt x="122" y="68"/>
                      <a:pt x="120" y="73"/>
                    </a:cubicBezTo>
                    <a:cubicBezTo>
                      <a:pt x="119" y="79"/>
                      <a:pt x="114" y="77"/>
                      <a:pt x="113" y="73"/>
                    </a:cubicBezTo>
                    <a:cubicBezTo>
                      <a:pt x="112" y="71"/>
                      <a:pt x="114" y="66"/>
                      <a:pt x="116" y="62"/>
                    </a:cubicBezTo>
                    <a:cubicBezTo>
                      <a:pt x="116" y="60"/>
                      <a:pt x="117" y="59"/>
                      <a:pt x="118" y="58"/>
                    </a:cubicBezTo>
                    <a:cubicBezTo>
                      <a:pt x="118" y="57"/>
                      <a:pt x="118" y="57"/>
                      <a:pt x="118" y="57"/>
                    </a:cubicBezTo>
                    <a:cubicBezTo>
                      <a:pt x="118" y="57"/>
                      <a:pt x="118" y="57"/>
                      <a:pt x="118" y="57"/>
                    </a:cubicBezTo>
                    <a:cubicBezTo>
                      <a:pt x="119" y="53"/>
                      <a:pt x="120" y="49"/>
                      <a:pt x="120" y="44"/>
                    </a:cubicBezTo>
                    <a:cubicBezTo>
                      <a:pt x="120" y="30"/>
                      <a:pt x="113" y="18"/>
                      <a:pt x="102" y="14"/>
                    </a:cubicBezTo>
                    <a:cubicBezTo>
                      <a:pt x="97" y="5"/>
                      <a:pt x="88" y="0"/>
                      <a:pt x="79" y="0"/>
                    </a:cubicBezTo>
                    <a:cubicBezTo>
                      <a:pt x="62" y="0"/>
                      <a:pt x="48" y="17"/>
                      <a:pt x="48" y="38"/>
                    </a:cubicBezTo>
                    <a:cubicBezTo>
                      <a:pt x="48" y="45"/>
                      <a:pt x="50" y="52"/>
                      <a:pt x="52" y="57"/>
                    </a:cubicBezTo>
                    <a:cubicBezTo>
                      <a:pt x="52" y="57"/>
                      <a:pt x="52" y="57"/>
                      <a:pt x="52" y="57"/>
                    </a:cubicBezTo>
                    <a:cubicBezTo>
                      <a:pt x="52" y="57"/>
                      <a:pt x="59" y="70"/>
                      <a:pt x="57" y="73"/>
                    </a:cubicBezTo>
                    <a:cubicBezTo>
                      <a:pt x="56" y="77"/>
                      <a:pt x="51" y="79"/>
                      <a:pt x="50" y="73"/>
                    </a:cubicBezTo>
                    <a:cubicBezTo>
                      <a:pt x="48" y="68"/>
                      <a:pt x="45" y="75"/>
                      <a:pt x="45" y="79"/>
                    </a:cubicBezTo>
                    <a:cubicBezTo>
                      <a:pt x="46" y="83"/>
                      <a:pt x="47" y="90"/>
                      <a:pt x="58" y="92"/>
                    </a:cubicBezTo>
                    <a:cubicBezTo>
                      <a:pt x="64" y="92"/>
                      <a:pt x="68" y="93"/>
                      <a:pt x="72" y="93"/>
                    </a:cubicBezTo>
                    <a:cubicBezTo>
                      <a:pt x="73" y="97"/>
                      <a:pt x="73" y="97"/>
                      <a:pt x="73" y="97"/>
                    </a:cubicBezTo>
                    <a:cubicBezTo>
                      <a:pt x="69" y="97"/>
                      <a:pt x="69" y="97"/>
                      <a:pt x="69" y="97"/>
                    </a:cubicBezTo>
                    <a:cubicBezTo>
                      <a:pt x="30" y="101"/>
                      <a:pt x="30" y="101"/>
                      <a:pt x="30" y="101"/>
                    </a:cubicBezTo>
                    <a:cubicBezTo>
                      <a:pt x="30" y="101"/>
                      <a:pt x="30" y="101"/>
                      <a:pt x="30" y="101"/>
                    </a:cubicBezTo>
                    <a:cubicBezTo>
                      <a:pt x="30" y="101"/>
                      <a:pt x="30" y="101"/>
                      <a:pt x="30" y="101"/>
                    </a:cubicBezTo>
                    <a:cubicBezTo>
                      <a:pt x="10" y="142"/>
                      <a:pt x="4" y="183"/>
                      <a:pt x="0" y="229"/>
                    </a:cubicBezTo>
                    <a:cubicBezTo>
                      <a:pt x="3" y="229"/>
                      <a:pt x="3" y="229"/>
                      <a:pt x="3" y="229"/>
                    </a:cubicBezTo>
                    <a:cubicBezTo>
                      <a:pt x="3" y="238"/>
                      <a:pt x="3" y="238"/>
                      <a:pt x="3" y="238"/>
                    </a:cubicBezTo>
                    <a:cubicBezTo>
                      <a:pt x="3" y="242"/>
                      <a:pt x="6" y="246"/>
                      <a:pt x="11" y="246"/>
                    </a:cubicBezTo>
                    <a:cubicBezTo>
                      <a:pt x="15" y="246"/>
                      <a:pt x="18" y="242"/>
                      <a:pt x="18" y="238"/>
                    </a:cubicBezTo>
                    <a:cubicBezTo>
                      <a:pt x="18" y="229"/>
                      <a:pt x="18" y="229"/>
                      <a:pt x="18" y="229"/>
                    </a:cubicBezTo>
                    <a:cubicBezTo>
                      <a:pt x="21" y="229"/>
                      <a:pt x="21" y="229"/>
                      <a:pt x="21" y="229"/>
                    </a:cubicBezTo>
                    <a:cubicBezTo>
                      <a:pt x="24" y="203"/>
                      <a:pt x="27" y="178"/>
                      <a:pt x="33" y="154"/>
                    </a:cubicBezTo>
                    <a:cubicBezTo>
                      <a:pt x="39" y="262"/>
                      <a:pt x="39" y="262"/>
                      <a:pt x="39" y="262"/>
                    </a:cubicBezTo>
                    <a:cubicBezTo>
                      <a:pt x="39" y="376"/>
                      <a:pt x="39" y="376"/>
                      <a:pt x="39" y="376"/>
                    </a:cubicBezTo>
                    <a:cubicBezTo>
                      <a:pt x="54" y="376"/>
                      <a:pt x="54" y="376"/>
                      <a:pt x="54" y="376"/>
                    </a:cubicBezTo>
                    <a:cubicBezTo>
                      <a:pt x="57" y="490"/>
                      <a:pt x="57" y="490"/>
                      <a:pt x="57" y="490"/>
                    </a:cubicBezTo>
                    <a:cubicBezTo>
                      <a:pt x="56" y="492"/>
                      <a:pt x="55" y="495"/>
                      <a:pt x="55" y="498"/>
                    </a:cubicBezTo>
                    <a:cubicBezTo>
                      <a:pt x="57" y="498"/>
                      <a:pt x="57" y="498"/>
                      <a:pt x="57" y="498"/>
                    </a:cubicBezTo>
                    <a:cubicBezTo>
                      <a:pt x="79" y="498"/>
                      <a:pt x="79" y="498"/>
                      <a:pt x="79" y="498"/>
                    </a:cubicBezTo>
                    <a:cubicBezTo>
                      <a:pt x="82" y="498"/>
                      <a:pt x="82" y="498"/>
                      <a:pt x="82" y="498"/>
                    </a:cubicBezTo>
                    <a:cubicBezTo>
                      <a:pt x="82" y="495"/>
                      <a:pt x="81" y="492"/>
                      <a:pt x="79" y="490"/>
                    </a:cubicBezTo>
                    <a:cubicBezTo>
                      <a:pt x="82" y="376"/>
                      <a:pt x="82" y="376"/>
                      <a:pt x="82" y="376"/>
                    </a:cubicBezTo>
                    <a:cubicBezTo>
                      <a:pt x="89" y="376"/>
                      <a:pt x="89" y="376"/>
                      <a:pt x="89" y="376"/>
                    </a:cubicBezTo>
                    <a:cubicBezTo>
                      <a:pt x="91" y="490"/>
                      <a:pt x="91" y="490"/>
                      <a:pt x="91" y="490"/>
                    </a:cubicBezTo>
                    <a:cubicBezTo>
                      <a:pt x="90" y="492"/>
                      <a:pt x="89" y="495"/>
                      <a:pt x="89" y="498"/>
                    </a:cubicBezTo>
                    <a:cubicBezTo>
                      <a:pt x="92" y="498"/>
                      <a:pt x="92" y="498"/>
                      <a:pt x="92" y="498"/>
                    </a:cubicBezTo>
                    <a:cubicBezTo>
                      <a:pt x="113" y="498"/>
                      <a:pt x="113" y="498"/>
                      <a:pt x="113" y="498"/>
                    </a:cubicBezTo>
                    <a:cubicBezTo>
                      <a:pt x="116" y="498"/>
                      <a:pt x="116" y="498"/>
                      <a:pt x="116" y="498"/>
                    </a:cubicBezTo>
                    <a:cubicBezTo>
                      <a:pt x="116" y="495"/>
                      <a:pt x="115" y="492"/>
                      <a:pt x="113" y="490"/>
                    </a:cubicBezTo>
                    <a:cubicBezTo>
                      <a:pt x="116" y="376"/>
                      <a:pt x="116" y="376"/>
                      <a:pt x="116" y="376"/>
                    </a:cubicBezTo>
                    <a:cubicBezTo>
                      <a:pt x="129" y="376"/>
                      <a:pt x="129" y="376"/>
                      <a:pt x="129" y="376"/>
                    </a:cubicBezTo>
                    <a:cubicBezTo>
                      <a:pt x="129" y="262"/>
                      <a:pt x="129" y="262"/>
                      <a:pt x="129" y="262"/>
                    </a:cubicBezTo>
                    <a:cubicBezTo>
                      <a:pt x="134" y="155"/>
                      <a:pt x="134" y="155"/>
                      <a:pt x="134" y="155"/>
                    </a:cubicBezTo>
                    <a:cubicBezTo>
                      <a:pt x="140" y="179"/>
                      <a:pt x="143" y="203"/>
                      <a:pt x="146" y="229"/>
                    </a:cubicBezTo>
                    <a:cubicBezTo>
                      <a:pt x="149" y="229"/>
                      <a:pt x="149" y="229"/>
                      <a:pt x="149" y="229"/>
                    </a:cubicBezTo>
                    <a:cubicBezTo>
                      <a:pt x="149" y="238"/>
                      <a:pt x="149" y="238"/>
                      <a:pt x="149" y="238"/>
                    </a:cubicBezTo>
                    <a:cubicBezTo>
                      <a:pt x="149" y="242"/>
                      <a:pt x="152" y="246"/>
                      <a:pt x="156" y="246"/>
                    </a:cubicBezTo>
                    <a:cubicBezTo>
                      <a:pt x="160" y="246"/>
                      <a:pt x="164" y="242"/>
                      <a:pt x="164" y="238"/>
                    </a:cubicBezTo>
                    <a:cubicBezTo>
                      <a:pt x="164" y="229"/>
                      <a:pt x="164" y="229"/>
                      <a:pt x="164" y="229"/>
                    </a:cubicBezTo>
                    <a:cubicBezTo>
                      <a:pt x="167" y="229"/>
                      <a:pt x="167" y="229"/>
                      <a:pt x="167" y="229"/>
                    </a:cubicBezTo>
                    <a:cubicBezTo>
                      <a:pt x="162" y="183"/>
                      <a:pt x="156" y="142"/>
                      <a:pt x="137" y="101"/>
                    </a:cubicBezTo>
                    <a:close/>
                  </a:path>
                </a:pathLst>
              </a:custGeom>
              <a:solidFill>
                <a:srgbClr val="D2D2D2"/>
              </a:solidFill>
              <a:ln>
                <a:noFill/>
              </a:ln>
              <a:extLst>
                <a:ext uri="{91240B29-F687-4F45-9708-019B960494DF}">
                  <a14:hiddenLine xmlns:a14="http://schemas.microsoft.com/office/drawing/2010/main" w="9525">
                    <a:solidFill>
                      <a:srgbClr val="000000"/>
                    </a:solidFill>
                    <a:round/>
                    <a:headEnd/>
                    <a:tailEnd/>
                  </a14:hiddenLine>
                </a:ext>
              </a:extLst>
            </p:spPr>
            <p:txBody>
              <a:bodyPr lIns="93247" tIns="46623" rIns="93247" bIns="46623"/>
              <a:lstStyle/>
              <a:p>
                <a:pPr defTabSz="914224" eaLnBrk="1" fontAlgn="auto" hangingPunct="1">
                  <a:spcBef>
                    <a:spcPts val="0"/>
                  </a:spcBef>
                  <a:spcAft>
                    <a:spcPts val="0"/>
                  </a:spcAft>
                  <a:defRPr/>
                </a:pPr>
                <a:endParaRPr lang="sl-SI" sz="1836" kern="0" dirty="0">
                  <a:solidFill>
                    <a:sysClr val="windowText" lastClr="000000"/>
                  </a:solidFill>
                  <a:latin typeface="+mn-lt"/>
                </a:endParaRPr>
              </a:p>
            </p:txBody>
          </p:sp>
          <p:sp>
            <p:nvSpPr>
              <p:cNvPr id="31" name="Freeform 9">
                <a:extLst>
                  <a:ext uri="{FF2B5EF4-FFF2-40B4-BE49-F238E27FC236}">
                    <a16:creationId xmlns:a16="http://schemas.microsoft.com/office/drawing/2014/main" id="{3DBEF2C2-C743-4608-B440-3659460F5661}"/>
                  </a:ext>
                </a:extLst>
              </p:cNvPr>
              <p:cNvSpPr>
                <a:spLocks/>
              </p:cNvSpPr>
              <p:nvPr/>
            </p:nvSpPr>
            <p:spPr bwMode="auto">
              <a:xfrm>
                <a:off x="10879118" y="2824659"/>
                <a:ext cx="121440" cy="142806"/>
              </a:xfrm>
              <a:custGeom>
                <a:avLst/>
                <a:gdLst>
                  <a:gd name="T0" fmla="*/ 91 w 97"/>
                  <a:gd name="T1" fmla="*/ 88 h 112"/>
                  <a:gd name="T2" fmla="*/ 82 w 97"/>
                  <a:gd name="T3" fmla="*/ 88 h 112"/>
                  <a:gd name="T4" fmla="*/ 85 w 97"/>
                  <a:gd name="T5" fmla="*/ 74 h 112"/>
                  <a:gd name="T6" fmla="*/ 88 w 97"/>
                  <a:gd name="T7" fmla="*/ 69 h 112"/>
                  <a:gd name="T8" fmla="*/ 88 w 97"/>
                  <a:gd name="T9" fmla="*/ 69 h 112"/>
                  <a:gd name="T10" fmla="*/ 88 w 97"/>
                  <a:gd name="T11" fmla="*/ 69 h 112"/>
                  <a:gd name="T12" fmla="*/ 91 w 97"/>
                  <a:gd name="T13" fmla="*/ 53 h 112"/>
                  <a:gd name="T14" fmla="*/ 69 w 97"/>
                  <a:gd name="T15" fmla="*/ 17 h 112"/>
                  <a:gd name="T16" fmla="*/ 40 w 97"/>
                  <a:gd name="T17" fmla="*/ 0 h 112"/>
                  <a:gd name="T18" fmla="*/ 4 w 97"/>
                  <a:gd name="T19" fmla="*/ 46 h 112"/>
                  <a:gd name="T20" fmla="*/ 9 w 97"/>
                  <a:gd name="T21" fmla="*/ 69 h 112"/>
                  <a:gd name="T22" fmla="*/ 9 w 97"/>
                  <a:gd name="T23" fmla="*/ 69 h 112"/>
                  <a:gd name="T24" fmla="*/ 15 w 97"/>
                  <a:gd name="T25" fmla="*/ 88 h 112"/>
                  <a:gd name="T26" fmla="*/ 6 w 97"/>
                  <a:gd name="T27" fmla="*/ 88 h 112"/>
                  <a:gd name="T28" fmla="*/ 0 w 97"/>
                  <a:gd name="T29" fmla="*/ 95 h 112"/>
                  <a:gd name="T30" fmla="*/ 16 w 97"/>
                  <a:gd name="T31" fmla="*/ 110 h 112"/>
                  <a:gd name="T32" fmla="*/ 42 w 97"/>
                  <a:gd name="T33" fmla="*/ 112 h 112"/>
                  <a:gd name="T34" fmla="*/ 44 w 97"/>
                  <a:gd name="T35" fmla="*/ 112 h 112"/>
                  <a:gd name="T36" fmla="*/ 44 w 97"/>
                  <a:gd name="T37" fmla="*/ 112 h 112"/>
                  <a:gd name="T38" fmla="*/ 47 w 97"/>
                  <a:gd name="T39" fmla="*/ 112 h 112"/>
                  <a:gd name="T40" fmla="*/ 48 w 97"/>
                  <a:gd name="T41" fmla="*/ 112 h 112"/>
                  <a:gd name="T42" fmla="*/ 49 w 97"/>
                  <a:gd name="T43" fmla="*/ 112 h 112"/>
                  <a:gd name="T44" fmla="*/ 53 w 97"/>
                  <a:gd name="T45" fmla="*/ 112 h 112"/>
                  <a:gd name="T46" fmla="*/ 53 w 97"/>
                  <a:gd name="T47" fmla="*/ 112 h 112"/>
                  <a:gd name="T48" fmla="*/ 54 w 97"/>
                  <a:gd name="T49" fmla="*/ 112 h 112"/>
                  <a:gd name="T50" fmla="*/ 81 w 97"/>
                  <a:gd name="T51" fmla="*/ 110 h 112"/>
                  <a:gd name="T52" fmla="*/ 96 w 97"/>
                  <a:gd name="T53" fmla="*/ 95 h 112"/>
                  <a:gd name="T54" fmla="*/ 91 w 97"/>
                  <a:gd name="T55" fmla="*/ 88 h 112"/>
                </a:gdLst>
                <a:ahLst/>
                <a:cxnLst>
                  <a:cxn ang="0">
                    <a:pos x="T0" y="T1"/>
                  </a:cxn>
                  <a:cxn ang="0">
                    <a:pos x="T2" y="T3"/>
                  </a:cxn>
                  <a:cxn ang="0">
                    <a:pos x="T4" y="T5"/>
                  </a:cxn>
                  <a:cxn ang="0">
                    <a:pos x="T6" y="T7"/>
                  </a:cxn>
                  <a:cxn ang="0">
                    <a:pos x="T8" y="T9"/>
                  </a:cxn>
                  <a:cxn ang="0">
                    <a:pos x="T10" y="T11"/>
                  </a:cxn>
                  <a:cxn ang="0">
                    <a:pos x="T12" y="T13"/>
                  </a:cxn>
                  <a:cxn ang="0">
                    <a:pos x="T14" y="T15"/>
                  </a:cxn>
                  <a:cxn ang="0">
                    <a:pos x="T16" y="T17"/>
                  </a:cxn>
                  <a:cxn ang="0">
                    <a:pos x="T18" y="T19"/>
                  </a:cxn>
                  <a:cxn ang="0">
                    <a:pos x="T20" y="T21"/>
                  </a:cxn>
                  <a:cxn ang="0">
                    <a:pos x="T22" y="T23"/>
                  </a:cxn>
                  <a:cxn ang="0">
                    <a:pos x="T24" y="T25"/>
                  </a:cxn>
                  <a:cxn ang="0">
                    <a:pos x="T26" y="T27"/>
                  </a:cxn>
                  <a:cxn ang="0">
                    <a:pos x="T28" y="T29"/>
                  </a:cxn>
                  <a:cxn ang="0">
                    <a:pos x="T30" y="T31"/>
                  </a:cxn>
                  <a:cxn ang="0">
                    <a:pos x="T32" y="T33"/>
                  </a:cxn>
                  <a:cxn ang="0">
                    <a:pos x="T34" y="T35"/>
                  </a:cxn>
                  <a:cxn ang="0">
                    <a:pos x="T36" y="T37"/>
                  </a:cxn>
                  <a:cxn ang="0">
                    <a:pos x="T38" y="T39"/>
                  </a:cxn>
                  <a:cxn ang="0">
                    <a:pos x="T40" y="T41"/>
                  </a:cxn>
                  <a:cxn ang="0">
                    <a:pos x="T42" y="T43"/>
                  </a:cxn>
                  <a:cxn ang="0">
                    <a:pos x="T44" y="T45"/>
                  </a:cxn>
                  <a:cxn ang="0">
                    <a:pos x="T46" y="T47"/>
                  </a:cxn>
                  <a:cxn ang="0">
                    <a:pos x="T48" y="T49"/>
                  </a:cxn>
                  <a:cxn ang="0">
                    <a:pos x="T50" y="T51"/>
                  </a:cxn>
                  <a:cxn ang="0">
                    <a:pos x="T52" y="T53"/>
                  </a:cxn>
                  <a:cxn ang="0">
                    <a:pos x="T54" y="T55"/>
                  </a:cxn>
                </a:cxnLst>
                <a:rect l="0" t="0" r="r" b="b"/>
                <a:pathLst>
                  <a:path w="97" h="112">
                    <a:moveTo>
                      <a:pt x="91" y="88"/>
                    </a:moveTo>
                    <a:cubicBezTo>
                      <a:pt x="89" y="95"/>
                      <a:pt x="83" y="93"/>
                      <a:pt x="82" y="88"/>
                    </a:cubicBezTo>
                    <a:cubicBezTo>
                      <a:pt x="81" y="86"/>
                      <a:pt x="83" y="79"/>
                      <a:pt x="85" y="74"/>
                    </a:cubicBezTo>
                    <a:cubicBezTo>
                      <a:pt x="86" y="73"/>
                      <a:pt x="87" y="71"/>
                      <a:pt x="88" y="69"/>
                    </a:cubicBezTo>
                    <a:cubicBezTo>
                      <a:pt x="88" y="69"/>
                      <a:pt x="88" y="69"/>
                      <a:pt x="88" y="69"/>
                    </a:cubicBezTo>
                    <a:cubicBezTo>
                      <a:pt x="88" y="69"/>
                      <a:pt x="88" y="69"/>
                      <a:pt x="88" y="69"/>
                    </a:cubicBezTo>
                    <a:cubicBezTo>
                      <a:pt x="90" y="64"/>
                      <a:pt x="91" y="59"/>
                      <a:pt x="91" y="53"/>
                    </a:cubicBezTo>
                    <a:cubicBezTo>
                      <a:pt x="91" y="36"/>
                      <a:pt x="82" y="22"/>
                      <a:pt x="69" y="17"/>
                    </a:cubicBezTo>
                    <a:cubicBezTo>
                      <a:pt x="62" y="7"/>
                      <a:pt x="52" y="0"/>
                      <a:pt x="40" y="0"/>
                    </a:cubicBezTo>
                    <a:cubicBezTo>
                      <a:pt x="20" y="0"/>
                      <a:pt x="4" y="20"/>
                      <a:pt x="4" y="46"/>
                    </a:cubicBezTo>
                    <a:cubicBezTo>
                      <a:pt x="4" y="54"/>
                      <a:pt x="6" y="62"/>
                      <a:pt x="9" y="69"/>
                    </a:cubicBezTo>
                    <a:cubicBezTo>
                      <a:pt x="9" y="69"/>
                      <a:pt x="9" y="69"/>
                      <a:pt x="9" y="69"/>
                    </a:cubicBezTo>
                    <a:cubicBezTo>
                      <a:pt x="9" y="69"/>
                      <a:pt x="17" y="84"/>
                      <a:pt x="15" y="88"/>
                    </a:cubicBezTo>
                    <a:cubicBezTo>
                      <a:pt x="13" y="93"/>
                      <a:pt x="8" y="95"/>
                      <a:pt x="6" y="88"/>
                    </a:cubicBezTo>
                    <a:cubicBezTo>
                      <a:pt x="3" y="82"/>
                      <a:pt x="0" y="90"/>
                      <a:pt x="0" y="95"/>
                    </a:cubicBezTo>
                    <a:cubicBezTo>
                      <a:pt x="1" y="101"/>
                      <a:pt x="2" y="108"/>
                      <a:pt x="16" y="110"/>
                    </a:cubicBezTo>
                    <a:cubicBezTo>
                      <a:pt x="27" y="112"/>
                      <a:pt x="33" y="112"/>
                      <a:pt x="42" y="112"/>
                    </a:cubicBezTo>
                    <a:cubicBezTo>
                      <a:pt x="43" y="112"/>
                      <a:pt x="44" y="112"/>
                      <a:pt x="44" y="112"/>
                    </a:cubicBezTo>
                    <a:cubicBezTo>
                      <a:pt x="44" y="112"/>
                      <a:pt x="44" y="112"/>
                      <a:pt x="44" y="112"/>
                    </a:cubicBezTo>
                    <a:cubicBezTo>
                      <a:pt x="45" y="112"/>
                      <a:pt x="46" y="112"/>
                      <a:pt x="47" y="112"/>
                    </a:cubicBezTo>
                    <a:cubicBezTo>
                      <a:pt x="48" y="112"/>
                      <a:pt x="48" y="112"/>
                      <a:pt x="48" y="112"/>
                    </a:cubicBezTo>
                    <a:cubicBezTo>
                      <a:pt x="49" y="112"/>
                      <a:pt x="49" y="112"/>
                      <a:pt x="49" y="112"/>
                    </a:cubicBezTo>
                    <a:cubicBezTo>
                      <a:pt x="50" y="112"/>
                      <a:pt x="51" y="112"/>
                      <a:pt x="53" y="112"/>
                    </a:cubicBezTo>
                    <a:cubicBezTo>
                      <a:pt x="53" y="112"/>
                      <a:pt x="53" y="112"/>
                      <a:pt x="53" y="112"/>
                    </a:cubicBezTo>
                    <a:cubicBezTo>
                      <a:pt x="53" y="112"/>
                      <a:pt x="54" y="112"/>
                      <a:pt x="54" y="112"/>
                    </a:cubicBezTo>
                    <a:cubicBezTo>
                      <a:pt x="63" y="112"/>
                      <a:pt x="69" y="112"/>
                      <a:pt x="81" y="110"/>
                    </a:cubicBezTo>
                    <a:cubicBezTo>
                      <a:pt x="94" y="108"/>
                      <a:pt x="96" y="101"/>
                      <a:pt x="96" y="95"/>
                    </a:cubicBezTo>
                    <a:cubicBezTo>
                      <a:pt x="97" y="90"/>
                      <a:pt x="93" y="82"/>
                      <a:pt x="91" y="88"/>
                    </a:cubicBezTo>
                    <a:close/>
                  </a:path>
                </a:pathLst>
              </a:custGeom>
              <a:solidFill>
                <a:srgbClr val="505050"/>
              </a:solidFill>
              <a:ln>
                <a:noFill/>
              </a:ln>
              <a:extLst>
                <a:ext uri="{91240B29-F687-4F45-9708-019B960494DF}">
                  <a14:hiddenLine xmlns:a14="http://schemas.microsoft.com/office/drawing/2010/main" w="9525">
                    <a:solidFill>
                      <a:srgbClr val="000000"/>
                    </a:solidFill>
                    <a:round/>
                    <a:headEnd/>
                    <a:tailEnd/>
                  </a14:hiddenLine>
                </a:ext>
              </a:extLst>
            </p:spPr>
            <p:txBody>
              <a:bodyPr lIns="93247" tIns="46623" rIns="93247" bIns="46623"/>
              <a:lstStyle/>
              <a:p>
                <a:pPr defTabSz="914224" eaLnBrk="1" fontAlgn="auto" hangingPunct="1">
                  <a:spcBef>
                    <a:spcPts val="0"/>
                  </a:spcBef>
                  <a:spcAft>
                    <a:spcPts val="0"/>
                  </a:spcAft>
                  <a:defRPr/>
                </a:pPr>
                <a:endParaRPr lang="sl-SI" sz="1836" kern="0" dirty="0">
                  <a:solidFill>
                    <a:sysClr val="windowText" lastClr="000000"/>
                  </a:solidFill>
                  <a:latin typeface="+mn-lt"/>
                </a:endParaRPr>
              </a:p>
            </p:txBody>
          </p:sp>
          <p:sp>
            <p:nvSpPr>
              <p:cNvPr id="32" name="Freeform 10">
                <a:extLst>
                  <a:ext uri="{FF2B5EF4-FFF2-40B4-BE49-F238E27FC236}">
                    <a16:creationId xmlns:a16="http://schemas.microsoft.com/office/drawing/2014/main" id="{1EC54ED0-84B1-43C8-8C40-D1A874F22043}"/>
                  </a:ext>
                </a:extLst>
              </p:cNvPr>
              <p:cNvSpPr>
                <a:spLocks/>
              </p:cNvSpPr>
              <p:nvPr/>
            </p:nvSpPr>
            <p:spPr bwMode="auto">
              <a:xfrm>
                <a:off x="10917670" y="2984832"/>
                <a:ext cx="42407" cy="216138"/>
              </a:xfrm>
              <a:custGeom>
                <a:avLst/>
                <a:gdLst>
                  <a:gd name="T0" fmla="*/ 17 w 27"/>
                  <a:gd name="T1" fmla="*/ 15 h 136"/>
                  <a:gd name="T2" fmla="*/ 25 w 27"/>
                  <a:gd name="T3" fmla="*/ 8 h 136"/>
                  <a:gd name="T4" fmla="*/ 13 w 27"/>
                  <a:gd name="T5" fmla="*/ 0 h 136"/>
                  <a:gd name="T6" fmla="*/ 2 w 27"/>
                  <a:gd name="T7" fmla="*/ 8 h 136"/>
                  <a:gd name="T8" fmla="*/ 10 w 27"/>
                  <a:gd name="T9" fmla="*/ 15 h 136"/>
                  <a:gd name="T10" fmla="*/ 0 w 27"/>
                  <a:gd name="T11" fmla="*/ 125 h 136"/>
                  <a:gd name="T12" fmla="*/ 13 w 27"/>
                  <a:gd name="T13" fmla="*/ 136 h 136"/>
                  <a:gd name="T14" fmla="*/ 27 w 27"/>
                  <a:gd name="T15" fmla="*/ 125 h 136"/>
                  <a:gd name="T16" fmla="*/ 17 w 27"/>
                  <a:gd name="T17" fmla="*/ 15 h 136"/>
                </a:gdLst>
                <a:ahLst/>
                <a:cxnLst>
                  <a:cxn ang="0">
                    <a:pos x="T0" y="T1"/>
                  </a:cxn>
                  <a:cxn ang="0">
                    <a:pos x="T2" y="T3"/>
                  </a:cxn>
                  <a:cxn ang="0">
                    <a:pos x="T4" y="T5"/>
                  </a:cxn>
                  <a:cxn ang="0">
                    <a:pos x="T6" y="T7"/>
                  </a:cxn>
                  <a:cxn ang="0">
                    <a:pos x="T8" y="T9"/>
                  </a:cxn>
                  <a:cxn ang="0">
                    <a:pos x="T10" y="T11"/>
                  </a:cxn>
                  <a:cxn ang="0">
                    <a:pos x="T12" y="T13"/>
                  </a:cxn>
                  <a:cxn ang="0">
                    <a:pos x="T14" y="T15"/>
                  </a:cxn>
                  <a:cxn ang="0">
                    <a:pos x="T16" y="T17"/>
                  </a:cxn>
                </a:cxnLst>
                <a:rect l="0" t="0" r="r" b="b"/>
                <a:pathLst>
                  <a:path w="27" h="136">
                    <a:moveTo>
                      <a:pt x="17" y="15"/>
                    </a:moveTo>
                    <a:lnTo>
                      <a:pt x="25" y="8"/>
                    </a:lnTo>
                    <a:lnTo>
                      <a:pt x="13" y="0"/>
                    </a:lnTo>
                    <a:lnTo>
                      <a:pt x="2" y="8"/>
                    </a:lnTo>
                    <a:lnTo>
                      <a:pt x="10" y="15"/>
                    </a:lnTo>
                    <a:lnTo>
                      <a:pt x="0" y="125"/>
                    </a:lnTo>
                    <a:lnTo>
                      <a:pt x="13" y="136"/>
                    </a:lnTo>
                    <a:lnTo>
                      <a:pt x="27" y="125"/>
                    </a:lnTo>
                    <a:lnTo>
                      <a:pt x="17" y="15"/>
                    </a:lnTo>
                    <a:close/>
                  </a:path>
                </a:pathLst>
              </a:custGeom>
              <a:solidFill>
                <a:srgbClr val="00B294"/>
              </a:solidFill>
              <a:ln>
                <a:noFill/>
              </a:ln>
              <a:extLst>
                <a:ext uri="{91240B29-F687-4F45-9708-019B960494DF}">
                  <a14:hiddenLine xmlns:a14="http://schemas.microsoft.com/office/drawing/2010/main" w="9525">
                    <a:solidFill>
                      <a:srgbClr val="000000"/>
                    </a:solidFill>
                    <a:round/>
                    <a:headEnd/>
                    <a:tailEnd/>
                  </a14:hiddenLine>
                </a:ext>
              </a:extLst>
            </p:spPr>
            <p:txBody>
              <a:bodyPr lIns="93247" tIns="46623" rIns="93247" bIns="46623"/>
              <a:lstStyle/>
              <a:p>
                <a:pPr defTabSz="914224" eaLnBrk="1" fontAlgn="auto" hangingPunct="1">
                  <a:spcBef>
                    <a:spcPts val="0"/>
                  </a:spcBef>
                  <a:spcAft>
                    <a:spcPts val="0"/>
                  </a:spcAft>
                  <a:defRPr/>
                </a:pPr>
                <a:endParaRPr lang="sl-SI" sz="1836" kern="0" dirty="0">
                  <a:solidFill>
                    <a:sysClr val="windowText" lastClr="000000"/>
                  </a:solidFill>
                  <a:latin typeface="+mn-lt"/>
                </a:endParaRPr>
              </a:p>
            </p:txBody>
          </p:sp>
          <p:sp>
            <p:nvSpPr>
              <p:cNvPr id="33" name="Freeform 11">
                <a:extLst>
                  <a:ext uri="{FF2B5EF4-FFF2-40B4-BE49-F238E27FC236}">
                    <a16:creationId xmlns:a16="http://schemas.microsoft.com/office/drawing/2014/main" id="{AE7B16ED-DFA7-4880-9986-97F1BF69E677}"/>
                  </a:ext>
                </a:extLst>
              </p:cNvPr>
              <p:cNvSpPr>
                <a:spLocks/>
              </p:cNvSpPr>
              <p:nvPr/>
            </p:nvSpPr>
            <p:spPr bwMode="auto">
              <a:xfrm>
                <a:off x="10988993" y="2979044"/>
                <a:ext cx="77104" cy="196840"/>
              </a:xfrm>
              <a:custGeom>
                <a:avLst/>
                <a:gdLst>
                  <a:gd name="T0" fmla="*/ 0 w 60"/>
                  <a:gd name="T1" fmla="*/ 7 h 155"/>
                  <a:gd name="T2" fmla="*/ 24 w 60"/>
                  <a:gd name="T3" fmla="*/ 0 h 155"/>
                  <a:gd name="T4" fmla="*/ 60 w 60"/>
                  <a:gd name="T5" fmla="*/ 155 h 155"/>
                  <a:gd name="T6" fmla="*/ 35 w 60"/>
                  <a:gd name="T7" fmla="*/ 155 h 155"/>
                  <a:gd name="T8" fmla="*/ 0 w 60"/>
                  <a:gd name="T9" fmla="*/ 7 h 155"/>
                </a:gdLst>
                <a:ahLst/>
                <a:cxnLst>
                  <a:cxn ang="0">
                    <a:pos x="T0" y="T1"/>
                  </a:cxn>
                  <a:cxn ang="0">
                    <a:pos x="T2" y="T3"/>
                  </a:cxn>
                  <a:cxn ang="0">
                    <a:pos x="T4" y="T5"/>
                  </a:cxn>
                  <a:cxn ang="0">
                    <a:pos x="T6" y="T7"/>
                  </a:cxn>
                  <a:cxn ang="0">
                    <a:pos x="T8" y="T9"/>
                  </a:cxn>
                </a:cxnLst>
                <a:rect l="0" t="0" r="r" b="b"/>
                <a:pathLst>
                  <a:path w="60" h="155">
                    <a:moveTo>
                      <a:pt x="0" y="7"/>
                    </a:moveTo>
                    <a:cubicBezTo>
                      <a:pt x="8" y="5"/>
                      <a:pt x="16" y="3"/>
                      <a:pt x="24" y="0"/>
                    </a:cubicBezTo>
                    <a:cubicBezTo>
                      <a:pt x="47" y="51"/>
                      <a:pt x="54" y="100"/>
                      <a:pt x="60" y="155"/>
                    </a:cubicBezTo>
                    <a:cubicBezTo>
                      <a:pt x="35" y="155"/>
                      <a:pt x="35" y="155"/>
                      <a:pt x="35" y="155"/>
                    </a:cubicBezTo>
                    <a:cubicBezTo>
                      <a:pt x="29" y="102"/>
                      <a:pt x="23" y="55"/>
                      <a:pt x="0" y="7"/>
                    </a:cubicBezTo>
                    <a:close/>
                  </a:path>
                </a:pathLst>
              </a:custGeom>
              <a:solidFill>
                <a:srgbClr val="969696"/>
              </a:solidFill>
              <a:ln>
                <a:noFill/>
              </a:ln>
              <a:extLst>
                <a:ext uri="{91240B29-F687-4F45-9708-019B960494DF}">
                  <a14:hiddenLine xmlns:a14="http://schemas.microsoft.com/office/drawing/2010/main" w="9525">
                    <a:solidFill>
                      <a:srgbClr val="000000"/>
                    </a:solidFill>
                    <a:round/>
                    <a:headEnd/>
                    <a:tailEnd/>
                  </a14:hiddenLine>
                </a:ext>
              </a:extLst>
            </p:spPr>
            <p:txBody>
              <a:bodyPr lIns="93247" tIns="46623" rIns="93247" bIns="46623"/>
              <a:lstStyle/>
              <a:p>
                <a:pPr defTabSz="914224" eaLnBrk="1" fontAlgn="auto" hangingPunct="1">
                  <a:spcBef>
                    <a:spcPts val="0"/>
                  </a:spcBef>
                  <a:spcAft>
                    <a:spcPts val="0"/>
                  </a:spcAft>
                  <a:defRPr/>
                </a:pPr>
                <a:endParaRPr lang="sl-SI" sz="1836" kern="0" dirty="0">
                  <a:solidFill>
                    <a:sysClr val="windowText" lastClr="000000"/>
                  </a:solidFill>
                  <a:latin typeface="+mn-lt"/>
                </a:endParaRPr>
              </a:p>
            </p:txBody>
          </p:sp>
          <p:sp>
            <p:nvSpPr>
              <p:cNvPr id="34" name="Freeform 12">
                <a:extLst>
                  <a:ext uri="{FF2B5EF4-FFF2-40B4-BE49-F238E27FC236}">
                    <a16:creationId xmlns:a16="http://schemas.microsoft.com/office/drawing/2014/main" id="{CF14B58D-C727-44C7-9805-EA6A1E73F53F}"/>
                  </a:ext>
                </a:extLst>
              </p:cNvPr>
              <p:cNvSpPr>
                <a:spLocks/>
              </p:cNvSpPr>
              <p:nvPr/>
            </p:nvSpPr>
            <p:spPr bwMode="auto">
              <a:xfrm>
                <a:off x="10890684" y="3351495"/>
                <a:ext cx="46263" cy="237367"/>
              </a:xfrm>
              <a:custGeom>
                <a:avLst/>
                <a:gdLst>
                  <a:gd name="T0" fmla="*/ 25 w 29"/>
                  <a:gd name="T1" fmla="*/ 149 h 149"/>
                  <a:gd name="T2" fmla="*/ 4 w 29"/>
                  <a:gd name="T3" fmla="*/ 149 h 149"/>
                  <a:gd name="T4" fmla="*/ 0 w 29"/>
                  <a:gd name="T5" fmla="*/ 0 h 149"/>
                  <a:gd name="T6" fmla="*/ 29 w 29"/>
                  <a:gd name="T7" fmla="*/ 0 h 149"/>
                  <a:gd name="T8" fmla="*/ 25 w 29"/>
                  <a:gd name="T9" fmla="*/ 149 h 149"/>
                </a:gdLst>
                <a:ahLst/>
                <a:cxnLst>
                  <a:cxn ang="0">
                    <a:pos x="T0" y="T1"/>
                  </a:cxn>
                  <a:cxn ang="0">
                    <a:pos x="T2" y="T3"/>
                  </a:cxn>
                  <a:cxn ang="0">
                    <a:pos x="T4" y="T5"/>
                  </a:cxn>
                  <a:cxn ang="0">
                    <a:pos x="T6" y="T7"/>
                  </a:cxn>
                  <a:cxn ang="0">
                    <a:pos x="T8" y="T9"/>
                  </a:cxn>
                </a:cxnLst>
                <a:rect l="0" t="0" r="r" b="b"/>
                <a:pathLst>
                  <a:path w="29" h="149">
                    <a:moveTo>
                      <a:pt x="25" y="149"/>
                    </a:moveTo>
                    <a:lnTo>
                      <a:pt x="4" y="149"/>
                    </a:lnTo>
                    <a:lnTo>
                      <a:pt x="0" y="0"/>
                    </a:lnTo>
                    <a:lnTo>
                      <a:pt x="29" y="0"/>
                    </a:lnTo>
                    <a:lnTo>
                      <a:pt x="25" y="149"/>
                    </a:lnTo>
                    <a:close/>
                  </a:path>
                </a:pathLst>
              </a:custGeom>
              <a:solidFill>
                <a:srgbClr val="FFB900"/>
              </a:solidFill>
              <a:ln>
                <a:noFill/>
              </a:ln>
              <a:extLst>
                <a:ext uri="{91240B29-F687-4F45-9708-019B960494DF}">
                  <a14:hiddenLine xmlns:a14="http://schemas.microsoft.com/office/drawing/2010/main" w="9525">
                    <a:solidFill>
                      <a:srgbClr val="000000"/>
                    </a:solidFill>
                    <a:round/>
                    <a:headEnd/>
                    <a:tailEnd/>
                  </a14:hiddenLine>
                </a:ext>
              </a:extLst>
            </p:spPr>
            <p:txBody>
              <a:bodyPr lIns="93247" tIns="46623" rIns="93247" bIns="46623"/>
              <a:lstStyle/>
              <a:p>
                <a:pPr defTabSz="914224" eaLnBrk="1" fontAlgn="auto" hangingPunct="1">
                  <a:spcBef>
                    <a:spcPts val="0"/>
                  </a:spcBef>
                  <a:spcAft>
                    <a:spcPts val="0"/>
                  </a:spcAft>
                  <a:defRPr/>
                </a:pPr>
                <a:endParaRPr lang="sl-SI" sz="1836" kern="0" dirty="0">
                  <a:solidFill>
                    <a:sysClr val="windowText" lastClr="000000"/>
                  </a:solidFill>
                  <a:latin typeface="+mn-lt"/>
                </a:endParaRPr>
              </a:p>
            </p:txBody>
          </p:sp>
          <p:sp>
            <p:nvSpPr>
              <p:cNvPr id="35" name="Freeform 13">
                <a:extLst>
                  <a:ext uri="{FF2B5EF4-FFF2-40B4-BE49-F238E27FC236}">
                    <a16:creationId xmlns:a16="http://schemas.microsoft.com/office/drawing/2014/main" id="{AC84C770-E6B9-410E-9DAA-E1B95C0C011E}"/>
                  </a:ext>
                </a:extLst>
              </p:cNvPr>
              <p:cNvSpPr>
                <a:spLocks/>
              </p:cNvSpPr>
              <p:nvPr/>
            </p:nvSpPr>
            <p:spPr bwMode="auto">
              <a:xfrm>
                <a:off x="10892612" y="3567634"/>
                <a:ext cx="42407" cy="21228"/>
              </a:xfrm>
              <a:custGeom>
                <a:avLst/>
                <a:gdLst>
                  <a:gd name="T0" fmla="*/ 16 w 33"/>
                  <a:gd name="T1" fmla="*/ 0 h 16"/>
                  <a:gd name="T2" fmla="*/ 0 w 33"/>
                  <a:gd name="T3" fmla="*/ 16 h 16"/>
                  <a:gd name="T4" fmla="*/ 33 w 33"/>
                  <a:gd name="T5" fmla="*/ 16 h 16"/>
                  <a:gd name="T6" fmla="*/ 16 w 33"/>
                  <a:gd name="T7" fmla="*/ 0 h 16"/>
                </a:gdLst>
                <a:ahLst/>
                <a:cxnLst>
                  <a:cxn ang="0">
                    <a:pos x="T0" y="T1"/>
                  </a:cxn>
                  <a:cxn ang="0">
                    <a:pos x="T2" y="T3"/>
                  </a:cxn>
                  <a:cxn ang="0">
                    <a:pos x="T4" y="T5"/>
                  </a:cxn>
                  <a:cxn ang="0">
                    <a:pos x="T6" y="T7"/>
                  </a:cxn>
                </a:cxnLst>
                <a:rect l="0" t="0" r="r" b="b"/>
                <a:pathLst>
                  <a:path w="33" h="16">
                    <a:moveTo>
                      <a:pt x="16" y="0"/>
                    </a:moveTo>
                    <a:cubicBezTo>
                      <a:pt x="7" y="0"/>
                      <a:pt x="0" y="7"/>
                      <a:pt x="0" y="16"/>
                    </a:cubicBezTo>
                    <a:cubicBezTo>
                      <a:pt x="33" y="16"/>
                      <a:pt x="33" y="16"/>
                      <a:pt x="33" y="16"/>
                    </a:cubicBezTo>
                    <a:cubicBezTo>
                      <a:pt x="33" y="7"/>
                      <a:pt x="25" y="0"/>
                      <a:pt x="16" y="0"/>
                    </a:cubicBezTo>
                    <a:close/>
                  </a:path>
                </a:pathLst>
              </a:custGeom>
              <a:solidFill>
                <a:srgbClr val="68217A"/>
              </a:solidFill>
              <a:ln>
                <a:noFill/>
              </a:ln>
              <a:extLst>
                <a:ext uri="{91240B29-F687-4F45-9708-019B960494DF}">
                  <a14:hiddenLine xmlns:a14="http://schemas.microsoft.com/office/drawing/2010/main" w="9525">
                    <a:solidFill>
                      <a:srgbClr val="000000"/>
                    </a:solidFill>
                    <a:round/>
                    <a:headEnd/>
                    <a:tailEnd/>
                  </a14:hiddenLine>
                </a:ext>
              </a:extLst>
            </p:spPr>
            <p:txBody>
              <a:bodyPr lIns="93247" tIns="46623" rIns="93247" bIns="46623"/>
              <a:lstStyle/>
              <a:p>
                <a:pPr defTabSz="914224" eaLnBrk="1" fontAlgn="auto" hangingPunct="1">
                  <a:spcBef>
                    <a:spcPts val="0"/>
                  </a:spcBef>
                  <a:spcAft>
                    <a:spcPts val="0"/>
                  </a:spcAft>
                  <a:defRPr/>
                </a:pPr>
                <a:endParaRPr lang="sl-SI" sz="1836" kern="0" dirty="0">
                  <a:solidFill>
                    <a:sysClr val="windowText" lastClr="000000"/>
                  </a:solidFill>
                  <a:latin typeface="+mn-lt"/>
                </a:endParaRPr>
              </a:p>
            </p:txBody>
          </p:sp>
          <p:sp>
            <p:nvSpPr>
              <p:cNvPr id="36" name="Freeform 14">
                <a:extLst>
                  <a:ext uri="{FF2B5EF4-FFF2-40B4-BE49-F238E27FC236}">
                    <a16:creationId xmlns:a16="http://schemas.microsoft.com/office/drawing/2014/main" id="{7BD41242-6C11-435F-9C8E-584A6ED568F8}"/>
                  </a:ext>
                </a:extLst>
              </p:cNvPr>
              <p:cNvSpPr>
                <a:spLocks/>
              </p:cNvSpPr>
              <p:nvPr/>
            </p:nvSpPr>
            <p:spPr bwMode="auto">
              <a:xfrm>
                <a:off x="10944657" y="3351495"/>
                <a:ext cx="44336" cy="237367"/>
              </a:xfrm>
              <a:custGeom>
                <a:avLst/>
                <a:gdLst>
                  <a:gd name="T0" fmla="*/ 4 w 28"/>
                  <a:gd name="T1" fmla="*/ 149 h 149"/>
                  <a:gd name="T2" fmla="*/ 24 w 28"/>
                  <a:gd name="T3" fmla="*/ 149 h 149"/>
                  <a:gd name="T4" fmla="*/ 28 w 28"/>
                  <a:gd name="T5" fmla="*/ 0 h 149"/>
                  <a:gd name="T6" fmla="*/ 0 w 28"/>
                  <a:gd name="T7" fmla="*/ 0 h 149"/>
                  <a:gd name="T8" fmla="*/ 4 w 28"/>
                  <a:gd name="T9" fmla="*/ 149 h 149"/>
                </a:gdLst>
                <a:ahLst/>
                <a:cxnLst>
                  <a:cxn ang="0">
                    <a:pos x="T0" y="T1"/>
                  </a:cxn>
                  <a:cxn ang="0">
                    <a:pos x="T2" y="T3"/>
                  </a:cxn>
                  <a:cxn ang="0">
                    <a:pos x="T4" y="T5"/>
                  </a:cxn>
                  <a:cxn ang="0">
                    <a:pos x="T6" y="T7"/>
                  </a:cxn>
                  <a:cxn ang="0">
                    <a:pos x="T8" y="T9"/>
                  </a:cxn>
                </a:cxnLst>
                <a:rect l="0" t="0" r="r" b="b"/>
                <a:pathLst>
                  <a:path w="28" h="149">
                    <a:moveTo>
                      <a:pt x="4" y="149"/>
                    </a:moveTo>
                    <a:lnTo>
                      <a:pt x="24" y="149"/>
                    </a:lnTo>
                    <a:lnTo>
                      <a:pt x="28" y="0"/>
                    </a:lnTo>
                    <a:lnTo>
                      <a:pt x="0" y="0"/>
                    </a:lnTo>
                    <a:lnTo>
                      <a:pt x="4" y="149"/>
                    </a:lnTo>
                    <a:close/>
                  </a:path>
                </a:pathLst>
              </a:custGeom>
              <a:solidFill>
                <a:srgbClr val="FFB900"/>
              </a:solidFill>
              <a:ln>
                <a:noFill/>
              </a:ln>
              <a:extLst>
                <a:ext uri="{91240B29-F687-4F45-9708-019B960494DF}">
                  <a14:hiddenLine xmlns:a14="http://schemas.microsoft.com/office/drawing/2010/main" w="9525">
                    <a:solidFill>
                      <a:srgbClr val="000000"/>
                    </a:solidFill>
                    <a:round/>
                    <a:headEnd/>
                    <a:tailEnd/>
                  </a14:hiddenLine>
                </a:ext>
              </a:extLst>
            </p:spPr>
            <p:txBody>
              <a:bodyPr lIns="93247" tIns="46623" rIns="93247" bIns="46623"/>
              <a:lstStyle/>
              <a:p>
                <a:pPr defTabSz="914224" eaLnBrk="1" fontAlgn="auto" hangingPunct="1">
                  <a:spcBef>
                    <a:spcPts val="0"/>
                  </a:spcBef>
                  <a:spcAft>
                    <a:spcPts val="0"/>
                  </a:spcAft>
                  <a:defRPr/>
                </a:pPr>
                <a:endParaRPr lang="sl-SI" sz="1836" kern="0" dirty="0">
                  <a:solidFill>
                    <a:sysClr val="windowText" lastClr="000000"/>
                  </a:solidFill>
                  <a:latin typeface="+mn-lt"/>
                </a:endParaRPr>
              </a:p>
            </p:txBody>
          </p:sp>
          <p:sp>
            <p:nvSpPr>
              <p:cNvPr id="37" name="Freeform 15">
                <a:extLst>
                  <a:ext uri="{FF2B5EF4-FFF2-40B4-BE49-F238E27FC236}">
                    <a16:creationId xmlns:a16="http://schemas.microsoft.com/office/drawing/2014/main" id="{5C3715F1-27BD-4BB9-BA9D-FC9473D1C239}"/>
                  </a:ext>
                </a:extLst>
              </p:cNvPr>
              <p:cNvSpPr>
                <a:spLocks/>
              </p:cNvSpPr>
              <p:nvPr/>
            </p:nvSpPr>
            <p:spPr bwMode="auto">
              <a:xfrm>
                <a:off x="10944657" y="3567634"/>
                <a:ext cx="44336" cy="21228"/>
              </a:xfrm>
              <a:custGeom>
                <a:avLst/>
                <a:gdLst>
                  <a:gd name="T0" fmla="*/ 16 w 33"/>
                  <a:gd name="T1" fmla="*/ 0 h 16"/>
                  <a:gd name="T2" fmla="*/ 33 w 33"/>
                  <a:gd name="T3" fmla="*/ 16 h 16"/>
                  <a:gd name="T4" fmla="*/ 0 w 33"/>
                  <a:gd name="T5" fmla="*/ 16 h 16"/>
                  <a:gd name="T6" fmla="*/ 16 w 33"/>
                  <a:gd name="T7" fmla="*/ 0 h 16"/>
                </a:gdLst>
                <a:ahLst/>
                <a:cxnLst>
                  <a:cxn ang="0">
                    <a:pos x="T0" y="T1"/>
                  </a:cxn>
                  <a:cxn ang="0">
                    <a:pos x="T2" y="T3"/>
                  </a:cxn>
                  <a:cxn ang="0">
                    <a:pos x="T4" y="T5"/>
                  </a:cxn>
                  <a:cxn ang="0">
                    <a:pos x="T6" y="T7"/>
                  </a:cxn>
                </a:cxnLst>
                <a:rect l="0" t="0" r="r" b="b"/>
                <a:pathLst>
                  <a:path w="33" h="16">
                    <a:moveTo>
                      <a:pt x="16" y="0"/>
                    </a:moveTo>
                    <a:cubicBezTo>
                      <a:pt x="25" y="0"/>
                      <a:pt x="33" y="7"/>
                      <a:pt x="33" y="16"/>
                    </a:cubicBezTo>
                    <a:cubicBezTo>
                      <a:pt x="0" y="16"/>
                      <a:pt x="0" y="16"/>
                      <a:pt x="0" y="16"/>
                    </a:cubicBezTo>
                    <a:cubicBezTo>
                      <a:pt x="0" y="7"/>
                      <a:pt x="7" y="0"/>
                      <a:pt x="16" y="0"/>
                    </a:cubicBezTo>
                    <a:close/>
                  </a:path>
                </a:pathLst>
              </a:custGeom>
              <a:solidFill>
                <a:srgbClr val="68217A"/>
              </a:solidFill>
              <a:ln>
                <a:noFill/>
              </a:ln>
              <a:extLst>
                <a:ext uri="{91240B29-F687-4F45-9708-019B960494DF}">
                  <a14:hiddenLine xmlns:a14="http://schemas.microsoft.com/office/drawing/2010/main" w="9525">
                    <a:solidFill>
                      <a:srgbClr val="000000"/>
                    </a:solidFill>
                    <a:round/>
                    <a:headEnd/>
                    <a:tailEnd/>
                  </a14:hiddenLine>
                </a:ext>
              </a:extLst>
            </p:spPr>
            <p:txBody>
              <a:bodyPr lIns="93247" tIns="46623" rIns="93247" bIns="46623"/>
              <a:lstStyle/>
              <a:p>
                <a:pPr defTabSz="914224" eaLnBrk="1" fontAlgn="auto" hangingPunct="1">
                  <a:spcBef>
                    <a:spcPts val="0"/>
                  </a:spcBef>
                  <a:spcAft>
                    <a:spcPts val="0"/>
                  </a:spcAft>
                  <a:defRPr/>
                </a:pPr>
                <a:endParaRPr lang="sl-SI" sz="1836" kern="0" dirty="0">
                  <a:solidFill>
                    <a:sysClr val="windowText" lastClr="000000"/>
                  </a:solidFill>
                  <a:latin typeface="+mn-lt"/>
                </a:endParaRPr>
              </a:p>
            </p:txBody>
          </p:sp>
          <p:sp>
            <p:nvSpPr>
              <p:cNvPr id="38" name="Freeform 16">
                <a:extLst>
                  <a:ext uri="{FF2B5EF4-FFF2-40B4-BE49-F238E27FC236}">
                    <a16:creationId xmlns:a16="http://schemas.microsoft.com/office/drawing/2014/main" id="{0E3AE3E0-C722-4BD4-8E19-7CEEC39B4661}"/>
                  </a:ext>
                </a:extLst>
              </p:cNvPr>
              <p:cNvSpPr>
                <a:spLocks/>
              </p:cNvSpPr>
              <p:nvPr/>
            </p:nvSpPr>
            <p:spPr bwMode="auto">
              <a:xfrm>
                <a:off x="11037182" y="3175884"/>
                <a:ext cx="23131" cy="25087"/>
              </a:xfrm>
              <a:custGeom>
                <a:avLst/>
                <a:gdLst>
                  <a:gd name="T0" fmla="*/ 0 w 18"/>
                  <a:gd name="T1" fmla="*/ 0 h 20"/>
                  <a:gd name="T2" fmla="*/ 0 w 18"/>
                  <a:gd name="T3" fmla="*/ 11 h 20"/>
                  <a:gd name="T4" fmla="*/ 9 w 18"/>
                  <a:gd name="T5" fmla="*/ 20 h 20"/>
                  <a:gd name="T6" fmla="*/ 18 w 18"/>
                  <a:gd name="T7" fmla="*/ 11 h 20"/>
                  <a:gd name="T8" fmla="*/ 18 w 18"/>
                  <a:gd name="T9" fmla="*/ 0 h 20"/>
                  <a:gd name="T10" fmla="*/ 0 w 18"/>
                  <a:gd name="T11" fmla="*/ 0 h 20"/>
                </a:gdLst>
                <a:ahLst/>
                <a:cxnLst>
                  <a:cxn ang="0">
                    <a:pos x="T0" y="T1"/>
                  </a:cxn>
                  <a:cxn ang="0">
                    <a:pos x="T2" y="T3"/>
                  </a:cxn>
                  <a:cxn ang="0">
                    <a:pos x="T4" y="T5"/>
                  </a:cxn>
                  <a:cxn ang="0">
                    <a:pos x="T6" y="T7"/>
                  </a:cxn>
                  <a:cxn ang="0">
                    <a:pos x="T8" y="T9"/>
                  </a:cxn>
                  <a:cxn ang="0">
                    <a:pos x="T10" y="T11"/>
                  </a:cxn>
                </a:cxnLst>
                <a:rect l="0" t="0" r="r" b="b"/>
                <a:pathLst>
                  <a:path w="18" h="20">
                    <a:moveTo>
                      <a:pt x="0" y="0"/>
                    </a:moveTo>
                    <a:cubicBezTo>
                      <a:pt x="0" y="11"/>
                      <a:pt x="0" y="11"/>
                      <a:pt x="0" y="11"/>
                    </a:cubicBezTo>
                    <a:cubicBezTo>
                      <a:pt x="0" y="16"/>
                      <a:pt x="4" y="20"/>
                      <a:pt x="9" y="20"/>
                    </a:cubicBezTo>
                    <a:cubicBezTo>
                      <a:pt x="14" y="20"/>
                      <a:pt x="18" y="16"/>
                      <a:pt x="18" y="11"/>
                    </a:cubicBezTo>
                    <a:cubicBezTo>
                      <a:pt x="18" y="0"/>
                      <a:pt x="18" y="0"/>
                      <a:pt x="18" y="0"/>
                    </a:cubicBezTo>
                    <a:lnTo>
                      <a:pt x="0" y="0"/>
                    </a:lnTo>
                    <a:close/>
                  </a:path>
                </a:pathLst>
              </a:custGeom>
              <a:solidFill>
                <a:srgbClr val="FFB900"/>
              </a:solidFill>
              <a:ln>
                <a:noFill/>
              </a:ln>
              <a:extLst>
                <a:ext uri="{91240B29-F687-4F45-9708-019B960494DF}">
                  <a14:hiddenLine xmlns:a14="http://schemas.microsoft.com/office/drawing/2010/main" w="9525">
                    <a:solidFill>
                      <a:srgbClr val="000000"/>
                    </a:solidFill>
                    <a:round/>
                    <a:headEnd/>
                    <a:tailEnd/>
                  </a14:hiddenLine>
                </a:ext>
              </a:extLst>
            </p:spPr>
            <p:txBody>
              <a:bodyPr lIns="93247" tIns="46623" rIns="93247" bIns="46623"/>
              <a:lstStyle/>
              <a:p>
                <a:pPr defTabSz="914224" eaLnBrk="1" fontAlgn="auto" hangingPunct="1">
                  <a:spcBef>
                    <a:spcPts val="0"/>
                  </a:spcBef>
                  <a:spcAft>
                    <a:spcPts val="0"/>
                  </a:spcAft>
                  <a:defRPr/>
                </a:pPr>
                <a:endParaRPr lang="sl-SI" sz="1836" kern="0" dirty="0">
                  <a:solidFill>
                    <a:sysClr val="windowText" lastClr="000000"/>
                  </a:solidFill>
                  <a:latin typeface="+mn-lt"/>
                </a:endParaRPr>
              </a:p>
            </p:txBody>
          </p:sp>
          <p:sp>
            <p:nvSpPr>
              <p:cNvPr id="39" name="Freeform 17">
                <a:extLst>
                  <a:ext uri="{FF2B5EF4-FFF2-40B4-BE49-F238E27FC236}">
                    <a16:creationId xmlns:a16="http://schemas.microsoft.com/office/drawing/2014/main" id="{46DBCEB2-3C45-4FE7-B205-04AF7793156F}"/>
                  </a:ext>
                </a:extLst>
              </p:cNvPr>
              <p:cNvSpPr>
                <a:spLocks/>
              </p:cNvSpPr>
              <p:nvPr/>
            </p:nvSpPr>
            <p:spPr bwMode="auto">
              <a:xfrm>
                <a:off x="10809724" y="2979044"/>
                <a:ext cx="77104" cy="196840"/>
              </a:xfrm>
              <a:custGeom>
                <a:avLst/>
                <a:gdLst>
                  <a:gd name="T0" fmla="*/ 61 w 61"/>
                  <a:gd name="T1" fmla="*/ 7 h 155"/>
                  <a:gd name="T2" fmla="*/ 36 w 61"/>
                  <a:gd name="T3" fmla="*/ 0 h 155"/>
                  <a:gd name="T4" fmla="*/ 0 w 61"/>
                  <a:gd name="T5" fmla="*/ 155 h 155"/>
                  <a:gd name="T6" fmla="*/ 25 w 61"/>
                  <a:gd name="T7" fmla="*/ 155 h 155"/>
                  <a:gd name="T8" fmla="*/ 61 w 61"/>
                  <a:gd name="T9" fmla="*/ 7 h 155"/>
                </a:gdLst>
                <a:ahLst/>
                <a:cxnLst>
                  <a:cxn ang="0">
                    <a:pos x="T0" y="T1"/>
                  </a:cxn>
                  <a:cxn ang="0">
                    <a:pos x="T2" y="T3"/>
                  </a:cxn>
                  <a:cxn ang="0">
                    <a:pos x="T4" y="T5"/>
                  </a:cxn>
                  <a:cxn ang="0">
                    <a:pos x="T6" y="T7"/>
                  </a:cxn>
                  <a:cxn ang="0">
                    <a:pos x="T8" y="T9"/>
                  </a:cxn>
                </a:cxnLst>
                <a:rect l="0" t="0" r="r" b="b"/>
                <a:pathLst>
                  <a:path w="61" h="155">
                    <a:moveTo>
                      <a:pt x="61" y="7"/>
                    </a:moveTo>
                    <a:cubicBezTo>
                      <a:pt x="53" y="5"/>
                      <a:pt x="44" y="3"/>
                      <a:pt x="36" y="0"/>
                    </a:cubicBezTo>
                    <a:cubicBezTo>
                      <a:pt x="12" y="51"/>
                      <a:pt x="5" y="100"/>
                      <a:pt x="0" y="155"/>
                    </a:cubicBezTo>
                    <a:cubicBezTo>
                      <a:pt x="25" y="155"/>
                      <a:pt x="25" y="155"/>
                      <a:pt x="25" y="155"/>
                    </a:cubicBezTo>
                    <a:cubicBezTo>
                      <a:pt x="31" y="102"/>
                      <a:pt x="38" y="55"/>
                      <a:pt x="61" y="7"/>
                    </a:cubicBezTo>
                    <a:close/>
                  </a:path>
                </a:pathLst>
              </a:custGeom>
              <a:solidFill>
                <a:srgbClr val="969696"/>
              </a:solidFill>
              <a:ln>
                <a:noFill/>
              </a:ln>
              <a:extLst>
                <a:ext uri="{91240B29-F687-4F45-9708-019B960494DF}">
                  <a14:hiddenLine xmlns:a14="http://schemas.microsoft.com/office/drawing/2010/main" w="9525">
                    <a:solidFill>
                      <a:srgbClr val="000000"/>
                    </a:solidFill>
                    <a:round/>
                    <a:headEnd/>
                    <a:tailEnd/>
                  </a14:hiddenLine>
                </a:ext>
              </a:extLst>
            </p:spPr>
            <p:txBody>
              <a:bodyPr lIns="93247" tIns="46623" rIns="93247" bIns="46623"/>
              <a:lstStyle/>
              <a:p>
                <a:pPr defTabSz="914224" eaLnBrk="1" fontAlgn="auto" hangingPunct="1">
                  <a:spcBef>
                    <a:spcPts val="0"/>
                  </a:spcBef>
                  <a:spcAft>
                    <a:spcPts val="0"/>
                  </a:spcAft>
                  <a:defRPr/>
                </a:pPr>
                <a:endParaRPr lang="sl-SI" sz="1836" kern="0" dirty="0">
                  <a:solidFill>
                    <a:sysClr val="windowText" lastClr="000000"/>
                  </a:solidFill>
                  <a:latin typeface="+mn-lt"/>
                </a:endParaRPr>
              </a:p>
            </p:txBody>
          </p:sp>
          <p:sp>
            <p:nvSpPr>
              <p:cNvPr id="40" name="Freeform 18">
                <a:extLst>
                  <a:ext uri="{FF2B5EF4-FFF2-40B4-BE49-F238E27FC236}">
                    <a16:creationId xmlns:a16="http://schemas.microsoft.com/office/drawing/2014/main" id="{B5EB38F9-3DF2-4BCA-9756-B2703DE6992A}"/>
                  </a:ext>
                </a:extLst>
              </p:cNvPr>
              <p:cNvSpPr>
                <a:spLocks/>
              </p:cNvSpPr>
              <p:nvPr/>
            </p:nvSpPr>
            <p:spPr bwMode="auto">
              <a:xfrm>
                <a:off x="10813579" y="3175884"/>
                <a:ext cx="23131" cy="25087"/>
              </a:xfrm>
              <a:custGeom>
                <a:avLst/>
                <a:gdLst>
                  <a:gd name="T0" fmla="*/ 19 w 19"/>
                  <a:gd name="T1" fmla="*/ 0 h 20"/>
                  <a:gd name="T2" fmla="*/ 19 w 19"/>
                  <a:gd name="T3" fmla="*/ 11 h 20"/>
                  <a:gd name="T4" fmla="*/ 10 w 19"/>
                  <a:gd name="T5" fmla="*/ 20 h 20"/>
                  <a:gd name="T6" fmla="*/ 0 w 19"/>
                  <a:gd name="T7" fmla="*/ 11 h 20"/>
                  <a:gd name="T8" fmla="*/ 0 w 19"/>
                  <a:gd name="T9" fmla="*/ 0 h 20"/>
                  <a:gd name="T10" fmla="*/ 19 w 19"/>
                  <a:gd name="T11" fmla="*/ 0 h 20"/>
                </a:gdLst>
                <a:ahLst/>
                <a:cxnLst>
                  <a:cxn ang="0">
                    <a:pos x="T0" y="T1"/>
                  </a:cxn>
                  <a:cxn ang="0">
                    <a:pos x="T2" y="T3"/>
                  </a:cxn>
                  <a:cxn ang="0">
                    <a:pos x="T4" y="T5"/>
                  </a:cxn>
                  <a:cxn ang="0">
                    <a:pos x="T6" y="T7"/>
                  </a:cxn>
                  <a:cxn ang="0">
                    <a:pos x="T8" y="T9"/>
                  </a:cxn>
                  <a:cxn ang="0">
                    <a:pos x="T10" y="T11"/>
                  </a:cxn>
                </a:cxnLst>
                <a:rect l="0" t="0" r="r" b="b"/>
                <a:pathLst>
                  <a:path w="19" h="20">
                    <a:moveTo>
                      <a:pt x="19" y="0"/>
                    </a:moveTo>
                    <a:cubicBezTo>
                      <a:pt x="19" y="11"/>
                      <a:pt x="19" y="11"/>
                      <a:pt x="19" y="11"/>
                    </a:cubicBezTo>
                    <a:cubicBezTo>
                      <a:pt x="19" y="16"/>
                      <a:pt x="15" y="20"/>
                      <a:pt x="10" y="20"/>
                    </a:cubicBezTo>
                    <a:cubicBezTo>
                      <a:pt x="4" y="20"/>
                      <a:pt x="0" y="16"/>
                      <a:pt x="0" y="11"/>
                    </a:cubicBezTo>
                    <a:cubicBezTo>
                      <a:pt x="0" y="0"/>
                      <a:pt x="0" y="0"/>
                      <a:pt x="0" y="0"/>
                    </a:cubicBezTo>
                    <a:lnTo>
                      <a:pt x="19" y="0"/>
                    </a:lnTo>
                    <a:close/>
                  </a:path>
                </a:pathLst>
              </a:custGeom>
              <a:solidFill>
                <a:srgbClr val="FFB900"/>
              </a:solidFill>
              <a:ln>
                <a:noFill/>
              </a:ln>
              <a:extLst>
                <a:ext uri="{91240B29-F687-4F45-9708-019B960494DF}">
                  <a14:hiddenLine xmlns:a14="http://schemas.microsoft.com/office/drawing/2010/main" w="9525">
                    <a:solidFill>
                      <a:srgbClr val="000000"/>
                    </a:solidFill>
                    <a:round/>
                    <a:headEnd/>
                    <a:tailEnd/>
                  </a14:hiddenLine>
                </a:ext>
              </a:extLst>
            </p:spPr>
            <p:txBody>
              <a:bodyPr lIns="93247" tIns="46623" rIns="93247" bIns="46623"/>
              <a:lstStyle/>
              <a:p>
                <a:pPr defTabSz="914224" eaLnBrk="1" fontAlgn="auto" hangingPunct="1">
                  <a:spcBef>
                    <a:spcPts val="0"/>
                  </a:spcBef>
                  <a:spcAft>
                    <a:spcPts val="0"/>
                  </a:spcAft>
                  <a:defRPr/>
                </a:pPr>
                <a:endParaRPr lang="sl-SI" sz="1836" kern="0" dirty="0">
                  <a:solidFill>
                    <a:sysClr val="windowText" lastClr="000000"/>
                  </a:solidFill>
                  <a:latin typeface="+mn-lt"/>
                </a:endParaRPr>
              </a:p>
            </p:txBody>
          </p:sp>
          <p:sp>
            <p:nvSpPr>
              <p:cNvPr id="41" name="Freeform 19">
                <a:extLst>
                  <a:ext uri="{FF2B5EF4-FFF2-40B4-BE49-F238E27FC236}">
                    <a16:creationId xmlns:a16="http://schemas.microsoft.com/office/drawing/2014/main" id="{1E69F700-F74C-44C6-94D6-D479B76B8886}"/>
                  </a:ext>
                </a:extLst>
              </p:cNvPr>
              <p:cNvSpPr>
                <a:spLocks/>
              </p:cNvSpPr>
              <p:nvPr/>
            </p:nvSpPr>
            <p:spPr bwMode="auto">
              <a:xfrm>
                <a:off x="10855987" y="2975184"/>
                <a:ext cx="163848" cy="250875"/>
              </a:xfrm>
              <a:custGeom>
                <a:avLst/>
                <a:gdLst>
                  <a:gd name="T0" fmla="*/ 66 w 103"/>
                  <a:gd name="T1" fmla="*/ 0 h 159"/>
                  <a:gd name="T2" fmla="*/ 51 w 103"/>
                  <a:gd name="T3" fmla="*/ 115 h 159"/>
                  <a:gd name="T4" fmla="*/ 37 w 103"/>
                  <a:gd name="T5" fmla="*/ 0 h 159"/>
                  <a:gd name="T6" fmla="*/ 0 w 103"/>
                  <a:gd name="T7" fmla="*/ 3 h 159"/>
                  <a:gd name="T8" fmla="*/ 7 w 103"/>
                  <a:gd name="T9" fmla="*/ 159 h 159"/>
                  <a:gd name="T10" fmla="*/ 95 w 103"/>
                  <a:gd name="T11" fmla="*/ 159 h 159"/>
                  <a:gd name="T12" fmla="*/ 103 w 103"/>
                  <a:gd name="T13" fmla="*/ 3 h 159"/>
                  <a:gd name="T14" fmla="*/ 66 w 103"/>
                  <a:gd name="T15" fmla="*/ 0 h 159"/>
                </a:gdLst>
                <a:ahLst/>
                <a:cxnLst>
                  <a:cxn ang="0">
                    <a:pos x="T0" y="T1"/>
                  </a:cxn>
                  <a:cxn ang="0">
                    <a:pos x="T2" y="T3"/>
                  </a:cxn>
                  <a:cxn ang="0">
                    <a:pos x="T4" y="T5"/>
                  </a:cxn>
                  <a:cxn ang="0">
                    <a:pos x="T6" y="T7"/>
                  </a:cxn>
                  <a:cxn ang="0">
                    <a:pos x="T8" y="T9"/>
                  </a:cxn>
                  <a:cxn ang="0">
                    <a:pos x="T10" y="T11"/>
                  </a:cxn>
                  <a:cxn ang="0">
                    <a:pos x="T12" y="T13"/>
                  </a:cxn>
                  <a:cxn ang="0">
                    <a:pos x="T14" y="T15"/>
                  </a:cxn>
                </a:cxnLst>
                <a:rect l="0" t="0" r="r" b="b"/>
                <a:pathLst>
                  <a:path w="103" h="159">
                    <a:moveTo>
                      <a:pt x="66" y="0"/>
                    </a:moveTo>
                    <a:lnTo>
                      <a:pt x="51" y="115"/>
                    </a:lnTo>
                    <a:lnTo>
                      <a:pt x="37" y="0"/>
                    </a:lnTo>
                    <a:lnTo>
                      <a:pt x="0" y="3"/>
                    </a:lnTo>
                    <a:lnTo>
                      <a:pt x="7" y="159"/>
                    </a:lnTo>
                    <a:lnTo>
                      <a:pt x="95" y="159"/>
                    </a:lnTo>
                    <a:lnTo>
                      <a:pt x="103" y="3"/>
                    </a:lnTo>
                    <a:lnTo>
                      <a:pt x="66" y="0"/>
                    </a:lnTo>
                    <a:close/>
                  </a:path>
                </a:pathLst>
              </a:custGeom>
              <a:solidFill>
                <a:srgbClr val="969696"/>
              </a:solidFill>
              <a:ln>
                <a:noFill/>
              </a:ln>
              <a:extLst>
                <a:ext uri="{91240B29-F687-4F45-9708-019B960494DF}">
                  <a14:hiddenLine xmlns:a14="http://schemas.microsoft.com/office/drawing/2010/main" w="9525">
                    <a:solidFill>
                      <a:srgbClr val="000000"/>
                    </a:solidFill>
                    <a:round/>
                    <a:headEnd/>
                    <a:tailEnd/>
                  </a14:hiddenLine>
                </a:ext>
              </a:extLst>
            </p:spPr>
            <p:txBody>
              <a:bodyPr lIns="93247" tIns="46623" rIns="93247" bIns="46623"/>
              <a:lstStyle/>
              <a:p>
                <a:pPr defTabSz="914224" eaLnBrk="1" fontAlgn="auto" hangingPunct="1">
                  <a:spcBef>
                    <a:spcPts val="0"/>
                  </a:spcBef>
                  <a:spcAft>
                    <a:spcPts val="0"/>
                  </a:spcAft>
                  <a:defRPr/>
                </a:pPr>
                <a:endParaRPr lang="sl-SI" sz="1836" kern="0" dirty="0">
                  <a:solidFill>
                    <a:sysClr val="windowText" lastClr="000000"/>
                  </a:solidFill>
                  <a:latin typeface="+mn-lt"/>
                </a:endParaRPr>
              </a:p>
            </p:txBody>
          </p:sp>
          <p:sp>
            <p:nvSpPr>
              <p:cNvPr id="42" name="Freeform 20">
                <a:extLst>
                  <a:ext uri="{FF2B5EF4-FFF2-40B4-BE49-F238E27FC236}">
                    <a16:creationId xmlns:a16="http://schemas.microsoft.com/office/drawing/2014/main" id="{7705ECE6-C880-4BCA-944F-A2FFF9822CB5}"/>
                  </a:ext>
                </a:extLst>
              </p:cNvPr>
              <p:cNvSpPr>
                <a:spLocks/>
              </p:cNvSpPr>
              <p:nvPr/>
            </p:nvSpPr>
            <p:spPr bwMode="auto">
              <a:xfrm>
                <a:off x="10975499" y="2884482"/>
                <a:ext cx="0" cy="0"/>
              </a:xfrm>
              <a:custGeom>
                <a:avLst/>
                <a:gdLst>
                  <a:gd name="T0" fmla="*/ 1 w 1"/>
                  <a:gd name="T1" fmla="*/ 0 w 1"/>
                  <a:gd name="T2" fmla="*/ 1 w 1"/>
                </a:gdLst>
                <a:ahLst/>
                <a:cxnLst>
                  <a:cxn ang="0">
                    <a:pos x="T0" y="0"/>
                  </a:cxn>
                  <a:cxn ang="0">
                    <a:pos x="T1" y="0"/>
                  </a:cxn>
                  <a:cxn ang="0">
                    <a:pos x="T2" y="0"/>
                  </a:cxn>
                </a:cxnLst>
                <a:rect l="0" t="0" r="r" b="b"/>
                <a:pathLst>
                  <a:path w="1">
                    <a:moveTo>
                      <a:pt x="1" y="0"/>
                    </a:moveTo>
                    <a:cubicBezTo>
                      <a:pt x="1" y="0"/>
                      <a:pt x="0" y="0"/>
                      <a:pt x="0" y="0"/>
                    </a:cubicBezTo>
                    <a:cubicBezTo>
                      <a:pt x="0" y="0"/>
                      <a:pt x="1" y="0"/>
                      <a:pt x="1" y="0"/>
                    </a:cubicBezTo>
                    <a:close/>
                  </a:path>
                </a:pathLst>
              </a:custGeom>
              <a:solidFill>
                <a:srgbClr val="FFD60A"/>
              </a:solidFill>
              <a:ln>
                <a:noFill/>
              </a:ln>
              <a:extLst>
                <a:ext uri="{91240B29-F687-4F45-9708-019B960494DF}">
                  <a14:hiddenLine xmlns:a14="http://schemas.microsoft.com/office/drawing/2010/main" w="9525">
                    <a:solidFill>
                      <a:srgbClr val="000000"/>
                    </a:solidFill>
                    <a:round/>
                    <a:headEnd/>
                    <a:tailEnd/>
                  </a14:hiddenLine>
                </a:ext>
              </a:extLst>
            </p:spPr>
            <p:txBody>
              <a:bodyPr lIns="93247" tIns="46623" rIns="93247" bIns="46623"/>
              <a:lstStyle/>
              <a:p>
                <a:pPr defTabSz="914224" eaLnBrk="1" fontAlgn="auto" hangingPunct="1">
                  <a:spcBef>
                    <a:spcPts val="0"/>
                  </a:spcBef>
                  <a:spcAft>
                    <a:spcPts val="0"/>
                  </a:spcAft>
                  <a:defRPr/>
                </a:pPr>
                <a:endParaRPr lang="sl-SI" sz="1836" kern="0" dirty="0">
                  <a:solidFill>
                    <a:sysClr val="windowText" lastClr="000000"/>
                  </a:solidFill>
                  <a:latin typeface="+mn-lt"/>
                </a:endParaRPr>
              </a:p>
            </p:txBody>
          </p:sp>
          <p:sp>
            <p:nvSpPr>
              <p:cNvPr id="43" name="Freeform 21">
                <a:extLst>
                  <a:ext uri="{FF2B5EF4-FFF2-40B4-BE49-F238E27FC236}">
                    <a16:creationId xmlns:a16="http://schemas.microsoft.com/office/drawing/2014/main" id="{A4F08BBB-1A1B-4462-8E98-E9992954A7B7}"/>
                  </a:ext>
                </a:extLst>
              </p:cNvPr>
              <p:cNvSpPr>
                <a:spLocks/>
              </p:cNvSpPr>
              <p:nvPr/>
            </p:nvSpPr>
            <p:spPr bwMode="auto">
              <a:xfrm>
                <a:off x="10975499" y="2882553"/>
                <a:ext cx="0" cy="0"/>
              </a:xfrm>
              <a:custGeom>
                <a:avLst/>
                <a:gdLst/>
                <a:ahLst/>
                <a:cxnLst>
                  <a:cxn ang="0">
                    <a:pos x="0" y="0"/>
                  </a:cxn>
                  <a:cxn ang="0">
                    <a:pos x="0" y="0"/>
                  </a:cxn>
                  <a:cxn ang="0">
                    <a:pos x="0" y="0"/>
                  </a:cxn>
                </a:cxnLst>
                <a:rect l="0" t="0" r="r" b="b"/>
                <a:pathLst>
                  <a:path>
                    <a:moveTo>
                      <a:pt x="0" y="0"/>
                    </a:moveTo>
                    <a:cubicBezTo>
                      <a:pt x="0" y="0"/>
                      <a:pt x="0" y="0"/>
                      <a:pt x="0" y="0"/>
                    </a:cubicBezTo>
                    <a:cubicBezTo>
                      <a:pt x="0" y="0"/>
                      <a:pt x="0" y="0"/>
                      <a:pt x="0" y="0"/>
                    </a:cubicBezTo>
                    <a:close/>
                  </a:path>
                </a:pathLst>
              </a:custGeom>
              <a:solidFill>
                <a:srgbClr val="FFD60A"/>
              </a:solidFill>
              <a:ln>
                <a:noFill/>
              </a:ln>
              <a:extLst>
                <a:ext uri="{91240B29-F687-4F45-9708-019B960494DF}">
                  <a14:hiddenLine xmlns:a14="http://schemas.microsoft.com/office/drawing/2010/main" w="9525">
                    <a:solidFill>
                      <a:srgbClr val="000000"/>
                    </a:solidFill>
                    <a:round/>
                    <a:headEnd/>
                    <a:tailEnd/>
                  </a14:hiddenLine>
                </a:ext>
              </a:extLst>
            </p:spPr>
            <p:txBody>
              <a:bodyPr lIns="93247" tIns="46623" rIns="93247" bIns="46623"/>
              <a:lstStyle/>
              <a:p>
                <a:pPr defTabSz="914224" eaLnBrk="1" fontAlgn="auto" hangingPunct="1">
                  <a:spcBef>
                    <a:spcPts val="0"/>
                  </a:spcBef>
                  <a:spcAft>
                    <a:spcPts val="0"/>
                  </a:spcAft>
                  <a:defRPr/>
                </a:pPr>
                <a:endParaRPr lang="sl-SI" sz="1836" kern="0" dirty="0">
                  <a:solidFill>
                    <a:sysClr val="windowText" lastClr="000000"/>
                  </a:solidFill>
                  <a:latin typeface="+mn-lt"/>
                </a:endParaRPr>
              </a:p>
            </p:txBody>
          </p:sp>
          <p:sp>
            <p:nvSpPr>
              <p:cNvPr id="44" name="Freeform 22">
                <a:extLst>
                  <a:ext uri="{FF2B5EF4-FFF2-40B4-BE49-F238E27FC236}">
                    <a16:creationId xmlns:a16="http://schemas.microsoft.com/office/drawing/2014/main" id="{A67FEF04-8310-4E17-BB11-C669679E845C}"/>
                  </a:ext>
                </a:extLst>
              </p:cNvPr>
              <p:cNvSpPr>
                <a:spLocks/>
              </p:cNvSpPr>
              <p:nvPr/>
            </p:nvSpPr>
            <p:spPr bwMode="auto">
              <a:xfrm>
                <a:off x="10973572" y="2878694"/>
                <a:ext cx="0" cy="0"/>
              </a:xfrm>
              <a:custGeom>
                <a:avLst/>
                <a:gdLst/>
                <a:ahLst/>
                <a:cxnLst>
                  <a:cxn ang="0">
                    <a:pos x="0" y="0"/>
                  </a:cxn>
                  <a:cxn ang="0">
                    <a:pos x="0" y="0"/>
                  </a:cxn>
                  <a:cxn ang="0">
                    <a:pos x="0" y="0"/>
                  </a:cxn>
                </a:cxnLst>
                <a:rect l="0" t="0" r="r" b="b"/>
                <a:pathLst>
                  <a:path>
                    <a:moveTo>
                      <a:pt x="0" y="0"/>
                    </a:moveTo>
                    <a:cubicBezTo>
                      <a:pt x="0" y="0"/>
                      <a:pt x="0" y="0"/>
                      <a:pt x="0" y="0"/>
                    </a:cubicBezTo>
                    <a:cubicBezTo>
                      <a:pt x="0" y="0"/>
                      <a:pt x="0" y="0"/>
                      <a:pt x="0" y="0"/>
                    </a:cubicBezTo>
                    <a:close/>
                  </a:path>
                </a:pathLst>
              </a:custGeom>
              <a:solidFill>
                <a:srgbClr val="FFD60A"/>
              </a:solidFill>
              <a:ln>
                <a:noFill/>
              </a:ln>
              <a:extLst>
                <a:ext uri="{91240B29-F687-4F45-9708-019B960494DF}">
                  <a14:hiddenLine xmlns:a14="http://schemas.microsoft.com/office/drawing/2010/main" w="9525">
                    <a:solidFill>
                      <a:srgbClr val="000000"/>
                    </a:solidFill>
                    <a:round/>
                    <a:headEnd/>
                    <a:tailEnd/>
                  </a14:hiddenLine>
                </a:ext>
              </a:extLst>
            </p:spPr>
            <p:txBody>
              <a:bodyPr lIns="93247" tIns="46623" rIns="93247" bIns="46623"/>
              <a:lstStyle/>
              <a:p>
                <a:pPr defTabSz="914224" eaLnBrk="1" fontAlgn="auto" hangingPunct="1">
                  <a:spcBef>
                    <a:spcPts val="0"/>
                  </a:spcBef>
                  <a:spcAft>
                    <a:spcPts val="0"/>
                  </a:spcAft>
                  <a:defRPr/>
                </a:pPr>
                <a:endParaRPr lang="sl-SI" sz="1836" kern="0" dirty="0">
                  <a:solidFill>
                    <a:sysClr val="windowText" lastClr="000000"/>
                  </a:solidFill>
                  <a:latin typeface="+mn-lt"/>
                </a:endParaRPr>
              </a:p>
            </p:txBody>
          </p:sp>
          <p:sp>
            <p:nvSpPr>
              <p:cNvPr id="45" name="Freeform 23">
                <a:extLst>
                  <a:ext uri="{FF2B5EF4-FFF2-40B4-BE49-F238E27FC236}">
                    <a16:creationId xmlns:a16="http://schemas.microsoft.com/office/drawing/2014/main" id="{C66AF52F-1170-43D1-8BAC-61CB541123A2}"/>
                  </a:ext>
                </a:extLst>
              </p:cNvPr>
              <p:cNvSpPr>
                <a:spLocks/>
              </p:cNvSpPr>
              <p:nvPr/>
            </p:nvSpPr>
            <p:spPr bwMode="auto">
              <a:xfrm>
                <a:off x="10973572" y="2880623"/>
                <a:ext cx="0" cy="0"/>
              </a:xfrm>
              <a:custGeom>
                <a:avLst/>
                <a:gdLst/>
                <a:ahLst/>
                <a:cxnLst>
                  <a:cxn ang="0">
                    <a:pos x="0" y="0"/>
                  </a:cxn>
                  <a:cxn ang="0">
                    <a:pos x="0" y="0"/>
                  </a:cxn>
                  <a:cxn ang="0">
                    <a:pos x="0" y="0"/>
                  </a:cxn>
                </a:cxnLst>
                <a:rect l="0" t="0" r="r" b="b"/>
                <a:pathLst>
                  <a:path>
                    <a:moveTo>
                      <a:pt x="0" y="0"/>
                    </a:moveTo>
                    <a:cubicBezTo>
                      <a:pt x="0" y="0"/>
                      <a:pt x="0" y="0"/>
                      <a:pt x="0" y="0"/>
                    </a:cubicBezTo>
                    <a:cubicBezTo>
                      <a:pt x="0" y="0"/>
                      <a:pt x="0" y="0"/>
                      <a:pt x="0" y="0"/>
                    </a:cubicBezTo>
                    <a:close/>
                  </a:path>
                </a:pathLst>
              </a:custGeom>
              <a:solidFill>
                <a:srgbClr val="FFD60A"/>
              </a:solidFill>
              <a:ln>
                <a:noFill/>
              </a:ln>
              <a:extLst>
                <a:ext uri="{91240B29-F687-4F45-9708-019B960494DF}">
                  <a14:hiddenLine xmlns:a14="http://schemas.microsoft.com/office/drawing/2010/main" w="9525">
                    <a:solidFill>
                      <a:srgbClr val="000000"/>
                    </a:solidFill>
                    <a:round/>
                    <a:headEnd/>
                    <a:tailEnd/>
                  </a14:hiddenLine>
                </a:ext>
              </a:extLst>
            </p:spPr>
            <p:txBody>
              <a:bodyPr lIns="93247" tIns="46623" rIns="93247" bIns="46623"/>
              <a:lstStyle/>
              <a:p>
                <a:pPr defTabSz="914224" eaLnBrk="1" fontAlgn="auto" hangingPunct="1">
                  <a:spcBef>
                    <a:spcPts val="0"/>
                  </a:spcBef>
                  <a:spcAft>
                    <a:spcPts val="0"/>
                  </a:spcAft>
                  <a:defRPr/>
                </a:pPr>
                <a:endParaRPr lang="sl-SI" sz="1836" kern="0" dirty="0">
                  <a:solidFill>
                    <a:sysClr val="windowText" lastClr="000000"/>
                  </a:solidFill>
                  <a:latin typeface="+mn-lt"/>
                </a:endParaRPr>
              </a:p>
            </p:txBody>
          </p:sp>
          <p:sp>
            <p:nvSpPr>
              <p:cNvPr id="46" name="Freeform 24">
                <a:extLst>
                  <a:ext uri="{FF2B5EF4-FFF2-40B4-BE49-F238E27FC236}">
                    <a16:creationId xmlns:a16="http://schemas.microsoft.com/office/drawing/2014/main" id="{84D79187-961B-402F-8DBF-6AB7BABFF883}"/>
                  </a:ext>
                </a:extLst>
              </p:cNvPr>
              <p:cNvSpPr>
                <a:spLocks/>
              </p:cNvSpPr>
              <p:nvPr/>
            </p:nvSpPr>
            <p:spPr bwMode="auto">
              <a:xfrm>
                <a:off x="10900322" y="2878694"/>
                <a:ext cx="0" cy="0"/>
              </a:xfrm>
              <a:custGeom>
                <a:avLst/>
                <a:gdLst/>
                <a:ahLst/>
                <a:cxnLst>
                  <a:cxn ang="0">
                    <a:pos x="0" y="0"/>
                  </a:cxn>
                  <a:cxn ang="0">
                    <a:pos x="0" y="0"/>
                  </a:cxn>
                  <a:cxn ang="0">
                    <a:pos x="0" y="0"/>
                  </a:cxn>
                </a:cxnLst>
                <a:rect l="0" t="0" r="r" b="b"/>
                <a:pathLst>
                  <a:path>
                    <a:moveTo>
                      <a:pt x="0" y="0"/>
                    </a:moveTo>
                    <a:cubicBezTo>
                      <a:pt x="0" y="0"/>
                      <a:pt x="0" y="0"/>
                      <a:pt x="0" y="0"/>
                    </a:cubicBezTo>
                    <a:cubicBezTo>
                      <a:pt x="0" y="0"/>
                      <a:pt x="0" y="0"/>
                      <a:pt x="0" y="0"/>
                    </a:cubicBezTo>
                    <a:close/>
                  </a:path>
                </a:pathLst>
              </a:custGeom>
              <a:solidFill>
                <a:srgbClr val="FFD60A"/>
              </a:solidFill>
              <a:ln>
                <a:noFill/>
              </a:ln>
              <a:extLst>
                <a:ext uri="{91240B29-F687-4F45-9708-019B960494DF}">
                  <a14:hiddenLine xmlns:a14="http://schemas.microsoft.com/office/drawing/2010/main" w="9525">
                    <a:solidFill>
                      <a:srgbClr val="000000"/>
                    </a:solidFill>
                    <a:round/>
                    <a:headEnd/>
                    <a:tailEnd/>
                  </a14:hiddenLine>
                </a:ext>
              </a:extLst>
            </p:spPr>
            <p:txBody>
              <a:bodyPr lIns="93247" tIns="46623" rIns="93247" bIns="46623"/>
              <a:lstStyle/>
              <a:p>
                <a:pPr defTabSz="914224" eaLnBrk="1" fontAlgn="auto" hangingPunct="1">
                  <a:spcBef>
                    <a:spcPts val="0"/>
                  </a:spcBef>
                  <a:spcAft>
                    <a:spcPts val="0"/>
                  </a:spcAft>
                  <a:defRPr/>
                </a:pPr>
                <a:endParaRPr lang="sl-SI" sz="1836" kern="0" dirty="0">
                  <a:solidFill>
                    <a:sysClr val="windowText" lastClr="000000"/>
                  </a:solidFill>
                  <a:latin typeface="+mn-lt"/>
                </a:endParaRPr>
              </a:p>
            </p:txBody>
          </p:sp>
          <p:sp>
            <p:nvSpPr>
              <p:cNvPr id="47" name="Freeform 25">
                <a:extLst>
                  <a:ext uri="{FF2B5EF4-FFF2-40B4-BE49-F238E27FC236}">
                    <a16:creationId xmlns:a16="http://schemas.microsoft.com/office/drawing/2014/main" id="{C8BE48EB-98BD-4BA2-8B02-EADEFA5BC55C}"/>
                  </a:ext>
                </a:extLst>
              </p:cNvPr>
              <p:cNvSpPr>
                <a:spLocks/>
              </p:cNvSpPr>
              <p:nvPr/>
            </p:nvSpPr>
            <p:spPr bwMode="auto">
              <a:xfrm>
                <a:off x="10975499" y="2886413"/>
                <a:ext cx="0" cy="0"/>
              </a:xfrm>
              <a:custGeom>
                <a:avLst/>
                <a:gdLst>
                  <a:gd name="T0" fmla="*/ 1 h 1"/>
                  <a:gd name="T1" fmla="*/ 0 h 1"/>
                  <a:gd name="T2" fmla="*/ 1 h 1"/>
                </a:gdLst>
                <a:ahLst/>
                <a:cxnLst>
                  <a:cxn ang="0">
                    <a:pos x="0" y="T0"/>
                  </a:cxn>
                  <a:cxn ang="0">
                    <a:pos x="0" y="T1"/>
                  </a:cxn>
                  <a:cxn ang="0">
                    <a:pos x="0" y="T2"/>
                  </a:cxn>
                </a:cxnLst>
                <a:rect l="0" t="0" r="r" b="b"/>
                <a:pathLst>
                  <a:path h="1">
                    <a:moveTo>
                      <a:pt x="0" y="1"/>
                    </a:moveTo>
                    <a:cubicBezTo>
                      <a:pt x="0" y="1"/>
                      <a:pt x="0" y="0"/>
                      <a:pt x="0" y="0"/>
                    </a:cubicBezTo>
                    <a:cubicBezTo>
                      <a:pt x="0" y="0"/>
                      <a:pt x="0" y="1"/>
                      <a:pt x="0" y="1"/>
                    </a:cubicBezTo>
                    <a:close/>
                  </a:path>
                </a:pathLst>
              </a:custGeom>
              <a:solidFill>
                <a:srgbClr val="FFD60A"/>
              </a:solidFill>
              <a:ln>
                <a:noFill/>
              </a:ln>
              <a:extLst>
                <a:ext uri="{91240B29-F687-4F45-9708-019B960494DF}">
                  <a14:hiddenLine xmlns:a14="http://schemas.microsoft.com/office/drawing/2010/main" w="9525">
                    <a:solidFill>
                      <a:srgbClr val="000000"/>
                    </a:solidFill>
                    <a:round/>
                    <a:headEnd/>
                    <a:tailEnd/>
                  </a14:hiddenLine>
                </a:ext>
              </a:extLst>
            </p:spPr>
            <p:txBody>
              <a:bodyPr lIns="93247" tIns="46623" rIns="93247" bIns="46623"/>
              <a:lstStyle/>
              <a:p>
                <a:pPr defTabSz="914224" eaLnBrk="1" fontAlgn="auto" hangingPunct="1">
                  <a:spcBef>
                    <a:spcPts val="0"/>
                  </a:spcBef>
                  <a:spcAft>
                    <a:spcPts val="0"/>
                  </a:spcAft>
                  <a:defRPr/>
                </a:pPr>
                <a:endParaRPr lang="sl-SI" sz="1836" kern="0" dirty="0">
                  <a:solidFill>
                    <a:sysClr val="windowText" lastClr="000000"/>
                  </a:solidFill>
                  <a:latin typeface="+mn-lt"/>
                </a:endParaRPr>
              </a:p>
            </p:txBody>
          </p:sp>
          <p:sp>
            <p:nvSpPr>
              <p:cNvPr id="48" name="Freeform 26">
                <a:extLst>
                  <a:ext uri="{FF2B5EF4-FFF2-40B4-BE49-F238E27FC236}">
                    <a16:creationId xmlns:a16="http://schemas.microsoft.com/office/drawing/2014/main" id="{6E29F6F3-93D6-4F8F-A698-1D83CDB8F1EF}"/>
                  </a:ext>
                </a:extLst>
              </p:cNvPr>
              <p:cNvSpPr>
                <a:spLocks/>
              </p:cNvSpPr>
              <p:nvPr/>
            </p:nvSpPr>
            <p:spPr bwMode="auto">
              <a:xfrm>
                <a:off x="10975499" y="2886413"/>
                <a:ext cx="0" cy="1929"/>
              </a:xfrm>
              <a:custGeom>
                <a:avLst/>
                <a:gdLst>
                  <a:gd name="T0" fmla="*/ 2 h 2"/>
                  <a:gd name="T1" fmla="*/ 0 h 2"/>
                  <a:gd name="T2" fmla="*/ 2 h 2"/>
                </a:gdLst>
                <a:ahLst/>
                <a:cxnLst>
                  <a:cxn ang="0">
                    <a:pos x="0" y="T0"/>
                  </a:cxn>
                  <a:cxn ang="0">
                    <a:pos x="0" y="T1"/>
                  </a:cxn>
                  <a:cxn ang="0">
                    <a:pos x="0" y="T2"/>
                  </a:cxn>
                </a:cxnLst>
                <a:rect l="0" t="0" r="r" b="b"/>
                <a:pathLst>
                  <a:path h="2">
                    <a:moveTo>
                      <a:pt x="0" y="2"/>
                    </a:moveTo>
                    <a:cubicBezTo>
                      <a:pt x="0" y="1"/>
                      <a:pt x="0" y="1"/>
                      <a:pt x="0" y="0"/>
                    </a:cubicBezTo>
                    <a:cubicBezTo>
                      <a:pt x="0" y="1"/>
                      <a:pt x="0" y="1"/>
                      <a:pt x="0" y="2"/>
                    </a:cubicBezTo>
                    <a:close/>
                  </a:path>
                </a:pathLst>
              </a:custGeom>
              <a:solidFill>
                <a:srgbClr val="FFD60A"/>
              </a:solidFill>
              <a:ln>
                <a:noFill/>
              </a:ln>
              <a:extLst>
                <a:ext uri="{91240B29-F687-4F45-9708-019B960494DF}">
                  <a14:hiddenLine xmlns:a14="http://schemas.microsoft.com/office/drawing/2010/main" w="9525">
                    <a:solidFill>
                      <a:srgbClr val="000000"/>
                    </a:solidFill>
                    <a:round/>
                    <a:headEnd/>
                    <a:tailEnd/>
                  </a14:hiddenLine>
                </a:ext>
              </a:extLst>
            </p:spPr>
            <p:txBody>
              <a:bodyPr lIns="93247" tIns="46623" rIns="93247" bIns="46623"/>
              <a:lstStyle/>
              <a:p>
                <a:pPr defTabSz="914224" eaLnBrk="1" fontAlgn="auto" hangingPunct="1">
                  <a:spcBef>
                    <a:spcPts val="0"/>
                  </a:spcBef>
                  <a:spcAft>
                    <a:spcPts val="0"/>
                  </a:spcAft>
                  <a:defRPr/>
                </a:pPr>
                <a:endParaRPr lang="sl-SI" sz="1836" kern="0" dirty="0">
                  <a:solidFill>
                    <a:sysClr val="windowText" lastClr="000000"/>
                  </a:solidFill>
                  <a:latin typeface="+mn-lt"/>
                </a:endParaRPr>
              </a:p>
            </p:txBody>
          </p:sp>
          <p:sp>
            <p:nvSpPr>
              <p:cNvPr id="49" name="Freeform 27">
                <a:extLst>
                  <a:ext uri="{FF2B5EF4-FFF2-40B4-BE49-F238E27FC236}">
                    <a16:creationId xmlns:a16="http://schemas.microsoft.com/office/drawing/2014/main" id="{A1475F98-3978-4925-A150-29BCFE311558}"/>
                  </a:ext>
                </a:extLst>
              </p:cNvPr>
              <p:cNvSpPr>
                <a:spLocks/>
              </p:cNvSpPr>
              <p:nvPr/>
            </p:nvSpPr>
            <p:spPr bwMode="auto">
              <a:xfrm>
                <a:off x="10971643" y="2876763"/>
                <a:ext cx="0" cy="0"/>
              </a:xfrm>
              <a:custGeom>
                <a:avLst/>
                <a:gdLst/>
                <a:ahLst/>
                <a:cxnLst>
                  <a:cxn ang="0">
                    <a:pos x="0" y="0"/>
                  </a:cxn>
                  <a:cxn ang="0">
                    <a:pos x="0" y="0"/>
                  </a:cxn>
                  <a:cxn ang="0">
                    <a:pos x="0" y="0"/>
                  </a:cxn>
                </a:cxnLst>
                <a:rect l="0" t="0" r="r" b="b"/>
                <a:pathLst>
                  <a:path>
                    <a:moveTo>
                      <a:pt x="0" y="0"/>
                    </a:moveTo>
                    <a:cubicBezTo>
                      <a:pt x="0" y="0"/>
                      <a:pt x="0" y="0"/>
                      <a:pt x="0" y="0"/>
                    </a:cubicBezTo>
                    <a:cubicBezTo>
                      <a:pt x="0" y="0"/>
                      <a:pt x="0" y="0"/>
                      <a:pt x="0" y="0"/>
                    </a:cubicBezTo>
                    <a:close/>
                  </a:path>
                </a:pathLst>
              </a:custGeom>
              <a:solidFill>
                <a:srgbClr val="FFD60A"/>
              </a:solidFill>
              <a:ln>
                <a:noFill/>
              </a:ln>
              <a:extLst>
                <a:ext uri="{91240B29-F687-4F45-9708-019B960494DF}">
                  <a14:hiddenLine xmlns:a14="http://schemas.microsoft.com/office/drawing/2010/main" w="9525">
                    <a:solidFill>
                      <a:srgbClr val="000000"/>
                    </a:solidFill>
                    <a:round/>
                    <a:headEnd/>
                    <a:tailEnd/>
                  </a14:hiddenLine>
                </a:ext>
              </a:extLst>
            </p:spPr>
            <p:txBody>
              <a:bodyPr lIns="93247" tIns="46623" rIns="93247" bIns="46623"/>
              <a:lstStyle/>
              <a:p>
                <a:pPr defTabSz="914224" eaLnBrk="1" fontAlgn="auto" hangingPunct="1">
                  <a:spcBef>
                    <a:spcPts val="0"/>
                  </a:spcBef>
                  <a:spcAft>
                    <a:spcPts val="0"/>
                  </a:spcAft>
                  <a:defRPr/>
                </a:pPr>
                <a:endParaRPr lang="sl-SI" sz="1836" kern="0" dirty="0">
                  <a:solidFill>
                    <a:sysClr val="windowText" lastClr="000000"/>
                  </a:solidFill>
                  <a:latin typeface="+mn-lt"/>
                </a:endParaRPr>
              </a:p>
            </p:txBody>
          </p:sp>
          <p:sp>
            <p:nvSpPr>
              <p:cNvPr id="50" name="Freeform 28">
                <a:extLst>
                  <a:ext uri="{FF2B5EF4-FFF2-40B4-BE49-F238E27FC236}">
                    <a16:creationId xmlns:a16="http://schemas.microsoft.com/office/drawing/2014/main" id="{78C358F2-CA2D-4F2A-8E0C-C79100371AA8}"/>
                  </a:ext>
                </a:extLst>
              </p:cNvPr>
              <p:cNvSpPr>
                <a:spLocks/>
              </p:cNvSpPr>
              <p:nvPr/>
            </p:nvSpPr>
            <p:spPr bwMode="auto">
              <a:xfrm>
                <a:off x="10900322" y="2886413"/>
                <a:ext cx="0" cy="0"/>
              </a:xfrm>
              <a:custGeom>
                <a:avLst/>
                <a:gdLst/>
                <a:ahLst/>
                <a:cxnLst>
                  <a:cxn ang="0">
                    <a:pos x="0" y="0"/>
                  </a:cxn>
                  <a:cxn ang="0">
                    <a:pos x="0" y="0"/>
                  </a:cxn>
                  <a:cxn ang="0">
                    <a:pos x="0" y="0"/>
                  </a:cxn>
                </a:cxnLst>
                <a:rect l="0" t="0" r="r" b="b"/>
                <a:pathLst>
                  <a:path>
                    <a:moveTo>
                      <a:pt x="0" y="0"/>
                    </a:moveTo>
                    <a:cubicBezTo>
                      <a:pt x="0" y="0"/>
                      <a:pt x="0" y="0"/>
                      <a:pt x="0" y="0"/>
                    </a:cubicBezTo>
                    <a:cubicBezTo>
                      <a:pt x="0" y="0"/>
                      <a:pt x="0" y="0"/>
                      <a:pt x="0" y="0"/>
                    </a:cubicBezTo>
                    <a:close/>
                  </a:path>
                </a:pathLst>
              </a:custGeom>
              <a:solidFill>
                <a:srgbClr val="FFD60A"/>
              </a:solidFill>
              <a:ln>
                <a:noFill/>
              </a:ln>
              <a:extLst>
                <a:ext uri="{91240B29-F687-4F45-9708-019B960494DF}">
                  <a14:hiddenLine xmlns:a14="http://schemas.microsoft.com/office/drawing/2010/main" w="9525">
                    <a:solidFill>
                      <a:srgbClr val="000000"/>
                    </a:solidFill>
                    <a:round/>
                    <a:headEnd/>
                    <a:tailEnd/>
                  </a14:hiddenLine>
                </a:ext>
              </a:extLst>
            </p:spPr>
            <p:txBody>
              <a:bodyPr lIns="93247" tIns="46623" rIns="93247" bIns="46623"/>
              <a:lstStyle/>
              <a:p>
                <a:pPr defTabSz="914224" eaLnBrk="1" fontAlgn="auto" hangingPunct="1">
                  <a:spcBef>
                    <a:spcPts val="0"/>
                  </a:spcBef>
                  <a:spcAft>
                    <a:spcPts val="0"/>
                  </a:spcAft>
                  <a:defRPr/>
                </a:pPr>
                <a:endParaRPr lang="sl-SI" sz="1836" kern="0" dirty="0">
                  <a:solidFill>
                    <a:sysClr val="windowText" lastClr="000000"/>
                  </a:solidFill>
                  <a:latin typeface="+mn-lt"/>
                </a:endParaRPr>
              </a:p>
            </p:txBody>
          </p:sp>
          <p:sp>
            <p:nvSpPr>
              <p:cNvPr id="51" name="Freeform 29">
                <a:extLst>
                  <a:ext uri="{FF2B5EF4-FFF2-40B4-BE49-F238E27FC236}">
                    <a16:creationId xmlns:a16="http://schemas.microsoft.com/office/drawing/2014/main" id="{E0A8FF05-9AF0-4EC5-86B8-E2C8C9C3B1D2}"/>
                  </a:ext>
                </a:extLst>
              </p:cNvPr>
              <p:cNvSpPr>
                <a:spLocks/>
              </p:cNvSpPr>
              <p:nvPr/>
            </p:nvSpPr>
            <p:spPr bwMode="auto">
              <a:xfrm>
                <a:off x="10900322" y="2882553"/>
                <a:ext cx="0" cy="0"/>
              </a:xfrm>
              <a:custGeom>
                <a:avLst/>
                <a:gdLst/>
                <a:ahLst/>
                <a:cxnLst>
                  <a:cxn ang="0">
                    <a:pos x="0" y="0"/>
                  </a:cxn>
                  <a:cxn ang="0">
                    <a:pos x="0" y="0"/>
                  </a:cxn>
                  <a:cxn ang="0">
                    <a:pos x="0" y="0"/>
                  </a:cxn>
                </a:cxnLst>
                <a:rect l="0" t="0" r="r" b="b"/>
                <a:pathLst>
                  <a:path>
                    <a:moveTo>
                      <a:pt x="0" y="0"/>
                    </a:moveTo>
                    <a:cubicBezTo>
                      <a:pt x="0" y="0"/>
                      <a:pt x="0" y="0"/>
                      <a:pt x="0" y="0"/>
                    </a:cubicBezTo>
                    <a:cubicBezTo>
                      <a:pt x="0" y="0"/>
                      <a:pt x="0" y="0"/>
                      <a:pt x="0" y="0"/>
                    </a:cubicBezTo>
                    <a:close/>
                  </a:path>
                </a:pathLst>
              </a:custGeom>
              <a:solidFill>
                <a:srgbClr val="FFD60A"/>
              </a:solidFill>
              <a:ln>
                <a:noFill/>
              </a:ln>
              <a:extLst>
                <a:ext uri="{91240B29-F687-4F45-9708-019B960494DF}">
                  <a14:hiddenLine xmlns:a14="http://schemas.microsoft.com/office/drawing/2010/main" w="9525">
                    <a:solidFill>
                      <a:srgbClr val="000000"/>
                    </a:solidFill>
                    <a:round/>
                    <a:headEnd/>
                    <a:tailEnd/>
                  </a14:hiddenLine>
                </a:ext>
              </a:extLst>
            </p:spPr>
            <p:txBody>
              <a:bodyPr lIns="93247" tIns="46623" rIns="93247" bIns="46623"/>
              <a:lstStyle/>
              <a:p>
                <a:pPr defTabSz="914224" eaLnBrk="1" fontAlgn="auto" hangingPunct="1">
                  <a:spcBef>
                    <a:spcPts val="0"/>
                  </a:spcBef>
                  <a:spcAft>
                    <a:spcPts val="0"/>
                  </a:spcAft>
                  <a:defRPr/>
                </a:pPr>
                <a:endParaRPr lang="sl-SI" sz="1836" kern="0" dirty="0">
                  <a:solidFill>
                    <a:sysClr val="windowText" lastClr="000000"/>
                  </a:solidFill>
                  <a:latin typeface="+mn-lt"/>
                </a:endParaRPr>
              </a:p>
            </p:txBody>
          </p:sp>
          <p:sp>
            <p:nvSpPr>
              <p:cNvPr id="52" name="Freeform 30">
                <a:extLst>
                  <a:ext uri="{FF2B5EF4-FFF2-40B4-BE49-F238E27FC236}">
                    <a16:creationId xmlns:a16="http://schemas.microsoft.com/office/drawing/2014/main" id="{6152D77C-F67E-4977-9EAE-877044961936}"/>
                  </a:ext>
                </a:extLst>
              </p:cNvPr>
              <p:cNvSpPr>
                <a:spLocks/>
              </p:cNvSpPr>
              <p:nvPr/>
            </p:nvSpPr>
            <p:spPr bwMode="auto">
              <a:xfrm>
                <a:off x="10900322" y="2880623"/>
                <a:ext cx="0" cy="0"/>
              </a:xfrm>
              <a:custGeom>
                <a:avLst/>
                <a:gdLst/>
                <a:ahLst/>
                <a:cxnLst>
                  <a:cxn ang="0">
                    <a:pos x="0" y="0"/>
                  </a:cxn>
                  <a:cxn ang="0">
                    <a:pos x="0" y="0"/>
                  </a:cxn>
                  <a:cxn ang="0">
                    <a:pos x="0" y="0"/>
                  </a:cxn>
                </a:cxnLst>
                <a:rect l="0" t="0" r="r" b="b"/>
                <a:pathLst>
                  <a:path>
                    <a:moveTo>
                      <a:pt x="0" y="0"/>
                    </a:moveTo>
                    <a:cubicBezTo>
                      <a:pt x="0" y="0"/>
                      <a:pt x="0" y="0"/>
                      <a:pt x="0" y="0"/>
                    </a:cubicBezTo>
                    <a:cubicBezTo>
                      <a:pt x="0" y="0"/>
                      <a:pt x="0" y="0"/>
                      <a:pt x="0" y="0"/>
                    </a:cubicBezTo>
                    <a:close/>
                  </a:path>
                </a:pathLst>
              </a:custGeom>
              <a:solidFill>
                <a:srgbClr val="FFD60A"/>
              </a:solidFill>
              <a:ln>
                <a:noFill/>
              </a:ln>
              <a:extLst>
                <a:ext uri="{91240B29-F687-4F45-9708-019B960494DF}">
                  <a14:hiddenLine xmlns:a14="http://schemas.microsoft.com/office/drawing/2010/main" w="9525">
                    <a:solidFill>
                      <a:srgbClr val="000000"/>
                    </a:solidFill>
                    <a:round/>
                    <a:headEnd/>
                    <a:tailEnd/>
                  </a14:hiddenLine>
                </a:ext>
              </a:extLst>
            </p:spPr>
            <p:txBody>
              <a:bodyPr lIns="93247" tIns="46623" rIns="93247" bIns="46623"/>
              <a:lstStyle/>
              <a:p>
                <a:pPr defTabSz="914224" eaLnBrk="1" fontAlgn="auto" hangingPunct="1">
                  <a:spcBef>
                    <a:spcPts val="0"/>
                  </a:spcBef>
                  <a:spcAft>
                    <a:spcPts val="0"/>
                  </a:spcAft>
                  <a:defRPr/>
                </a:pPr>
                <a:endParaRPr lang="sl-SI" sz="1836" kern="0" dirty="0">
                  <a:solidFill>
                    <a:sysClr val="windowText" lastClr="000000"/>
                  </a:solidFill>
                  <a:latin typeface="+mn-lt"/>
                </a:endParaRPr>
              </a:p>
            </p:txBody>
          </p:sp>
          <p:sp>
            <p:nvSpPr>
              <p:cNvPr id="53" name="Freeform 31">
                <a:extLst>
                  <a:ext uri="{FF2B5EF4-FFF2-40B4-BE49-F238E27FC236}">
                    <a16:creationId xmlns:a16="http://schemas.microsoft.com/office/drawing/2014/main" id="{27AEC525-86D2-4F29-B9A6-AAD124AB3F76}"/>
                  </a:ext>
                </a:extLst>
              </p:cNvPr>
              <p:cNvSpPr>
                <a:spLocks/>
              </p:cNvSpPr>
              <p:nvPr/>
            </p:nvSpPr>
            <p:spPr bwMode="auto">
              <a:xfrm>
                <a:off x="10900322" y="2884482"/>
                <a:ext cx="0" cy="1930"/>
              </a:xfrm>
              <a:custGeom>
                <a:avLst/>
                <a:gdLst>
                  <a:gd name="T0" fmla="*/ 0 h 1"/>
                  <a:gd name="T1" fmla="*/ 1 h 1"/>
                  <a:gd name="T2" fmla="*/ 0 h 1"/>
                </a:gdLst>
                <a:ahLst/>
                <a:cxnLst>
                  <a:cxn ang="0">
                    <a:pos x="0" y="T0"/>
                  </a:cxn>
                  <a:cxn ang="0">
                    <a:pos x="0" y="T1"/>
                  </a:cxn>
                  <a:cxn ang="0">
                    <a:pos x="0" y="T2"/>
                  </a:cxn>
                </a:cxnLst>
                <a:rect l="0" t="0" r="r" b="b"/>
                <a:pathLst>
                  <a:path h="1">
                    <a:moveTo>
                      <a:pt x="0" y="0"/>
                    </a:moveTo>
                    <a:cubicBezTo>
                      <a:pt x="0" y="0"/>
                      <a:pt x="0" y="1"/>
                      <a:pt x="0" y="1"/>
                    </a:cubicBezTo>
                    <a:cubicBezTo>
                      <a:pt x="0" y="1"/>
                      <a:pt x="0" y="0"/>
                      <a:pt x="0" y="0"/>
                    </a:cubicBezTo>
                    <a:close/>
                  </a:path>
                </a:pathLst>
              </a:custGeom>
              <a:solidFill>
                <a:srgbClr val="FFD60A"/>
              </a:solidFill>
              <a:ln>
                <a:noFill/>
              </a:ln>
              <a:extLst>
                <a:ext uri="{91240B29-F687-4F45-9708-019B960494DF}">
                  <a14:hiddenLine xmlns:a14="http://schemas.microsoft.com/office/drawing/2010/main" w="9525">
                    <a:solidFill>
                      <a:srgbClr val="000000"/>
                    </a:solidFill>
                    <a:round/>
                    <a:headEnd/>
                    <a:tailEnd/>
                  </a14:hiddenLine>
                </a:ext>
              </a:extLst>
            </p:spPr>
            <p:txBody>
              <a:bodyPr lIns="93247" tIns="46623" rIns="93247" bIns="46623"/>
              <a:lstStyle/>
              <a:p>
                <a:pPr defTabSz="914224" eaLnBrk="1" fontAlgn="auto" hangingPunct="1">
                  <a:spcBef>
                    <a:spcPts val="0"/>
                  </a:spcBef>
                  <a:spcAft>
                    <a:spcPts val="0"/>
                  </a:spcAft>
                  <a:defRPr/>
                </a:pPr>
                <a:endParaRPr lang="sl-SI" sz="1836" kern="0" dirty="0">
                  <a:solidFill>
                    <a:sysClr val="windowText" lastClr="000000"/>
                  </a:solidFill>
                  <a:latin typeface="+mn-lt"/>
                </a:endParaRPr>
              </a:p>
            </p:txBody>
          </p:sp>
          <p:sp>
            <p:nvSpPr>
              <p:cNvPr id="54" name="Freeform 32">
                <a:extLst>
                  <a:ext uri="{FF2B5EF4-FFF2-40B4-BE49-F238E27FC236}">
                    <a16:creationId xmlns:a16="http://schemas.microsoft.com/office/drawing/2014/main" id="{02D0CEA4-B29C-4A71-8E70-4B3F3B55D772}"/>
                  </a:ext>
                </a:extLst>
              </p:cNvPr>
              <p:cNvSpPr>
                <a:spLocks/>
              </p:cNvSpPr>
              <p:nvPr/>
            </p:nvSpPr>
            <p:spPr bwMode="auto">
              <a:xfrm>
                <a:off x="10890684" y="2874834"/>
                <a:ext cx="90598" cy="109998"/>
              </a:xfrm>
              <a:custGeom>
                <a:avLst/>
                <a:gdLst>
                  <a:gd name="T0" fmla="*/ 69 w 72"/>
                  <a:gd name="T1" fmla="*/ 15 h 87"/>
                  <a:gd name="T2" fmla="*/ 67 w 72"/>
                  <a:gd name="T3" fmla="*/ 15 h 87"/>
                  <a:gd name="T4" fmla="*/ 67 w 72"/>
                  <a:gd name="T5" fmla="*/ 11 h 87"/>
                  <a:gd name="T6" fmla="*/ 67 w 72"/>
                  <a:gd name="T7" fmla="*/ 9 h 87"/>
                  <a:gd name="T8" fmla="*/ 67 w 72"/>
                  <a:gd name="T9" fmla="*/ 9 h 87"/>
                  <a:gd name="T10" fmla="*/ 67 w 72"/>
                  <a:gd name="T11" fmla="*/ 8 h 87"/>
                  <a:gd name="T12" fmla="*/ 67 w 72"/>
                  <a:gd name="T13" fmla="*/ 7 h 87"/>
                  <a:gd name="T14" fmla="*/ 66 w 72"/>
                  <a:gd name="T15" fmla="*/ 7 h 87"/>
                  <a:gd name="T16" fmla="*/ 66 w 72"/>
                  <a:gd name="T17" fmla="*/ 6 h 87"/>
                  <a:gd name="T18" fmla="*/ 66 w 72"/>
                  <a:gd name="T19" fmla="*/ 6 h 87"/>
                  <a:gd name="T20" fmla="*/ 65 w 72"/>
                  <a:gd name="T21" fmla="*/ 4 h 87"/>
                  <a:gd name="T22" fmla="*/ 65 w 72"/>
                  <a:gd name="T23" fmla="*/ 4 h 87"/>
                  <a:gd name="T24" fmla="*/ 65 w 72"/>
                  <a:gd name="T25" fmla="*/ 3 h 87"/>
                  <a:gd name="T26" fmla="*/ 65 w 72"/>
                  <a:gd name="T27" fmla="*/ 3 h 87"/>
                  <a:gd name="T28" fmla="*/ 64 w 72"/>
                  <a:gd name="T29" fmla="*/ 2 h 87"/>
                  <a:gd name="T30" fmla="*/ 64 w 72"/>
                  <a:gd name="T31" fmla="*/ 2 h 87"/>
                  <a:gd name="T32" fmla="*/ 59 w 72"/>
                  <a:gd name="T33" fmla="*/ 3 h 87"/>
                  <a:gd name="T34" fmla="*/ 48 w 72"/>
                  <a:gd name="T35" fmla="*/ 0 h 87"/>
                  <a:gd name="T36" fmla="*/ 30 w 72"/>
                  <a:gd name="T37" fmla="*/ 3 h 87"/>
                  <a:gd name="T38" fmla="*/ 10 w 72"/>
                  <a:gd name="T39" fmla="*/ 0 h 87"/>
                  <a:gd name="T40" fmla="*/ 7 w 72"/>
                  <a:gd name="T41" fmla="*/ 3 h 87"/>
                  <a:gd name="T42" fmla="*/ 7 w 72"/>
                  <a:gd name="T43" fmla="*/ 3 h 87"/>
                  <a:gd name="T44" fmla="*/ 7 w 72"/>
                  <a:gd name="T45" fmla="*/ 5 h 87"/>
                  <a:gd name="T46" fmla="*/ 7 w 72"/>
                  <a:gd name="T47" fmla="*/ 5 h 87"/>
                  <a:gd name="T48" fmla="*/ 6 w 72"/>
                  <a:gd name="T49" fmla="*/ 6 h 87"/>
                  <a:gd name="T50" fmla="*/ 6 w 72"/>
                  <a:gd name="T51" fmla="*/ 6 h 87"/>
                  <a:gd name="T52" fmla="*/ 6 w 72"/>
                  <a:gd name="T53" fmla="*/ 7 h 87"/>
                  <a:gd name="T54" fmla="*/ 6 w 72"/>
                  <a:gd name="T55" fmla="*/ 8 h 87"/>
                  <a:gd name="T56" fmla="*/ 6 w 72"/>
                  <a:gd name="T57" fmla="*/ 9 h 87"/>
                  <a:gd name="T58" fmla="*/ 6 w 72"/>
                  <a:gd name="T59" fmla="*/ 9 h 87"/>
                  <a:gd name="T60" fmla="*/ 6 w 72"/>
                  <a:gd name="T61" fmla="*/ 11 h 87"/>
                  <a:gd name="T62" fmla="*/ 6 w 72"/>
                  <a:gd name="T63" fmla="*/ 15 h 87"/>
                  <a:gd name="T64" fmla="*/ 5 w 72"/>
                  <a:gd name="T65" fmla="*/ 15 h 87"/>
                  <a:gd name="T66" fmla="*/ 0 w 72"/>
                  <a:gd name="T67" fmla="*/ 20 h 87"/>
                  <a:gd name="T68" fmla="*/ 0 w 72"/>
                  <a:gd name="T69" fmla="*/ 32 h 87"/>
                  <a:gd name="T70" fmla="*/ 6 w 72"/>
                  <a:gd name="T71" fmla="*/ 37 h 87"/>
                  <a:gd name="T72" fmla="*/ 10 w 72"/>
                  <a:gd name="T73" fmla="*/ 49 h 87"/>
                  <a:gd name="T74" fmla="*/ 22 w 72"/>
                  <a:gd name="T75" fmla="*/ 64 h 87"/>
                  <a:gd name="T76" fmla="*/ 24 w 72"/>
                  <a:gd name="T77" fmla="*/ 78 h 87"/>
                  <a:gd name="T78" fmla="*/ 37 w 72"/>
                  <a:gd name="T79" fmla="*/ 87 h 87"/>
                  <a:gd name="T80" fmla="*/ 50 w 72"/>
                  <a:gd name="T81" fmla="*/ 78 h 87"/>
                  <a:gd name="T82" fmla="*/ 52 w 72"/>
                  <a:gd name="T83" fmla="*/ 63 h 87"/>
                  <a:gd name="T84" fmla="*/ 62 w 72"/>
                  <a:gd name="T85" fmla="*/ 49 h 87"/>
                  <a:gd name="T86" fmla="*/ 67 w 72"/>
                  <a:gd name="T87" fmla="*/ 37 h 87"/>
                  <a:gd name="T88" fmla="*/ 72 w 72"/>
                  <a:gd name="T89" fmla="*/ 32 h 87"/>
                  <a:gd name="T90" fmla="*/ 72 w 72"/>
                  <a:gd name="T91" fmla="*/ 20 h 87"/>
                  <a:gd name="T92" fmla="*/ 69 w 72"/>
                  <a:gd name="T93" fmla="*/ 15 h 87"/>
                </a:gdLst>
                <a:ahLst/>
                <a:cxnLst>
                  <a:cxn ang="0">
                    <a:pos x="T0" y="T1"/>
                  </a:cxn>
                  <a:cxn ang="0">
                    <a:pos x="T2" y="T3"/>
                  </a:cxn>
                  <a:cxn ang="0">
                    <a:pos x="T4" y="T5"/>
                  </a:cxn>
                  <a:cxn ang="0">
                    <a:pos x="T6" y="T7"/>
                  </a:cxn>
                  <a:cxn ang="0">
                    <a:pos x="T8" y="T9"/>
                  </a:cxn>
                  <a:cxn ang="0">
                    <a:pos x="T10" y="T11"/>
                  </a:cxn>
                  <a:cxn ang="0">
                    <a:pos x="T12" y="T13"/>
                  </a:cxn>
                  <a:cxn ang="0">
                    <a:pos x="T14" y="T15"/>
                  </a:cxn>
                  <a:cxn ang="0">
                    <a:pos x="T16" y="T17"/>
                  </a:cxn>
                  <a:cxn ang="0">
                    <a:pos x="T18" y="T19"/>
                  </a:cxn>
                  <a:cxn ang="0">
                    <a:pos x="T20" y="T21"/>
                  </a:cxn>
                  <a:cxn ang="0">
                    <a:pos x="T22" y="T23"/>
                  </a:cxn>
                  <a:cxn ang="0">
                    <a:pos x="T24" y="T25"/>
                  </a:cxn>
                  <a:cxn ang="0">
                    <a:pos x="T26" y="T27"/>
                  </a:cxn>
                  <a:cxn ang="0">
                    <a:pos x="T28" y="T29"/>
                  </a:cxn>
                  <a:cxn ang="0">
                    <a:pos x="T30" y="T31"/>
                  </a:cxn>
                  <a:cxn ang="0">
                    <a:pos x="T32" y="T33"/>
                  </a:cxn>
                  <a:cxn ang="0">
                    <a:pos x="T34" y="T35"/>
                  </a:cxn>
                  <a:cxn ang="0">
                    <a:pos x="T36" y="T37"/>
                  </a:cxn>
                  <a:cxn ang="0">
                    <a:pos x="T38" y="T39"/>
                  </a:cxn>
                  <a:cxn ang="0">
                    <a:pos x="T40" y="T41"/>
                  </a:cxn>
                  <a:cxn ang="0">
                    <a:pos x="T42" y="T43"/>
                  </a:cxn>
                  <a:cxn ang="0">
                    <a:pos x="T44" y="T45"/>
                  </a:cxn>
                  <a:cxn ang="0">
                    <a:pos x="T46" y="T47"/>
                  </a:cxn>
                  <a:cxn ang="0">
                    <a:pos x="T48" y="T49"/>
                  </a:cxn>
                  <a:cxn ang="0">
                    <a:pos x="T50" y="T51"/>
                  </a:cxn>
                  <a:cxn ang="0">
                    <a:pos x="T52" y="T53"/>
                  </a:cxn>
                  <a:cxn ang="0">
                    <a:pos x="T54" y="T55"/>
                  </a:cxn>
                  <a:cxn ang="0">
                    <a:pos x="T56" y="T57"/>
                  </a:cxn>
                  <a:cxn ang="0">
                    <a:pos x="T58" y="T59"/>
                  </a:cxn>
                  <a:cxn ang="0">
                    <a:pos x="T60" y="T61"/>
                  </a:cxn>
                  <a:cxn ang="0">
                    <a:pos x="T62" y="T63"/>
                  </a:cxn>
                  <a:cxn ang="0">
                    <a:pos x="T64" y="T65"/>
                  </a:cxn>
                  <a:cxn ang="0">
                    <a:pos x="T66" y="T67"/>
                  </a:cxn>
                  <a:cxn ang="0">
                    <a:pos x="T68" y="T69"/>
                  </a:cxn>
                  <a:cxn ang="0">
                    <a:pos x="T70" y="T71"/>
                  </a:cxn>
                  <a:cxn ang="0">
                    <a:pos x="T72" y="T73"/>
                  </a:cxn>
                  <a:cxn ang="0">
                    <a:pos x="T74" y="T75"/>
                  </a:cxn>
                  <a:cxn ang="0">
                    <a:pos x="T76" y="T77"/>
                  </a:cxn>
                  <a:cxn ang="0">
                    <a:pos x="T78" y="T79"/>
                  </a:cxn>
                  <a:cxn ang="0">
                    <a:pos x="T80" y="T81"/>
                  </a:cxn>
                  <a:cxn ang="0">
                    <a:pos x="T82" y="T83"/>
                  </a:cxn>
                  <a:cxn ang="0">
                    <a:pos x="T84" y="T85"/>
                  </a:cxn>
                  <a:cxn ang="0">
                    <a:pos x="T86" y="T87"/>
                  </a:cxn>
                  <a:cxn ang="0">
                    <a:pos x="T88" y="T89"/>
                  </a:cxn>
                  <a:cxn ang="0">
                    <a:pos x="T90" y="T91"/>
                  </a:cxn>
                  <a:cxn ang="0">
                    <a:pos x="T92" y="T93"/>
                  </a:cxn>
                </a:cxnLst>
                <a:rect l="0" t="0" r="r" b="b"/>
                <a:pathLst>
                  <a:path w="72" h="87">
                    <a:moveTo>
                      <a:pt x="69" y="15"/>
                    </a:moveTo>
                    <a:cubicBezTo>
                      <a:pt x="68" y="15"/>
                      <a:pt x="68" y="15"/>
                      <a:pt x="67" y="15"/>
                    </a:cubicBezTo>
                    <a:cubicBezTo>
                      <a:pt x="67" y="11"/>
                      <a:pt x="67" y="11"/>
                      <a:pt x="67" y="11"/>
                    </a:cubicBezTo>
                    <a:cubicBezTo>
                      <a:pt x="67" y="10"/>
                      <a:pt x="67" y="10"/>
                      <a:pt x="67" y="9"/>
                    </a:cubicBezTo>
                    <a:cubicBezTo>
                      <a:pt x="67" y="9"/>
                      <a:pt x="67" y="9"/>
                      <a:pt x="67" y="9"/>
                    </a:cubicBezTo>
                    <a:cubicBezTo>
                      <a:pt x="67" y="9"/>
                      <a:pt x="67" y="8"/>
                      <a:pt x="67" y="8"/>
                    </a:cubicBezTo>
                    <a:cubicBezTo>
                      <a:pt x="67" y="8"/>
                      <a:pt x="67" y="8"/>
                      <a:pt x="67" y="7"/>
                    </a:cubicBezTo>
                    <a:cubicBezTo>
                      <a:pt x="67" y="7"/>
                      <a:pt x="66" y="7"/>
                      <a:pt x="66" y="7"/>
                    </a:cubicBezTo>
                    <a:cubicBezTo>
                      <a:pt x="66" y="7"/>
                      <a:pt x="66" y="6"/>
                      <a:pt x="66" y="6"/>
                    </a:cubicBezTo>
                    <a:cubicBezTo>
                      <a:pt x="66" y="6"/>
                      <a:pt x="66" y="6"/>
                      <a:pt x="66" y="6"/>
                    </a:cubicBezTo>
                    <a:cubicBezTo>
                      <a:pt x="66" y="5"/>
                      <a:pt x="66" y="5"/>
                      <a:pt x="65" y="4"/>
                    </a:cubicBezTo>
                    <a:cubicBezTo>
                      <a:pt x="65" y="4"/>
                      <a:pt x="65" y="4"/>
                      <a:pt x="65" y="4"/>
                    </a:cubicBezTo>
                    <a:cubicBezTo>
                      <a:pt x="65" y="4"/>
                      <a:pt x="65" y="3"/>
                      <a:pt x="65" y="3"/>
                    </a:cubicBezTo>
                    <a:cubicBezTo>
                      <a:pt x="65" y="3"/>
                      <a:pt x="65" y="3"/>
                      <a:pt x="65" y="3"/>
                    </a:cubicBezTo>
                    <a:cubicBezTo>
                      <a:pt x="65" y="3"/>
                      <a:pt x="64" y="2"/>
                      <a:pt x="64" y="2"/>
                    </a:cubicBezTo>
                    <a:cubicBezTo>
                      <a:pt x="64" y="2"/>
                      <a:pt x="64" y="2"/>
                      <a:pt x="64" y="2"/>
                    </a:cubicBezTo>
                    <a:cubicBezTo>
                      <a:pt x="62" y="2"/>
                      <a:pt x="61" y="3"/>
                      <a:pt x="59" y="3"/>
                    </a:cubicBezTo>
                    <a:cubicBezTo>
                      <a:pt x="54" y="3"/>
                      <a:pt x="51" y="2"/>
                      <a:pt x="48" y="0"/>
                    </a:cubicBezTo>
                    <a:cubicBezTo>
                      <a:pt x="44" y="2"/>
                      <a:pt x="37" y="3"/>
                      <a:pt x="30" y="3"/>
                    </a:cubicBezTo>
                    <a:cubicBezTo>
                      <a:pt x="22" y="3"/>
                      <a:pt x="15" y="2"/>
                      <a:pt x="10" y="0"/>
                    </a:cubicBezTo>
                    <a:cubicBezTo>
                      <a:pt x="9" y="1"/>
                      <a:pt x="8" y="2"/>
                      <a:pt x="7" y="3"/>
                    </a:cubicBezTo>
                    <a:cubicBezTo>
                      <a:pt x="7" y="3"/>
                      <a:pt x="7" y="3"/>
                      <a:pt x="7" y="3"/>
                    </a:cubicBezTo>
                    <a:cubicBezTo>
                      <a:pt x="7" y="4"/>
                      <a:pt x="7" y="4"/>
                      <a:pt x="7" y="5"/>
                    </a:cubicBezTo>
                    <a:cubicBezTo>
                      <a:pt x="7" y="5"/>
                      <a:pt x="7" y="5"/>
                      <a:pt x="7" y="5"/>
                    </a:cubicBezTo>
                    <a:cubicBezTo>
                      <a:pt x="7" y="5"/>
                      <a:pt x="6" y="6"/>
                      <a:pt x="6" y="6"/>
                    </a:cubicBezTo>
                    <a:cubicBezTo>
                      <a:pt x="6" y="6"/>
                      <a:pt x="6" y="6"/>
                      <a:pt x="6" y="6"/>
                    </a:cubicBezTo>
                    <a:cubicBezTo>
                      <a:pt x="6" y="7"/>
                      <a:pt x="6" y="7"/>
                      <a:pt x="6" y="7"/>
                    </a:cubicBezTo>
                    <a:cubicBezTo>
                      <a:pt x="6" y="7"/>
                      <a:pt x="6" y="8"/>
                      <a:pt x="6" y="8"/>
                    </a:cubicBezTo>
                    <a:cubicBezTo>
                      <a:pt x="6" y="8"/>
                      <a:pt x="6" y="8"/>
                      <a:pt x="6" y="9"/>
                    </a:cubicBezTo>
                    <a:cubicBezTo>
                      <a:pt x="6" y="9"/>
                      <a:pt x="6" y="9"/>
                      <a:pt x="6" y="9"/>
                    </a:cubicBezTo>
                    <a:cubicBezTo>
                      <a:pt x="6" y="10"/>
                      <a:pt x="6" y="10"/>
                      <a:pt x="6" y="11"/>
                    </a:cubicBezTo>
                    <a:cubicBezTo>
                      <a:pt x="6" y="15"/>
                      <a:pt x="6" y="15"/>
                      <a:pt x="6" y="15"/>
                    </a:cubicBezTo>
                    <a:cubicBezTo>
                      <a:pt x="5" y="15"/>
                      <a:pt x="5" y="15"/>
                      <a:pt x="5" y="15"/>
                    </a:cubicBezTo>
                    <a:cubicBezTo>
                      <a:pt x="2" y="16"/>
                      <a:pt x="0" y="18"/>
                      <a:pt x="0" y="20"/>
                    </a:cubicBezTo>
                    <a:cubicBezTo>
                      <a:pt x="0" y="32"/>
                      <a:pt x="0" y="32"/>
                      <a:pt x="0" y="32"/>
                    </a:cubicBezTo>
                    <a:cubicBezTo>
                      <a:pt x="0" y="34"/>
                      <a:pt x="3" y="37"/>
                      <a:pt x="6" y="37"/>
                    </a:cubicBezTo>
                    <a:cubicBezTo>
                      <a:pt x="10" y="49"/>
                      <a:pt x="10" y="49"/>
                      <a:pt x="10" y="49"/>
                    </a:cubicBezTo>
                    <a:cubicBezTo>
                      <a:pt x="13" y="57"/>
                      <a:pt x="16" y="62"/>
                      <a:pt x="22" y="64"/>
                    </a:cubicBezTo>
                    <a:cubicBezTo>
                      <a:pt x="24" y="78"/>
                      <a:pt x="24" y="78"/>
                      <a:pt x="24" y="78"/>
                    </a:cubicBezTo>
                    <a:cubicBezTo>
                      <a:pt x="37" y="87"/>
                      <a:pt x="37" y="87"/>
                      <a:pt x="37" y="87"/>
                    </a:cubicBezTo>
                    <a:cubicBezTo>
                      <a:pt x="50" y="78"/>
                      <a:pt x="50" y="78"/>
                      <a:pt x="50" y="78"/>
                    </a:cubicBezTo>
                    <a:cubicBezTo>
                      <a:pt x="52" y="63"/>
                      <a:pt x="52" y="63"/>
                      <a:pt x="52" y="63"/>
                    </a:cubicBezTo>
                    <a:cubicBezTo>
                      <a:pt x="57" y="62"/>
                      <a:pt x="59" y="57"/>
                      <a:pt x="62" y="49"/>
                    </a:cubicBezTo>
                    <a:cubicBezTo>
                      <a:pt x="67" y="37"/>
                      <a:pt x="67" y="37"/>
                      <a:pt x="67" y="37"/>
                    </a:cubicBezTo>
                    <a:cubicBezTo>
                      <a:pt x="70" y="37"/>
                      <a:pt x="72" y="34"/>
                      <a:pt x="72" y="32"/>
                    </a:cubicBezTo>
                    <a:cubicBezTo>
                      <a:pt x="72" y="20"/>
                      <a:pt x="72" y="20"/>
                      <a:pt x="72" y="20"/>
                    </a:cubicBezTo>
                    <a:cubicBezTo>
                      <a:pt x="72" y="18"/>
                      <a:pt x="71" y="16"/>
                      <a:pt x="69" y="15"/>
                    </a:cubicBezTo>
                    <a:close/>
                  </a:path>
                </a:pathLst>
              </a:custGeom>
              <a:solidFill>
                <a:srgbClr val="FFB900"/>
              </a:solidFill>
              <a:ln>
                <a:noFill/>
              </a:ln>
              <a:extLst>
                <a:ext uri="{91240B29-F687-4F45-9708-019B960494DF}">
                  <a14:hiddenLine xmlns:a14="http://schemas.microsoft.com/office/drawing/2010/main" w="9525">
                    <a:solidFill>
                      <a:srgbClr val="000000"/>
                    </a:solidFill>
                    <a:round/>
                    <a:headEnd/>
                    <a:tailEnd/>
                  </a14:hiddenLine>
                </a:ext>
              </a:extLst>
            </p:spPr>
            <p:txBody>
              <a:bodyPr lIns="93247" tIns="46623" rIns="93247" bIns="46623"/>
              <a:lstStyle/>
              <a:p>
                <a:pPr defTabSz="914224" eaLnBrk="1" fontAlgn="auto" hangingPunct="1">
                  <a:spcBef>
                    <a:spcPts val="0"/>
                  </a:spcBef>
                  <a:spcAft>
                    <a:spcPts val="0"/>
                  </a:spcAft>
                  <a:defRPr/>
                </a:pPr>
                <a:endParaRPr lang="sl-SI" sz="1836" kern="0" dirty="0">
                  <a:solidFill>
                    <a:sysClr val="windowText" lastClr="000000"/>
                  </a:solidFill>
                  <a:latin typeface="+mn-lt"/>
                </a:endParaRPr>
              </a:p>
            </p:txBody>
          </p:sp>
          <p:sp>
            <p:nvSpPr>
              <p:cNvPr id="55" name="Freeform 33">
                <a:extLst>
                  <a:ext uri="{FF2B5EF4-FFF2-40B4-BE49-F238E27FC236}">
                    <a16:creationId xmlns:a16="http://schemas.microsoft.com/office/drawing/2014/main" id="{A0C050B6-B8DB-4A4E-9BE5-19B0B6009F5D}"/>
                  </a:ext>
                </a:extLst>
              </p:cNvPr>
              <p:cNvSpPr>
                <a:spLocks/>
              </p:cNvSpPr>
              <p:nvPr/>
            </p:nvSpPr>
            <p:spPr bwMode="auto">
              <a:xfrm>
                <a:off x="10867552" y="3226059"/>
                <a:ext cx="140716" cy="152454"/>
              </a:xfrm>
              <a:custGeom>
                <a:avLst/>
                <a:gdLst>
                  <a:gd name="T0" fmla="*/ 84 w 88"/>
                  <a:gd name="T1" fmla="*/ 95 h 95"/>
                  <a:gd name="T2" fmla="*/ 4 w 88"/>
                  <a:gd name="T3" fmla="*/ 95 h 95"/>
                  <a:gd name="T4" fmla="*/ 0 w 88"/>
                  <a:gd name="T5" fmla="*/ 0 h 95"/>
                  <a:gd name="T6" fmla="*/ 88 w 88"/>
                  <a:gd name="T7" fmla="*/ 0 h 95"/>
                  <a:gd name="T8" fmla="*/ 84 w 88"/>
                  <a:gd name="T9" fmla="*/ 95 h 95"/>
                </a:gdLst>
                <a:ahLst/>
                <a:cxnLst>
                  <a:cxn ang="0">
                    <a:pos x="T0" y="T1"/>
                  </a:cxn>
                  <a:cxn ang="0">
                    <a:pos x="T2" y="T3"/>
                  </a:cxn>
                  <a:cxn ang="0">
                    <a:pos x="T4" y="T5"/>
                  </a:cxn>
                  <a:cxn ang="0">
                    <a:pos x="T6" y="T7"/>
                  </a:cxn>
                  <a:cxn ang="0">
                    <a:pos x="T8" y="T9"/>
                  </a:cxn>
                </a:cxnLst>
                <a:rect l="0" t="0" r="r" b="b"/>
                <a:pathLst>
                  <a:path w="88" h="95">
                    <a:moveTo>
                      <a:pt x="84" y="95"/>
                    </a:moveTo>
                    <a:lnTo>
                      <a:pt x="4" y="95"/>
                    </a:lnTo>
                    <a:lnTo>
                      <a:pt x="0" y="0"/>
                    </a:lnTo>
                    <a:lnTo>
                      <a:pt x="88" y="0"/>
                    </a:lnTo>
                    <a:lnTo>
                      <a:pt x="84" y="95"/>
                    </a:lnTo>
                    <a:close/>
                  </a:path>
                </a:pathLst>
              </a:custGeom>
              <a:solidFill>
                <a:srgbClr val="505050"/>
              </a:solidFill>
              <a:ln>
                <a:noFill/>
              </a:ln>
              <a:extLst>
                <a:ext uri="{91240B29-F687-4F45-9708-019B960494DF}">
                  <a14:hiddenLine xmlns:a14="http://schemas.microsoft.com/office/drawing/2010/main" w="9525">
                    <a:solidFill>
                      <a:srgbClr val="000000"/>
                    </a:solidFill>
                    <a:round/>
                    <a:headEnd/>
                    <a:tailEnd/>
                  </a14:hiddenLine>
                </a:ext>
              </a:extLst>
            </p:spPr>
            <p:txBody>
              <a:bodyPr lIns="93247" tIns="46623" rIns="93247" bIns="46623"/>
              <a:lstStyle/>
              <a:p>
                <a:pPr defTabSz="914224" eaLnBrk="1" fontAlgn="auto" hangingPunct="1">
                  <a:spcBef>
                    <a:spcPts val="0"/>
                  </a:spcBef>
                  <a:spcAft>
                    <a:spcPts val="0"/>
                  </a:spcAft>
                  <a:defRPr/>
                </a:pPr>
                <a:endParaRPr lang="sl-SI" sz="1836" kern="0" dirty="0">
                  <a:solidFill>
                    <a:sysClr val="windowText" lastClr="000000"/>
                  </a:solidFill>
                  <a:latin typeface="+mn-lt"/>
                </a:endParaRPr>
              </a:p>
            </p:txBody>
          </p:sp>
          <p:sp>
            <p:nvSpPr>
              <p:cNvPr id="56" name="Rectangle 34">
                <a:extLst>
                  <a:ext uri="{FF2B5EF4-FFF2-40B4-BE49-F238E27FC236}">
                    <a16:creationId xmlns:a16="http://schemas.microsoft.com/office/drawing/2014/main" id="{7430AC96-CB2F-4032-8EF2-C02DBCC58743}"/>
                  </a:ext>
                </a:extLst>
              </p:cNvPr>
              <p:cNvSpPr>
                <a:spLocks noChangeArrowheads="1"/>
              </p:cNvSpPr>
              <p:nvPr/>
            </p:nvSpPr>
            <p:spPr bwMode="auto">
              <a:xfrm>
                <a:off x="10537931" y="2928869"/>
                <a:ext cx="50118" cy="148594"/>
              </a:xfrm>
              <a:prstGeom prst="rect">
                <a:avLst/>
              </a:prstGeom>
              <a:solidFill>
                <a:srgbClr val="FFFFFF"/>
              </a:solidFill>
              <a:ln>
                <a:noFill/>
              </a:ln>
              <a:extLst>
                <a:ext uri="{91240B29-F687-4F45-9708-019B960494DF}">
                  <a14:hiddenLine xmlns:a14="http://schemas.microsoft.com/office/drawing/2010/main" w="9525">
                    <a:solidFill>
                      <a:srgbClr val="000000"/>
                    </a:solidFill>
                    <a:miter lim="800000"/>
                    <a:headEnd/>
                    <a:tailEnd/>
                  </a14:hiddenLine>
                </a:ext>
              </a:extLst>
            </p:spPr>
            <p:txBody>
              <a:bodyPr lIns="93247" tIns="46623" rIns="93247" bIns="46623"/>
              <a:lstStyle/>
              <a:p>
                <a:pPr defTabSz="914224" eaLnBrk="1" fontAlgn="auto" hangingPunct="1">
                  <a:spcBef>
                    <a:spcPts val="0"/>
                  </a:spcBef>
                  <a:spcAft>
                    <a:spcPts val="0"/>
                  </a:spcAft>
                  <a:defRPr/>
                </a:pPr>
                <a:endParaRPr lang="sl-SI" sz="1836" kern="0" dirty="0">
                  <a:solidFill>
                    <a:sysClr val="windowText" lastClr="000000"/>
                  </a:solidFill>
                  <a:latin typeface="+mn-lt"/>
                </a:endParaRPr>
              </a:p>
            </p:txBody>
          </p:sp>
          <p:sp>
            <p:nvSpPr>
              <p:cNvPr id="57" name="Freeform 35">
                <a:extLst>
                  <a:ext uri="{FF2B5EF4-FFF2-40B4-BE49-F238E27FC236}">
                    <a16:creationId xmlns:a16="http://schemas.microsoft.com/office/drawing/2014/main" id="{2A3CA73D-E5C9-43E4-BD9A-2D82A92B2561}"/>
                  </a:ext>
                </a:extLst>
              </p:cNvPr>
              <p:cNvSpPr>
                <a:spLocks/>
              </p:cNvSpPr>
              <p:nvPr/>
            </p:nvSpPr>
            <p:spPr bwMode="auto">
              <a:xfrm>
                <a:off x="10497451" y="3532897"/>
                <a:ext cx="61684" cy="32807"/>
              </a:xfrm>
              <a:custGeom>
                <a:avLst/>
                <a:gdLst>
                  <a:gd name="T0" fmla="*/ 25 w 50"/>
                  <a:gd name="T1" fmla="*/ 0 h 25"/>
                  <a:gd name="T2" fmla="*/ 0 w 50"/>
                  <a:gd name="T3" fmla="*/ 25 h 25"/>
                  <a:gd name="T4" fmla="*/ 50 w 50"/>
                  <a:gd name="T5" fmla="*/ 25 h 25"/>
                  <a:gd name="T6" fmla="*/ 25 w 50"/>
                  <a:gd name="T7" fmla="*/ 0 h 25"/>
                </a:gdLst>
                <a:ahLst/>
                <a:cxnLst>
                  <a:cxn ang="0">
                    <a:pos x="T0" y="T1"/>
                  </a:cxn>
                  <a:cxn ang="0">
                    <a:pos x="T2" y="T3"/>
                  </a:cxn>
                  <a:cxn ang="0">
                    <a:pos x="T4" y="T5"/>
                  </a:cxn>
                  <a:cxn ang="0">
                    <a:pos x="T6" y="T7"/>
                  </a:cxn>
                </a:cxnLst>
                <a:rect l="0" t="0" r="r" b="b"/>
                <a:pathLst>
                  <a:path w="50" h="25">
                    <a:moveTo>
                      <a:pt x="25" y="0"/>
                    </a:moveTo>
                    <a:cubicBezTo>
                      <a:pt x="11" y="0"/>
                      <a:pt x="0" y="11"/>
                      <a:pt x="0" y="25"/>
                    </a:cubicBezTo>
                    <a:cubicBezTo>
                      <a:pt x="50" y="25"/>
                      <a:pt x="50" y="25"/>
                      <a:pt x="50" y="25"/>
                    </a:cubicBezTo>
                    <a:cubicBezTo>
                      <a:pt x="50" y="11"/>
                      <a:pt x="39" y="0"/>
                      <a:pt x="25" y="0"/>
                    </a:cubicBezTo>
                    <a:close/>
                  </a:path>
                </a:pathLst>
              </a:custGeom>
              <a:solidFill>
                <a:srgbClr val="000000"/>
              </a:solidFill>
              <a:ln>
                <a:noFill/>
              </a:ln>
              <a:extLst>
                <a:ext uri="{91240B29-F687-4F45-9708-019B960494DF}">
                  <a14:hiddenLine xmlns:a14="http://schemas.microsoft.com/office/drawing/2010/main" w="9525">
                    <a:solidFill>
                      <a:srgbClr val="000000"/>
                    </a:solidFill>
                    <a:round/>
                    <a:headEnd/>
                    <a:tailEnd/>
                  </a14:hiddenLine>
                </a:ext>
              </a:extLst>
            </p:spPr>
            <p:txBody>
              <a:bodyPr lIns="93247" tIns="46623" rIns="93247" bIns="46623"/>
              <a:lstStyle/>
              <a:p>
                <a:pPr defTabSz="914224" eaLnBrk="1" fontAlgn="auto" hangingPunct="1">
                  <a:spcBef>
                    <a:spcPts val="0"/>
                  </a:spcBef>
                  <a:spcAft>
                    <a:spcPts val="0"/>
                  </a:spcAft>
                  <a:defRPr/>
                </a:pPr>
                <a:endParaRPr lang="sl-SI" sz="1836" kern="0" dirty="0">
                  <a:solidFill>
                    <a:sysClr val="windowText" lastClr="000000"/>
                  </a:solidFill>
                  <a:latin typeface="+mn-lt"/>
                </a:endParaRPr>
              </a:p>
            </p:txBody>
          </p:sp>
          <p:sp>
            <p:nvSpPr>
              <p:cNvPr id="58" name="Freeform 36">
                <a:extLst>
                  <a:ext uri="{FF2B5EF4-FFF2-40B4-BE49-F238E27FC236}">
                    <a16:creationId xmlns:a16="http://schemas.microsoft.com/office/drawing/2014/main" id="{306EB72F-28A8-4B15-9AB9-404DB31A4C54}"/>
                  </a:ext>
                </a:extLst>
              </p:cNvPr>
              <p:cNvSpPr>
                <a:spLocks/>
              </p:cNvSpPr>
              <p:nvPr/>
            </p:nvSpPr>
            <p:spPr bwMode="auto">
              <a:xfrm>
                <a:off x="10566845" y="3532897"/>
                <a:ext cx="63612" cy="32807"/>
              </a:xfrm>
              <a:custGeom>
                <a:avLst/>
                <a:gdLst>
                  <a:gd name="T0" fmla="*/ 25 w 50"/>
                  <a:gd name="T1" fmla="*/ 0 h 25"/>
                  <a:gd name="T2" fmla="*/ 0 w 50"/>
                  <a:gd name="T3" fmla="*/ 25 h 25"/>
                  <a:gd name="T4" fmla="*/ 50 w 50"/>
                  <a:gd name="T5" fmla="*/ 25 h 25"/>
                  <a:gd name="T6" fmla="*/ 25 w 50"/>
                  <a:gd name="T7" fmla="*/ 0 h 25"/>
                </a:gdLst>
                <a:ahLst/>
                <a:cxnLst>
                  <a:cxn ang="0">
                    <a:pos x="T0" y="T1"/>
                  </a:cxn>
                  <a:cxn ang="0">
                    <a:pos x="T2" y="T3"/>
                  </a:cxn>
                  <a:cxn ang="0">
                    <a:pos x="T4" y="T5"/>
                  </a:cxn>
                  <a:cxn ang="0">
                    <a:pos x="T6" y="T7"/>
                  </a:cxn>
                </a:cxnLst>
                <a:rect l="0" t="0" r="r" b="b"/>
                <a:pathLst>
                  <a:path w="50" h="25">
                    <a:moveTo>
                      <a:pt x="25" y="0"/>
                    </a:moveTo>
                    <a:cubicBezTo>
                      <a:pt x="11" y="0"/>
                      <a:pt x="0" y="11"/>
                      <a:pt x="0" y="25"/>
                    </a:cubicBezTo>
                    <a:cubicBezTo>
                      <a:pt x="50" y="25"/>
                      <a:pt x="50" y="25"/>
                      <a:pt x="50" y="25"/>
                    </a:cubicBezTo>
                    <a:cubicBezTo>
                      <a:pt x="50" y="11"/>
                      <a:pt x="39" y="0"/>
                      <a:pt x="25" y="0"/>
                    </a:cubicBezTo>
                    <a:close/>
                  </a:path>
                </a:pathLst>
              </a:custGeom>
              <a:solidFill>
                <a:srgbClr val="000000"/>
              </a:solidFill>
              <a:ln>
                <a:noFill/>
              </a:ln>
              <a:extLst>
                <a:ext uri="{91240B29-F687-4F45-9708-019B960494DF}">
                  <a14:hiddenLine xmlns:a14="http://schemas.microsoft.com/office/drawing/2010/main" w="9525">
                    <a:solidFill>
                      <a:srgbClr val="000000"/>
                    </a:solidFill>
                    <a:round/>
                    <a:headEnd/>
                    <a:tailEnd/>
                  </a14:hiddenLine>
                </a:ext>
              </a:extLst>
            </p:spPr>
            <p:txBody>
              <a:bodyPr lIns="93247" tIns="46623" rIns="93247" bIns="46623"/>
              <a:lstStyle/>
              <a:p>
                <a:pPr defTabSz="914224" eaLnBrk="1" fontAlgn="auto" hangingPunct="1">
                  <a:spcBef>
                    <a:spcPts val="0"/>
                  </a:spcBef>
                  <a:spcAft>
                    <a:spcPts val="0"/>
                  </a:spcAft>
                  <a:defRPr/>
                </a:pPr>
                <a:endParaRPr lang="sl-SI" sz="1836" kern="0" dirty="0">
                  <a:solidFill>
                    <a:sysClr val="windowText" lastClr="000000"/>
                  </a:solidFill>
                  <a:latin typeface="+mn-lt"/>
                </a:endParaRPr>
              </a:p>
            </p:txBody>
          </p:sp>
          <p:sp>
            <p:nvSpPr>
              <p:cNvPr id="59" name="Freeform 37">
                <a:extLst>
                  <a:ext uri="{FF2B5EF4-FFF2-40B4-BE49-F238E27FC236}">
                    <a16:creationId xmlns:a16="http://schemas.microsoft.com/office/drawing/2014/main" id="{EC0F665F-900D-4712-B175-DCA2EA12FC9B}"/>
                  </a:ext>
                </a:extLst>
              </p:cNvPr>
              <p:cNvSpPr>
                <a:spLocks/>
              </p:cNvSpPr>
              <p:nvPr/>
            </p:nvSpPr>
            <p:spPr bwMode="auto">
              <a:xfrm>
                <a:off x="10518655" y="2799571"/>
                <a:ext cx="98308" cy="117719"/>
              </a:xfrm>
              <a:custGeom>
                <a:avLst/>
                <a:gdLst>
                  <a:gd name="T0" fmla="*/ 69 w 77"/>
                  <a:gd name="T1" fmla="*/ 53 h 93"/>
                  <a:gd name="T2" fmla="*/ 27 w 77"/>
                  <a:gd name="T3" fmla="*/ 87 h 93"/>
                  <a:gd name="T4" fmla="*/ 7 w 77"/>
                  <a:gd name="T5" fmla="*/ 36 h 93"/>
                  <a:gd name="T6" fmla="*/ 54 w 77"/>
                  <a:gd name="T7" fmla="*/ 6 h 93"/>
                  <a:gd name="T8" fmla="*/ 69 w 77"/>
                  <a:gd name="T9" fmla="*/ 53 h 93"/>
                </a:gdLst>
                <a:ahLst/>
                <a:cxnLst>
                  <a:cxn ang="0">
                    <a:pos x="T0" y="T1"/>
                  </a:cxn>
                  <a:cxn ang="0">
                    <a:pos x="T2" y="T3"/>
                  </a:cxn>
                  <a:cxn ang="0">
                    <a:pos x="T4" y="T5"/>
                  </a:cxn>
                  <a:cxn ang="0">
                    <a:pos x="T6" y="T7"/>
                  </a:cxn>
                  <a:cxn ang="0">
                    <a:pos x="T8" y="T9"/>
                  </a:cxn>
                </a:cxnLst>
                <a:rect l="0" t="0" r="r" b="b"/>
                <a:pathLst>
                  <a:path w="77" h="93">
                    <a:moveTo>
                      <a:pt x="69" y="53"/>
                    </a:moveTo>
                    <a:cubicBezTo>
                      <a:pt x="62" y="75"/>
                      <a:pt x="45" y="93"/>
                      <a:pt x="27" y="87"/>
                    </a:cubicBezTo>
                    <a:cubicBezTo>
                      <a:pt x="9" y="81"/>
                      <a:pt x="0" y="58"/>
                      <a:pt x="7" y="36"/>
                    </a:cubicBezTo>
                    <a:cubicBezTo>
                      <a:pt x="15" y="14"/>
                      <a:pt x="35" y="0"/>
                      <a:pt x="54" y="6"/>
                    </a:cubicBezTo>
                    <a:cubicBezTo>
                      <a:pt x="72" y="12"/>
                      <a:pt x="77" y="31"/>
                      <a:pt x="69" y="53"/>
                    </a:cubicBezTo>
                    <a:close/>
                  </a:path>
                </a:pathLst>
              </a:custGeom>
              <a:solidFill>
                <a:srgbClr val="000000"/>
              </a:solidFill>
              <a:ln>
                <a:noFill/>
              </a:ln>
              <a:extLst>
                <a:ext uri="{91240B29-F687-4F45-9708-019B960494DF}">
                  <a14:hiddenLine xmlns:a14="http://schemas.microsoft.com/office/drawing/2010/main" w="9525">
                    <a:solidFill>
                      <a:srgbClr val="000000"/>
                    </a:solidFill>
                    <a:round/>
                    <a:headEnd/>
                    <a:tailEnd/>
                  </a14:hiddenLine>
                </a:ext>
              </a:extLst>
            </p:spPr>
            <p:txBody>
              <a:bodyPr lIns="93247" tIns="46623" rIns="93247" bIns="46623"/>
              <a:lstStyle/>
              <a:p>
                <a:pPr defTabSz="914224" eaLnBrk="1" fontAlgn="auto" hangingPunct="1">
                  <a:spcBef>
                    <a:spcPts val="0"/>
                  </a:spcBef>
                  <a:spcAft>
                    <a:spcPts val="0"/>
                  </a:spcAft>
                  <a:defRPr/>
                </a:pPr>
                <a:endParaRPr lang="sl-SI" sz="1836" kern="0" dirty="0">
                  <a:solidFill>
                    <a:sysClr val="windowText" lastClr="000000"/>
                  </a:solidFill>
                  <a:latin typeface="+mn-lt"/>
                </a:endParaRPr>
              </a:p>
            </p:txBody>
          </p:sp>
          <p:sp>
            <p:nvSpPr>
              <p:cNvPr id="60" name="Freeform 38">
                <a:extLst>
                  <a:ext uri="{FF2B5EF4-FFF2-40B4-BE49-F238E27FC236}">
                    <a16:creationId xmlns:a16="http://schemas.microsoft.com/office/drawing/2014/main" id="{7FA9EE1E-413F-4736-89A8-8DB5A67070F6}"/>
                  </a:ext>
                </a:extLst>
              </p:cNvPr>
              <p:cNvSpPr>
                <a:spLocks/>
              </p:cNvSpPr>
              <p:nvPr/>
            </p:nvSpPr>
            <p:spPr bwMode="auto">
              <a:xfrm>
                <a:off x="10505161" y="2786063"/>
                <a:ext cx="98309" cy="111929"/>
              </a:xfrm>
              <a:custGeom>
                <a:avLst/>
                <a:gdLst>
                  <a:gd name="T0" fmla="*/ 65 w 76"/>
                  <a:gd name="T1" fmla="*/ 28 h 87"/>
                  <a:gd name="T2" fmla="*/ 58 w 76"/>
                  <a:gd name="T3" fmla="*/ 78 h 87"/>
                  <a:gd name="T4" fmla="*/ 11 w 76"/>
                  <a:gd name="T5" fmla="*/ 60 h 87"/>
                  <a:gd name="T6" fmla="*/ 17 w 76"/>
                  <a:gd name="T7" fmla="*/ 9 h 87"/>
                  <a:gd name="T8" fmla="*/ 65 w 76"/>
                  <a:gd name="T9" fmla="*/ 28 h 87"/>
                </a:gdLst>
                <a:ahLst/>
                <a:cxnLst>
                  <a:cxn ang="0">
                    <a:pos x="T0" y="T1"/>
                  </a:cxn>
                  <a:cxn ang="0">
                    <a:pos x="T2" y="T3"/>
                  </a:cxn>
                  <a:cxn ang="0">
                    <a:pos x="T4" y="T5"/>
                  </a:cxn>
                  <a:cxn ang="0">
                    <a:pos x="T6" y="T7"/>
                  </a:cxn>
                  <a:cxn ang="0">
                    <a:pos x="T8" y="T9"/>
                  </a:cxn>
                </a:cxnLst>
                <a:rect l="0" t="0" r="r" b="b"/>
                <a:pathLst>
                  <a:path w="76" h="87">
                    <a:moveTo>
                      <a:pt x="65" y="28"/>
                    </a:moveTo>
                    <a:cubicBezTo>
                      <a:pt x="76" y="47"/>
                      <a:pt x="73" y="69"/>
                      <a:pt x="58" y="78"/>
                    </a:cubicBezTo>
                    <a:cubicBezTo>
                      <a:pt x="43" y="87"/>
                      <a:pt x="22" y="79"/>
                      <a:pt x="11" y="60"/>
                    </a:cubicBezTo>
                    <a:cubicBezTo>
                      <a:pt x="0" y="40"/>
                      <a:pt x="3" y="18"/>
                      <a:pt x="17" y="9"/>
                    </a:cubicBezTo>
                    <a:cubicBezTo>
                      <a:pt x="32" y="0"/>
                      <a:pt x="53" y="9"/>
                      <a:pt x="65" y="28"/>
                    </a:cubicBezTo>
                    <a:close/>
                  </a:path>
                </a:pathLst>
              </a:custGeom>
              <a:solidFill>
                <a:srgbClr val="000000"/>
              </a:solidFill>
              <a:ln>
                <a:noFill/>
              </a:ln>
              <a:extLst>
                <a:ext uri="{91240B29-F687-4F45-9708-019B960494DF}">
                  <a14:hiddenLine xmlns:a14="http://schemas.microsoft.com/office/drawing/2010/main" w="9525">
                    <a:solidFill>
                      <a:srgbClr val="000000"/>
                    </a:solidFill>
                    <a:round/>
                    <a:headEnd/>
                    <a:tailEnd/>
                  </a14:hiddenLine>
                </a:ext>
              </a:extLst>
            </p:spPr>
            <p:txBody>
              <a:bodyPr lIns="93247" tIns="46623" rIns="93247" bIns="46623"/>
              <a:lstStyle/>
              <a:p>
                <a:pPr defTabSz="914224" eaLnBrk="1" fontAlgn="auto" hangingPunct="1">
                  <a:spcBef>
                    <a:spcPts val="0"/>
                  </a:spcBef>
                  <a:spcAft>
                    <a:spcPts val="0"/>
                  </a:spcAft>
                  <a:defRPr/>
                </a:pPr>
                <a:endParaRPr lang="sl-SI" sz="1836" kern="0" dirty="0">
                  <a:solidFill>
                    <a:sysClr val="windowText" lastClr="000000"/>
                  </a:solidFill>
                  <a:latin typeface="+mn-lt"/>
                </a:endParaRPr>
              </a:p>
            </p:txBody>
          </p:sp>
          <p:sp>
            <p:nvSpPr>
              <p:cNvPr id="61" name="Freeform 39">
                <a:extLst>
                  <a:ext uri="{FF2B5EF4-FFF2-40B4-BE49-F238E27FC236}">
                    <a16:creationId xmlns:a16="http://schemas.microsoft.com/office/drawing/2014/main" id="{1B65DEA3-36F1-4DA2-A8D4-C092FB11A42F}"/>
                  </a:ext>
                </a:extLst>
              </p:cNvPr>
              <p:cNvSpPr>
                <a:spLocks/>
              </p:cNvSpPr>
              <p:nvPr/>
            </p:nvSpPr>
            <p:spPr bwMode="auto">
              <a:xfrm>
                <a:off x="10537931" y="2888342"/>
                <a:ext cx="50118" cy="54035"/>
              </a:xfrm>
              <a:custGeom>
                <a:avLst/>
                <a:gdLst>
                  <a:gd name="T0" fmla="*/ 32 w 32"/>
                  <a:gd name="T1" fmla="*/ 26 h 34"/>
                  <a:gd name="T2" fmla="*/ 16 w 32"/>
                  <a:gd name="T3" fmla="*/ 34 h 34"/>
                  <a:gd name="T4" fmla="*/ 0 w 32"/>
                  <a:gd name="T5" fmla="*/ 26 h 34"/>
                  <a:gd name="T6" fmla="*/ 0 w 32"/>
                  <a:gd name="T7" fmla="*/ 0 h 34"/>
                  <a:gd name="T8" fmla="*/ 32 w 32"/>
                  <a:gd name="T9" fmla="*/ 0 h 34"/>
                  <a:gd name="T10" fmla="*/ 32 w 32"/>
                  <a:gd name="T11" fmla="*/ 26 h 34"/>
                </a:gdLst>
                <a:ahLst/>
                <a:cxnLst>
                  <a:cxn ang="0">
                    <a:pos x="T0" y="T1"/>
                  </a:cxn>
                  <a:cxn ang="0">
                    <a:pos x="T2" y="T3"/>
                  </a:cxn>
                  <a:cxn ang="0">
                    <a:pos x="T4" y="T5"/>
                  </a:cxn>
                  <a:cxn ang="0">
                    <a:pos x="T6" y="T7"/>
                  </a:cxn>
                  <a:cxn ang="0">
                    <a:pos x="T8" y="T9"/>
                  </a:cxn>
                  <a:cxn ang="0">
                    <a:pos x="T10" y="T11"/>
                  </a:cxn>
                </a:cxnLst>
                <a:rect l="0" t="0" r="r" b="b"/>
                <a:pathLst>
                  <a:path w="32" h="34">
                    <a:moveTo>
                      <a:pt x="32" y="26"/>
                    </a:moveTo>
                    <a:lnTo>
                      <a:pt x="16" y="34"/>
                    </a:lnTo>
                    <a:lnTo>
                      <a:pt x="0" y="26"/>
                    </a:lnTo>
                    <a:lnTo>
                      <a:pt x="0" y="0"/>
                    </a:lnTo>
                    <a:lnTo>
                      <a:pt x="32" y="0"/>
                    </a:lnTo>
                    <a:lnTo>
                      <a:pt x="32" y="26"/>
                    </a:lnTo>
                    <a:close/>
                  </a:path>
                </a:pathLst>
              </a:custGeom>
              <a:solidFill>
                <a:srgbClr val="FFB900"/>
              </a:solidFill>
              <a:ln>
                <a:noFill/>
              </a:ln>
              <a:extLst>
                <a:ext uri="{91240B29-F687-4F45-9708-019B960494DF}">
                  <a14:hiddenLine xmlns:a14="http://schemas.microsoft.com/office/drawing/2010/main" w="9525">
                    <a:solidFill>
                      <a:srgbClr val="000000"/>
                    </a:solidFill>
                    <a:round/>
                    <a:headEnd/>
                    <a:tailEnd/>
                  </a14:hiddenLine>
                </a:ext>
              </a:extLst>
            </p:spPr>
            <p:txBody>
              <a:bodyPr lIns="93247" tIns="46623" rIns="93247" bIns="46623"/>
              <a:lstStyle/>
              <a:p>
                <a:pPr defTabSz="914224" eaLnBrk="1" fontAlgn="auto" hangingPunct="1">
                  <a:spcBef>
                    <a:spcPts val="0"/>
                  </a:spcBef>
                  <a:spcAft>
                    <a:spcPts val="0"/>
                  </a:spcAft>
                  <a:defRPr/>
                </a:pPr>
                <a:endParaRPr lang="sl-SI" sz="1836" kern="0" dirty="0">
                  <a:solidFill>
                    <a:sysClr val="windowText" lastClr="000000"/>
                  </a:solidFill>
                  <a:latin typeface="+mn-lt"/>
                </a:endParaRPr>
              </a:p>
            </p:txBody>
          </p:sp>
          <p:sp>
            <p:nvSpPr>
              <p:cNvPr id="62" name="Freeform 40">
                <a:extLst>
                  <a:ext uri="{FF2B5EF4-FFF2-40B4-BE49-F238E27FC236}">
                    <a16:creationId xmlns:a16="http://schemas.microsoft.com/office/drawing/2014/main" id="{C7D43352-6605-48AE-BC9C-D0D7EAE7E0C9}"/>
                  </a:ext>
                </a:extLst>
              </p:cNvPr>
              <p:cNvSpPr>
                <a:spLocks/>
              </p:cNvSpPr>
              <p:nvPr/>
            </p:nvSpPr>
            <p:spPr bwMode="auto">
              <a:xfrm>
                <a:off x="10551424" y="2942377"/>
                <a:ext cx="26987" cy="196840"/>
              </a:xfrm>
              <a:custGeom>
                <a:avLst/>
                <a:gdLst>
                  <a:gd name="T0" fmla="*/ 13 w 17"/>
                  <a:gd name="T1" fmla="*/ 10 h 125"/>
                  <a:gd name="T2" fmla="*/ 17 w 17"/>
                  <a:gd name="T3" fmla="*/ 7 h 125"/>
                  <a:gd name="T4" fmla="*/ 8 w 17"/>
                  <a:gd name="T5" fmla="*/ 0 h 125"/>
                  <a:gd name="T6" fmla="*/ 0 w 17"/>
                  <a:gd name="T7" fmla="*/ 7 h 125"/>
                  <a:gd name="T8" fmla="*/ 4 w 17"/>
                  <a:gd name="T9" fmla="*/ 10 h 125"/>
                  <a:gd name="T10" fmla="*/ 3 w 17"/>
                  <a:gd name="T11" fmla="*/ 115 h 125"/>
                  <a:gd name="T12" fmla="*/ 8 w 17"/>
                  <a:gd name="T13" fmla="*/ 125 h 125"/>
                  <a:gd name="T14" fmla="*/ 13 w 17"/>
                  <a:gd name="T15" fmla="*/ 115 h 125"/>
                  <a:gd name="T16" fmla="*/ 13 w 17"/>
                  <a:gd name="T17" fmla="*/ 10 h 125"/>
                </a:gdLst>
                <a:ahLst/>
                <a:cxnLst>
                  <a:cxn ang="0">
                    <a:pos x="T0" y="T1"/>
                  </a:cxn>
                  <a:cxn ang="0">
                    <a:pos x="T2" y="T3"/>
                  </a:cxn>
                  <a:cxn ang="0">
                    <a:pos x="T4" y="T5"/>
                  </a:cxn>
                  <a:cxn ang="0">
                    <a:pos x="T6" y="T7"/>
                  </a:cxn>
                  <a:cxn ang="0">
                    <a:pos x="T8" y="T9"/>
                  </a:cxn>
                  <a:cxn ang="0">
                    <a:pos x="T10" y="T11"/>
                  </a:cxn>
                  <a:cxn ang="0">
                    <a:pos x="T12" y="T13"/>
                  </a:cxn>
                  <a:cxn ang="0">
                    <a:pos x="T14" y="T15"/>
                  </a:cxn>
                  <a:cxn ang="0">
                    <a:pos x="T16" y="T17"/>
                  </a:cxn>
                </a:cxnLst>
                <a:rect l="0" t="0" r="r" b="b"/>
                <a:pathLst>
                  <a:path w="17" h="125">
                    <a:moveTo>
                      <a:pt x="13" y="10"/>
                    </a:moveTo>
                    <a:lnTo>
                      <a:pt x="17" y="7"/>
                    </a:lnTo>
                    <a:lnTo>
                      <a:pt x="8" y="0"/>
                    </a:lnTo>
                    <a:lnTo>
                      <a:pt x="0" y="7"/>
                    </a:lnTo>
                    <a:lnTo>
                      <a:pt x="4" y="10"/>
                    </a:lnTo>
                    <a:lnTo>
                      <a:pt x="3" y="115"/>
                    </a:lnTo>
                    <a:lnTo>
                      <a:pt x="8" y="125"/>
                    </a:lnTo>
                    <a:lnTo>
                      <a:pt x="13" y="115"/>
                    </a:lnTo>
                    <a:lnTo>
                      <a:pt x="13" y="10"/>
                    </a:lnTo>
                    <a:close/>
                  </a:path>
                </a:pathLst>
              </a:custGeom>
              <a:solidFill>
                <a:srgbClr val="000000"/>
              </a:solidFill>
              <a:ln>
                <a:noFill/>
              </a:ln>
              <a:extLst>
                <a:ext uri="{91240B29-F687-4F45-9708-019B960494DF}">
                  <a14:hiddenLine xmlns:a14="http://schemas.microsoft.com/office/drawing/2010/main" w="9525">
                    <a:solidFill>
                      <a:srgbClr val="000000"/>
                    </a:solidFill>
                    <a:round/>
                    <a:headEnd/>
                    <a:tailEnd/>
                  </a14:hiddenLine>
                </a:ext>
              </a:extLst>
            </p:spPr>
            <p:txBody>
              <a:bodyPr lIns="93247" tIns="46623" rIns="93247" bIns="46623"/>
              <a:lstStyle/>
              <a:p>
                <a:pPr defTabSz="914224" eaLnBrk="1" fontAlgn="auto" hangingPunct="1">
                  <a:spcBef>
                    <a:spcPts val="0"/>
                  </a:spcBef>
                  <a:spcAft>
                    <a:spcPts val="0"/>
                  </a:spcAft>
                  <a:defRPr/>
                </a:pPr>
                <a:endParaRPr lang="sl-SI" sz="1836" kern="0" dirty="0">
                  <a:solidFill>
                    <a:sysClr val="windowText" lastClr="000000"/>
                  </a:solidFill>
                  <a:latin typeface="+mn-lt"/>
                </a:endParaRPr>
              </a:p>
            </p:txBody>
          </p:sp>
          <p:sp>
            <p:nvSpPr>
              <p:cNvPr id="63" name="Freeform 41">
                <a:extLst>
                  <a:ext uri="{FF2B5EF4-FFF2-40B4-BE49-F238E27FC236}">
                    <a16:creationId xmlns:a16="http://schemas.microsoft.com/office/drawing/2014/main" id="{40480448-ADAC-4F78-AE82-BC3321E76C9D}"/>
                  </a:ext>
                </a:extLst>
              </p:cNvPr>
              <p:cNvSpPr>
                <a:spLocks/>
              </p:cNvSpPr>
              <p:nvPr/>
            </p:nvSpPr>
            <p:spPr bwMode="auto">
              <a:xfrm>
                <a:off x="10418419" y="2944307"/>
                <a:ext cx="107946" cy="275962"/>
              </a:xfrm>
              <a:custGeom>
                <a:avLst/>
                <a:gdLst>
                  <a:gd name="T0" fmla="*/ 85 w 85"/>
                  <a:gd name="T1" fmla="*/ 9 h 218"/>
                  <a:gd name="T2" fmla="*/ 51 w 85"/>
                  <a:gd name="T3" fmla="*/ 0 h 218"/>
                  <a:gd name="T4" fmla="*/ 0 w 85"/>
                  <a:gd name="T5" fmla="*/ 218 h 218"/>
                  <a:gd name="T6" fmla="*/ 35 w 85"/>
                  <a:gd name="T7" fmla="*/ 218 h 218"/>
                  <a:gd name="T8" fmla="*/ 85 w 85"/>
                  <a:gd name="T9" fmla="*/ 9 h 218"/>
                </a:gdLst>
                <a:ahLst/>
                <a:cxnLst>
                  <a:cxn ang="0">
                    <a:pos x="T0" y="T1"/>
                  </a:cxn>
                  <a:cxn ang="0">
                    <a:pos x="T2" y="T3"/>
                  </a:cxn>
                  <a:cxn ang="0">
                    <a:pos x="T4" y="T5"/>
                  </a:cxn>
                  <a:cxn ang="0">
                    <a:pos x="T6" y="T7"/>
                  </a:cxn>
                  <a:cxn ang="0">
                    <a:pos x="T8" y="T9"/>
                  </a:cxn>
                </a:cxnLst>
                <a:rect l="0" t="0" r="r" b="b"/>
                <a:pathLst>
                  <a:path w="85" h="218">
                    <a:moveTo>
                      <a:pt x="85" y="9"/>
                    </a:moveTo>
                    <a:cubicBezTo>
                      <a:pt x="74" y="6"/>
                      <a:pt x="62" y="3"/>
                      <a:pt x="51" y="0"/>
                    </a:cubicBezTo>
                    <a:cubicBezTo>
                      <a:pt x="19" y="71"/>
                      <a:pt x="8" y="141"/>
                      <a:pt x="0" y="218"/>
                    </a:cubicBezTo>
                    <a:cubicBezTo>
                      <a:pt x="35" y="218"/>
                      <a:pt x="35" y="218"/>
                      <a:pt x="35" y="218"/>
                    </a:cubicBezTo>
                    <a:cubicBezTo>
                      <a:pt x="43" y="144"/>
                      <a:pt x="53" y="77"/>
                      <a:pt x="85" y="9"/>
                    </a:cubicBezTo>
                    <a:close/>
                  </a:path>
                </a:pathLst>
              </a:custGeom>
              <a:solidFill>
                <a:srgbClr val="000000"/>
              </a:solidFill>
              <a:ln>
                <a:noFill/>
              </a:ln>
              <a:extLst>
                <a:ext uri="{91240B29-F687-4F45-9708-019B960494DF}">
                  <a14:hiddenLine xmlns:a14="http://schemas.microsoft.com/office/drawing/2010/main" w="9525">
                    <a:solidFill>
                      <a:srgbClr val="000000"/>
                    </a:solidFill>
                    <a:round/>
                    <a:headEnd/>
                    <a:tailEnd/>
                  </a14:hiddenLine>
                </a:ext>
              </a:extLst>
            </p:spPr>
            <p:txBody>
              <a:bodyPr lIns="93247" tIns="46623" rIns="93247" bIns="46623"/>
              <a:lstStyle/>
              <a:p>
                <a:pPr defTabSz="914224" eaLnBrk="1" fontAlgn="auto" hangingPunct="1">
                  <a:spcBef>
                    <a:spcPts val="0"/>
                  </a:spcBef>
                  <a:spcAft>
                    <a:spcPts val="0"/>
                  </a:spcAft>
                  <a:defRPr/>
                </a:pPr>
                <a:endParaRPr lang="sl-SI" sz="1836" kern="0" dirty="0">
                  <a:solidFill>
                    <a:sysClr val="windowText" lastClr="000000"/>
                  </a:solidFill>
                  <a:latin typeface="+mn-lt"/>
                </a:endParaRPr>
              </a:p>
            </p:txBody>
          </p:sp>
          <p:sp>
            <p:nvSpPr>
              <p:cNvPr id="64" name="Freeform 42">
                <a:extLst>
                  <a:ext uri="{FF2B5EF4-FFF2-40B4-BE49-F238E27FC236}">
                    <a16:creationId xmlns:a16="http://schemas.microsoft.com/office/drawing/2014/main" id="{1DEA61CD-EBC7-4121-BCF8-C27315DF67AB}"/>
                  </a:ext>
                </a:extLst>
              </p:cNvPr>
              <p:cNvSpPr>
                <a:spLocks/>
              </p:cNvSpPr>
              <p:nvPr/>
            </p:nvSpPr>
            <p:spPr bwMode="auto">
              <a:xfrm>
                <a:off x="10601542" y="2944307"/>
                <a:ext cx="107946" cy="275962"/>
              </a:xfrm>
              <a:custGeom>
                <a:avLst/>
                <a:gdLst>
                  <a:gd name="T0" fmla="*/ 0 w 84"/>
                  <a:gd name="T1" fmla="*/ 9 h 218"/>
                  <a:gd name="T2" fmla="*/ 33 w 84"/>
                  <a:gd name="T3" fmla="*/ 0 h 218"/>
                  <a:gd name="T4" fmla="*/ 84 w 84"/>
                  <a:gd name="T5" fmla="*/ 218 h 218"/>
                  <a:gd name="T6" fmla="*/ 50 w 84"/>
                  <a:gd name="T7" fmla="*/ 218 h 218"/>
                  <a:gd name="T8" fmla="*/ 0 w 84"/>
                  <a:gd name="T9" fmla="*/ 9 h 218"/>
                </a:gdLst>
                <a:ahLst/>
                <a:cxnLst>
                  <a:cxn ang="0">
                    <a:pos x="T0" y="T1"/>
                  </a:cxn>
                  <a:cxn ang="0">
                    <a:pos x="T2" y="T3"/>
                  </a:cxn>
                  <a:cxn ang="0">
                    <a:pos x="T4" y="T5"/>
                  </a:cxn>
                  <a:cxn ang="0">
                    <a:pos x="T6" y="T7"/>
                  </a:cxn>
                  <a:cxn ang="0">
                    <a:pos x="T8" y="T9"/>
                  </a:cxn>
                </a:cxnLst>
                <a:rect l="0" t="0" r="r" b="b"/>
                <a:pathLst>
                  <a:path w="84" h="218">
                    <a:moveTo>
                      <a:pt x="0" y="9"/>
                    </a:moveTo>
                    <a:cubicBezTo>
                      <a:pt x="11" y="6"/>
                      <a:pt x="22" y="3"/>
                      <a:pt x="33" y="0"/>
                    </a:cubicBezTo>
                    <a:cubicBezTo>
                      <a:pt x="66" y="71"/>
                      <a:pt x="77" y="141"/>
                      <a:pt x="84" y="218"/>
                    </a:cubicBezTo>
                    <a:cubicBezTo>
                      <a:pt x="50" y="218"/>
                      <a:pt x="50" y="218"/>
                      <a:pt x="50" y="218"/>
                    </a:cubicBezTo>
                    <a:cubicBezTo>
                      <a:pt x="42" y="144"/>
                      <a:pt x="31" y="77"/>
                      <a:pt x="0" y="9"/>
                    </a:cubicBezTo>
                    <a:close/>
                  </a:path>
                </a:pathLst>
              </a:custGeom>
              <a:solidFill>
                <a:srgbClr val="000000"/>
              </a:solidFill>
              <a:ln>
                <a:noFill/>
              </a:ln>
              <a:extLst>
                <a:ext uri="{91240B29-F687-4F45-9708-019B960494DF}">
                  <a14:hiddenLine xmlns:a14="http://schemas.microsoft.com/office/drawing/2010/main" w="9525">
                    <a:solidFill>
                      <a:srgbClr val="000000"/>
                    </a:solidFill>
                    <a:round/>
                    <a:headEnd/>
                    <a:tailEnd/>
                  </a14:hiddenLine>
                </a:ext>
              </a:extLst>
            </p:spPr>
            <p:txBody>
              <a:bodyPr lIns="93247" tIns="46623" rIns="93247" bIns="46623"/>
              <a:lstStyle/>
              <a:p>
                <a:pPr defTabSz="914224" eaLnBrk="1" fontAlgn="auto" hangingPunct="1">
                  <a:spcBef>
                    <a:spcPts val="0"/>
                  </a:spcBef>
                  <a:spcAft>
                    <a:spcPts val="0"/>
                  </a:spcAft>
                  <a:defRPr/>
                </a:pPr>
                <a:endParaRPr lang="sl-SI" sz="1836" kern="0" dirty="0">
                  <a:solidFill>
                    <a:sysClr val="windowText" lastClr="000000"/>
                  </a:solidFill>
                  <a:latin typeface="+mn-lt"/>
                </a:endParaRPr>
              </a:p>
            </p:txBody>
          </p:sp>
          <p:sp>
            <p:nvSpPr>
              <p:cNvPr id="65" name="Freeform 43">
                <a:extLst>
                  <a:ext uri="{FF2B5EF4-FFF2-40B4-BE49-F238E27FC236}">
                    <a16:creationId xmlns:a16="http://schemas.microsoft.com/office/drawing/2014/main" id="{ABAC2608-3245-4EF3-8059-BD3A5807D510}"/>
                  </a:ext>
                </a:extLst>
              </p:cNvPr>
              <p:cNvSpPr>
                <a:spLocks/>
              </p:cNvSpPr>
              <p:nvPr/>
            </p:nvSpPr>
            <p:spPr bwMode="auto">
              <a:xfrm>
                <a:off x="10497451" y="3247286"/>
                <a:ext cx="63612" cy="293330"/>
              </a:xfrm>
              <a:custGeom>
                <a:avLst/>
                <a:gdLst>
                  <a:gd name="T0" fmla="*/ 33 w 40"/>
                  <a:gd name="T1" fmla="*/ 185 h 185"/>
                  <a:gd name="T2" fmla="*/ 5 w 40"/>
                  <a:gd name="T3" fmla="*/ 185 h 185"/>
                  <a:gd name="T4" fmla="*/ 0 w 40"/>
                  <a:gd name="T5" fmla="*/ 0 h 185"/>
                  <a:gd name="T6" fmla="*/ 40 w 40"/>
                  <a:gd name="T7" fmla="*/ 0 h 185"/>
                  <a:gd name="T8" fmla="*/ 33 w 40"/>
                  <a:gd name="T9" fmla="*/ 185 h 185"/>
                </a:gdLst>
                <a:ahLst/>
                <a:cxnLst>
                  <a:cxn ang="0">
                    <a:pos x="T0" y="T1"/>
                  </a:cxn>
                  <a:cxn ang="0">
                    <a:pos x="T2" y="T3"/>
                  </a:cxn>
                  <a:cxn ang="0">
                    <a:pos x="T4" y="T5"/>
                  </a:cxn>
                  <a:cxn ang="0">
                    <a:pos x="T6" y="T7"/>
                  </a:cxn>
                  <a:cxn ang="0">
                    <a:pos x="T8" y="T9"/>
                  </a:cxn>
                </a:cxnLst>
                <a:rect l="0" t="0" r="r" b="b"/>
                <a:pathLst>
                  <a:path w="40" h="185">
                    <a:moveTo>
                      <a:pt x="33" y="185"/>
                    </a:moveTo>
                    <a:lnTo>
                      <a:pt x="5" y="185"/>
                    </a:lnTo>
                    <a:lnTo>
                      <a:pt x="0" y="0"/>
                    </a:lnTo>
                    <a:lnTo>
                      <a:pt x="40" y="0"/>
                    </a:lnTo>
                    <a:lnTo>
                      <a:pt x="33" y="185"/>
                    </a:lnTo>
                    <a:close/>
                  </a:path>
                </a:pathLst>
              </a:custGeom>
              <a:solidFill>
                <a:srgbClr val="EB3C00"/>
              </a:solidFill>
              <a:ln>
                <a:noFill/>
              </a:ln>
              <a:extLst>
                <a:ext uri="{91240B29-F687-4F45-9708-019B960494DF}">
                  <a14:hiddenLine xmlns:a14="http://schemas.microsoft.com/office/drawing/2010/main" w="9525">
                    <a:solidFill>
                      <a:srgbClr val="000000"/>
                    </a:solidFill>
                    <a:round/>
                    <a:headEnd/>
                    <a:tailEnd/>
                  </a14:hiddenLine>
                </a:ext>
              </a:extLst>
            </p:spPr>
            <p:txBody>
              <a:bodyPr lIns="93247" tIns="46623" rIns="93247" bIns="46623"/>
              <a:lstStyle/>
              <a:p>
                <a:pPr defTabSz="914224" eaLnBrk="1" fontAlgn="auto" hangingPunct="1">
                  <a:spcBef>
                    <a:spcPts val="0"/>
                  </a:spcBef>
                  <a:spcAft>
                    <a:spcPts val="0"/>
                  </a:spcAft>
                  <a:defRPr/>
                </a:pPr>
                <a:endParaRPr lang="sl-SI" sz="1836" kern="0" dirty="0">
                  <a:solidFill>
                    <a:sysClr val="windowText" lastClr="000000"/>
                  </a:solidFill>
                  <a:latin typeface="+mn-lt"/>
                </a:endParaRPr>
              </a:p>
            </p:txBody>
          </p:sp>
          <p:sp>
            <p:nvSpPr>
              <p:cNvPr id="66" name="Freeform 44">
                <a:extLst>
                  <a:ext uri="{FF2B5EF4-FFF2-40B4-BE49-F238E27FC236}">
                    <a16:creationId xmlns:a16="http://schemas.microsoft.com/office/drawing/2014/main" id="{42DA392D-438F-4EA9-A644-3DDFE71DB668}"/>
                  </a:ext>
                </a:extLst>
              </p:cNvPr>
              <p:cNvSpPr>
                <a:spLocks/>
              </p:cNvSpPr>
              <p:nvPr/>
            </p:nvSpPr>
            <p:spPr bwMode="auto">
              <a:xfrm>
                <a:off x="10562990" y="3247286"/>
                <a:ext cx="65539" cy="293330"/>
              </a:xfrm>
              <a:custGeom>
                <a:avLst/>
                <a:gdLst>
                  <a:gd name="T0" fmla="*/ 37 w 41"/>
                  <a:gd name="T1" fmla="*/ 185 h 185"/>
                  <a:gd name="T2" fmla="*/ 8 w 41"/>
                  <a:gd name="T3" fmla="*/ 185 h 185"/>
                  <a:gd name="T4" fmla="*/ 0 w 41"/>
                  <a:gd name="T5" fmla="*/ 0 h 185"/>
                  <a:gd name="T6" fmla="*/ 41 w 41"/>
                  <a:gd name="T7" fmla="*/ 0 h 185"/>
                  <a:gd name="T8" fmla="*/ 37 w 41"/>
                  <a:gd name="T9" fmla="*/ 185 h 185"/>
                </a:gdLst>
                <a:ahLst/>
                <a:cxnLst>
                  <a:cxn ang="0">
                    <a:pos x="T0" y="T1"/>
                  </a:cxn>
                  <a:cxn ang="0">
                    <a:pos x="T2" y="T3"/>
                  </a:cxn>
                  <a:cxn ang="0">
                    <a:pos x="T4" y="T5"/>
                  </a:cxn>
                  <a:cxn ang="0">
                    <a:pos x="T6" y="T7"/>
                  </a:cxn>
                  <a:cxn ang="0">
                    <a:pos x="T8" y="T9"/>
                  </a:cxn>
                </a:cxnLst>
                <a:rect l="0" t="0" r="r" b="b"/>
                <a:pathLst>
                  <a:path w="41" h="185">
                    <a:moveTo>
                      <a:pt x="37" y="185"/>
                    </a:moveTo>
                    <a:lnTo>
                      <a:pt x="8" y="185"/>
                    </a:lnTo>
                    <a:lnTo>
                      <a:pt x="0" y="0"/>
                    </a:lnTo>
                    <a:lnTo>
                      <a:pt x="41" y="0"/>
                    </a:lnTo>
                    <a:lnTo>
                      <a:pt x="37" y="185"/>
                    </a:lnTo>
                    <a:close/>
                  </a:path>
                </a:pathLst>
              </a:custGeom>
              <a:solidFill>
                <a:srgbClr val="EB3C00"/>
              </a:solidFill>
              <a:ln>
                <a:noFill/>
              </a:ln>
              <a:extLst>
                <a:ext uri="{91240B29-F687-4F45-9708-019B960494DF}">
                  <a14:hiddenLine xmlns:a14="http://schemas.microsoft.com/office/drawing/2010/main" w="9525">
                    <a:solidFill>
                      <a:srgbClr val="000000"/>
                    </a:solidFill>
                    <a:round/>
                    <a:headEnd/>
                    <a:tailEnd/>
                  </a14:hiddenLine>
                </a:ext>
              </a:extLst>
            </p:spPr>
            <p:txBody>
              <a:bodyPr lIns="93247" tIns="46623" rIns="93247" bIns="46623"/>
              <a:lstStyle/>
              <a:p>
                <a:pPr defTabSz="914224" eaLnBrk="1" fontAlgn="auto" hangingPunct="1">
                  <a:spcBef>
                    <a:spcPts val="0"/>
                  </a:spcBef>
                  <a:spcAft>
                    <a:spcPts val="0"/>
                  </a:spcAft>
                  <a:defRPr/>
                </a:pPr>
                <a:endParaRPr lang="sl-SI" sz="1836" kern="0" dirty="0">
                  <a:solidFill>
                    <a:sysClr val="windowText" lastClr="000000"/>
                  </a:solidFill>
                  <a:latin typeface="+mn-lt"/>
                </a:endParaRPr>
              </a:p>
            </p:txBody>
          </p:sp>
          <p:sp>
            <p:nvSpPr>
              <p:cNvPr id="67" name="Freeform 45">
                <a:extLst>
                  <a:ext uri="{FF2B5EF4-FFF2-40B4-BE49-F238E27FC236}">
                    <a16:creationId xmlns:a16="http://schemas.microsoft.com/office/drawing/2014/main" id="{CF505850-6DF8-49C4-BBF1-93A645DF1912}"/>
                  </a:ext>
                </a:extLst>
              </p:cNvPr>
              <p:cNvSpPr>
                <a:spLocks/>
              </p:cNvSpPr>
              <p:nvPr/>
            </p:nvSpPr>
            <p:spPr bwMode="auto">
              <a:xfrm>
                <a:off x="10424202" y="3220269"/>
                <a:ext cx="32770" cy="36667"/>
              </a:xfrm>
              <a:custGeom>
                <a:avLst/>
                <a:gdLst>
                  <a:gd name="T0" fmla="*/ 0 w 25"/>
                  <a:gd name="T1" fmla="*/ 0 h 28"/>
                  <a:gd name="T2" fmla="*/ 0 w 25"/>
                  <a:gd name="T3" fmla="*/ 15 h 28"/>
                  <a:gd name="T4" fmla="*/ 13 w 25"/>
                  <a:gd name="T5" fmla="*/ 28 h 28"/>
                  <a:gd name="T6" fmla="*/ 25 w 25"/>
                  <a:gd name="T7" fmla="*/ 15 h 28"/>
                  <a:gd name="T8" fmla="*/ 25 w 25"/>
                  <a:gd name="T9" fmla="*/ 0 h 28"/>
                  <a:gd name="T10" fmla="*/ 0 w 25"/>
                  <a:gd name="T11" fmla="*/ 0 h 28"/>
                </a:gdLst>
                <a:ahLst/>
                <a:cxnLst>
                  <a:cxn ang="0">
                    <a:pos x="T0" y="T1"/>
                  </a:cxn>
                  <a:cxn ang="0">
                    <a:pos x="T2" y="T3"/>
                  </a:cxn>
                  <a:cxn ang="0">
                    <a:pos x="T4" y="T5"/>
                  </a:cxn>
                  <a:cxn ang="0">
                    <a:pos x="T6" y="T7"/>
                  </a:cxn>
                  <a:cxn ang="0">
                    <a:pos x="T8" y="T9"/>
                  </a:cxn>
                  <a:cxn ang="0">
                    <a:pos x="T10" y="T11"/>
                  </a:cxn>
                </a:cxnLst>
                <a:rect l="0" t="0" r="r" b="b"/>
                <a:pathLst>
                  <a:path w="25" h="28">
                    <a:moveTo>
                      <a:pt x="0" y="0"/>
                    </a:moveTo>
                    <a:cubicBezTo>
                      <a:pt x="0" y="15"/>
                      <a:pt x="0" y="15"/>
                      <a:pt x="0" y="15"/>
                    </a:cubicBezTo>
                    <a:cubicBezTo>
                      <a:pt x="0" y="22"/>
                      <a:pt x="6" y="28"/>
                      <a:pt x="13" y="28"/>
                    </a:cubicBezTo>
                    <a:cubicBezTo>
                      <a:pt x="20" y="28"/>
                      <a:pt x="25" y="22"/>
                      <a:pt x="25" y="15"/>
                    </a:cubicBezTo>
                    <a:cubicBezTo>
                      <a:pt x="25" y="0"/>
                      <a:pt x="25" y="0"/>
                      <a:pt x="25" y="0"/>
                    </a:cubicBezTo>
                    <a:lnTo>
                      <a:pt x="0" y="0"/>
                    </a:lnTo>
                    <a:close/>
                  </a:path>
                </a:pathLst>
              </a:custGeom>
              <a:solidFill>
                <a:srgbClr val="FFB900"/>
              </a:solidFill>
              <a:ln>
                <a:noFill/>
              </a:ln>
              <a:extLst>
                <a:ext uri="{91240B29-F687-4F45-9708-019B960494DF}">
                  <a14:hiddenLine xmlns:a14="http://schemas.microsoft.com/office/drawing/2010/main" w="9525">
                    <a:solidFill>
                      <a:srgbClr val="000000"/>
                    </a:solidFill>
                    <a:round/>
                    <a:headEnd/>
                    <a:tailEnd/>
                  </a14:hiddenLine>
                </a:ext>
              </a:extLst>
            </p:spPr>
            <p:txBody>
              <a:bodyPr lIns="93247" tIns="46623" rIns="93247" bIns="46623"/>
              <a:lstStyle/>
              <a:p>
                <a:pPr defTabSz="914224" eaLnBrk="1" fontAlgn="auto" hangingPunct="1">
                  <a:spcBef>
                    <a:spcPts val="0"/>
                  </a:spcBef>
                  <a:spcAft>
                    <a:spcPts val="0"/>
                  </a:spcAft>
                  <a:defRPr/>
                </a:pPr>
                <a:endParaRPr lang="sl-SI" sz="1836" kern="0" dirty="0">
                  <a:solidFill>
                    <a:sysClr val="windowText" lastClr="000000"/>
                  </a:solidFill>
                  <a:latin typeface="+mn-lt"/>
                </a:endParaRPr>
              </a:p>
            </p:txBody>
          </p:sp>
          <p:sp>
            <p:nvSpPr>
              <p:cNvPr id="68" name="Freeform 46">
                <a:extLst>
                  <a:ext uri="{FF2B5EF4-FFF2-40B4-BE49-F238E27FC236}">
                    <a16:creationId xmlns:a16="http://schemas.microsoft.com/office/drawing/2014/main" id="{94936EAF-0CFE-486E-AEE2-6CB7A3A2A7EB}"/>
                  </a:ext>
                </a:extLst>
              </p:cNvPr>
              <p:cNvSpPr>
                <a:spLocks/>
              </p:cNvSpPr>
              <p:nvPr/>
            </p:nvSpPr>
            <p:spPr bwMode="auto">
              <a:xfrm>
                <a:off x="10670936" y="3220269"/>
                <a:ext cx="32770" cy="36667"/>
              </a:xfrm>
              <a:custGeom>
                <a:avLst/>
                <a:gdLst>
                  <a:gd name="T0" fmla="*/ 0 w 26"/>
                  <a:gd name="T1" fmla="*/ 0 h 28"/>
                  <a:gd name="T2" fmla="*/ 0 w 26"/>
                  <a:gd name="T3" fmla="*/ 15 h 28"/>
                  <a:gd name="T4" fmla="*/ 13 w 26"/>
                  <a:gd name="T5" fmla="*/ 28 h 28"/>
                  <a:gd name="T6" fmla="*/ 26 w 26"/>
                  <a:gd name="T7" fmla="*/ 15 h 28"/>
                  <a:gd name="T8" fmla="*/ 26 w 26"/>
                  <a:gd name="T9" fmla="*/ 0 h 28"/>
                  <a:gd name="T10" fmla="*/ 0 w 26"/>
                  <a:gd name="T11" fmla="*/ 0 h 28"/>
                </a:gdLst>
                <a:ahLst/>
                <a:cxnLst>
                  <a:cxn ang="0">
                    <a:pos x="T0" y="T1"/>
                  </a:cxn>
                  <a:cxn ang="0">
                    <a:pos x="T2" y="T3"/>
                  </a:cxn>
                  <a:cxn ang="0">
                    <a:pos x="T4" y="T5"/>
                  </a:cxn>
                  <a:cxn ang="0">
                    <a:pos x="T6" y="T7"/>
                  </a:cxn>
                  <a:cxn ang="0">
                    <a:pos x="T8" y="T9"/>
                  </a:cxn>
                  <a:cxn ang="0">
                    <a:pos x="T10" y="T11"/>
                  </a:cxn>
                </a:cxnLst>
                <a:rect l="0" t="0" r="r" b="b"/>
                <a:pathLst>
                  <a:path w="26" h="28">
                    <a:moveTo>
                      <a:pt x="0" y="0"/>
                    </a:moveTo>
                    <a:cubicBezTo>
                      <a:pt x="0" y="15"/>
                      <a:pt x="0" y="15"/>
                      <a:pt x="0" y="15"/>
                    </a:cubicBezTo>
                    <a:cubicBezTo>
                      <a:pt x="0" y="22"/>
                      <a:pt x="6" y="28"/>
                      <a:pt x="13" y="28"/>
                    </a:cubicBezTo>
                    <a:cubicBezTo>
                      <a:pt x="20" y="28"/>
                      <a:pt x="26" y="22"/>
                      <a:pt x="26" y="15"/>
                    </a:cubicBezTo>
                    <a:cubicBezTo>
                      <a:pt x="26" y="0"/>
                      <a:pt x="26" y="0"/>
                      <a:pt x="26" y="0"/>
                    </a:cubicBezTo>
                    <a:lnTo>
                      <a:pt x="0" y="0"/>
                    </a:lnTo>
                    <a:close/>
                  </a:path>
                </a:pathLst>
              </a:custGeom>
              <a:solidFill>
                <a:srgbClr val="FFB900"/>
              </a:solidFill>
              <a:ln>
                <a:noFill/>
              </a:ln>
              <a:extLst>
                <a:ext uri="{91240B29-F687-4F45-9708-019B960494DF}">
                  <a14:hiddenLine xmlns:a14="http://schemas.microsoft.com/office/drawing/2010/main" w="9525">
                    <a:solidFill>
                      <a:srgbClr val="000000"/>
                    </a:solidFill>
                    <a:round/>
                    <a:headEnd/>
                    <a:tailEnd/>
                  </a14:hiddenLine>
                </a:ext>
              </a:extLst>
            </p:spPr>
            <p:txBody>
              <a:bodyPr lIns="93247" tIns="46623" rIns="93247" bIns="46623"/>
              <a:lstStyle/>
              <a:p>
                <a:pPr defTabSz="914224" eaLnBrk="1" fontAlgn="auto" hangingPunct="1">
                  <a:spcBef>
                    <a:spcPts val="0"/>
                  </a:spcBef>
                  <a:spcAft>
                    <a:spcPts val="0"/>
                  </a:spcAft>
                  <a:defRPr/>
                </a:pPr>
                <a:endParaRPr lang="sl-SI" sz="1836" kern="0" dirty="0">
                  <a:solidFill>
                    <a:sysClr val="windowText" lastClr="000000"/>
                  </a:solidFill>
                  <a:latin typeface="+mn-lt"/>
                </a:endParaRPr>
              </a:p>
            </p:txBody>
          </p:sp>
          <p:sp>
            <p:nvSpPr>
              <p:cNvPr id="69" name="Freeform 47">
                <a:extLst>
                  <a:ext uri="{FF2B5EF4-FFF2-40B4-BE49-F238E27FC236}">
                    <a16:creationId xmlns:a16="http://schemas.microsoft.com/office/drawing/2014/main" id="{957F52D4-C239-4328-B278-A621ECFEDDDE}"/>
                  </a:ext>
                </a:extLst>
              </p:cNvPr>
              <p:cNvSpPr>
                <a:spLocks/>
              </p:cNvSpPr>
              <p:nvPr/>
            </p:nvSpPr>
            <p:spPr bwMode="auto">
              <a:xfrm>
                <a:off x="10482030" y="2928869"/>
                <a:ext cx="161919" cy="318417"/>
              </a:xfrm>
              <a:custGeom>
                <a:avLst/>
                <a:gdLst>
                  <a:gd name="T0" fmla="*/ 67 w 102"/>
                  <a:gd name="T1" fmla="*/ 0 h 200"/>
                  <a:gd name="T2" fmla="*/ 51 w 102"/>
                  <a:gd name="T3" fmla="*/ 125 h 200"/>
                  <a:gd name="T4" fmla="*/ 35 w 102"/>
                  <a:gd name="T5" fmla="*/ 0 h 200"/>
                  <a:gd name="T6" fmla="*/ 0 w 102"/>
                  <a:gd name="T7" fmla="*/ 10 h 200"/>
                  <a:gd name="T8" fmla="*/ 3 w 102"/>
                  <a:gd name="T9" fmla="*/ 200 h 200"/>
                  <a:gd name="T10" fmla="*/ 100 w 102"/>
                  <a:gd name="T11" fmla="*/ 200 h 200"/>
                  <a:gd name="T12" fmla="*/ 102 w 102"/>
                  <a:gd name="T13" fmla="*/ 10 h 200"/>
                  <a:gd name="T14" fmla="*/ 67 w 102"/>
                  <a:gd name="T15" fmla="*/ 0 h 200"/>
                </a:gdLst>
                <a:ahLst/>
                <a:cxnLst>
                  <a:cxn ang="0">
                    <a:pos x="T0" y="T1"/>
                  </a:cxn>
                  <a:cxn ang="0">
                    <a:pos x="T2" y="T3"/>
                  </a:cxn>
                  <a:cxn ang="0">
                    <a:pos x="T4" y="T5"/>
                  </a:cxn>
                  <a:cxn ang="0">
                    <a:pos x="T6" y="T7"/>
                  </a:cxn>
                  <a:cxn ang="0">
                    <a:pos x="T8" y="T9"/>
                  </a:cxn>
                  <a:cxn ang="0">
                    <a:pos x="T10" y="T11"/>
                  </a:cxn>
                  <a:cxn ang="0">
                    <a:pos x="T12" y="T13"/>
                  </a:cxn>
                  <a:cxn ang="0">
                    <a:pos x="T14" y="T15"/>
                  </a:cxn>
                </a:cxnLst>
                <a:rect l="0" t="0" r="r" b="b"/>
                <a:pathLst>
                  <a:path w="102" h="200">
                    <a:moveTo>
                      <a:pt x="67" y="0"/>
                    </a:moveTo>
                    <a:lnTo>
                      <a:pt x="51" y="125"/>
                    </a:lnTo>
                    <a:lnTo>
                      <a:pt x="35" y="0"/>
                    </a:lnTo>
                    <a:lnTo>
                      <a:pt x="0" y="10"/>
                    </a:lnTo>
                    <a:lnTo>
                      <a:pt x="3" y="200"/>
                    </a:lnTo>
                    <a:lnTo>
                      <a:pt x="100" y="200"/>
                    </a:lnTo>
                    <a:lnTo>
                      <a:pt x="102" y="10"/>
                    </a:lnTo>
                    <a:lnTo>
                      <a:pt x="67" y="0"/>
                    </a:lnTo>
                    <a:close/>
                  </a:path>
                </a:pathLst>
              </a:custGeom>
              <a:solidFill>
                <a:srgbClr val="000000"/>
              </a:solidFill>
              <a:ln>
                <a:noFill/>
              </a:ln>
              <a:extLst>
                <a:ext uri="{91240B29-F687-4F45-9708-019B960494DF}">
                  <a14:hiddenLine xmlns:a14="http://schemas.microsoft.com/office/drawing/2010/main" w="9525">
                    <a:solidFill>
                      <a:srgbClr val="000000"/>
                    </a:solidFill>
                    <a:round/>
                    <a:headEnd/>
                    <a:tailEnd/>
                  </a14:hiddenLine>
                </a:ext>
              </a:extLst>
            </p:spPr>
            <p:txBody>
              <a:bodyPr lIns="93247" tIns="46623" rIns="93247" bIns="46623"/>
              <a:lstStyle/>
              <a:p>
                <a:pPr defTabSz="914224" eaLnBrk="1" fontAlgn="auto" hangingPunct="1">
                  <a:spcBef>
                    <a:spcPts val="0"/>
                  </a:spcBef>
                  <a:spcAft>
                    <a:spcPts val="0"/>
                  </a:spcAft>
                  <a:defRPr/>
                </a:pPr>
                <a:endParaRPr lang="sl-SI" sz="1836" kern="0" dirty="0">
                  <a:solidFill>
                    <a:sysClr val="windowText" lastClr="000000"/>
                  </a:solidFill>
                  <a:latin typeface="+mn-lt"/>
                </a:endParaRPr>
              </a:p>
            </p:txBody>
          </p:sp>
          <p:sp>
            <p:nvSpPr>
              <p:cNvPr id="70" name="Freeform 48">
                <a:extLst>
                  <a:ext uri="{FF2B5EF4-FFF2-40B4-BE49-F238E27FC236}">
                    <a16:creationId xmlns:a16="http://schemas.microsoft.com/office/drawing/2014/main" id="{3F102131-7781-4235-9DF3-6C81ABA0CC74}"/>
                  </a:ext>
                </a:extLst>
              </p:cNvPr>
              <p:cNvSpPr>
                <a:spLocks/>
              </p:cNvSpPr>
              <p:nvPr/>
            </p:nvSpPr>
            <p:spPr bwMode="auto">
              <a:xfrm>
                <a:off x="10605397" y="2838167"/>
                <a:ext cx="0" cy="1930"/>
              </a:xfrm>
              <a:custGeom>
                <a:avLst/>
                <a:gdLst>
                  <a:gd name="T0" fmla="*/ 1 h 1"/>
                  <a:gd name="T1" fmla="*/ 0 h 1"/>
                  <a:gd name="T2" fmla="*/ 1 h 1"/>
                </a:gdLst>
                <a:ahLst/>
                <a:cxnLst>
                  <a:cxn ang="0">
                    <a:pos x="0" y="T0"/>
                  </a:cxn>
                  <a:cxn ang="0">
                    <a:pos x="0" y="T1"/>
                  </a:cxn>
                  <a:cxn ang="0">
                    <a:pos x="0" y="T2"/>
                  </a:cxn>
                </a:cxnLst>
                <a:rect l="0" t="0" r="r" b="b"/>
                <a:pathLst>
                  <a:path h="1">
                    <a:moveTo>
                      <a:pt x="0" y="1"/>
                    </a:moveTo>
                    <a:cubicBezTo>
                      <a:pt x="0" y="0"/>
                      <a:pt x="0" y="0"/>
                      <a:pt x="0" y="0"/>
                    </a:cubicBezTo>
                    <a:cubicBezTo>
                      <a:pt x="0" y="0"/>
                      <a:pt x="0" y="0"/>
                      <a:pt x="0" y="1"/>
                    </a:cubicBezTo>
                    <a:close/>
                  </a:path>
                </a:pathLst>
              </a:custGeom>
              <a:solidFill>
                <a:srgbClr val="FFD60A"/>
              </a:solidFill>
              <a:ln>
                <a:noFill/>
              </a:ln>
              <a:extLst>
                <a:ext uri="{91240B29-F687-4F45-9708-019B960494DF}">
                  <a14:hiddenLine xmlns:a14="http://schemas.microsoft.com/office/drawing/2010/main" w="9525">
                    <a:solidFill>
                      <a:srgbClr val="000000"/>
                    </a:solidFill>
                    <a:round/>
                    <a:headEnd/>
                    <a:tailEnd/>
                  </a14:hiddenLine>
                </a:ext>
              </a:extLst>
            </p:spPr>
            <p:txBody>
              <a:bodyPr lIns="93247" tIns="46623" rIns="93247" bIns="46623"/>
              <a:lstStyle/>
              <a:p>
                <a:pPr defTabSz="914224" eaLnBrk="1" fontAlgn="auto" hangingPunct="1">
                  <a:spcBef>
                    <a:spcPts val="0"/>
                  </a:spcBef>
                  <a:spcAft>
                    <a:spcPts val="0"/>
                  </a:spcAft>
                  <a:defRPr/>
                </a:pPr>
                <a:endParaRPr lang="sl-SI" sz="1836" kern="0" dirty="0">
                  <a:solidFill>
                    <a:sysClr val="windowText" lastClr="000000"/>
                  </a:solidFill>
                  <a:latin typeface="+mn-lt"/>
                </a:endParaRPr>
              </a:p>
            </p:txBody>
          </p:sp>
          <p:sp>
            <p:nvSpPr>
              <p:cNvPr id="71" name="Freeform 49">
                <a:extLst>
                  <a:ext uri="{FF2B5EF4-FFF2-40B4-BE49-F238E27FC236}">
                    <a16:creationId xmlns:a16="http://schemas.microsoft.com/office/drawing/2014/main" id="{3B2B52A6-5004-4612-B3DE-C540C80904EC}"/>
                  </a:ext>
                </a:extLst>
              </p:cNvPr>
              <p:cNvSpPr>
                <a:spLocks/>
              </p:cNvSpPr>
              <p:nvPr/>
            </p:nvSpPr>
            <p:spPr bwMode="auto">
              <a:xfrm>
                <a:off x="10605397" y="2836238"/>
                <a:ext cx="0" cy="0"/>
              </a:xfrm>
              <a:custGeom>
                <a:avLst/>
                <a:gdLst/>
                <a:ahLst/>
                <a:cxnLst>
                  <a:cxn ang="0">
                    <a:pos x="0" y="0"/>
                  </a:cxn>
                  <a:cxn ang="0">
                    <a:pos x="0" y="0"/>
                  </a:cxn>
                  <a:cxn ang="0">
                    <a:pos x="0" y="0"/>
                  </a:cxn>
                </a:cxnLst>
                <a:rect l="0" t="0" r="r" b="b"/>
                <a:pathLst>
                  <a:path>
                    <a:moveTo>
                      <a:pt x="0" y="0"/>
                    </a:moveTo>
                    <a:cubicBezTo>
                      <a:pt x="0" y="0"/>
                      <a:pt x="0" y="0"/>
                      <a:pt x="0" y="0"/>
                    </a:cubicBezTo>
                    <a:cubicBezTo>
                      <a:pt x="0" y="0"/>
                      <a:pt x="0" y="0"/>
                      <a:pt x="0" y="0"/>
                    </a:cubicBezTo>
                    <a:close/>
                  </a:path>
                </a:pathLst>
              </a:custGeom>
              <a:solidFill>
                <a:srgbClr val="FFD60A"/>
              </a:solidFill>
              <a:ln>
                <a:noFill/>
              </a:ln>
              <a:extLst>
                <a:ext uri="{91240B29-F687-4F45-9708-019B960494DF}">
                  <a14:hiddenLine xmlns:a14="http://schemas.microsoft.com/office/drawing/2010/main" w="9525">
                    <a:solidFill>
                      <a:srgbClr val="000000"/>
                    </a:solidFill>
                    <a:round/>
                    <a:headEnd/>
                    <a:tailEnd/>
                  </a14:hiddenLine>
                </a:ext>
              </a:extLst>
            </p:spPr>
            <p:txBody>
              <a:bodyPr lIns="93247" tIns="46623" rIns="93247" bIns="46623"/>
              <a:lstStyle/>
              <a:p>
                <a:pPr defTabSz="914224" eaLnBrk="1" fontAlgn="auto" hangingPunct="1">
                  <a:spcBef>
                    <a:spcPts val="0"/>
                  </a:spcBef>
                  <a:spcAft>
                    <a:spcPts val="0"/>
                  </a:spcAft>
                  <a:defRPr/>
                </a:pPr>
                <a:endParaRPr lang="sl-SI" sz="1836" kern="0" dirty="0">
                  <a:solidFill>
                    <a:sysClr val="windowText" lastClr="000000"/>
                  </a:solidFill>
                  <a:latin typeface="+mn-lt"/>
                </a:endParaRPr>
              </a:p>
            </p:txBody>
          </p:sp>
          <p:sp>
            <p:nvSpPr>
              <p:cNvPr id="72" name="Freeform 50">
                <a:extLst>
                  <a:ext uri="{FF2B5EF4-FFF2-40B4-BE49-F238E27FC236}">
                    <a16:creationId xmlns:a16="http://schemas.microsoft.com/office/drawing/2014/main" id="{FD90F068-770A-406F-81B3-64CCB028A5E1}"/>
                  </a:ext>
                </a:extLst>
              </p:cNvPr>
              <p:cNvSpPr>
                <a:spLocks/>
              </p:cNvSpPr>
              <p:nvPr/>
            </p:nvSpPr>
            <p:spPr bwMode="auto">
              <a:xfrm>
                <a:off x="10601542" y="2834308"/>
                <a:ext cx="0" cy="0"/>
              </a:xfrm>
              <a:custGeom>
                <a:avLst/>
                <a:gdLst/>
                <a:ahLst/>
                <a:cxnLst>
                  <a:cxn ang="0">
                    <a:pos x="0" y="0"/>
                  </a:cxn>
                  <a:cxn ang="0">
                    <a:pos x="0" y="0"/>
                  </a:cxn>
                  <a:cxn ang="0">
                    <a:pos x="0" y="0"/>
                  </a:cxn>
                </a:cxnLst>
                <a:rect l="0" t="0" r="r" b="b"/>
                <a:pathLst>
                  <a:path>
                    <a:moveTo>
                      <a:pt x="0" y="0"/>
                    </a:moveTo>
                    <a:cubicBezTo>
                      <a:pt x="0" y="0"/>
                      <a:pt x="0" y="0"/>
                      <a:pt x="0" y="0"/>
                    </a:cubicBezTo>
                    <a:cubicBezTo>
                      <a:pt x="0" y="0"/>
                      <a:pt x="0" y="0"/>
                      <a:pt x="0" y="0"/>
                    </a:cubicBezTo>
                    <a:close/>
                  </a:path>
                </a:pathLst>
              </a:custGeom>
              <a:solidFill>
                <a:srgbClr val="FFD60A"/>
              </a:solidFill>
              <a:ln>
                <a:noFill/>
              </a:ln>
              <a:extLst>
                <a:ext uri="{91240B29-F687-4F45-9708-019B960494DF}">
                  <a14:hiddenLine xmlns:a14="http://schemas.microsoft.com/office/drawing/2010/main" w="9525">
                    <a:solidFill>
                      <a:srgbClr val="000000"/>
                    </a:solidFill>
                    <a:round/>
                    <a:headEnd/>
                    <a:tailEnd/>
                  </a14:hiddenLine>
                </a:ext>
              </a:extLst>
            </p:spPr>
            <p:txBody>
              <a:bodyPr lIns="93247" tIns="46623" rIns="93247" bIns="46623"/>
              <a:lstStyle/>
              <a:p>
                <a:pPr defTabSz="914224" eaLnBrk="1" fontAlgn="auto" hangingPunct="1">
                  <a:spcBef>
                    <a:spcPts val="0"/>
                  </a:spcBef>
                  <a:spcAft>
                    <a:spcPts val="0"/>
                  </a:spcAft>
                  <a:defRPr/>
                </a:pPr>
                <a:endParaRPr lang="sl-SI" sz="1836" kern="0" dirty="0">
                  <a:solidFill>
                    <a:sysClr val="windowText" lastClr="000000"/>
                  </a:solidFill>
                  <a:latin typeface="+mn-lt"/>
                </a:endParaRPr>
              </a:p>
            </p:txBody>
          </p:sp>
          <p:sp>
            <p:nvSpPr>
              <p:cNvPr id="73" name="Freeform 51">
                <a:extLst>
                  <a:ext uri="{FF2B5EF4-FFF2-40B4-BE49-F238E27FC236}">
                    <a16:creationId xmlns:a16="http://schemas.microsoft.com/office/drawing/2014/main" id="{D52A610F-EE83-494D-A7B2-9FAFECC92686}"/>
                  </a:ext>
                </a:extLst>
              </p:cNvPr>
              <p:cNvSpPr>
                <a:spLocks/>
              </p:cNvSpPr>
              <p:nvPr/>
            </p:nvSpPr>
            <p:spPr bwMode="auto">
              <a:xfrm>
                <a:off x="10603470" y="2836238"/>
                <a:ext cx="0" cy="0"/>
              </a:xfrm>
              <a:custGeom>
                <a:avLst/>
                <a:gdLst/>
                <a:ahLst/>
                <a:cxnLst>
                  <a:cxn ang="0">
                    <a:pos x="0" y="0"/>
                  </a:cxn>
                  <a:cxn ang="0">
                    <a:pos x="0" y="0"/>
                  </a:cxn>
                  <a:cxn ang="0">
                    <a:pos x="0" y="0"/>
                  </a:cxn>
                </a:cxnLst>
                <a:rect l="0" t="0" r="r" b="b"/>
                <a:pathLst>
                  <a:path>
                    <a:moveTo>
                      <a:pt x="0" y="0"/>
                    </a:moveTo>
                    <a:cubicBezTo>
                      <a:pt x="0" y="0"/>
                      <a:pt x="0" y="0"/>
                      <a:pt x="0" y="0"/>
                    </a:cubicBezTo>
                    <a:cubicBezTo>
                      <a:pt x="0" y="0"/>
                      <a:pt x="0" y="0"/>
                      <a:pt x="0" y="0"/>
                    </a:cubicBezTo>
                    <a:close/>
                  </a:path>
                </a:pathLst>
              </a:custGeom>
              <a:solidFill>
                <a:srgbClr val="FFD60A"/>
              </a:solidFill>
              <a:ln>
                <a:noFill/>
              </a:ln>
              <a:extLst>
                <a:ext uri="{91240B29-F687-4F45-9708-019B960494DF}">
                  <a14:hiddenLine xmlns:a14="http://schemas.microsoft.com/office/drawing/2010/main" w="9525">
                    <a:solidFill>
                      <a:srgbClr val="000000"/>
                    </a:solidFill>
                    <a:round/>
                    <a:headEnd/>
                    <a:tailEnd/>
                  </a14:hiddenLine>
                </a:ext>
              </a:extLst>
            </p:spPr>
            <p:txBody>
              <a:bodyPr lIns="93247" tIns="46623" rIns="93247" bIns="46623"/>
              <a:lstStyle/>
              <a:p>
                <a:pPr defTabSz="914224" eaLnBrk="1" fontAlgn="auto" hangingPunct="1">
                  <a:spcBef>
                    <a:spcPts val="0"/>
                  </a:spcBef>
                  <a:spcAft>
                    <a:spcPts val="0"/>
                  </a:spcAft>
                  <a:defRPr/>
                </a:pPr>
                <a:endParaRPr lang="sl-SI" sz="1836" kern="0" dirty="0">
                  <a:solidFill>
                    <a:sysClr val="windowText" lastClr="000000"/>
                  </a:solidFill>
                  <a:latin typeface="+mn-lt"/>
                </a:endParaRPr>
              </a:p>
            </p:txBody>
          </p:sp>
          <p:sp>
            <p:nvSpPr>
              <p:cNvPr id="74" name="Freeform 52">
                <a:extLst>
                  <a:ext uri="{FF2B5EF4-FFF2-40B4-BE49-F238E27FC236}">
                    <a16:creationId xmlns:a16="http://schemas.microsoft.com/office/drawing/2014/main" id="{682D33C9-986D-41C3-A5D3-3563B0F2A99C}"/>
                  </a:ext>
                </a:extLst>
              </p:cNvPr>
              <p:cNvSpPr>
                <a:spLocks/>
              </p:cNvSpPr>
              <p:nvPr/>
            </p:nvSpPr>
            <p:spPr bwMode="auto">
              <a:xfrm>
                <a:off x="10524437" y="2834308"/>
                <a:ext cx="0" cy="0"/>
              </a:xfrm>
              <a:custGeom>
                <a:avLst/>
                <a:gdLst/>
                <a:ahLst/>
                <a:cxnLst>
                  <a:cxn ang="0">
                    <a:pos x="0" y="0"/>
                  </a:cxn>
                  <a:cxn ang="0">
                    <a:pos x="0" y="0"/>
                  </a:cxn>
                  <a:cxn ang="0">
                    <a:pos x="0" y="0"/>
                  </a:cxn>
                </a:cxnLst>
                <a:rect l="0" t="0" r="r" b="b"/>
                <a:pathLst>
                  <a:path>
                    <a:moveTo>
                      <a:pt x="0" y="0"/>
                    </a:moveTo>
                    <a:cubicBezTo>
                      <a:pt x="0" y="0"/>
                      <a:pt x="0" y="0"/>
                      <a:pt x="0" y="0"/>
                    </a:cubicBezTo>
                    <a:cubicBezTo>
                      <a:pt x="0" y="0"/>
                      <a:pt x="0" y="0"/>
                      <a:pt x="0" y="0"/>
                    </a:cubicBezTo>
                    <a:close/>
                  </a:path>
                </a:pathLst>
              </a:custGeom>
              <a:solidFill>
                <a:srgbClr val="FFD60A"/>
              </a:solidFill>
              <a:ln>
                <a:noFill/>
              </a:ln>
              <a:extLst>
                <a:ext uri="{91240B29-F687-4F45-9708-019B960494DF}">
                  <a14:hiddenLine xmlns:a14="http://schemas.microsoft.com/office/drawing/2010/main" w="9525">
                    <a:solidFill>
                      <a:srgbClr val="000000"/>
                    </a:solidFill>
                    <a:round/>
                    <a:headEnd/>
                    <a:tailEnd/>
                  </a14:hiddenLine>
                </a:ext>
              </a:extLst>
            </p:spPr>
            <p:txBody>
              <a:bodyPr lIns="93247" tIns="46623" rIns="93247" bIns="46623"/>
              <a:lstStyle/>
              <a:p>
                <a:pPr defTabSz="914224" eaLnBrk="1" fontAlgn="auto" hangingPunct="1">
                  <a:spcBef>
                    <a:spcPts val="0"/>
                  </a:spcBef>
                  <a:spcAft>
                    <a:spcPts val="0"/>
                  </a:spcAft>
                  <a:defRPr/>
                </a:pPr>
                <a:endParaRPr lang="sl-SI" sz="1836" kern="0" dirty="0">
                  <a:solidFill>
                    <a:sysClr val="windowText" lastClr="000000"/>
                  </a:solidFill>
                  <a:latin typeface="+mn-lt"/>
                </a:endParaRPr>
              </a:p>
            </p:txBody>
          </p:sp>
          <p:sp>
            <p:nvSpPr>
              <p:cNvPr id="75" name="Freeform 53">
                <a:extLst>
                  <a:ext uri="{FF2B5EF4-FFF2-40B4-BE49-F238E27FC236}">
                    <a16:creationId xmlns:a16="http://schemas.microsoft.com/office/drawing/2014/main" id="{94CCEF30-B436-416D-86C8-951446F8082F}"/>
                  </a:ext>
                </a:extLst>
              </p:cNvPr>
              <p:cNvSpPr>
                <a:spLocks/>
              </p:cNvSpPr>
              <p:nvPr/>
            </p:nvSpPr>
            <p:spPr bwMode="auto">
              <a:xfrm>
                <a:off x="10605397" y="2840098"/>
                <a:ext cx="0" cy="1929"/>
              </a:xfrm>
              <a:custGeom>
                <a:avLst/>
                <a:gdLst>
                  <a:gd name="T0" fmla="*/ 1 h 1"/>
                  <a:gd name="T1" fmla="*/ 0 h 1"/>
                  <a:gd name="T2" fmla="*/ 1 h 1"/>
                </a:gdLst>
                <a:ahLst/>
                <a:cxnLst>
                  <a:cxn ang="0">
                    <a:pos x="0" y="T0"/>
                  </a:cxn>
                  <a:cxn ang="0">
                    <a:pos x="0" y="T1"/>
                  </a:cxn>
                  <a:cxn ang="0">
                    <a:pos x="0" y="T2"/>
                  </a:cxn>
                </a:cxnLst>
                <a:rect l="0" t="0" r="r" b="b"/>
                <a:pathLst>
                  <a:path h="1">
                    <a:moveTo>
                      <a:pt x="0" y="1"/>
                    </a:moveTo>
                    <a:cubicBezTo>
                      <a:pt x="0" y="1"/>
                      <a:pt x="0" y="0"/>
                      <a:pt x="0" y="0"/>
                    </a:cubicBezTo>
                    <a:cubicBezTo>
                      <a:pt x="0" y="0"/>
                      <a:pt x="0" y="1"/>
                      <a:pt x="0" y="1"/>
                    </a:cubicBezTo>
                    <a:close/>
                  </a:path>
                </a:pathLst>
              </a:custGeom>
              <a:solidFill>
                <a:srgbClr val="FFD60A"/>
              </a:solidFill>
              <a:ln>
                <a:noFill/>
              </a:ln>
              <a:extLst>
                <a:ext uri="{91240B29-F687-4F45-9708-019B960494DF}">
                  <a14:hiddenLine xmlns:a14="http://schemas.microsoft.com/office/drawing/2010/main" w="9525">
                    <a:solidFill>
                      <a:srgbClr val="000000"/>
                    </a:solidFill>
                    <a:round/>
                    <a:headEnd/>
                    <a:tailEnd/>
                  </a14:hiddenLine>
                </a:ext>
              </a:extLst>
            </p:spPr>
            <p:txBody>
              <a:bodyPr lIns="93247" tIns="46623" rIns="93247" bIns="46623"/>
              <a:lstStyle/>
              <a:p>
                <a:pPr defTabSz="914224" eaLnBrk="1" fontAlgn="auto" hangingPunct="1">
                  <a:spcBef>
                    <a:spcPts val="0"/>
                  </a:spcBef>
                  <a:spcAft>
                    <a:spcPts val="0"/>
                  </a:spcAft>
                  <a:defRPr/>
                </a:pPr>
                <a:endParaRPr lang="sl-SI" sz="1836" kern="0" dirty="0">
                  <a:solidFill>
                    <a:sysClr val="windowText" lastClr="000000"/>
                  </a:solidFill>
                  <a:latin typeface="+mn-lt"/>
                </a:endParaRPr>
              </a:p>
            </p:txBody>
          </p:sp>
          <p:sp>
            <p:nvSpPr>
              <p:cNvPr id="76" name="Freeform 54">
                <a:extLst>
                  <a:ext uri="{FF2B5EF4-FFF2-40B4-BE49-F238E27FC236}">
                    <a16:creationId xmlns:a16="http://schemas.microsoft.com/office/drawing/2014/main" id="{545645E5-58B2-4BC4-8657-39EDF479490E}"/>
                  </a:ext>
                </a:extLst>
              </p:cNvPr>
              <p:cNvSpPr>
                <a:spLocks/>
              </p:cNvSpPr>
              <p:nvPr/>
            </p:nvSpPr>
            <p:spPr bwMode="auto">
              <a:xfrm>
                <a:off x="10605397" y="2842027"/>
                <a:ext cx="0" cy="1930"/>
              </a:xfrm>
              <a:custGeom>
                <a:avLst/>
                <a:gdLst>
                  <a:gd name="T0" fmla="*/ 1 h 1"/>
                  <a:gd name="T1" fmla="*/ 0 h 1"/>
                  <a:gd name="T2" fmla="*/ 1 h 1"/>
                </a:gdLst>
                <a:ahLst/>
                <a:cxnLst>
                  <a:cxn ang="0">
                    <a:pos x="0" y="T0"/>
                  </a:cxn>
                  <a:cxn ang="0">
                    <a:pos x="0" y="T1"/>
                  </a:cxn>
                  <a:cxn ang="0">
                    <a:pos x="0" y="T2"/>
                  </a:cxn>
                </a:cxnLst>
                <a:rect l="0" t="0" r="r" b="b"/>
                <a:pathLst>
                  <a:path h="1">
                    <a:moveTo>
                      <a:pt x="0" y="1"/>
                    </a:moveTo>
                    <a:cubicBezTo>
                      <a:pt x="0" y="1"/>
                      <a:pt x="0" y="0"/>
                      <a:pt x="0" y="0"/>
                    </a:cubicBezTo>
                    <a:cubicBezTo>
                      <a:pt x="0" y="0"/>
                      <a:pt x="0" y="1"/>
                      <a:pt x="0" y="1"/>
                    </a:cubicBezTo>
                    <a:close/>
                  </a:path>
                </a:pathLst>
              </a:custGeom>
              <a:solidFill>
                <a:srgbClr val="FFD60A"/>
              </a:solidFill>
              <a:ln>
                <a:noFill/>
              </a:ln>
              <a:extLst>
                <a:ext uri="{91240B29-F687-4F45-9708-019B960494DF}">
                  <a14:hiddenLine xmlns:a14="http://schemas.microsoft.com/office/drawing/2010/main" w="9525">
                    <a:solidFill>
                      <a:srgbClr val="000000"/>
                    </a:solidFill>
                    <a:round/>
                    <a:headEnd/>
                    <a:tailEnd/>
                  </a14:hiddenLine>
                </a:ext>
              </a:extLst>
            </p:spPr>
            <p:txBody>
              <a:bodyPr lIns="93247" tIns="46623" rIns="93247" bIns="46623"/>
              <a:lstStyle/>
              <a:p>
                <a:pPr defTabSz="914224" eaLnBrk="1" fontAlgn="auto" hangingPunct="1">
                  <a:spcBef>
                    <a:spcPts val="0"/>
                  </a:spcBef>
                  <a:spcAft>
                    <a:spcPts val="0"/>
                  </a:spcAft>
                  <a:defRPr/>
                </a:pPr>
                <a:endParaRPr lang="sl-SI" sz="1836" kern="0" dirty="0">
                  <a:solidFill>
                    <a:sysClr val="windowText" lastClr="000000"/>
                  </a:solidFill>
                  <a:latin typeface="+mn-lt"/>
                </a:endParaRPr>
              </a:p>
            </p:txBody>
          </p:sp>
          <p:sp>
            <p:nvSpPr>
              <p:cNvPr id="77" name="Rectangle 55">
                <a:extLst>
                  <a:ext uri="{FF2B5EF4-FFF2-40B4-BE49-F238E27FC236}">
                    <a16:creationId xmlns:a16="http://schemas.microsoft.com/office/drawing/2014/main" id="{25FCABE6-9CF7-439E-BE11-6B885E7B1113}"/>
                  </a:ext>
                </a:extLst>
              </p:cNvPr>
              <p:cNvSpPr>
                <a:spLocks noChangeArrowheads="1"/>
              </p:cNvSpPr>
              <p:nvPr/>
            </p:nvSpPr>
            <p:spPr bwMode="auto">
              <a:xfrm>
                <a:off x="10601542" y="2832378"/>
                <a:ext cx="1928" cy="1929"/>
              </a:xfrm>
              <a:prstGeom prst="rect">
                <a:avLst/>
              </a:prstGeom>
              <a:solidFill>
                <a:srgbClr val="FFD60A"/>
              </a:solidFill>
              <a:ln>
                <a:noFill/>
              </a:ln>
              <a:extLst>
                <a:ext uri="{91240B29-F687-4F45-9708-019B960494DF}">
                  <a14:hiddenLine xmlns:a14="http://schemas.microsoft.com/office/drawing/2010/main" w="9525">
                    <a:solidFill>
                      <a:srgbClr val="000000"/>
                    </a:solidFill>
                    <a:miter lim="800000"/>
                    <a:headEnd/>
                    <a:tailEnd/>
                  </a14:hiddenLine>
                </a:ext>
              </a:extLst>
            </p:spPr>
            <p:txBody>
              <a:bodyPr lIns="93247" tIns="46623" rIns="93247" bIns="46623"/>
              <a:lstStyle/>
              <a:p>
                <a:pPr defTabSz="914224" eaLnBrk="1" fontAlgn="auto" hangingPunct="1">
                  <a:spcBef>
                    <a:spcPts val="0"/>
                  </a:spcBef>
                  <a:spcAft>
                    <a:spcPts val="0"/>
                  </a:spcAft>
                  <a:defRPr/>
                </a:pPr>
                <a:endParaRPr lang="sl-SI" sz="1836" kern="0" dirty="0">
                  <a:solidFill>
                    <a:sysClr val="windowText" lastClr="000000"/>
                  </a:solidFill>
                  <a:latin typeface="+mn-lt"/>
                </a:endParaRPr>
              </a:p>
            </p:txBody>
          </p:sp>
          <p:sp>
            <p:nvSpPr>
              <p:cNvPr id="78" name="Freeform 56">
                <a:extLst>
                  <a:ext uri="{FF2B5EF4-FFF2-40B4-BE49-F238E27FC236}">
                    <a16:creationId xmlns:a16="http://schemas.microsoft.com/office/drawing/2014/main" id="{70CC4E5F-0C9D-403A-9B31-B151E13A55B4}"/>
                  </a:ext>
                </a:extLst>
              </p:cNvPr>
              <p:cNvSpPr>
                <a:spLocks/>
              </p:cNvSpPr>
              <p:nvPr/>
            </p:nvSpPr>
            <p:spPr bwMode="auto">
              <a:xfrm>
                <a:off x="10520582" y="2842027"/>
                <a:ext cx="0" cy="0"/>
              </a:xfrm>
              <a:custGeom>
                <a:avLst/>
                <a:gdLst/>
                <a:ahLst/>
                <a:cxnLst>
                  <a:cxn ang="0">
                    <a:pos x="0" y="0"/>
                  </a:cxn>
                  <a:cxn ang="0">
                    <a:pos x="0" y="0"/>
                  </a:cxn>
                  <a:cxn ang="0">
                    <a:pos x="0" y="0"/>
                  </a:cxn>
                </a:cxnLst>
                <a:rect l="0" t="0" r="r" b="b"/>
                <a:pathLst>
                  <a:path>
                    <a:moveTo>
                      <a:pt x="0" y="0"/>
                    </a:moveTo>
                    <a:cubicBezTo>
                      <a:pt x="0" y="0"/>
                      <a:pt x="0" y="0"/>
                      <a:pt x="0" y="0"/>
                    </a:cubicBezTo>
                    <a:cubicBezTo>
                      <a:pt x="0" y="0"/>
                      <a:pt x="0" y="0"/>
                      <a:pt x="0" y="0"/>
                    </a:cubicBezTo>
                    <a:close/>
                  </a:path>
                </a:pathLst>
              </a:custGeom>
              <a:solidFill>
                <a:srgbClr val="FFD60A"/>
              </a:solidFill>
              <a:ln>
                <a:noFill/>
              </a:ln>
              <a:extLst>
                <a:ext uri="{91240B29-F687-4F45-9708-019B960494DF}">
                  <a14:hiddenLine xmlns:a14="http://schemas.microsoft.com/office/drawing/2010/main" w="9525">
                    <a:solidFill>
                      <a:srgbClr val="000000"/>
                    </a:solidFill>
                    <a:round/>
                    <a:headEnd/>
                    <a:tailEnd/>
                  </a14:hiddenLine>
                </a:ext>
              </a:extLst>
            </p:spPr>
            <p:txBody>
              <a:bodyPr lIns="93247" tIns="46623" rIns="93247" bIns="46623"/>
              <a:lstStyle/>
              <a:p>
                <a:pPr defTabSz="914224" eaLnBrk="1" fontAlgn="auto" hangingPunct="1">
                  <a:spcBef>
                    <a:spcPts val="0"/>
                  </a:spcBef>
                  <a:spcAft>
                    <a:spcPts val="0"/>
                  </a:spcAft>
                  <a:defRPr/>
                </a:pPr>
                <a:endParaRPr lang="sl-SI" sz="1836" kern="0" dirty="0">
                  <a:solidFill>
                    <a:sysClr val="windowText" lastClr="000000"/>
                  </a:solidFill>
                  <a:latin typeface="+mn-lt"/>
                </a:endParaRPr>
              </a:p>
            </p:txBody>
          </p:sp>
          <p:sp>
            <p:nvSpPr>
              <p:cNvPr id="79" name="Freeform 57">
                <a:extLst>
                  <a:ext uri="{FF2B5EF4-FFF2-40B4-BE49-F238E27FC236}">
                    <a16:creationId xmlns:a16="http://schemas.microsoft.com/office/drawing/2014/main" id="{5B09FB0B-D619-43BF-AA1D-C9F89B881B56}"/>
                  </a:ext>
                </a:extLst>
              </p:cNvPr>
              <p:cNvSpPr>
                <a:spLocks/>
              </p:cNvSpPr>
              <p:nvPr/>
            </p:nvSpPr>
            <p:spPr bwMode="auto">
              <a:xfrm>
                <a:off x="10522510" y="2836238"/>
                <a:ext cx="0" cy="0"/>
              </a:xfrm>
              <a:custGeom>
                <a:avLst/>
                <a:gdLst/>
                <a:ahLst/>
                <a:cxnLst>
                  <a:cxn ang="0">
                    <a:pos x="0" y="0"/>
                  </a:cxn>
                  <a:cxn ang="0">
                    <a:pos x="0" y="0"/>
                  </a:cxn>
                  <a:cxn ang="0">
                    <a:pos x="0" y="0"/>
                  </a:cxn>
                </a:cxnLst>
                <a:rect l="0" t="0" r="r" b="b"/>
                <a:pathLst>
                  <a:path>
                    <a:moveTo>
                      <a:pt x="0" y="0"/>
                    </a:moveTo>
                    <a:cubicBezTo>
                      <a:pt x="0" y="0"/>
                      <a:pt x="0" y="0"/>
                      <a:pt x="0" y="0"/>
                    </a:cubicBezTo>
                    <a:cubicBezTo>
                      <a:pt x="0" y="0"/>
                      <a:pt x="0" y="0"/>
                      <a:pt x="0" y="0"/>
                    </a:cubicBezTo>
                    <a:close/>
                  </a:path>
                </a:pathLst>
              </a:custGeom>
              <a:solidFill>
                <a:srgbClr val="FFD60A"/>
              </a:solidFill>
              <a:ln>
                <a:noFill/>
              </a:ln>
              <a:extLst>
                <a:ext uri="{91240B29-F687-4F45-9708-019B960494DF}">
                  <a14:hiddenLine xmlns:a14="http://schemas.microsoft.com/office/drawing/2010/main" w="9525">
                    <a:solidFill>
                      <a:srgbClr val="000000"/>
                    </a:solidFill>
                    <a:round/>
                    <a:headEnd/>
                    <a:tailEnd/>
                  </a14:hiddenLine>
                </a:ext>
              </a:extLst>
            </p:spPr>
            <p:txBody>
              <a:bodyPr lIns="93247" tIns="46623" rIns="93247" bIns="46623"/>
              <a:lstStyle/>
              <a:p>
                <a:pPr defTabSz="914224" eaLnBrk="1" fontAlgn="auto" hangingPunct="1">
                  <a:spcBef>
                    <a:spcPts val="0"/>
                  </a:spcBef>
                  <a:spcAft>
                    <a:spcPts val="0"/>
                  </a:spcAft>
                  <a:defRPr/>
                </a:pPr>
                <a:endParaRPr lang="sl-SI" sz="1836" kern="0" dirty="0">
                  <a:solidFill>
                    <a:sysClr val="windowText" lastClr="000000"/>
                  </a:solidFill>
                  <a:latin typeface="+mn-lt"/>
                </a:endParaRPr>
              </a:p>
            </p:txBody>
          </p:sp>
          <p:sp>
            <p:nvSpPr>
              <p:cNvPr id="80" name="Freeform 58">
                <a:extLst>
                  <a:ext uri="{FF2B5EF4-FFF2-40B4-BE49-F238E27FC236}">
                    <a16:creationId xmlns:a16="http://schemas.microsoft.com/office/drawing/2014/main" id="{969B2058-66AC-4AE0-9DF5-E6BFBBDD085F}"/>
                  </a:ext>
                </a:extLst>
              </p:cNvPr>
              <p:cNvSpPr>
                <a:spLocks/>
              </p:cNvSpPr>
              <p:nvPr/>
            </p:nvSpPr>
            <p:spPr bwMode="auto">
              <a:xfrm>
                <a:off x="10522510" y="2836238"/>
                <a:ext cx="0" cy="0"/>
              </a:xfrm>
              <a:custGeom>
                <a:avLst/>
                <a:gdLst>
                  <a:gd name="T0" fmla="*/ 0 h 1"/>
                  <a:gd name="T1" fmla="*/ 1 h 1"/>
                  <a:gd name="T2" fmla="*/ 0 h 1"/>
                </a:gdLst>
                <a:ahLst/>
                <a:cxnLst>
                  <a:cxn ang="0">
                    <a:pos x="0" y="T0"/>
                  </a:cxn>
                  <a:cxn ang="0">
                    <a:pos x="0" y="T1"/>
                  </a:cxn>
                  <a:cxn ang="0">
                    <a:pos x="0" y="T2"/>
                  </a:cxn>
                </a:cxnLst>
                <a:rect l="0" t="0" r="r" b="b"/>
                <a:pathLst>
                  <a:path h="1">
                    <a:moveTo>
                      <a:pt x="0" y="0"/>
                    </a:moveTo>
                    <a:cubicBezTo>
                      <a:pt x="0" y="1"/>
                      <a:pt x="0" y="1"/>
                      <a:pt x="0" y="1"/>
                    </a:cubicBezTo>
                    <a:cubicBezTo>
                      <a:pt x="0" y="1"/>
                      <a:pt x="0" y="1"/>
                      <a:pt x="0" y="0"/>
                    </a:cubicBezTo>
                    <a:close/>
                  </a:path>
                </a:pathLst>
              </a:custGeom>
              <a:solidFill>
                <a:srgbClr val="FFD60A"/>
              </a:solidFill>
              <a:ln>
                <a:noFill/>
              </a:ln>
              <a:extLst>
                <a:ext uri="{91240B29-F687-4F45-9708-019B960494DF}">
                  <a14:hiddenLine xmlns:a14="http://schemas.microsoft.com/office/drawing/2010/main" w="9525">
                    <a:solidFill>
                      <a:srgbClr val="000000"/>
                    </a:solidFill>
                    <a:round/>
                    <a:headEnd/>
                    <a:tailEnd/>
                  </a14:hiddenLine>
                </a:ext>
              </a:extLst>
            </p:spPr>
            <p:txBody>
              <a:bodyPr lIns="93247" tIns="46623" rIns="93247" bIns="46623"/>
              <a:lstStyle/>
              <a:p>
                <a:pPr defTabSz="914224" eaLnBrk="1" fontAlgn="auto" hangingPunct="1">
                  <a:spcBef>
                    <a:spcPts val="0"/>
                  </a:spcBef>
                  <a:spcAft>
                    <a:spcPts val="0"/>
                  </a:spcAft>
                  <a:defRPr/>
                </a:pPr>
                <a:endParaRPr lang="sl-SI" sz="1836" kern="0" dirty="0">
                  <a:solidFill>
                    <a:sysClr val="windowText" lastClr="000000"/>
                  </a:solidFill>
                  <a:latin typeface="+mn-lt"/>
                </a:endParaRPr>
              </a:p>
            </p:txBody>
          </p:sp>
          <p:sp>
            <p:nvSpPr>
              <p:cNvPr id="81" name="Freeform 59">
                <a:extLst>
                  <a:ext uri="{FF2B5EF4-FFF2-40B4-BE49-F238E27FC236}">
                    <a16:creationId xmlns:a16="http://schemas.microsoft.com/office/drawing/2014/main" id="{4ED34461-2640-4ABF-9B3E-90F77987EF86}"/>
                  </a:ext>
                </a:extLst>
              </p:cNvPr>
              <p:cNvSpPr>
                <a:spLocks/>
              </p:cNvSpPr>
              <p:nvPr/>
            </p:nvSpPr>
            <p:spPr bwMode="auto">
              <a:xfrm>
                <a:off x="10520582" y="2838167"/>
                <a:ext cx="0" cy="1930"/>
              </a:xfrm>
              <a:custGeom>
                <a:avLst/>
                <a:gdLst>
                  <a:gd name="T0" fmla="*/ 0 h 1"/>
                  <a:gd name="T1" fmla="*/ 1 h 1"/>
                  <a:gd name="T2" fmla="*/ 0 h 1"/>
                </a:gdLst>
                <a:ahLst/>
                <a:cxnLst>
                  <a:cxn ang="0">
                    <a:pos x="0" y="T0"/>
                  </a:cxn>
                  <a:cxn ang="0">
                    <a:pos x="0" y="T1"/>
                  </a:cxn>
                  <a:cxn ang="0">
                    <a:pos x="0" y="T2"/>
                  </a:cxn>
                </a:cxnLst>
                <a:rect l="0" t="0" r="r" b="b"/>
                <a:pathLst>
                  <a:path h="1">
                    <a:moveTo>
                      <a:pt x="0" y="0"/>
                    </a:moveTo>
                    <a:cubicBezTo>
                      <a:pt x="0" y="0"/>
                      <a:pt x="0" y="1"/>
                      <a:pt x="0" y="1"/>
                    </a:cubicBezTo>
                    <a:cubicBezTo>
                      <a:pt x="0" y="1"/>
                      <a:pt x="0" y="0"/>
                      <a:pt x="0" y="0"/>
                    </a:cubicBezTo>
                    <a:close/>
                  </a:path>
                </a:pathLst>
              </a:custGeom>
              <a:solidFill>
                <a:srgbClr val="FFD60A"/>
              </a:solidFill>
              <a:ln>
                <a:noFill/>
              </a:ln>
              <a:extLst>
                <a:ext uri="{91240B29-F687-4F45-9708-019B960494DF}">
                  <a14:hiddenLine xmlns:a14="http://schemas.microsoft.com/office/drawing/2010/main" w="9525">
                    <a:solidFill>
                      <a:srgbClr val="000000"/>
                    </a:solidFill>
                    <a:round/>
                    <a:headEnd/>
                    <a:tailEnd/>
                  </a14:hiddenLine>
                </a:ext>
              </a:extLst>
            </p:spPr>
            <p:txBody>
              <a:bodyPr lIns="93247" tIns="46623" rIns="93247" bIns="46623"/>
              <a:lstStyle/>
              <a:p>
                <a:pPr defTabSz="914224" eaLnBrk="1" fontAlgn="auto" hangingPunct="1">
                  <a:spcBef>
                    <a:spcPts val="0"/>
                  </a:spcBef>
                  <a:spcAft>
                    <a:spcPts val="0"/>
                  </a:spcAft>
                  <a:defRPr/>
                </a:pPr>
                <a:endParaRPr lang="sl-SI" sz="1836" kern="0" dirty="0">
                  <a:solidFill>
                    <a:sysClr val="windowText" lastClr="000000"/>
                  </a:solidFill>
                  <a:latin typeface="+mn-lt"/>
                </a:endParaRPr>
              </a:p>
            </p:txBody>
          </p:sp>
          <p:sp>
            <p:nvSpPr>
              <p:cNvPr id="82" name="Freeform 60">
                <a:extLst>
                  <a:ext uri="{FF2B5EF4-FFF2-40B4-BE49-F238E27FC236}">
                    <a16:creationId xmlns:a16="http://schemas.microsoft.com/office/drawing/2014/main" id="{F2DC252D-8BA2-49ED-9818-02FF331C6DAD}"/>
                  </a:ext>
                </a:extLst>
              </p:cNvPr>
              <p:cNvSpPr>
                <a:spLocks/>
              </p:cNvSpPr>
              <p:nvPr/>
            </p:nvSpPr>
            <p:spPr bwMode="auto">
              <a:xfrm>
                <a:off x="10512872" y="2828519"/>
                <a:ext cx="100236" cy="88771"/>
              </a:xfrm>
              <a:custGeom>
                <a:avLst/>
                <a:gdLst>
                  <a:gd name="T0" fmla="*/ 74 w 78"/>
                  <a:gd name="T1" fmla="*/ 17 h 70"/>
                  <a:gd name="T2" fmla="*/ 72 w 78"/>
                  <a:gd name="T3" fmla="*/ 17 h 70"/>
                  <a:gd name="T4" fmla="*/ 72 w 78"/>
                  <a:gd name="T5" fmla="*/ 12 h 70"/>
                  <a:gd name="T6" fmla="*/ 72 w 78"/>
                  <a:gd name="T7" fmla="*/ 11 h 70"/>
                  <a:gd name="T8" fmla="*/ 72 w 78"/>
                  <a:gd name="T9" fmla="*/ 10 h 70"/>
                  <a:gd name="T10" fmla="*/ 72 w 78"/>
                  <a:gd name="T11" fmla="*/ 9 h 70"/>
                  <a:gd name="T12" fmla="*/ 72 w 78"/>
                  <a:gd name="T13" fmla="*/ 9 h 70"/>
                  <a:gd name="T14" fmla="*/ 72 w 78"/>
                  <a:gd name="T15" fmla="*/ 8 h 70"/>
                  <a:gd name="T16" fmla="*/ 72 w 78"/>
                  <a:gd name="T17" fmla="*/ 7 h 70"/>
                  <a:gd name="T18" fmla="*/ 72 w 78"/>
                  <a:gd name="T19" fmla="*/ 7 h 70"/>
                  <a:gd name="T20" fmla="*/ 71 w 78"/>
                  <a:gd name="T21" fmla="*/ 5 h 70"/>
                  <a:gd name="T22" fmla="*/ 71 w 78"/>
                  <a:gd name="T23" fmla="*/ 5 h 70"/>
                  <a:gd name="T24" fmla="*/ 70 w 78"/>
                  <a:gd name="T25" fmla="*/ 4 h 70"/>
                  <a:gd name="T26" fmla="*/ 70 w 78"/>
                  <a:gd name="T27" fmla="*/ 4 h 70"/>
                  <a:gd name="T28" fmla="*/ 69 w 78"/>
                  <a:gd name="T29" fmla="*/ 3 h 70"/>
                  <a:gd name="T30" fmla="*/ 69 w 78"/>
                  <a:gd name="T31" fmla="*/ 3 h 70"/>
                  <a:gd name="T32" fmla="*/ 63 w 78"/>
                  <a:gd name="T33" fmla="*/ 3 h 70"/>
                  <a:gd name="T34" fmla="*/ 52 w 78"/>
                  <a:gd name="T35" fmla="*/ 1 h 70"/>
                  <a:gd name="T36" fmla="*/ 32 w 78"/>
                  <a:gd name="T37" fmla="*/ 3 h 70"/>
                  <a:gd name="T38" fmla="*/ 11 w 78"/>
                  <a:gd name="T39" fmla="*/ 0 h 70"/>
                  <a:gd name="T40" fmla="*/ 8 w 78"/>
                  <a:gd name="T41" fmla="*/ 4 h 70"/>
                  <a:gd name="T42" fmla="*/ 8 w 78"/>
                  <a:gd name="T43" fmla="*/ 4 h 70"/>
                  <a:gd name="T44" fmla="*/ 7 w 78"/>
                  <a:gd name="T45" fmla="*/ 5 h 70"/>
                  <a:gd name="T46" fmla="*/ 7 w 78"/>
                  <a:gd name="T47" fmla="*/ 6 h 70"/>
                  <a:gd name="T48" fmla="*/ 7 w 78"/>
                  <a:gd name="T49" fmla="*/ 7 h 70"/>
                  <a:gd name="T50" fmla="*/ 7 w 78"/>
                  <a:gd name="T51" fmla="*/ 7 h 70"/>
                  <a:gd name="T52" fmla="*/ 6 w 78"/>
                  <a:gd name="T53" fmla="*/ 8 h 70"/>
                  <a:gd name="T54" fmla="*/ 6 w 78"/>
                  <a:gd name="T55" fmla="*/ 9 h 70"/>
                  <a:gd name="T56" fmla="*/ 6 w 78"/>
                  <a:gd name="T57" fmla="*/ 10 h 70"/>
                  <a:gd name="T58" fmla="*/ 6 w 78"/>
                  <a:gd name="T59" fmla="*/ 10 h 70"/>
                  <a:gd name="T60" fmla="*/ 6 w 78"/>
                  <a:gd name="T61" fmla="*/ 12 h 70"/>
                  <a:gd name="T62" fmla="*/ 6 w 78"/>
                  <a:gd name="T63" fmla="*/ 17 h 70"/>
                  <a:gd name="T64" fmla="*/ 5 w 78"/>
                  <a:gd name="T65" fmla="*/ 17 h 70"/>
                  <a:gd name="T66" fmla="*/ 0 w 78"/>
                  <a:gd name="T67" fmla="*/ 22 h 70"/>
                  <a:gd name="T68" fmla="*/ 0 w 78"/>
                  <a:gd name="T69" fmla="*/ 35 h 70"/>
                  <a:gd name="T70" fmla="*/ 6 w 78"/>
                  <a:gd name="T71" fmla="*/ 40 h 70"/>
                  <a:gd name="T72" fmla="*/ 24 w 78"/>
                  <a:gd name="T73" fmla="*/ 70 h 70"/>
                  <a:gd name="T74" fmla="*/ 54 w 78"/>
                  <a:gd name="T75" fmla="*/ 70 h 70"/>
                  <a:gd name="T76" fmla="*/ 72 w 78"/>
                  <a:gd name="T77" fmla="*/ 40 h 70"/>
                  <a:gd name="T78" fmla="*/ 78 w 78"/>
                  <a:gd name="T79" fmla="*/ 35 h 70"/>
                  <a:gd name="T80" fmla="*/ 78 w 78"/>
                  <a:gd name="T81" fmla="*/ 22 h 70"/>
                  <a:gd name="T82" fmla="*/ 74 w 78"/>
                  <a:gd name="T83" fmla="*/ 17 h 70"/>
                </a:gdLst>
                <a:ahLst/>
                <a:cxnLst>
                  <a:cxn ang="0">
                    <a:pos x="T0" y="T1"/>
                  </a:cxn>
                  <a:cxn ang="0">
                    <a:pos x="T2" y="T3"/>
                  </a:cxn>
                  <a:cxn ang="0">
                    <a:pos x="T4" y="T5"/>
                  </a:cxn>
                  <a:cxn ang="0">
                    <a:pos x="T6" y="T7"/>
                  </a:cxn>
                  <a:cxn ang="0">
                    <a:pos x="T8" y="T9"/>
                  </a:cxn>
                  <a:cxn ang="0">
                    <a:pos x="T10" y="T11"/>
                  </a:cxn>
                  <a:cxn ang="0">
                    <a:pos x="T12" y="T13"/>
                  </a:cxn>
                  <a:cxn ang="0">
                    <a:pos x="T14" y="T15"/>
                  </a:cxn>
                  <a:cxn ang="0">
                    <a:pos x="T16" y="T17"/>
                  </a:cxn>
                  <a:cxn ang="0">
                    <a:pos x="T18" y="T19"/>
                  </a:cxn>
                  <a:cxn ang="0">
                    <a:pos x="T20" y="T21"/>
                  </a:cxn>
                  <a:cxn ang="0">
                    <a:pos x="T22" y="T23"/>
                  </a:cxn>
                  <a:cxn ang="0">
                    <a:pos x="T24" y="T25"/>
                  </a:cxn>
                  <a:cxn ang="0">
                    <a:pos x="T26" y="T27"/>
                  </a:cxn>
                  <a:cxn ang="0">
                    <a:pos x="T28" y="T29"/>
                  </a:cxn>
                  <a:cxn ang="0">
                    <a:pos x="T30" y="T31"/>
                  </a:cxn>
                  <a:cxn ang="0">
                    <a:pos x="T32" y="T33"/>
                  </a:cxn>
                  <a:cxn ang="0">
                    <a:pos x="T34" y="T35"/>
                  </a:cxn>
                  <a:cxn ang="0">
                    <a:pos x="T36" y="T37"/>
                  </a:cxn>
                  <a:cxn ang="0">
                    <a:pos x="T38" y="T39"/>
                  </a:cxn>
                  <a:cxn ang="0">
                    <a:pos x="T40" y="T41"/>
                  </a:cxn>
                  <a:cxn ang="0">
                    <a:pos x="T42" y="T43"/>
                  </a:cxn>
                  <a:cxn ang="0">
                    <a:pos x="T44" y="T45"/>
                  </a:cxn>
                  <a:cxn ang="0">
                    <a:pos x="T46" y="T47"/>
                  </a:cxn>
                  <a:cxn ang="0">
                    <a:pos x="T48" y="T49"/>
                  </a:cxn>
                  <a:cxn ang="0">
                    <a:pos x="T50" y="T51"/>
                  </a:cxn>
                  <a:cxn ang="0">
                    <a:pos x="T52" y="T53"/>
                  </a:cxn>
                  <a:cxn ang="0">
                    <a:pos x="T54" y="T55"/>
                  </a:cxn>
                  <a:cxn ang="0">
                    <a:pos x="T56" y="T57"/>
                  </a:cxn>
                  <a:cxn ang="0">
                    <a:pos x="T58" y="T59"/>
                  </a:cxn>
                  <a:cxn ang="0">
                    <a:pos x="T60" y="T61"/>
                  </a:cxn>
                  <a:cxn ang="0">
                    <a:pos x="T62" y="T63"/>
                  </a:cxn>
                  <a:cxn ang="0">
                    <a:pos x="T64" y="T65"/>
                  </a:cxn>
                  <a:cxn ang="0">
                    <a:pos x="T66" y="T67"/>
                  </a:cxn>
                  <a:cxn ang="0">
                    <a:pos x="T68" y="T69"/>
                  </a:cxn>
                  <a:cxn ang="0">
                    <a:pos x="T70" y="T71"/>
                  </a:cxn>
                  <a:cxn ang="0">
                    <a:pos x="T72" y="T73"/>
                  </a:cxn>
                  <a:cxn ang="0">
                    <a:pos x="T74" y="T75"/>
                  </a:cxn>
                  <a:cxn ang="0">
                    <a:pos x="T76" y="T77"/>
                  </a:cxn>
                  <a:cxn ang="0">
                    <a:pos x="T78" y="T79"/>
                  </a:cxn>
                  <a:cxn ang="0">
                    <a:pos x="T80" y="T81"/>
                  </a:cxn>
                  <a:cxn ang="0">
                    <a:pos x="T82" y="T83"/>
                  </a:cxn>
                </a:cxnLst>
                <a:rect l="0" t="0" r="r" b="b"/>
                <a:pathLst>
                  <a:path w="78" h="70">
                    <a:moveTo>
                      <a:pt x="74" y="17"/>
                    </a:moveTo>
                    <a:cubicBezTo>
                      <a:pt x="74" y="17"/>
                      <a:pt x="73" y="17"/>
                      <a:pt x="72" y="17"/>
                    </a:cubicBezTo>
                    <a:cubicBezTo>
                      <a:pt x="72" y="12"/>
                      <a:pt x="72" y="12"/>
                      <a:pt x="72" y="12"/>
                    </a:cubicBezTo>
                    <a:cubicBezTo>
                      <a:pt x="72" y="12"/>
                      <a:pt x="72" y="11"/>
                      <a:pt x="72" y="11"/>
                    </a:cubicBezTo>
                    <a:cubicBezTo>
                      <a:pt x="72" y="10"/>
                      <a:pt x="72" y="10"/>
                      <a:pt x="72" y="10"/>
                    </a:cubicBezTo>
                    <a:cubicBezTo>
                      <a:pt x="72" y="10"/>
                      <a:pt x="72" y="9"/>
                      <a:pt x="72" y="9"/>
                    </a:cubicBezTo>
                    <a:cubicBezTo>
                      <a:pt x="72" y="9"/>
                      <a:pt x="72" y="9"/>
                      <a:pt x="72" y="9"/>
                    </a:cubicBezTo>
                    <a:cubicBezTo>
                      <a:pt x="72" y="8"/>
                      <a:pt x="72" y="8"/>
                      <a:pt x="72" y="8"/>
                    </a:cubicBezTo>
                    <a:cubicBezTo>
                      <a:pt x="72" y="8"/>
                      <a:pt x="72" y="7"/>
                      <a:pt x="72" y="7"/>
                    </a:cubicBezTo>
                    <a:cubicBezTo>
                      <a:pt x="72" y="7"/>
                      <a:pt x="72" y="7"/>
                      <a:pt x="72" y="7"/>
                    </a:cubicBezTo>
                    <a:cubicBezTo>
                      <a:pt x="71" y="6"/>
                      <a:pt x="71" y="6"/>
                      <a:pt x="71" y="5"/>
                    </a:cubicBezTo>
                    <a:cubicBezTo>
                      <a:pt x="71" y="5"/>
                      <a:pt x="71" y="5"/>
                      <a:pt x="71" y="5"/>
                    </a:cubicBezTo>
                    <a:cubicBezTo>
                      <a:pt x="71" y="4"/>
                      <a:pt x="70" y="4"/>
                      <a:pt x="70" y="4"/>
                    </a:cubicBezTo>
                    <a:cubicBezTo>
                      <a:pt x="70" y="4"/>
                      <a:pt x="70" y="4"/>
                      <a:pt x="70" y="4"/>
                    </a:cubicBezTo>
                    <a:cubicBezTo>
                      <a:pt x="70" y="3"/>
                      <a:pt x="70" y="3"/>
                      <a:pt x="69" y="3"/>
                    </a:cubicBezTo>
                    <a:cubicBezTo>
                      <a:pt x="69" y="3"/>
                      <a:pt x="69" y="3"/>
                      <a:pt x="69" y="3"/>
                    </a:cubicBezTo>
                    <a:cubicBezTo>
                      <a:pt x="68" y="3"/>
                      <a:pt x="66" y="3"/>
                      <a:pt x="63" y="3"/>
                    </a:cubicBezTo>
                    <a:cubicBezTo>
                      <a:pt x="59" y="3"/>
                      <a:pt x="55" y="2"/>
                      <a:pt x="52" y="1"/>
                    </a:cubicBezTo>
                    <a:cubicBezTo>
                      <a:pt x="47" y="2"/>
                      <a:pt x="40" y="3"/>
                      <a:pt x="32" y="3"/>
                    </a:cubicBezTo>
                    <a:cubicBezTo>
                      <a:pt x="24" y="3"/>
                      <a:pt x="16" y="2"/>
                      <a:pt x="11" y="0"/>
                    </a:cubicBezTo>
                    <a:cubicBezTo>
                      <a:pt x="10" y="1"/>
                      <a:pt x="9" y="3"/>
                      <a:pt x="8" y="4"/>
                    </a:cubicBezTo>
                    <a:cubicBezTo>
                      <a:pt x="8" y="4"/>
                      <a:pt x="8" y="4"/>
                      <a:pt x="8" y="4"/>
                    </a:cubicBezTo>
                    <a:cubicBezTo>
                      <a:pt x="8" y="5"/>
                      <a:pt x="8" y="5"/>
                      <a:pt x="7" y="5"/>
                    </a:cubicBezTo>
                    <a:cubicBezTo>
                      <a:pt x="7" y="6"/>
                      <a:pt x="7" y="6"/>
                      <a:pt x="7" y="6"/>
                    </a:cubicBezTo>
                    <a:cubicBezTo>
                      <a:pt x="7" y="6"/>
                      <a:pt x="7" y="6"/>
                      <a:pt x="7" y="7"/>
                    </a:cubicBezTo>
                    <a:cubicBezTo>
                      <a:pt x="7" y="7"/>
                      <a:pt x="7" y="7"/>
                      <a:pt x="7" y="7"/>
                    </a:cubicBezTo>
                    <a:cubicBezTo>
                      <a:pt x="7" y="8"/>
                      <a:pt x="6" y="8"/>
                      <a:pt x="6" y="8"/>
                    </a:cubicBezTo>
                    <a:cubicBezTo>
                      <a:pt x="6" y="8"/>
                      <a:pt x="6" y="9"/>
                      <a:pt x="6" y="9"/>
                    </a:cubicBezTo>
                    <a:cubicBezTo>
                      <a:pt x="6" y="9"/>
                      <a:pt x="6" y="10"/>
                      <a:pt x="6" y="10"/>
                    </a:cubicBezTo>
                    <a:cubicBezTo>
                      <a:pt x="6" y="10"/>
                      <a:pt x="6" y="10"/>
                      <a:pt x="6" y="10"/>
                    </a:cubicBezTo>
                    <a:cubicBezTo>
                      <a:pt x="6" y="11"/>
                      <a:pt x="6" y="11"/>
                      <a:pt x="6" y="12"/>
                    </a:cubicBezTo>
                    <a:cubicBezTo>
                      <a:pt x="6" y="17"/>
                      <a:pt x="6" y="17"/>
                      <a:pt x="6" y="17"/>
                    </a:cubicBezTo>
                    <a:cubicBezTo>
                      <a:pt x="6" y="17"/>
                      <a:pt x="5" y="17"/>
                      <a:pt x="5" y="17"/>
                    </a:cubicBezTo>
                    <a:cubicBezTo>
                      <a:pt x="2" y="17"/>
                      <a:pt x="0" y="20"/>
                      <a:pt x="0" y="22"/>
                    </a:cubicBezTo>
                    <a:cubicBezTo>
                      <a:pt x="0" y="35"/>
                      <a:pt x="0" y="35"/>
                      <a:pt x="0" y="35"/>
                    </a:cubicBezTo>
                    <a:cubicBezTo>
                      <a:pt x="0" y="38"/>
                      <a:pt x="3" y="40"/>
                      <a:pt x="6" y="40"/>
                    </a:cubicBezTo>
                    <a:cubicBezTo>
                      <a:pt x="6" y="40"/>
                      <a:pt x="16" y="70"/>
                      <a:pt x="24" y="70"/>
                    </a:cubicBezTo>
                    <a:cubicBezTo>
                      <a:pt x="54" y="70"/>
                      <a:pt x="54" y="70"/>
                      <a:pt x="54" y="70"/>
                    </a:cubicBezTo>
                    <a:cubicBezTo>
                      <a:pt x="63" y="70"/>
                      <a:pt x="72" y="40"/>
                      <a:pt x="72" y="40"/>
                    </a:cubicBezTo>
                    <a:cubicBezTo>
                      <a:pt x="76" y="40"/>
                      <a:pt x="78" y="38"/>
                      <a:pt x="78" y="35"/>
                    </a:cubicBezTo>
                    <a:cubicBezTo>
                      <a:pt x="78" y="22"/>
                      <a:pt x="78" y="22"/>
                      <a:pt x="78" y="22"/>
                    </a:cubicBezTo>
                    <a:cubicBezTo>
                      <a:pt x="78" y="20"/>
                      <a:pt x="77" y="18"/>
                      <a:pt x="74" y="17"/>
                    </a:cubicBezTo>
                    <a:close/>
                  </a:path>
                </a:pathLst>
              </a:custGeom>
              <a:solidFill>
                <a:srgbClr val="FFB900"/>
              </a:solidFill>
              <a:ln>
                <a:noFill/>
              </a:ln>
              <a:extLst>
                <a:ext uri="{91240B29-F687-4F45-9708-019B960494DF}">
                  <a14:hiddenLine xmlns:a14="http://schemas.microsoft.com/office/drawing/2010/main" w="9525">
                    <a:solidFill>
                      <a:srgbClr val="000000"/>
                    </a:solidFill>
                    <a:round/>
                    <a:headEnd/>
                    <a:tailEnd/>
                  </a14:hiddenLine>
                </a:ext>
              </a:extLst>
            </p:spPr>
            <p:txBody>
              <a:bodyPr lIns="93247" tIns="46623" rIns="93247" bIns="46623"/>
              <a:lstStyle/>
              <a:p>
                <a:pPr defTabSz="914224" eaLnBrk="1" fontAlgn="auto" hangingPunct="1">
                  <a:spcBef>
                    <a:spcPts val="0"/>
                  </a:spcBef>
                  <a:spcAft>
                    <a:spcPts val="0"/>
                  </a:spcAft>
                  <a:defRPr/>
                </a:pPr>
                <a:endParaRPr lang="sl-SI" sz="1836" kern="0" dirty="0">
                  <a:solidFill>
                    <a:sysClr val="windowText" lastClr="000000"/>
                  </a:solidFill>
                  <a:latin typeface="+mn-lt"/>
                </a:endParaRPr>
              </a:p>
            </p:txBody>
          </p:sp>
          <p:sp>
            <p:nvSpPr>
              <p:cNvPr id="83" name="Freeform 61">
                <a:extLst>
                  <a:ext uri="{FF2B5EF4-FFF2-40B4-BE49-F238E27FC236}">
                    <a16:creationId xmlns:a16="http://schemas.microsoft.com/office/drawing/2014/main" id="{ED01C454-28A2-42AD-859A-1A5B0B1FCA8A}"/>
                  </a:ext>
                </a:extLst>
              </p:cNvPr>
              <p:cNvSpPr>
                <a:spLocks noEditPoints="1"/>
              </p:cNvSpPr>
              <p:nvPr/>
            </p:nvSpPr>
            <p:spPr bwMode="auto">
              <a:xfrm>
                <a:off x="10522510" y="2845886"/>
                <a:ext cx="84815" cy="27017"/>
              </a:xfrm>
              <a:custGeom>
                <a:avLst/>
                <a:gdLst>
                  <a:gd name="T0" fmla="*/ 66 w 67"/>
                  <a:gd name="T1" fmla="*/ 2 h 22"/>
                  <a:gd name="T2" fmla="*/ 49 w 67"/>
                  <a:gd name="T3" fmla="*/ 1 h 22"/>
                  <a:gd name="T4" fmla="*/ 33 w 67"/>
                  <a:gd name="T5" fmla="*/ 5 h 22"/>
                  <a:gd name="T6" fmla="*/ 17 w 67"/>
                  <a:gd name="T7" fmla="*/ 1 h 22"/>
                  <a:gd name="T8" fmla="*/ 0 w 67"/>
                  <a:gd name="T9" fmla="*/ 2 h 22"/>
                  <a:gd name="T10" fmla="*/ 0 w 67"/>
                  <a:gd name="T11" fmla="*/ 4 h 22"/>
                  <a:gd name="T12" fmla="*/ 2 w 67"/>
                  <a:gd name="T13" fmla="*/ 7 h 22"/>
                  <a:gd name="T14" fmla="*/ 4 w 67"/>
                  <a:gd name="T15" fmla="*/ 12 h 22"/>
                  <a:gd name="T16" fmla="*/ 20 w 67"/>
                  <a:gd name="T17" fmla="*/ 21 h 22"/>
                  <a:gd name="T18" fmla="*/ 31 w 67"/>
                  <a:gd name="T19" fmla="*/ 9 h 22"/>
                  <a:gd name="T20" fmla="*/ 33 w 67"/>
                  <a:gd name="T21" fmla="*/ 8 h 22"/>
                  <a:gd name="T22" fmla="*/ 36 w 67"/>
                  <a:gd name="T23" fmla="*/ 9 h 22"/>
                  <a:gd name="T24" fmla="*/ 47 w 67"/>
                  <a:gd name="T25" fmla="*/ 21 h 22"/>
                  <a:gd name="T26" fmla="*/ 62 w 67"/>
                  <a:gd name="T27" fmla="*/ 12 h 22"/>
                  <a:gd name="T28" fmla="*/ 64 w 67"/>
                  <a:gd name="T29" fmla="*/ 7 h 22"/>
                  <a:gd name="T30" fmla="*/ 66 w 67"/>
                  <a:gd name="T31" fmla="*/ 4 h 22"/>
                  <a:gd name="T32" fmla="*/ 66 w 67"/>
                  <a:gd name="T33" fmla="*/ 2 h 22"/>
                  <a:gd name="T34" fmla="*/ 25 w 67"/>
                  <a:gd name="T35" fmla="*/ 16 h 22"/>
                  <a:gd name="T36" fmla="*/ 13 w 67"/>
                  <a:gd name="T37" fmla="*/ 19 h 22"/>
                  <a:gd name="T38" fmla="*/ 6 w 67"/>
                  <a:gd name="T39" fmla="*/ 8 h 22"/>
                  <a:gd name="T40" fmla="*/ 18 w 67"/>
                  <a:gd name="T41" fmla="*/ 3 h 22"/>
                  <a:gd name="T42" fmla="*/ 26 w 67"/>
                  <a:gd name="T43" fmla="*/ 5 h 22"/>
                  <a:gd name="T44" fmla="*/ 25 w 67"/>
                  <a:gd name="T45" fmla="*/ 16 h 22"/>
                  <a:gd name="T46" fmla="*/ 53 w 67"/>
                  <a:gd name="T47" fmla="*/ 19 h 22"/>
                  <a:gd name="T48" fmla="*/ 41 w 67"/>
                  <a:gd name="T49" fmla="*/ 16 h 22"/>
                  <a:gd name="T50" fmla="*/ 41 w 67"/>
                  <a:gd name="T51" fmla="*/ 5 h 22"/>
                  <a:gd name="T52" fmla="*/ 49 w 67"/>
                  <a:gd name="T53" fmla="*/ 3 h 22"/>
                  <a:gd name="T54" fmla="*/ 61 w 67"/>
                  <a:gd name="T55" fmla="*/ 8 h 22"/>
                  <a:gd name="T56" fmla="*/ 53 w 67"/>
                  <a:gd name="T57" fmla="*/ 19 h 22"/>
                </a:gdLst>
                <a:ahLst/>
                <a:cxnLst>
                  <a:cxn ang="0">
                    <a:pos x="T0" y="T1"/>
                  </a:cxn>
                  <a:cxn ang="0">
                    <a:pos x="T2" y="T3"/>
                  </a:cxn>
                  <a:cxn ang="0">
                    <a:pos x="T4" y="T5"/>
                  </a:cxn>
                  <a:cxn ang="0">
                    <a:pos x="T6" y="T7"/>
                  </a:cxn>
                  <a:cxn ang="0">
                    <a:pos x="T8" y="T9"/>
                  </a:cxn>
                  <a:cxn ang="0">
                    <a:pos x="T10" y="T11"/>
                  </a:cxn>
                  <a:cxn ang="0">
                    <a:pos x="T12" y="T13"/>
                  </a:cxn>
                  <a:cxn ang="0">
                    <a:pos x="T14" y="T15"/>
                  </a:cxn>
                  <a:cxn ang="0">
                    <a:pos x="T16" y="T17"/>
                  </a:cxn>
                  <a:cxn ang="0">
                    <a:pos x="T18" y="T19"/>
                  </a:cxn>
                  <a:cxn ang="0">
                    <a:pos x="T20" y="T21"/>
                  </a:cxn>
                  <a:cxn ang="0">
                    <a:pos x="T22" y="T23"/>
                  </a:cxn>
                  <a:cxn ang="0">
                    <a:pos x="T24" y="T25"/>
                  </a:cxn>
                  <a:cxn ang="0">
                    <a:pos x="T26" y="T27"/>
                  </a:cxn>
                  <a:cxn ang="0">
                    <a:pos x="T28" y="T29"/>
                  </a:cxn>
                  <a:cxn ang="0">
                    <a:pos x="T30" y="T31"/>
                  </a:cxn>
                  <a:cxn ang="0">
                    <a:pos x="T32" y="T33"/>
                  </a:cxn>
                  <a:cxn ang="0">
                    <a:pos x="T34" y="T35"/>
                  </a:cxn>
                  <a:cxn ang="0">
                    <a:pos x="T36" y="T37"/>
                  </a:cxn>
                  <a:cxn ang="0">
                    <a:pos x="T38" y="T39"/>
                  </a:cxn>
                  <a:cxn ang="0">
                    <a:pos x="T40" y="T41"/>
                  </a:cxn>
                  <a:cxn ang="0">
                    <a:pos x="T42" y="T43"/>
                  </a:cxn>
                  <a:cxn ang="0">
                    <a:pos x="T44" y="T45"/>
                  </a:cxn>
                  <a:cxn ang="0">
                    <a:pos x="T46" y="T47"/>
                  </a:cxn>
                  <a:cxn ang="0">
                    <a:pos x="T48" y="T49"/>
                  </a:cxn>
                  <a:cxn ang="0">
                    <a:pos x="T50" y="T51"/>
                  </a:cxn>
                  <a:cxn ang="0">
                    <a:pos x="T52" y="T53"/>
                  </a:cxn>
                  <a:cxn ang="0">
                    <a:pos x="T54" y="T55"/>
                  </a:cxn>
                  <a:cxn ang="0">
                    <a:pos x="T56" y="T57"/>
                  </a:cxn>
                </a:cxnLst>
                <a:rect l="0" t="0" r="r" b="b"/>
                <a:pathLst>
                  <a:path w="67" h="22">
                    <a:moveTo>
                      <a:pt x="66" y="2"/>
                    </a:moveTo>
                    <a:cubicBezTo>
                      <a:pt x="66" y="2"/>
                      <a:pt x="56" y="0"/>
                      <a:pt x="49" y="1"/>
                    </a:cubicBezTo>
                    <a:cubicBezTo>
                      <a:pt x="42" y="2"/>
                      <a:pt x="37" y="5"/>
                      <a:pt x="33" y="5"/>
                    </a:cubicBezTo>
                    <a:cubicBezTo>
                      <a:pt x="30" y="5"/>
                      <a:pt x="24" y="2"/>
                      <a:pt x="17" y="1"/>
                    </a:cubicBezTo>
                    <a:cubicBezTo>
                      <a:pt x="10" y="0"/>
                      <a:pt x="0" y="2"/>
                      <a:pt x="0" y="2"/>
                    </a:cubicBezTo>
                    <a:cubicBezTo>
                      <a:pt x="0" y="2"/>
                      <a:pt x="0" y="3"/>
                      <a:pt x="0" y="4"/>
                    </a:cubicBezTo>
                    <a:cubicBezTo>
                      <a:pt x="1" y="5"/>
                      <a:pt x="1" y="6"/>
                      <a:pt x="2" y="7"/>
                    </a:cubicBezTo>
                    <a:cubicBezTo>
                      <a:pt x="4" y="8"/>
                      <a:pt x="4" y="12"/>
                      <a:pt x="4" y="12"/>
                    </a:cubicBezTo>
                    <a:cubicBezTo>
                      <a:pt x="6" y="20"/>
                      <a:pt x="12" y="22"/>
                      <a:pt x="20" y="21"/>
                    </a:cubicBezTo>
                    <a:cubicBezTo>
                      <a:pt x="28" y="19"/>
                      <a:pt x="30" y="11"/>
                      <a:pt x="31" y="9"/>
                    </a:cubicBezTo>
                    <a:cubicBezTo>
                      <a:pt x="32" y="8"/>
                      <a:pt x="33" y="8"/>
                      <a:pt x="33" y="8"/>
                    </a:cubicBezTo>
                    <a:cubicBezTo>
                      <a:pt x="33" y="8"/>
                      <a:pt x="35" y="8"/>
                      <a:pt x="36" y="9"/>
                    </a:cubicBezTo>
                    <a:cubicBezTo>
                      <a:pt x="37" y="11"/>
                      <a:pt x="39" y="19"/>
                      <a:pt x="47" y="21"/>
                    </a:cubicBezTo>
                    <a:cubicBezTo>
                      <a:pt x="55" y="22"/>
                      <a:pt x="61" y="20"/>
                      <a:pt x="62" y="12"/>
                    </a:cubicBezTo>
                    <a:cubicBezTo>
                      <a:pt x="62" y="12"/>
                      <a:pt x="62" y="8"/>
                      <a:pt x="64" y="7"/>
                    </a:cubicBezTo>
                    <a:cubicBezTo>
                      <a:pt x="66" y="6"/>
                      <a:pt x="66" y="5"/>
                      <a:pt x="66" y="4"/>
                    </a:cubicBezTo>
                    <a:cubicBezTo>
                      <a:pt x="66" y="3"/>
                      <a:pt x="67" y="2"/>
                      <a:pt x="66" y="2"/>
                    </a:cubicBezTo>
                    <a:close/>
                    <a:moveTo>
                      <a:pt x="25" y="16"/>
                    </a:moveTo>
                    <a:cubicBezTo>
                      <a:pt x="23" y="19"/>
                      <a:pt x="19" y="20"/>
                      <a:pt x="13" y="19"/>
                    </a:cubicBezTo>
                    <a:cubicBezTo>
                      <a:pt x="8" y="18"/>
                      <a:pt x="6" y="14"/>
                      <a:pt x="6" y="8"/>
                    </a:cubicBezTo>
                    <a:cubicBezTo>
                      <a:pt x="6" y="1"/>
                      <a:pt x="18" y="3"/>
                      <a:pt x="18" y="3"/>
                    </a:cubicBezTo>
                    <a:cubicBezTo>
                      <a:pt x="22" y="4"/>
                      <a:pt x="22" y="4"/>
                      <a:pt x="26" y="5"/>
                    </a:cubicBezTo>
                    <a:cubicBezTo>
                      <a:pt x="30" y="6"/>
                      <a:pt x="27" y="13"/>
                      <a:pt x="25" y="16"/>
                    </a:cubicBezTo>
                    <a:close/>
                    <a:moveTo>
                      <a:pt x="53" y="19"/>
                    </a:moveTo>
                    <a:cubicBezTo>
                      <a:pt x="48" y="20"/>
                      <a:pt x="44" y="19"/>
                      <a:pt x="41" y="16"/>
                    </a:cubicBezTo>
                    <a:cubicBezTo>
                      <a:pt x="39" y="13"/>
                      <a:pt x="37" y="6"/>
                      <a:pt x="41" y="5"/>
                    </a:cubicBezTo>
                    <a:cubicBezTo>
                      <a:pt x="44" y="4"/>
                      <a:pt x="44" y="4"/>
                      <a:pt x="49" y="3"/>
                    </a:cubicBezTo>
                    <a:cubicBezTo>
                      <a:pt x="49" y="3"/>
                      <a:pt x="61" y="1"/>
                      <a:pt x="61" y="8"/>
                    </a:cubicBezTo>
                    <a:cubicBezTo>
                      <a:pt x="61" y="14"/>
                      <a:pt x="59" y="18"/>
                      <a:pt x="53" y="19"/>
                    </a:cubicBezTo>
                    <a:close/>
                  </a:path>
                </a:pathLst>
              </a:custGeom>
              <a:solidFill>
                <a:srgbClr val="000000"/>
              </a:solidFill>
              <a:ln>
                <a:noFill/>
              </a:ln>
              <a:extLst>
                <a:ext uri="{91240B29-F687-4F45-9708-019B960494DF}">
                  <a14:hiddenLine xmlns:a14="http://schemas.microsoft.com/office/drawing/2010/main" w="9525">
                    <a:solidFill>
                      <a:srgbClr val="000000"/>
                    </a:solidFill>
                    <a:round/>
                    <a:headEnd/>
                    <a:tailEnd/>
                  </a14:hiddenLine>
                </a:ext>
              </a:extLst>
            </p:spPr>
            <p:txBody>
              <a:bodyPr lIns="93247" tIns="46623" rIns="93247" bIns="46623"/>
              <a:lstStyle/>
              <a:p>
                <a:pPr defTabSz="914224" eaLnBrk="1" fontAlgn="auto" hangingPunct="1">
                  <a:spcBef>
                    <a:spcPts val="0"/>
                  </a:spcBef>
                  <a:spcAft>
                    <a:spcPts val="0"/>
                  </a:spcAft>
                  <a:defRPr/>
                </a:pPr>
                <a:endParaRPr lang="sl-SI" sz="1836" kern="0" dirty="0">
                  <a:solidFill>
                    <a:sysClr val="windowText" lastClr="000000"/>
                  </a:solidFill>
                  <a:latin typeface="+mn-lt"/>
                </a:endParaRPr>
              </a:p>
            </p:txBody>
          </p:sp>
          <p:sp>
            <p:nvSpPr>
              <p:cNvPr id="84" name="Oval 62">
                <a:extLst>
                  <a:ext uri="{FF2B5EF4-FFF2-40B4-BE49-F238E27FC236}">
                    <a16:creationId xmlns:a16="http://schemas.microsoft.com/office/drawing/2014/main" id="{FC335A2A-4F91-4BC8-A239-F5CC3D3B8F49}"/>
                  </a:ext>
                </a:extLst>
              </p:cNvPr>
              <p:cNvSpPr>
                <a:spLocks noChangeArrowheads="1"/>
              </p:cNvSpPr>
              <p:nvPr/>
            </p:nvSpPr>
            <p:spPr bwMode="auto">
              <a:xfrm>
                <a:off x="10524437" y="2849746"/>
                <a:ext cx="0" cy="3860"/>
              </a:xfrm>
              <a:prstGeom prst="ellipse">
                <a:avLst/>
              </a:prstGeom>
              <a:solidFill>
                <a:srgbClr val="FFFFFF"/>
              </a:solidFill>
              <a:ln>
                <a:noFill/>
              </a:ln>
              <a:extLst>
                <a:ext uri="{91240B29-F687-4F45-9708-019B960494DF}">
                  <a14:hiddenLine xmlns:a14="http://schemas.microsoft.com/office/drawing/2010/main" w="9525">
                    <a:solidFill>
                      <a:srgbClr val="000000"/>
                    </a:solidFill>
                    <a:round/>
                    <a:headEnd/>
                    <a:tailEnd/>
                  </a14:hiddenLine>
                </a:ext>
              </a:extLst>
            </p:spPr>
            <p:txBody>
              <a:bodyPr lIns="93247" tIns="46623" rIns="93247" bIns="46623"/>
              <a:lstStyle/>
              <a:p>
                <a:pPr defTabSz="914224" eaLnBrk="1" fontAlgn="auto" hangingPunct="1">
                  <a:spcBef>
                    <a:spcPts val="0"/>
                  </a:spcBef>
                  <a:spcAft>
                    <a:spcPts val="0"/>
                  </a:spcAft>
                  <a:defRPr/>
                </a:pPr>
                <a:endParaRPr lang="sl-SI" sz="1836" kern="0" dirty="0">
                  <a:solidFill>
                    <a:sysClr val="windowText" lastClr="000000"/>
                  </a:solidFill>
                  <a:latin typeface="+mn-lt"/>
                </a:endParaRPr>
              </a:p>
            </p:txBody>
          </p:sp>
          <p:sp>
            <p:nvSpPr>
              <p:cNvPr id="85" name="Oval 63">
                <a:extLst>
                  <a:ext uri="{FF2B5EF4-FFF2-40B4-BE49-F238E27FC236}">
                    <a16:creationId xmlns:a16="http://schemas.microsoft.com/office/drawing/2014/main" id="{D2E8050B-6694-4188-80BA-565583B40BA3}"/>
                  </a:ext>
                </a:extLst>
              </p:cNvPr>
              <p:cNvSpPr>
                <a:spLocks noChangeArrowheads="1"/>
              </p:cNvSpPr>
              <p:nvPr/>
            </p:nvSpPr>
            <p:spPr bwMode="auto">
              <a:xfrm>
                <a:off x="10601542" y="2849746"/>
                <a:ext cx="3855" cy="3860"/>
              </a:xfrm>
              <a:prstGeom prst="ellipse">
                <a:avLst/>
              </a:prstGeom>
              <a:solidFill>
                <a:srgbClr val="FFFFFF"/>
              </a:solidFill>
              <a:ln>
                <a:noFill/>
              </a:ln>
              <a:extLst>
                <a:ext uri="{91240B29-F687-4F45-9708-019B960494DF}">
                  <a14:hiddenLine xmlns:a14="http://schemas.microsoft.com/office/drawing/2010/main" w="9525">
                    <a:solidFill>
                      <a:srgbClr val="000000"/>
                    </a:solidFill>
                    <a:round/>
                    <a:headEnd/>
                    <a:tailEnd/>
                  </a14:hiddenLine>
                </a:ext>
              </a:extLst>
            </p:spPr>
            <p:txBody>
              <a:bodyPr lIns="93247" tIns="46623" rIns="93247" bIns="46623"/>
              <a:lstStyle/>
              <a:p>
                <a:pPr defTabSz="914224" eaLnBrk="1" fontAlgn="auto" hangingPunct="1">
                  <a:spcBef>
                    <a:spcPts val="0"/>
                  </a:spcBef>
                  <a:spcAft>
                    <a:spcPts val="0"/>
                  </a:spcAft>
                  <a:defRPr/>
                </a:pPr>
                <a:endParaRPr lang="sl-SI" sz="1836" kern="0" dirty="0">
                  <a:solidFill>
                    <a:sysClr val="windowText" lastClr="000000"/>
                  </a:solidFill>
                  <a:latin typeface="+mn-lt"/>
                </a:endParaRPr>
              </a:p>
            </p:txBody>
          </p:sp>
          <p:sp>
            <p:nvSpPr>
              <p:cNvPr id="86" name="Freeform 64">
                <a:extLst>
                  <a:ext uri="{FF2B5EF4-FFF2-40B4-BE49-F238E27FC236}">
                    <a16:creationId xmlns:a16="http://schemas.microsoft.com/office/drawing/2014/main" id="{A7C88730-D521-4056-9205-30BC592F1F84}"/>
                  </a:ext>
                </a:extLst>
              </p:cNvPr>
              <p:cNvSpPr>
                <a:spLocks noEditPoints="1"/>
              </p:cNvSpPr>
              <p:nvPr/>
            </p:nvSpPr>
            <p:spPr bwMode="auto">
              <a:xfrm>
                <a:off x="10894539" y="2892202"/>
                <a:ext cx="86743" cy="27017"/>
              </a:xfrm>
              <a:custGeom>
                <a:avLst/>
                <a:gdLst>
                  <a:gd name="T0" fmla="*/ 66 w 67"/>
                  <a:gd name="T1" fmla="*/ 1 h 21"/>
                  <a:gd name="T2" fmla="*/ 50 w 67"/>
                  <a:gd name="T3" fmla="*/ 0 h 21"/>
                  <a:gd name="T4" fmla="*/ 34 w 67"/>
                  <a:gd name="T5" fmla="*/ 4 h 21"/>
                  <a:gd name="T6" fmla="*/ 18 w 67"/>
                  <a:gd name="T7" fmla="*/ 0 h 21"/>
                  <a:gd name="T8" fmla="*/ 1 w 67"/>
                  <a:gd name="T9" fmla="*/ 1 h 21"/>
                  <a:gd name="T10" fmla="*/ 1 w 67"/>
                  <a:gd name="T11" fmla="*/ 3 h 21"/>
                  <a:gd name="T12" fmla="*/ 3 w 67"/>
                  <a:gd name="T13" fmla="*/ 6 h 21"/>
                  <a:gd name="T14" fmla="*/ 5 w 67"/>
                  <a:gd name="T15" fmla="*/ 11 h 21"/>
                  <a:gd name="T16" fmla="*/ 20 w 67"/>
                  <a:gd name="T17" fmla="*/ 20 h 21"/>
                  <a:gd name="T18" fmla="*/ 31 w 67"/>
                  <a:gd name="T19" fmla="*/ 8 h 21"/>
                  <a:gd name="T20" fmla="*/ 34 w 67"/>
                  <a:gd name="T21" fmla="*/ 7 h 21"/>
                  <a:gd name="T22" fmla="*/ 36 w 67"/>
                  <a:gd name="T23" fmla="*/ 8 h 21"/>
                  <a:gd name="T24" fmla="*/ 47 w 67"/>
                  <a:gd name="T25" fmla="*/ 20 h 21"/>
                  <a:gd name="T26" fmla="*/ 62 w 67"/>
                  <a:gd name="T27" fmla="*/ 11 h 21"/>
                  <a:gd name="T28" fmla="*/ 64 w 67"/>
                  <a:gd name="T29" fmla="*/ 6 h 21"/>
                  <a:gd name="T30" fmla="*/ 66 w 67"/>
                  <a:gd name="T31" fmla="*/ 3 h 21"/>
                  <a:gd name="T32" fmla="*/ 66 w 67"/>
                  <a:gd name="T33" fmla="*/ 1 h 21"/>
                  <a:gd name="T34" fmla="*/ 26 w 67"/>
                  <a:gd name="T35" fmla="*/ 15 h 21"/>
                  <a:gd name="T36" fmla="*/ 14 w 67"/>
                  <a:gd name="T37" fmla="*/ 18 h 21"/>
                  <a:gd name="T38" fmla="*/ 6 w 67"/>
                  <a:gd name="T39" fmla="*/ 7 h 21"/>
                  <a:gd name="T40" fmla="*/ 18 w 67"/>
                  <a:gd name="T41" fmla="*/ 2 h 21"/>
                  <a:gd name="T42" fmla="*/ 26 w 67"/>
                  <a:gd name="T43" fmla="*/ 4 h 21"/>
                  <a:gd name="T44" fmla="*/ 26 w 67"/>
                  <a:gd name="T45" fmla="*/ 15 h 21"/>
                  <a:gd name="T46" fmla="*/ 54 w 67"/>
                  <a:gd name="T47" fmla="*/ 18 h 21"/>
                  <a:gd name="T48" fmla="*/ 42 w 67"/>
                  <a:gd name="T49" fmla="*/ 15 h 21"/>
                  <a:gd name="T50" fmla="*/ 41 w 67"/>
                  <a:gd name="T51" fmla="*/ 4 h 21"/>
                  <a:gd name="T52" fmla="*/ 49 w 67"/>
                  <a:gd name="T53" fmla="*/ 2 h 21"/>
                  <a:gd name="T54" fmla="*/ 61 w 67"/>
                  <a:gd name="T55" fmla="*/ 7 h 21"/>
                  <a:gd name="T56" fmla="*/ 54 w 67"/>
                  <a:gd name="T57" fmla="*/ 18 h 21"/>
                </a:gdLst>
                <a:ahLst/>
                <a:cxnLst>
                  <a:cxn ang="0">
                    <a:pos x="T0" y="T1"/>
                  </a:cxn>
                  <a:cxn ang="0">
                    <a:pos x="T2" y="T3"/>
                  </a:cxn>
                  <a:cxn ang="0">
                    <a:pos x="T4" y="T5"/>
                  </a:cxn>
                  <a:cxn ang="0">
                    <a:pos x="T6" y="T7"/>
                  </a:cxn>
                  <a:cxn ang="0">
                    <a:pos x="T8" y="T9"/>
                  </a:cxn>
                  <a:cxn ang="0">
                    <a:pos x="T10" y="T11"/>
                  </a:cxn>
                  <a:cxn ang="0">
                    <a:pos x="T12" y="T13"/>
                  </a:cxn>
                  <a:cxn ang="0">
                    <a:pos x="T14" y="T15"/>
                  </a:cxn>
                  <a:cxn ang="0">
                    <a:pos x="T16" y="T17"/>
                  </a:cxn>
                  <a:cxn ang="0">
                    <a:pos x="T18" y="T19"/>
                  </a:cxn>
                  <a:cxn ang="0">
                    <a:pos x="T20" y="T21"/>
                  </a:cxn>
                  <a:cxn ang="0">
                    <a:pos x="T22" y="T23"/>
                  </a:cxn>
                  <a:cxn ang="0">
                    <a:pos x="T24" y="T25"/>
                  </a:cxn>
                  <a:cxn ang="0">
                    <a:pos x="T26" y="T27"/>
                  </a:cxn>
                  <a:cxn ang="0">
                    <a:pos x="T28" y="T29"/>
                  </a:cxn>
                  <a:cxn ang="0">
                    <a:pos x="T30" y="T31"/>
                  </a:cxn>
                  <a:cxn ang="0">
                    <a:pos x="T32" y="T33"/>
                  </a:cxn>
                  <a:cxn ang="0">
                    <a:pos x="T34" y="T35"/>
                  </a:cxn>
                  <a:cxn ang="0">
                    <a:pos x="T36" y="T37"/>
                  </a:cxn>
                  <a:cxn ang="0">
                    <a:pos x="T38" y="T39"/>
                  </a:cxn>
                  <a:cxn ang="0">
                    <a:pos x="T40" y="T41"/>
                  </a:cxn>
                  <a:cxn ang="0">
                    <a:pos x="T42" y="T43"/>
                  </a:cxn>
                  <a:cxn ang="0">
                    <a:pos x="T44" y="T45"/>
                  </a:cxn>
                  <a:cxn ang="0">
                    <a:pos x="T46" y="T47"/>
                  </a:cxn>
                  <a:cxn ang="0">
                    <a:pos x="T48" y="T49"/>
                  </a:cxn>
                  <a:cxn ang="0">
                    <a:pos x="T50" y="T51"/>
                  </a:cxn>
                  <a:cxn ang="0">
                    <a:pos x="T52" y="T53"/>
                  </a:cxn>
                  <a:cxn ang="0">
                    <a:pos x="T54" y="T55"/>
                  </a:cxn>
                  <a:cxn ang="0">
                    <a:pos x="T56" y="T57"/>
                  </a:cxn>
                </a:cxnLst>
                <a:rect l="0" t="0" r="r" b="b"/>
                <a:pathLst>
                  <a:path w="67" h="21">
                    <a:moveTo>
                      <a:pt x="66" y="1"/>
                    </a:moveTo>
                    <a:cubicBezTo>
                      <a:pt x="66" y="1"/>
                      <a:pt x="57" y="0"/>
                      <a:pt x="50" y="0"/>
                    </a:cubicBezTo>
                    <a:cubicBezTo>
                      <a:pt x="43" y="1"/>
                      <a:pt x="37" y="4"/>
                      <a:pt x="34" y="4"/>
                    </a:cubicBezTo>
                    <a:cubicBezTo>
                      <a:pt x="30" y="4"/>
                      <a:pt x="25" y="1"/>
                      <a:pt x="18" y="0"/>
                    </a:cubicBezTo>
                    <a:cubicBezTo>
                      <a:pt x="11" y="0"/>
                      <a:pt x="1" y="1"/>
                      <a:pt x="1" y="1"/>
                    </a:cubicBezTo>
                    <a:cubicBezTo>
                      <a:pt x="0" y="1"/>
                      <a:pt x="0" y="2"/>
                      <a:pt x="1" y="3"/>
                    </a:cubicBezTo>
                    <a:cubicBezTo>
                      <a:pt x="1" y="5"/>
                      <a:pt x="1" y="5"/>
                      <a:pt x="3" y="6"/>
                    </a:cubicBezTo>
                    <a:cubicBezTo>
                      <a:pt x="4" y="7"/>
                      <a:pt x="5" y="11"/>
                      <a:pt x="5" y="11"/>
                    </a:cubicBezTo>
                    <a:cubicBezTo>
                      <a:pt x="6" y="19"/>
                      <a:pt x="12" y="21"/>
                      <a:pt x="20" y="20"/>
                    </a:cubicBezTo>
                    <a:cubicBezTo>
                      <a:pt x="28" y="19"/>
                      <a:pt x="30" y="10"/>
                      <a:pt x="31" y="8"/>
                    </a:cubicBezTo>
                    <a:cubicBezTo>
                      <a:pt x="32" y="7"/>
                      <a:pt x="34" y="7"/>
                      <a:pt x="34" y="7"/>
                    </a:cubicBezTo>
                    <a:cubicBezTo>
                      <a:pt x="34" y="7"/>
                      <a:pt x="35" y="7"/>
                      <a:pt x="36" y="8"/>
                    </a:cubicBezTo>
                    <a:cubicBezTo>
                      <a:pt x="37" y="10"/>
                      <a:pt x="39" y="19"/>
                      <a:pt x="47" y="20"/>
                    </a:cubicBezTo>
                    <a:cubicBezTo>
                      <a:pt x="55" y="21"/>
                      <a:pt x="61" y="19"/>
                      <a:pt x="62" y="11"/>
                    </a:cubicBezTo>
                    <a:cubicBezTo>
                      <a:pt x="62" y="11"/>
                      <a:pt x="63" y="7"/>
                      <a:pt x="64" y="6"/>
                    </a:cubicBezTo>
                    <a:cubicBezTo>
                      <a:pt x="66" y="5"/>
                      <a:pt x="66" y="5"/>
                      <a:pt x="66" y="3"/>
                    </a:cubicBezTo>
                    <a:cubicBezTo>
                      <a:pt x="67" y="2"/>
                      <a:pt x="67" y="1"/>
                      <a:pt x="66" y="1"/>
                    </a:cubicBezTo>
                    <a:close/>
                    <a:moveTo>
                      <a:pt x="26" y="15"/>
                    </a:moveTo>
                    <a:cubicBezTo>
                      <a:pt x="23" y="18"/>
                      <a:pt x="19" y="19"/>
                      <a:pt x="14" y="18"/>
                    </a:cubicBezTo>
                    <a:cubicBezTo>
                      <a:pt x="8" y="18"/>
                      <a:pt x="6" y="14"/>
                      <a:pt x="6" y="7"/>
                    </a:cubicBezTo>
                    <a:cubicBezTo>
                      <a:pt x="6" y="0"/>
                      <a:pt x="18" y="2"/>
                      <a:pt x="18" y="2"/>
                    </a:cubicBezTo>
                    <a:cubicBezTo>
                      <a:pt x="23" y="3"/>
                      <a:pt x="23" y="3"/>
                      <a:pt x="26" y="4"/>
                    </a:cubicBezTo>
                    <a:cubicBezTo>
                      <a:pt x="30" y="5"/>
                      <a:pt x="28" y="12"/>
                      <a:pt x="26" y="15"/>
                    </a:cubicBezTo>
                    <a:close/>
                    <a:moveTo>
                      <a:pt x="54" y="18"/>
                    </a:moveTo>
                    <a:cubicBezTo>
                      <a:pt x="48" y="19"/>
                      <a:pt x="44" y="18"/>
                      <a:pt x="42" y="15"/>
                    </a:cubicBezTo>
                    <a:cubicBezTo>
                      <a:pt x="40" y="12"/>
                      <a:pt x="37" y="5"/>
                      <a:pt x="41" y="4"/>
                    </a:cubicBezTo>
                    <a:cubicBezTo>
                      <a:pt x="45" y="3"/>
                      <a:pt x="45" y="3"/>
                      <a:pt x="49" y="2"/>
                    </a:cubicBezTo>
                    <a:cubicBezTo>
                      <a:pt x="49" y="2"/>
                      <a:pt x="61" y="0"/>
                      <a:pt x="61" y="7"/>
                    </a:cubicBezTo>
                    <a:cubicBezTo>
                      <a:pt x="61" y="14"/>
                      <a:pt x="59" y="18"/>
                      <a:pt x="54" y="18"/>
                    </a:cubicBezTo>
                    <a:close/>
                  </a:path>
                </a:pathLst>
              </a:custGeom>
              <a:solidFill>
                <a:srgbClr val="505050"/>
              </a:solidFill>
              <a:ln>
                <a:noFill/>
              </a:ln>
              <a:extLst>
                <a:ext uri="{91240B29-F687-4F45-9708-019B960494DF}">
                  <a14:hiddenLine xmlns:a14="http://schemas.microsoft.com/office/drawing/2010/main" w="9525">
                    <a:solidFill>
                      <a:srgbClr val="000000"/>
                    </a:solidFill>
                    <a:round/>
                    <a:headEnd/>
                    <a:tailEnd/>
                  </a14:hiddenLine>
                </a:ext>
              </a:extLst>
            </p:spPr>
            <p:txBody>
              <a:bodyPr lIns="93247" tIns="46623" rIns="93247" bIns="46623"/>
              <a:lstStyle/>
              <a:p>
                <a:pPr defTabSz="914224" eaLnBrk="1" fontAlgn="auto" hangingPunct="1">
                  <a:spcBef>
                    <a:spcPts val="0"/>
                  </a:spcBef>
                  <a:spcAft>
                    <a:spcPts val="0"/>
                  </a:spcAft>
                  <a:defRPr/>
                </a:pPr>
                <a:endParaRPr lang="sl-SI" sz="1836" kern="0" dirty="0">
                  <a:solidFill>
                    <a:sysClr val="windowText" lastClr="000000"/>
                  </a:solidFill>
                  <a:latin typeface="+mn-lt"/>
                </a:endParaRPr>
              </a:p>
            </p:txBody>
          </p:sp>
          <p:sp>
            <p:nvSpPr>
              <p:cNvPr id="87" name="Oval 65">
                <a:extLst>
                  <a:ext uri="{FF2B5EF4-FFF2-40B4-BE49-F238E27FC236}">
                    <a16:creationId xmlns:a16="http://schemas.microsoft.com/office/drawing/2014/main" id="{A06F78C7-7B37-4480-A030-58E2FD29FA50}"/>
                  </a:ext>
                </a:extLst>
              </p:cNvPr>
              <p:cNvSpPr>
                <a:spLocks noChangeArrowheads="1"/>
              </p:cNvSpPr>
              <p:nvPr/>
            </p:nvSpPr>
            <p:spPr bwMode="auto">
              <a:xfrm>
                <a:off x="10898394" y="2894132"/>
                <a:ext cx="1928" cy="1929"/>
              </a:xfrm>
              <a:prstGeom prst="ellipse">
                <a:avLst/>
              </a:prstGeom>
              <a:solidFill>
                <a:srgbClr val="505050"/>
              </a:solidFill>
              <a:ln>
                <a:noFill/>
              </a:ln>
              <a:extLst>
                <a:ext uri="{91240B29-F687-4F45-9708-019B960494DF}">
                  <a14:hiddenLine xmlns:a14="http://schemas.microsoft.com/office/drawing/2010/main" w="9525">
                    <a:solidFill>
                      <a:srgbClr val="000000"/>
                    </a:solidFill>
                    <a:round/>
                    <a:headEnd/>
                    <a:tailEnd/>
                  </a14:hiddenLine>
                </a:ext>
              </a:extLst>
            </p:spPr>
            <p:txBody>
              <a:bodyPr lIns="93247" tIns="46623" rIns="93247" bIns="46623"/>
              <a:lstStyle/>
              <a:p>
                <a:pPr defTabSz="914224" eaLnBrk="1" fontAlgn="auto" hangingPunct="1">
                  <a:spcBef>
                    <a:spcPts val="0"/>
                  </a:spcBef>
                  <a:spcAft>
                    <a:spcPts val="0"/>
                  </a:spcAft>
                  <a:defRPr/>
                </a:pPr>
                <a:endParaRPr lang="sl-SI" sz="1836" kern="0" dirty="0">
                  <a:solidFill>
                    <a:sysClr val="windowText" lastClr="000000"/>
                  </a:solidFill>
                  <a:latin typeface="+mn-lt"/>
                </a:endParaRPr>
              </a:p>
            </p:txBody>
          </p:sp>
          <p:sp>
            <p:nvSpPr>
              <p:cNvPr id="88" name="Oval 66">
                <a:extLst>
                  <a:ext uri="{FF2B5EF4-FFF2-40B4-BE49-F238E27FC236}">
                    <a16:creationId xmlns:a16="http://schemas.microsoft.com/office/drawing/2014/main" id="{DFB25565-A66D-46A1-A8A9-353CFA7D33BD}"/>
                  </a:ext>
                </a:extLst>
              </p:cNvPr>
              <p:cNvSpPr>
                <a:spLocks noChangeArrowheads="1"/>
              </p:cNvSpPr>
              <p:nvPr/>
            </p:nvSpPr>
            <p:spPr bwMode="auto">
              <a:xfrm>
                <a:off x="10975499" y="2894132"/>
                <a:ext cx="1928" cy="1929"/>
              </a:xfrm>
              <a:prstGeom prst="ellipse">
                <a:avLst/>
              </a:prstGeom>
              <a:solidFill>
                <a:srgbClr val="505050"/>
              </a:solidFill>
              <a:ln>
                <a:noFill/>
              </a:ln>
              <a:extLst>
                <a:ext uri="{91240B29-F687-4F45-9708-019B960494DF}">
                  <a14:hiddenLine xmlns:a14="http://schemas.microsoft.com/office/drawing/2010/main" w="9525">
                    <a:solidFill>
                      <a:srgbClr val="000000"/>
                    </a:solidFill>
                    <a:round/>
                    <a:headEnd/>
                    <a:tailEnd/>
                  </a14:hiddenLine>
                </a:ext>
              </a:extLst>
            </p:spPr>
            <p:txBody>
              <a:bodyPr lIns="93247" tIns="46623" rIns="93247" bIns="46623"/>
              <a:lstStyle/>
              <a:p>
                <a:pPr defTabSz="914224" eaLnBrk="1" fontAlgn="auto" hangingPunct="1">
                  <a:spcBef>
                    <a:spcPts val="0"/>
                  </a:spcBef>
                  <a:spcAft>
                    <a:spcPts val="0"/>
                  </a:spcAft>
                  <a:defRPr/>
                </a:pPr>
                <a:endParaRPr lang="sl-SI" sz="1836" kern="0" dirty="0">
                  <a:solidFill>
                    <a:sysClr val="windowText" lastClr="000000"/>
                  </a:solidFill>
                  <a:latin typeface="+mn-lt"/>
                </a:endParaRPr>
              </a:p>
            </p:txBody>
          </p:sp>
        </p:grpSp>
        <p:grpSp>
          <p:nvGrpSpPr>
            <p:cNvPr id="89" name="Group 127">
              <a:extLst>
                <a:ext uri="{FF2B5EF4-FFF2-40B4-BE49-F238E27FC236}">
                  <a16:creationId xmlns:a16="http://schemas.microsoft.com/office/drawing/2014/main" id="{51445F74-A60D-4B8B-8859-5FB12BBE4D9E}"/>
                </a:ext>
              </a:extLst>
            </p:cNvPr>
            <p:cNvGrpSpPr>
              <a:grpSpLocks/>
            </p:cNvGrpSpPr>
            <p:nvPr/>
          </p:nvGrpSpPr>
          <p:grpSpPr bwMode="auto">
            <a:xfrm>
              <a:off x="9831388" y="4214465"/>
              <a:ext cx="455612" cy="639763"/>
              <a:chOff x="10293305" y="4252195"/>
              <a:chExt cx="572293" cy="804863"/>
            </a:xfrm>
          </p:grpSpPr>
          <p:sp>
            <p:nvSpPr>
              <p:cNvPr id="90" name="Freeform 7">
                <a:extLst>
                  <a:ext uri="{FF2B5EF4-FFF2-40B4-BE49-F238E27FC236}">
                    <a16:creationId xmlns:a16="http://schemas.microsoft.com/office/drawing/2014/main" id="{687D520D-CD2F-460E-859A-A473E3DE7393}"/>
                  </a:ext>
                </a:extLst>
              </p:cNvPr>
              <p:cNvSpPr>
                <a:spLocks/>
              </p:cNvSpPr>
              <p:nvPr/>
            </p:nvSpPr>
            <p:spPr bwMode="auto">
              <a:xfrm>
                <a:off x="10293305" y="4380014"/>
                <a:ext cx="213363" cy="633106"/>
              </a:xfrm>
              <a:custGeom>
                <a:avLst/>
                <a:gdLst>
                  <a:gd name="T0" fmla="*/ 137 w 167"/>
                  <a:gd name="T1" fmla="*/ 101 h 498"/>
                  <a:gd name="T2" fmla="*/ 99 w 167"/>
                  <a:gd name="T3" fmla="*/ 97 h 498"/>
                  <a:gd name="T4" fmla="*/ 95 w 167"/>
                  <a:gd name="T5" fmla="*/ 93 h 498"/>
                  <a:gd name="T6" fmla="*/ 125 w 167"/>
                  <a:gd name="T7" fmla="*/ 79 h 498"/>
                  <a:gd name="T8" fmla="*/ 113 w 167"/>
                  <a:gd name="T9" fmla="*/ 73 h 498"/>
                  <a:gd name="T10" fmla="*/ 118 w 167"/>
                  <a:gd name="T11" fmla="*/ 58 h 498"/>
                  <a:gd name="T12" fmla="*/ 118 w 167"/>
                  <a:gd name="T13" fmla="*/ 57 h 498"/>
                  <a:gd name="T14" fmla="*/ 102 w 167"/>
                  <a:gd name="T15" fmla="*/ 14 h 498"/>
                  <a:gd name="T16" fmla="*/ 48 w 167"/>
                  <a:gd name="T17" fmla="*/ 38 h 498"/>
                  <a:gd name="T18" fmla="*/ 52 w 167"/>
                  <a:gd name="T19" fmla="*/ 57 h 498"/>
                  <a:gd name="T20" fmla="*/ 50 w 167"/>
                  <a:gd name="T21" fmla="*/ 73 h 498"/>
                  <a:gd name="T22" fmla="*/ 58 w 167"/>
                  <a:gd name="T23" fmla="*/ 92 h 498"/>
                  <a:gd name="T24" fmla="*/ 73 w 167"/>
                  <a:gd name="T25" fmla="*/ 97 h 498"/>
                  <a:gd name="T26" fmla="*/ 31 w 167"/>
                  <a:gd name="T27" fmla="*/ 101 h 498"/>
                  <a:gd name="T28" fmla="*/ 30 w 167"/>
                  <a:gd name="T29" fmla="*/ 101 h 498"/>
                  <a:gd name="T30" fmla="*/ 3 w 167"/>
                  <a:gd name="T31" fmla="*/ 229 h 498"/>
                  <a:gd name="T32" fmla="*/ 11 w 167"/>
                  <a:gd name="T33" fmla="*/ 246 h 498"/>
                  <a:gd name="T34" fmla="*/ 18 w 167"/>
                  <a:gd name="T35" fmla="*/ 229 h 498"/>
                  <a:gd name="T36" fmla="*/ 33 w 167"/>
                  <a:gd name="T37" fmla="*/ 154 h 498"/>
                  <a:gd name="T38" fmla="*/ 39 w 167"/>
                  <a:gd name="T39" fmla="*/ 376 h 498"/>
                  <a:gd name="T40" fmla="*/ 57 w 167"/>
                  <a:gd name="T41" fmla="*/ 490 h 498"/>
                  <a:gd name="T42" fmla="*/ 58 w 167"/>
                  <a:gd name="T43" fmla="*/ 498 h 498"/>
                  <a:gd name="T44" fmla="*/ 82 w 167"/>
                  <a:gd name="T45" fmla="*/ 498 h 498"/>
                  <a:gd name="T46" fmla="*/ 82 w 167"/>
                  <a:gd name="T47" fmla="*/ 376 h 498"/>
                  <a:gd name="T48" fmla="*/ 92 w 167"/>
                  <a:gd name="T49" fmla="*/ 490 h 498"/>
                  <a:gd name="T50" fmla="*/ 92 w 167"/>
                  <a:gd name="T51" fmla="*/ 498 h 498"/>
                  <a:gd name="T52" fmla="*/ 116 w 167"/>
                  <a:gd name="T53" fmla="*/ 498 h 498"/>
                  <a:gd name="T54" fmla="*/ 117 w 167"/>
                  <a:gd name="T55" fmla="*/ 376 h 498"/>
                  <a:gd name="T56" fmla="*/ 129 w 167"/>
                  <a:gd name="T57" fmla="*/ 262 h 498"/>
                  <a:gd name="T58" fmla="*/ 146 w 167"/>
                  <a:gd name="T59" fmla="*/ 229 h 498"/>
                  <a:gd name="T60" fmla="*/ 149 w 167"/>
                  <a:gd name="T61" fmla="*/ 238 h 498"/>
                  <a:gd name="T62" fmla="*/ 164 w 167"/>
                  <a:gd name="T63" fmla="*/ 238 h 498"/>
                  <a:gd name="T64" fmla="*/ 167 w 167"/>
                  <a:gd name="T65" fmla="*/ 229 h 498"/>
                </a:gdLst>
                <a:ahLst/>
                <a:cxnLst>
                  <a:cxn ang="0">
                    <a:pos x="T0" y="T1"/>
                  </a:cxn>
                  <a:cxn ang="0">
                    <a:pos x="T2" y="T3"/>
                  </a:cxn>
                  <a:cxn ang="0">
                    <a:pos x="T4" y="T5"/>
                  </a:cxn>
                  <a:cxn ang="0">
                    <a:pos x="T6" y="T7"/>
                  </a:cxn>
                  <a:cxn ang="0">
                    <a:pos x="T8" y="T9"/>
                  </a:cxn>
                  <a:cxn ang="0">
                    <a:pos x="T10" y="T11"/>
                  </a:cxn>
                  <a:cxn ang="0">
                    <a:pos x="T12" y="T13"/>
                  </a:cxn>
                  <a:cxn ang="0">
                    <a:pos x="T14" y="T15"/>
                  </a:cxn>
                  <a:cxn ang="0">
                    <a:pos x="T16" y="T17"/>
                  </a:cxn>
                  <a:cxn ang="0">
                    <a:pos x="T18" y="T19"/>
                  </a:cxn>
                  <a:cxn ang="0">
                    <a:pos x="T20" y="T21"/>
                  </a:cxn>
                  <a:cxn ang="0">
                    <a:pos x="T22" y="T23"/>
                  </a:cxn>
                  <a:cxn ang="0">
                    <a:pos x="T24" y="T25"/>
                  </a:cxn>
                  <a:cxn ang="0">
                    <a:pos x="T26" y="T27"/>
                  </a:cxn>
                  <a:cxn ang="0">
                    <a:pos x="T28" y="T29"/>
                  </a:cxn>
                  <a:cxn ang="0">
                    <a:pos x="T30" y="T31"/>
                  </a:cxn>
                  <a:cxn ang="0">
                    <a:pos x="T32" y="T33"/>
                  </a:cxn>
                  <a:cxn ang="0">
                    <a:pos x="T34" y="T35"/>
                  </a:cxn>
                  <a:cxn ang="0">
                    <a:pos x="T36" y="T37"/>
                  </a:cxn>
                  <a:cxn ang="0">
                    <a:pos x="T38" y="T39"/>
                  </a:cxn>
                  <a:cxn ang="0">
                    <a:pos x="T40" y="T41"/>
                  </a:cxn>
                  <a:cxn ang="0">
                    <a:pos x="T42" y="T43"/>
                  </a:cxn>
                  <a:cxn ang="0">
                    <a:pos x="T44" y="T45"/>
                  </a:cxn>
                  <a:cxn ang="0">
                    <a:pos x="T46" y="T47"/>
                  </a:cxn>
                  <a:cxn ang="0">
                    <a:pos x="T48" y="T49"/>
                  </a:cxn>
                  <a:cxn ang="0">
                    <a:pos x="T50" y="T51"/>
                  </a:cxn>
                  <a:cxn ang="0">
                    <a:pos x="T52" y="T53"/>
                  </a:cxn>
                  <a:cxn ang="0">
                    <a:pos x="T54" y="T55"/>
                  </a:cxn>
                  <a:cxn ang="0">
                    <a:pos x="T56" y="T57"/>
                  </a:cxn>
                  <a:cxn ang="0">
                    <a:pos x="T58" y="T59"/>
                  </a:cxn>
                  <a:cxn ang="0">
                    <a:pos x="T60" y="T61"/>
                  </a:cxn>
                  <a:cxn ang="0">
                    <a:pos x="T62" y="T63"/>
                  </a:cxn>
                  <a:cxn ang="0">
                    <a:pos x="T64" y="T65"/>
                  </a:cxn>
                </a:cxnLst>
                <a:rect l="0" t="0" r="r" b="b"/>
                <a:pathLst>
                  <a:path w="167" h="498">
                    <a:moveTo>
                      <a:pt x="137" y="101"/>
                    </a:moveTo>
                    <a:cubicBezTo>
                      <a:pt x="137" y="101"/>
                      <a:pt x="137" y="101"/>
                      <a:pt x="137" y="101"/>
                    </a:cubicBezTo>
                    <a:cubicBezTo>
                      <a:pt x="99" y="97"/>
                      <a:pt x="99" y="97"/>
                      <a:pt x="99" y="97"/>
                    </a:cubicBezTo>
                    <a:cubicBezTo>
                      <a:pt x="99" y="97"/>
                      <a:pt x="99" y="97"/>
                      <a:pt x="99" y="97"/>
                    </a:cubicBezTo>
                    <a:cubicBezTo>
                      <a:pt x="95" y="97"/>
                      <a:pt x="95" y="97"/>
                      <a:pt x="95" y="97"/>
                    </a:cubicBezTo>
                    <a:cubicBezTo>
                      <a:pt x="95" y="93"/>
                      <a:pt x="95" y="93"/>
                      <a:pt x="95" y="93"/>
                    </a:cubicBezTo>
                    <a:cubicBezTo>
                      <a:pt x="100" y="93"/>
                      <a:pt x="105" y="93"/>
                      <a:pt x="112" y="92"/>
                    </a:cubicBezTo>
                    <a:cubicBezTo>
                      <a:pt x="123" y="90"/>
                      <a:pt x="124" y="83"/>
                      <a:pt x="125" y="79"/>
                    </a:cubicBezTo>
                    <a:cubicBezTo>
                      <a:pt x="125" y="75"/>
                      <a:pt x="122" y="68"/>
                      <a:pt x="121" y="73"/>
                    </a:cubicBezTo>
                    <a:cubicBezTo>
                      <a:pt x="119" y="79"/>
                      <a:pt x="114" y="77"/>
                      <a:pt x="113" y="73"/>
                    </a:cubicBezTo>
                    <a:cubicBezTo>
                      <a:pt x="112" y="71"/>
                      <a:pt x="114" y="66"/>
                      <a:pt x="116" y="62"/>
                    </a:cubicBezTo>
                    <a:cubicBezTo>
                      <a:pt x="117" y="60"/>
                      <a:pt x="117" y="59"/>
                      <a:pt x="118" y="58"/>
                    </a:cubicBezTo>
                    <a:cubicBezTo>
                      <a:pt x="118" y="57"/>
                      <a:pt x="118" y="57"/>
                      <a:pt x="118" y="57"/>
                    </a:cubicBezTo>
                    <a:cubicBezTo>
                      <a:pt x="118" y="57"/>
                      <a:pt x="118" y="57"/>
                      <a:pt x="118" y="57"/>
                    </a:cubicBezTo>
                    <a:cubicBezTo>
                      <a:pt x="119" y="53"/>
                      <a:pt x="120" y="49"/>
                      <a:pt x="120" y="44"/>
                    </a:cubicBezTo>
                    <a:cubicBezTo>
                      <a:pt x="120" y="30"/>
                      <a:pt x="113" y="18"/>
                      <a:pt x="102" y="14"/>
                    </a:cubicBezTo>
                    <a:cubicBezTo>
                      <a:pt x="97" y="5"/>
                      <a:pt x="88" y="0"/>
                      <a:pt x="79" y="0"/>
                    </a:cubicBezTo>
                    <a:cubicBezTo>
                      <a:pt x="62" y="0"/>
                      <a:pt x="48" y="17"/>
                      <a:pt x="48" y="38"/>
                    </a:cubicBezTo>
                    <a:cubicBezTo>
                      <a:pt x="48" y="45"/>
                      <a:pt x="50" y="52"/>
                      <a:pt x="52" y="57"/>
                    </a:cubicBezTo>
                    <a:cubicBezTo>
                      <a:pt x="52" y="57"/>
                      <a:pt x="52" y="57"/>
                      <a:pt x="52" y="57"/>
                    </a:cubicBezTo>
                    <a:cubicBezTo>
                      <a:pt x="52" y="57"/>
                      <a:pt x="59" y="70"/>
                      <a:pt x="57" y="73"/>
                    </a:cubicBezTo>
                    <a:cubicBezTo>
                      <a:pt x="56" y="77"/>
                      <a:pt x="52" y="79"/>
                      <a:pt x="50" y="73"/>
                    </a:cubicBezTo>
                    <a:cubicBezTo>
                      <a:pt x="48" y="68"/>
                      <a:pt x="45" y="75"/>
                      <a:pt x="45" y="79"/>
                    </a:cubicBezTo>
                    <a:cubicBezTo>
                      <a:pt x="46" y="83"/>
                      <a:pt x="47" y="90"/>
                      <a:pt x="58" y="92"/>
                    </a:cubicBezTo>
                    <a:cubicBezTo>
                      <a:pt x="64" y="92"/>
                      <a:pt x="68" y="93"/>
                      <a:pt x="72" y="93"/>
                    </a:cubicBezTo>
                    <a:cubicBezTo>
                      <a:pt x="73" y="97"/>
                      <a:pt x="73" y="97"/>
                      <a:pt x="73" y="97"/>
                    </a:cubicBezTo>
                    <a:cubicBezTo>
                      <a:pt x="69" y="97"/>
                      <a:pt x="69" y="97"/>
                      <a:pt x="69" y="97"/>
                    </a:cubicBezTo>
                    <a:cubicBezTo>
                      <a:pt x="31" y="101"/>
                      <a:pt x="31" y="101"/>
                      <a:pt x="31" y="101"/>
                    </a:cubicBezTo>
                    <a:cubicBezTo>
                      <a:pt x="31" y="101"/>
                      <a:pt x="31" y="101"/>
                      <a:pt x="31" y="101"/>
                    </a:cubicBezTo>
                    <a:cubicBezTo>
                      <a:pt x="31" y="101"/>
                      <a:pt x="30" y="101"/>
                      <a:pt x="30" y="101"/>
                    </a:cubicBezTo>
                    <a:cubicBezTo>
                      <a:pt x="11" y="142"/>
                      <a:pt x="5" y="183"/>
                      <a:pt x="0" y="229"/>
                    </a:cubicBezTo>
                    <a:cubicBezTo>
                      <a:pt x="3" y="229"/>
                      <a:pt x="3" y="229"/>
                      <a:pt x="3" y="229"/>
                    </a:cubicBezTo>
                    <a:cubicBezTo>
                      <a:pt x="3" y="238"/>
                      <a:pt x="3" y="238"/>
                      <a:pt x="3" y="238"/>
                    </a:cubicBezTo>
                    <a:cubicBezTo>
                      <a:pt x="3" y="242"/>
                      <a:pt x="6" y="246"/>
                      <a:pt x="11" y="246"/>
                    </a:cubicBezTo>
                    <a:cubicBezTo>
                      <a:pt x="15" y="246"/>
                      <a:pt x="18" y="242"/>
                      <a:pt x="18" y="238"/>
                    </a:cubicBezTo>
                    <a:cubicBezTo>
                      <a:pt x="18" y="229"/>
                      <a:pt x="18" y="229"/>
                      <a:pt x="18" y="229"/>
                    </a:cubicBezTo>
                    <a:cubicBezTo>
                      <a:pt x="21" y="229"/>
                      <a:pt x="21" y="229"/>
                      <a:pt x="21" y="229"/>
                    </a:cubicBezTo>
                    <a:cubicBezTo>
                      <a:pt x="24" y="203"/>
                      <a:pt x="27" y="178"/>
                      <a:pt x="33" y="154"/>
                    </a:cubicBezTo>
                    <a:cubicBezTo>
                      <a:pt x="39" y="262"/>
                      <a:pt x="39" y="262"/>
                      <a:pt x="39" y="262"/>
                    </a:cubicBezTo>
                    <a:cubicBezTo>
                      <a:pt x="39" y="376"/>
                      <a:pt x="39" y="376"/>
                      <a:pt x="39" y="376"/>
                    </a:cubicBezTo>
                    <a:cubicBezTo>
                      <a:pt x="55" y="376"/>
                      <a:pt x="55" y="376"/>
                      <a:pt x="55" y="376"/>
                    </a:cubicBezTo>
                    <a:cubicBezTo>
                      <a:pt x="57" y="490"/>
                      <a:pt x="57" y="490"/>
                      <a:pt x="57" y="490"/>
                    </a:cubicBezTo>
                    <a:cubicBezTo>
                      <a:pt x="56" y="492"/>
                      <a:pt x="55" y="495"/>
                      <a:pt x="55" y="498"/>
                    </a:cubicBezTo>
                    <a:cubicBezTo>
                      <a:pt x="58" y="498"/>
                      <a:pt x="58" y="498"/>
                      <a:pt x="58" y="498"/>
                    </a:cubicBezTo>
                    <a:cubicBezTo>
                      <a:pt x="79" y="498"/>
                      <a:pt x="79" y="498"/>
                      <a:pt x="79" y="498"/>
                    </a:cubicBezTo>
                    <a:cubicBezTo>
                      <a:pt x="82" y="498"/>
                      <a:pt x="82" y="498"/>
                      <a:pt x="82" y="498"/>
                    </a:cubicBezTo>
                    <a:cubicBezTo>
                      <a:pt x="82" y="495"/>
                      <a:pt x="81" y="492"/>
                      <a:pt x="79" y="490"/>
                    </a:cubicBezTo>
                    <a:cubicBezTo>
                      <a:pt x="82" y="376"/>
                      <a:pt x="82" y="376"/>
                      <a:pt x="82" y="376"/>
                    </a:cubicBezTo>
                    <a:cubicBezTo>
                      <a:pt x="89" y="376"/>
                      <a:pt x="89" y="376"/>
                      <a:pt x="89" y="376"/>
                    </a:cubicBezTo>
                    <a:cubicBezTo>
                      <a:pt x="92" y="490"/>
                      <a:pt x="92" y="490"/>
                      <a:pt x="92" y="490"/>
                    </a:cubicBezTo>
                    <a:cubicBezTo>
                      <a:pt x="90" y="492"/>
                      <a:pt x="89" y="495"/>
                      <a:pt x="89" y="498"/>
                    </a:cubicBezTo>
                    <a:cubicBezTo>
                      <a:pt x="92" y="498"/>
                      <a:pt x="92" y="498"/>
                      <a:pt x="92" y="498"/>
                    </a:cubicBezTo>
                    <a:cubicBezTo>
                      <a:pt x="113" y="498"/>
                      <a:pt x="113" y="498"/>
                      <a:pt x="113" y="498"/>
                    </a:cubicBezTo>
                    <a:cubicBezTo>
                      <a:pt x="116" y="498"/>
                      <a:pt x="116" y="498"/>
                      <a:pt x="116" y="498"/>
                    </a:cubicBezTo>
                    <a:cubicBezTo>
                      <a:pt x="116" y="495"/>
                      <a:pt x="115" y="492"/>
                      <a:pt x="114" y="490"/>
                    </a:cubicBezTo>
                    <a:cubicBezTo>
                      <a:pt x="117" y="376"/>
                      <a:pt x="117" y="376"/>
                      <a:pt x="117" y="376"/>
                    </a:cubicBezTo>
                    <a:cubicBezTo>
                      <a:pt x="129" y="376"/>
                      <a:pt x="129" y="376"/>
                      <a:pt x="129" y="376"/>
                    </a:cubicBezTo>
                    <a:cubicBezTo>
                      <a:pt x="129" y="262"/>
                      <a:pt x="129" y="262"/>
                      <a:pt x="129" y="262"/>
                    </a:cubicBezTo>
                    <a:cubicBezTo>
                      <a:pt x="134" y="155"/>
                      <a:pt x="134" y="155"/>
                      <a:pt x="134" y="155"/>
                    </a:cubicBezTo>
                    <a:cubicBezTo>
                      <a:pt x="140" y="179"/>
                      <a:pt x="144" y="203"/>
                      <a:pt x="146" y="229"/>
                    </a:cubicBezTo>
                    <a:cubicBezTo>
                      <a:pt x="149" y="229"/>
                      <a:pt x="149" y="229"/>
                      <a:pt x="149" y="229"/>
                    </a:cubicBezTo>
                    <a:cubicBezTo>
                      <a:pt x="149" y="238"/>
                      <a:pt x="149" y="238"/>
                      <a:pt x="149" y="238"/>
                    </a:cubicBezTo>
                    <a:cubicBezTo>
                      <a:pt x="149" y="242"/>
                      <a:pt x="152" y="246"/>
                      <a:pt x="156" y="246"/>
                    </a:cubicBezTo>
                    <a:cubicBezTo>
                      <a:pt x="161" y="246"/>
                      <a:pt x="164" y="242"/>
                      <a:pt x="164" y="238"/>
                    </a:cubicBezTo>
                    <a:cubicBezTo>
                      <a:pt x="164" y="229"/>
                      <a:pt x="164" y="229"/>
                      <a:pt x="164" y="229"/>
                    </a:cubicBezTo>
                    <a:cubicBezTo>
                      <a:pt x="167" y="229"/>
                      <a:pt x="167" y="229"/>
                      <a:pt x="167" y="229"/>
                    </a:cubicBezTo>
                    <a:cubicBezTo>
                      <a:pt x="162" y="183"/>
                      <a:pt x="157" y="142"/>
                      <a:pt x="137" y="101"/>
                    </a:cubicBezTo>
                    <a:close/>
                  </a:path>
                </a:pathLst>
              </a:custGeom>
              <a:solidFill>
                <a:srgbClr val="D2D2D2"/>
              </a:solidFill>
              <a:ln>
                <a:noFill/>
              </a:ln>
              <a:extLst>
                <a:ext uri="{91240B29-F687-4F45-9708-019B960494DF}">
                  <a14:hiddenLine xmlns:a14="http://schemas.microsoft.com/office/drawing/2010/main" w="9525">
                    <a:solidFill>
                      <a:srgbClr val="000000"/>
                    </a:solidFill>
                    <a:round/>
                    <a:headEnd/>
                    <a:tailEnd/>
                  </a14:hiddenLine>
                </a:ext>
              </a:extLst>
            </p:spPr>
            <p:txBody>
              <a:bodyPr lIns="93247" tIns="46623" rIns="93247" bIns="46623"/>
              <a:lstStyle/>
              <a:p>
                <a:pPr defTabSz="914224" eaLnBrk="1" fontAlgn="auto" hangingPunct="1">
                  <a:spcBef>
                    <a:spcPts val="0"/>
                  </a:spcBef>
                  <a:spcAft>
                    <a:spcPts val="0"/>
                  </a:spcAft>
                  <a:defRPr/>
                </a:pPr>
                <a:endParaRPr lang="sl-SI" sz="1836" kern="0" dirty="0">
                  <a:solidFill>
                    <a:sysClr val="windowText" lastClr="000000"/>
                  </a:solidFill>
                  <a:latin typeface="+mn-lt"/>
                </a:endParaRPr>
              </a:p>
            </p:txBody>
          </p:sp>
          <p:sp>
            <p:nvSpPr>
              <p:cNvPr id="91" name="Freeform 8">
                <a:extLst>
                  <a:ext uri="{FF2B5EF4-FFF2-40B4-BE49-F238E27FC236}">
                    <a16:creationId xmlns:a16="http://schemas.microsoft.com/office/drawing/2014/main" id="{478D9070-89DC-4691-8D2E-AC9DBB7480D3}"/>
                  </a:ext>
                </a:extLst>
              </p:cNvPr>
              <p:cNvSpPr>
                <a:spLocks/>
              </p:cNvSpPr>
              <p:nvPr/>
            </p:nvSpPr>
            <p:spPr bwMode="auto">
              <a:xfrm>
                <a:off x="10568485" y="4314108"/>
                <a:ext cx="297113" cy="643091"/>
              </a:xfrm>
              <a:custGeom>
                <a:avLst/>
                <a:gdLst>
                  <a:gd name="T0" fmla="*/ 183 w 233"/>
                  <a:gd name="T1" fmla="*/ 95 h 506"/>
                  <a:gd name="T2" fmla="*/ 182 w 233"/>
                  <a:gd name="T3" fmla="*/ 95 h 506"/>
                  <a:gd name="T4" fmla="*/ 182 w 233"/>
                  <a:gd name="T5" fmla="*/ 95 h 506"/>
                  <a:gd name="T6" fmla="*/ 132 w 233"/>
                  <a:gd name="T7" fmla="*/ 91 h 506"/>
                  <a:gd name="T8" fmla="*/ 132 w 233"/>
                  <a:gd name="T9" fmla="*/ 91 h 506"/>
                  <a:gd name="T10" fmla="*/ 132 w 233"/>
                  <a:gd name="T11" fmla="*/ 91 h 506"/>
                  <a:gd name="T12" fmla="*/ 132 w 233"/>
                  <a:gd name="T13" fmla="*/ 91 h 506"/>
                  <a:gd name="T14" fmla="*/ 132 w 233"/>
                  <a:gd name="T15" fmla="*/ 83 h 506"/>
                  <a:gd name="T16" fmla="*/ 143 w 233"/>
                  <a:gd name="T17" fmla="*/ 70 h 506"/>
                  <a:gd name="T18" fmla="*/ 143 w 233"/>
                  <a:gd name="T19" fmla="*/ 59 h 506"/>
                  <a:gd name="T20" fmla="*/ 148 w 233"/>
                  <a:gd name="T21" fmla="*/ 54 h 506"/>
                  <a:gd name="T22" fmla="*/ 148 w 233"/>
                  <a:gd name="T23" fmla="*/ 44 h 506"/>
                  <a:gd name="T24" fmla="*/ 145 w 233"/>
                  <a:gd name="T25" fmla="*/ 40 h 506"/>
                  <a:gd name="T26" fmla="*/ 151 w 233"/>
                  <a:gd name="T27" fmla="*/ 26 h 506"/>
                  <a:gd name="T28" fmla="*/ 132 w 233"/>
                  <a:gd name="T29" fmla="*/ 7 h 506"/>
                  <a:gd name="T30" fmla="*/ 131 w 233"/>
                  <a:gd name="T31" fmla="*/ 7 h 506"/>
                  <a:gd name="T32" fmla="*/ 110 w 233"/>
                  <a:gd name="T33" fmla="*/ 0 h 506"/>
                  <a:gd name="T34" fmla="*/ 81 w 233"/>
                  <a:gd name="T35" fmla="*/ 25 h 506"/>
                  <a:gd name="T36" fmla="*/ 87 w 233"/>
                  <a:gd name="T37" fmla="*/ 39 h 506"/>
                  <a:gd name="T38" fmla="*/ 83 w 233"/>
                  <a:gd name="T39" fmla="*/ 44 h 506"/>
                  <a:gd name="T40" fmla="*/ 83 w 233"/>
                  <a:gd name="T41" fmla="*/ 54 h 506"/>
                  <a:gd name="T42" fmla="*/ 88 w 233"/>
                  <a:gd name="T43" fmla="*/ 59 h 506"/>
                  <a:gd name="T44" fmla="*/ 88 w 233"/>
                  <a:gd name="T45" fmla="*/ 70 h 506"/>
                  <a:gd name="T46" fmla="*/ 99 w 233"/>
                  <a:gd name="T47" fmla="*/ 83 h 506"/>
                  <a:gd name="T48" fmla="*/ 99 w 233"/>
                  <a:gd name="T49" fmla="*/ 91 h 506"/>
                  <a:gd name="T50" fmla="*/ 49 w 233"/>
                  <a:gd name="T51" fmla="*/ 95 h 506"/>
                  <a:gd name="T52" fmla="*/ 49 w 233"/>
                  <a:gd name="T53" fmla="*/ 97 h 506"/>
                  <a:gd name="T54" fmla="*/ 0 w 233"/>
                  <a:gd name="T55" fmla="*/ 276 h 506"/>
                  <a:gd name="T56" fmla="*/ 3 w 233"/>
                  <a:gd name="T57" fmla="*/ 276 h 506"/>
                  <a:gd name="T58" fmla="*/ 3 w 233"/>
                  <a:gd name="T59" fmla="*/ 289 h 506"/>
                  <a:gd name="T60" fmla="*/ 14 w 233"/>
                  <a:gd name="T61" fmla="*/ 299 h 506"/>
                  <a:gd name="T62" fmla="*/ 25 w 233"/>
                  <a:gd name="T63" fmla="*/ 289 h 506"/>
                  <a:gd name="T64" fmla="*/ 25 w 233"/>
                  <a:gd name="T65" fmla="*/ 276 h 506"/>
                  <a:gd name="T66" fmla="*/ 28 w 233"/>
                  <a:gd name="T67" fmla="*/ 276 h 506"/>
                  <a:gd name="T68" fmla="*/ 49 w 233"/>
                  <a:gd name="T69" fmla="*/ 176 h 506"/>
                  <a:gd name="T70" fmla="*/ 49 w 233"/>
                  <a:gd name="T71" fmla="*/ 318 h 506"/>
                  <a:gd name="T72" fmla="*/ 67 w 233"/>
                  <a:gd name="T73" fmla="*/ 318 h 506"/>
                  <a:gd name="T74" fmla="*/ 73 w 233"/>
                  <a:gd name="T75" fmla="*/ 489 h 506"/>
                  <a:gd name="T76" fmla="*/ 79 w 233"/>
                  <a:gd name="T77" fmla="*/ 489 h 506"/>
                  <a:gd name="T78" fmla="*/ 70 w 233"/>
                  <a:gd name="T79" fmla="*/ 506 h 506"/>
                  <a:gd name="T80" fmla="*/ 111 w 233"/>
                  <a:gd name="T81" fmla="*/ 506 h 506"/>
                  <a:gd name="T82" fmla="*/ 102 w 233"/>
                  <a:gd name="T83" fmla="*/ 489 h 506"/>
                  <a:gd name="T84" fmla="*/ 108 w 233"/>
                  <a:gd name="T85" fmla="*/ 489 h 506"/>
                  <a:gd name="T86" fmla="*/ 115 w 233"/>
                  <a:gd name="T87" fmla="*/ 318 h 506"/>
                  <a:gd name="T88" fmla="*/ 117 w 233"/>
                  <a:gd name="T89" fmla="*/ 318 h 506"/>
                  <a:gd name="T90" fmla="*/ 123 w 233"/>
                  <a:gd name="T91" fmla="*/ 489 h 506"/>
                  <a:gd name="T92" fmla="*/ 129 w 233"/>
                  <a:gd name="T93" fmla="*/ 489 h 506"/>
                  <a:gd name="T94" fmla="*/ 120 w 233"/>
                  <a:gd name="T95" fmla="*/ 506 h 506"/>
                  <a:gd name="T96" fmla="*/ 161 w 233"/>
                  <a:gd name="T97" fmla="*/ 506 h 506"/>
                  <a:gd name="T98" fmla="*/ 153 w 233"/>
                  <a:gd name="T99" fmla="*/ 489 h 506"/>
                  <a:gd name="T100" fmla="*/ 158 w 233"/>
                  <a:gd name="T101" fmla="*/ 489 h 506"/>
                  <a:gd name="T102" fmla="*/ 165 w 233"/>
                  <a:gd name="T103" fmla="*/ 318 h 506"/>
                  <a:gd name="T104" fmla="*/ 182 w 233"/>
                  <a:gd name="T105" fmla="*/ 318 h 506"/>
                  <a:gd name="T106" fmla="*/ 182 w 233"/>
                  <a:gd name="T107" fmla="*/ 173 h 506"/>
                  <a:gd name="T108" fmla="*/ 204 w 233"/>
                  <a:gd name="T109" fmla="*/ 276 h 506"/>
                  <a:gd name="T110" fmla="*/ 208 w 233"/>
                  <a:gd name="T111" fmla="*/ 276 h 506"/>
                  <a:gd name="T112" fmla="*/ 208 w 233"/>
                  <a:gd name="T113" fmla="*/ 289 h 506"/>
                  <a:gd name="T114" fmla="*/ 218 w 233"/>
                  <a:gd name="T115" fmla="*/ 299 h 506"/>
                  <a:gd name="T116" fmla="*/ 229 w 233"/>
                  <a:gd name="T117" fmla="*/ 289 h 506"/>
                  <a:gd name="T118" fmla="*/ 229 w 233"/>
                  <a:gd name="T119" fmla="*/ 276 h 506"/>
                  <a:gd name="T120" fmla="*/ 233 w 233"/>
                  <a:gd name="T121" fmla="*/ 276 h 506"/>
                  <a:gd name="T122" fmla="*/ 183 w 233"/>
                  <a:gd name="T123" fmla="*/ 95 h 506"/>
                </a:gdLst>
                <a:ahLst/>
                <a:cxnLst>
                  <a:cxn ang="0">
                    <a:pos x="T0" y="T1"/>
                  </a:cxn>
                  <a:cxn ang="0">
                    <a:pos x="T2" y="T3"/>
                  </a:cxn>
                  <a:cxn ang="0">
                    <a:pos x="T4" y="T5"/>
                  </a:cxn>
                  <a:cxn ang="0">
                    <a:pos x="T6" y="T7"/>
                  </a:cxn>
                  <a:cxn ang="0">
                    <a:pos x="T8" y="T9"/>
                  </a:cxn>
                  <a:cxn ang="0">
                    <a:pos x="T10" y="T11"/>
                  </a:cxn>
                  <a:cxn ang="0">
                    <a:pos x="T12" y="T13"/>
                  </a:cxn>
                  <a:cxn ang="0">
                    <a:pos x="T14" y="T15"/>
                  </a:cxn>
                  <a:cxn ang="0">
                    <a:pos x="T16" y="T17"/>
                  </a:cxn>
                  <a:cxn ang="0">
                    <a:pos x="T18" y="T19"/>
                  </a:cxn>
                  <a:cxn ang="0">
                    <a:pos x="T20" y="T21"/>
                  </a:cxn>
                  <a:cxn ang="0">
                    <a:pos x="T22" y="T23"/>
                  </a:cxn>
                  <a:cxn ang="0">
                    <a:pos x="T24" y="T25"/>
                  </a:cxn>
                  <a:cxn ang="0">
                    <a:pos x="T26" y="T27"/>
                  </a:cxn>
                  <a:cxn ang="0">
                    <a:pos x="T28" y="T29"/>
                  </a:cxn>
                  <a:cxn ang="0">
                    <a:pos x="T30" y="T31"/>
                  </a:cxn>
                  <a:cxn ang="0">
                    <a:pos x="T32" y="T33"/>
                  </a:cxn>
                  <a:cxn ang="0">
                    <a:pos x="T34" y="T35"/>
                  </a:cxn>
                  <a:cxn ang="0">
                    <a:pos x="T36" y="T37"/>
                  </a:cxn>
                  <a:cxn ang="0">
                    <a:pos x="T38" y="T39"/>
                  </a:cxn>
                  <a:cxn ang="0">
                    <a:pos x="T40" y="T41"/>
                  </a:cxn>
                  <a:cxn ang="0">
                    <a:pos x="T42" y="T43"/>
                  </a:cxn>
                  <a:cxn ang="0">
                    <a:pos x="T44" y="T45"/>
                  </a:cxn>
                  <a:cxn ang="0">
                    <a:pos x="T46" y="T47"/>
                  </a:cxn>
                  <a:cxn ang="0">
                    <a:pos x="T48" y="T49"/>
                  </a:cxn>
                  <a:cxn ang="0">
                    <a:pos x="T50" y="T51"/>
                  </a:cxn>
                  <a:cxn ang="0">
                    <a:pos x="T52" y="T53"/>
                  </a:cxn>
                  <a:cxn ang="0">
                    <a:pos x="T54" y="T55"/>
                  </a:cxn>
                  <a:cxn ang="0">
                    <a:pos x="T56" y="T57"/>
                  </a:cxn>
                  <a:cxn ang="0">
                    <a:pos x="T58" y="T59"/>
                  </a:cxn>
                  <a:cxn ang="0">
                    <a:pos x="T60" y="T61"/>
                  </a:cxn>
                  <a:cxn ang="0">
                    <a:pos x="T62" y="T63"/>
                  </a:cxn>
                  <a:cxn ang="0">
                    <a:pos x="T64" y="T65"/>
                  </a:cxn>
                  <a:cxn ang="0">
                    <a:pos x="T66" y="T67"/>
                  </a:cxn>
                  <a:cxn ang="0">
                    <a:pos x="T68" y="T69"/>
                  </a:cxn>
                  <a:cxn ang="0">
                    <a:pos x="T70" y="T71"/>
                  </a:cxn>
                  <a:cxn ang="0">
                    <a:pos x="T72" y="T73"/>
                  </a:cxn>
                  <a:cxn ang="0">
                    <a:pos x="T74" y="T75"/>
                  </a:cxn>
                  <a:cxn ang="0">
                    <a:pos x="T76" y="T77"/>
                  </a:cxn>
                  <a:cxn ang="0">
                    <a:pos x="T78" y="T79"/>
                  </a:cxn>
                  <a:cxn ang="0">
                    <a:pos x="T80" y="T81"/>
                  </a:cxn>
                  <a:cxn ang="0">
                    <a:pos x="T82" y="T83"/>
                  </a:cxn>
                  <a:cxn ang="0">
                    <a:pos x="T84" y="T85"/>
                  </a:cxn>
                  <a:cxn ang="0">
                    <a:pos x="T86" y="T87"/>
                  </a:cxn>
                  <a:cxn ang="0">
                    <a:pos x="T88" y="T89"/>
                  </a:cxn>
                  <a:cxn ang="0">
                    <a:pos x="T90" y="T91"/>
                  </a:cxn>
                  <a:cxn ang="0">
                    <a:pos x="T92" y="T93"/>
                  </a:cxn>
                  <a:cxn ang="0">
                    <a:pos x="T94" y="T95"/>
                  </a:cxn>
                  <a:cxn ang="0">
                    <a:pos x="T96" y="T97"/>
                  </a:cxn>
                  <a:cxn ang="0">
                    <a:pos x="T98" y="T99"/>
                  </a:cxn>
                  <a:cxn ang="0">
                    <a:pos x="T100" y="T101"/>
                  </a:cxn>
                  <a:cxn ang="0">
                    <a:pos x="T102" y="T103"/>
                  </a:cxn>
                  <a:cxn ang="0">
                    <a:pos x="T104" y="T105"/>
                  </a:cxn>
                  <a:cxn ang="0">
                    <a:pos x="T106" y="T107"/>
                  </a:cxn>
                  <a:cxn ang="0">
                    <a:pos x="T108" y="T109"/>
                  </a:cxn>
                  <a:cxn ang="0">
                    <a:pos x="T110" y="T111"/>
                  </a:cxn>
                  <a:cxn ang="0">
                    <a:pos x="T112" y="T113"/>
                  </a:cxn>
                  <a:cxn ang="0">
                    <a:pos x="T114" y="T115"/>
                  </a:cxn>
                  <a:cxn ang="0">
                    <a:pos x="T116" y="T117"/>
                  </a:cxn>
                  <a:cxn ang="0">
                    <a:pos x="T118" y="T119"/>
                  </a:cxn>
                  <a:cxn ang="0">
                    <a:pos x="T120" y="T121"/>
                  </a:cxn>
                  <a:cxn ang="0">
                    <a:pos x="T122" y="T123"/>
                  </a:cxn>
                </a:cxnLst>
                <a:rect l="0" t="0" r="r" b="b"/>
                <a:pathLst>
                  <a:path w="233" h="506">
                    <a:moveTo>
                      <a:pt x="183" y="95"/>
                    </a:moveTo>
                    <a:cubicBezTo>
                      <a:pt x="182" y="95"/>
                      <a:pt x="182" y="95"/>
                      <a:pt x="182" y="95"/>
                    </a:cubicBezTo>
                    <a:cubicBezTo>
                      <a:pt x="182" y="95"/>
                      <a:pt x="182" y="95"/>
                      <a:pt x="182" y="95"/>
                    </a:cubicBezTo>
                    <a:cubicBezTo>
                      <a:pt x="132" y="91"/>
                      <a:pt x="132" y="91"/>
                      <a:pt x="132" y="91"/>
                    </a:cubicBezTo>
                    <a:cubicBezTo>
                      <a:pt x="132" y="91"/>
                      <a:pt x="132" y="91"/>
                      <a:pt x="132" y="91"/>
                    </a:cubicBezTo>
                    <a:cubicBezTo>
                      <a:pt x="132" y="91"/>
                      <a:pt x="132" y="91"/>
                      <a:pt x="132" y="91"/>
                    </a:cubicBezTo>
                    <a:cubicBezTo>
                      <a:pt x="132" y="91"/>
                      <a:pt x="132" y="91"/>
                      <a:pt x="132" y="91"/>
                    </a:cubicBezTo>
                    <a:cubicBezTo>
                      <a:pt x="132" y="83"/>
                      <a:pt x="132" y="83"/>
                      <a:pt x="132" y="83"/>
                    </a:cubicBezTo>
                    <a:cubicBezTo>
                      <a:pt x="138" y="82"/>
                      <a:pt x="143" y="76"/>
                      <a:pt x="143" y="70"/>
                    </a:cubicBezTo>
                    <a:cubicBezTo>
                      <a:pt x="143" y="59"/>
                      <a:pt x="143" y="59"/>
                      <a:pt x="143" y="59"/>
                    </a:cubicBezTo>
                    <a:cubicBezTo>
                      <a:pt x="146" y="59"/>
                      <a:pt x="148" y="57"/>
                      <a:pt x="148" y="54"/>
                    </a:cubicBezTo>
                    <a:cubicBezTo>
                      <a:pt x="148" y="44"/>
                      <a:pt x="148" y="44"/>
                      <a:pt x="148" y="44"/>
                    </a:cubicBezTo>
                    <a:cubicBezTo>
                      <a:pt x="148" y="42"/>
                      <a:pt x="146" y="40"/>
                      <a:pt x="145" y="40"/>
                    </a:cubicBezTo>
                    <a:cubicBezTo>
                      <a:pt x="148" y="36"/>
                      <a:pt x="151" y="31"/>
                      <a:pt x="151" y="26"/>
                    </a:cubicBezTo>
                    <a:cubicBezTo>
                      <a:pt x="151" y="16"/>
                      <a:pt x="142" y="7"/>
                      <a:pt x="132" y="7"/>
                    </a:cubicBezTo>
                    <a:cubicBezTo>
                      <a:pt x="131" y="7"/>
                      <a:pt x="131" y="7"/>
                      <a:pt x="131" y="7"/>
                    </a:cubicBezTo>
                    <a:cubicBezTo>
                      <a:pt x="126" y="3"/>
                      <a:pt x="118" y="0"/>
                      <a:pt x="110" y="0"/>
                    </a:cubicBezTo>
                    <a:cubicBezTo>
                      <a:pt x="94" y="0"/>
                      <a:pt x="81" y="11"/>
                      <a:pt x="81" y="25"/>
                    </a:cubicBezTo>
                    <a:cubicBezTo>
                      <a:pt x="81" y="30"/>
                      <a:pt x="83" y="35"/>
                      <a:pt x="87" y="39"/>
                    </a:cubicBezTo>
                    <a:cubicBezTo>
                      <a:pt x="85" y="40"/>
                      <a:pt x="83" y="42"/>
                      <a:pt x="83" y="44"/>
                    </a:cubicBezTo>
                    <a:cubicBezTo>
                      <a:pt x="83" y="54"/>
                      <a:pt x="83" y="54"/>
                      <a:pt x="83" y="54"/>
                    </a:cubicBezTo>
                    <a:cubicBezTo>
                      <a:pt x="83" y="57"/>
                      <a:pt x="85" y="59"/>
                      <a:pt x="88" y="59"/>
                    </a:cubicBezTo>
                    <a:cubicBezTo>
                      <a:pt x="88" y="70"/>
                      <a:pt x="88" y="70"/>
                      <a:pt x="88" y="70"/>
                    </a:cubicBezTo>
                    <a:cubicBezTo>
                      <a:pt x="88" y="77"/>
                      <a:pt x="93" y="82"/>
                      <a:pt x="99" y="83"/>
                    </a:cubicBezTo>
                    <a:cubicBezTo>
                      <a:pt x="99" y="91"/>
                      <a:pt x="99" y="91"/>
                      <a:pt x="99" y="91"/>
                    </a:cubicBezTo>
                    <a:cubicBezTo>
                      <a:pt x="49" y="95"/>
                      <a:pt x="49" y="95"/>
                      <a:pt x="49" y="95"/>
                    </a:cubicBezTo>
                    <a:cubicBezTo>
                      <a:pt x="49" y="97"/>
                      <a:pt x="49" y="97"/>
                      <a:pt x="49" y="97"/>
                    </a:cubicBezTo>
                    <a:cubicBezTo>
                      <a:pt x="23" y="155"/>
                      <a:pt x="6" y="213"/>
                      <a:pt x="0" y="276"/>
                    </a:cubicBezTo>
                    <a:cubicBezTo>
                      <a:pt x="3" y="276"/>
                      <a:pt x="3" y="276"/>
                      <a:pt x="3" y="276"/>
                    </a:cubicBezTo>
                    <a:cubicBezTo>
                      <a:pt x="3" y="289"/>
                      <a:pt x="3" y="289"/>
                      <a:pt x="3" y="289"/>
                    </a:cubicBezTo>
                    <a:cubicBezTo>
                      <a:pt x="3" y="295"/>
                      <a:pt x="8" y="299"/>
                      <a:pt x="14" y="299"/>
                    </a:cubicBezTo>
                    <a:cubicBezTo>
                      <a:pt x="20" y="299"/>
                      <a:pt x="25" y="295"/>
                      <a:pt x="25" y="289"/>
                    </a:cubicBezTo>
                    <a:cubicBezTo>
                      <a:pt x="25" y="276"/>
                      <a:pt x="25" y="276"/>
                      <a:pt x="25" y="276"/>
                    </a:cubicBezTo>
                    <a:cubicBezTo>
                      <a:pt x="28" y="276"/>
                      <a:pt x="28" y="276"/>
                      <a:pt x="28" y="276"/>
                    </a:cubicBezTo>
                    <a:cubicBezTo>
                      <a:pt x="32" y="241"/>
                      <a:pt x="39" y="208"/>
                      <a:pt x="49" y="176"/>
                    </a:cubicBezTo>
                    <a:cubicBezTo>
                      <a:pt x="49" y="318"/>
                      <a:pt x="49" y="318"/>
                      <a:pt x="49" y="318"/>
                    </a:cubicBezTo>
                    <a:cubicBezTo>
                      <a:pt x="67" y="318"/>
                      <a:pt x="67" y="318"/>
                      <a:pt x="67" y="318"/>
                    </a:cubicBezTo>
                    <a:cubicBezTo>
                      <a:pt x="73" y="489"/>
                      <a:pt x="73" y="489"/>
                      <a:pt x="73" y="489"/>
                    </a:cubicBezTo>
                    <a:cubicBezTo>
                      <a:pt x="79" y="489"/>
                      <a:pt x="79" y="489"/>
                      <a:pt x="79" y="489"/>
                    </a:cubicBezTo>
                    <a:cubicBezTo>
                      <a:pt x="74" y="493"/>
                      <a:pt x="70" y="499"/>
                      <a:pt x="70" y="506"/>
                    </a:cubicBezTo>
                    <a:cubicBezTo>
                      <a:pt x="111" y="506"/>
                      <a:pt x="111" y="506"/>
                      <a:pt x="111" y="506"/>
                    </a:cubicBezTo>
                    <a:cubicBezTo>
                      <a:pt x="111" y="499"/>
                      <a:pt x="108" y="493"/>
                      <a:pt x="102" y="489"/>
                    </a:cubicBezTo>
                    <a:cubicBezTo>
                      <a:pt x="108" y="489"/>
                      <a:pt x="108" y="489"/>
                      <a:pt x="108" y="489"/>
                    </a:cubicBezTo>
                    <a:cubicBezTo>
                      <a:pt x="115" y="318"/>
                      <a:pt x="115" y="318"/>
                      <a:pt x="115" y="318"/>
                    </a:cubicBezTo>
                    <a:cubicBezTo>
                      <a:pt x="117" y="318"/>
                      <a:pt x="117" y="318"/>
                      <a:pt x="117" y="318"/>
                    </a:cubicBezTo>
                    <a:cubicBezTo>
                      <a:pt x="123" y="489"/>
                      <a:pt x="123" y="489"/>
                      <a:pt x="123" y="489"/>
                    </a:cubicBezTo>
                    <a:cubicBezTo>
                      <a:pt x="129" y="489"/>
                      <a:pt x="129" y="489"/>
                      <a:pt x="129" y="489"/>
                    </a:cubicBezTo>
                    <a:cubicBezTo>
                      <a:pt x="124" y="493"/>
                      <a:pt x="120" y="499"/>
                      <a:pt x="120" y="506"/>
                    </a:cubicBezTo>
                    <a:cubicBezTo>
                      <a:pt x="161" y="506"/>
                      <a:pt x="161" y="506"/>
                      <a:pt x="161" y="506"/>
                    </a:cubicBezTo>
                    <a:cubicBezTo>
                      <a:pt x="161" y="499"/>
                      <a:pt x="158" y="493"/>
                      <a:pt x="153" y="489"/>
                    </a:cubicBezTo>
                    <a:cubicBezTo>
                      <a:pt x="158" y="489"/>
                      <a:pt x="158" y="489"/>
                      <a:pt x="158" y="489"/>
                    </a:cubicBezTo>
                    <a:cubicBezTo>
                      <a:pt x="165" y="318"/>
                      <a:pt x="165" y="318"/>
                      <a:pt x="165" y="318"/>
                    </a:cubicBezTo>
                    <a:cubicBezTo>
                      <a:pt x="182" y="318"/>
                      <a:pt x="182" y="318"/>
                      <a:pt x="182" y="318"/>
                    </a:cubicBezTo>
                    <a:cubicBezTo>
                      <a:pt x="182" y="173"/>
                      <a:pt x="182" y="173"/>
                      <a:pt x="182" y="173"/>
                    </a:cubicBezTo>
                    <a:cubicBezTo>
                      <a:pt x="193" y="206"/>
                      <a:pt x="200" y="240"/>
                      <a:pt x="204" y="276"/>
                    </a:cubicBezTo>
                    <a:cubicBezTo>
                      <a:pt x="208" y="276"/>
                      <a:pt x="208" y="276"/>
                      <a:pt x="208" y="276"/>
                    </a:cubicBezTo>
                    <a:cubicBezTo>
                      <a:pt x="208" y="289"/>
                      <a:pt x="208" y="289"/>
                      <a:pt x="208" y="289"/>
                    </a:cubicBezTo>
                    <a:cubicBezTo>
                      <a:pt x="208" y="295"/>
                      <a:pt x="212" y="299"/>
                      <a:pt x="218" y="299"/>
                    </a:cubicBezTo>
                    <a:cubicBezTo>
                      <a:pt x="224" y="299"/>
                      <a:pt x="229" y="295"/>
                      <a:pt x="229" y="289"/>
                    </a:cubicBezTo>
                    <a:cubicBezTo>
                      <a:pt x="229" y="276"/>
                      <a:pt x="229" y="276"/>
                      <a:pt x="229" y="276"/>
                    </a:cubicBezTo>
                    <a:cubicBezTo>
                      <a:pt x="233" y="276"/>
                      <a:pt x="233" y="276"/>
                      <a:pt x="233" y="276"/>
                    </a:cubicBezTo>
                    <a:cubicBezTo>
                      <a:pt x="227" y="212"/>
                      <a:pt x="210" y="153"/>
                      <a:pt x="183" y="95"/>
                    </a:cubicBezTo>
                    <a:close/>
                  </a:path>
                </a:pathLst>
              </a:custGeom>
              <a:solidFill>
                <a:srgbClr val="D2D2D2"/>
              </a:solidFill>
              <a:ln>
                <a:noFill/>
              </a:ln>
              <a:extLst>
                <a:ext uri="{91240B29-F687-4F45-9708-019B960494DF}">
                  <a14:hiddenLine xmlns:a14="http://schemas.microsoft.com/office/drawing/2010/main" w="9525">
                    <a:solidFill>
                      <a:srgbClr val="000000"/>
                    </a:solidFill>
                    <a:round/>
                    <a:headEnd/>
                    <a:tailEnd/>
                  </a14:hiddenLine>
                </a:ext>
              </a:extLst>
            </p:spPr>
            <p:txBody>
              <a:bodyPr lIns="93247" tIns="46623" rIns="93247" bIns="46623"/>
              <a:lstStyle/>
              <a:p>
                <a:pPr defTabSz="914224" eaLnBrk="1" fontAlgn="auto" hangingPunct="1">
                  <a:spcBef>
                    <a:spcPts val="0"/>
                  </a:spcBef>
                  <a:spcAft>
                    <a:spcPts val="0"/>
                  </a:spcAft>
                  <a:defRPr/>
                </a:pPr>
                <a:endParaRPr lang="sl-SI" sz="1836" kern="0" dirty="0">
                  <a:solidFill>
                    <a:sysClr val="windowText" lastClr="000000"/>
                  </a:solidFill>
                  <a:latin typeface="+mn-lt"/>
                </a:endParaRPr>
              </a:p>
            </p:txBody>
          </p:sp>
          <p:grpSp>
            <p:nvGrpSpPr>
              <p:cNvPr id="92" name="Group 118">
                <a:extLst>
                  <a:ext uri="{FF2B5EF4-FFF2-40B4-BE49-F238E27FC236}">
                    <a16:creationId xmlns:a16="http://schemas.microsoft.com/office/drawing/2014/main" id="{2E2DB42B-0871-4D75-AC49-79E105A3827E}"/>
                  </a:ext>
                </a:extLst>
              </p:cNvPr>
              <p:cNvGrpSpPr>
                <a:grpSpLocks/>
              </p:cNvGrpSpPr>
              <p:nvPr/>
            </p:nvGrpSpPr>
            <p:grpSpPr bwMode="auto">
              <a:xfrm>
                <a:off x="10409193" y="4252195"/>
                <a:ext cx="288925" cy="804863"/>
                <a:chOff x="10769601" y="3904615"/>
                <a:chExt cx="288925" cy="804863"/>
              </a:xfrm>
            </p:grpSpPr>
            <p:sp>
              <p:nvSpPr>
                <p:cNvPr id="93" name="Freeform 67">
                  <a:extLst>
                    <a:ext uri="{FF2B5EF4-FFF2-40B4-BE49-F238E27FC236}">
                      <a16:creationId xmlns:a16="http://schemas.microsoft.com/office/drawing/2014/main" id="{364BF27A-8B8F-412C-8EB1-262EA29040B6}"/>
                    </a:ext>
                  </a:extLst>
                </p:cNvPr>
                <p:cNvSpPr>
                  <a:spLocks/>
                </p:cNvSpPr>
                <p:nvPr/>
              </p:nvSpPr>
              <p:spPr bwMode="auto">
                <a:xfrm>
                  <a:off x="10883029" y="4044417"/>
                  <a:ext cx="61816" cy="65907"/>
                </a:xfrm>
                <a:custGeom>
                  <a:avLst/>
                  <a:gdLst>
                    <a:gd name="T0" fmla="*/ 0 w 39"/>
                    <a:gd name="T1" fmla="*/ 4 h 42"/>
                    <a:gd name="T2" fmla="*/ 4 w 39"/>
                    <a:gd name="T3" fmla="*/ 0 h 42"/>
                    <a:gd name="T4" fmla="*/ 35 w 39"/>
                    <a:gd name="T5" fmla="*/ 0 h 42"/>
                    <a:gd name="T6" fmla="*/ 39 w 39"/>
                    <a:gd name="T7" fmla="*/ 4 h 42"/>
                    <a:gd name="T8" fmla="*/ 29 w 39"/>
                    <a:gd name="T9" fmla="*/ 39 h 42"/>
                    <a:gd name="T10" fmla="*/ 15 w 39"/>
                    <a:gd name="T11" fmla="*/ 42 h 42"/>
                    <a:gd name="T12" fmla="*/ 3 w 39"/>
                    <a:gd name="T13" fmla="*/ 25 h 42"/>
                    <a:gd name="T14" fmla="*/ 0 w 39"/>
                    <a:gd name="T15" fmla="*/ 4 h 42"/>
                  </a:gdLst>
                  <a:ahLst/>
                  <a:cxnLst>
                    <a:cxn ang="0">
                      <a:pos x="T0" y="T1"/>
                    </a:cxn>
                    <a:cxn ang="0">
                      <a:pos x="T2" y="T3"/>
                    </a:cxn>
                    <a:cxn ang="0">
                      <a:pos x="T4" y="T5"/>
                    </a:cxn>
                    <a:cxn ang="0">
                      <a:pos x="T6" y="T7"/>
                    </a:cxn>
                    <a:cxn ang="0">
                      <a:pos x="T8" y="T9"/>
                    </a:cxn>
                    <a:cxn ang="0">
                      <a:pos x="T10" y="T11"/>
                    </a:cxn>
                    <a:cxn ang="0">
                      <a:pos x="T12" y="T13"/>
                    </a:cxn>
                    <a:cxn ang="0">
                      <a:pos x="T14" y="T15"/>
                    </a:cxn>
                  </a:cxnLst>
                  <a:rect l="0" t="0" r="r" b="b"/>
                  <a:pathLst>
                    <a:path w="39" h="42">
                      <a:moveTo>
                        <a:pt x="0" y="4"/>
                      </a:moveTo>
                      <a:lnTo>
                        <a:pt x="4" y="0"/>
                      </a:lnTo>
                      <a:lnTo>
                        <a:pt x="35" y="0"/>
                      </a:lnTo>
                      <a:lnTo>
                        <a:pt x="39" y="4"/>
                      </a:lnTo>
                      <a:lnTo>
                        <a:pt x="29" y="39"/>
                      </a:lnTo>
                      <a:lnTo>
                        <a:pt x="15" y="42"/>
                      </a:lnTo>
                      <a:lnTo>
                        <a:pt x="3" y="25"/>
                      </a:lnTo>
                      <a:lnTo>
                        <a:pt x="0" y="4"/>
                      </a:lnTo>
                      <a:close/>
                    </a:path>
                  </a:pathLst>
                </a:custGeom>
                <a:solidFill>
                  <a:srgbClr val="FFFFFF"/>
                </a:solidFill>
                <a:ln>
                  <a:noFill/>
                </a:ln>
                <a:extLst>
                  <a:ext uri="{91240B29-F687-4F45-9708-019B960494DF}">
                    <a14:hiddenLine xmlns:a14="http://schemas.microsoft.com/office/drawing/2010/main" w="9525">
                      <a:solidFill>
                        <a:srgbClr val="000000"/>
                      </a:solidFill>
                      <a:round/>
                      <a:headEnd/>
                      <a:tailEnd/>
                    </a14:hiddenLine>
                  </a:ext>
                </a:extLst>
              </p:spPr>
              <p:txBody>
                <a:bodyPr lIns="93247" tIns="46623" rIns="93247" bIns="46623"/>
                <a:lstStyle/>
                <a:p>
                  <a:pPr defTabSz="914224" eaLnBrk="1" fontAlgn="auto" hangingPunct="1">
                    <a:spcBef>
                      <a:spcPts val="0"/>
                    </a:spcBef>
                    <a:spcAft>
                      <a:spcPts val="0"/>
                    </a:spcAft>
                    <a:defRPr/>
                  </a:pPr>
                  <a:endParaRPr lang="sl-SI" sz="1836" kern="0" dirty="0">
                    <a:solidFill>
                      <a:sysClr val="windowText" lastClr="000000"/>
                    </a:solidFill>
                    <a:latin typeface="+mn-lt"/>
                  </a:endParaRPr>
                </a:p>
              </p:txBody>
            </p:sp>
            <p:sp>
              <p:nvSpPr>
                <p:cNvPr id="94" name="Freeform 68">
                  <a:extLst>
                    <a:ext uri="{FF2B5EF4-FFF2-40B4-BE49-F238E27FC236}">
                      <a16:creationId xmlns:a16="http://schemas.microsoft.com/office/drawing/2014/main" id="{568229D9-2507-46BB-8F96-4D8CB9FE61DC}"/>
                    </a:ext>
                  </a:extLst>
                </p:cNvPr>
                <p:cNvSpPr>
                  <a:spLocks/>
                </p:cNvSpPr>
                <p:nvPr/>
              </p:nvSpPr>
              <p:spPr bwMode="auto">
                <a:xfrm>
                  <a:off x="10847136" y="4677523"/>
                  <a:ext cx="61816" cy="31955"/>
                </a:xfrm>
                <a:custGeom>
                  <a:avLst/>
                  <a:gdLst>
                    <a:gd name="T0" fmla="*/ 24 w 49"/>
                    <a:gd name="T1" fmla="*/ 0 h 25"/>
                    <a:gd name="T2" fmla="*/ 0 w 49"/>
                    <a:gd name="T3" fmla="*/ 25 h 25"/>
                    <a:gd name="T4" fmla="*/ 49 w 49"/>
                    <a:gd name="T5" fmla="*/ 25 h 25"/>
                    <a:gd name="T6" fmla="*/ 24 w 49"/>
                    <a:gd name="T7" fmla="*/ 0 h 25"/>
                  </a:gdLst>
                  <a:ahLst/>
                  <a:cxnLst>
                    <a:cxn ang="0">
                      <a:pos x="T0" y="T1"/>
                    </a:cxn>
                    <a:cxn ang="0">
                      <a:pos x="T2" y="T3"/>
                    </a:cxn>
                    <a:cxn ang="0">
                      <a:pos x="T4" y="T5"/>
                    </a:cxn>
                    <a:cxn ang="0">
                      <a:pos x="T6" y="T7"/>
                    </a:cxn>
                  </a:cxnLst>
                  <a:rect l="0" t="0" r="r" b="b"/>
                  <a:pathLst>
                    <a:path w="49" h="25">
                      <a:moveTo>
                        <a:pt x="24" y="0"/>
                      </a:moveTo>
                      <a:cubicBezTo>
                        <a:pt x="11" y="0"/>
                        <a:pt x="0" y="11"/>
                        <a:pt x="0" y="25"/>
                      </a:cubicBezTo>
                      <a:cubicBezTo>
                        <a:pt x="49" y="25"/>
                        <a:pt x="49" y="25"/>
                        <a:pt x="49" y="25"/>
                      </a:cubicBezTo>
                      <a:cubicBezTo>
                        <a:pt x="49" y="11"/>
                        <a:pt x="38" y="0"/>
                        <a:pt x="24" y="0"/>
                      </a:cubicBezTo>
                      <a:close/>
                    </a:path>
                  </a:pathLst>
                </a:custGeom>
                <a:solidFill>
                  <a:srgbClr val="000000"/>
                </a:solidFill>
                <a:ln>
                  <a:noFill/>
                </a:ln>
                <a:extLst>
                  <a:ext uri="{91240B29-F687-4F45-9708-019B960494DF}">
                    <a14:hiddenLine xmlns:a14="http://schemas.microsoft.com/office/drawing/2010/main" w="9525">
                      <a:solidFill>
                        <a:srgbClr val="000000"/>
                      </a:solidFill>
                      <a:round/>
                      <a:headEnd/>
                      <a:tailEnd/>
                    </a14:hiddenLine>
                  </a:ext>
                </a:extLst>
              </p:spPr>
              <p:txBody>
                <a:bodyPr lIns="93247" tIns="46623" rIns="93247" bIns="46623"/>
                <a:lstStyle/>
                <a:p>
                  <a:pPr defTabSz="914224" eaLnBrk="1" fontAlgn="auto" hangingPunct="1">
                    <a:spcBef>
                      <a:spcPts val="0"/>
                    </a:spcBef>
                    <a:spcAft>
                      <a:spcPts val="0"/>
                    </a:spcAft>
                    <a:defRPr/>
                  </a:pPr>
                  <a:endParaRPr lang="sl-SI" sz="1836" kern="0" dirty="0">
                    <a:solidFill>
                      <a:sysClr val="windowText" lastClr="000000"/>
                    </a:solidFill>
                    <a:latin typeface="+mn-lt"/>
                  </a:endParaRPr>
                </a:p>
              </p:txBody>
            </p:sp>
            <p:sp>
              <p:nvSpPr>
                <p:cNvPr id="95" name="Freeform 69">
                  <a:extLst>
                    <a:ext uri="{FF2B5EF4-FFF2-40B4-BE49-F238E27FC236}">
                      <a16:creationId xmlns:a16="http://schemas.microsoft.com/office/drawing/2014/main" id="{6AC731E9-E93D-4099-9549-DB52EF444CF1}"/>
                    </a:ext>
                  </a:extLst>
                </p:cNvPr>
                <p:cNvSpPr>
                  <a:spLocks/>
                </p:cNvSpPr>
                <p:nvPr/>
              </p:nvSpPr>
              <p:spPr bwMode="auto">
                <a:xfrm>
                  <a:off x="10837166" y="4340000"/>
                  <a:ext cx="81756" cy="343514"/>
                </a:xfrm>
                <a:custGeom>
                  <a:avLst/>
                  <a:gdLst>
                    <a:gd name="T0" fmla="*/ 39 w 51"/>
                    <a:gd name="T1" fmla="*/ 217 h 217"/>
                    <a:gd name="T2" fmla="*/ 10 w 51"/>
                    <a:gd name="T3" fmla="*/ 217 h 217"/>
                    <a:gd name="T4" fmla="*/ 0 w 51"/>
                    <a:gd name="T5" fmla="*/ 0 h 217"/>
                    <a:gd name="T6" fmla="*/ 51 w 51"/>
                    <a:gd name="T7" fmla="*/ 0 h 217"/>
                    <a:gd name="T8" fmla="*/ 39 w 51"/>
                    <a:gd name="T9" fmla="*/ 217 h 217"/>
                  </a:gdLst>
                  <a:ahLst/>
                  <a:cxnLst>
                    <a:cxn ang="0">
                      <a:pos x="T0" y="T1"/>
                    </a:cxn>
                    <a:cxn ang="0">
                      <a:pos x="T2" y="T3"/>
                    </a:cxn>
                    <a:cxn ang="0">
                      <a:pos x="T4" y="T5"/>
                    </a:cxn>
                    <a:cxn ang="0">
                      <a:pos x="T6" y="T7"/>
                    </a:cxn>
                    <a:cxn ang="0">
                      <a:pos x="T8" y="T9"/>
                    </a:cxn>
                  </a:cxnLst>
                  <a:rect l="0" t="0" r="r" b="b"/>
                  <a:pathLst>
                    <a:path w="51" h="217">
                      <a:moveTo>
                        <a:pt x="39" y="217"/>
                      </a:moveTo>
                      <a:lnTo>
                        <a:pt x="10" y="217"/>
                      </a:lnTo>
                      <a:lnTo>
                        <a:pt x="0" y="0"/>
                      </a:lnTo>
                      <a:lnTo>
                        <a:pt x="51" y="0"/>
                      </a:lnTo>
                      <a:lnTo>
                        <a:pt x="39" y="217"/>
                      </a:lnTo>
                      <a:close/>
                    </a:path>
                  </a:pathLst>
                </a:custGeom>
                <a:solidFill>
                  <a:srgbClr val="000000"/>
                </a:solidFill>
                <a:ln>
                  <a:noFill/>
                </a:ln>
                <a:extLst>
                  <a:ext uri="{91240B29-F687-4F45-9708-019B960494DF}">
                    <a14:hiddenLine xmlns:a14="http://schemas.microsoft.com/office/drawing/2010/main" w="9525">
                      <a:solidFill>
                        <a:srgbClr val="000000"/>
                      </a:solidFill>
                      <a:round/>
                      <a:headEnd/>
                      <a:tailEnd/>
                    </a14:hiddenLine>
                  </a:ext>
                </a:extLst>
              </p:spPr>
              <p:txBody>
                <a:bodyPr lIns="93247" tIns="46623" rIns="93247" bIns="46623"/>
                <a:lstStyle/>
                <a:p>
                  <a:pPr defTabSz="914224" eaLnBrk="1" fontAlgn="auto" hangingPunct="1">
                    <a:spcBef>
                      <a:spcPts val="0"/>
                    </a:spcBef>
                    <a:spcAft>
                      <a:spcPts val="0"/>
                    </a:spcAft>
                    <a:defRPr/>
                  </a:pPr>
                  <a:endParaRPr lang="sl-SI" sz="1836" kern="0" dirty="0">
                    <a:solidFill>
                      <a:sysClr val="windowText" lastClr="000000"/>
                    </a:solidFill>
                    <a:latin typeface="+mn-lt"/>
                  </a:endParaRPr>
                </a:p>
              </p:txBody>
            </p:sp>
            <p:sp>
              <p:nvSpPr>
                <p:cNvPr id="96" name="Freeform 70">
                  <a:extLst>
                    <a:ext uri="{FF2B5EF4-FFF2-40B4-BE49-F238E27FC236}">
                      <a16:creationId xmlns:a16="http://schemas.microsoft.com/office/drawing/2014/main" id="{1627BA3E-DA9B-4E05-B218-FE8D3967F0C5}"/>
                    </a:ext>
                  </a:extLst>
                </p:cNvPr>
                <p:cNvSpPr>
                  <a:spLocks/>
                </p:cNvSpPr>
                <p:nvPr/>
              </p:nvSpPr>
              <p:spPr bwMode="auto">
                <a:xfrm>
                  <a:off x="10906958" y="4340000"/>
                  <a:ext cx="81757" cy="343514"/>
                </a:xfrm>
                <a:custGeom>
                  <a:avLst/>
                  <a:gdLst>
                    <a:gd name="T0" fmla="*/ 41 w 51"/>
                    <a:gd name="T1" fmla="*/ 217 h 217"/>
                    <a:gd name="T2" fmla="*/ 11 w 51"/>
                    <a:gd name="T3" fmla="*/ 217 h 217"/>
                    <a:gd name="T4" fmla="*/ 0 w 51"/>
                    <a:gd name="T5" fmla="*/ 0 h 217"/>
                    <a:gd name="T6" fmla="*/ 51 w 51"/>
                    <a:gd name="T7" fmla="*/ 0 h 217"/>
                    <a:gd name="T8" fmla="*/ 41 w 51"/>
                    <a:gd name="T9" fmla="*/ 217 h 217"/>
                  </a:gdLst>
                  <a:ahLst/>
                  <a:cxnLst>
                    <a:cxn ang="0">
                      <a:pos x="T0" y="T1"/>
                    </a:cxn>
                    <a:cxn ang="0">
                      <a:pos x="T2" y="T3"/>
                    </a:cxn>
                    <a:cxn ang="0">
                      <a:pos x="T4" y="T5"/>
                    </a:cxn>
                    <a:cxn ang="0">
                      <a:pos x="T6" y="T7"/>
                    </a:cxn>
                    <a:cxn ang="0">
                      <a:pos x="T8" y="T9"/>
                    </a:cxn>
                  </a:cxnLst>
                  <a:rect l="0" t="0" r="r" b="b"/>
                  <a:pathLst>
                    <a:path w="51" h="217">
                      <a:moveTo>
                        <a:pt x="41" y="217"/>
                      </a:moveTo>
                      <a:lnTo>
                        <a:pt x="11" y="217"/>
                      </a:lnTo>
                      <a:lnTo>
                        <a:pt x="0" y="0"/>
                      </a:lnTo>
                      <a:lnTo>
                        <a:pt x="51" y="0"/>
                      </a:lnTo>
                      <a:lnTo>
                        <a:pt x="41" y="217"/>
                      </a:lnTo>
                      <a:close/>
                    </a:path>
                  </a:pathLst>
                </a:custGeom>
                <a:solidFill>
                  <a:srgbClr val="000000"/>
                </a:solidFill>
                <a:ln>
                  <a:noFill/>
                </a:ln>
                <a:extLst>
                  <a:ext uri="{91240B29-F687-4F45-9708-019B960494DF}">
                    <a14:hiddenLine xmlns:a14="http://schemas.microsoft.com/office/drawing/2010/main" w="9525">
                      <a:solidFill>
                        <a:srgbClr val="000000"/>
                      </a:solidFill>
                      <a:round/>
                      <a:headEnd/>
                      <a:tailEnd/>
                    </a14:hiddenLine>
                  </a:ext>
                </a:extLst>
              </p:spPr>
              <p:txBody>
                <a:bodyPr lIns="93247" tIns="46623" rIns="93247" bIns="46623"/>
                <a:lstStyle/>
                <a:p>
                  <a:pPr defTabSz="914224" eaLnBrk="1" fontAlgn="auto" hangingPunct="1">
                    <a:spcBef>
                      <a:spcPts val="0"/>
                    </a:spcBef>
                    <a:spcAft>
                      <a:spcPts val="0"/>
                    </a:spcAft>
                    <a:defRPr/>
                  </a:pPr>
                  <a:endParaRPr lang="sl-SI" sz="1836" kern="0" dirty="0">
                    <a:solidFill>
                      <a:sysClr val="windowText" lastClr="000000"/>
                    </a:solidFill>
                    <a:latin typeface="+mn-lt"/>
                  </a:endParaRPr>
                </a:p>
              </p:txBody>
            </p:sp>
            <p:sp>
              <p:nvSpPr>
                <p:cNvPr id="97" name="Freeform 71">
                  <a:extLst>
                    <a:ext uri="{FF2B5EF4-FFF2-40B4-BE49-F238E27FC236}">
                      <a16:creationId xmlns:a16="http://schemas.microsoft.com/office/drawing/2014/main" id="{D140F7CE-89CD-414E-8760-000BF6033F03}"/>
                    </a:ext>
                  </a:extLst>
                </p:cNvPr>
                <p:cNvSpPr>
                  <a:spLocks/>
                </p:cNvSpPr>
                <p:nvPr/>
              </p:nvSpPr>
              <p:spPr bwMode="auto">
                <a:xfrm>
                  <a:off x="10918922" y="4677523"/>
                  <a:ext cx="63810" cy="31955"/>
                </a:xfrm>
                <a:custGeom>
                  <a:avLst/>
                  <a:gdLst>
                    <a:gd name="T0" fmla="*/ 25 w 49"/>
                    <a:gd name="T1" fmla="*/ 0 h 25"/>
                    <a:gd name="T2" fmla="*/ 0 w 49"/>
                    <a:gd name="T3" fmla="*/ 25 h 25"/>
                    <a:gd name="T4" fmla="*/ 49 w 49"/>
                    <a:gd name="T5" fmla="*/ 25 h 25"/>
                    <a:gd name="T6" fmla="*/ 25 w 49"/>
                    <a:gd name="T7" fmla="*/ 0 h 25"/>
                  </a:gdLst>
                  <a:ahLst/>
                  <a:cxnLst>
                    <a:cxn ang="0">
                      <a:pos x="T0" y="T1"/>
                    </a:cxn>
                    <a:cxn ang="0">
                      <a:pos x="T2" y="T3"/>
                    </a:cxn>
                    <a:cxn ang="0">
                      <a:pos x="T4" y="T5"/>
                    </a:cxn>
                    <a:cxn ang="0">
                      <a:pos x="T6" y="T7"/>
                    </a:cxn>
                  </a:cxnLst>
                  <a:rect l="0" t="0" r="r" b="b"/>
                  <a:pathLst>
                    <a:path w="49" h="25">
                      <a:moveTo>
                        <a:pt x="25" y="0"/>
                      </a:moveTo>
                      <a:cubicBezTo>
                        <a:pt x="11" y="0"/>
                        <a:pt x="0" y="11"/>
                        <a:pt x="0" y="25"/>
                      </a:cubicBezTo>
                      <a:cubicBezTo>
                        <a:pt x="49" y="25"/>
                        <a:pt x="49" y="25"/>
                        <a:pt x="49" y="25"/>
                      </a:cubicBezTo>
                      <a:cubicBezTo>
                        <a:pt x="49" y="11"/>
                        <a:pt x="38" y="0"/>
                        <a:pt x="25" y="0"/>
                      </a:cubicBezTo>
                      <a:close/>
                    </a:path>
                  </a:pathLst>
                </a:custGeom>
                <a:solidFill>
                  <a:srgbClr val="000000"/>
                </a:solidFill>
                <a:ln>
                  <a:noFill/>
                </a:ln>
                <a:extLst>
                  <a:ext uri="{91240B29-F687-4F45-9708-019B960494DF}">
                    <a14:hiddenLine xmlns:a14="http://schemas.microsoft.com/office/drawing/2010/main" w="9525">
                      <a:solidFill>
                        <a:srgbClr val="000000"/>
                      </a:solidFill>
                      <a:round/>
                      <a:headEnd/>
                      <a:tailEnd/>
                    </a14:hiddenLine>
                  </a:ext>
                </a:extLst>
              </p:spPr>
              <p:txBody>
                <a:bodyPr lIns="93247" tIns="46623" rIns="93247" bIns="46623"/>
                <a:lstStyle/>
                <a:p>
                  <a:pPr defTabSz="914224" eaLnBrk="1" fontAlgn="auto" hangingPunct="1">
                    <a:spcBef>
                      <a:spcPts val="0"/>
                    </a:spcBef>
                    <a:spcAft>
                      <a:spcPts val="0"/>
                    </a:spcAft>
                    <a:defRPr/>
                  </a:pPr>
                  <a:endParaRPr lang="sl-SI" sz="1836" kern="0" dirty="0">
                    <a:solidFill>
                      <a:sysClr val="windowText" lastClr="000000"/>
                    </a:solidFill>
                    <a:latin typeface="+mn-lt"/>
                  </a:endParaRPr>
                </a:p>
              </p:txBody>
            </p:sp>
            <p:sp>
              <p:nvSpPr>
                <p:cNvPr id="98" name="Freeform 72">
                  <a:extLst>
                    <a:ext uri="{FF2B5EF4-FFF2-40B4-BE49-F238E27FC236}">
                      <a16:creationId xmlns:a16="http://schemas.microsoft.com/office/drawing/2014/main" id="{379A80A4-2E0D-4549-8525-1DB710ECFE97}"/>
                    </a:ext>
                  </a:extLst>
                </p:cNvPr>
                <p:cNvSpPr>
                  <a:spLocks/>
                </p:cNvSpPr>
                <p:nvPr/>
              </p:nvSpPr>
              <p:spPr bwMode="auto">
                <a:xfrm>
                  <a:off x="10875053" y="4052406"/>
                  <a:ext cx="77769" cy="209704"/>
                </a:xfrm>
                <a:custGeom>
                  <a:avLst/>
                  <a:gdLst>
                    <a:gd name="T0" fmla="*/ 49 w 49"/>
                    <a:gd name="T1" fmla="*/ 28 h 132"/>
                    <a:gd name="T2" fmla="*/ 25 w 49"/>
                    <a:gd name="T3" fmla="*/ 0 h 132"/>
                    <a:gd name="T4" fmla="*/ 0 w 49"/>
                    <a:gd name="T5" fmla="*/ 25 h 132"/>
                    <a:gd name="T6" fmla="*/ 19 w 49"/>
                    <a:gd name="T7" fmla="*/ 121 h 132"/>
                    <a:gd name="T8" fmla="*/ 23 w 49"/>
                    <a:gd name="T9" fmla="*/ 132 h 132"/>
                    <a:gd name="T10" fmla="*/ 29 w 49"/>
                    <a:gd name="T11" fmla="*/ 121 h 132"/>
                    <a:gd name="T12" fmla="*/ 49 w 49"/>
                    <a:gd name="T13" fmla="*/ 28 h 132"/>
                  </a:gdLst>
                  <a:ahLst/>
                  <a:cxnLst>
                    <a:cxn ang="0">
                      <a:pos x="T0" y="T1"/>
                    </a:cxn>
                    <a:cxn ang="0">
                      <a:pos x="T2" y="T3"/>
                    </a:cxn>
                    <a:cxn ang="0">
                      <a:pos x="T4" y="T5"/>
                    </a:cxn>
                    <a:cxn ang="0">
                      <a:pos x="T6" y="T7"/>
                    </a:cxn>
                    <a:cxn ang="0">
                      <a:pos x="T8" y="T9"/>
                    </a:cxn>
                    <a:cxn ang="0">
                      <a:pos x="T10" y="T11"/>
                    </a:cxn>
                    <a:cxn ang="0">
                      <a:pos x="T12" y="T13"/>
                    </a:cxn>
                  </a:cxnLst>
                  <a:rect l="0" t="0" r="r" b="b"/>
                  <a:pathLst>
                    <a:path w="49" h="132">
                      <a:moveTo>
                        <a:pt x="49" y="28"/>
                      </a:moveTo>
                      <a:lnTo>
                        <a:pt x="25" y="0"/>
                      </a:lnTo>
                      <a:lnTo>
                        <a:pt x="0" y="25"/>
                      </a:lnTo>
                      <a:lnTo>
                        <a:pt x="19" y="121"/>
                      </a:lnTo>
                      <a:lnTo>
                        <a:pt x="23" y="132"/>
                      </a:lnTo>
                      <a:lnTo>
                        <a:pt x="29" y="121"/>
                      </a:lnTo>
                      <a:lnTo>
                        <a:pt x="49" y="28"/>
                      </a:lnTo>
                      <a:close/>
                    </a:path>
                  </a:pathLst>
                </a:custGeom>
                <a:solidFill>
                  <a:srgbClr val="D2D2D2"/>
                </a:solidFill>
                <a:ln>
                  <a:noFill/>
                </a:ln>
                <a:extLst>
                  <a:ext uri="{91240B29-F687-4F45-9708-019B960494DF}">
                    <a14:hiddenLine xmlns:a14="http://schemas.microsoft.com/office/drawing/2010/main" w="9525">
                      <a:solidFill>
                        <a:srgbClr val="000000"/>
                      </a:solidFill>
                      <a:round/>
                      <a:headEnd/>
                      <a:tailEnd/>
                    </a14:hiddenLine>
                  </a:ext>
                </a:extLst>
              </p:spPr>
              <p:txBody>
                <a:bodyPr lIns="93247" tIns="46623" rIns="93247" bIns="46623"/>
                <a:lstStyle/>
                <a:p>
                  <a:pPr defTabSz="914224" eaLnBrk="1" fontAlgn="auto" hangingPunct="1">
                    <a:spcBef>
                      <a:spcPts val="0"/>
                    </a:spcBef>
                    <a:spcAft>
                      <a:spcPts val="0"/>
                    </a:spcAft>
                    <a:defRPr/>
                  </a:pPr>
                  <a:endParaRPr lang="sl-SI" sz="1836" kern="0" dirty="0">
                    <a:solidFill>
                      <a:sysClr val="windowText" lastClr="000000"/>
                    </a:solidFill>
                    <a:latin typeface="+mn-lt"/>
                  </a:endParaRPr>
                </a:p>
              </p:txBody>
            </p:sp>
            <p:sp>
              <p:nvSpPr>
                <p:cNvPr id="99" name="Freeform 73">
                  <a:extLst>
                    <a:ext uri="{FF2B5EF4-FFF2-40B4-BE49-F238E27FC236}">
                      <a16:creationId xmlns:a16="http://schemas.microsoft.com/office/drawing/2014/main" id="{0C7BFAB4-0FCC-467D-812F-ECF3E37FBDDA}"/>
                    </a:ext>
                  </a:extLst>
                </p:cNvPr>
                <p:cNvSpPr>
                  <a:spLocks/>
                </p:cNvSpPr>
                <p:nvPr/>
              </p:nvSpPr>
              <p:spPr bwMode="auto">
                <a:xfrm>
                  <a:off x="10867077" y="3910607"/>
                  <a:ext cx="99703" cy="121827"/>
                </a:xfrm>
                <a:custGeom>
                  <a:avLst/>
                  <a:gdLst>
                    <a:gd name="T0" fmla="*/ 68 w 77"/>
                    <a:gd name="T1" fmla="*/ 59 h 97"/>
                    <a:gd name="T2" fmla="*/ 28 w 77"/>
                    <a:gd name="T3" fmla="*/ 90 h 97"/>
                    <a:gd name="T4" fmla="*/ 8 w 77"/>
                    <a:gd name="T5" fmla="*/ 39 h 97"/>
                    <a:gd name="T6" fmla="*/ 57 w 77"/>
                    <a:gd name="T7" fmla="*/ 6 h 97"/>
                    <a:gd name="T8" fmla="*/ 68 w 77"/>
                    <a:gd name="T9" fmla="*/ 59 h 97"/>
                  </a:gdLst>
                  <a:ahLst/>
                  <a:cxnLst>
                    <a:cxn ang="0">
                      <a:pos x="T0" y="T1"/>
                    </a:cxn>
                    <a:cxn ang="0">
                      <a:pos x="T2" y="T3"/>
                    </a:cxn>
                    <a:cxn ang="0">
                      <a:pos x="T4" y="T5"/>
                    </a:cxn>
                    <a:cxn ang="0">
                      <a:pos x="T6" y="T7"/>
                    </a:cxn>
                    <a:cxn ang="0">
                      <a:pos x="T8" y="T9"/>
                    </a:cxn>
                  </a:cxnLst>
                  <a:rect l="0" t="0" r="r" b="b"/>
                  <a:pathLst>
                    <a:path w="77" h="97">
                      <a:moveTo>
                        <a:pt x="68" y="59"/>
                      </a:moveTo>
                      <a:cubicBezTo>
                        <a:pt x="54" y="97"/>
                        <a:pt x="46" y="96"/>
                        <a:pt x="28" y="90"/>
                      </a:cubicBezTo>
                      <a:cubicBezTo>
                        <a:pt x="9" y="84"/>
                        <a:pt x="0" y="61"/>
                        <a:pt x="8" y="39"/>
                      </a:cubicBezTo>
                      <a:cubicBezTo>
                        <a:pt x="15" y="17"/>
                        <a:pt x="39" y="0"/>
                        <a:pt x="57" y="6"/>
                      </a:cubicBezTo>
                      <a:cubicBezTo>
                        <a:pt x="76" y="12"/>
                        <a:pt x="77" y="37"/>
                        <a:pt x="68" y="59"/>
                      </a:cubicBezTo>
                      <a:close/>
                    </a:path>
                  </a:pathLst>
                </a:custGeom>
                <a:solidFill>
                  <a:srgbClr val="505050"/>
                </a:solidFill>
                <a:ln>
                  <a:noFill/>
                </a:ln>
                <a:extLst>
                  <a:ext uri="{91240B29-F687-4F45-9708-019B960494DF}">
                    <a14:hiddenLine xmlns:a14="http://schemas.microsoft.com/office/drawing/2010/main" w="9525">
                      <a:solidFill>
                        <a:srgbClr val="000000"/>
                      </a:solidFill>
                      <a:round/>
                      <a:headEnd/>
                      <a:tailEnd/>
                    </a14:hiddenLine>
                  </a:ext>
                </a:extLst>
              </p:spPr>
              <p:txBody>
                <a:bodyPr lIns="93247" tIns="46623" rIns="93247" bIns="46623"/>
                <a:lstStyle/>
                <a:p>
                  <a:pPr defTabSz="914224" eaLnBrk="1" fontAlgn="auto" hangingPunct="1">
                    <a:spcBef>
                      <a:spcPts val="0"/>
                    </a:spcBef>
                    <a:spcAft>
                      <a:spcPts val="0"/>
                    </a:spcAft>
                    <a:defRPr/>
                  </a:pPr>
                  <a:endParaRPr lang="sl-SI" sz="1836" kern="0" dirty="0">
                    <a:solidFill>
                      <a:sysClr val="windowText" lastClr="000000"/>
                    </a:solidFill>
                    <a:latin typeface="+mn-lt"/>
                  </a:endParaRPr>
                </a:p>
              </p:txBody>
            </p:sp>
            <p:sp>
              <p:nvSpPr>
                <p:cNvPr id="100" name="Freeform 74">
                  <a:extLst>
                    <a:ext uri="{FF2B5EF4-FFF2-40B4-BE49-F238E27FC236}">
                      <a16:creationId xmlns:a16="http://schemas.microsoft.com/office/drawing/2014/main" id="{91DF1FFD-B703-44B2-B16C-0D63F2C7C120}"/>
                    </a:ext>
                  </a:extLst>
                </p:cNvPr>
                <p:cNvSpPr>
                  <a:spLocks/>
                </p:cNvSpPr>
                <p:nvPr/>
              </p:nvSpPr>
              <p:spPr bwMode="auto">
                <a:xfrm>
                  <a:off x="10851124" y="3904615"/>
                  <a:ext cx="109674" cy="135808"/>
                </a:xfrm>
                <a:custGeom>
                  <a:avLst/>
                  <a:gdLst>
                    <a:gd name="T0" fmla="*/ 74 w 86"/>
                    <a:gd name="T1" fmla="*/ 22 h 106"/>
                    <a:gd name="T2" fmla="*/ 62 w 86"/>
                    <a:gd name="T3" fmla="*/ 90 h 106"/>
                    <a:gd name="T4" fmla="*/ 25 w 86"/>
                    <a:gd name="T5" fmla="*/ 87 h 106"/>
                    <a:gd name="T6" fmla="*/ 25 w 86"/>
                    <a:gd name="T7" fmla="*/ 8 h 106"/>
                    <a:gd name="T8" fmla="*/ 74 w 86"/>
                    <a:gd name="T9" fmla="*/ 22 h 106"/>
                  </a:gdLst>
                  <a:ahLst/>
                  <a:cxnLst>
                    <a:cxn ang="0">
                      <a:pos x="T0" y="T1"/>
                    </a:cxn>
                    <a:cxn ang="0">
                      <a:pos x="T2" y="T3"/>
                    </a:cxn>
                    <a:cxn ang="0">
                      <a:pos x="T4" y="T5"/>
                    </a:cxn>
                    <a:cxn ang="0">
                      <a:pos x="T6" y="T7"/>
                    </a:cxn>
                    <a:cxn ang="0">
                      <a:pos x="T8" y="T9"/>
                    </a:cxn>
                  </a:cxnLst>
                  <a:rect l="0" t="0" r="r" b="b"/>
                  <a:pathLst>
                    <a:path w="86" h="106">
                      <a:moveTo>
                        <a:pt x="74" y="22"/>
                      </a:moveTo>
                      <a:cubicBezTo>
                        <a:pt x="86" y="41"/>
                        <a:pt x="77" y="81"/>
                        <a:pt x="62" y="90"/>
                      </a:cubicBezTo>
                      <a:cubicBezTo>
                        <a:pt x="48" y="98"/>
                        <a:pt x="36" y="106"/>
                        <a:pt x="25" y="87"/>
                      </a:cubicBezTo>
                      <a:cubicBezTo>
                        <a:pt x="14" y="68"/>
                        <a:pt x="0" y="19"/>
                        <a:pt x="25" y="8"/>
                      </a:cubicBezTo>
                      <a:cubicBezTo>
                        <a:pt x="40" y="0"/>
                        <a:pt x="63" y="3"/>
                        <a:pt x="74" y="22"/>
                      </a:cubicBezTo>
                      <a:close/>
                    </a:path>
                  </a:pathLst>
                </a:custGeom>
                <a:solidFill>
                  <a:srgbClr val="505050"/>
                </a:solidFill>
                <a:ln>
                  <a:noFill/>
                </a:ln>
                <a:extLst>
                  <a:ext uri="{91240B29-F687-4F45-9708-019B960494DF}">
                    <a14:hiddenLine xmlns:a14="http://schemas.microsoft.com/office/drawing/2010/main" w="9525">
                      <a:solidFill>
                        <a:srgbClr val="000000"/>
                      </a:solidFill>
                      <a:round/>
                      <a:headEnd/>
                      <a:tailEnd/>
                    </a14:hiddenLine>
                  </a:ext>
                </a:extLst>
              </p:spPr>
              <p:txBody>
                <a:bodyPr lIns="93247" tIns="46623" rIns="93247" bIns="46623"/>
                <a:lstStyle/>
                <a:p>
                  <a:pPr defTabSz="914224" eaLnBrk="1" fontAlgn="auto" hangingPunct="1">
                    <a:spcBef>
                      <a:spcPts val="0"/>
                    </a:spcBef>
                    <a:spcAft>
                      <a:spcPts val="0"/>
                    </a:spcAft>
                    <a:defRPr/>
                  </a:pPr>
                  <a:endParaRPr lang="sl-SI" sz="1836" kern="0" dirty="0">
                    <a:solidFill>
                      <a:sysClr val="windowText" lastClr="000000"/>
                    </a:solidFill>
                    <a:latin typeface="+mn-lt"/>
                  </a:endParaRPr>
                </a:p>
              </p:txBody>
            </p:sp>
            <p:sp>
              <p:nvSpPr>
                <p:cNvPr id="101" name="Freeform 75">
                  <a:extLst>
                    <a:ext uri="{FF2B5EF4-FFF2-40B4-BE49-F238E27FC236}">
                      <a16:creationId xmlns:a16="http://schemas.microsoft.com/office/drawing/2014/main" id="{566993B7-D98D-4338-B576-F430DB509577}"/>
                    </a:ext>
                  </a:extLst>
                </p:cNvPr>
                <p:cNvSpPr>
                  <a:spLocks/>
                </p:cNvSpPr>
                <p:nvPr/>
              </p:nvSpPr>
              <p:spPr bwMode="auto">
                <a:xfrm>
                  <a:off x="10889012" y="4004474"/>
                  <a:ext cx="47857" cy="59915"/>
                </a:xfrm>
                <a:custGeom>
                  <a:avLst/>
                  <a:gdLst>
                    <a:gd name="T0" fmla="*/ 31 w 31"/>
                    <a:gd name="T1" fmla="*/ 25 h 38"/>
                    <a:gd name="T2" fmla="*/ 15 w 31"/>
                    <a:gd name="T3" fmla="*/ 38 h 38"/>
                    <a:gd name="T4" fmla="*/ 0 w 31"/>
                    <a:gd name="T5" fmla="*/ 25 h 38"/>
                    <a:gd name="T6" fmla="*/ 0 w 31"/>
                    <a:gd name="T7" fmla="*/ 0 h 38"/>
                    <a:gd name="T8" fmla="*/ 31 w 31"/>
                    <a:gd name="T9" fmla="*/ 0 h 38"/>
                    <a:gd name="T10" fmla="*/ 31 w 31"/>
                    <a:gd name="T11" fmla="*/ 25 h 38"/>
                  </a:gdLst>
                  <a:ahLst/>
                  <a:cxnLst>
                    <a:cxn ang="0">
                      <a:pos x="T0" y="T1"/>
                    </a:cxn>
                    <a:cxn ang="0">
                      <a:pos x="T2" y="T3"/>
                    </a:cxn>
                    <a:cxn ang="0">
                      <a:pos x="T4" y="T5"/>
                    </a:cxn>
                    <a:cxn ang="0">
                      <a:pos x="T6" y="T7"/>
                    </a:cxn>
                    <a:cxn ang="0">
                      <a:pos x="T8" y="T9"/>
                    </a:cxn>
                    <a:cxn ang="0">
                      <a:pos x="T10" y="T11"/>
                    </a:cxn>
                  </a:cxnLst>
                  <a:rect l="0" t="0" r="r" b="b"/>
                  <a:pathLst>
                    <a:path w="31" h="38">
                      <a:moveTo>
                        <a:pt x="31" y="25"/>
                      </a:moveTo>
                      <a:lnTo>
                        <a:pt x="15" y="38"/>
                      </a:lnTo>
                      <a:lnTo>
                        <a:pt x="0" y="25"/>
                      </a:lnTo>
                      <a:lnTo>
                        <a:pt x="0" y="0"/>
                      </a:lnTo>
                      <a:lnTo>
                        <a:pt x="31" y="0"/>
                      </a:lnTo>
                      <a:lnTo>
                        <a:pt x="31" y="25"/>
                      </a:lnTo>
                      <a:close/>
                    </a:path>
                  </a:pathLst>
                </a:custGeom>
                <a:solidFill>
                  <a:srgbClr val="FFB900"/>
                </a:solidFill>
                <a:ln>
                  <a:noFill/>
                </a:ln>
                <a:extLst>
                  <a:ext uri="{91240B29-F687-4F45-9708-019B960494DF}">
                    <a14:hiddenLine xmlns:a14="http://schemas.microsoft.com/office/drawing/2010/main" w="9525">
                      <a:solidFill>
                        <a:srgbClr val="000000"/>
                      </a:solidFill>
                      <a:round/>
                      <a:headEnd/>
                      <a:tailEnd/>
                    </a14:hiddenLine>
                  </a:ext>
                </a:extLst>
              </p:spPr>
              <p:txBody>
                <a:bodyPr lIns="93247" tIns="46623" rIns="93247" bIns="46623"/>
                <a:lstStyle/>
                <a:p>
                  <a:pPr defTabSz="914224" eaLnBrk="1" fontAlgn="auto" hangingPunct="1">
                    <a:spcBef>
                      <a:spcPts val="0"/>
                    </a:spcBef>
                    <a:spcAft>
                      <a:spcPts val="0"/>
                    </a:spcAft>
                    <a:defRPr/>
                  </a:pPr>
                  <a:endParaRPr lang="sl-SI" sz="1836" kern="0" dirty="0">
                    <a:solidFill>
                      <a:sysClr val="windowText" lastClr="000000"/>
                    </a:solidFill>
                    <a:latin typeface="+mn-lt"/>
                  </a:endParaRPr>
                </a:p>
              </p:txBody>
            </p:sp>
            <p:sp>
              <p:nvSpPr>
                <p:cNvPr id="102" name="Freeform 76">
                  <a:extLst>
                    <a:ext uri="{FF2B5EF4-FFF2-40B4-BE49-F238E27FC236}">
                      <a16:creationId xmlns:a16="http://schemas.microsoft.com/office/drawing/2014/main" id="{C1F02AA0-F7BB-4C66-A6FB-ECFD98763A5B}"/>
                    </a:ext>
                  </a:extLst>
                </p:cNvPr>
                <p:cNvSpPr>
                  <a:spLocks/>
                </p:cNvSpPr>
                <p:nvPr/>
              </p:nvSpPr>
              <p:spPr bwMode="auto">
                <a:xfrm>
                  <a:off x="10769369" y="4058398"/>
                  <a:ext cx="105684" cy="277607"/>
                </a:xfrm>
                <a:custGeom>
                  <a:avLst/>
                  <a:gdLst>
                    <a:gd name="T0" fmla="*/ 84 w 84"/>
                    <a:gd name="T1" fmla="*/ 9 h 218"/>
                    <a:gd name="T2" fmla="*/ 51 w 84"/>
                    <a:gd name="T3" fmla="*/ 0 h 218"/>
                    <a:gd name="T4" fmla="*/ 0 w 84"/>
                    <a:gd name="T5" fmla="*/ 218 h 218"/>
                    <a:gd name="T6" fmla="*/ 34 w 84"/>
                    <a:gd name="T7" fmla="*/ 218 h 218"/>
                    <a:gd name="T8" fmla="*/ 84 w 84"/>
                    <a:gd name="T9" fmla="*/ 9 h 218"/>
                  </a:gdLst>
                  <a:ahLst/>
                  <a:cxnLst>
                    <a:cxn ang="0">
                      <a:pos x="T0" y="T1"/>
                    </a:cxn>
                    <a:cxn ang="0">
                      <a:pos x="T2" y="T3"/>
                    </a:cxn>
                    <a:cxn ang="0">
                      <a:pos x="T4" y="T5"/>
                    </a:cxn>
                    <a:cxn ang="0">
                      <a:pos x="T6" y="T7"/>
                    </a:cxn>
                    <a:cxn ang="0">
                      <a:pos x="T8" y="T9"/>
                    </a:cxn>
                  </a:cxnLst>
                  <a:rect l="0" t="0" r="r" b="b"/>
                  <a:pathLst>
                    <a:path w="84" h="218">
                      <a:moveTo>
                        <a:pt x="84" y="9"/>
                      </a:moveTo>
                      <a:cubicBezTo>
                        <a:pt x="73" y="6"/>
                        <a:pt x="62" y="3"/>
                        <a:pt x="51" y="0"/>
                      </a:cubicBezTo>
                      <a:cubicBezTo>
                        <a:pt x="18" y="71"/>
                        <a:pt x="7" y="141"/>
                        <a:pt x="0" y="218"/>
                      </a:cubicBezTo>
                      <a:cubicBezTo>
                        <a:pt x="34" y="218"/>
                        <a:pt x="34" y="218"/>
                        <a:pt x="34" y="218"/>
                      </a:cubicBezTo>
                      <a:cubicBezTo>
                        <a:pt x="42" y="144"/>
                        <a:pt x="53" y="77"/>
                        <a:pt x="84" y="9"/>
                      </a:cubicBezTo>
                      <a:close/>
                    </a:path>
                  </a:pathLst>
                </a:custGeom>
                <a:solidFill>
                  <a:srgbClr val="505050"/>
                </a:solidFill>
                <a:ln>
                  <a:noFill/>
                </a:ln>
                <a:extLst>
                  <a:ext uri="{91240B29-F687-4F45-9708-019B960494DF}">
                    <a14:hiddenLine xmlns:a14="http://schemas.microsoft.com/office/drawing/2010/main" w="9525">
                      <a:solidFill>
                        <a:srgbClr val="000000"/>
                      </a:solidFill>
                      <a:round/>
                      <a:headEnd/>
                      <a:tailEnd/>
                    </a14:hiddenLine>
                  </a:ext>
                </a:extLst>
              </p:spPr>
              <p:txBody>
                <a:bodyPr lIns="93247" tIns="46623" rIns="93247" bIns="46623"/>
                <a:lstStyle/>
                <a:p>
                  <a:pPr defTabSz="914224" eaLnBrk="1" fontAlgn="auto" hangingPunct="1">
                    <a:spcBef>
                      <a:spcPts val="0"/>
                    </a:spcBef>
                    <a:spcAft>
                      <a:spcPts val="0"/>
                    </a:spcAft>
                    <a:defRPr/>
                  </a:pPr>
                  <a:endParaRPr lang="sl-SI" sz="1836" kern="0" dirty="0">
                    <a:solidFill>
                      <a:sysClr val="windowText" lastClr="000000"/>
                    </a:solidFill>
                    <a:latin typeface="+mn-lt"/>
                  </a:endParaRPr>
                </a:p>
              </p:txBody>
            </p:sp>
            <p:sp>
              <p:nvSpPr>
                <p:cNvPr id="103" name="Freeform 77">
                  <a:extLst>
                    <a:ext uri="{FF2B5EF4-FFF2-40B4-BE49-F238E27FC236}">
                      <a16:creationId xmlns:a16="http://schemas.microsoft.com/office/drawing/2014/main" id="{0AFFD466-8734-4C39-93AB-01946D5CB947}"/>
                    </a:ext>
                  </a:extLst>
                </p:cNvPr>
                <p:cNvSpPr>
                  <a:spLocks/>
                </p:cNvSpPr>
                <p:nvPr/>
              </p:nvSpPr>
              <p:spPr bwMode="auto">
                <a:xfrm>
                  <a:off x="10950827" y="4058398"/>
                  <a:ext cx="107679" cy="277607"/>
                </a:xfrm>
                <a:custGeom>
                  <a:avLst/>
                  <a:gdLst>
                    <a:gd name="T0" fmla="*/ 0 w 85"/>
                    <a:gd name="T1" fmla="*/ 9 h 218"/>
                    <a:gd name="T2" fmla="*/ 34 w 85"/>
                    <a:gd name="T3" fmla="*/ 0 h 218"/>
                    <a:gd name="T4" fmla="*/ 85 w 85"/>
                    <a:gd name="T5" fmla="*/ 218 h 218"/>
                    <a:gd name="T6" fmla="*/ 50 w 85"/>
                    <a:gd name="T7" fmla="*/ 218 h 218"/>
                    <a:gd name="T8" fmla="*/ 0 w 85"/>
                    <a:gd name="T9" fmla="*/ 9 h 218"/>
                  </a:gdLst>
                  <a:ahLst/>
                  <a:cxnLst>
                    <a:cxn ang="0">
                      <a:pos x="T0" y="T1"/>
                    </a:cxn>
                    <a:cxn ang="0">
                      <a:pos x="T2" y="T3"/>
                    </a:cxn>
                    <a:cxn ang="0">
                      <a:pos x="T4" y="T5"/>
                    </a:cxn>
                    <a:cxn ang="0">
                      <a:pos x="T6" y="T7"/>
                    </a:cxn>
                    <a:cxn ang="0">
                      <a:pos x="T8" y="T9"/>
                    </a:cxn>
                  </a:cxnLst>
                  <a:rect l="0" t="0" r="r" b="b"/>
                  <a:pathLst>
                    <a:path w="85" h="218">
                      <a:moveTo>
                        <a:pt x="0" y="9"/>
                      </a:moveTo>
                      <a:cubicBezTo>
                        <a:pt x="12" y="6"/>
                        <a:pt x="23" y="3"/>
                        <a:pt x="34" y="0"/>
                      </a:cubicBezTo>
                      <a:cubicBezTo>
                        <a:pt x="67" y="71"/>
                        <a:pt x="77" y="141"/>
                        <a:pt x="85" y="218"/>
                      </a:cubicBezTo>
                      <a:cubicBezTo>
                        <a:pt x="50" y="218"/>
                        <a:pt x="50" y="218"/>
                        <a:pt x="50" y="218"/>
                      </a:cubicBezTo>
                      <a:cubicBezTo>
                        <a:pt x="42" y="144"/>
                        <a:pt x="32" y="77"/>
                        <a:pt x="0" y="9"/>
                      </a:cubicBezTo>
                      <a:close/>
                    </a:path>
                  </a:pathLst>
                </a:custGeom>
                <a:solidFill>
                  <a:srgbClr val="505050"/>
                </a:solidFill>
                <a:ln>
                  <a:noFill/>
                </a:ln>
                <a:extLst>
                  <a:ext uri="{91240B29-F687-4F45-9708-019B960494DF}">
                    <a14:hiddenLine xmlns:a14="http://schemas.microsoft.com/office/drawing/2010/main" w="9525">
                      <a:solidFill>
                        <a:srgbClr val="000000"/>
                      </a:solidFill>
                      <a:round/>
                      <a:headEnd/>
                      <a:tailEnd/>
                    </a14:hiddenLine>
                  </a:ext>
                </a:extLst>
              </p:spPr>
              <p:txBody>
                <a:bodyPr lIns="93247" tIns="46623" rIns="93247" bIns="46623"/>
                <a:lstStyle/>
                <a:p>
                  <a:pPr defTabSz="914224" eaLnBrk="1" fontAlgn="auto" hangingPunct="1">
                    <a:spcBef>
                      <a:spcPts val="0"/>
                    </a:spcBef>
                    <a:spcAft>
                      <a:spcPts val="0"/>
                    </a:spcAft>
                    <a:defRPr/>
                  </a:pPr>
                  <a:endParaRPr lang="sl-SI" sz="1836" kern="0" dirty="0">
                    <a:solidFill>
                      <a:sysClr val="windowText" lastClr="000000"/>
                    </a:solidFill>
                    <a:latin typeface="+mn-lt"/>
                  </a:endParaRPr>
                </a:p>
              </p:txBody>
            </p:sp>
            <p:sp>
              <p:nvSpPr>
                <p:cNvPr id="104" name="Freeform 78">
                  <a:extLst>
                    <a:ext uri="{FF2B5EF4-FFF2-40B4-BE49-F238E27FC236}">
                      <a16:creationId xmlns:a16="http://schemas.microsoft.com/office/drawing/2014/main" id="{20E6B5FC-553C-41D4-B1AE-B42FBD0473DB}"/>
                    </a:ext>
                  </a:extLst>
                </p:cNvPr>
                <p:cNvSpPr>
                  <a:spLocks/>
                </p:cNvSpPr>
                <p:nvPr/>
              </p:nvSpPr>
              <p:spPr bwMode="auto">
                <a:xfrm>
                  <a:off x="10773357" y="4336005"/>
                  <a:ext cx="33898" cy="35949"/>
                </a:xfrm>
                <a:custGeom>
                  <a:avLst/>
                  <a:gdLst>
                    <a:gd name="T0" fmla="*/ 0 w 26"/>
                    <a:gd name="T1" fmla="*/ 0 h 28"/>
                    <a:gd name="T2" fmla="*/ 0 w 26"/>
                    <a:gd name="T3" fmla="*/ 16 h 28"/>
                    <a:gd name="T4" fmla="*/ 13 w 26"/>
                    <a:gd name="T5" fmla="*/ 28 h 28"/>
                    <a:gd name="T6" fmla="*/ 26 w 26"/>
                    <a:gd name="T7" fmla="*/ 16 h 28"/>
                    <a:gd name="T8" fmla="*/ 26 w 26"/>
                    <a:gd name="T9" fmla="*/ 0 h 28"/>
                    <a:gd name="T10" fmla="*/ 0 w 26"/>
                    <a:gd name="T11" fmla="*/ 0 h 28"/>
                  </a:gdLst>
                  <a:ahLst/>
                  <a:cxnLst>
                    <a:cxn ang="0">
                      <a:pos x="T0" y="T1"/>
                    </a:cxn>
                    <a:cxn ang="0">
                      <a:pos x="T2" y="T3"/>
                    </a:cxn>
                    <a:cxn ang="0">
                      <a:pos x="T4" y="T5"/>
                    </a:cxn>
                    <a:cxn ang="0">
                      <a:pos x="T6" y="T7"/>
                    </a:cxn>
                    <a:cxn ang="0">
                      <a:pos x="T8" y="T9"/>
                    </a:cxn>
                    <a:cxn ang="0">
                      <a:pos x="T10" y="T11"/>
                    </a:cxn>
                  </a:cxnLst>
                  <a:rect l="0" t="0" r="r" b="b"/>
                  <a:pathLst>
                    <a:path w="26" h="28">
                      <a:moveTo>
                        <a:pt x="0" y="0"/>
                      </a:moveTo>
                      <a:cubicBezTo>
                        <a:pt x="0" y="16"/>
                        <a:pt x="0" y="16"/>
                        <a:pt x="0" y="16"/>
                      </a:cubicBezTo>
                      <a:cubicBezTo>
                        <a:pt x="0" y="23"/>
                        <a:pt x="6" y="28"/>
                        <a:pt x="13" y="28"/>
                      </a:cubicBezTo>
                      <a:cubicBezTo>
                        <a:pt x="20" y="28"/>
                        <a:pt x="26" y="23"/>
                        <a:pt x="26" y="16"/>
                      </a:cubicBezTo>
                      <a:cubicBezTo>
                        <a:pt x="26" y="0"/>
                        <a:pt x="26" y="0"/>
                        <a:pt x="26" y="0"/>
                      </a:cubicBezTo>
                      <a:lnTo>
                        <a:pt x="0" y="0"/>
                      </a:lnTo>
                      <a:close/>
                    </a:path>
                  </a:pathLst>
                </a:custGeom>
                <a:solidFill>
                  <a:srgbClr val="FFB900"/>
                </a:solidFill>
                <a:ln>
                  <a:noFill/>
                </a:ln>
                <a:extLst>
                  <a:ext uri="{91240B29-F687-4F45-9708-019B960494DF}">
                    <a14:hiddenLine xmlns:a14="http://schemas.microsoft.com/office/drawing/2010/main" w="9525">
                      <a:solidFill>
                        <a:srgbClr val="000000"/>
                      </a:solidFill>
                      <a:round/>
                      <a:headEnd/>
                      <a:tailEnd/>
                    </a14:hiddenLine>
                  </a:ext>
                </a:extLst>
              </p:spPr>
              <p:txBody>
                <a:bodyPr lIns="93247" tIns="46623" rIns="93247" bIns="46623"/>
                <a:lstStyle/>
                <a:p>
                  <a:pPr defTabSz="914224" eaLnBrk="1" fontAlgn="auto" hangingPunct="1">
                    <a:spcBef>
                      <a:spcPts val="0"/>
                    </a:spcBef>
                    <a:spcAft>
                      <a:spcPts val="0"/>
                    </a:spcAft>
                    <a:defRPr/>
                  </a:pPr>
                  <a:endParaRPr lang="sl-SI" sz="1836" kern="0" dirty="0">
                    <a:solidFill>
                      <a:sysClr val="windowText" lastClr="000000"/>
                    </a:solidFill>
                    <a:latin typeface="+mn-lt"/>
                  </a:endParaRPr>
                </a:p>
              </p:txBody>
            </p:sp>
            <p:sp>
              <p:nvSpPr>
                <p:cNvPr id="105" name="Freeform 79">
                  <a:extLst>
                    <a:ext uri="{FF2B5EF4-FFF2-40B4-BE49-F238E27FC236}">
                      <a16:creationId xmlns:a16="http://schemas.microsoft.com/office/drawing/2014/main" id="{FEA83366-C176-4910-870C-79FC302DA71F}"/>
                    </a:ext>
                  </a:extLst>
                </p:cNvPr>
                <p:cNvSpPr>
                  <a:spLocks/>
                </p:cNvSpPr>
                <p:nvPr/>
              </p:nvSpPr>
              <p:spPr bwMode="auto">
                <a:xfrm>
                  <a:off x="11020619" y="4336005"/>
                  <a:ext cx="31905" cy="35949"/>
                </a:xfrm>
                <a:custGeom>
                  <a:avLst/>
                  <a:gdLst>
                    <a:gd name="T0" fmla="*/ 0 w 25"/>
                    <a:gd name="T1" fmla="*/ 0 h 28"/>
                    <a:gd name="T2" fmla="*/ 0 w 25"/>
                    <a:gd name="T3" fmla="*/ 16 h 28"/>
                    <a:gd name="T4" fmla="*/ 12 w 25"/>
                    <a:gd name="T5" fmla="*/ 28 h 28"/>
                    <a:gd name="T6" fmla="*/ 25 w 25"/>
                    <a:gd name="T7" fmla="*/ 16 h 28"/>
                    <a:gd name="T8" fmla="*/ 25 w 25"/>
                    <a:gd name="T9" fmla="*/ 0 h 28"/>
                    <a:gd name="T10" fmla="*/ 0 w 25"/>
                    <a:gd name="T11" fmla="*/ 0 h 28"/>
                  </a:gdLst>
                  <a:ahLst/>
                  <a:cxnLst>
                    <a:cxn ang="0">
                      <a:pos x="T0" y="T1"/>
                    </a:cxn>
                    <a:cxn ang="0">
                      <a:pos x="T2" y="T3"/>
                    </a:cxn>
                    <a:cxn ang="0">
                      <a:pos x="T4" y="T5"/>
                    </a:cxn>
                    <a:cxn ang="0">
                      <a:pos x="T6" y="T7"/>
                    </a:cxn>
                    <a:cxn ang="0">
                      <a:pos x="T8" y="T9"/>
                    </a:cxn>
                    <a:cxn ang="0">
                      <a:pos x="T10" y="T11"/>
                    </a:cxn>
                  </a:cxnLst>
                  <a:rect l="0" t="0" r="r" b="b"/>
                  <a:pathLst>
                    <a:path w="25" h="28">
                      <a:moveTo>
                        <a:pt x="0" y="0"/>
                      </a:moveTo>
                      <a:cubicBezTo>
                        <a:pt x="0" y="16"/>
                        <a:pt x="0" y="16"/>
                        <a:pt x="0" y="16"/>
                      </a:cubicBezTo>
                      <a:cubicBezTo>
                        <a:pt x="0" y="23"/>
                        <a:pt x="5" y="28"/>
                        <a:pt x="12" y="28"/>
                      </a:cubicBezTo>
                      <a:cubicBezTo>
                        <a:pt x="19" y="28"/>
                        <a:pt x="25" y="23"/>
                        <a:pt x="25" y="16"/>
                      </a:cubicBezTo>
                      <a:cubicBezTo>
                        <a:pt x="25" y="0"/>
                        <a:pt x="25" y="0"/>
                        <a:pt x="25" y="0"/>
                      </a:cubicBezTo>
                      <a:lnTo>
                        <a:pt x="0" y="0"/>
                      </a:lnTo>
                      <a:close/>
                    </a:path>
                  </a:pathLst>
                </a:custGeom>
                <a:solidFill>
                  <a:srgbClr val="FFB900"/>
                </a:solidFill>
                <a:ln>
                  <a:noFill/>
                </a:ln>
                <a:extLst>
                  <a:ext uri="{91240B29-F687-4F45-9708-019B960494DF}">
                    <a14:hiddenLine xmlns:a14="http://schemas.microsoft.com/office/drawing/2010/main" w="9525">
                      <a:solidFill>
                        <a:srgbClr val="000000"/>
                      </a:solidFill>
                      <a:round/>
                      <a:headEnd/>
                      <a:tailEnd/>
                    </a14:hiddenLine>
                  </a:ext>
                </a:extLst>
              </p:spPr>
              <p:txBody>
                <a:bodyPr lIns="93247" tIns="46623" rIns="93247" bIns="46623"/>
                <a:lstStyle/>
                <a:p>
                  <a:pPr defTabSz="914224" eaLnBrk="1" fontAlgn="auto" hangingPunct="1">
                    <a:spcBef>
                      <a:spcPts val="0"/>
                    </a:spcBef>
                    <a:spcAft>
                      <a:spcPts val="0"/>
                    </a:spcAft>
                    <a:defRPr/>
                  </a:pPr>
                  <a:endParaRPr lang="sl-SI" sz="1836" kern="0" dirty="0">
                    <a:solidFill>
                      <a:sysClr val="windowText" lastClr="000000"/>
                    </a:solidFill>
                    <a:latin typeface="+mn-lt"/>
                  </a:endParaRPr>
                </a:p>
              </p:txBody>
            </p:sp>
            <p:sp>
              <p:nvSpPr>
                <p:cNvPr id="106" name="Freeform 80">
                  <a:extLst>
                    <a:ext uri="{FF2B5EF4-FFF2-40B4-BE49-F238E27FC236}">
                      <a16:creationId xmlns:a16="http://schemas.microsoft.com/office/drawing/2014/main" id="{4A0E2FD0-3E1F-4E98-99E9-879008B1C344}"/>
                    </a:ext>
                  </a:extLst>
                </p:cNvPr>
                <p:cNvSpPr>
                  <a:spLocks/>
                </p:cNvSpPr>
                <p:nvPr/>
              </p:nvSpPr>
              <p:spPr bwMode="auto">
                <a:xfrm>
                  <a:off x="10833178" y="4050410"/>
                  <a:ext cx="161518" cy="281601"/>
                </a:xfrm>
                <a:custGeom>
                  <a:avLst/>
                  <a:gdLst>
                    <a:gd name="T0" fmla="*/ 70 w 102"/>
                    <a:gd name="T1" fmla="*/ 0 h 177"/>
                    <a:gd name="T2" fmla="*/ 50 w 102"/>
                    <a:gd name="T3" fmla="*/ 33 h 177"/>
                    <a:gd name="T4" fmla="*/ 31 w 102"/>
                    <a:gd name="T5" fmla="*/ 0 h 177"/>
                    <a:gd name="T6" fmla="*/ 0 w 102"/>
                    <a:gd name="T7" fmla="*/ 5 h 177"/>
                    <a:gd name="T8" fmla="*/ 1 w 102"/>
                    <a:gd name="T9" fmla="*/ 177 h 177"/>
                    <a:gd name="T10" fmla="*/ 99 w 102"/>
                    <a:gd name="T11" fmla="*/ 177 h 177"/>
                    <a:gd name="T12" fmla="*/ 102 w 102"/>
                    <a:gd name="T13" fmla="*/ 5 h 177"/>
                    <a:gd name="T14" fmla="*/ 70 w 102"/>
                    <a:gd name="T15" fmla="*/ 0 h 177"/>
                  </a:gdLst>
                  <a:ahLst/>
                  <a:cxnLst>
                    <a:cxn ang="0">
                      <a:pos x="T0" y="T1"/>
                    </a:cxn>
                    <a:cxn ang="0">
                      <a:pos x="T2" y="T3"/>
                    </a:cxn>
                    <a:cxn ang="0">
                      <a:pos x="T4" y="T5"/>
                    </a:cxn>
                    <a:cxn ang="0">
                      <a:pos x="T6" y="T7"/>
                    </a:cxn>
                    <a:cxn ang="0">
                      <a:pos x="T8" y="T9"/>
                    </a:cxn>
                    <a:cxn ang="0">
                      <a:pos x="T10" y="T11"/>
                    </a:cxn>
                    <a:cxn ang="0">
                      <a:pos x="T12" y="T13"/>
                    </a:cxn>
                    <a:cxn ang="0">
                      <a:pos x="T14" y="T15"/>
                    </a:cxn>
                  </a:cxnLst>
                  <a:rect l="0" t="0" r="r" b="b"/>
                  <a:pathLst>
                    <a:path w="102" h="177">
                      <a:moveTo>
                        <a:pt x="70" y="0"/>
                      </a:moveTo>
                      <a:lnTo>
                        <a:pt x="50" y="33"/>
                      </a:lnTo>
                      <a:lnTo>
                        <a:pt x="31" y="0"/>
                      </a:lnTo>
                      <a:lnTo>
                        <a:pt x="0" y="5"/>
                      </a:lnTo>
                      <a:lnTo>
                        <a:pt x="1" y="177"/>
                      </a:lnTo>
                      <a:lnTo>
                        <a:pt x="99" y="177"/>
                      </a:lnTo>
                      <a:lnTo>
                        <a:pt x="102" y="5"/>
                      </a:lnTo>
                      <a:lnTo>
                        <a:pt x="70" y="0"/>
                      </a:lnTo>
                      <a:close/>
                    </a:path>
                  </a:pathLst>
                </a:custGeom>
                <a:solidFill>
                  <a:srgbClr val="505050"/>
                </a:solidFill>
                <a:ln>
                  <a:noFill/>
                </a:ln>
                <a:extLst>
                  <a:ext uri="{91240B29-F687-4F45-9708-019B960494DF}">
                    <a14:hiddenLine xmlns:a14="http://schemas.microsoft.com/office/drawing/2010/main" w="9525">
                      <a:solidFill>
                        <a:srgbClr val="000000"/>
                      </a:solidFill>
                      <a:round/>
                      <a:headEnd/>
                      <a:tailEnd/>
                    </a14:hiddenLine>
                  </a:ext>
                </a:extLst>
              </p:spPr>
              <p:txBody>
                <a:bodyPr lIns="93247" tIns="46623" rIns="93247" bIns="46623"/>
                <a:lstStyle/>
                <a:p>
                  <a:pPr defTabSz="914224" eaLnBrk="1" fontAlgn="auto" hangingPunct="1">
                    <a:spcBef>
                      <a:spcPts val="0"/>
                    </a:spcBef>
                    <a:spcAft>
                      <a:spcPts val="0"/>
                    </a:spcAft>
                    <a:defRPr/>
                  </a:pPr>
                  <a:endParaRPr lang="sl-SI" sz="1836" kern="0" dirty="0">
                    <a:solidFill>
                      <a:sysClr val="windowText" lastClr="000000"/>
                    </a:solidFill>
                    <a:latin typeface="+mn-lt"/>
                  </a:endParaRPr>
                </a:p>
              </p:txBody>
            </p:sp>
            <p:sp>
              <p:nvSpPr>
                <p:cNvPr id="107" name="Freeform 81">
                  <a:extLst>
                    <a:ext uri="{FF2B5EF4-FFF2-40B4-BE49-F238E27FC236}">
                      <a16:creationId xmlns:a16="http://schemas.microsoft.com/office/drawing/2014/main" id="{3CFE491E-A345-4A8B-B953-BDCAF0A49C73}"/>
                    </a:ext>
                  </a:extLst>
                </p:cNvPr>
                <p:cNvSpPr>
                  <a:spLocks/>
                </p:cNvSpPr>
                <p:nvPr/>
              </p:nvSpPr>
              <p:spPr bwMode="auto">
                <a:xfrm>
                  <a:off x="10952822" y="3954545"/>
                  <a:ext cx="1993" cy="0"/>
                </a:xfrm>
                <a:custGeom>
                  <a:avLst/>
                  <a:gdLst>
                    <a:gd name="T0" fmla="*/ 1 w 1"/>
                    <a:gd name="T1" fmla="*/ 1 h 1"/>
                    <a:gd name="T2" fmla="*/ 0 w 1"/>
                    <a:gd name="T3" fmla="*/ 0 h 1"/>
                    <a:gd name="T4" fmla="*/ 1 w 1"/>
                    <a:gd name="T5" fmla="*/ 1 h 1"/>
                  </a:gdLst>
                  <a:ahLst/>
                  <a:cxnLst>
                    <a:cxn ang="0">
                      <a:pos x="T0" y="T1"/>
                    </a:cxn>
                    <a:cxn ang="0">
                      <a:pos x="T2" y="T3"/>
                    </a:cxn>
                    <a:cxn ang="0">
                      <a:pos x="T4" y="T5"/>
                    </a:cxn>
                  </a:cxnLst>
                  <a:rect l="0" t="0" r="r" b="b"/>
                  <a:pathLst>
                    <a:path w="1" h="1">
                      <a:moveTo>
                        <a:pt x="1" y="1"/>
                      </a:moveTo>
                      <a:cubicBezTo>
                        <a:pt x="0" y="0"/>
                        <a:pt x="0" y="0"/>
                        <a:pt x="0" y="0"/>
                      </a:cubicBezTo>
                      <a:cubicBezTo>
                        <a:pt x="0" y="0"/>
                        <a:pt x="0" y="0"/>
                        <a:pt x="1" y="1"/>
                      </a:cubicBezTo>
                      <a:close/>
                    </a:path>
                  </a:pathLst>
                </a:custGeom>
                <a:solidFill>
                  <a:srgbClr val="FFD60A"/>
                </a:solidFill>
                <a:ln>
                  <a:noFill/>
                </a:ln>
                <a:extLst>
                  <a:ext uri="{91240B29-F687-4F45-9708-019B960494DF}">
                    <a14:hiddenLine xmlns:a14="http://schemas.microsoft.com/office/drawing/2010/main" w="9525">
                      <a:solidFill>
                        <a:srgbClr val="000000"/>
                      </a:solidFill>
                      <a:round/>
                      <a:headEnd/>
                      <a:tailEnd/>
                    </a14:hiddenLine>
                  </a:ext>
                </a:extLst>
              </p:spPr>
              <p:txBody>
                <a:bodyPr lIns="93247" tIns="46623" rIns="93247" bIns="46623"/>
                <a:lstStyle/>
                <a:p>
                  <a:pPr defTabSz="914224" eaLnBrk="1" fontAlgn="auto" hangingPunct="1">
                    <a:spcBef>
                      <a:spcPts val="0"/>
                    </a:spcBef>
                    <a:spcAft>
                      <a:spcPts val="0"/>
                    </a:spcAft>
                    <a:defRPr/>
                  </a:pPr>
                  <a:endParaRPr lang="sl-SI" sz="1836" kern="0" dirty="0">
                    <a:solidFill>
                      <a:sysClr val="windowText" lastClr="000000"/>
                    </a:solidFill>
                    <a:latin typeface="+mn-lt"/>
                  </a:endParaRPr>
                </a:p>
              </p:txBody>
            </p:sp>
            <p:sp>
              <p:nvSpPr>
                <p:cNvPr id="108" name="Freeform 82">
                  <a:extLst>
                    <a:ext uri="{FF2B5EF4-FFF2-40B4-BE49-F238E27FC236}">
                      <a16:creationId xmlns:a16="http://schemas.microsoft.com/office/drawing/2014/main" id="{3ABC5C4A-36FE-4396-8CDE-9480C7DA20B8}"/>
                    </a:ext>
                  </a:extLst>
                </p:cNvPr>
                <p:cNvSpPr>
                  <a:spLocks/>
                </p:cNvSpPr>
                <p:nvPr/>
              </p:nvSpPr>
              <p:spPr bwMode="auto">
                <a:xfrm>
                  <a:off x="10952822" y="3952547"/>
                  <a:ext cx="0" cy="0"/>
                </a:xfrm>
                <a:custGeom>
                  <a:avLst/>
                  <a:gdLst/>
                  <a:ahLst/>
                  <a:cxnLst>
                    <a:cxn ang="0">
                      <a:pos x="0" y="0"/>
                    </a:cxn>
                    <a:cxn ang="0">
                      <a:pos x="0" y="0"/>
                    </a:cxn>
                    <a:cxn ang="0">
                      <a:pos x="0" y="0"/>
                    </a:cxn>
                  </a:cxnLst>
                  <a:rect l="0" t="0" r="r" b="b"/>
                  <a:pathLst>
                    <a:path>
                      <a:moveTo>
                        <a:pt x="0" y="0"/>
                      </a:moveTo>
                      <a:cubicBezTo>
                        <a:pt x="0" y="0"/>
                        <a:pt x="0" y="0"/>
                        <a:pt x="0" y="0"/>
                      </a:cubicBezTo>
                      <a:cubicBezTo>
                        <a:pt x="0" y="0"/>
                        <a:pt x="0" y="0"/>
                        <a:pt x="0" y="0"/>
                      </a:cubicBezTo>
                      <a:close/>
                    </a:path>
                  </a:pathLst>
                </a:custGeom>
                <a:solidFill>
                  <a:srgbClr val="FFD60A"/>
                </a:solidFill>
                <a:ln>
                  <a:noFill/>
                </a:ln>
                <a:extLst>
                  <a:ext uri="{91240B29-F687-4F45-9708-019B960494DF}">
                    <a14:hiddenLine xmlns:a14="http://schemas.microsoft.com/office/drawing/2010/main" w="9525">
                      <a:solidFill>
                        <a:srgbClr val="000000"/>
                      </a:solidFill>
                      <a:round/>
                      <a:headEnd/>
                      <a:tailEnd/>
                    </a14:hiddenLine>
                  </a:ext>
                </a:extLst>
              </p:spPr>
              <p:txBody>
                <a:bodyPr lIns="93247" tIns="46623" rIns="93247" bIns="46623"/>
                <a:lstStyle/>
                <a:p>
                  <a:pPr defTabSz="914224" eaLnBrk="1" fontAlgn="auto" hangingPunct="1">
                    <a:spcBef>
                      <a:spcPts val="0"/>
                    </a:spcBef>
                    <a:spcAft>
                      <a:spcPts val="0"/>
                    </a:spcAft>
                    <a:defRPr/>
                  </a:pPr>
                  <a:endParaRPr lang="sl-SI" sz="1836" kern="0" dirty="0">
                    <a:solidFill>
                      <a:sysClr val="windowText" lastClr="000000"/>
                    </a:solidFill>
                    <a:latin typeface="+mn-lt"/>
                  </a:endParaRPr>
                </a:p>
              </p:txBody>
            </p:sp>
            <p:sp>
              <p:nvSpPr>
                <p:cNvPr id="109" name="Freeform 83">
                  <a:extLst>
                    <a:ext uri="{FF2B5EF4-FFF2-40B4-BE49-F238E27FC236}">
                      <a16:creationId xmlns:a16="http://schemas.microsoft.com/office/drawing/2014/main" id="{60E03D07-DA19-4D18-BD21-1B07AC7F8987}"/>
                    </a:ext>
                  </a:extLst>
                </p:cNvPr>
                <p:cNvSpPr>
                  <a:spLocks/>
                </p:cNvSpPr>
                <p:nvPr/>
              </p:nvSpPr>
              <p:spPr bwMode="auto">
                <a:xfrm>
                  <a:off x="10950827" y="3948553"/>
                  <a:ext cx="1995" cy="0"/>
                </a:xfrm>
                <a:custGeom>
                  <a:avLst/>
                  <a:gdLst>
                    <a:gd name="T0" fmla="*/ 1 w 1"/>
                    <a:gd name="T1" fmla="*/ 0 w 1"/>
                    <a:gd name="T2" fmla="*/ 1 w 1"/>
                  </a:gdLst>
                  <a:ahLst/>
                  <a:cxnLst>
                    <a:cxn ang="0">
                      <a:pos x="T0" y="0"/>
                    </a:cxn>
                    <a:cxn ang="0">
                      <a:pos x="T1" y="0"/>
                    </a:cxn>
                    <a:cxn ang="0">
                      <a:pos x="T2" y="0"/>
                    </a:cxn>
                  </a:cxnLst>
                  <a:rect l="0" t="0" r="r" b="b"/>
                  <a:pathLst>
                    <a:path w="1">
                      <a:moveTo>
                        <a:pt x="1" y="0"/>
                      </a:moveTo>
                      <a:cubicBezTo>
                        <a:pt x="1" y="0"/>
                        <a:pt x="1" y="0"/>
                        <a:pt x="0" y="0"/>
                      </a:cubicBezTo>
                      <a:cubicBezTo>
                        <a:pt x="1" y="0"/>
                        <a:pt x="1" y="0"/>
                        <a:pt x="1" y="0"/>
                      </a:cubicBezTo>
                      <a:close/>
                    </a:path>
                  </a:pathLst>
                </a:custGeom>
                <a:solidFill>
                  <a:srgbClr val="FFD60A"/>
                </a:solidFill>
                <a:ln>
                  <a:noFill/>
                </a:ln>
                <a:extLst>
                  <a:ext uri="{91240B29-F687-4F45-9708-019B960494DF}">
                    <a14:hiddenLine xmlns:a14="http://schemas.microsoft.com/office/drawing/2010/main" w="9525">
                      <a:solidFill>
                        <a:srgbClr val="000000"/>
                      </a:solidFill>
                      <a:round/>
                      <a:headEnd/>
                      <a:tailEnd/>
                    </a14:hiddenLine>
                  </a:ext>
                </a:extLst>
              </p:spPr>
              <p:txBody>
                <a:bodyPr lIns="93247" tIns="46623" rIns="93247" bIns="46623"/>
                <a:lstStyle/>
                <a:p>
                  <a:pPr defTabSz="914224" eaLnBrk="1" fontAlgn="auto" hangingPunct="1">
                    <a:spcBef>
                      <a:spcPts val="0"/>
                    </a:spcBef>
                    <a:spcAft>
                      <a:spcPts val="0"/>
                    </a:spcAft>
                    <a:defRPr/>
                  </a:pPr>
                  <a:endParaRPr lang="sl-SI" sz="1836" kern="0" dirty="0">
                    <a:solidFill>
                      <a:sysClr val="windowText" lastClr="000000"/>
                    </a:solidFill>
                    <a:latin typeface="+mn-lt"/>
                  </a:endParaRPr>
                </a:p>
              </p:txBody>
            </p:sp>
            <p:sp>
              <p:nvSpPr>
                <p:cNvPr id="110" name="Freeform 84">
                  <a:extLst>
                    <a:ext uri="{FF2B5EF4-FFF2-40B4-BE49-F238E27FC236}">
                      <a16:creationId xmlns:a16="http://schemas.microsoft.com/office/drawing/2014/main" id="{81C8DE4E-4579-4B73-9F3B-FC7B81583C0A}"/>
                    </a:ext>
                  </a:extLst>
                </p:cNvPr>
                <p:cNvSpPr>
                  <a:spLocks/>
                </p:cNvSpPr>
                <p:nvPr/>
              </p:nvSpPr>
              <p:spPr bwMode="auto">
                <a:xfrm>
                  <a:off x="10952822" y="3948553"/>
                  <a:ext cx="0" cy="0"/>
                </a:xfrm>
                <a:custGeom>
                  <a:avLst/>
                  <a:gdLst/>
                  <a:ahLst/>
                  <a:cxnLst>
                    <a:cxn ang="0">
                      <a:pos x="0" y="0"/>
                    </a:cxn>
                    <a:cxn ang="0">
                      <a:pos x="0" y="0"/>
                    </a:cxn>
                    <a:cxn ang="0">
                      <a:pos x="0" y="0"/>
                    </a:cxn>
                  </a:cxnLst>
                  <a:rect l="0" t="0" r="r" b="b"/>
                  <a:pathLst>
                    <a:path>
                      <a:moveTo>
                        <a:pt x="0" y="0"/>
                      </a:moveTo>
                      <a:cubicBezTo>
                        <a:pt x="0" y="0"/>
                        <a:pt x="0" y="0"/>
                        <a:pt x="0" y="0"/>
                      </a:cubicBezTo>
                      <a:cubicBezTo>
                        <a:pt x="0" y="0"/>
                        <a:pt x="0" y="0"/>
                        <a:pt x="0" y="0"/>
                      </a:cubicBezTo>
                      <a:close/>
                    </a:path>
                  </a:pathLst>
                </a:custGeom>
                <a:solidFill>
                  <a:srgbClr val="FFD60A"/>
                </a:solidFill>
                <a:ln>
                  <a:noFill/>
                </a:ln>
                <a:extLst>
                  <a:ext uri="{91240B29-F687-4F45-9708-019B960494DF}">
                    <a14:hiddenLine xmlns:a14="http://schemas.microsoft.com/office/drawing/2010/main" w="9525">
                      <a:solidFill>
                        <a:srgbClr val="000000"/>
                      </a:solidFill>
                      <a:round/>
                      <a:headEnd/>
                      <a:tailEnd/>
                    </a14:hiddenLine>
                  </a:ext>
                </a:extLst>
              </p:spPr>
              <p:txBody>
                <a:bodyPr lIns="93247" tIns="46623" rIns="93247" bIns="46623"/>
                <a:lstStyle/>
                <a:p>
                  <a:pPr defTabSz="914224" eaLnBrk="1" fontAlgn="auto" hangingPunct="1">
                    <a:spcBef>
                      <a:spcPts val="0"/>
                    </a:spcBef>
                    <a:spcAft>
                      <a:spcPts val="0"/>
                    </a:spcAft>
                    <a:defRPr/>
                  </a:pPr>
                  <a:endParaRPr lang="sl-SI" sz="1836" kern="0" dirty="0">
                    <a:solidFill>
                      <a:sysClr val="windowText" lastClr="000000"/>
                    </a:solidFill>
                    <a:latin typeface="+mn-lt"/>
                  </a:endParaRPr>
                </a:p>
              </p:txBody>
            </p:sp>
            <p:sp>
              <p:nvSpPr>
                <p:cNvPr id="111" name="Freeform 85">
                  <a:extLst>
                    <a:ext uri="{FF2B5EF4-FFF2-40B4-BE49-F238E27FC236}">
                      <a16:creationId xmlns:a16="http://schemas.microsoft.com/office/drawing/2014/main" id="{48EEC425-3218-474B-9573-A0204E69054C}"/>
                    </a:ext>
                  </a:extLst>
                </p:cNvPr>
                <p:cNvSpPr>
                  <a:spLocks/>
                </p:cNvSpPr>
                <p:nvPr/>
              </p:nvSpPr>
              <p:spPr bwMode="auto">
                <a:xfrm>
                  <a:off x="10873059" y="3948553"/>
                  <a:ext cx="0" cy="0"/>
                </a:xfrm>
                <a:custGeom>
                  <a:avLst/>
                  <a:gdLst/>
                  <a:ahLst/>
                  <a:cxnLst>
                    <a:cxn ang="0">
                      <a:pos x="0" y="0"/>
                    </a:cxn>
                    <a:cxn ang="0">
                      <a:pos x="0" y="0"/>
                    </a:cxn>
                    <a:cxn ang="0">
                      <a:pos x="0" y="0"/>
                    </a:cxn>
                  </a:cxnLst>
                  <a:rect l="0" t="0" r="r" b="b"/>
                  <a:pathLst>
                    <a:path>
                      <a:moveTo>
                        <a:pt x="0" y="0"/>
                      </a:moveTo>
                      <a:cubicBezTo>
                        <a:pt x="0" y="0"/>
                        <a:pt x="0" y="0"/>
                        <a:pt x="0" y="0"/>
                      </a:cubicBezTo>
                      <a:cubicBezTo>
                        <a:pt x="0" y="0"/>
                        <a:pt x="0" y="0"/>
                        <a:pt x="0" y="0"/>
                      </a:cubicBezTo>
                      <a:close/>
                    </a:path>
                  </a:pathLst>
                </a:custGeom>
                <a:solidFill>
                  <a:srgbClr val="FFD60A"/>
                </a:solidFill>
                <a:ln>
                  <a:noFill/>
                </a:ln>
                <a:extLst>
                  <a:ext uri="{91240B29-F687-4F45-9708-019B960494DF}">
                    <a14:hiddenLine xmlns:a14="http://schemas.microsoft.com/office/drawing/2010/main" w="9525">
                      <a:solidFill>
                        <a:srgbClr val="000000"/>
                      </a:solidFill>
                      <a:round/>
                      <a:headEnd/>
                      <a:tailEnd/>
                    </a14:hiddenLine>
                  </a:ext>
                </a:extLst>
              </p:spPr>
              <p:txBody>
                <a:bodyPr lIns="93247" tIns="46623" rIns="93247" bIns="46623"/>
                <a:lstStyle/>
                <a:p>
                  <a:pPr defTabSz="914224" eaLnBrk="1" fontAlgn="auto" hangingPunct="1">
                    <a:spcBef>
                      <a:spcPts val="0"/>
                    </a:spcBef>
                    <a:spcAft>
                      <a:spcPts val="0"/>
                    </a:spcAft>
                    <a:defRPr/>
                  </a:pPr>
                  <a:endParaRPr lang="sl-SI" sz="1836" kern="0" dirty="0">
                    <a:solidFill>
                      <a:sysClr val="windowText" lastClr="000000"/>
                    </a:solidFill>
                    <a:latin typeface="+mn-lt"/>
                  </a:endParaRPr>
                </a:p>
              </p:txBody>
            </p:sp>
            <p:sp>
              <p:nvSpPr>
                <p:cNvPr id="112" name="Freeform 86">
                  <a:extLst>
                    <a:ext uri="{FF2B5EF4-FFF2-40B4-BE49-F238E27FC236}">
                      <a16:creationId xmlns:a16="http://schemas.microsoft.com/office/drawing/2014/main" id="{0688B2C5-2F8D-45ED-983C-73600669E6F9}"/>
                    </a:ext>
                  </a:extLst>
                </p:cNvPr>
                <p:cNvSpPr>
                  <a:spLocks/>
                </p:cNvSpPr>
                <p:nvPr/>
              </p:nvSpPr>
              <p:spPr bwMode="auto">
                <a:xfrm>
                  <a:off x="10954815" y="3954545"/>
                  <a:ext cx="0" cy="0"/>
                </a:xfrm>
                <a:custGeom>
                  <a:avLst/>
                  <a:gdLst>
                    <a:gd name="T0" fmla="*/ 1 h 1"/>
                    <a:gd name="T1" fmla="*/ 0 h 1"/>
                    <a:gd name="T2" fmla="*/ 1 h 1"/>
                  </a:gdLst>
                  <a:ahLst/>
                  <a:cxnLst>
                    <a:cxn ang="0">
                      <a:pos x="0" y="T0"/>
                    </a:cxn>
                    <a:cxn ang="0">
                      <a:pos x="0" y="T1"/>
                    </a:cxn>
                    <a:cxn ang="0">
                      <a:pos x="0" y="T2"/>
                    </a:cxn>
                  </a:cxnLst>
                  <a:rect l="0" t="0" r="r" b="b"/>
                  <a:pathLst>
                    <a:path h="1">
                      <a:moveTo>
                        <a:pt x="0" y="1"/>
                      </a:moveTo>
                      <a:cubicBezTo>
                        <a:pt x="0" y="1"/>
                        <a:pt x="0" y="0"/>
                        <a:pt x="0" y="0"/>
                      </a:cubicBezTo>
                      <a:cubicBezTo>
                        <a:pt x="0" y="0"/>
                        <a:pt x="0" y="1"/>
                        <a:pt x="0" y="1"/>
                      </a:cubicBezTo>
                      <a:close/>
                    </a:path>
                  </a:pathLst>
                </a:custGeom>
                <a:solidFill>
                  <a:srgbClr val="FFD60A"/>
                </a:solidFill>
                <a:ln>
                  <a:noFill/>
                </a:ln>
                <a:extLst>
                  <a:ext uri="{91240B29-F687-4F45-9708-019B960494DF}">
                    <a14:hiddenLine xmlns:a14="http://schemas.microsoft.com/office/drawing/2010/main" w="9525">
                      <a:solidFill>
                        <a:srgbClr val="000000"/>
                      </a:solidFill>
                      <a:round/>
                      <a:headEnd/>
                      <a:tailEnd/>
                    </a14:hiddenLine>
                  </a:ext>
                </a:extLst>
              </p:spPr>
              <p:txBody>
                <a:bodyPr lIns="93247" tIns="46623" rIns="93247" bIns="46623"/>
                <a:lstStyle/>
                <a:p>
                  <a:pPr defTabSz="914224" eaLnBrk="1" fontAlgn="auto" hangingPunct="1">
                    <a:spcBef>
                      <a:spcPts val="0"/>
                    </a:spcBef>
                    <a:spcAft>
                      <a:spcPts val="0"/>
                    </a:spcAft>
                    <a:defRPr/>
                  </a:pPr>
                  <a:endParaRPr lang="sl-SI" sz="1836" kern="0" dirty="0">
                    <a:solidFill>
                      <a:sysClr val="windowText" lastClr="000000"/>
                    </a:solidFill>
                    <a:latin typeface="+mn-lt"/>
                  </a:endParaRPr>
                </a:p>
              </p:txBody>
            </p:sp>
            <p:sp>
              <p:nvSpPr>
                <p:cNvPr id="113" name="Freeform 87">
                  <a:extLst>
                    <a:ext uri="{FF2B5EF4-FFF2-40B4-BE49-F238E27FC236}">
                      <a16:creationId xmlns:a16="http://schemas.microsoft.com/office/drawing/2014/main" id="{578D0141-E264-4A4C-AD47-13585BB9A02F}"/>
                    </a:ext>
                  </a:extLst>
                </p:cNvPr>
                <p:cNvSpPr>
                  <a:spLocks/>
                </p:cNvSpPr>
                <p:nvPr/>
              </p:nvSpPr>
              <p:spPr bwMode="auto">
                <a:xfrm>
                  <a:off x="10954815" y="3956542"/>
                  <a:ext cx="0" cy="1998"/>
                </a:xfrm>
                <a:custGeom>
                  <a:avLst/>
                  <a:gdLst>
                    <a:gd name="T0" fmla="*/ 1 h 1"/>
                    <a:gd name="T1" fmla="*/ 0 h 1"/>
                    <a:gd name="T2" fmla="*/ 1 h 1"/>
                  </a:gdLst>
                  <a:ahLst/>
                  <a:cxnLst>
                    <a:cxn ang="0">
                      <a:pos x="0" y="T0"/>
                    </a:cxn>
                    <a:cxn ang="0">
                      <a:pos x="0" y="T1"/>
                    </a:cxn>
                    <a:cxn ang="0">
                      <a:pos x="0" y="T2"/>
                    </a:cxn>
                  </a:cxnLst>
                  <a:rect l="0" t="0" r="r" b="b"/>
                  <a:pathLst>
                    <a:path h="1">
                      <a:moveTo>
                        <a:pt x="0" y="1"/>
                      </a:moveTo>
                      <a:cubicBezTo>
                        <a:pt x="0" y="1"/>
                        <a:pt x="0" y="0"/>
                        <a:pt x="0" y="0"/>
                      </a:cubicBezTo>
                      <a:cubicBezTo>
                        <a:pt x="0" y="0"/>
                        <a:pt x="0" y="1"/>
                        <a:pt x="0" y="1"/>
                      </a:cubicBezTo>
                      <a:close/>
                    </a:path>
                  </a:pathLst>
                </a:custGeom>
                <a:solidFill>
                  <a:srgbClr val="FFD60A"/>
                </a:solidFill>
                <a:ln>
                  <a:noFill/>
                </a:ln>
                <a:extLst>
                  <a:ext uri="{91240B29-F687-4F45-9708-019B960494DF}">
                    <a14:hiddenLine xmlns:a14="http://schemas.microsoft.com/office/drawing/2010/main" w="9525">
                      <a:solidFill>
                        <a:srgbClr val="000000"/>
                      </a:solidFill>
                      <a:round/>
                      <a:headEnd/>
                      <a:tailEnd/>
                    </a14:hiddenLine>
                  </a:ext>
                </a:extLst>
              </p:spPr>
              <p:txBody>
                <a:bodyPr lIns="93247" tIns="46623" rIns="93247" bIns="46623"/>
                <a:lstStyle/>
                <a:p>
                  <a:pPr defTabSz="914224" eaLnBrk="1" fontAlgn="auto" hangingPunct="1">
                    <a:spcBef>
                      <a:spcPts val="0"/>
                    </a:spcBef>
                    <a:spcAft>
                      <a:spcPts val="0"/>
                    </a:spcAft>
                    <a:defRPr/>
                  </a:pPr>
                  <a:endParaRPr lang="sl-SI" sz="1836" kern="0" dirty="0">
                    <a:solidFill>
                      <a:sysClr val="windowText" lastClr="000000"/>
                    </a:solidFill>
                    <a:latin typeface="+mn-lt"/>
                  </a:endParaRPr>
                </a:p>
              </p:txBody>
            </p:sp>
            <p:sp>
              <p:nvSpPr>
                <p:cNvPr id="114" name="Rectangle 88">
                  <a:extLst>
                    <a:ext uri="{FF2B5EF4-FFF2-40B4-BE49-F238E27FC236}">
                      <a16:creationId xmlns:a16="http://schemas.microsoft.com/office/drawing/2014/main" id="{4A28365B-8644-4783-BFD1-09DD56C17C67}"/>
                    </a:ext>
                  </a:extLst>
                </p:cNvPr>
                <p:cNvSpPr>
                  <a:spLocks noChangeArrowheads="1"/>
                </p:cNvSpPr>
                <p:nvPr/>
              </p:nvSpPr>
              <p:spPr bwMode="auto">
                <a:xfrm>
                  <a:off x="10950827" y="3946556"/>
                  <a:ext cx="1995" cy="1997"/>
                </a:xfrm>
                <a:prstGeom prst="rect">
                  <a:avLst/>
                </a:prstGeom>
                <a:solidFill>
                  <a:srgbClr val="FFD60A"/>
                </a:solidFill>
                <a:ln>
                  <a:noFill/>
                </a:ln>
                <a:extLst>
                  <a:ext uri="{91240B29-F687-4F45-9708-019B960494DF}">
                    <a14:hiddenLine xmlns:a14="http://schemas.microsoft.com/office/drawing/2010/main" w="9525">
                      <a:solidFill>
                        <a:srgbClr val="000000"/>
                      </a:solidFill>
                      <a:miter lim="800000"/>
                      <a:headEnd/>
                      <a:tailEnd/>
                    </a14:hiddenLine>
                  </a:ext>
                </a:extLst>
              </p:spPr>
              <p:txBody>
                <a:bodyPr lIns="93247" tIns="46623" rIns="93247" bIns="46623"/>
                <a:lstStyle/>
                <a:p>
                  <a:pPr defTabSz="914224" eaLnBrk="1" fontAlgn="auto" hangingPunct="1">
                    <a:spcBef>
                      <a:spcPts val="0"/>
                    </a:spcBef>
                    <a:spcAft>
                      <a:spcPts val="0"/>
                    </a:spcAft>
                    <a:defRPr/>
                  </a:pPr>
                  <a:endParaRPr lang="sl-SI" sz="1836" kern="0" dirty="0">
                    <a:solidFill>
                      <a:sysClr val="windowText" lastClr="000000"/>
                    </a:solidFill>
                    <a:latin typeface="+mn-lt"/>
                  </a:endParaRPr>
                </a:p>
              </p:txBody>
            </p:sp>
            <p:sp>
              <p:nvSpPr>
                <p:cNvPr id="115" name="Freeform 89">
                  <a:extLst>
                    <a:ext uri="{FF2B5EF4-FFF2-40B4-BE49-F238E27FC236}">
                      <a16:creationId xmlns:a16="http://schemas.microsoft.com/office/drawing/2014/main" id="{C73219D8-62FD-4546-97DF-C620CFA99D80}"/>
                    </a:ext>
                  </a:extLst>
                </p:cNvPr>
                <p:cNvSpPr>
                  <a:spLocks/>
                </p:cNvSpPr>
                <p:nvPr/>
              </p:nvSpPr>
              <p:spPr bwMode="auto">
                <a:xfrm>
                  <a:off x="10869071" y="3954545"/>
                  <a:ext cx="1993" cy="0"/>
                </a:xfrm>
                <a:custGeom>
                  <a:avLst/>
                  <a:gdLst>
                    <a:gd name="T0" fmla="*/ 1 w 1"/>
                    <a:gd name="T1" fmla="*/ 0 w 1"/>
                    <a:gd name="T2" fmla="*/ 1 w 1"/>
                  </a:gdLst>
                  <a:ahLst/>
                  <a:cxnLst>
                    <a:cxn ang="0">
                      <a:pos x="T0" y="0"/>
                    </a:cxn>
                    <a:cxn ang="0">
                      <a:pos x="T1" y="0"/>
                    </a:cxn>
                    <a:cxn ang="0">
                      <a:pos x="T2" y="0"/>
                    </a:cxn>
                  </a:cxnLst>
                  <a:rect l="0" t="0" r="r" b="b"/>
                  <a:pathLst>
                    <a:path w="1">
                      <a:moveTo>
                        <a:pt x="1" y="0"/>
                      </a:moveTo>
                      <a:cubicBezTo>
                        <a:pt x="0" y="0"/>
                        <a:pt x="0" y="0"/>
                        <a:pt x="0" y="0"/>
                      </a:cubicBezTo>
                      <a:cubicBezTo>
                        <a:pt x="0" y="0"/>
                        <a:pt x="0" y="0"/>
                        <a:pt x="1" y="0"/>
                      </a:cubicBezTo>
                      <a:close/>
                    </a:path>
                  </a:pathLst>
                </a:custGeom>
                <a:solidFill>
                  <a:srgbClr val="FFD60A"/>
                </a:solidFill>
                <a:ln>
                  <a:noFill/>
                </a:ln>
                <a:extLst>
                  <a:ext uri="{91240B29-F687-4F45-9708-019B960494DF}">
                    <a14:hiddenLine xmlns:a14="http://schemas.microsoft.com/office/drawing/2010/main" w="9525">
                      <a:solidFill>
                        <a:srgbClr val="000000"/>
                      </a:solidFill>
                      <a:round/>
                      <a:headEnd/>
                      <a:tailEnd/>
                    </a14:hiddenLine>
                  </a:ext>
                </a:extLst>
              </p:spPr>
              <p:txBody>
                <a:bodyPr lIns="93247" tIns="46623" rIns="93247" bIns="46623"/>
                <a:lstStyle/>
                <a:p>
                  <a:pPr defTabSz="914224" eaLnBrk="1" fontAlgn="auto" hangingPunct="1">
                    <a:spcBef>
                      <a:spcPts val="0"/>
                    </a:spcBef>
                    <a:spcAft>
                      <a:spcPts val="0"/>
                    </a:spcAft>
                    <a:defRPr/>
                  </a:pPr>
                  <a:endParaRPr lang="sl-SI" sz="1836" kern="0" dirty="0">
                    <a:solidFill>
                      <a:sysClr val="windowText" lastClr="000000"/>
                    </a:solidFill>
                    <a:latin typeface="+mn-lt"/>
                  </a:endParaRPr>
                </a:p>
              </p:txBody>
            </p:sp>
            <p:sp>
              <p:nvSpPr>
                <p:cNvPr id="116" name="Freeform 90">
                  <a:extLst>
                    <a:ext uri="{FF2B5EF4-FFF2-40B4-BE49-F238E27FC236}">
                      <a16:creationId xmlns:a16="http://schemas.microsoft.com/office/drawing/2014/main" id="{66857C6D-ED39-4C3E-9250-9E638F97C7CD}"/>
                    </a:ext>
                  </a:extLst>
                </p:cNvPr>
                <p:cNvSpPr>
                  <a:spLocks/>
                </p:cNvSpPr>
                <p:nvPr/>
              </p:nvSpPr>
              <p:spPr bwMode="auto">
                <a:xfrm>
                  <a:off x="10871065" y="3952547"/>
                  <a:ext cx="0" cy="0"/>
                </a:xfrm>
                <a:custGeom>
                  <a:avLst/>
                  <a:gdLst/>
                  <a:ahLst/>
                  <a:cxnLst>
                    <a:cxn ang="0">
                      <a:pos x="0" y="0"/>
                    </a:cxn>
                    <a:cxn ang="0">
                      <a:pos x="0" y="0"/>
                    </a:cxn>
                    <a:cxn ang="0">
                      <a:pos x="0" y="0"/>
                    </a:cxn>
                  </a:cxnLst>
                  <a:rect l="0" t="0" r="r" b="b"/>
                  <a:pathLst>
                    <a:path>
                      <a:moveTo>
                        <a:pt x="0" y="0"/>
                      </a:moveTo>
                      <a:cubicBezTo>
                        <a:pt x="0" y="0"/>
                        <a:pt x="0" y="0"/>
                        <a:pt x="0" y="0"/>
                      </a:cubicBezTo>
                      <a:cubicBezTo>
                        <a:pt x="0" y="0"/>
                        <a:pt x="0" y="0"/>
                        <a:pt x="0" y="0"/>
                      </a:cubicBezTo>
                      <a:close/>
                    </a:path>
                  </a:pathLst>
                </a:custGeom>
                <a:solidFill>
                  <a:srgbClr val="FFD60A"/>
                </a:solidFill>
                <a:ln>
                  <a:noFill/>
                </a:ln>
                <a:extLst>
                  <a:ext uri="{91240B29-F687-4F45-9708-019B960494DF}">
                    <a14:hiddenLine xmlns:a14="http://schemas.microsoft.com/office/drawing/2010/main" w="9525">
                      <a:solidFill>
                        <a:srgbClr val="000000"/>
                      </a:solidFill>
                      <a:round/>
                      <a:headEnd/>
                      <a:tailEnd/>
                    </a14:hiddenLine>
                  </a:ext>
                </a:extLst>
              </p:spPr>
              <p:txBody>
                <a:bodyPr lIns="93247" tIns="46623" rIns="93247" bIns="46623"/>
                <a:lstStyle/>
                <a:p>
                  <a:pPr defTabSz="914224" eaLnBrk="1" fontAlgn="auto" hangingPunct="1">
                    <a:spcBef>
                      <a:spcPts val="0"/>
                    </a:spcBef>
                    <a:spcAft>
                      <a:spcPts val="0"/>
                    </a:spcAft>
                    <a:defRPr/>
                  </a:pPr>
                  <a:endParaRPr lang="sl-SI" sz="1836" kern="0" dirty="0">
                    <a:solidFill>
                      <a:sysClr val="windowText" lastClr="000000"/>
                    </a:solidFill>
                    <a:latin typeface="+mn-lt"/>
                  </a:endParaRPr>
                </a:p>
              </p:txBody>
            </p:sp>
            <p:sp>
              <p:nvSpPr>
                <p:cNvPr id="117" name="Freeform 91">
                  <a:extLst>
                    <a:ext uri="{FF2B5EF4-FFF2-40B4-BE49-F238E27FC236}">
                      <a16:creationId xmlns:a16="http://schemas.microsoft.com/office/drawing/2014/main" id="{8941F5E7-C506-4E41-945F-3E9A4D633628}"/>
                    </a:ext>
                  </a:extLst>
                </p:cNvPr>
                <p:cNvSpPr>
                  <a:spLocks/>
                </p:cNvSpPr>
                <p:nvPr/>
              </p:nvSpPr>
              <p:spPr bwMode="auto">
                <a:xfrm>
                  <a:off x="10873059" y="3950551"/>
                  <a:ext cx="0" cy="0"/>
                </a:xfrm>
                <a:custGeom>
                  <a:avLst/>
                  <a:gdLst/>
                  <a:ahLst/>
                  <a:cxnLst>
                    <a:cxn ang="0">
                      <a:pos x="0" y="0"/>
                    </a:cxn>
                    <a:cxn ang="0">
                      <a:pos x="0" y="0"/>
                    </a:cxn>
                    <a:cxn ang="0">
                      <a:pos x="0" y="0"/>
                    </a:cxn>
                  </a:cxnLst>
                  <a:rect l="0" t="0" r="r" b="b"/>
                  <a:pathLst>
                    <a:path>
                      <a:moveTo>
                        <a:pt x="0" y="0"/>
                      </a:moveTo>
                      <a:cubicBezTo>
                        <a:pt x="0" y="0"/>
                        <a:pt x="0" y="0"/>
                        <a:pt x="0" y="0"/>
                      </a:cubicBezTo>
                      <a:cubicBezTo>
                        <a:pt x="0" y="0"/>
                        <a:pt x="0" y="0"/>
                        <a:pt x="0" y="0"/>
                      </a:cubicBezTo>
                      <a:close/>
                    </a:path>
                  </a:pathLst>
                </a:custGeom>
                <a:solidFill>
                  <a:srgbClr val="FFD60A"/>
                </a:solidFill>
                <a:ln>
                  <a:noFill/>
                </a:ln>
                <a:extLst>
                  <a:ext uri="{91240B29-F687-4F45-9708-019B960494DF}">
                    <a14:hiddenLine xmlns:a14="http://schemas.microsoft.com/office/drawing/2010/main" w="9525">
                      <a:solidFill>
                        <a:srgbClr val="000000"/>
                      </a:solidFill>
                      <a:round/>
                      <a:headEnd/>
                      <a:tailEnd/>
                    </a14:hiddenLine>
                  </a:ext>
                </a:extLst>
              </p:spPr>
              <p:txBody>
                <a:bodyPr lIns="93247" tIns="46623" rIns="93247" bIns="46623"/>
                <a:lstStyle/>
                <a:p>
                  <a:pPr defTabSz="914224" eaLnBrk="1" fontAlgn="auto" hangingPunct="1">
                    <a:spcBef>
                      <a:spcPts val="0"/>
                    </a:spcBef>
                    <a:spcAft>
                      <a:spcPts val="0"/>
                    </a:spcAft>
                    <a:defRPr/>
                  </a:pPr>
                  <a:endParaRPr lang="sl-SI" sz="1836" kern="0" dirty="0">
                    <a:solidFill>
                      <a:sysClr val="windowText" lastClr="000000"/>
                    </a:solidFill>
                    <a:latin typeface="+mn-lt"/>
                  </a:endParaRPr>
                </a:p>
              </p:txBody>
            </p:sp>
            <p:sp>
              <p:nvSpPr>
                <p:cNvPr id="118" name="Freeform 92">
                  <a:extLst>
                    <a:ext uri="{FF2B5EF4-FFF2-40B4-BE49-F238E27FC236}">
                      <a16:creationId xmlns:a16="http://schemas.microsoft.com/office/drawing/2014/main" id="{95C60680-2C67-4048-9AEB-C801288FF41D}"/>
                    </a:ext>
                  </a:extLst>
                </p:cNvPr>
                <p:cNvSpPr>
                  <a:spLocks/>
                </p:cNvSpPr>
                <p:nvPr/>
              </p:nvSpPr>
              <p:spPr bwMode="auto">
                <a:xfrm>
                  <a:off x="10871065" y="3954545"/>
                  <a:ext cx="0" cy="0"/>
                </a:xfrm>
                <a:custGeom>
                  <a:avLst/>
                  <a:gdLst>
                    <a:gd name="T0" fmla="*/ 0 h 1"/>
                    <a:gd name="T1" fmla="*/ 1 h 1"/>
                    <a:gd name="T2" fmla="*/ 0 h 1"/>
                  </a:gdLst>
                  <a:ahLst/>
                  <a:cxnLst>
                    <a:cxn ang="0">
                      <a:pos x="0" y="T0"/>
                    </a:cxn>
                    <a:cxn ang="0">
                      <a:pos x="0" y="T1"/>
                    </a:cxn>
                    <a:cxn ang="0">
                      <a:pos x="0" y="T2"/>
                    </a:cxn>
                  </a:cxnLst>
                  <a:rect l="0" t="0" r="r" b="b"/>
                  <a:pathLst>
                    <a:path h="1">
                      <a:moveTo>
                        <a:pt x="0" y="0"/>
                      </a:moveTo>
                      <a:cubicBezTo>
                        <a:pt x="0" y="1"/>
                        <a:pt x="0" y="1"/>
                        <a:pt x="0" y="1"/>
                      </a:cubicBezTo>
                      <a:cubicBezTo>
                        <a:pt x="0" y="1"/>
                        <a:pt x="0" y="1"/>
                        <a:pt x="0" y="0"/>
                      </a:cubicBezTo>
                      <a:close/>
                    </a:path>
                  </a:pathLst>
                </a:custGeom>
                <a:solidFill>
                  <a:srgbClr val="FFD60A"/>
                </a:solidFill>
                <a:ln>
                  <a:noFill/>
                </a:ln>
                <a:extLst>
                  <a:ext uri="{91240B29-F687-4F45-9708-019B960494DF}">
                    <a14:hiddenLine xmlns:a14="http://schemas.microsoft.com/office/drawing/2010/main" w="9525">
                      <a:solidFill>
                        <a:srgbClr val="000000"/>
                      </a:solidFill>
                      <a:round/>
                      <a:headEnd/>
                      <a:tailEnd/>
                    </a14:hiddenLine>
                  </a:ext>
                </a:extLst>
              </p:spPr>
              <p:txBody>
                <a:bodyPr lIns="93247" tIns="46623" rIns="93247" bIns="46623"/>
                <a:lstStyle/>
                <a:p>
                  <a:pPr defTabSz="914224" eaLnBrk="1" fontAlgn="auto" hangingPunct="1">
                    <a:spcBef>
                      <a:spcPts val="0"/>
                    </a:spcBef>
                    <a:spcAft>
                      <a:spcPts val="0"/>
                    </a:spcAft>
                    <a:defRPr/>
                  </a:pPr>
                  <a:endParaRPr lang="sl-SI" sz="1836" kern="0" dirty="0">
                    <a:solidFill>
                      <a:sysClr val="windowText" lastClr="000000"/>
                    </a:solidFill>
                    <a:latin typeface="+mn-lt"/>
                  </a:endParaRPr>
                </a:p>
              </p:txBody>
            </p:sp>
            <p:sp>
              <p:nvSpPr>
                <p:cNvPr id="119" name="Freeform 93">
                  <a:extLst>
                    <a:ext uri="{FF2B5EF4-FFF2-40B4-BE49-F238E27FC236}">
                      <a16:creationId xmlns:a16="http://schemas.microsoft.com/office/drawing/2014/main" id="{B2E18A04-5F85-4F1F-A783-EA873506C6B1}"/>
                    </a:ext>
                  </a:extLst>
                </p:cNvPr>
                <p:cNvSpPr>
                  <a:spLocks/>
                </p:cNvSpPr>
                <p:nvPr/>
              </p:nvSpPr>
              <p:spPr bwMode="auto">
                <a:xfrm>
                  <a:off x="10863089" y="3942562"/>
                  <a:ext cx="99703" cy="89872"/>
                </a:xfrm>
                <a:custGeom>
                  <a:avLst/>
                  <a:gdLst>
                    <a:gd name="T0" fmla="*/ 74 w 78"/>
                    <a:gd name="T1" fmla="*/ 17 h 70"/>
                    <a:gd name="T2" fmla="*/ 72 w 78"/>
                    <a:gd name="T3" fmla="*/ 17 h 70"/>
                    <a:gd name="T4" fmla="*/ 72 w 78"/>
                    <a:gd name="T5" fmla="*/ 12 h 70"/>
                    <a:gd name="T6" fmla="*/ 72 w 78"/>
                    <a:gd name="T7" fmla="*/ 11 h 70"/>
                    <a:gd name="T8" fmla="*/ 72 w 78"/>
                    <a:gd name="T9" fmla="*/ 10 h 70"/>
                    <a:gd name="T10" fmla="*/ 72 w 78"/>
                    <a:gd name="T11" fmla="*/ 9 h 70"/>
                    <a:gd name="T12" fmla="*/ 72 w 78"/>
                    <a:gd name="T13" fmla="*/ 9 h 70"/>
                    <a:gd name="T14" fmla="*/ 71 w 78"/>
                    <a:gd name="T15" fmla="*/ 8 h 70"/>
                    <a:gd name="T16" fmla="*/ 71 w 78"/>
                    <a:gd name="T17" fmla="*/ 7 h 70"/>
                    <a:gd name="T18" fmla="*/ 71 w 78"/>
                    <a:gd name="T19" fmla="*/ 7 h 70"/>
                    <a:gd name="T20" fmla="*/ 70 w 78"/>
                    <a:gd name="T21" fmla="*/ 5 h 70"/>
                    <a:gd name="T22" fmla="*/ 70 w 78"/>
                    <a:gd name="T23" fmla="*/ 5 h 70"/>
                    <a:gd name="T24" fmla="*/ 70 w 78"/>
                    <a:gd name="T25" fmla="*/ 4 h 70"/>
                    <a:gd name="T26" fmla="*/ 69 w 78"/>
                    <a:gd name="T27" fmla="*/ 4 h 70"/>
                    <a:gd name="T28" fmla="*/ 69 w 78"/>
                    <a:gd name="T29" fmla="*/ 3 h 70"/>
                    <a:gd name="T30" fmla="*/ 69 w 78"/>
                    <a:gd name="T31" fmla="*/ 3 h 70"/>
                    <a:gd name="T32" fmla="*/ 63 w 78"/>
                    <a:gd name="T33" fmla="*/ 3 h 70"/>
                    <a:gd name="T34" fmla="*/ 52 w 78"/>
                    <a:gd name="T35" fmla="*/ 1 h 70"/>
                    <a:gd name="T36" fmla="*/ 32 w 78"/>
                    <a:gd name="T37" fmla="*/ 3 h 70"/>
                    <a:gd name="T38" fmla="*/ 10 w 78"/>
                    <a:gd name="T39" fmla="*/ 0 h 70"/>
                    <a:gd name="T40" fmla="*/ 7 w 78"/>
                    <a:gd name="T41" fmla="*/ 4 h 70"/>
                    <a:gd name="T42" fmla="*/ 7 w 78"/>
                    <a:gd name="T43" fmla="*/ 4 h 70"/>
                    <a:gd name="T44" fmla="*/ 7 w 78"/>
                    <a:gd name="T45" fmla="*/ 6 h 70"/>
                    <a:gd name="T46" fmla="*/ 7 w 78"/>
                    <a:gd name="T47" fmla="*/ 6 h 70"/>
                    <a:gd name="T48" fmla="*/ 6 w 78"/>
                    <a:gd name="T49" fmla="*/ 7 h 70"/>
                    <a:gd name="T50" fmla="*/ 6 w 78"/>
                    <a:gd name="T51" fmla="*/ 7 h 70"/>
                    <a:gd name="T52" fmla="*/ 6 w 78"/>
                    <a:gd name="T53" fmla="*/ 8 h 70"/>
                    <a:gd name="T54" fmla="*/ 6 w 78"/>
                    <a:gd name="T55" fmla="*/ 9 h 70"/>
                    <a:gd name="T56" fmla="*/ 6 w 78"/>
                    <a:gd name="T57" fmla="*/ 10 h 70"/>
                    <a:gd name="T58" fmla="*/ 5 w 78"/>
                    <a:gd name="T59" fmla="*/ 10 h 70"/>
                    <a:gd name="T60" fmla="*/ 5 w 78"/>
                    <a:gd name="T61" fmla="*/ 12 h 70"/>
                    <a:gd name="T62" fmla="*/ 5 w 78"/>
                    <a:gd name="T63" fmla="*/ 17 h 70"/>
                    <a:gd name="T64" fmla="*/ 4 w 78"/>
                    <a:gd name="T65" fmla="*/ 17 h 70"/>
                    <a:gd name="T66" fmla="*/ 0 w 78"/>
                    <a:gd name="T67" fmla="*/ 23 h 70"/>
                    <a:gd name="T68" fmla="*/ 0 w 78"/>
                    <a:gd name="T69" fmla="*/ 35 h 70"/>
                    <a:gd name="T70" fmla="*/ 5 w 78"/>
                    <a:gd name="T71" fmla="*/ 40 h 70"/>
                    <a:gd name="T72" fmla="*/ 24 w 78"/>
                    <a:gd name="T73" fmla="*/ 70 h 70"/>
                    <a:gd name="T74" fmla="*/ 53 w 78"/>
                    <a:gd name="T75" fmla="*/ 70 h 70"/>
                    <a:gd name="T76" fmla="*/ 72 w 78"/>
                    <a:gd name="T77" fmla="*/ 40 h 70"/>
                    <a:gd name="T78" fmla="*/ 78 w 78"/>
                    <a:gd name="T79" fmla="*/ 35 h 70"/>
                    <a:gd name="T80" fmla="*/ 78 w 78"/>
                    <a:gd name="T81" fmla="*/ 23 h 70"/>
                    <a:gd name="T82" fmla="*/ 74 w 78"/>
                    <a:gd name="T83" fmla="*/ 17 h 70"/>
                  </a:gdLst>
                  <a:ahLst/>
                  <a:cxnLst>
                    <a:cxn ang="0">
                      <a:pos x="T0" y="T1"/>
                    </a:cxn>
                    <a:cxn ang="0">
                      <a:pos x="T2" y="T3"/>
                    </a:cxn>
                    <a:cxn ang="0">
                      <a:pos x="T4" y="T5"/>
                    </a:cxn>
                    <a:cxn ang="0">
                      <a:pos x="T6" y="T7"/>
                    </a:cxn>
                    <a:cxn ang="0">
                      <a:pos x="T8" y="T9"/>
                    </a:cxn>
                    <a:cxn ang="0">
                      <a:pos x="T10" y="T11"/>
                    </a:cxn>
                    <a:cxn ang="0">
                      <a:pos x="T12" y="T13"/>
                    </a:cxn>
                    <a:cxn ang="0">
                      <a:pos x="T14" y="T15"/>
                    </a:cxn>
                    <a:cxn ang="0">
                      <a:pos x="T16" y="T17"/>
                    </a:cxn>
                    <a:cxn ang="0">
                      <a:pos x="T18" y="T19"/>
                    </a:cxn>
                    <a:cxn ang="0">
                      <a:pos x="T20" y="T21"/>
                    </a:cxn>
                    <a:cxn ang="0">
                      <a:pos x="T22" y="T23"/>
                    </a:cxn>
                    <a:cxn ang="0">
                      <a:pos x="T24" y="T25"/>
                    </a:cxn>
                    <a:cxn ang="0">
                      <a:pos x="T26" y="T27"/>
                    </a:cxn>
                    <a:cxn ang="0">
                      <a:pos x="T28" y="T29"/>
                    </a:cxn>
                    <a:cxn ang="0">
                      <a:pos x="T30" y="T31"/>
                    </a:cxn>
                    <a:cxn ang="0">
                      <a:pos x="T32" y="T33"/>
                    </a:cxn>
                    <a:cxn ang="0">
                      <a:pos x="T34" y="T35"/>
                    </a:cxn>
                    <a:cxn ang="0">
                      <a:pos x="T36" y="T37"/>
                    </a:cxn>
                    <a:cxn ang="0">
                      <a:pos x="T38" y="T39"/>
                    </a:cxn>
                    <a:cxn ang="0">
                      <a:pos x="T40" y="T41"/>
                    </a:cxn>
                    <a:cxn ang="0">
                      <a:pos x="T42" y="T43"/>
                    </a:cxn>
                    <a:cxn ang="0">
                      <a:pos x="T44" y="T45"/>
                    </a:cxn>
                    <a:cxn ang="0">
                      <a:pos x="T46" y="T47"/>
                    </a:cxn>
                    <a:cxn ang="0">
                      <a:pos x="T48" y="T49"/>
                    </a:cxn>
                    <a:cxn ang="0">
                      <a:pos x="T50" y="T51"/>
                    </a:cxn>
                    <a:cxn ang="0">
                      <a:pos x="T52" y="T53"/>
                    </a:cxn>
                    <a:cxn ang="0">
                      <a:pos x="T54" y="T55"/>
                    </a:cxn>
                    <a:cxn ang="0">
                      <a:pos x="T56" y="T57"/>
                    </a:cxn>
                    <a:cxn ang="0">
                      <a:pos x="T58" y="T59"/>
                    </a:cxn>
                    <a:cxn ang="0">
                      <a:pos x="T60" y="T61"/>
                    </a:cxn>
                    <a:cxn ang="0">
                      <a:pos x="T62" y="T63"/>
                    </a:cxn>
                    <a:cxn ang="0">
                      <a:pos x="T64" y="T65"/>
                    </a:cxn>
                    <a:cxn ang="0">
                      <a:pos x="T66" y="T67"/>
                    </a:cxn>
                    <a:cxn ang="0">
                      <a:pos x="T68" y="T69"/>
                    </a:cxn>
                    <a:cxn ang="0">
                      <a:pos x="T70" y="T71"/>
                    </a:cxn>
                    <a:cxn ang="0">
                      <a:pos x="T72" y="T73"/>
                    </a:cxn>
                    <a:cxn ang="0">
                      <a:pos x="T74" y="T75"/>
                    </a:cxn>
                    <a:cxn ang="0">
                      <a:pos x="T76" y="T77"/>
                    </a:cxn>
                    <a:cxn ang="0">
                      <a:pos x="T78" y="T79"/>
                    </a:cxn>
                    <a:cxn ang="0">
                      <a:pos x="T80" y="T81"/>
                    </a:cxn>
                    <a:cxn ang="0">
                      <a:pos x="T82" y="T83"/>
                    </a:cxn>
                  </a:cxnLst>
                  <a:rect l="0" t="0" r="r" b="b"/>
                  <a:pathLst>
                    <a:path w="78" h="70">
                      <a:moveTo>
                        <a:pt x="74" y="17"/>
                      </a:moveTo>
                      <a:cubicBezTo>
                        <a:pt x="73" y="17"/>
                        <a:pt x="73" y="17"/>
                        <a:pt x="72" y="17"/>
                      </a:cubicBezTo>
                      <a:cubicBezTo>
                        <a:pt x="72" y="12"/>
                        <a:pt x="72" y="12"/>
                        <a:pt x="72" y="12"/>
                      </a:cubicBezTo>
                      <a:cubicBezTo>
                        <a:pt x="72" y="12"/>
                        <a:pt x="72" y="11"/>
                        <a:pt x="72" y="11"/>
                      </a:cubicBezTo>
                      <a:cubicBezTo>
                        <a:pt x="72" y="10"/>
                        <a:pt x="72" y="10"/>
                        <a:pt x="72" y="10"/>
                      </a:cubicBezTo>
                      <a:cubicBezTo>
                        <a:pt x="72" y="10"/>
                        <a:pt x="72" y="9"/>
                        <a:pt x="72" y="9"/>
                      </a:cubicBezTo>
                      <a:cubicBezTo>
                        <a:pt x="72" y="9"/>
                        <a:pt x="72" y="9"/>
                        <a:pt x="72" y="9"/>
                      </a:cubicBezTo>
                      <a:cubicBezTo>
                        <a:pt x="71" y="8"/>
                        <a:pt x="71" y="8"/>
                        <a:pt x="71" y="8"/>
                      </a:cubicBezTo>
                      <a:cubicBezTo>
                        <a:pt x="71" y="8"/>
                        <a:pt x="71" y="7"/>
                        <a:pt x="71" y="7"/>
                      </a:cubicBezTo>
                      <a:cubicBezTo>
                        <a:pt x="71" y="7"/>
                        <a:pt x="71" y="7"/>
                        <a:pt x="71" y="7"/>
                      </a:cubicBezTo>
                      <a:cubicBezTo>
                        <a:pt x="71" y="6"/>
                        <a:pt x="71" y="6"/>
                        <a:pt x="70" y="5"/>
                      </a:cubicBezTo>
                      <a:cubicBezTo>
                        <a:pt x="70" y="5"/>
                        <a:pt x="70" y="5"/>
                        <a:pt x="70" y="5"/>
                      </a:cubicBezTo>
                      <a:cubicBezTo>
                        <a:pt x="70" y="4"/>
                        <a:pt x="70" y="4"/>
                        <a:pt x="70" y="4"/>
                      </a:cubicBezTo>
                      <a:cubicBezTo>
                        <a:pt x="70" y="4"/>
                        <a:pt x="70" y="4"/>
                        <a:pt x="69" y="4"/>
                      </a:cubicBezTo>
                      <a:cubicBezTo>
                        <a:pt x="69" y="3"/>
                        <a:pt x="69" y="3"/>
                        <a:pt x="69" y="3"/>
                      </a:cubicBezTo>
                      <a:cubicBezTo>
                        <a:pt x="69" y="3"/>
                        <a:pt x="69" y="3"/>
                        <a:pt x="69" y="3"/>
                      </a:cubicBezTo>
                      <a:cubicBezTo>
                        <a:pt x="67" y="3"/>
                        <a:pt x="65" y="3"/>
                        <a:pt x="63" y="3"/>
                      </a:cubicBezTo>
                      <a:cubicBezTo>
                        <a:pt x="58" y="3"/>
                        <a:pt x="54" y="2"/>
                        <a:pt x="52" y="1"/>
                      </a:cubicBezTo>
                      <a:cubicBezTo>
                        <a:pt x="47" y="2"/>
                        <a:pt x="40" y="3"/>
                        <a:pt x="32" y="3"/>
                      </a:cubicBezTo>
                      <a:cubicBezTo>
                        <a:pt x="23" y="3"/>
                        <a:pt x="15" y="2"/>
                        <a:pt x="10" y="0"/>
                      </a:cubicBezTo>
                      <a:cubicBezTo>
                        <a:pt x="9" y="2"/>
                        <a:pt x="8" y="3"/>
                        <a:pt x="7" y="4"/>
                      </a:cubicBezTo>
                      <a:cubicBezTo>
                        <a:pt x="7" y="4"/>
                        <a:pt x="7" y="4"/>
                        <a:pt x="7" y="4"/>
                      </a:cubicBezTo>
                      <a:cubicBezTo>
                        <a:pt x="7" y="5"/>
                        <a:pt x="7" y="5"/>
                        <a:pt x="7" y="6"/>
                      </a:cubicBezTo>
                      <a:cubicBezTo>
                        <a:pt x="7" y="6"/>
                        <a:pt x="7" y="6"/>
                        <a:pt x="7" y="6"/>
                      </a:cubicBezTo>
                      <a:cubicBezTo>
                        <a:pt x="7" y="6"/>
                        <a:pt x="6" y="7"/>
                        <a:pt x="6" y="7"/>
                      </a:cubicBezTo>
                      <a:cubicBezTo>
                        <a:pt x="6" y="7"/>
                        <a:pt x="6" y="7"/>
                        <a:pt x="6" y="7"/>
                      </a:cubicBezTo>
                      <a:cubicBezTo>
                        <a:pt x="6" y="8"/>
                        <a:pt x="6" y="8"/>
                        <a:pt x="6" y="8"/>
                      </a:cubicBezTo>
                      <a:cubicBezTo>
                        <a:pt x="6" y="9"/>
                        <a:pt x="6" y="9"/>
                        <a:pt x="6" y="9"/>
                      </a:cubicBezTo>
                      <a:cubicBezTo>
                        <a:pt x="6" y="9"/>
                        <a:pt x="6" y="10"/>
                        <a:pt x="6" y="10"/>
                      </a:cubicBezTo>
                      <a:cubicBezTo>
                        <a:pt x="5" y="10"/>
                        <a:pt x="5" y="10"/>
                        <a:pt x="5" y="10"/>
                      </a:cubicBezTo>
                      <a:cubicBezTo>
                        <a:pt x="5" y="11"/>
                        <a:pt x="5" y="12"/>
                        <a:pt x="5" y="12"/>
                      </a:cubicBezTo>
                      <a:cubicBezTo>
                        <a:pt x="5" y="17"/>
                        <a:pt x="5" y="17"/>
                        <a:pt x="5" y="17"/>
                      </a:cubicBezTo>
                      <a:cubicBezTo>
                        <a:pt x="5" y="17"/>
                        <a:pt x="5" y="17"/>
                        <a:pt x="4" y="17"/>
                      </a:cubicBezTo>
                      <a:cubicBezTo>
                        <a:pt x="2" y="17"/>
                        <a:pt x="0" y="20"/>
                        <a:pt x="0" y="23"/>
                      </a:cubicBezTo>
                      <a:cubicBezTo>
                        <a:pt x="0" y="35"/>
                        <a:pt x="0" y="35"/>
                        <a:pt x="0" y="35"/>
                      </a:cubicBezTo>
                      <a:cubicBezTo>
                        <a:pt x="0" y="38"/>
                        <a:pt x="2" y="40"/>
                        <a:pt x="5" y="40"/>
                      </a:cubicBezTo>
                      <a:cubicBezTo>
                        <a:pt x="5" y="40"/>
                        <a:pt x="15" y="70"/>
                        <a:pt x="24" y="70"/>
                      </a:cubicBezTo>
                      <a:cubicBezTo>
                        <a:pt x="53" y="70"/>
                        <a:pt x="53" y="70"/>
                        <a:pt x="53" y="70"/>
                      </a:cubicBezTo>
                      <a:cubicBezTo>
                        <a:pt x="62" y="70"/>
                        <a:pt x="72" y="40"/>
                        <a:pt x="72" y="40"/>
                      </a:cubicBezTo>
                      <a:cubicBezTo>
                        <a:pt x="75" y="40"/>
                        <a:pt x="78" y="38"/>
                        <a:pt x="78" y="35"/>
                      </a:cubicBezTo>
                      <a:cubicBezTo>
                        <a:pt x="78" y="23"/>
                        <a:pt x="78" y="23"/>
                        <a:pt x="78" y="23"/>
                      </a:cubicBezTo>
                      <a:cubicBezTo>
                        <a:pt x="78" y="20"/>
                        <a:pt x="76" y="18"/>
                        <a:pt x="74" y="17"/>
                      </a:cubicBezTo>
                      <a:close/>
                    </a:path>
                  </a:pathLst>
                </a:custGeom>
                <a:solidFill>
                  <a:srgbClr val="FFB900"/>
                </a:solidFill>
                <a:ln>
                  <a:noFill/>
                </a:ln>
                <a:extLst>
                  <a:ext uri="{91240B29-F687-4F45-9708-019B960494DF}">
                    <a14:hiddenLine xmlns:a14="http://schemas.microsoft.com/office/drawing/2010/main" w="9525">
                      <a:solidFill>
                        <a:srgbClr val="000000"/>
                      </a:solidFill>
                      <a:round/>
                      <a:headEnd/>
                      <a:tailEnd/>
                    </a14:hiddenLine>
                  </a:ext>
                </a:extLst>
              </p:spPr>
              <p:txBody>
                <a:bodyPr lIns="93247" tIns="46623" rIns="93247" bIns="46623"/>
                <a:lstStyle/>
                <a:p>
                  <a:pPr defTabSz="914224" eaLnBrk="1" fontAlgn="auto" hangingPunct="1">
                    <a:spcBef>
                      <a:spcPts val="0"/>
                    </a:spcBef>
                    <a:spcAft>
                      <a:spcPts val="0"/>
                    </a:spcAft>
                    <a:defRPr/>
                  </a:pPr>
                  <a:endParaRPr lang="sl-SI" sz="1836" kern="0" dirty="0">
                    <a:solidFill>
                      <a:sysClr val="windowText" lastClr="000000"/>
                    </a:solidFill>
                    <a:latin typeface="+mn-lt"/>
                  </a:endParaRPr>
                </a:p>
              </p:txBody>
            </p:sp>
            <p:sp>
              <p:nvSpPr>
                <p:cNvPr id="120" name="Rectangle 94">
                  <a:extLst>
                    <a:ext uri="{FF2B5EF4-FFF2-40B4-BE49-F238E27FC236}">
                      <a16:creationId xmlns:a16="http://schemas.microsoft.com/office/drawing/2014/main" id="{CD95370A-F3B0-4468-8D9D-3CE36EA2AC9C}"/>
                    </a:ext>
                  </a:extLst>
                </p:cNvPr>
                <p:cNvSpPr>
                  <a:spLocks noChangeArrowheads="1"/>
                </p:cNvSpPr>
                <p:nvPr/>
              </p:nvSpPr>
              <p:spPr bwMode="auto">
                <a:xfrm>
                  <a:off x="10835172" y="4332011"/>
                  <a:ext cx="155536" cy="9987"/>
                </a:xfrm>
                <a:prstGeom prst="rect">
                  <a:avLst/>
                </a:prstGeom>
                <a:solidFill>
                  <a:srgbClr val="000000"/>
                </a:solidFill>
                <a:ln>
                  <a:noFill/>
                </a:ln>
                <a:extLst>
                  <a:ext uri="{91240B29-F687-4F45-9708-019B960494DF}">
                    <a14:hiddenLine xmlns:a14="http://schemas.microsoft.com/office/drawing/2010/main" w="9525">
                      <a:solidFill>
                        <a:srgbClr val="000000"/>
                      </a:solidFill>
                      <a:miter lim="800000"/>
                      <a:headEnd/>
                      <a:tailEnd/>
                    </a14:hiddenLine>
                  </a:ext>
                </a:extLst>
              </p:spPr>
              <p:txBody>
                <a:bodyPr lIns="93247" tIns="46623" rIns="93247" bIns="46623"/>
                <a:lstStyle/>
                <a:p>
                  <a:pPr defTabSz="914224" eaLnBrk="1" fontAlgn="auto" hangingPunct="1">
                    <a:spcBef>
                      <a:spcPts val="0"/>
                    </a:spcBef>
                    <a:spcAft>
                      <a:spcPts val="0"/>
                    </a:spcAft>
                    <a:defRPr/>
                  </a:pPr>
                  <a:endParaRPr lang="sl-SI" sz="1836" kern="0" dirty="0">
                    <a:solidFill>
                      <a:sysClr val="windowText" lastClr="000000"/>
                    </a:solidFill>
                    <a:latin typeface="+mn-lt"/>
                  </a:endParaRPr>
                </a:p>
              </p:txBody>
            </p:sp>
            <p:sp>
              <p:nvSpPr>
                <p:cNvPr id="121" name="Rectangle 95">
                  <a:extLst>
                    <a:ext uri="{FF2B5EF4-FFF2-40B4-BE49-F238E27FC236}">
                      <a16:creationId xmlns:a16="http://schemas.microsoft.com/office/drawing/2014/main" id="{F5089F5D-5080-4C56-86D1-0DF5F31671B8}"/>
                    </a:ext>
                  </a:extLst>
                </p:cNvPr>
                <p:cNvSpPr>
                  <a:spLocks noChangeArrowheads="1"/>
                </p:cNvSpPr>
                <p:nvPr/>
              </p:nvSpPr>
              <p:spPr bwMode="auto">
                <a:xfrm>
                  <a:off x="10898982" y="4332011"/>
                  <a:ext cx="27917" cy="9987"/>
                </a:xfrm>
                <a:prstGeom prst="rect">
                  <a:avLst/>
                </a:prstGeom>
                <a:solidFill>
                  <a:srgbClr val="D2D2D2"/>
                </a:solidFill>
                <a:ln>
                  <a:noFill/>
                </a:ln>
                <a:extLst>
                  <a:ext uri="{91240B29-F687-4F45-9708-019B960494DF}">
                    <a14:hiddenLine xmlns:a14="http://schemas.microsoft.com/office/drawing/2010/main" w="9525">
                      <a:solidFill>
                        <a:srgbClr val="000000"/>
                      </a:solidFill>
                      <a:miter lim="800000"/>
                      <a:headEnd/>
                      <a:tailEnd/>
                    </a14:hiddenLine>
                  </a:ext>
                </a:extLst>
              </p:spPr>
              <p:txBody>
                <a:bodyPr lIns="93247" tIns="46623" rIns="93247" bIns="46623"/>
                <a:lstStyle/>
                <a:p>
                  <a:pPr defTabSz="914224" eaLnBrk="1" fontAlgn="auto" hangingPunct="1">
                    <a:spcBef>
                      <a:spcPts val="0"/>
                    </a:spcBef>
                    <a:spcAft>
                      <a:spcPts val="0"/>
                    </a:spcAft>
                    <a:defRPr/>
                  </a:pPr>
                  <a:endParaRPr lang="sl-SI" sz="1836" kern="0" dirty="0">
                    <a:solidFill>
                      <a:sysClr val="windowText" lastClr="000000"/>
                    </a:solidFill>
                    <a:latin typeface="+mn-lt"/>
                  </a:endParaRPr>
                </a:p>
              </p:txBody>
            </p:sp>
            <p:sp>
              <p:nvSpPr>
                <p:cNvPr id="122" name="Oval 96">
                  <a:extLst>
                    <a:ext uri="{FF2B5EF4-FFF2-40B4-BE49-F238E27FC236}">
                      <a16:creationId xmlns:a16="http://schemas.microsoft.com/office/drawing/2014/main" id="{529FF64A-56B9-4905-94B4-D4AB8BACC85F}"/>
                    </a:ext>
                  </a:extLst>
                </p:cNvPr>
                <p:cNvSpPr>
                  <a:spLocks noChangeArrowheads="1"/>
                </p:cNvSpPr>
                <p:nvPr/>
              </p:nvSpPr>
              <p:spPr bwMode="auto">
                <a:xfrm>
                  <a:off x="10910946" y="4072378"/>
                  <a:ext cx="3988" cy="5992"/>
                </a:xfrm>
                <a:prstGeom prst="ellipse">
                  <a:avLst/>
                </a:prstGeom>
                <a:solidFill>
                  <a:srgbClr val="505050"/>
                </a:solidFill>
                <a:ln>
                  <a:noFill/>
                </a:ln>
                <a:extLst>
                  <a:ext uri="{91240B29-F687-4F45-9708-019B960494DF}">
                    <a14:hiddenLine xmlns:a14="http://schemas.microsoft.com/office/drawing/2010/main" w="9525">
                      <a:solidFill>
                        <a:srgbClr val="000000"/>
                      </a:solidFill>
                      <a:round/>
                      <a:headEnd/>
                      <a:tailEnd/>
                    </a14:hiddenLine>
                  </a:ext>
                </a:extLst>
              </p:spPr>
              <p:txBody>
                <a:bodyPr lIns="93247" tIns="46623" rIns="93247" bIns="46623"/>
                <a:lstStyle/>
                <a:p>
                  <a:pPr defTabSz="914224" eaLnBrk="1" fontAlgn="auto" hangingPunct="1">
                    <a:spcBef>
                      <a:spcPts val="0"/>
                    </a:spcBef>
                    <a:spcAft>
                      <a:spcPts val="0"/>
                    </a:spcAft>
                    <a:defRPr/>
                  </a:pPr>
                  <a:endParaRPr lang="sl-SI" sz="1836" kern="0" dirty="0">
                    <a:solidFill>
                      <a:sysClr val="windowText" lastClr="000000"/>
                    </a:solidFill>
                    <a:latin typeface="+mn-lt"/>
                  </a:endParaRPr>
                </a:p>
              </p:txBody>
            </p:sp>
            <p:sp>
              <p:nvSpPr>
                <p:cNvPr id="123" name="Oval 97">
                  <a:extLst>
                    <a:ext uri="{FF2B5EF4-FFF2-40B4-BE49-F238E27FC236}">
                      <a16:creationId xmlns:a16="http://schemas.microsoft.com/office/drawing/2014/main" id="{19311D2A-BC1D-4739-A2F2-145F174F2511}"/>
                    </a:ext>
                  </a:extLst>
                </p:cNvPr>
                <p:cNvSpPr>
                  <a:spLocks noChangeArrowheads="1"/>
                </p:cNvSpPr>
                <p:nvPr/>
              </p:nvSpPr>
              <p:spPr bwMode="auto">
                <a:xfrm>
                  <a:off x="10910946" y="4090353"/>
                  <a:ext cx="3988" cy="3994"/>
                </a:xfrm>
                <a:prstGeom prst="ellipse">
                  <a:avLst/>
                </a:prstGeom>
                <a:solidFill>
                  <a:srgbClr val="505050"/>
                </a:solidFill>
                <a:ln>
                  <a:noFill/>
                </a:ln>
                <a:extLst>
                  <a:ext uri="{91240B29-F687-4F45-9708-019B960494DF}">
                    <a14:hiddenLine xmlns:a14="http://schemas.microsoft.com/office/drawing/2010/main" w="9525">
                      <a:solidFill>
                        <a:srgbClr val="000000"/>
                      </a:solidFill>
                      <a:round/>
                      <a:headEnd/>
                      <a:tailEnd/>
                    </a14:hiddenLine>
                  </a:ext>
                </a:extLst>
              </p:spPr>
              <p:txBody>
                <a:bodyPr lIns="93247" tIns="46623" rIns="93247" bIns="46623"/>
                <a:lstStyle/>
                <a:p>
                  <a:pPr defTabSz="914224" eaLnBrk="1" fontAlgn="auto" hangingPunct="1">
                    <a:spcBef>
                      <a:spcPts val="0"/>
                    </a:spcBef>
                    <a:spcAft>
                      <a:spcPts val="0"/>
                    </a:spcAft>
                    <a:defRPr/>
                  </a:pPr>
                  <a:endParaRPr lang="sl-SI" sz="1836" kern="0" dirty="0">
                    <a:solidFill>
                      <a:sysClr val="windowText" lastClr="000000"/>
                    </a:solidFill>
                    <a:latin typeface="+mn-lt"/>
                  </a:endParaRPr>
                </a:p>
              </p:txBody>
            </p:sp>
          </p:grpSp>
        </p:grpSp>
        <p:sp>
          <p:nvSpPr>
            <p:cNvPr id="125" name="TextBox 124">
              <a:extLst>
                <a:ext uri="{FF2B5EF4-FFF2-40B4-BE49-F238E27FC236}">
                  <a16:creationId xmlns:a16="http://schemas.microsoft.com/office/drawing/2014/main" id="{AF362D4E-7CD8-461F-A09A-0B012C7BE6EB}"/>
                </a:ext>
              </a:extLst>
            </p:cNvPr>
            <p:cNvSpPr txBox="1"/>
            <p:nvPr/>
          </p:nvSpPr>
          <p:spPr>
            <a:xfrm>
              <a:off x="4465638" y="2230090"/>
              <a:ext cx="2400300" cy="461408"/>
            </a:xfrm>
            <a:prstGeom prst="rect">
              <a:avLst/>
            </a:prstGeom>
            <a:noFill/>
          </p:spPr>
          <p:txBody>
            <a:bodyPr>
              <a:spAutoFit/>
            </a:bodyPr>
            <a:lstStyle/>
            <a:p>
              <a:pPr defTabSz="914224" eaLnBrk="1" fontAlgn="auto" hangingPunct="1">
                <a:spcBef>
                  <a:spcPts val="0"/>
                </a:spcBef>
                <a:spcAft>
                  <a:spcPts val="0"/>
                </a:spcAft>
                <a:defRPr/>
              </a:pPr>
              <a:r>
                <a:rPr lang="sl-SI" sz="1199" kern="0" dirty="0">
                  <a:solidFill>
                    <a:sysClr val="windowText" lastClr="000000"/>
                  </a:solidFill>
                  <a:latin typeface="+mj-lt"/>
                </a:rPr>
                <a:t>Razvijalci &amp; Poslovni lastniki aplikacij/funkcionalnosti</a:t>
              </a:r>
            </a:p>
          </p:txBody>
        </p:sp>
        <p:sp>
          <p:nvSpPr>
            <p:cNvPr id="126" name="TextBox 125">
              <a:extLst>
                <a:ext uri="{FF2B5EF4-FFF2-40B4-BE49-F238E27FC236}">
                  <a16:creationId xmlns:a16="http://schemas.microsoft.com/office/drawing/2014/main" id="{3216818B-46AE-4029-B21B-EAF929257E64}"/>
                </a:ext>
              </a:extLst>
            </p:cNvPr>
            <p:cNvSpPr txBox="1"/>
            <p:nvPr/>
          </p:nvSpPr>
          <p:spPr>
            <a:xfrm>
              <a:off x="9220200" y="2414240"/>
              <a:ext cx="1920875" cy="282575"/>
            </a:xfrm>
            <a:prstGeom prst="rect">
              <a:avLst/>
            </a:prstGeom>
            <a:noFill/>
          </p:spPr>
          <p:txBody>
            <a:bodyPr>
              <a:spAutoFit/>
            </a:bodyPr>
            <a:lstStyle/>
            <a:p>
              <a:pPr defTabSz="914224" eaLnBrk="1" fontAlgn="auto" hangingPunct="1">
                <a:spcBef>
                  <a:spcPts val="0"/>
                </a:spcBef>
                <a:spcAft>
                  <a:spcPts val="0"/>
                </a:spcAft>
                <a:defRPr/>
              </a:pPr>
              <a:r>
                <a:rPr lang="sl-SI" sz="1199" kern="0" dirty="0">
                  <a:solidFill>
                    <a:sysClr val="windowText" lastClr="000000"/>
                  </a:solidFill>
                  <a:latin typeface="+mj-lt"/>
                </a:rPr>
                <a:t>BIZDEVOPS ekipe</a:t>
              </a:r>
            </a:p>
          </p:txBody>
        </p:sp>
        <p:sp>
          <p:nvSpPr>
            <p:cNvPr id="127" name="TextBox 126">
              <a:extLst>
                <a:ext uri="{FF2B5EF4-FFF2-40B4-BE49-F238E27FC236}">
                  <a16:creationId xmlns:a16="http://schemas.microsoft.com/office/drawing/2014/main" id="{6D570E47-C639-4900-B244-BEF0DD9AE108}"/>
                </a:ext>
              </a:extLst>
            </p:cNvPr>
            <p:cNvSpPr txBox="1"/>
            <p:nvPr/>
          </p:nvSpPr>
          <p:spPr>
            <a:xfrm>
              <a:off x="276225" y="1895128"/>
              <a:ext cx="2020888" cy="606425"/>
            </a:xfrm>
            <a:prstGeom prst="rect">
              <a:avLst/>
            </a:prstGeom>
            <a:noFill/>
          </p:spPr>
          <p:txBody>
            <a:bodyPr>
              <a:spAutoFit/>
            </a:bodyPr>
            <a:lstStyle/>
            <a:p>
              <a:pPr defTabSz="914224" eaLnBrk="1" fontAlgn="auto" hangingPunct="1">
                <a:spcBef>
                  <a:spcPts val="0"/>
                </a:spcBef>
                <a:spcAft>
                  <a:spcPts val="0"/>
                </a:spcAft>
                <a:defRPr/>
              </a:pPr>
              <a:r>
                <a:rPr lang="sl-SI" sz="1632" b="1" kern="0" dirty="0">
                  <a:solidFill>
                    <a:sysClr val="windowText" lastClr="000000"/>
                  </a:solidFill>
                  <a:latin typeface="+mn-lt"/>
                </a:rPr>
                <a:t>Poslovna enota</a:t>
              </a:r>
            </a:p>
            <a:p>
              <a:pPr defTabSz="914224" eaLnBrk="1" fontAlgn="auto" hangingPunct="1">
                <a:spcBef>
                  <a:spcPts val="0"/>
                </a:spcBef>
                <a:spcAft>
                  <a:spcPts val="0"/>
                </a:spcAft>
                <a:defRPr/>
              </a:pPr>
              <a:r>
                <a:rPr lang="sl-SI" sz="1632" b="1" kern="0" dirty="0">
                  <a:solidFill>
                    <a:sysClr val="windowText" lastClr="000000"/>
                  </a:solidFill>
                  <a:latin typeface="+mn-lt"/>
                </a:rPr>
                <a:t>Uporabnik storitev</a:t>
              </a:r>
            </a:p>
          </p:txBody>
        </p:sp>
        <p:cxnSp>
          <p:nvCxnSpPr>
            <p:cNvPr id="128" name="Straight Arrow Connector 127">
              <a:extLst>
                <a:ext uri="{FF2B5EF4-FFF2-40B4-BE49-F238E27FC236}">
                  <a16:creationId xmlns:a16="http://schemas.microsoft.com/office/drawing/2014/main" id="{E75D200B-8004-4224-A744-507CFA64F274}"/>
                </a:ext>
              </a:extLst>
            </p:cNvPr>
            <p:cNvCxnSpPr>
              <a:cxnSpLocks/>
            </p:cNvCxnSpPr>
            <p:nvPr/>
          </p:nvCxnSpPr>
          <p:spPr>
            <a:xfrm>
              <a:off x="8778875" y="2766665"/>
              <a:ext cx="0" cy="2368550"/>
            </a:xfrm>
            <a:prstGeom prst="straightConnector1">
              <a:avLst/>
            </a:prstGeom>
            <a:ln w="28575">
              <a:headEnd type="triangle"/>
              <a:tailEnd type="triangle"/>
            </a:ln>
          </p:spPr>
          <p:style>
            <a:lnRef idx="1">
              <a:schemeClr val="accent1"/>
            </a:lnRef>
            <a:fillRef idx="0">
              <a:schemeClr val="accent1"/>
            </a:fillRef>
            <a:effectRef idx="0">
              <a:schemeClr val="accent1"/>
            </a:effectRef>
            <a:fontRef idx="minor">
              <a:schemeClr val="tx1"/>
            </a:fontRef>
          </p:style>
        </p:cxnSp>
        <p:sp>
          <p:nvSpPr>
            <p:cNvPr id="129" name="TextBox 128">
              <a:extLst>
                <a:ext uri="{FF2B5EF4-FFF2-40B4-BE49-F238E27FC236}">
                  <a16:creationId xmlns:a16="http://schemas.microsoft.com/office/drawing/2014/main" id="{D372A458-4DEC-40D2-8193-87D941751008}"/>
                </a:ext>
              </a:extLst>
            </p:cNvPr>
            <p:cNvSpPr txBox="1"/>
            <p:nvPr/>
          </p:nvSpPr>
          <p:spPr>
            <a:xfrm>
              <a:off x="241573" y="5369470"/>
              <a:ext cx="1797050" cy="845809"/>
            </a:xfrm>
            <a:prstGeom prst="rect">
              <a:avLst/>
            </a:prstGeom>
            <a:noFill/>
          </p:spPr>
          <p:txBody>
            <a:bodyPr>
              <a:spAutoFit/>
            </a:bodyPr>
            <a:lstStyle/>
            <a:p>
              <a:pPr defTabSz="914224" eaLnBrk="1" fontAlgn="auto" hangingPunct="1">
                <a:spcBef>
                  <a:spcPts val="0"/>
                </a:spcBef>
                <a:spcAft>
                  <a:spcPts val="0"/>
                </a:spcAft>
                <a:defRPr/>
              </a:pPr>
              <a:r>
                <a:rPr lang="sl-SI" sz="1632" b="1" kern="0" dirty="0">
                  <a:solidFill>
                    <a:sysClr val="windowText" lastClr="000000"/>
                  </a:solidFill>
                  <a:latin typeface="+mn-lt"/>
                </a:rPr>
                <a:t>Ponudnik storitev v Oblaku ali Podatkovni center</a:t>
              </a:r>
            </a:p>
          </p:txBody>
        </p:sp>
        <p:pic>
          <p:nvPicPr>
            <p:cNvPr id="130" name="Picture 5">
              <a:extLst>
                <a:ext uri="{FF2B5EF4-FFF2-40B4-BE49-F238E27FC236}">
                  <a16:creationId xmlns:a16="http://schemas.microsoft.com/office/drawing/2014/main" id="{1ABD8676-893A-4C8B-9CC6-DD8181F93514}"/>
                </a:ext>
              </a:extLst>
            </p:cNvPr>
            <p:cNvPicPr>
              <a:picLocks noChangeAspect="1" noChangeArrowheads="1"/>
            </p:cNvPicPr>
            <p:nvPr/>
          </p:nvPicPr>
          <p:blipFill>
            <a:blip r:embed="rId6">
              <a:extLst>
                <a:ext uri="{28A0092B-C50C-407E-A947-70E740481C1C}">
                  <a14:useLocalDpi xmlns:a14="http://schemas.microsoft.com/office/drawing/2010/main" val="0"/>
                </a:ext>
              </a:extLst>
            </a:blip>
            <a:srcRect/>
            <a:stretch>
              <a:fillRect/>
            </a:stretch>
          </p:blipFill>
          <p:spPr bwMode="auto">
            <a:xfrm>
              <a:off x="2878138" y="5153446"/>
              <a:ext cx="2286000" cy="1525588"/>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pic>
      </p:grpSp>
      <p:sp>
        <p:nvSpPr>
          <p:cNvPr id="124" name="TextBox 123">
            <a:extLst>
              <a:ext uri="{FF2B5EF4-FFF2-40B4-BE49-F238E27FC236}">
                <a16:creationId xmlns:a16="http://schemas.microsoft.com/office/drawing/2014/main" id="{07CE4FAA-3875-438E-8CAB-BA30354319BB}"/>
              </a:ext>
            </a:extLst>
          </p:cNvPr>
          <p:cNvSpPr txBox="1"/>
          <p:nvPr/>
        </p:nvSpPr>
        <p:spPr>
          <a:xfrm>
            <a:off x="4013846" y="3418597"/>
            <a:ext cx="2954155" cy="798745"/>
          </a:xfrm>
          <a:prstGeom prst="rect">
            <a:avLst/>
          </a:prstGeom>
          <a:noFill/>
        </p:spPr>
        <p:txBody>
          <a:bodyPr>
            <a:spAutoFit/>
          </a:bodyPr>
          <a:lstStyle/>
          <a:p>
            <a:pPr algn="r" defTabSz="914224" eaLnBrk="1" fontAlgn="auto" hangingPunct="1">
              <a:spcBef>
                <a:spcPts val="0"/>
              </a:spcBef>
              <a:spcAft>
                <a:spcPts val="0"/>
              </a:spcAft>
              <a:defRPr/>
            </a:pPr>
            <a:r>
              <a:rPr lang="sl-SI" sz="1122" dirty="0">
                <a:gradFill>
                  <a:gsLst>
                    <a:gs pos="2917">
                      <a:schemeClr val="tx1"/>
                    </a:gs>
                    <a:gs pos="30000">
                      <a:schemeClr val="tx1"/>
                    </a:gs>
                  </a:gsLst>
                  <a:lin ang="5400000" scaled="0"/>
                </a:gradFill>
                <a:latin typeface="+mn-lt"/>
              </a:rPr>
              <a:t>Zaupnost, integriteta in dostopnost informacij, podatkov in storitev je zagotovljena s poudarkom na omrežju (izgradnja con)</a:t>
            </a:r>
            <a:endParaRPr lang="sl-SI" sz="1199" kern="0" dirty="0">
              <a:solidFill>
                <a:sysClr val="windowText" lastClr="000000"/>
              </a:solidFill>
              <a:latin typeface="+mj-lt"/>
            </a:endParaRPr>
          </a:p>
        </p:txBody>
      </p:sp>
      <p:sp>
        <p:nvSpPr>
          <p:cNvPr id="131" name="TextBox 130">
            <a:extLst>
              <a:ext uri="{FF2B5EF4-FFF2-40B4-BE49-F238E27FC236}">
                <a16:creationId xmlns:a16="http://schemas.microsoft.com/office/drawing/2014/main" id="{354DD437-6982-49DE-819D-BC1D95FD5870}"/>
              </a:ext>
            </a:extLst>
          </p:cNvPr>
          <p:cNvSpPr txBox="1"/>
          <p:nvPr/>
        </p:nvSpPr>
        <p:spPr>
          <a:xfrm>
            <a:off x="5207000" y="2849190"/>
            <a:ext cx="1730375" cy="471487"/>
          </a:xfrm>
          <a:prstGeom prst="rect">
            <a:avLst/>
          </a:prstGeom>
          <a:noFill/>
        </p:spPr>
        <p:txBody>
          <a:bodyPr>
            <a:spAutoFit/>
          </a:bodyPr>
          <a:lstStyle/>
          <a:p>
            <a:pPr algn="ctr" defTabSz="932742" eaLnBrk="1" fontAlgn="auto" hangingPunct="1">
              <a:spcBef>
                <a:spcPts val="0"/>
              </a:spcBef>
              <a:spcAft>
                <a:spcPts val="0"/>
              </a:spcAft>
              <a:defRPr/>
            </a:pPr>
            <a:r>
              <a:rPr lang="sl-SI" sz="1199" b="1" kern="0" dirty="0">
                <a:solidFill>
                  <a:sysClr val="windowText" lastClr="000000"/>
                </a:solidFill>
                <a:latin typeface="+mj-lt"/>
              </a:rPr>
              <a:t>Klasifikacija podatkov</a:t>
            </a:r>
          </a:p>
          <a:p>
            <a:pPr algn="ctr" defTabSz="932742" eaLnBrk="1" fontAlgn="auto" hangingPunct="1">
              <a:spcBef>
                <a:spcPts val="0"/>
              </a:spcBef>
              <a:spcAft>
                <a:spcPts val="0"/>
              </a:spcAft>
              <a:defRPr/>
            </a:pPr>
            <a:r>
              <a:rPr lang="sl-SI" sz="1199" b="1" kern="0" dirty="0">
                <a:solidFill>
                  <a:sysClr val="windowText" lastClr="000000"/>
                </a:solidFill>
                <a:latin typeface="+mj-lt"/>
              </a:rPr>
              <a:t>Identificiranje tveganj</a:t>
            </a:r>
          </a:p>
        </p:txBody>
      </p:sp>
      <p:sp>
        <p:nvSpPr>
          <p:cNvPr id="132" name="TextBox 131">
            <a:extLst>
              <a:ext uri="{FF2B5EF4-FFF2-40B4-BE49-F238E27FC236}">
                <a16:creationId xmlns:a16="http://schemas.microsoft.com/office/drawing/2014/main" id="{C89E0D87-5BB5-4473-8FA0-EB103935E6F5}"/>
              </a:ext>
            </a:extLst>
          </p:cNvPr>
          <p:cNvSpPr txBox="1"/>
          <p:nvPr/>
        </p:nvSpPr>
        <p:spPr>
          <a:xfrm>
            <a:off x="4722812" y="4314452"/>
            <a:ext cx="2085976" cy="645946"/>
          </a:xfrm>
          <a:prstGeom prst="rect">
            <a:avLst/>
          </a:prstGeom>
          <a:noFill/>
        </p:spPr>
        <p:txBody>
          <a:bodyPr wrap="square">
            <a:spAutoFit/>
          </a:bodyPr>
          <a:lstStyle/>
          <a:p>
            <a:pPr algn="r" defTabSz="932742" eaLnBrk="1" fontAlgn="auto" hangingPunct="1">
              <a:spcBef>
                <a:spcPts val="0"/>
              </a:spcBef>
              <a:spcAft>
                <a:spcPts val="0"/>
              </a:spcAft>
              <a:defRPr/>
            </a:pPr>
            <a:r>
              <a:rPr lang="sl-SI" sz="1199" b="1" kern="0" dirty="0">
                <a:solidFill>
                  <a:sysClr val="windowText" lastClr="000000"/>
                </a:solidFill>
                <a:latin typeface="+mj-lt"/>
              </a:rPr>
              <a:t>Upravljanje omrežnih izolacij, con, blokiranje portov, prestrezanje in filtriranje</a:t>
            </a:r>
          </a:p>
        </p:txBody>
      </p:sp>
      <p:pic>
        <p:nvPicPr>
          <p:cNvPr id="133" name="Picture 162">
            <a:extLst>
              <a:ext uri="{FF2B5EF4-FFF2-40B4-BE49-F238E27FC236}">
                <a16:creationId xmlns:a16="http://schemas.microsoft.com/office/drawing/2014/main" id="{4EEDAE97-94B7-41FE-B371-245C2E24D13F}"/>
              </a:ext>
            </a:extLst>
          </p:cNvPr>
          <p:cNvPicPr>
            <a:picLocks noChangeAspect="1" noChangeArrowheads="1"/>
          </p:cNvPicPr>
          <p:nvPr/>
        </p:nvPicPr>
        <p:blipFill>
          <a:blip r:embed="rId7">
            <a:extLst>
              <a:ext uri="{28A0092B-C50C-407E-A947-70E740481C1C}">
                <a14:useLocalDpi xmlns:a14="http://schemas.microsoft.com/office/drawing/2010/main" val="0"/>
              </a:ext>
            </a:extLst>
          </a:blip>
          <a:srcRect/>
          <a:stretch>
            <a:fillRect/>
          </a:stretch>
        </p:blipFill>
        <p:spPr bwMode="auto">
          <a:xfrm>
            <a:off x="4440238" y="2874590"/>
            <a:ext cx="584200" cy="415925"/>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pic>
      <p:sp>
        <p:nvSpPr>
          <p:cNvPr id="134" name="TextBox 133">
            <a:extLst>
              <a:ext uri="{FF2B5EF4-FFF2-40B4-BE49-F238E27FC236}">
                <a16:creationId xmlns:a16="http://schemas.microsoft.com/office/drawing/2014/main" id="{D4BC33A4-8217-4500-951A-B3E1A3FF5E9A}"/>
              </a:ext>
            </a:extLst>
          </p:cNvPr>
          <p:cNvSpPr txBox="1"/>
          <p:nvPr/>
        </p:nvSpPr>
        <p:spPr>
          <a:xfrm>
            <a:off x="10525125" y="1553046"/>
            <a:ext cx="1816100" cy="1207895"/>
          </a:xfrm>
          <a:prstGeom prst="rect">
            <a:avLst/>
          </a:prstGeom>
          <a:noFill/>
        </p:spPr>
        <p:txBody>
          <a:bodyPr>
            <a:spAutoFit/>
          </a:bodyPr>
          <a:lstStyle/>
          <a:p>
            <a:pPr defTabSz="951028" eaLnBrk="1" hangingPunct="1">
              <a:spcBef>
                <a:spcPts val="612"/>
              </a:spcBef>
              <a:spcAft>
                <a:spcPts val="0"/>
              </a:spcAft>
              <a:defRPr/>
            </a:pPr>
            <a:r>
              <a:rPr lang="sl-SI" sz="714" dirty="0">
                <a:solidFill>
                  <a:schemeClr val="tx1">
                    <a:lumMod val="50000"/>
                  </a:schemeClr>
                </a:solidFill>
                <a:latin typeface="Segoe UI Semibold" panose="020B0702040204020203" pitchFamily="34" charset="0"/>
                <a:ea typeface="Segoe UI" pitchFamily="34" charset="0"/>
                <a:cs typeface="Segoe UI Semibold" panose="020B0702040204020203" pitchFamily="34" charset="0"/>
              </a:rPr>
              <a:t>Preprečevanje vdora</a:t>
            </a:r>
          </a:p>
          <a:p>
            <a:pPr marL="288198" indent="-233149" defTabSz="951028" eaLnBrk="1" hangingPunct="1">
              <a:spcBef>
                <a:spcPts val="204"/>
              </a:spcBef>
              <a:spcAft>
                <a:spcPts val="306"/>
              </a:spcAft>
              <a:buFont typeface="Arial" panose="020B0604020202020204" pitchFamily="34" charset="0"/>
              <a:buChar char="•"/>
              <a:defRPr/>
            </a:pPr>
            <a:r>
              <a:rPr lang="sl-SI" sz="714" spc="-20" dirty="0" err="1">
                <a:solidFill>
                  <a:schemeClr val="tx1">
                    <a:lumMod val="50000"/>
                  </a:schemeClr>
                </a:solidFill>
                <a:latin typeface="+mn-lt"/>
              </a:rPr>
              <a:t>Secure</a:t>
            </a:r>
            <a:r>
              <a:rPr lang="sl-SI" sz="714" spc="-20" dirty="0">
                <a:solidFill>
                  <a:schemeClr val="tx1">
                    <a:lumMod val="50000"/>
                  </a:schemeClr>
                </a:solidFill>
                <a:latin typeface="+mn-lt"/>
              </a:rPr>
              <a:t> </a:t>
            </a:r>
            <a:r>
              <a:rPr lang="sl-SI" sz="714" spc="-20" dirty="0" err="1">
                <a:solidFill>
                  <a:schemeClr val="tx1">
                    <a:lumMod val="50000"/>
                  </a:schemeClr>
                </a:solidFill>
                <a:latin typeface="+mn-lt"/>
              </a:rPr>
              <a:t>Development</a:t>
            </a:r>
            <a:r>
              <a:rPr lang="sl-SI" sz="714" spc="-20" dirty="0">
                <a:solidFill>
                  <a:schemeClr val="tx1">
                    <a:lumMod val="50000"/>
                  </a:schemeClr>
                </a:solidFill>
                <a:latin typeface="+mn-lt"/>
              </a:rPr>
              <a:t> </a:t>
            </a:r>
            <a:r>
              <a:rPr lang="sl-SI" sz="714" spc="-20" dirty="0" err="1">
                <a:solidFill>
                  <a:schemeClr val="tx1">
                    <a:lumMod val="50000"/>
                  </a:schemeClr>
                </a:solidFill>
                <a:latin typeface="+mn-lt"/>
              </a:rPr>
              <a:t>Lifecycle</a:t>
            </a:r>
            <a:endParaRPr lang="sl-SI" sz="714" spc="-20" dirty="0">
              <a:solidFill>
                <a:schemeClr val="tx1">
                  <a:lumMod val="50000"/>
                </a:schemeClr>
              </a:solidFill>
              <a:latin typeface="+mn-lt"/>
            </a:endParaRPr>
          </a:p>
          <a:p>
            <a:pPr marL="288198" indent="-233149" defTabSz="951028" eaLnBrk="1" hangingPunct="1">
              <a:spcBef>
                <a:spcPts val="204"/>
              </a:spcBef>
              <a:spcAft>
                <a:spcPts val="306"/>
              </a:spcAft>
              <a:buFont typeface="Arial" panose="020B0604020202020204" pitchFamily="34" charset="0"/>
              <a:buChar char="•"/>
              <a:defRPr/>
            </a:pPr>
            <a:r>
              <a:rPr lang="sl-SI" sz="714" dirty="0" err="1">
                <a:solidFill>
                  <a:schemeClr val="tx1">
                    <a:lumMod val="50000"/>
                  </a:schemeClr>
                </a:solidFill>
                <a:latin typeface="+mn-lt"/>
                <a:ea typeface="Segoe UI" pitchFamily="34" charset="0"/>
                <a:cs typeface="Segoe UI Semibold" panose="020B0702040204020203" pitchFamily="34" charset="0"/>
              </a:rPr>
              <a:t>Varonst</a:t>
            </a:r>
            <a:r>
              <a:rPr lang="sl-SI" sz="714" dirty="0">
                <a:solidFill>
                  <a:schemeClr val="tx1">
                    <a:lumMod val="50000"/>
                  </a:schemeClr>
                </a:solidFill>
                <a:latin typeface="+mn-lt"/>
                <a:ea typeface="Segoe UI" pitchFamily="34" charset="0"/>
                <a:cs typeface="Segoe UI Semibold" panose="020B0702040204020203" pitchFamily="34" charset="0"/>
              </a:rPr>
              <a:t> procesov delovanja</a:t>
            </a:r>
          </a:p>
          <a:p>
            <a:pPr marL="55049" defTabSz="951028" eaLnBrk="1" hangingPunct="1">
              <a:spcBef>
                <a:spcPts val="204"/>
              </a:spcBef>
              <a:spcAft>
                <a:spcPts val="306"/>
              </a:spcAft>
              <a:defRPr/>
            </a:pPr>
            <a:r>
              <a:rPr lang="sl-SI" sz="714" dirty="0">
                <a:solidFill>
                  <a:schemeClr val="tx1">
                    <a:lumMod val="50000"/>
                  </a:schemeClr>
                </a:solidFill>
                <a:latin typeface="Segoe UI Semibold" panose="020B0702040204020203" pitchFamily="34" charset="0"/>
                <a:cs typeface="Segoe UI Semibold" panose="020B0702040204020203" pitchFamily="34" charset="0"/>
              </a:rPr>
              <a:t>Predpostavljanje vdora</a:t>
            </a:r>
          </a:p>
          <a:p>
            <a:pPr marL="288198" indent="-233149" defTabSz="951028" eaLnBrk="1" hangingPunct="1">
              <a:spcBef>
                <a:spcPts val="204"/>
              </a:spcBef>
              <a:spcAft>
                <a:spcPts val="306"/>
              </a:spcAft>
              <a:buFont typeface="Arial" panose="020B0604020202020204" pitchFamily="34" charset="0"/>
              <a:buChar char="•"/>
              <a:defRPr/>
            </a:pPr>
            <a:r>
              <a:rPr lang="sl-SI" sz="714" spc="-20" dirty="0">
                <a:solidFill>
                  <a:schemeClr val="tx1">
                    <a:lumMod val="50000"/>
                  </a:schemeClr>
                </a:solidFill>
                <a:latin typeface="+mn-lt"/>
              </a:rPr>
              <a:t>Nagrade za odkrite „</a:t>
            </a:r>
            <a:r>
              <a:rPr lang="sl-SI" sz="714" spc="-20" dirty="0" err="1">
                <a:solidFill>
                  <a:schemeClr val="tx1">
                    <a:lumMod val="50000"/>
                  </a:schemeClr>
                </a:solidFill>
                <a:latin typeface="+mn-lt"/>
              </a:rPr>
              <a:t>bug</a:t>
            </a:r>
            <a:r>
              <a:rPr lang="sl-SI" sz="714" spc="-20" dirty="0">
                <a:solidFill>
                  <a:schemeClr val="tx1">
                    <a:lumMod val="50000"/>
                  </a:schemeClr>
                </a:solidFill>
                <a:latin typeface="+mn-lt"/>
              </a:rPr>
              <a:t>-e“</a:t>
            </a:r>
          </a:p>
          <a:p>
            <a:pPr marL="288198" indent="-233149" defTabSz="951028" eaLnBrk="1" hangingPunct="1">
              <a:spcBef>
                <a:spcPts val="204"/>
              </a:spcBef>
              <a:spcAft>
                <a:spcPts val="306"/>
              </a:spcAft>
              <a:buFont typeface="Arial" panose="020B0604020202020204" pitchFamily="34" charset="0"/>
              <a:buChar char="•"/>
              <a:defRPr/>
            </a:pPr>
            <a:r>
              <a:rPr lang="sl-SI" sz="714" dirty="0">
                <a:solidFill>
                  <a:schemeClr val="tx1">
                    <a:lumMod val="50000"/>
                  </a:schemeClr>
                </a:solidFill>
                <a:latin typeface="+mn-lt"/>
                <a:ea typeface="Segoe UI" pitchFamily="34" charset="0"/>
                <a:cs typeface="Segoe UI Semibold" panose="020B0702040204020203" pitchFamily="34" charset="0"/>
              </a:rPr>
              <a:t>Vojne igre</a:t>
            </a:r>
          </a:p>
          <a:p>
            <a:pPr marL="288198" indent="-233149" defTabSz="951028" eaLnBrk="1" hangingPunct="1">
              <a:spcBef>
                <a:spcPts val="204"/>
              </a:spcBef>
              <a:spcAft>
                <a:spcPts val="306"/>
              </a:spcAft>
              <a:buFont typeface="Arial" panose="020B0604020202020204" pitchFamily="34" charset="0"/>
              <a:buChar char="•"/>
              <a:defRPr/>
            </a:pPr>
            <a:r>
              <a:rPr lang="sl-SI" sz="714" dirty="0">
                <a:solidFill>
                  <a:schemeClr val="tx1">
                    <a:lumMod val="50000"/>
                  </a:schemeClr>
                </a:solidFill>
                <a:latin typeface="+mn-lt"/>
                <a:ea typeface="Segoe UI" pitchFamily="34" charset="0"/>
                <a:cs typeface="Segoe UI Semibold" panose="020B0702040204020203" pitchFamily="34" charset="0"/>
              </a:rPr>
              <a:t>Testni vdori</a:t>
            </a:r>
          </a:p>
        </p:txBody>
      </p:sp>
      <p:sp>
        <p:nvSpPr>
          <p:cNvPr id="135" name="TextBox 134">
            <a:extLst>
              <a:ext uri="{FF2B5EF4-FFF2-40B4-BE49-F238E27FC236}">
                <a16:creationId xmlns:a16="http://schemas.microsoft.com/office/drawing/2014/main" id="{847A0ED5-5D6C-42F5-A52C-E72501CC67D0}"/>
              </a:ext>
            </a:extLst>
          </p:cNvPr>
          <p:cNvSpPr txBox="1"/>
          <p:nvPr/>
        </p:nvSpPr>
        <p:spPr>
          <a:xfrm>
            <a:off x="10236200" y="2885926"/>
            <a:ext cx="1931988" cy="645946"/>
          </a:xfrm>
          <a:prstGeom prst="rect">
            <a:avLst/>
          </a:prstGeom>
          <a:noFill/>
        </p:spPr>
        <p:txBody>
          <a:bodyPr>
            <a:spAutoFit/>
          </a:bodyPr>
          <a:lstStyle/>
          <a:p>
            <a:pPr algn="r" defTabSz="932742" eaLnBrk="1" fontAlgn="auto" hangingPunct="1">
              <a:spcBef>
                <a:spcPts val="0"/>
              </a:spcBef>
              <a:spcAft>
                <a:spcPts val="0"/>
              </a:spcAft>
              <a:defRPr/>
            </a:pPr>
            <a:r>
              <a:rPr lang="sl-SI" sz="1199" b="1" kern="0" dirty="0">
                <a:solidFill>
                  <a:sysClr val="windowText" lastClr="000000"/>
                </a:solidFill>
                <a:latin typeface="+mj-lt"/>
              </a:rPr>
              <a:t>Dobre prakse klasifikacije podatkov in ocen tveganja</a:t>
            </a:r>
          </a:p>
          <a:p>
            <a:pPr algn="r" defTabSz="932742" eaLnBrk="1" fontAlgn="auto" hangingPunct="1">
              <a:spcBef>
                <a:spcPts val="0"/>
              </a:spcBef>
              <a:spcAft>
                <a:spcPts val="0"/>
              </a:spcAft>
              <a:defRPr/>
            </a:pPr>
            <a:r>
              <a:rPr lang="sl-SI" sz="1199" b="1" kern="0" dirty="0">
                <a:solidFill>
                  <a:sysClr val="windowText" lastClr="000000"/>
                </a:solidFill>
                <a:latin typeface="+mj-lt"/>
              </a:rPr>
              <a:t>Vojne igre (</a:t>
            </a:r>
            <a:r>
              <a:rPr lang="sl-SI" sz="1199" b="1" kern="0" dirty="0">
                <a:solidFill>
                  <a:srgbClr val="FF0000"/>
                </a:solidFill>
                <a:latin typeface="+mj-lt"/>
              </a:rPr>
              <a:t>Red</a:t>
            </a:r>
            <a:r>
              <a:rPr lang="sl-SI" sz="1199" b="1" kern="0" dirty="0">
                <a:solidFill>
                  <a:sysClr val="windowText" lastClr="000000"/>
                </a:solidFill>
                <a:latin typeface="+mj-lt"/>
              </a:rPr>
              <a:t>/</a:t>
            </a:r>
            <a:r>
              <a:rPr lang="sl-SI" sz="1199" b="1" kern="0" dirty="0" err="1">
                <a:solidFill>
                  <a:srgbClr val="002060"/>
                </a:solidFill>
                <a:latin typeface="+mj-lt"/>
              </a:rPr>
              <a:t>Blue</a:t>
            </a:r>
            <a:r>
              <a:rPr lang="sl-SI" sz="1199" b="1" kern="0" dirty="0">
                <a:solidFill>
                  <a:sysClr val="windowText" lastClr="000000"/>
                </a:solidFill>
                <a:latin typeface="+mj-lt"/>
              </a:rPr>
              <a:t> team)</a:t>
            </a:r>
          </a:p>
        </p:txBody>
      </p:sp>
      <p:sp>
        <p:nvSpPr>
          <p:cNvPr id="136" name="TextBox 135">
            <a:extLst>
              <a:ext uri="{FF2B5EF4-FFF2-40B4-BE49-F238E27FC236}">
                <a16:creationId xmlns:a16="http://schemas.microsoft.com/office/drawing/2014/main" id="{B3D8F399-D112-4B18-B7D5-9067F16B6088}"/>
              </a:ext>
            </a:extLst>
          </p:cNvPr>
          <p:cNvSpPr txBox="1"/>
          <p:nvPr/>
        </p:nvSpPr>
        <p:spPr>
          <a:xfrm>
            <a:off x="10633075" y="4611538"/>
            <a:ext cx="1535113" cy="461408"/>
          </a:xfrm>
          <a:prstGeom prst="rect">
            <a:avLst/>
          </a:prstGeom>
          <a:noFill/>
        </p:spPr>
        <p:txBody>
          <a:bodyPr>
            <a:spAutoFit/>
          </a:bodyPr>
          <a:lstStyle/>
          <a:p>
            <a:pPr algn="r" defTabSz="932742" eaLnBrk="1" fontAlgn="auto" hangingPunct="1">
              <a:spcBef>
                <a:spcPts val="0"/>
              </a:spcBef>
              <a:spcAft>
                <a:spcPts val="0"/>
              </a:spcAft>
              <a:defRPr/>
            </a:pPr>
            <a:r>
              <a:rPr lang="sl-SI" sz="1199" b="1" kern="0" dirty="0">
                <a:solidFill>
                  <a:sysClr val="windowText" lastClr="000000"/>
                </a:solidFill>
                <a:latin typeface="+mj-lt"/>
              </a:rPr>
              <a:t>Poznavanje storitev v Oblaku</a:t>
            </a:r>
          </a:p>
        </p:txBody>
      </p:sp>
      <p:sp>
        <p:nvSpPr>
          <p:cNvPr id="137" name="TextBox 136">
            <a:extLst>
              <a:ext uri="{FF2B5EF4-FFF2-40B4-BE49-F238E27FC236}">
                <a16:creationId xmlns:a16="http://schemas.microsoft.com/office/drawing/2014/main" id="{CD81F61E-415C-42EF-A8C2-05ECE8E189DE}"/>
              </a:ext>
            </a:extLst>
          </p:cNvPr>
          <p:cNvSpPr txBox="1"/>
          <p:nvPr/>
        </p:nvSpPr>
        <p:spPr>
          <a:xfrm>
            <a:off x="10075863" y="3668563"/>
            <a:ext cx="2136775" cy="830484"/>
          </a:xfrm>
          <a:prstGeom prst="rect">
            <a:avLst/>
          </a:prstGeom>
          <a:noFill/>
        </p:spPr>
        <p:txBody>
          <a:bodyPr>
            <a:spAutoFit/>
          </a:bodyPr>
          <a:lstStyle/>
          <a:p>
            <a:pPr algn="r" defTabSz="914224" eaLnBrk="1" fontAlgn="auto" hangingPunct="1">
              <a:spcBef>
                <a:spcPts val="0"/>
              </a:spcBef>
              <a:spcAft>
                <a:spcPts val="0"/>
              </a:spcAft>
              <a:defRPr/>
            </a:pPr>
            <a:r>
              <a:rPr lang="sl-SI" sz="1199" kern="0" dirty="0">
                <a:solidFill>
                  <a:sysClr val="windowText" lastClr="000000"/>
                </a:solidFill>
                <a:latin typeface="+mj-lt"/>
              </a:rPr>
              <a:t>Varovanje je zagotovljeno s pomočjo uporabe identitet (</a:t>
            </a:r>
            <a:r>
              <a:rPr lang="sl-SI" sz="1199" kern="0" dirty="0" err="1">
                <a:solidFill>
                  <a:sysClr val="windowText" lastClr="000000"/>
                </a:solidFill>
                <a:latin typeface="+mj-lt"/>
              </a:rPr>
              <a:t>AuthN</a:t>
            </a:r>
            <a:r>
              <a:rPr lang="sl-SI" sz="1199" kern="0" dirty="0">
                <a:solidFill>
                  <a:sysClr val="windowText" lastClr="000000"/>
                </a:solidFill>
                <a:latin typeface="+mj-lt"/>
              </a:rPr>
              <a:t>/</a:t>
            </a:r>
            <a:r>
              <a:rPr lang="sl-SI" sz="1199" kern="0" dirty="0" err="1">
                <a:solidFill>
                  <a:sysClr val="windowText" lastClr="000000"/>
                </a:solidFill>
                <a:latin typeface="+mj-lt"/>
              </a:rPr>
              <a:t>AuthZ</a:t>
            </a:r>
            <a:r>
              <a:rPr lang="sl-SI" sz="1199" kern="0" dirty="0">
                <a:solidFill>
                  <a:sysClr val="windowText" lastClr="000000"/>
                </a:solidFill>
                <a:latin typeface="+mj-lt"/>
              </a:rPr>
              <a:t>) in </a:t>
            </a:r>
            <a:r>
              <a:rPr lang="sl-SI" sz="1199" i="1" kern="0" dirty="0">
                <a:latin typeface="+mj-lt"/>
              </a:rPr>
              <a:t>izbiro</a:t>
            </a:r>
            <a:r>
              <a:rPr lang="sl-SI" sz="1199" kern="0" dirty="0">
                <a:solidFill>
                  <a:sysClr val="windowText" lastClr="000000"/>
                </a:solidFill>
                <a:latin typeface="+mj-lt"/>
              </a:rPr>
              <a:t> </a:t>
            </a:r>
            <a:r>
              <a:rPr lang="sl-SI" sz="1199" kern="0" dirty="0">
                <a:solidFill>
                  <a:sysClr val="windowText" lastClr="000000"/>
                </a:solidFill>
                <a:latin typeface="+mj-lt"/>
                <a:hlinkClick r:id="rId8"/>
              </a:rPr>
              <a:t>ustreznih storitev</a:t>
            </a:r>
            <a:endParaRPr lang="sl-SI" sz="1199" kern="0" dirty="0">
              <a:solidFill>
                <a:sysClr val="windowText" lastClr="000000"/>
              </a:solidFill>
              <a:latin typeface="+mj-lt"/>
            </a:endParaRPr>
          </a:p>
        </p:txBody>
      </p:sp>
      <p:pic>
        <p:nvPicPr>
          <p:cNvPr id="138" name="Picture 163">
            <a:extLst>
              <a:ext uri="{FF2B5EF4-FFF2-40B4-BE49-F238E27FC236}">
                <a16:creationId xmlns:a16="http://schemas.microsoft.com/office/drawing/2014/main" id="{BA909C82-ABFF-43B6-B4EF-155B6A496E36}"/>
              </a:ext>
            </a:extLst>
          </p:cNvPr>
          <p:cNvPicPr>
            <a:picLocks noChangeAspect="1" noChangeArrowheads="1"/>
          </p:cNvPicPr>
          <p:nvPr/>
        </p:nvPicPr>
        <p:blipFill>
          <a:blip r:embed="rId9">
            <a:extLst>
              <a:ext uri="{28A0092B-C50C-407E-A947-70E740481C1C}">
                <a14:useLocalDpi xmlns:a14="http://schemas.microsoft.com/office/drawing/2010/main" val="0"/>
              </a:ext>
            </a:extLst>
          </a:blip>
          <a:srcRect/>
          <a:stretch>
            <a:fillRect/>
          </a:stretch>
        </p:blipFill>
        <p:spPr bwMode="auto">
          <a:xfrm>
            <a:off x="8864600" y="4362301"/>
            <a:ext cx="933450" cy="368300"/>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pic>
      <p:pic>
        <p:nvPicPr>
          <p:cNvPr id="139" name="Picture 166">
            <a:extLst>
              <a:ext uri="{FF2B5EF4-FFF2-40B4-BE49-F238E27FC236}">
                <a16:creationId xmlns:a16="http://schemas.microsoft.com/office/drawing/2014/main" id="{F5FD2109-7062-409D-9006-2AED9A3CAC21}"/>
              </a:ext>
            </a:extLst>
          </p:cNvPr>
          <p:cNvPicPr>
            <a:picLocks noChangeAspect="1" noChangeArrowheads="1"/>
          </p:cNvPicPr>
          <p:nvPr/>
        </p:nvPicPr>
        <p:blipFill>
          <a:blip r:embed="rId10">
            <a:extLst>
              <a:ext uri="{28A0092B-C50C-407E-A947-70E740481C1C}">
                <a14:useLocalDpi xmlns:a14="http://schemas.microsoft.com/office/drawing/2010/main" val="0"/>
              </a:ext>
            </a:extLst>
          </a:blip>
          <a:srcRect/>
          <a:stretch>
            <a:fillRect/>
          </a:stretch>
        </p:blipFill>
        <p:spPr bwMode="auto">
          <a:xfrm>
            <a:off x="8904288" y="3079601"/>
            <a:ext cx="765175" cy="523875"/>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pic>
    </p:spTree>
    <p:extLst>
      <p:ext uri="{BB962C8B-B14F-4D97-AF65-F5344CB8AC3E}">
        <p14:creationId xmlns:p14="http://schemas.microsoft.com/office/powerpoint/2010/main" val="3326370177"/>
      </p:ext>
    </p:extLst>
  </p:cSld>
  <p:clrMapOvr>
    <a:masterClrMapping/>
  </p:clrMapOvr>
  <p:transition spd="med">
    <p:fade/>
  </p:transition>
</p:sld>
</file>

<file path=ppt/slides/slide28.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17" name="Title 16">
            <a:extLst>
              <a:ext uri="{FF2B5EF4-FFF2-40B4-BE49-F238E27FC236}">
                <a16:creationId xmlns:a16="http://schemas.microsoft.com/office/drawing/2014/main" id="{2F104369-DE50-4447-A5FC-3712E3587C43}"/>
              </a:ext>
            </a:extLst>
          </p:cNvPr>
          <p:cNvSpPr>
            <a:spLocks noGrp="1"/>
          </p:cNvSpPr>
          <p:nvPr>
            <p:ph type="title"/>
          </p:nvPr>
        </p:nvSpPr>
        <p:spPr/>
        <p:txBody>
          <a:bodyPr/>
          <a:lstStyle/>
          <a:p>
            <a:pPr defTabSz="932742" fontAlgn="auto">
              <a:spcAft>
                <a:spcPts val="0"/>
              </a:spcAft>
              <a:defRPr/>
            </a:pPr>
            <a:r>
              <a:rPr lang="sl-SI" dirty="0"/>
              <a:t>MSM pri upravljanju skladnosti z zakoni/pravili</a:t>
            </a:r>
          </a:p>
        </p:txBody>
      </p:sp>
      <p:grpSp>
        <p:nvGrpSpPr>
          <p:cNvPr id="2" name="Group 1">
            <a:extLst>
              <a:ext uri="{FF2B5EF4-FFF2-40B4-BE49-F238E27FC236}">
                <a16:creationId xmlns:a16="http://schemas.microsoft.com/office/drawing/2014/main" id="{E1A958DA-AFBD-46A2-A740-1D87EC984824}"/>
              </a:ext>
            </a:extLst>
          </p:cNvPr>
          <p:cNvGrpSpPr/>
          <p:nvPr/>
        </p:nvGrpSpPr>
        <p:grpSpPr>
          <a:xfrm>
            <a:off x="228600" y="1048990"/>
            <a:ext cx="11968163" cy="5630044"/>
            <a:chOff x="228600" y="1048990"/>
            <a:chExt cx="11968163" cy="5630044"/>
          </a:xfrm>
        </p:grpSpPr>
        <p:sp>
          <p:nvSpPr>
            <p:cNvPr id="7" name="Rectangle 6">
              <a:extLst>
                <a:ext uri="{FF2B5EF4-FFF2-40B4-BE49-F238E27FC236}">
                  <a16:creationId xmlns:a16="http://schemas.microsoft.com/office/drawing/2014/main" id="{478B9689-DE56-4172-9796-B6C83714831C}"/>
                </a:ext>
              </a:extLst>
            </p:cNvPr>
            <p:cNvSpPr/>
            <p:nvPr/>
          </p:nvSpPr>
          <p:spPr bwMode="auto">
            <a:xfrm>
              <a:off x="8864600" y="4003328"/>
              <a:ext cx="3321050" cy="1068387"/>
            </a:xfrm>
            <a:prstGeom prst="rect">
              <a:avLst/>
            </a:prstGeom>
            <a:solidFill>
              <a:schemeClr val="bg1">
                <a:lumMod val="95000"/>
              </a:schemeClr>
            </a:solidFill>
            <a:ln>
              <a:noFill/>
              <a:headEnd type="none" w="med" len="med"/>
              <a:tailEnd type="none" w="med" len="med"/>
            </a:ln>
            <a:effectLst/>
          </p:spPr>
          <p:style>
            <a:lnRef idx="1">
              <a:schemeClr val="accent2"/>
            </a:lnRef>
            <a:fillRef idx="3">
              <a:schemeClr val="accent2"/>
            </a:fillRef>
            <a:effectRef idx="2">
              <a:schemeClr val="accent2"/>
            </a:effectRef>
            <a:fontRef idx="minor">
              <a:schemeClr val="lt1"/>
            </a:fontRef>
          </p:style>
          <p:txBody>
            <a:bodyPr lIns="182854" tIns="146283" rIns="182854" bIns="146283"/>
            <a:lstStyle/>
            <a:p>
              <a:pPr algn="ctr" defTabSz="932293" eaLnBrk="1" hangingPunct="1">
                <a:lnSpc>
                  <a:spcPct val="90000"/>
                </a:lnSpc>
                <a:defRPr/>
              </a:pPr>
              <a:endParaRPr lang="sl-SI" sz="2400" kern="0" dirty="0">
                <a:gradFill>
                  <a:gsLst>
                    <a:gs pos="0">
                      <a:srgbClr val="FFFFFF"/>
                    </a:gs>
                    <a:gs pos="100000">
                      <a:srgbClr val="FFFFFF"/>
                    </a:gs>
                  </a:gsLst>
                  <a:lin ang="5400000" scaled="0"/>
                </a:gradFill>
                <a:ea typeface="Segoe UI" pitchFamily="34" charset="0"/>
                <a:cs typeface="Segoe UI" pitchFamily="34" charset="0"/>
              </a:endParaRPr>
            </a:p>
          </p:txBody>
        </p:sp>
        <p:sp>
          <p:nvSpPr>
            <p:cNvPr id="8" name="Rectangle 7">
              <a:extLst>
                <a:ext uri="{FF2B5EF4-FFF2-40B4-BE49-F238E27FC236}">
                  <a16:creationId xmlns:a16="http://schemas.microsoft.com/office/drawing/2014/main" id="{37E2B8E4-5B17-456E-9918-2CF51CBF3D25}"/>
                </a:ext>
              </a:extLst>
            </p:cNvPr>
            <p:cNvSpPr/>
            <p:nvPr/>
          </p:nvSpPr>
          <p:spPr bwMode="auto">
            <a:xfrm>
              <a:off x="8864600" y="2844453"/>
              <a:ext cx="3321050" cy="1068387"/>
            </a:xfrm>
            <a:prstGeom prst="rect">
              <a:avLst/>
            </a:prstGeom>
            <a:solidFill>
              <a:schemeClr val="bg1">
                <a:lumMod val="95000"/>
              </a:schemeClr>
            </a:solidFill>
            <a:ln>
              <a:noFill/>
              <a:headEnd type="none" w="med" len="med"/>
              <a:tailEnd type="none" w="med" len="med"/>
            </a:ln>
            <a:effectLst/>
          </p:spPr>
          <p:style>
            <a:lnRef idx="1">
              <a:schemeClr val="accent2"/>
            </a:lnRef>
            <a:fillRef idx="3">
              <a:schemeClr val="accent2"/>
            </a:fillRef>
            <a:effectRef idx="2">
              <a:schemeClr val="accent2"/>
            </a:effectRef>
            <a:fontRef idx="minor">
              <a:schemeClr val="lt1"/>
            </a:fontRef>
          </p:style>
          <p:txBody>
            <a:bodyPr lIns="182854" tIns="146283" rIns="182854" bIns="146283"/>
            <a:lstStyle/>
            <a:p>
              <a:pPr algn="ctr" defTabSz="932293" eaLnBrk="1" hangingPunct="1">
                <a:lnSpc>
                  <a:spcPct val="90000"/>
                </a:lnSpc>
                <a:defRPr/>
              </a:pPr>
              <a:endParaRPr lang="sl-SI" sz="2400" kern="0" dirty="0">
                <a:gradFill>
                  <a:gsLst>
                    <a:gs pos="0">
                      <a:srgbClr val="FFFFFF"/>
                    </a:gs>
                    <a:gs pos="100000">
                      <a:srgbClr val="FFFFFF"/>
                    </a:gs>
                  </a:gsLst>
                  <a:lin ang="5400000" scaled="0"/>
                </a:gradFill>
                <a:ea typeface="Segoe UI" pitchFamily="34" charset="0"/>
                <a:cs typeface="Segoe UI" pitchFamily="34" charset="0"/>
              </a:endParaRPr>
            </a:p>
          </p:txBody>
        </p:sp>
        <p:sp>
          <p:nvSpPr>
            <p:cNvPr id="9" name="Rectangle 8">
              <a:extLst>
                <a:ext uri="{FF2B5EF4-FFF2-40B4-BE49-F238E27FC236}">
                  <a16:creationId xmlns:a16="http://schemas.microsoft.com/office/drawing/2014/main" id="{A408F8B5-DC1B-49AA-8CC8-2119639D0964}"/>
                </a:ext>
              </a:extLst>
            </p:cNvPr>
            <p:cNvSpPr/>
            <p:nvPr/>
          </p:nvSpPr>
          <p:spPr bwMode="auto">
            <a:xfrm>
              <a:off x="2747963" y="2866678"/>
              <a:ext cx="4113212" cy="2165350"/>
            </a:xfrm>
            <a:prstGeom prst="rect">
              <a:avLst/>
            </a:prstGeom>
            <a:solidFill>
              <a:schemeClr val="bg1">
                <a:lumMod val="95000"/>
              </a:schemeClr>
            </a:solidFill>
            <a:ln>
              <a:noFill/>
              <a:headEnd type="none" w="med" len="med"/>
              <a:tailEnd type="none" w="med" len="med"/>
            </a:ln>
            <a:effectLst/>
          </p:spPr>
          <p:style>
            <a:lnRef idx="1">
              <a:schemeClr val="accent2"/>
            </a:lnRef>
            <a:fillRef idx="3">
              <a:schemeClr val="accent2"/>
            </a:fillRef>
            <a:effectRef idx="2">
              <a:schemeClr val="accent2"/>
            </a:effectRef>
            <a:fontRef idx="minor">
              <a:schemeClr val="lt1"/>
            </a:fontRef>
          </p:style>
          <p:txBody>
            <a:bodyPr lIns="182854" tIns="146283" rIns="182854" bIns="146283"/>
            <a:lstStyle/>
            <a:p>
              <a:pPr algn="ctr" defTabSz="932293" eaLnBrk="1" hangingPunct="1">
                <a:lnSpc>
                  <a:spcPct val="90000"/>
                </a:lnSpc>
                <a:defRPr/>
              </a:pPr>
              <a:endParaRPr lang="sl-SI" sz="2400" kern="0" dirty="0">
                <a:gradFill>
                  <a:gsLst>
                    <a:gs pos="0">
                      <a:srgbClr val="FFFFFF"/>
                    </a:gs>
                    <a:gs pos="100000">
                      <a:srgbClr val="FFFFFF"/>
                    </a:gs>
                  </a:gsLst>
                  <a:lin ang="5400000" scaled="0"/>
                </a:gradFill>
                <a:ea typeface="Segoe UI" pitchFamily="34" charset="0"/>
                <a:cs typeface="Segoe UI" pitchFamily="34" charset="0"/>
              </a:endParaRPr>
            </a:p>
          </p:txBody>
        </p:sp>
        <p:sp>
          <p:nvSpPr>
            <p:cNvPr id="10" name="Rectangle 9">
              <a:extLst>
                <a:ext uri="{FF2B5EF4-FFF2-40B4-BE49-F238E27FC236}">
                  <a16:creationId xmlns:a16="http://schemas.microsoft.com/office/drawing/2014/main" id="{96A85079-3870-4FFA-AB1A-4D28769D9F79}"/>
                </a:ext>
              </a:extLst>
            </p:cNvPr>
            <p:cNvSpPr/>
            <p:nvPr/>
          </p:nvSpPr>
          <p:spPr bwMode="auto">
            <a:xfrm>
              <a:off x="239713" y="1514128"/>
              <a:ext cx="11957050" cy="1271587"/>
            </a:xfrm>
            <a:prstGeom prst="rect">
              <a:avLst/>
            </a:prstGeom>
            <a:solidFill>
              <a:schemeClr val="bg1">
                <a:lumMod val="95000"/>
              </a:schemeClr>
            </a:solidFill>
            <a:ln>
              <a:noFill/>
              <a:headEnd type="none" w="med" len="med"/>
              <a:tailEnd type="none" w="med" len="med"/>
            </a:ln>
            <a:effectLst/>
          </p:spPr>
          <p:style>
            <a:lnRef idx="1">
              <a:schemeClr val="accent2"/>
            </a:lnRef>
            <a:fillRef idx="3">
              <a:schemeClr val="accent2"/>
            </a:fillRef>
            <a:effectRef idx="2">
              <a:schemeClr val="accent2"/>
            </a:effectRef>
            <a:fontRef idx="minor">
              <a:schemeClr val="lt1"/>
            </a:fontRef>
          </p:style>
          <p:txBody>
            <a:bodyPr lIns="182854" tIns="146283" rIns="182854" bIns="146283"/>
            <a:lstStyle/>
            <a:p>
              <a:pPr algn="ctr" defTabSz="932293" eaLnBrk="1" hangingPunct="1">
                <a:lnSpc>
                  <a:spcPct val="90000"/>
                </a:lnSpc>
                <a:defRPr/>
              </a:pPr>
              <a:endParaRPr lang="sl-SI" sz="2400" kern="0" dirty="0">
                <a:gradFill>
                  <a:gsLst>
                    <a:gs pos="0">
                      <a:srgbClr val="FFFFFF"/>
                    </a:gs>
                    <a:gs pos="100000">
                      <a:srgbClr val="FFFFFF"/>
                    </a:gs>
                  </a:gsLst>
                  <a:lin ang="5400000" scaled="0"/>
                </a:gradFill>
                <a:ea typeface="Segoe UI" pitchFamily="34" charset="0"/>
                <a:cs typeface="Segoe UI" pitchFamily="34" charset="0"/>
              </a:endParaRPr>
            </a:p>
          </p:txBody>
        </p:sp>
        <p:sp>
          <p:nvSpPr>
            <p:cNvPr id="11" name="Rectangle 10">
              <a:extLst>
                <a:ext uri="{FF2B5EF4-FFF2-40B4-BE49-F238E27FC236}">
                  <a16:creationId xmlns:a16="http://schemas.microsoft.com/office/drawing/2014/main" id="{B1B0DD57-E495-4246-B6C3-C1810ABCBD5F}"/>
                </a:ext>
              </a:extLst>
            </p:cNvPr>
            <p:cNvSpPr/>
            <p:nvPr/>
          </p:nvSpPr>
          <p:spPr bwMode="auto">
            <a:xfrm>
              <a:off x="228600" y="5135215"/>
              <a:ext cx="10814173" cy="1271588"/>
            </a:xfrm>
            <a:prstGeom prst="rect">
              <a:avLst/>
            </a:prstGeom>
            <a:solidFill>
              <a:schemeClr val="bg1">
                <a:lumMod val="95000"/>
              </a:schemeClr>
            </a:solidFill>
            <a:ln>
              <a:noFill/>
              <a:headEnd type="none" w="med" len="med"/>
              <a:tailEnd type="none" w="med" len="med"/>
            </a:ln>
            <a:effectLst/>
          </p:spPr>
          <p:style>
            <a:lnRef idx="1">
              <a:schemeClr val="accent2"/>
            </a:lnRef>
            <a:fillRef idx="3">
              <a:schemeClr val="accent2"/>
            </a:fillRef>
            <a:effectRef idx="2">
              <a:schemeClr val="accent2"/>
            </a:effectRef>
            <a:fontRef idx="minor">
              <a:schemeClr val="lt1"/>
            </a:fontRef>
          </p:style>
          <p:txBody>
            <a:bodyPr lIns="182854" tIns="146283" rIns="182854" bIns="146283"/>
            <a:lstStyle/>
            <a:p>
              <a:pPr algn="ctr" defTabSz="932293" eaLnBrk="1" hangingPunct="1">
                <a:lnSpc>
                  <a:spcPct val="90000"/>
                </a:lnSpc>
                <a:defRPr/>
              </a:pPr>
              <a:endParaRPr lang="sl-SI" sz="2400" kern="0" dirty="0">
                <a:gradFill>
                  <a:gsLst>
                    <a:gs pos="0">
                      <a:srgbClr val="FFFFFF"/>
                    </a:gs>
                    <a:gs pos="100000">
                      <a:srgbClr val="FFFFFF"/>
                    </a:gs>
                  </a:gsLst>
                  <a:lin ang="5400000" scaled="0"/>
                </a:gradFill>
                <a:ea typeface="Segoe UI" pitchFamily="34" charset="0"/>
                <a:cs typeface="Segoe UI" pitchFamily="34" charset="0"/>
              </a:endParaRPr>
            </a:p>
          </p:txBody>
        </p:sp>
        <p:sp>
          <p:nvSpPr>
            <p:cNvPr id="12" name="Rectangle 11">
              <a:extLst>
                <a:ext uri="{FF2B5EF4-FFF2-40B4-BE49-F238E27FC236}">
                  <a16:creationId xmlns:a16="http://schemas.microsoft.com/office/drawing/2014/main" id="{45CCDEAF-AFF3-4850-BD01-87D6EE80C7B7}"/>
                </a:ext>
              </a:extLst>
            </p:cNvPr>
            <p:cNvSpPr/>
            <p:nvPr/>
          </p:nvSpPr>
          <p:spPr bwMode="auto">
            <a:xfrm>
              <a:off x="228600" y="2866678"/>
              <a:ext cx="2416175" cy="2165350"/>
            </a:xfrm>
            <a:prstGeom prst="rect">
              <a:avLst/>
            </a:prstGeom>
            <a:solidFill>
              <a:schemeClr val="bg1">
                <a:lumMod val="95000"/>
              </a:schemeClr>
            </a:solidFill>
            <a:ln>
              <a:noFill/>
              <a:headEnd type="none" w="med" len="med"/>
              <a:tailEnd type="none" w="med" len="med"/>
            </a:ln>
            <a:effectLst/>
          </p:spPr>
          <p:style>
            <a:lnRef idx="1">
              <a:schemeClr val="accent2"/>
            </a:lnRef>
            <a:fillRef idx="3">
              <a:schemeClr val="accent2"/>
            </a:fillRef>
            <a:effectRef idx="2">
              <a:schemeClr val="accent2"/>
            </a:effectRef>
            <a:fontRef idx="minor">
              <a:schemeClr val="lt1"/>
            </a:fontRef>
          </p:style>
          <p:txBody>
            <a:bodyPr lIns="182854" tIns="146283" rIns="182854" bIns="146283"/>
            <a:lstStyle/>
            <a:p>
              <a:pPr algn="ctr" defTabSz="932293" eaLnBrk="1" hangingPunct="1">
                <a:lnSpc>
                  <a:spcPct val="90000"/>
                </a:lnSpc>
                <a:defRPr/>
              </a:pPr>
              <a:endParaRPr lang="sl-SI" sz="2400" kern="0" dirty="0">
                <a:gradFill>
                  <a:gsLst>
                    <a:gs pos="0">
                      <a:srgbClr val="FFFFFF"/>
                    </a:gs>
                    <a:gs pos="100000">
                      <a:srgbClr val="FFFFFF"/>
                    </a:gs>
                  </a:gsLst>
                  <a:lin ang="5400000" scaled="0"/>
                </a:gradFill>
                <a:ea typeface="Segoe UI" pitchFamily="34" charset="0"/>
                <a:cs typeface="Segoe UI" pitchFamily="34" charset="0"/>
              </a:endParaRPr>
            </a:p>
          </p:txBody>
        </p:sp>
        <p:sp>
          <p:nvSpPr>
            <p:cNvPr id="13" name="Arc 12">
              <a:extLst>
                <a:ext uri="{FF2B5EF4-FFF2-40B4-BE49-F238E27FC236}">
                  <a16:creationId xmlns:a16="http://schemas.microsoft.com/office/drawing/2014/main" id="{BAC132DE-DD86-42F5-B848-6A1B8417DBE0}"/>
                </a:ext>
              </a:extLst>
            </p:cNvPr>
            <p:cNvSpPr/>
            <p:nvPr/>
          </p:nvSpPr>
          <p:spPr>
            <a:xfrm rot="475851">
              <a:off x="7400925" y="2684115"/>
              <a:ext cx="2703513" cy="2709863"/>
            </a:xfrm>
            <a:prstGeom prst="arc">
              <a:avLst>
                <a:gd name="adj1" fmla="val 16963599"/>
                <a:gd name="adj2" fmla="val 3019008"/>
              </a:avLst>
            </a:prstGeom>
            <a:ln w="28575">
              <a:solidFill>
                <a:schemeClr val="tx2"/>
              </a:solidFill>
              <a:prstDash val="dash"/>
              <a:headEnd type="triangle" w="med" len="med"/>
              <a:tailEnd type="none" w="med" len="med"/>
            </a:ln>
          </p:spPr>
          <p:style>
            <a:lnRef idx="1">
              <a:schemeClr val="accent1"/>
            </a:lnRef>
            <a:fillRef idx="0">
              <a:schemeClr val="accent1"/>
            </a:fillRef>
            <a:effectRef idx="0">
              <a:schemeClr val="accent1"/>
            </a:effectRef>
            <a:fontRef idx="minor">
              <a:schemeClr val="tx1"/>
            </a:fontRef>
          </p:style>
          <p:txBody>
            <a:bodyPr lIns="91427" tIns="45713" rIns="91427" bIns="45713" anchor="ctr"/>
            <a:lstStyle/>
            <a:p>
              <a:pPr algn="ctr" defTabSz="914224" eaLnBrk="1" fontAlgn="auto" hangingPunct="1">
                <a:spcBef>
                  <a:spcPts val="0"/>
                </a:spcBef>
                <a:spcAft>
                  <a:spcPts val="0"/>
                </a:spcAft>
                <a:defRPr/>
              </a:pPr>
              <a:endParaRPr lang="sl-SI" kern="0" dirty="0">
                <a:solidFill>
                  <a:sysClr val="windowText" lastClr="000000"/>
                </a:solidFill>
              </a:endParaRPr>
            </a:p>
          </p:txBody>
        </p:sp>
        <p:sp>
          <p:nvSpPr>
            <p:cNvPr id="14" name="Rectangle 13">
              <a:extLst>
                <a:ext uri="{FF2B5EF4-FFF2-40B4-BE49-F238E27FC236}">
                  <a16:creationId xmlns:a16="http://schemas.microsoft.com/office/drawing/2014/main" id="{8FAD5DA6-E7D8-4AF8-B854-49BF6905D84A}"/>
                </a:ext>
              </a:extLst>
            </p:cNvPr>
            <p:cNvSpPr/>
            <p:nvPr/>
          </p:nvSpPr>
          <p:spPr bwMode="auto">
            <a:xfrm>
              <a:off x="9674225" y="2977803"/>
              <a:ext cx="644525" cy="704850"/>
            </a:xfrm>
            <a:prstGeom prst="rect">
              <a:avLst/>
            </a:prstGeom>
            <a:solidFill>
              <a:schemeClr val="bg1">
                <a:lumMod val="95000"/>
              </a:schemeClr>
            </a:solidFill>
            <a:ln>
              <a:noFill/>
              <a:headEnd type="none" w="med" len="med"/>
              <a:tailEnd type="none" w="med" len="med"/>
            </a:ln>
            <a:effectLst/>
          </p:spPr>
          <p:style>
            <a:lnRef idx="1">
              <a:schemeClr val="accent2"/>
            </a:lnRef>
            <a:fillRef idx="3">
              <a:schemeClr val="accent2"/>
            </a:fillRef>
            <a:effectRef idx="2">
              <a:schemeClr val="accent2"/>
            </a:effectRef>
            <a:fontRef idx="minor">
              <a:schemeClr val="lt1"/>
            </a:fontRef>
          </p:style>
          <p:txBody>
            <a:bodyPr lIns="182854" tIns="146283" rIns="182854" bIns="146283"/>
            <a:lstStyle/>
            <a:p>
              <a:pPr algn="ctr" defTabSz="932293" eaLnBrk="1" hangingPunct="1">
                <a:lnSpc>
                  <a:spcPct val="90000"/>
                </a:lnSpc>
                <a:defRPr/>
              </a:pPr>
              <a:endParaRPr lang="sl-SI" sz="2400" kern="0" dirty="0">
                <a:gradFill>
                  <a:gsLst>
                    <a:gs pos="0">
                      <a:srgbClr val="FFFFFF"/>
                    </a:gs>
                    <a:gs pos="100000">
                      <a:srgbClr val="FFFFFF"/>
                    </a:gs>
                  </a:gsLst>
                  <a:lin ang="5400000" scaled="0"/>
                </a:gradFill>
                <a:ea typeface="Segoe UI" pitchFamily="34" charset="0"/>
                <a:cs typeface="Segoe UI" pitchFamily="34" charset="0"/>
              </a:endParaRPr>
            </a:p>
          </p:txBody>
        </p:sp>
        <p:sp>
          <p:nvSpPr>
            <p:cNvPr id="15" name="Rectangle 14">
              <a:extLst>
                <a:ext uri="{FF2B5EF4-FFF2-40B4-BE49-F238E27FC236}">
                  <a16:creationId xmlns:a16="http://schemas.microsoft.com/office/drawing/2014/main" id="{2DA89AE0-7CCB-4B8F-BC64-6FC3F6FA8F2C}"/>
                </a:ext>
              </a:extLst>
            </p:cNvPr>
            <p:cNvSpPr/>
            <p:nvPr/>
          </p:nvSpPr>
          <p:spPr bwMode="auto">
            <a:xfrm>
              <a:off x="9818688" y="4125565"/>
              <a:ext cx="496887" cy="776288"/>
            </a:xfrm>
            <a:prstGeom prst="rect">
              <a:avLst/>
            </a:prstGeom>
            <a:solidFill>
              <a:schemeClr val="bg1">
                <a:lumMod val="95000"/>
              </a:schemeClr>
            </a:solidFill>
            <a:ln>
              <a:noFill/>
              <a:headEnd type="none" w="med" len="med"/>
              <a:tailEnd type="none" w="med" len="med"/>
            </a:ln>
            <a:effectLst/>
          </p:spPr>
          <p:style>
            <a:lnRef idx="1">
              <a:schemeClr val="accent2"/>
            </a:lnRef>
            <a:fillRef idx="3">
              <a:schemeClr val="accent2"/>
            </a:fillRef>
            <a:effectRef idx="2">
              <a:schemeClr val="accent2"/>
            </a:effectRef>
            <a:fontRef idx="minor">
              <a:schemeClr val="lt1"/>
            </a:fontRef>
          </p:style>
          <p:txBody>
            <a:bodyPr lIns="182854" tIns="146283" rIns="182854" bIns="146283"/>
            <a:lstStyle/>
            <a:p>
              <a:pPr algn="ctr" defTabSz="932293" eaLnBrk="1" hangingPunct="1">
                <a:lnSpc>
                  <a:spcPct val="90000"/>
                </a:lnSpc>
                <a:defRPr/>
              </a:pPr>
              <a:endParaRPr lang="sl-SI" sz="2400" kern="0" dirty="0">
                <a:gradFill>
                  <a:gsLst>
                    <a:gs pos="0">
                      <a:srgbClr val="FFFFFF"/>
                    </a:gs>
                    <a:gs pos="100000">
                      <a:srgbClr val="FFFFFF"/>
                    </a:gs>
                  </a:gsLst>
                  <a:lin ang="5400000" scaled="0"/>
                </a:gradFill>
                <a:ea typeface="Segoe UI" pitchFamily="34" charset="0"/>
                <a:cs typeface="Segoe UI" pitchFamily="34" charset="0"/>
              </a:endParaRPr>
            </a:p>
          </p:txBody>
        </p:sp>
        <p:pic>
          <p:nvPicPr>
            <p:cNvPr id="16" name="Picture 6">
              <a:extLst>
                <a:ext uri="{FF2B5EF4-FFF2-40B4-BE49-F238E27FC236}">
                  <a16:creationId xmlns:a16="http://schemas.microsoft.com/office/drawing/2014/main" id="{440A9B1F-C096-4050-9E14-12D12E20842E}"/>
                </a:ext>
              </a:extLst>
            </p:cNvPr>
            <p:cNvPicPr>
              <a:picLocks noChangeAspect="1" noChangeArrowheads="1"/>
            </p:cNvPicPr>
            <p:nvPr/>
          </p:nvPicPr>
          <p:blipFill>
            <a:blip r:embed="rId3">
              <a:extLst>
                <a:ext uri="{28A0092B-C50C-407E-A947-70E740481C1C}">
                  <a14:useLocalDpi xmlns:a14="http://schemas.microsoft.com/office/drawing/2010/main" val="0"/>
                </a:ext>
              </a:extLst>
            </a:blip>
            <a:srcRect/>
            <a:stretch>
              <a:fillRect/>
            </a:stretch>
          </p:blipFill>
          <p:spPr bwMode="auto">
            <a:xfrm>
              <a:off x="3324225" y="1526828"/>
              <a:ext cx="1395413" cy="1395412"/>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pic>
        <p:sp>
          <p:nvSpPr>
            <p:cNvPr id="18" name="TextBox 17">
              <a:extLst>
                <a:ext uri="{FF2B5EF4-FFF2-40B4-BE49-F238E27FC236}">
                  <a16:creationId xmlns:a16="http://schemas.microsoft.com/office/drawing/2014/main" id="{E5610FEC-A82F-4EA0-BBC7-16746919919D}"/>
                </a:ext>
              </a:extLst>
            </p:cNvPr>
            <p:cNvSpPr txBox="1"/>
            <p:nvPr/>
          </p:nvSpPr>
          <p:spPr>
            <a:xfrm>
              <a:off x="276225" y="3793778"/>
              <a:ext cx="1617663" cy="350837"/>
            </a:xfrm>
            <a:prstGeom prst="rect">
              <a:avLst/>
            </a:prstGeom>
            <a:noFill/>
          </p:spPr>
          <p:txBody>
            <a:bodyPr>
              <a:spAutoFit/>
            </a:bodyPr>
            <a:lstStyle/>
            <a:p>
              <a:pPr defTabSz="914224" eaLnBrk="1" fontAlgn="auto" hangingPunct="1">
                <a:spcBef>
                  <a:spcPts val="0"/>
                </a:spcBef>
                <a:spcAft>
                  <a:spcPts val="0"/>
                </a:spcAft>
                <a:defRPr/>
              </a:pPr>
              <a:r>
                <a:rPr lang="sl-SI" sz="1632" b="1" kern="0" dirty="0">
                  <a:solidFill>
                    <a:sysClr val="windowText" lastClr="000000"/>
                  </a:solidFill>
                  <a:latin typeface="+mn-lt"/>
                </a:rPr>
                <a:t>IT oddelek</a:t>
              </a:r>
            </a:p>
          </p:txBody>
        </p:sp>
        <p:cxnSp>
          <p:nvCxnSpPr>
            <p:cNvPr id="19" name="Straight Arrow Connector 18">
              <a:extLst>
                <a:ext uri="{FF2B5EF4-FFF2-40B4-BE49-F238E27FC236}">
                  <a16:creationId xmlns:a16="http://schemas.microsoft.com/office/drawing/2014/main" id="{C9CC5CD7-06A0-4F71-A270-27DB6BAE9C46}"/>
                </a:ext>
              </a:extLst>
            </p:cNvPr>
            <p:cNvCxnSpPr>
              <a:cxnSpLocks/>
            </p:cNvCxnSpPr>
            <p:nvPr/>
          </p:nvCxnSpPr>
          <p:spPr>
            <a:xfrm flipH="1">
              <a:off x="4021138" y="2766665"/>
              <a:ext cx="0" cy="720725"/>
            </a:xfrm>
            <a:prstGeom prst="straightConnector1">
              <a:avLst/>
            </a:prstGeom>
            <a:ln w="28575">
              <a:headEnd type="triangle"/>
              <a:tailEnd type="triangle"/>
            </a:ln>
          </p:spPr>
          <p:style>
            <a:lnRef idx="1">
              <a:schemeClr val="accent1"/>
            </a:lnRef>
            <a:fillRef idx="0">
              <a:schemeClr val="accent1"/>
            </a:fillRef>
            <a:effectRef idx="0">
              <a:schemeClr val="accent1"/>
            </a:effectRef>
            <a:fontRef idx="minor">
              <a:schemeClr val="tx1"/>
            </a:fontRef>
          </p:style>
        </p:cxnSp>
        <p:cxnSp>
          <p:nvCxnSpPr>
            <p:cNvPr id="20" name="Straight Arrow Connector 19">
              <a:extLst>
                <a:ext uri="{FF2B5EF4-FFF2-40B4-BE49-F238E27FC236}">
                  <a16:creationId xmlns:a16="http://schemas.microsoft.com/office/drawing/2014/main" id="{4DBC3B26-21E7-4098-B8CF-BC2F5E0D003C}"/>
                </a:ext>
              </a:extLst>
            </p:cNvPr>
            <p:cNvCxnSpPr>
              <a:cxnSpLocks/>
            </p:cNvCxnSpPr>
            <p:nvPr/>
          </p:nvCxnSpPr>
          <p:spPr>
            <a:xfrm>
              <a:off x="4021138" y="4490690"/>
              <a:ext cx="0" cy="647700"/>
            </a:xfrm>
            <a:prstGeom prst="straightConnector1">
              <a:avLst/>
            </a:prstGeom>
            <a:ln w="28575">
              <a:headEnd type="triangle"/>
              <a:tailEnd type="triangle"/>
            </a:ln>
          </p:spPr>
          <p:style>
            <a:lnRef idx="1">
              <a:schemeClr val="accent1"/>
            </a:lnRef>
            <a:fillRef idx="0">
              <a:schemeClr val="accent1"/>
            </a:fillRef>
            <a:effectRef idx="0">
              <a:schemeClr val="accent1"/>
            </a:effectRef>
            <a:fontRef idx="minor">
              <a:schemeClr val="tx1"/>
            </a:fontRef>
          </p:style>
        </p:cxnSp>
        <p:sp>
          <p:nvSpPr>
            <p:cNvPr id="21" name="TextBox 20">
              <a:extLst>
                <a:ext uri="{FF2B5EF4-FFF2-40B4-BE49-F238E27FC236}">
                  <a16:creationId xmlns:a16="http://schemas.microsoft.com/office/drawing/2014/main" id="{C3B0A19A-FFF2-4472-BED2-F06773710E43}"/>
                </a:ext>
              </a:extLst>
            </p:cNvPr>
            <p:cNvSpPr txBox="1"/>
            <p:nvPr/>
          </p:nvSpPr>
          <p:spPr>
            <a:xfrm>
              <a:off x="2463477" y="1052165"/>
              <a:ext cx="4114800" cy="414338"/>
            </a:xfrm>
            <a:prstGeom prst="rect">
              <a:avLst/>
            </a:prstGeom>
            <a:noFill/>
          </p:spPr>
          <p:txBody>
            <a:bodyPr>
              <a:spAutoFit/>
            </a:bodyPr>
            <a:lstStyle/>
            <a:p>
              <a:pPr algn="ctr" defTabSz="914224" eaLnBrk="1" fontAlgn="auto" hangingPunct="1">
                <a:spcBef>
                  <a:spcPts val="0"/>
                </a:spcBef>
                <a:spcAft>
                  <a:spcPts val="0"/>
                </a:spcAft>
                <a:defRPr/>
              </a:pPr>
              <a:r>
                <a:rPr lang="sl-SI" sz="2040" kern="0" dirty="0">
                  <a:solidFill>
                    <a:schemeClr val="accent4"/>
                  </a:solidFill>
                  <a:latin typeface="+mn-lt"/>
                </a:rPr>
                <a:t>Tradicionalna organizacija</a:t>
              </a:r>
              <a:endParaRPr lang="sl-SI" sz="1632" kern="0" dirty="0">
                <a:solidFill>
                  <a:schemeClr val="accent4"/>
                </a:solidFill>
                <a:latin typeface="+mn-lt"/>
              </a:endParaRPr>
            </a:p>
          </p:txBody>
        </p:sp>
        <p:pic>
          <p:nvPicPr>
            <p:cNvPr id="22" name="Picture 3">
              <a:extLst>
                <a:ext uri="{FF2B5EF4-FFF2-40B4-BE49-F238E27FC236}">
                  <a16:creationId xmlns:a16="http://schemas.microsoft.com/office/drawing/2014/main" id="{148374F2-A308-4E5B-B368-6881FEE3F525}"/>
                </a:ext>
              </a:extLst>
            </p:cNvPr>
            <p:cNvPicPr>
              <a:picLocks noChangeAspect="1" noChangeArrowheads="1"/>
            </p:cNvPicPr>
            <p:nvPr/>
          </p:nvPicPr>
          <p:blipFill>
            <a:blip r:embed="rId4">
              <a:extLst>
                <a:ext uri="{28A0092B-C50C-407E-A947-70E740481C1C}">
                  <a14:useLocalDpi xmlns:a14="http://schemas.microsoft.com/office/drawing/2010/main" val="0"/>
                </a:ext>
              </a:extLst>
            </a:blip>
            <a:srcRect/>
            <a:stretch>
              <a:fillRect/>
            </a:stretch>
          </p:blipFill>
          <p:spPr bwMode="auto">
            <a:xfrm>
              <a:off x="7658100" y="5065365"/>
              <a:ext cx="2286000" cy="1525588"/>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pic>
        <p:sp>
          <p:nvSpPr>
            <p:cNvPr id="23" name="TextBox 22">
              <a:extLst>
                <a:ext uri="{FF2B5EF4-FFF2-40B4-BE49-F238E27FC236}">
                  <a16:creationId xmlns:a16="http://schemas.microsoft.com/office/drawing/2014/main" id="{BBB6FAC7-1402-44B3-8267-ECDC8D6AE203}"/>
                </a:ext>
              </a:extLst>
            </p:cNvPr>
            <p:cNvSpPr txBox="1"/>
            <p:nvPr/>
          </p:nvSpPr>
          <p:spPr>
            <a:xfrm>
              <a:off x="7142409" y="1048990"/>
              <a:ext cx="4116388" cy="414338"/>
            </a:xfrm>
            <a:prstGeom prst="rect">
              <a:avLst/>
            </a:prstGeom>
            <a:noFill/>
          </p:spPr>
          <p:txBody>
            <a:bodyPr>
              <a:spAutoFit/>
            </a:bodyPr>
            <a:lstStyle/>
            <a:p>
              <a:pPr algn="ctr" defTabSz="914224" eaLnBrk="1" fontAlgn="auto" hangingPunct="1">
                <a:spcBef>
                  <a:spcPts val="0"/>
                </a:spcBef>
                <a:spcAft>
                  <a:spcPts val="0"/>
                </a:spcAft>
                <a:defRPr/>
              </a:pPr>
              <a:r>
                <a:rPr lang="sl-SI" sz="2040" i="1" kern="0" dirty="0">
                  <a:solidFill>
                    <a:schemeClr val="accent4"/>
                  </a:solidFill>
                  <a:latin typeface="+mn-lt"/>
                </a:rPr>
                <a:t>Moderna organizacija</a:t>
              </a:r>
              <a:endParaRPr lang="sl-SI" sz="1632" kern="0" dirty="0">
                <a:solidFill>
                  <a:schemeClr val="accent4"/>
                </a:solidFill>
                <a:latin typeface="+mn-lt"/>
              </a:endParaRPr>
            </a:p>
          </p:txBody>
        </p:sp>
        <p:pic>
          <p:nvPicPr>
            <p:cNvPr id="24" name="Picture 83">
              <a:extLst>
                <a:ext uri="{FF2B5EF4-FFF2-40B4-BE49-F238E27FC236}">
                  <a16:creationId xmlns:a16="http://schemas.microsoft.com/office/drawing/2014/main" id="{6CDCED51-E897-4328-999A-5DA59427845C}"/>
                </a:ext>
              </a:extLst>
            </p:cNvPr>
            <p:cNvPicPr>
              <a:picLocks noChangeAspect="1" noChangeArrowheads="1"/>
            </p:cNvPicPr>
            <p:nvPr/>
          </p:nvPicPr>
          <p:blipFill>
            <a:blip r:embed="rId3">
              <a:extLst>
                <a:ext uri="{28A0092B-C50C-407E-A947-70E740481C1C}">
                  <a14:useLocalDpi xmlns:a14="http://schemas.microsoft.com/office/drawing/2010/main" val="0"/>
                </a:ext>
              </a:extLst>
            </a:blip>
            <a:srcRect/>
            <a:stretch>
              <a:fillRect/>
            </a:stretch>
          </p:blipFill>
          <p:spPr bwMode="auto">
            <a:xfrm>
              <a:off x="8085138" y="1526828"/>
              <a:ext cx="1395412" cy="1395412"/>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pic>
        <p:pic>
          <p:nvPicPr>
            <p:cNvPr id="27" name="Picture 29">
              <a:extLst>
                <a:ext uri="{FF2B5EF4-FFF2-40B4-BE49-F238E27FC236}">
                  <a16:creationId xmlns:a16="http://schemas.microsoft.com/office/drawing/2014/main" id="{046A2467-ACF8-4AED-9BC4-92B255B2F497}"/>
                </a:ext>
              </a:extLst>
            </p:cNvPr>
            <p:cNvPicPr>
              <a:picLocks noChangeAspect="1" noChangeArrowheads="1"/>
            </p:cNvPicPr>
            <p:nvPr/>
          </p:nvPicPr>
          <p:blipFill>
            <a:blip r:embed="rId5">
              <a:extLst>
                <a:ext uri="{28A0092B-C50C-407E-A947-70E740481C1C}">
                  <a14:useLocalDpi xmlns:a14="http://schemas.microsoft.com/office/drawing/2010/main" val="0"/>
                </a:ext>
              </a:extLst>
            </a:blip>
            <a:srcRect/>
            <a:stretch>
              <a:fillRect/>
            </a:stretch>
          </p:blipFill>
          <p:spPr bwMode="auto">
            <a:xfrm>
              <a:off x="3490913" y="3409603"/>
              <a:ext cx="1062037" cy="1063625"/>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pic>
        <p:grpSp>
          <p:nvGrpSpPr>
            <p:cNvPr id="28" name="Group 126">
              <a:extLst>
                <a:ext uri="{FF2B5EF4-FFF2-40B4-BE49-F238E27FC236}">
                  <a16:creationId xmlns:a16="http://schemas.microsoft.com/office/drawing/2014/main" id="{A6D7B22E-7E1A-486D-A05C-024F6E81589F}"/>
                </a:ext>
              </a:extLst>
            </p:cNvPr>
            <p:cNvGrpSpPr>
              <a:grpSpLocks/>
            </p:cNvGrpSpPr>
            <p:nvPr/>
          </p:nvGrpSpPr>
          <p:grpSpPr bwMode="auto">
            <a:xfrm>
              <a:off x="9674225" y="2930178"/>
              <a:ext cx="620713" cy="660400"/>
              <a:chOff x="10312400" y="2786063"/>
              <a:chExt cx="753697" cy="802799"/>
            </a:xfrm>
          </p:grpSpPr>
          <p:sp>
            <p:nvSpPr>
              <p:cNvPr id="29" name="Freeform 5">
                <a:extLst>
                  <a:ext uri="{FF2B5EF4-FFF2-40B4-BE49-F238E27FC236}">
                    <a16:creationId xmlns:a16="http://schemas.microsoft.com/office/drawing/2014/main" id="{76D5F8FB-BBCE-4270-834B-EBDFACDCB50B}"/>
                  </a:ext>
                </a:extLst>
              </p:cNvPr>
              <p:cNvSpPr>
                <a:spLocks/>
              </p:cNvSpPr>
              <p:nvPr/>
            </p:nvSpPr>
            <p:spPr bwMode="auto">
              <a:xfrm>
                <a:off x="10312400" y="2892202"/>
                <a:ext cx="296852" cy="669643"/>
              </a:xfrm>
              <a:custGeom>
                <a:avLst/>
                <a:gdLst>
                  <a:gd name="T0" fmla="*/ 183 w 233"/>
                  <a:gd name="T1" fmla="*/ 95 h 526"/>
                  <a:gd name="T2" fmla="*/ 182 w 233"/>
                  <a:gd name="T3" fmla="*/ 95 h 526"/>
                  <a:gd name="T4" fmla="*/ 182 w 233"/>
                  <a:gd name="T5" fmla="*/ 95 h 526"/>
                  <a:gd name="T6" fmla="*/ 132 w 233"/>
                  <a:gd name="T7" fmla="*/ 91 h 526"/>
                  <a:gd name="T8" fmla="*/ 132 w 233"/>
                  <a:gd name="T9" fmla="*/ 83 h 526"/>
                  <a:gd name="T10" fmla="*/ 143 w 233"/>
                  <a:gd name="T11" fmla="*/ 70 h 526"/>
                  <a:gd name="T12" fmla="*/ 143 w 233"/>
                  <a:gd name="T13" fmla="*/ 59 h 526"/>
                  <a:gd name="T14" fmla="*/ 148 w 233"/>
                  <a:gd name="T15" fmla="*/ 54 h 526"/>
                  <a:gd name="T16" fmla="*/ 148 w 233"/>
                  <a:gd name="T17" fmla="*/ 44 h 526"/>
                  <a:gd name="T18" fmla="*/ 145 w 233"/>
                  <a:gd name="T19" fmla="*/ 40 h 526"/>
                  <a:gd name="T20" fmla="*/ 151 w 233"/>
                  <a:gd name="T21" fmla="*/ 26 h 526"/>
                  <a:gd name="T22" fmla="*/ 132 w 233"/>
                  <a:gd name="T23" fmla="*/ 7 h 526"/>
                  <a:gd name="T24" fmla="*/ 131 w 233"/>
                  <a:gd name="T25" fmla="*/ 7 h 526"/>
                  <a:gd name="T26" fmla="*/ 110 w 233"/>
                  <a:gd name="T27" fmla="*/ 0 h 526"/>
                  <a:gd name="T28" fmla="*/ 81 w 233"/>
                  <a:gd name="T29" fmla="*/ 25 h 526"/>
                  <a:gd name="T30" fmla="*/ 87 w 233"/>
                  <a:gd name="T31" fmla="*/ 39 h 526"/>
                  <a:gd name="T32" fmla="*/ 83 w 233"/>
                  <a:gd name="T33" fmla="*/ 44 h 526"/>
                  <a:gd name="T34" fmla="*/ 83 w 233"/>
                  <a:gd name="T35" fmla="*/ 54 h 526"/>
                  <a:gd name="T36" fmla="*/ 88 w 233"/>
                  <a:gd name="T37" fmla="*/ 59 h 526"/>
                  <a:gd name="T38" fmla="*/ 88 w 233"/>
                  <a:gd name="T39" fmla="*/ 70 h 526"/>
                  <a:gd name="T40" fmla="*/ 99 w 233"/>
                  <a:gd name="T41" fmla="*/ 83 h 526"/>
                  <a:gd name="T42" fmla="*/ 99 w 233"/>
                  <a:gd name="T43" fmla="*/ 91 h 526"/>
                  <a:gd name="T44" fmla="*/ 49 w 233"/>
                  <a:gd name="T45" fmla="*/ 95 h 526"/>
                  <a:gd name="T46" fmla="*/ 49 w 233"/>
                  <a:gd name="T47" fmla="*/ 97 h 526"/>
                  <a:gd name="T48" fmla="*/ 0 w 233"/>
                  <a:gd name="T49" fmla="*/ 276 h 526"/>
                  <a:gd name="T50" fmla="*/ 3 w 233"/>
                  <a:gd name="T51" fmla="*/ 276 h 526"/>
                  <a:gd name="T52" fmla="*/ 3 w 233"/>
                  <a:gd name="T53" fmla="*/ 289 h 526"/>
                  <a:gd name="T54" fmla="*/ 14 w 233"/>
                  <a:gd name="T55" fmla="*/ 299 h 526"/>
                  <a:gd name="T56" fmla="*/ 25 w 233"/>
                  <a:gd name="T57" fmla="*/ 289 h 526"/>
                  <a:gd name="T58" fmla="*/ 25 w 233"/>
                  <a:gd name="T59" fmla="*/ 276 h 526"/>
                  <a:gd name="T60" fmla="*/ 28 w 233"/>
                  <a:gd name="T61" fmla="*/ 276 h 526"/>
                  <a:gd name="T62" fmla="*/ 49 w 233"/>
                  <a:gd name="T63" fmla="*/ 176 h 526"/>
                  <a:gd name="T64" fmla="*/ 49 w 233"/>
                  <a:gd name="T65" fmla="*/ 319 h 526"/>
                  <a:gd name="T66" fmla="*/ 67 w 233"/>
                  <a:gd name="T67" fmla="*/ 319 h 526"/>
                  <a:gd name="T68" fmla="*/ 73 w 233"/>
                  <a:gd name="T69" fmla="*/ 509 h 526"/>
                  <a:gd name="T70" fmla="*/ 79 w 233"/>
                  <a:gd name="T71" fmla="*/ 509 h 526"/>
                  <a:gd name="T72" fmla="*/ 70 w 233"/>
                  <a:gd name="T73" fmla="*/ 526 h 526"/>
                  <a:gd name="T74" fmla="*/ 111 w 233"/>
                  <a:gd name="T75" fmla="*/ 526 h 526"/>
                  <a:gd name="T76" fmla="*/ 102 w 233"/>
                  <a:gd name="T77" fmla="*/ 509 h 526"/>
                  <a:gd name="T78" fmla="*/ 108 w 233"/>
                  <a:gd name="T79" fmla="*/ 509 h 526"/>
                  <a:gd name="T80" fmla="*/ 115 w 233"/>
                  <a:gd name="T81" fmla="*/ 319 h 526"/>
                  <a:gd name="T82" fmla="*/ 117 w 233"/>
                  <a:gd name="T83" fmla="*/ 319 h 526"/>
                  <a:gd name="T84" fmla="*/ 123 w 233"/>
                  <a:gd name="T85" fmla="*/ 509 h 526"/>
                  <a:gd name="T86" fmla="*/ 129 w 233"/>
                  <a:gd name="T87" fmla="*/ 509 h 526"/>
                  <a:gd name="T88" fmla="*/ 120 w 233"/>
                  <a:gd name="T89" fmla="*/ 526 h 526"/>
                  <a:gd name="T90" fmla="*/ 161 w 233"/>
                  <a:gd name="T91" fmla="*/ 526 h 526"/>
                  <a:gd name="T92" fmla="*/ 153 w 233"/>
                  <a:gd name="T93" fmla="*/ 509 h 526"/>
                  <a:gd name="T94" fmla="*/ 158 w 233"/>
                  <a:gd name="T95" fmla="*/ 509 h 526"/>
                  <a:gd name="T96" fmla="*/ 165 w 233"/>
                  <a:gd name="T97" fmla="*/ 319 h 526"/>
                  <a:gd name="T98" fmla="*/ 182 w 233"/>
                  <a:gd name="T99" fmla="*/ 319 h 526"/>
                  <a:gd name="T100" fmla="*/ 182 w 233"/>
                  <a:gd name="T101" fmla="*/ 173 h 526"/>
                  <a:gd name="T102" fmla="*/ 204 w 233"/>
                  <a:gd name="T103" fmla="*/ 276 h 526"/>
                  <a:gd name="T104" fmla="*/ 208 w 233"/>
                  <a:gd name="T105" fmla="*/ 276 h 526"/>
                  <a:gd name="T106" fmla="*/ 208 w 233"/>
                  <a:gd name="T107" fmla="*/ 289 h 526"/>
                  <a:gd name="T108" fmla="*/ 218 w 233"/>
                  <a:gd name="T109" fmla="*/ 299 h 526"/>
                  <a:gd name="T110" fmla="*/ 229 w 233"/>
                  <a:gd name="T111" fmla="*/ 289 h 526"/>
                  <a:gd name="T112" fmla="*/ 229 w 233"/>
                  <a:gd name="T113" fmla="*/ 276 h 526"/>
                  <a:gd name="T114" fmla="*/ 233 w 233"/>
                  <a:gd name="T115" fmla="*/ 276 h 526"/>
                  <a:gd name="T116" fmla="*/ 183 w 233"/>
                  <a:gd name="T117" fmla="*/ 95 h 526"/>
                </a:gdLst>
                <a:ahLst/>
                <a:cxnLst>
                  <a:cxn ang="0">
                    <a:pos x="T0" y="T1"/>
                  </a:cxn>
                  <a:cxn ang="0">
                    <a:pos x="T2" y="T3"/>
                  </a:cxn>
                  <a:cxn ang="0">
                    <a:pos x="T4" y="T5"/>
                  </a:cxn>
                  <a:cxn ang="0">
                    <a:pos x="T6" y="T7"/>
                  </a:cxn>
                  <a:cxn ang="0">
                    <a:pos x="T8" y="T9"/>
                  </a:cxn>
                  <a:cxn ang="0">
                    <a:pos x="T10" y="T11"/>
                  </a:cxn>
                  <a:cxn ang="0">
                    <a:pos x="T12" y="T13"/>
                  </a:cxn>
                  <a:cxn ang="0">
                    <a:pos x="T14" y="T15"/>
                  </a:cxn>
                  <a:cxn ang="0">
                    <a:pos x="T16" y="T17"/>
                  </a:cxn>
                  <a:cxn ang="0">
                    <a:pos x="T18" y="T19"/>
                  </a:cxn>
                  <a:cxn ang="0">
                    <a:pos x="T20" y="T21"/>
                  </a:cxn>
                  <a:cxn ang="0">
                    <a:pos x="T22" y="T23"/>
                  </a:cxn>
                  <a:cxn ang="0">
                    <a:pos x="T24" y="T25"/>
                  </a:cxn>
                  <a:cxn ang="0">
                    <a:pos x="T26" y="T27"/>
                  </a:cxn>
                  <a:cxn ang="0">
                    <a:pos x="T28" y="T29"/>
                  </a:cxn>
                  <a:cxn ang="0">
                    <a:pos x="T30" y="T31"/>
                  </a:cxn>
                  <a:cxn ang="0">
                    <a:pos x="T32" y="T33"/>
                  </a:cxn>
                  <a:cxn ang="0">
                    <a:pos x="T34" y="T35"/>
                  </a:cxn>
                  <a:cxn ang="0">
                    <a:pos x="T36" y="T37"/>
                  </a:cxn>
                  <a:cxn ang="0">
                    <a:pos x="T38" y="T39"/>
                  </a:cxn>
                  <a:cxn ang="0">
                    <a:pos x="T40" y="T41"/>
                  </a:cxn>
                  <a:cxn ang="0">
                    <a:pos x="T42" y="T43"/>
                  </a:cxn>
                  <a:cxn ang="0">
                    <a:pos x="T44" y="T45"/>
                  </a:cxn>
                  <a:cxn ang="0">
                    <a:pos x="T46" y="T47"/>
                  </a:cxn>
                  <a:cxn ang="0">
                    <a:pos x="T48" y="T49"/>
                  </a:cxn>
                  <a:cxn ang="0">
                    <a:pos x="T50" y="T51"/>
                  </a:cxn>
                  <a:cxn ang="0">
                    <a:pos x="T52" y="T53"/>
                  </a:cxn>
                  <a:cxn ang="0">
                    <a:pos x="T54" y="T55"/>
                  </a:cxn>
                  <a:cxn ang="0">
                    <a:pos x="T56" y="T57"/>
                  </a:cxn>
                  <a:cxn ang="0">
                    <a:pos x="T58" y="T59"/>
                  </a:cxn>
                  <a:cxn ang="0">
                    <a:pos x="T60" y="T61"/>
                  </a:cxn>
                  <a:cxn ang="0">
                    <a:pos x="T62" y="T63"/>
                  </a:cxn>
                  <a:cxn ang="0">
                    <a:pos x="T64" y="T65"/>
                  </a:cxn>
                  <a:cxn ang="0">
                    <a:pos x="T66" y="T67"/>
                  </a:cxn>
                  <a:cxn ang="0">
                    <a:pos x="T68" y="T69"/>
                  </a:cxn>
                  <a:cxn ang="0">
                    <a:pos x="T70" y="T71"/>
                  </a:cxn>
                  <a:cxn ang="0">
                    <a:pos x="T72" y="T73"/>
                  </a:cxn>
                  <a:cxn ang="0">
                    <a:pos x="T74" y="T75"/>
                  </a:cxn>
                  <a:cxn ang="0">
                    <a:pos x="T76" y="T77"/>
                  </a:cxn>
                  <a:cxn ang="0">
                    <a:pos x="T78" y="T79"/>
                  </a:cxn>
                  <a:cxn ang="0">
                    <a:pos x="T80" y="T81"/>
                  </a:cxn>
                  <a:cxn ang="0">
                    <a:pos x="T82" y="T83"/>
                  </a:cxn>
                  <a:cxn ang="0">
                    <a:pos x="T84" y="T85"/>
                  </a:cxn>
                  <a:cxn ang="0">
                    <a:pos x="T86" y="T87"/>
                  </a:cxn>
                  <a:cxn ang="0">
                    <a:pos x="T88" y="T89"/>
                  </a:cxn>
                  <a:cxn ang="0">
                    <a:pos x="T90" y="T91"/>
                  </a:cxn>
                  <a:cxn ang="0">
                    <a:pos x="T92" y="T93"/>
                  </a:cxn>
                  <a:cxn ang="0">
                    <a:pos x="T94" y="T95"/>
                  </a:cxn>
                  <a:cxn ang="0">
                    <a:pos x="T96" y="T97"/>
                  </a:cxn>
                  <a:cxn ang="0">
                    <a:pos x="T98" y="T99"/>
                  </a:cxn>
                  <a:cxn ang="0">
                    <a:pos x="T100" y="T101"/>
                  </a:cxn>
                  <a:cxn ang="0">
                    <a:pos x="T102" y="T103"/>
                  </a:cxn>
                  <a:cxn ang="0">
                    <a:pos x="T104" y="T105"/>
                  </a:cxn>
                  <a:cxn ang="0">
                    <a:pos x="T106" y="T107"/>
                  </a:cxn>
                  <a:cxn ang="0">
                    <a:pos x="T108" y="T109"/>
                  </a:cxn>
                  <a:cxn ang="0">
                    <a:pos x="T110" y="T111"/>
                  </a:cxn>
                  <a:cxn ang="0">
                    <a:pos x="T112" y="T113"/>
                  </a:cxn>
                  <a:cxn ang="0">
                    <a:pos x="T114" y="T115"/>
                  </a:cxn>
                  <a:cxn ang="0">
                    <a:pos x="T116" y="T117"/>
                  </a:cxn>
                </a:cxnLst>
                <a:rect l="0" t="0" r="r" b="b"/>
                <a:pathLst>
                  <a:path w="233" h="526">
                    <a:moveTo>
                      <a:pt x="183" y="95"/>
                    </a:moveTo>
                    <a:cubicBezTo>
                      <a:pt x="182" y="95"/>
                      <a:pt x="182" y="95"/>
                      <a:pt x="182" y="95"/>
                    </a:cubicBezTo>
                    <a:cubicBezTo>
                      <a:pt x="182" y="95"/>
                      <a:pt x="182" y="95"/>
                      <a:pt x="182" y="95"/>
                    </a:cubicBezTo>
                    <a:cubicBezTo>
                      <a:pt x="132" y="91"/>
                      <a:pt x="132" y="91"/>
                      <a:pt x="132" y="91"/>
                    </a:cubicBezTo>
                    <a:cubicBezTo>
                      <a:pt x="132" y="83"/>
                      <a:pt x="132" y="83"/>
                      <a:pt x="132" y="83"/>
                    </a:cubicBezTo>
                    <a:cubicBezTo>
                      <a:pt x="138" y="82"/>
                      <a:pt x="143" y="77"/>
                      <a:pt x="143" y="70"/>
                    </a:cubicBezTo>
                    <a:cubicBezTo>
                      <a:pt x="143" y="59"/>
                      <a:pt x="143" y="59"/>
                      <a:pt x="143" y="59"/>
                    </a:cubicBezTo>
                    <a:cubicBezTo>
                      <a:pt x="146" y="59"/>
                      <a:pt x="148" y="57"/>
                      <a:pt x="148" y="54"/>
                    </a:cubicBezTo>
                    <a:cubicBezTo>
                      <a:pt x="148" y="44"/>
                      <a:pt x="148" y="44"/>
                      <a:pt x="148" y="44"/>
                    </a:cubicBezTo>
                    <a:cubicBezTo>
                      <a:pt x="148" y="42"/>
                      <a:pt x="146" y="40"/>
                      <a:pt x="145" y="40"/>
                    </a:cubicBezTo>
                    <a:cubicBezTo>
                      <a:pt x="148" y="36"/>
                      <a:pt x="151" y="31"/>
                      <a:pt x="151" y="26"/>
                    </a:cubicBezTo>
                    <a:cubicBezTo>
                      <a:pt x="151" y="16"/>
                      <a:pt x="142" y="7"/>
                      <a:pt x="132" y="7"/>
                    </a:cubicBezTo>
                    <a:cubicBezTo>
                      <a:pt x="131" y="7"/>
                      <a:pt x="131" y="7"/>
                      <a:pt x="131" y="7"/>
                    </a:cubicBezTo>
                    <a:cubicBezTo>
                      <a:pt x="126" y="3"/>
                      <a:pt x="118" y="0"/>
                      <a:pt x="110" y="0"/>
                    </a:cubicBezTo>
                    <a:cubicBezTo>
                      <a:pt x="94" y="0"/>
                      <a:pt x="81" y="11"/>
                      <a:pt x="81" y="25"/>
                    </a:cubicBezTo>
                    <a:cubicBezTo>
                      <a:pt x="81" y="30"/>
                      <a:pt x="83" y="35"/>
                      <a:pt x="87" y="39"/>
                    </a:cubicBezTo>
                    <a:cubicBezTo>
                      <a:pt x="85" y="40"/>
                      <a:pt x="83" y="42"/>
                      <a:pt x="83" y="44"/>
                    </a:cubicBezTo>
                    <a:cubicBezTo>
                      <a:pt x="83" y="54"/>
                      <a:pt x="83" y="54"/>
                      <a:pt x="83" y="54"/>
                    </a:cubicBezTo>
                    <a:cubicBezTo>
                      <a:pt x="83" y="57"/>
                      <a:pt x="85" y="59"/>
                      <a:pt x="88" y="59"/>
                    </a:cubicBezTo>
                    <a:cubicBezTo>
                      <a:pt x="88" y="70"/>
                      <a:pt x="88" y="70"/>
                      <a:pt x="88" y="70"/>
                    </a:cubicBezTo>
                    <a:cubicBezTo>
                      <a:pt x="88" y="77"/>
                      <a:pt x="93" y="83"/>
                      <a:pt x="99" y="83"/>
                    </a:cubicBezTo>
                    <a:cubicBezTo>
                      <a:pt x="99" y="91"/>
                      <a:pt x="99" y="91"/>
                      <a:pt x="99" y="91"/>
                    </a:cubicBezTo>
                    <a:cubicBezTo>
                      <a:pt x="49" y="95"/>
                      <a:pt x="49" y="95"/>
                      <a:pt x="49" y="95"/>
                    </a:cubicBezTo>
                    <a:cubicBezTo>
                      <a:pt x="49" y="97"/>
                      <a:pt x="49" y="97"/>
                      <a:pt x="49" y="97"/>
                    </a:cubicBezTo>
                    <a:cubicBezTo>
                      <a:pt x="23" y="155"/>
                      <a:pt x="6" y="213"/>
                      <a:pt x="0" y="276"/>
                    </a:cubicBezTo>
                    <a:cubicBezTo>
                      <a:pt x="3" y="276"/>
                      <a:pt x="3" y="276"/>
                      <a:pt x="3" y="276"/>
                    </a:cubicBezTo>
                    <a:cubicBezTo>
                      <a:pt x="3" y="289"/>
                      <a:pt x="3" y="289"/>
                      <a:pt x="3" y="289"/>
                    </a:cubicBezTo>
                    <a:cubicBezTo>
                      <a:pt x="3" y="295"/>
                      <a:pt x="8" y="299"/>
                      <a:pt x="14" y="299"/>
                    </a:cubicBezTo>
                    <a:cubicBezTo>
                      <a:pt x="20" y="299"/>
                      <a:pt x="25" y="295"/>
                      <a:pt x="25" y="289"/>
                    </a:cubicBezTo>
                    <a:cubicBezTo>
                      <a:pt x="25" y="276"/>
                      <a:pt x="25" y="276"/>
                      <a:pt x="25" y="276"/>
                    </a:cubicBezTo>
                    <a:cubicBezTo>
                      <a:pt x="28" y="276"/>
                      <a:pt x="28" y="276"/>
                      <a:pt x="28" y="276"/>
                    </a:cubicBezTo>
                    <a:cubicBezTo>
                      <a:pt x="32" y="241"/>
                      <a:pt x="39" y="208"/>
                      <a:pt x="49" y="176"/>
                    </a:cubicBezTo>
                    <a:cubicBezTo>
                      <a:pt x="49" y="319"/>
                      <a:pt x="49" y="319"/>
                      <a:pt x="49" y="319"/>
                    </a:cubicBezTo>
                    <a:cubicBezTo>
                      <a:pt x="67" y="319"/>
                      <a:pt x="67" y="319"/>
                      <a:pt x="67" y="319"/>
                    </a:cubicBezTo>
                    <a:cubicBezTo>
                      <a:pt x="73" y="509"/>
                      <a:pt x="73" y="509"/>
                      <a:pt x="73" y="509"/>
                    </a:cubicBezTo>
                    <a:cubicBezTo>
                      <a:pt x="79" y="509"/>
                      <a:pt x="79" y="509"/>
                      <a:pt x="79" y="509"/>
                    </a:cubicBezTo>
                    <a:cubicBezTo>
                      <a:pt x="74" y="513"/>
                      <a:pt x="70" y="519"/>
                      <a:pt x="70" y="526"/>
                    </a:cubicBezTo>
                    <a:cubicBezTo>
                      <a:pt x="111" y="526"/>
                      <a:pt x="111" y="526"/>
                      <a:pt x="111" y="526"/>
                    </a:cubicBezTo>
                    <a:cubicBezTo>
                      <a:pt x="111" y="519"/>
                      <a:pt x="108" y="513"/>
                      <a:pt x="102" y="509"/>
                    </a:cubicBezTo>
                    <a:cubicBezTo>
                      <a:pt x="108" y="509"/>
                      <a:pt x="108" y="509"/>
                      <a:pt x="108" y="509"/>
                    </a:cubicBezTo>
                    <a:cubicBezTo>
                      <a:pt x="115" y="319"/>
                      <a:pt x="115" y="319"/>
                      <a:pt x="115" y="319"/>
                    </a:cubicBezTo>
                    <a:cubicBezTo>
                      <a:pt x="117" y="319"/>
                      <a:pt x="117" y="319"/>
                      <a:pt x="117" y="319"/>
                    </a:cubicBezTo>
                    <a:cubicBezTo>
                      <a:pt x="123" y="509"/>
                      <a:pt x="123" y="509"/>
                      <a:pt x="123" y="509"/>
                    </a:cubicBezTo>
                    <a:cubicBezTo>
                      <a:pt x="129" y="509"/>
                      <a:pt x="129" y="509"/>
                      <a:pt x="129" y="509"/>
                    </a:cubicBezTo>
                    <a:cubicBezTo>
                      <a:pt x="124" y="513"/>
                      <a:pt x="120" y="519"/>
                      <a:pt x="120" y="526"/>
                    </a:cubicBezTo>
                    <a:cubicBezTo>
                      <a:pt x="161" y="526"/>
                      <a:pt x="161" y="526"/>
                      <a:pt x="161" y="526"/>
                    </a:cubicBezTo>
                    <a:cubicBezTo>
                      <a:pt x="161" y="519"/>
                      <a:pt x="158" y="513"/>
                      <a:pt x="153" y="509"/>
                    </a:cubicBezTo>
                    <a:cubicBezTo>
                      <a:pt x="158" y="509"/>
                      <a:pt x="158" y="509"/>
                      <a:pt x="158" y="509"/>
                    </a:cubicBezTo>
                    <a:cubicBezTo>
                      <a:pt x="165" y="319"/>
                      <a:pt x="165" y="319"/>
                      <a:pt x="165" y="319"/>
                    </a:cubicBezTo>
                    <a:cubicBezTo>
                      <a:pt x="182" y="319"/>
                      <a:pt x="182" y="319"/>
                      <a:pt x="182" y="319"/>
                    </a:cubicBezTo>
                    <a:cubicBezTo>
                      <a:pt x="182" y="173"/>
                      <a:pt x="182" y="173"/>
                      <a:pt x="182" y="173"/>
                    </a:cubicBezTo>
                    <a:cubicBezTo>
                      <a:pt x="193" y="206"/>
                      <a:pt x="200" y="240"/>
                      <a:pt x="204" y="276"/>
                    </a:cubicBezTo>
                    <a:cubicBezTo>
                      <a:pt x="208" y="276"/>
                      <a:pt x="208" y="276"/>
                      <a:pt x="208" y="276"/>
                    </a:cubicBezTo>
                    <a:cubicBezTo>
                      <a:pt x="208" y="289"/>
                      <a:pt x="208" y="289"/>
                      <a:pt x="208" y="289"/>
                    </a:cubicBezTo>
                    <a:cubicBezTo>
                      <a:pt x="208" y="295"/>
                      <a:pt x="212" y="299"/>
                      <a:pt x="218" y="299"/>
                    </a:cubicBezTo>
                    <a:cubicBezTo>
                      <a:pt x="224" y="299"/>
                      <a:pt x="229" y="295"/>
                      <a:pt x="229" y="289"/>
                    </a:cubicBezTo>
                    <a:cubicBezTo>
                      <a:pt x="229" y="276"/>
                      <a:pt x="229" y="276"/>
                      <a:pt x="229" y="276"/>
                    </a:cubicBezTo>
                    <a:cubicBezTo>
                      <a:pt x="233" y="276"/>
                      <a:pt x="233" y="276"/>
                      <a:pt x="233" y="276"/>
                    </a:cubicBezTo>
                    <a:cubicBezTo>
                      <a:pt x="227" y="212"/>
                      <a:pt x="210" y="154"/>
                      <a:pt x="183" y="95"/>
                    </a:cubicBezTo>
                    <a:close/>
                  </a:path>
                </a:pathLst>
              </a:custGeom>
              <a:solidFill>
                <a:srgbClr val="D2D2D2"/>
              </a:solidFill>
              <a:ln>
                <a:noFill/>
              </a:ln>
              <a:extLst>
                <a:ext uri="{91240B29-F687-4F45-9708-019B960494DF}">
                  <a14:hiddenLine xmlns:a14="http://schemas.microsoft.com/office/drawing/2010/main" w="9525">
                    <a:solidFill>
                      <a:srgbClr val="000000"/>
                    </a:solidFill>
                    <a:round/>
                    <a:headEnd/>
                    <a:tailEnd/>
                  </a14:hiddenLine>
                </a:ext>
              </a:extLst>
            </p:spPr>
            <p:txBody>
              <a:bodyPr lIns="93247" tIns="46623" rIns="93247" bIns="46623"/>
              <a:lstStyle/>
              <a:p>
                <a:pPr defTabSz="914224" eaLnBrk="1" fontAlgn="auto" hangingPunct="1">
                  <a:spcBef>
                    <a:spcPts val="0"/>
                  </a:spcBef>
                  <a:spcAft>
                    <a:spcPts val="0"/>
                  </a:spcAft>
                  <a:defRPr/>
                </a:pPr>
                <a:endParaRPr lang="sl-SI" sz="1836" kern="0" dirty="0">
                  <a:solidFill>
                    <a:sysClr val="windowText" lastClr="000000"/>
                  </a:solidFill>
                  <a:latin typeface="+mn-lt"/>
                </a:endParaRPr>
              </a:p>
            </p:txBody>
          </p:sp>
          <p:sp>
            <p:nvSpPr>
              <p:cNvPr id="30" name="Freeform 6">
                <a:extLst>
                  <a:ext uri="{FF2B5EF4-FFF2-40B4-BE49-F238E27FC236}">
                    <a16:creationId xmlns:a16="http://schemas.microsoft.com/office/drawing/2014/main" id="{A94082F9-B985-4C50-B1DF-34AFC32F285C}"/>
                  </a:ext>
                </a:extLst>
              </p:cNvPr>
              <p:cNvSpPr>
                <a:spLocks/>
              </p:cNvSpPr>
              <p:nvPr/>
            </p:nvSpPr>
            <p:spPr bwMode="auto">
              <a:xfrm>
                <a:off x="10584194" y="2928869"/>
                <a:ext cx="212037" cy="632976"/>
              </a:xfrm>
              <a:custGeom>
                <a:avLst/>
                <a:gdLst>
                  <a:gd name="T0" fmla="*/ 137 w 167"/>
                  <a:gd name="T1" fmla="*/ 101 h 498"/>
                  <a:gd name="T2" fmla="*/ 99 w 167"/>
                  <a:gd name="T3" fmla="*/ 97 h 498"/>
                  <a:gd name="T4" fmla="*/ 95 w 167"/>
                  <a:gd name="T5" fmla="*/ 93 h 498"/>
                  <a:gd name="T6" fmla="*/ 125 w 167"/>
                  <a:gd name="T7" fmla="*/ 79 h 498"/>
                  <a:gd name="T8" fmla="*/ 113 w 167"/>
                  <a:gd name="T9" fmla="*/ 73 h 498"/>
                  <a:gd name="T10" fmla="*/ 118 w 167"/>
                  <a:gd name="T11" fmla="*/ 58 h 498"/>
                  <a:gd name="T12" fmla="*/ 118 w 167"/>
                  <a:gd name="T13" fmla="*/ 57 h 498"/>
                  <a:gd name="T14" fmla="*/ 102 w 167"/>
                  <a:gd name="T15" fmla="*/ 14 h 498"/>
                  <a:gd name="T16" fmla="*/ 48 w 167"/>
                  <a:gd name="T17" fmla="*/ 38 h 498"/>
                  <a:gd name="T18" fmla="*/ 52 w 167"/>
                  <a:gd name="T19" fmla="*/ 57 h 498"/>
                  <a:gd name="T20" fmla="*/ 50 w 167"/>
                  <a:gd name="T21" fmla="*/ 73 h 498"/>
                  <a:gd name="T22" fmla="*/ 58 w 167"/>
                  <a:gd name="T23" fmla="*/ 92 h 498"/>
                  <a:gd name="T24" fmla="*/ 73 w 167"/>
                  <a:gd name="T25" fmla="*/ 97 h 498"/>
                  <a:gd name="T26" fmla="*/ 30 w 167"/>
                  <a:gd name="T27" fmla="*/ 101 h 498"/>
                  <a:gd name="T28" fmla="*/ 30 w 167"/>
                  <a:gd name="T29" fmla="*/ 101 h 498"/>
                  <a:gd name="T30" fmla="*/ 3 w 167"/>
                  <a:gd name="T31" fmla="*/ 229 h 498"/>
                  <a:gd name="T32" fmla="*/ 11 w 167"/>
                  <a:gd name="T33" fmla="*/ 246 h 498"/>
                  <a:gd name="T34" fmla="*/ 18 w 167"/>
                  <a:gd name="T35" fmla="*/ 229 h 498"/>
                  <a:gd name="T36" fmla="*/ 33 w 167"/>
                  <a:gd name="T37" fmla="*/ 154 h 498"/>
                  <a:gd name="T38" fmla="*/ 39 w 167"/>
                  <a:gd name="T39" fmla="*/ 376 h 498"/>
                  <a:gd name="T40" fmla="*/ 57 w 167"/>
                  <a:gd name="T41" fmla="*/ 490 h 498"/>
                  <a:gd name="T42" fmla="*/ 57 w 167"/>
                  <a:gd name="T43" fmla="*/ 498 h 498"/>
                  <a:gd name="T44" fmla="*/ 82 w 167"/>
                  <a:gd name="T45" fmla="*/ 498 h 498"/>
                  <a:gd name="T46" fmla="*/ 82 w 167"/>
                  <a:gd name="T47" fmla="*/ 376 h 498"/>
                  <a:gd name="T48" fmla="*/ 91 w 167"/>
                  <a:gd name="T49" fmla="*/ 490 h 498"/>
                  <a:gd name="T50" fmla="*/ 92 w 167"/>
                  <a:gd name="T51" fmla="*/ 498 h 498"/>
                  <a:gd name="T52" fmla="*/ 116 w 167"/>
                  <a:gd name="T53" fmla="*/ 498 h 498"/>
                  <a:gd name="T54" fmla="*/ 116 w 167"/>
                  <a:gd name="T55" fmla="*/ 376 h 498"/>
                  <a:gd name="T56" fmla="*/ 129 w 167"/>
                  <a:gd name="T57" fmla="*/ 262 h 498"/>
                  <a:gd name="T58" fmla="*/ 146 w 167"/>
                  <a:gd name="T59" fmla="*/ 229 h 498"/>
                  <a:gd name="T60" fmla="*/ 149 w 167"/>
                  <a:gd name="T61" fmla="*/ 238 h 498"/>
                  <a:gd name="T62" fmla="*/ 164 w 167"/>
                  <a:gd name="T63" fmla="*/ 238 h 498"/>
                  <a:gd name="T64" fmla="*/ 167 w 167"/>
                  <a:gd name="T65" fmla="*/ 229 h 498"/>
                </a:gdLst>
                <a:ahLst/>
                <a:cxnLst>
                  <a:cxn ang="0">
                    <a:pos x="T0" y="T1"/>
                  </a:cxn>
                  <a:cxn ang="0">
                    <a:pos x="T2" y="T3"/>
                  </a:cxn>
                  <a:cxn ang="0">
                    <a:pos x="T4" y="T5"/>
                  </a:cxn>
                  <a:cxn ang="0">
                    <a:pos x="T6" y="T7"/>
                  </a:cxn>
                  <a:cxn ang="0">
                    <a:pos x="T8" y="T9"/>
                  </a:cxn>
                  <a:cxn ang="0">
                    <a:pos x="T10" y="T11"/>
                  </a:cxn>
                  <a:cxn ang="0">
                    <a:pos x="T12" y="T13"/>
                  </a:cxn>
                  <a:cxn ang="0">
                    <a:pos x="T14" y="T15"/>
                  </a:cxn>
                  <a:cxn ang="0">
                    <a:pos x="T16" y="T17"/>
                  </a:cxn>
                  <a:cxn ang="0">
                    <a:pos x="T18" y="T19"/>
                  </a:cxn>
                  <a:cxn ang="0">
                    <a:pos x="T20" y="T21"/>
                  </a:cxn>
                  <a:cxn ang="0">
                    <a:pos x="T22" y="T23"/>
                  </a:cxn>
                  <a:cxn ang="0">
                    <a:pos x="T24" y="T25"/>
                  </a:cxn>
                  <a:cxn ang="0">
                    <a:pos x="T26" y="T27"/>
                  </a:cxn>
                  <a:cxn ang="0">
                    <a:pos x="T28" y="T29"/>
                  </a:cxn>
                  <a:cxn ang="0">
                    <a:pos x="T30" y="T31"/>
                  </a:cxn>
                  <a:cxn ang="0">
                    <a:pos x="T32" y="T33"/>
                  </a:cxn>
                  <a:cxn ang="0">
                    <a:pos x="T34" y="T35"/>
                  </a:cxn>
                  <a:cxn ang="0">
                    <a:pos x="T36" y="T37"/>
                  </a:cxn>
                  <a:cxn ang="0">
                    <a:pos x="T38" y="T39"/>
                  </a:cxn>
                  <a:cxn ang="0">
                    <a:pos x="T40" y="T41"/>
                  </a:cxn>
                  <a:cxn ang="0">
                    <a:pos x="T42" y="T43"/>
                  </a:cxn>
                  <a:cxn ang="0">
                    <a:pos x="T44" y="T45"/>
                  </a:cxn>
                  <a:cxn ang="0">
                    <a:pos x="T46" y="T47"/>
                  </a:cxn>
                  <a:cxn ang="0">
                    <a:pos x="T48" y="T49"/>
                  </a:cxn>
                  <a:cxn ang="0">
                    <a:pos x="T50" y="T51"/>
                  </a:cxn>
                  <a:cxn ang="0">
                    <a:pos x="T52" y="T53"/>
                  </a:cxn>
                  <a:cxn ang="0">
                    <a:pos x="T54" y="T55"/>
                  </a:cxn>
                  <a:cxn ang="0">
                    <a:pos x="T56" y="T57"/>
                  </a:cxn>
                  <a:cxn ang="0">
                    <a:pos x="T58" y="T59"/>
                  </a:cxn>
                  <a:cxn ang="0">
                    <a:pos x="T60" y="T61"/>
                  </a:cxn>
                  <a:cxn ang="0">
                    <a:pos x="T62" y="T63"/>
                  </a:cxn>
                  <a:cxn ang="0">
                    <a:pos x="T64" y="T65"/>
                  </a:cxn>
                </a:cxnLst>
                <a:rect l="0" t="0" r="r" b="b"/>
                <a:pathLst>
                  <a:path w="167" h="498">
                    <a:moveTo>
                      <a:pt x="137" y="101"/>
                    </a:moveTo>
                    <a:cubicBezTo>
                      <a:pt x="137" y="101"/>
                      <a:pt x="137" y="101"/>
                      <a:pt x="137" y="101"/>
                    </a:cubicBezTo>
                    <a:cubicBezTo>
                      <a:pt x="99" y="97"/>
                      <a:pt x="99" y="97"/>
                      <a:pt x="99" y="97"/>
                    </a:cubicBezTo>
                    <a:cubicBezTo>
                      <a:pt x="99" y="97"/>
                      <a:pt x="99" y="97"/>
                      <a:pt x="99" y="97"/>
                    </a:cubicBezTo>
                    <a:cubicBezTo>
                      <a:pt x="95" y="97"/>
                      <a:pt x="95" y="97"/>
                      <a:pt x="95" y="97"/>
                    </a:cubicBezTo>
                    <a:cubicBezTo>
                      <a:pt x="95" y="93"/>
                      <a:pt x="95" y="93"/>
                      <a:pt x="95" y="93"/>
                    </a:cubicBezTo>
                    <a:cubicBezTo>
                      <a:pt x="100" y="93"/>
                      <a:pt x="105" y="93"/>
                      <a:pt x="112" y="92"/>
                    </a:cubicBezTo>
                    <a:cubicBezTo>
                      <a:pt x="123" y="90"/>
                      <a:pt x="124" y="83"/>
                      <a:pt x="125" y="79"/>
                    </a:cubicBezTo>
                    <a:cubicBezTo>
                      <a:pt x="125" y="75"/>
                      <a:pt x="122" y="68"/>
                      <a:pt x="120" y="73"/>
                    </a:cubicBezTo>
                    <a:cubicBezTo>
                      <a:pt x="119" y="79"/>
                      <a:pt x="114" y="77"/>
                      <a:pt x="113" y="73"/>
                    </a:cubicBezTo>
                    <a:cubicBezTo>
                      <a:pt x="112" y="71"/>
                      <a:pt x="114" y="66"/>
                      <a:pt x="116" y="62"/>
                    </a:cubicBezTo>
                    <a:cubicBezTo>
                      <a:pt x="116" y="60"/>
                      <a:pt x="117" y="59"/>
                      <a:pt x="118" y="58"/>
                    </a:cubicBezTo>
                    <a:cubicBezTo>
                      <a:pt x="118" y="57"/>
                      <a:pt x="118" y="57"/>
                      <a:pt x="118" y="57"/>
                    </a:cubicBezTo>
                    <a:cubicBezTo>
                      <a:pt x="118" y="57"/>
                      <a:pt x="118" y="57"/>
                      <a:pt x="118" y="57"/>
                    </a:cubicBezTo>
                    <a:cubicBezTo>
                      <a:pt x="119" y="53"/>
                      <a:pt x="120" y="49"/>
                      <a:pt x="120" y="44"/>
                    </a:cubicBezTo>
                    <a:cubicBezTo>
                      <a:pt x="120" y="30"/>
                      <a:pt x="113" y="18"/>
                      <a:pt x="102" y="14"/>
                    </a:cubicBezTo>
                    <a:cubicBezTo>
                      <a:pt x="97" y="5"/>
                      <a:pt x="88" y="0"/>
                      <a:pt x="79" y="0"/>
                    </a:cubicBezTo>
                    <a:cubicBezTo>
                      <a:pt x="62" y="0"/>
                      <a:pt x="48" y="17"/>
                      <a:pt x="48" y="38"/>
                    </a:cubicBezTo>
                    <a:cubicBezTo>
                      <a:pt x="48" y="45"/>
                      <a:pt x="50" y="52"/>
                      <a:pt x="52" y="57"/>
                    </a:cubicBezTo>
                    <a:cubicBezTo>
                      <a:pt x="52" y="57"/>
                      <a:pt x="52" y="57"/>
                      <a:pt x="52" y="57"/>
                    </a:cubicBezTo>
                    <a:cubicBezTo>
                      <a:pt x="52" y="57"/>
                      <a:pt x="59" y="70"/>
                      <a:pt x="57" y="73"/>
                    </a:cubicBezTo>
                    <a:cubicBezTo>
                      <a:pt x="56" y="77"/>
                      <a:pt x="51" y="79"/>
                      <a:pt x="50" y="73"/>
                    </a:cubicBezTo>
                    <a:cubicBezTo>
                      <a:pt x="48" y="68"/>
                      <a:pt x="45" y="75"/>
                      <a:pt x="45" y="79"/>
                    </a:cubicBezTo>
                    <a:cubicBezTo>
                      <a:pt x="46" y="83"/>
                      <a:pt x="47" y="90"/>
                      <a:pt x="58" y="92"/>
                    </a:cubicBezTo>
                    <a:cubicBezTo>
                      <a:pt x="64" y="92"/>
                      <a:pt x="68" y="93"/>
                      <a:pt x="72" y="93"/>
                    </a:cubicBezTo>
                    <a:cubicBezTo>
                      <a:pt x="73" y="97"/>
                      <a:pt x="73" y="97"/>
                      <a:pt x="73" y="97"/>
                    </a:cubicBezTo>
                    <a:cubicBezTo>
                      <a:pt x="69" y="97"/>
                      <a:pt x="69" y="97"/>
                      <a:pt x="69" y="97"/>
                    </a:cubicBezTo>
                    <a:cubicBezTo>
                      <a:pt x="30" y="101"/>
                      <a:pt x="30" y="101"/>
                      <a:pt x="30" y="101"/>
                    </a:cubicBezTo>
                    <a:cubicBezTo>
                      <a:pt x="30" y="101"/>
                      <a:pt x="30" y="101"/>
                      <a:pt x="30" y="101"/>
                    </a:cubicBezTo>
                    <a:cubicBezTo>
                      <a:pt x="30" y="101"/>
                      <a:pt x="30" y="101"/>
                      <a:pt x="30" y="101"/>
                    </a:cubicBezTo>
                    <a:cubicBezTo>
                      <a:pt x="10" y="142"/>
                      <a:pt x="4" y="183"/>
                      <a:pt x="0" y="229"/>
                    </a:cubicBezTo>
                    <a:cubicBezTo>
                      <a:pt x="3" y="229"/>
                      <a:pt x="3" y="229"/>
                      <a:pt x="3" y="229"/>
                    </a:cubicBezTo>
                    <a:cubicBezTo>
                      <a:pt x="3" y="238"/>
                      <a:pt x="3" y="238"/>
                      <a:pt x="3" y="238"/>
                    </a:cubicBezTo>
                    <a:cubicBezTo>
                      <a:pt x="3" y="242"/>
                      <a:pt x="6" y="246"/>
                      <a:pt x="11" y="246"/>
                    </a:cubicBezTo>
                    <a:cubicBezTo>
                      <a:pt x="15" y="246"/>
                      <a:pt x="18" y="242"/>
                      <a:pt x="18" y="238"/>
                    </a:cubicBezTo>
                    <a:cubicBezTo>
                      <a:pt x="18" y="229"/>
                      <a:pt x="18" y="229"/>
                      <a:pt x="18" y="229"/>
                    </a:cubicBezTo>
                    <a:cubicBezTo>
                      <a:pt x="21" y="229"/>
                      <a:pt x="21" y="229"/>
                      <a:pt x="21" y="229"/>
                    </a:cubicBezTo>
                    <a:cubicBezTo>
                      <a:pt x="24" y="203"/>
                      <a:pt x="27" y="178"/>
                      <a:pt x="33" y="154"/>
                    </a:cubicBezTo>
                    <a:cubicBezTo>
                      <a:pt x="39" y="262"/>
                      <a:pt x="39" y="262"/>
                      <a:pt x="39" y="262"/>
                    </a:cubicBezTo>
                    <a:cubicBezTo>
                      <a:pt x="39" y="376"/>
                      <a:pt x="39" y="376"/>
                      <a:pt x="39" y="376"/>
                    </a:cubicBezTo>
                    <a:cubicBezTo>
                      <a:pt x="54" y="376"/>
                      <a:pt x="54" y="376"/>
                      <a:pt x="54" y="376"/>
                    </a:cubicBezTo>
                    <a:cubicBezTo>
                      <a:pt x="57" y="490"/>
                      <a:pt x="57" y="490"/>
                      <a:pt x="57" y="490"/>
                    </a:cubicBezTo>
                    <a:cubicBezTo>
                      <a:pt x="56" y="492"/>
                      <a:pt x="55" y="495"/>
                      <a:pt x="55" y="498"/>
                    </a:cubicBezTo>
                    <a:cubicBezTo>
                      <a:pt x="57" y="498"/>
                      <a:pt x="57" y="498"/>
                      <a:pt x="57" y="498"/>
                    </a:cubicBezTo>
                    <a:cubicBezTo>
                      <a:pt x="79" y="498"/>
                      <a:pt x="79" y="498"/>
                      <a:pt x="79" y="498"/>
                    </a:cubicBezTo>
                    <a:cubicBezTo>
                      <a:pt x="82" y="498"/>
                      <a:pt x="82" y="498"/>
                      <a:pt x="82" y="498"/>
                    </a:cubicBezTo>
                    <a:cubicBezTo>
                      <a:pt x="82" y="495"/>
                      <a:pt x="81" y="492"/>
                      <a:pt x="79" y="490"/>
                    </a:cubicBezTo>
                    <a:cubicBezTo>
                      <a:pt x="82" y="376"/>
                      <a:pt x="82" y="376"/>
                      <a:pt x="82" y="376"/>
                    </a:cubicBezTo>
                    <a:cubicBezTo>
                      <a:pt x="89" y="376"/>
                      <a:pt x="89" y="376"/>
                      <a:pt x="89" y="376"/>
                    </a:cubicBezTo>
                    <a:cubicBezTo>
                      <a:pt x="91" y="490"/>
                      <a:pt x="91" y="490"/>
                      <a:pt x="91" y="490"/>
                    </a:cubicBezTo>
                    <a:cubicBezTo>
                      <a:pt x="90" y="492"/>
                      <a:pt x="89" y="495"/>
                      <a:pt x="89" y="498"/>
                    </a:cubicBezTo>
                    <a:cubicBezTo>
                      <a:pt x="92" y="498"/>
                      <a:pt x="92" y="498"/>
                      <a:pt x="92" y="498"/>
                    </a:cubicBezTo>
                    <a:cubicBezTo>
                      <a:pt x="113" y="498"/>
                      <a:pt x="113" y="498"/>
                      <a:pt x="113" y="498"/>
                    </a:cubicBezTo>
                    <a:cubicBezTo>
                      <a:pt x="116" y="498"/>
                      <a:pt x="116" y="498"/>
                      <a:pt x="116" y="498"/>
                    </a:cubicBezTo>
                    <a:cubicBezTo>
                      <a:pt x="116" y="495"/>
                      <a:pt x="115" y="492"/>
                      <a:pt x="113" y="490"/>
                    </a:cubicBezTo>
                    <a:cubicBezTo>
                      <a:pt x="116" y="376"/>
                      <a:pt x="116" y="376"/>
                      <a:pt x="116" y="376"/>
                    </a:cubicBezTo>
                    <a:cubicBezTo>
                      <a:pt x="129" y="376"/>
                      <a:pt x="129" y="376"/>
                      <a:pt x="129" y="376"/>
                    </a:cubicBezTo>
                    <a:cubicBezTo>
                      <a:pt x="129" y="262"/>
                      <a:pt x="129" y="262"/>
                      <a:pt x="129" y="262"/>
                    </a:cubicBezTo>
                    <a:cubicBezTo>
                      <a:pt x="134" y="155"/>
                      <a:pt x="134" y="155"/>
                      <a:pt x="134" y="155"/>
                    </a:cubicBezTo>
                    <a:cubicBezTo>
                      <a:pt x="140" y="179"/>
                      <a:pt x="143" y="203"/>
                      <a:pt x="146" y="229"/>
                    </a:cubicBezTo>
                    <a:cubicBezTo>
                      <a:pt x="149" y="229"/>
                      <a:pt x="149" y="229"/>
                      <a:pt x="149" y="229"/>
                    </a:cubicBezTo>
                    <a:cubicBezTo>
                      <a:pt x="149" y="238"/>
                      <a:pt x="149" y="238"/>
                      <a:pt x="149" y="238"/>
                    </a:cubicBezTo>
                    <a:cubicBezTo>
                      <a:pt x="149" y="242"/>
                      <a:pt x="152" y="246"/>
                      <a:pt x="156" y="246"/>
                    </a:cubicBezTo>
                    <a:cubicBezTo>
                      <a:pt x="160" y="246"/>
                      <a:pt x="164" y="242"/>
                      <a:pt x="164" y="238"/>
                    </a:cubicBezTo>
                    <a:cubicBezTo>
                      <a:pt x="164" y="229"/>
                      <a:pt x="164" y="229"/>
                      <a:pt x="164" y="229"/>
                    </a:cubicBezTo>
                    <a:cubicBezTo>
                      <a:pt x="167" y="229"/>
                      <a:pt x="167" y="229"/>
                      <a:pt x="167" y="229"/>
                    </a:cubicBezTo>
                    <a:cubicBezTo>
                      <a:pt x="162" y="183"/>
                      <a:pt x="156" y="142"/>
                      <a:pt x="137" y="101"/>
                    </a:cubicBezTo>
                    <a:close/>
                  </a:path>
                </a:pathLst>
              </a:custGeom>
              <a:solidFill>
                <a:srgbClr val="D2D2D2"/>
              </a:solidFill>
              <a:ln>
                <a:noFill/>
              </a:ln>
              <a:extLst>
                <a:ext uri="{91240B29-F687-4F45-9708-019B960494DF}">
                  <a14:hiddenLine xmlns:a14="http://schemas.microsoft.com/office/drawing/2010/main" w="9525">
                    <a:solidFill>
                      <a:srgbClr val="000000"/>
                    </a:solidFill>
                    <a:round/>
                    <a:headEnd/>
                    <a:tailEnd/>
                  </a14:hiddenLine>
                </a:ext>
              </a:extLst>
            </p:spPr>
            <p:txBody>
              <a:bodyPr lIns="93247" tIns="46623" rIns="93247" bIns="46623"/>
              <a:lstStyle/>
              <a:p>
                <a:pPr defTabSz="914224" eaLnBrk="1" fontAlgn="auto" hangingPunct="1">
                  <a:spcBef>
                    <a:spcPts val="0"/>
                  </a:spcBef>
                  <a:spcAft>
                    <a:spcPts val="0"/>
                  </a:spcAft>
                  <a:defRPr/>
                </a:pPr>
                <a:endParaRPr lang="sl-SI" sz="1836" kern="0" dirty="0">
                  <a:solidFill>
                    <a:sysClr val="windowText" lastClr="000000"/>
                  </a:solidFill>
                  <a:latin typeface="+mn-lt"/>
                </a:endParaRPr>
              </a:p>
            </p:txBody>
          </p:sp>
          <p:sp>
            <p:nvSpPr>
              <p:cNvPr id="31" name="Freeform 9">
                <a:extLst>
                  <a:ext uri="{FF2B5EF4-FFF2-40B4-BE49-F238E27FC236}">
                    <a16:creationId xmlns:a16="http://schemas.microsoft.com/office/drawing/2014/main" id="{3DBEF2C2-C743-4608-B440-3659460F5661}"/>
                  </a:ext>
                </a:extLst>
              </p:cNvPr>
              <p:cNvSpPr>
                <a:spLocks/>
              </p:cNvSpPr>
              <p:nvPr/>
            </p:nvSpPr>
            <p:spPr bwMode="auto">
              <a:xfrm>
                <a:off x="10879118" y="2824659"/>
                <a:ext cx="121440" cy="142806"/>
              </a:xfrm>
              <a:custGeom>
                <a:avLst/>
                <a:gdLst>
                  <a:gd name="T0" fmla="*/ 91 w 97"/>
                  <a:gd name="T1" fmla="*/ 88 h 112"/>
                  <a:gd name="T2" fmla="*/ 82 w 97"/>
                  <a:gd name="T3" fmla="*/ 88 h 112"/>
                  <a:gd name="T4" fmla="*/ 85 w 97"/>
                  <a:gd name="T5" fmla="*/ 74 h 112"/>
                  <a:gd name="T6" fmla="*/ 88 w 97"/>
                  <a:gd name="T7" fmla="*/ 69 h 112"/>
                  <a:gd name="T8" fmla="*/ 88 w 97"/>
                  <a:gd name="T9" fmla="*/ 69 h 112"/>
                  <a:gd name="T10" fmla="*/ 88 w 97"/>
                  <a:gd name="T11" fmla="*/ 69 h 112"/>
                  <a:gd name="T12" fmla="*/ 91 w 97"/>
                  <a:gd name="T13" fmla="*/ 53 h 112"/>
                  <a:gd name="T14" fmla="*/ 69 w 97"/>
                  <a:gd name="T15" fmla="*/ 17 h 112"/>
                  <a:gd name="T16" fmla="*/ 40 w 97"/>
                  <a:gd name="T17" fmla="*/ 0 h 112"/>
                  <a:gd name="T18" fmla="*/ 4 w 97"/>
                  <a:gd name="T19" fmla="*/ 46 h 112"/>
                  <a:gd name="T20" fmla="*/ 9 w 97"/>
                  <a:gd name="T21" fmla="*/ 69 h 112"/>
                  <a:gd name="T22" fmla="*/ 9 w 97"/>
                  <a:gd name="T23" fmla="*/ 69 h 112"/>
                  <a:gd name="T24" fmla="*/ 15 w 97"/>
                  <a:gd name="T25" fmla="*/ 88 h 112"/>
                  <a:gd name="T26" fmla="*/ 6 w 97"/>
                  <a:gd name="T27" fmla="*/ 88 h 112"/>
                  <a:gd name="T28" fmla="*/ 0 w 97"/>
                  <a:gd name="T29" fmla="*/ 95 h 112"/>
                  <a:gd name="T30" fmla="*/ 16 w 97"/>
                  <a:gd name="T31" fmla="*/ 110 h 112"/>
                  <a:gd name="T32" fmla="*/ 42 w 97"/>
                  <a:gd name="T33" fmla="*/ 112 h 112"/>
                  <a:gd name="T34" fmla="*/ 44 w 97"/>
                  <a:gd name="T35" fmla="*/ 112 h 112"/>
                  <a:gd name="T36" fmla="*/ 44 w 97"/>
                  <a:gd name="T37" fmla="*/ 112 h 112"/>
                  <a:gd name="T38" fmla="*/ 47 w 97"/>
                  <a:gd name="T39" fmla="*/ 112 h 112"/>
                  <a:gd name="T40" fmla="*/ 48 w 97"/>
                  <a:gd name="T41" fmla="*/ 112 h 112"/>
                  <a:gd name="T42" fmla="*/ 49 w 97"/>
                  <a:gd name="T43" fmla="*/ 112 h 112"/>
                  <a:gd name="T44" fmla="*/ 53 w 97"/>
                  <a:gd name="T45" fmla="*/ 112 h 112"/>
                  <a:gd name="T46" fmla="*/ 53 w 97"/>
                  <a:gd name="T47" fmla="*/ 112 h 112"/>
                  <a:gd name="T48" fmla="*/ 54 w 97"/>
                  <a:gd name="T49" fmla="*/ 112 h 112"/>
                  <a:gd name="T50" fmla="*/ 81 w 97"/>
                  <a:gd name="T51" fmla="*/ 110 h 112"/>
                  <a:gd name="T52" fmla="*/ 96 w 97"/>
                  <a:gd name="T53" fmla="*/ 95 h 112"/>
                  <a:gd name="T54" fmla="*/ 91 w 97"/>
                  <a:gd name="T55" fmla="*/ 88 h 112"/>
                </a:gdLst>
                <a:ahLst/>
                <a:cxnLst>
                  <a:cxn ang="0">
                    <a:pos x="T0" y="T1"/>
                  </a:cxn>
                  <a:cxn ang="0">
                    <a:pos x="T2" y="T3"/>
                  </a:cxn>
                  <a:cxn ang="0">
                    <a:pos x="T4" y="T5"/>
                  </a:cxn>
                  <a:cxn ang="0">
                    <a:pos x="T6" y="T7"/>
                  </a:cxn>
                  <a:cxn ang="0">
                    <a:pos x="T8" y="T9"/>
                  </a:cxn>
                  <a:cxn ang="0">
                    <a:pos x="T10" y="T11"/>
                  </a:cxn>
                  <a:cxn ang="0">
                    <a:pos x="T12" y="T13"/>
                  </a:cxn>
                  <a:cxn ang="0">
                    <a:pos x="T14" y="T15"/>
                  </a:cxn>
                  <a:cxn ang="0">
                    <a:pos x="T16" y="T17"/>
                  </a:cxn>
                  <a:cxn ang="0">
                    <a:pos x="T18" y="T19"/>
                  </a:cxn>
                  <a:cxn ang="0">
                    <a:pos x="T20" y="T21"/>
                  </a:cxn>
                  <a:cxn ang="0">
                    <a:pos x="T22" y="T23"/>
                  </a:cxn>
                  <a:cxn ang="0">
                    <a:pos x="T24" y="T25"/>
                  </a:cxn>
                  <a:cxn ang="0">
                    <a:pos x="T26" y="T27"/>
                  </a:cxn>
                  <a:cxn ang="0">
                    <a:pos x="T28" y="T29"/>
                  </a:cxn>
                  <a:cxn ang="0">
                    <a:pos x="T30" y="T31"/>
                  </a:cxn>
                  <a:cxn ang="0">
                    <a:pos x="T32" y="T33"/>
                  </a:cxn>
                  <a:cxn ang="0">
                    <a:pos x="T34" y="T35"/>
                  </a:cxn>
                  <a:cxn ang="0">
                    <a:pos x="T36" y="T37"/>
                  </a:cxn>
                  <a:cxn ang="0">
                    <a:pos x="T38" y="T39"/>
                  </a:cxn>
                  <a:cxn ang="0">
                    <a:pos x="T40" y="T41"/>
                  </a:cxn>
                  <a:cxn ang="0">
                    <a:pos x="T42" y="T43"/>
                  </a:cxn>
                  <a:cxn ang="0">
                    <a:pos x="T44" y="T45"/>
                  </a:cxn>
                  <a:cxn ang="0">
                    <a:pos x="T46" y="T47"/>
                  </a:cxn>
                  <a:cxn ang="0">
                    <a:pos x="T48" y="T49"/>
                  </a:cxn>
                  <a:cxn ang="0">
                    <a:pos x="T50" y="T51"/>
                  </a:cxn>
                  <a:cxn ang="0">
                    <a:pos x="T52" y="T53"/>
                  </a:cxn>
                  <a:cxn ang="0">
                    <a:pos x="T54" y="T55"/>
                  </a:cxn>
                </a:cxnLst>
                <a:rect l="0" t="0" r="r" b="b"/>
                <a:pathLst>
                  <a:path w="97" h="112">
                    <a:moveTo>
                      <a:pt x="91" y="88"/>
                    </a:moveTo>
                    <a:cubicBezTo>
                      <a:pt x="89" y="95"/>
                      <a:pt x="83" y="93"/>
                      <a:pt x="82" y="88"/>
                    </a:cubicBezTo>
                    <a:cubicBezTo>
                      <a:pt x="81" y="86"/>
                      <a:pt x="83" y="79"/>
                      <a:pt x="85" y="74"/>
                    </a:cubicBezTo>
                    <a:cubicBezTo>
                      <a:pt x="86" y="73"/>
                      <a:pt x="87" y="71"/>
                      <a:pt x="88" y="69"/>
                    </a:cubicBezTo>
                    <a:cubicBezTo>
                      <a:pt x="88" y="69"/>
                      <a:pt x="88" y="69"/>
                      <a:pt x="88" y="69"/>
                    </a:cubicBezTo>
                    <a:cubicBezTo>
                      <a:pt x="88" y="69"/>
                      <a:pt x="88" y="69"/>
                      <a:pt x="88" y="69"/>
                    </a:cubicBezTo>
                    <a:cubicBezTo>
                      <a:pt x="90" y="64"/>
                      <a:pt x="91" y="59"/>
                      <a:pt x="91" y="53"/>
                    </a:cubicBezTo>
                    <a:cubicBezTo>
                      <a:pt x="91" y="36"/>
                      <a:pt x="82" y="22"/>
                      <a:pt x="69" y="17"/>
                    </a:cubicBezTo>
                    <a:cubicBezTo>
                      <a:pt x="62" y="7"/>
                      <a:pt x="52" y="0"/>
                      <a:pt x="40" y="0"/>
                    </a:cubicBezTo>
                    <a:cubicBezTo>
                      <a:pt x="20" y="0"/>
                      <a:pt x="4" y="20"/>
                      <a:pt x="4" y="46"/>
                    </a:cubicBezTo>
                    <a:cubicBezTo>
                      <a:pt x="4" y="54"/>
                      <a:pt x="6" y="62"/>
                      <a:pt x="9" y="69"/>
                    </a:cubicBezTo>
                    <a:cubicBezTo>
                      <a:pt x="9" y="69"/>
                      <a:pt x="9" y="69"/>
                      <a:pt x="9" y="69"/>
                    </a:cubicBezTo>
                    <a:cubicBezTo>
                      <a:pt x="9" y="69"/>
                      <a:pt x="17" y="84"/>
                      <a:pt x="15" y="88"/>
                    </a:cubicBezTo>
                    <a:cubicBezTo>
                      <a:pt x="13" y="93"/>
                      <a:pt x="8" y="95"/>
                      <a:pt x="6" y="88"/>
                    </a:cubicBezTo>
                    <a:cubicBezTo>
                      <a:pt x="3" y="82"/>
                      <a:pt x="0" y="90"/>
                      <a:pt x="0" y="95"/>
                    </a:cubicBezTo>
                    <a:cubicBezTo>
                      <a:pt x="1" y="101"/>
                      <a:pt x="2" y="108"/>
                      <a:pt x="16" y="110"/>
                    </a:cubicBezTo>
                    <a:cubicBezTo>
                      <a:pt x="27" y="112"/>
                      <a:pt x="33" y="112"/>
                      <a:pt x="42" y="112"/>
                    </a:cubicBezTo>
                    <a:cubicBezTo>
                      <a:pt x="43" y="112"/>
                      <a:pt x="44" y="112"/>
                      <a:pt x="44" y="112"/>
                    </a:cubicBezTo>
                    <a:cubicBezTo>
                      <a:pt x="44" y="112"/>
                      <a:pt x="44" y="112"/>
                      <a:pt x="44" y="112"/>
                    </a:cubicBezTo>
                    <a:cubicBezTo>
                      <a:pt x="45" y="112"/>
                      <a:pt x="46" y="112"/>
                      <a:pt x="47" y="112"/>
                    </a:cubicBezTo>
                    <a:cubicBezTo>
                      <a:pt x="48" y="112"/>
                      <a:pt x="48" y="112"/>
                      <a:pt x="48" y="112"/>
                    </a:cubicBezTo>
                    <a:cubicBezTo>
                      <a:pt x="49" y="112"/>
                      <a:pt x="49" y="112"/>
                      <a:pt x="49" y="112"/>
                    </a:cubicBezTo>
                    <a:cubicBezTo>
                      <a:pt x="50" y="112"/>
                      <a:pt x="51" y="112"/>
                      <a:pt x="53" y="112"/>
                    </a:cubicBezTo>
                    <a:cubicBezTo>
                      <a:pt x="53" y="112"/>
                      <a:pt x="53" y="112"/>
                      <a:pt x="53" y="112"/>
                    </a:cubicBezTo>
                    <a:cubicBezTo>
                      <a:pt x="53" y="112"/>
                      <a:pt x="54" y="112"/>
                      <a:pt x="54" y="112"/>
                    </a:cubicBezTo>
                    <a:cubicBezTo>
                      <a:pt x="63" y="112"/>
                      <a:pt x="69" y="112"/>
                      <a:pt x="81" y="110"/>
                    </a:cubicBezTo>
                    <a:cubicBezTo>
                      <a:pt x="94" y="108"/>
                      <a:pt x="96" y="101"/>
                      <a:pt x="96" y="95"/>
                    </a:cubicBezTo>
                    <a:cubicBezTo>
                      <a:pt x="97" y="90"/>
                      <a:pt x="93" y="82"/>
                      <a:pt x="91" y="88"/>
                    </a:cubicBezTo>
                    <a:close/>
                  </a:path>
                </a:pathLst>
              </a:custGeom>
              <a:solidFill>
                <a:srgbClr val="505050"/>
              </a:solidFill>
              <a:ln>
                <a:noFill/>
              </a:ln>
              <a:extLst>
                <a:ext uri="{91240B29-F687-4F45-9708-019B960494DF}">
                  <a14:hiddenLine xmlns:a14="http://schemas.microsoft.com/office/drawing/2010/main" w="9525">
                    <a:solidFill>
                      <a:srgbClr val="000000"/>
                    </a:solidFill>
                    <a:round/>
                    <a:headEnd/>
                    <a:tailEnd/>
                  </a14:hiddenLine>
                </a:ext>
              </a:extLst>
            </p:spPr>
            <p:txBody>
              <a:bodyPr lIns="93247" tIns="46623" rIns="93247" bIns="46623"/>
              <a:lstStyle/>
              <a:p>
                <a:pPr defTabSz="914224" eaLnBrk="1" fontAlgn="auto" hangingPunct="1">
                  <a:spcBef>
                    <a:spcPts val="0"/>
                  </a:spcBef>
                  <a:spcAft>
                    <a:spcPts val="0"/>
                  </a:spcAft>
                  <a:defRPr/>
                </a:pPr>
                <a:endParaRPr lang="sl-SI" sz="1836" kern="0" dirty="0">
                  <a:solidFill>
                    <a:sysClr val="windowText" lastClr="000000"/>
                  </a:solidFill>
                  <a:latin typeface="+mn-lt"/>
                </a:endParaRPr>
              </a:p>
            </p:txBody>
          </p:sp>
          <p:sp>
            <p:nvSpPr>
              <p:cNvPr id="32" name="Freeform 10">
                <a:extLst>
                  <a:ext uri="{FF2B5EF4-FFF2-40B4-BE49-F238E27FC236}">
                    <a16:creationId xmlns:a16="http://schemas.microsoft.com/office/drawing/2014/main" id="{1EC54ED0-84B1-43C8-8C40-D1A874F22043}"/>
                  </a:ext>
                </a:extLst>
              </p:cNvPr>
              <p:cNvSpPr>
                <a:spLocks/>
              </p:cNvSpPr>
              <p:nvPr/>
            </p:nvSpPr>
            <p:spPr bwMode="auto">
              <a:xfrm>
                <a:off x="10917670" y="2984832"/>
                <a:ext cx="42407" cy="216138"/>
              </a:xfrm>
              <a:custGeom>
                <a:avLst/>
                <a:gdLst>
                  <a:gd name="T0" fmla="*/ 17 w 27"/>
                  <a:gd name="T1" fmla="*/ 15 h 136"/>
                  <a:gd name="T2" fmla="*/ 25 w 27"/>
                  <a:gd name="T3" fmla="*/ 8 h 136"/>
                  <a:gd name="T4" fmla="*/ 13 w 27"/>
                  <a:gd name="T5" fmla="*/ 0 h 136"/>
                  <a:gd name="T6" fmla="*/ 2 w 27"/>
                  <a:gd name="T7" fmla="*/ 8 h 136"/>
                  <a:gd name="T8" fmla="*/ 10 w 27"/>
                  <a:gd name="T9" fmla="*/ 15 h 136"/>
                  <a:gd name="T10" fmla="*/ 0 w 27"/>
                  <a:gd name="T11" fmla="*/ 125 h 136"/>
                  <a:gd name="T12" fmla="*/ 13 w 27"/>
                  <a:gd name="T13" fmla="*/ 136 h 136"/>
                  <a:gd name="T14" fmla="*/ 27 w 27"/>
                  <a:gd name="T15" fmla="*/ 125 h 136"/>
                  <a:gd name="T16" fmla="*/ 17 w 27"/>
                  <a:gd name="T17" fmla="*/ 15 h 136"/>
                </a:gdLst>
                <a:ahLst/>
                <a:cxnLst>
                  <a:cxn ang="0">
                    <a:pos x="T0" y="T1"/>
                  </a:cxn>
                  <a:cxn ang="0">
                    <a:pos x="T2" y="T3"/>
                  </a:cxn>
                  <a:cxn ang="0">
                    <a:pos x="T4" y="T5"/>
                  </a:cxn>
                  <a:cxn ang="0">
                    <a:pos x="T6" y="T7"/>
                  </a:cxn>
                  <a:cxn ang="0">
                    <a:pos x="T8" y="T9"/>
                  </a:cxn>
                  <a:cxn ang="0">
                    <a:pos x="T10" y="T11"/>
                  </a:cxn>
                  <a:cxn ang="0">
                    <a:pos x="T12" y="T13"/>
                  </a:cxn>
                  <a:cxn ang="0">
                    <a:pos x="T14" y="T15"/>
                  </a:cxn>
                  <a:cxn ang="0">
                    <a:pos x="T16" y="T17"/>
                  </a:cxn>
                </a:cxnLst>
                <a:rect l="0" t="0" r="r" b="b"/>
                <a:pathLst>
                  <a:path w="27" h="136">
                    <a:moveTo>
                      <a:pt x="17" y="15"/>
                    </a:moveTo>
                    <a:lnTo>
                      <a:pt x="25" y="8"/>
                    </a:lnTo>
                    <a:lnTo>
                      <a:pt x="13" y="0"/>
                    </a:lnTo>
                    <a:lnTo>
                      <a:pt x="2" y="8"/>
                    </a:lnTo>
                    <a:lnTo>
                      <a:pt x="10" y="15"/>
                    </a:lnTo>
                    <a:lnTo>
                      <a:pt x="0" y="125"/>
                    </a:lnTo>
                    <a:lnTo>
                      <a:pt x="13" y="136"/>
                    </a:lnTo>
                    <a:lnTo>
                      <a:pt x="27" y="125"/>
                    </a:lnTo>
                    <a:lnTo>
                      <a:pt x="17" y="15"/>
                    </a:lnTo>
                    <a:close/>
                  </a:path>
                </a:pathLst>
              </a:custGeom>
              <a:solidFill>
                <a:srgbClr val="00B294"/>
              </a:solidFill>
              <a:ln>
                <a:noFill/>
              </a:ln>
              <a:extLst>
                <a:ext uri="{91240B29-F687-4F45-9708-019B960494DF}">
                  <a14:hiddenLine xmlns:a14="http://schemas.microsoft.com/office/drawing/2010/main" w="9525">
                    <a:solidFill>
                      <a:srgbClr val="000000"/>
                    </a:solidFill>
                    <a:round/>
                    <a:headEnd/>
                    <a:tailEnd/>
                  </a14:hiddenLine>
                </a:ext>
              </a:extLst>
            </p:spPr>
            <p:txBody>
              <a:bodyPr lIns="93247" tIns="46623" rIns="93247" bIns="46623"/>
              <a:lstStyle/>
              <a:p>
                <a:pPr defTabSz="914224" eaLnBrk="1" fontAlgn="auto" hangingPunct="1">
                  <a:spcBef>
                    <a:spcPts val="0"/>
                  </a:spcBef>
                  <a:spcAft>
                    <a:spcPts val="0"/>
                  </a:spcAft>
                  <a:defRPr/>
                </a:pPr>
                <a:endParaRPr lang="sl-SI" sz="1836" kern="0" dirty="0">
                  <a:solidFill>
                    <a:sysClr val="windowText" lastClr="000000"/>
                  </a:solidFill>
                  <a:latin typeface="+mn-lt"/>
                </a:endParaRPr>
              </a:p>
            </p:txBody>
          </p:sp>
          <p:sp>
            <p:nvSpPr>
              <p:cNvPr id="33" name="Freeform 11">
                <a:extLst>
                  <a:ext uri="{FF2B5EF4-FFF2-40B4-BE49-F238E27FC236}">
                    <a16:creationId xmlns:a16="http://schemas.microsoft.com/office/drawing/2014/main" id="{AE7B16ED-DFA7-4880-9986-97F1BF69E677}"/>
                  </a:ext>
                </a:extLst>
              </p:cNvPr>
              <p:cNvSpPr>
                <a:spLocks/>
              </p:cNvSpPr>
              <p:nvPr/>
            </p:nvSpPr>
            <p:spPr bwMode="auto">
              <a:xfrm>
                <a:off x="10988993" y="2979044"/>
                <a:ext cx="77104" cy="196840"/>
              </a:xfrm>
              <a:custGeom>
                <a:avLst/>
                <a:gdLst>
                  <a:gd name="T0" fmla="*/ 0 w 60"/>
                  <a:gd name="T1" fmla="*/ 7 h 155"/>
                  <a:gd name="T2" fmla="*/ 24 w 60"/>
                  <a:gd name="T3" fmla="*/ 0 h 155"/>
                  <a:gd name="T4" fmla="*/ 60 w 60"/>
                  <a:gd name="T5" fmla="*/ 155 h 155"/>
                  <a:gd name="T6" fmla="*/ 35 w 60"/>
                  <a:gd name="T7" fmla="*/ 155 h 155"/>
                  <a:gd name="T8" fmla="*/ 0 w 60"/>
                  <a:gd name="T9" fmla="*/ 7 h 155"/>
                </a:gdLst>
                <a:ahLst/>
                <a:cxnLst>
                  <a:cxn ang="0">
                    <a:pos x="T0" y="T1"/>
                  </a:cxn>
                  <a:cxn ang="0">
                    <a:pos x="T2" y="T3"/>
                  </a:cxn>
                  <a:cxn ang="0">
                    <a:pos x="T4" y="T5"/>
                  </a:cxn>
                  <a:cxn ang="0">
                    <a:pos x="T6" y="T7"/>
                  </a:cxn>
                  <a:cxn ang="0">
                    <a:pos x="T8" y="T9"/>
                  </a:cxn>
                </a:cxnLst>
                <a:rect l="0" t="0" r="r" b="b"/>
                <a:pathLst>
                  <a:path w="60" h="155">
                    <a:moveTo>
                      <a:pt x="0" y="7"/>
                    </a:moveTo>
                    <a:cubicBezTo>
                      <a:pt x="8" y="5"/>
                      <a:pt x="16" y="3"/>
                      <a:pt x="24" y="0"/>
                    </a:cubicBezTo>
                    <a:cubicBezTo>
                      <a:pt x="47" y="51"/>
                      <a:pt x="54" y="100"/>
                      <a:pt x="60" y="155"/>
                    </a:cubicBezTo>
                    <a:cubicBezTo>
                      <a:pt x="35" y="155"/>
                      <a:pt x="35" y="155"/>
                      <a:pt x="35" y="155"/>
                    </a:cubicBezTo>
                    <a:cubicBezTo>
                      <a:pt x="29" y="102"/>
                      <a:pt x="23" y="55"/>
                      <a:pt x="0" y="7"/>
                    </a:cubicBezTo>
                    <a:close/>
                  </a:path>
                </a:pathLst>
              </a:custGeom>
              <a:solidFill>
                <a:srgbClr val="969696"/>
              </a:solidFill>
              <a:ln>
                <a:noFill/>
              </a:ln>
              <a:extLst>
                <a:ext uri="{91240B29-F687-4F45-9708-019B960494DF}">
                  <a14:hiddenLine xmlns:a14="http://schemas.microsoft.com/office/drawing/2010/main" w="9525">
                    <a:solidFill>
                      <a:srgbClr val="000000"/>
                    </a:solidFill>
                    <a:round/>
                    <a:headEnd/>
                    <a:tailEnd/>
                  </a14:hiddenLine>
                </a:ext>
              </a:extLst>
            </p:spPr>
            <p:txBody>
              <a:bodyPr lIns="93247" tIns="46623" rIns="93247" bIns="46623"/>
              <a:lstStyle/>
              <a:p>
                <a:pPr defTabSz="914224" eaLnBrk="1" fontAlgn="auto" hangingPunct="1">
                  <a:spcBef>
                    <a:spcPts val="0"/>
                  </a:spcBef>
                  <a:spcAft>
                    <a:spcPts val="0"/>
                  </a:spcAft>
                  <a:defRPr/>
                </a:pPr>
                <a:endParaRPr lang="sl-SI" sz="1836" kern="0" dirty="0">
                  <a:solidFill>
                    <a:sysClr val="windowText" lastClr="000000"/>
                  </a:solidFill>
                  <a:latin typeface="+mn-lt"/>
                </a:endParaRPr>
              </a:p>
            </p:txBody>
          </p:sp>
          <p:sp>
            <p:nvSpPr>
              <p:cNvPr id="34" name="Freeform 12">
                <a:extLst>
                  <a:ext uri="{FF2B5EF4-FFF2-40B4-BE49-F238E27FC236}">
                    <a16:creationId xmlns:a16="http://schemas.microsoft.com/office/drawing/2014/main" id="{CF14B58D-C727-44C7-9805-EA6A1E73F53F}"/>
                  </a:ext>
                </a:extLst>
              </p:cNvPr>
              <p:cNvSpPr>
                <a:spLocks/>
              </p:cNvSpPr>
              <p:nvPr/>
            </p:nvSpPr>
            <p:spPr bwMode="auto">
              <a:xfrm>
                <a:off x="10890684" y="3351495"/>
                <a:ext cx="46263" cy="237367"/>
              </a:xfrm>
              <a:custGeom>
                <a:avLst/>
                <a:gdLst>
                  <a:gd name="T0" fmla="*/ 25 w 29"/>
                  <a:gd name="T1" fmla="*/ 149 h 149"/>
                  <a:gd name="T2" fmla="*/ 4 w 29"/>
                  <a:gd name="T3" fmla="*/ 149 h 149"/>
                  <a:gd name="T4" fmla="*/ 0 w 29"/>
                  <a:gd name="T5" fmla="*/ 0 h 149"/>
                  <a:gd name="T6" fmla="*/ 29 w 29"/>
                  <a:gd name="T7" fmla="*/ 0 h 149"/>
                  <a:gd name="T8" fmla="*/ 25 w 29"/>
                  <a:gd name="T9" fmla="*/ 149 h 149"/>
                </a:gdLst>
                <a:ahLst/>
                <a:cxnLst>
                  <a:cxn ang="0">
                    <a:pos x="T0" y="T1"/>
                  </a:cxn>
                  <a:cxn ang="0">
                    <a:pos x="T2" y="T3"/>
                  </a:cxn>
                  <a:cxn ang="0">
                    <a:pos x="T4" y="T5"/>
                  </a:cxn>
                  <a:cxn ang="0">
                    <a:pos x="T6" y="T7"/>
                  </a:cxn>
                  <a:cxn ang="0">
                    <a:pos x="T8" y="T9"/>
                  </a:cxn>
                </a:cxnLst>
                <a:rect l="0" t="0" r="r" b="b"/>
                <a:pathLst>
                  <a:path w="29" h="149">
                    <a:moveTo>
                      <a:pt x="25" y="149"/>
                    </a:moveTo>
                    <a:lnTo>
                      <a:pt x="4" y="149"/>
                    </a:lnTo>
                    <a:lnTo>
                      <a:pt x="0" y="0"/>
                    </a:lnTo>
                    <a:lnTo>
                      <a:pt x="29" y="0"/>
                    </a:lnTo>
                    <a:lnTo>
                      <a:pt x="25" y="149"/>
                    </a:lnTo>
                    <a:close/>
                  </a:path>
                </a:pathLst>
              </a:custGeom>
              <a:solidFill>
                <a:srgbClr val="FFB900"/>
              </a:solidFill>
              <a:ln>
                <a:noFill/>
              </a:ln>
              <a:extLst>
                <a:ext uri="{91240B29-F687-4F45-9708-019B960494DF}">
                  <a14:hiddenLine xmlns:a14="http://schemas.microsoft.com/office/drawing/2010/main" w="9525">
                    <a:solidFill>
                      <a:srgbClr val="000000"/>
                    </a:solidFill>
                    <a:round/>
                    <a:headEnd/>
                    <a:tailEnd/>
                  </a14:hiddenLine>
                </a:ext>
              </a:extLst>
            </p:spPr>
            <p:txBody>
              <a:bodyPr lIns="93247" tIns="46623" rIns="93247" bIns="46623"/>
              <a:lstStyle/>
              <a:p>
                <a:pPr defTabSz="914224" eaLnBrk="1" fontAlgn="auto" hangingPunct="1">
                  <a:spcBef>
                    <a:spcPts val="0"/>
                  </a:spcBef>
                  <a:spcAft>
                    <a:spcPts val="0"/>
                  </a:spcAft>
                  <a:defRPr/>
                </a:pPr>
                <a:endParaRPr lang="sl-SI" sz="1836" kern="0" dirty="0">
                  <a:solidFill>
                    <a:sysClr val="windowText" lastClr="000000"/>
                  </a:solidFill>
                  <a:latin typeface="+mn-lt"/>
                </a:endParaRPr>
              </a:p>
            </p:txBody>
          </p:sp>
          <p:sp>
            <p:nvSpPr>
              <p:cNvPr id="35" name="Freeform 13">
                <a:extLst>
                  <a:ext uri="{FF2B5EF4-FFF2-40B4-BE49-F238E27FC236}">
                    <a16:creationId xmlns:a16="http://schemas.microsoft.com/office/drawing/2014/main" id="{AC84C770-E6B9-410E-9DAA-E1B95C0C011E}"/>
                  </a:ext>
                </a:extLst>
              </p:cNvPr>
              <p:cNvSpPr>
                <a:spLocks/>
              </p:cNvSpPr>
              <p:nvPr/>
            </p:nvSpPr>
            <p:spPr bwMode="auto">
              <a:xfrm>
                <a:off x="10892612" y="3567634"/>
                <a:ext cx="42407" cy="21228"/>
              </a:xfrm>
              <a:custGeom>
                <a:avLst/>
                <a:gdLst>
                  <a:gd name="T0" fmla="*/ 16 w 33"/>
                  <a:gd name="T1" fmla="*/ 0 h 16"/>
                  <a:gd name="T2" fmla="*/ 0 w 33"/>
                  <a:gd name="T3" fmla="*/ 16 h 16"/>
                  <a:gd name="T4" fmla="*/ 33 w 33"/>
                  <a:gd name="T5" fmla="*/ 16 h 16"/>
                  <a:gd name="T6" fmla="*/ 16 w 33"/>
                  <a:gd name="T7" fmla="*/ 0 h 16"/>
                </a:gdLst>
                <a:ahLst/>
                <a:cxnLst>
                  <a:cxn ang="0">
                    <a:pos x="T0" y="T1"/>
                  </a:cxn>
                  <a:cxn ang="0">
                    <a:pos x="T2" y="T3"/>
                  </a:cxn>
                  <a:cxn ang="0">
                    <a:pos x="T4" y="T5"/>
                  </a:cxn>
                  <a:cxn ang="0">
                    <a:pos x="T6" y="T7"/>
                  </a:cxn>
                </a:cxnLst>
                <a:rect l="0" t="0" r="r" b="b"/>
                <a:pathLst>
                  <a:path w="33" h="16">
                    <a:moveTo>
                      <a:pt x="16" y="0"/>
                    </a:moveTo>
                    <a:cubicBezTo>
                      <a:pt x="7" y="0"/>
                      <a:pt x="0" y="7"/>
                      <a:pt x="0" y="16"/>
                    </a:cubicBezTo>
                    <a:cubicBezTo>
                      <a:pt x="33" y="16"/>
                      <a:pt x="33" y="16"/>
                      <a:pt x="33" y="16"/>
                    </a:cubicBezTo>
                    <a:cubicBezTo>
                      <a:pt x="33" y="7"/>
                      <a:pt x="25" y="0"/>
                      <a:pt x="16" y="0"/>
                    </a:cubicBezTo>
                    <a:close/>
                  </a:path>
                </a:pathLst>
              </a:custGeom>
              <a:solidFill>
                <a:srgbClr val="68217A"/>
              </a:solidFill>
              <a:ln>
                <a:noFill/>
              </a:ln>
              <a:extLst>
                <a:ext uri="{91240B29-F687-4F45-9708-019B960494DF}">
                  <a14:hiddenLine xmlns:a14="http://schemas.microsoft.com/office/drawing/2010/main" w="9525">
                    <a:solidFill>
                      <a:srgbClr val="000000"/>
                    </a:solidFill>
                    <a:round/>
                    <a:headEnd/>
                    <a:tailEnd/>
                  </a14:hiddenLine>
                </a:ext>
              </a:extLst>
            </p:spPr>
            <p:txBody>
              <a:bodyPr lIns="93247" tIns="46623" rIns="93247" bIns="46623"/>
              <a:lstStyle/>
              <a:p>
                <a:pPr defTabSz="914224" eaLnBrk="1" fontAlgn="auto" hangingPunct="1">
                  <a:spcBef>
                    <a:spcPts val="0"/>
                  </a:spcBef>
                  <a:spcAft>
                    <a:spcPts val="0"/>
                  </a:spcAft>
                  <a:defRPr/>
                </a:pPr>
                <a:endParaRPr lang="sl-SI" sz="1836" kern="0" dirty="0">
                  <a:solidFill>
                    <a:sysClr val="windowText" lastClr="000000"/>
                  </a:solidFill>
                  <a:latin typeface="+mn-lt"/>
                </a:endParaRPr>
              </a:p>
            </p:txBody>
          </p:sp>
          <p:sp>
            <p:nvSpPr>
              <p:cNvPr id="36" name="Freeform 14">
                <a:extLst>
                  <a:ext uri="{FF2B5EF4-FFF2-40B4-BE49-F238E27FC236}">
                    <a16:creationId xmlns:a16="http://schemas.microsoft.com/office/drawing/2014/main" id="{7BD41242-6C11-435F-9C8E-584A6ED568F8}"/>
                  </a:ext>
                </a:extLst>
              </p:cNvPr>
              <p:cNvSpPr>
                <a:spLocks/>
              </p:cNvSpPr>
              <p:nvPr/>
            </p:nvSpPr>
            <p:spPr bwMode="auto">
              <a:xfrm>
                <a:off x="10944657" y="3351495"/>
                <a:ext cx="44336" cy="237367"/>
              </a:xfrm>
              <a:custGeom>
                <a:avLst/>
                <a:gdLst>
                  <a:gd name="T0" fmla="*/ 4 w 28"/>
                  <a:gd name="T1" fmla="*/ 149 h 149"/>
                  <a:gd name="T2" fmla="*/ 24 w 28"/>
                  <a:gd name="T3" fmla="*/ 149 h 149"/>
                  <a:gd name="T4" fmla="*/ 28 w 28"/>
                  <a:gd name="T5" fmla="*/ 0 h 149"/>
                  <a:gd name="T6" fmla="*/ 0 w 28"/>
                  <a:gd name="T7" fmla="*/ 0 h 149"/>
                  <a:gd name="T8" fmla="*/ 4 w 28"/>
                  <a:gd name="T9" fmla="*/ 149 h 149"/>
                </a:gdLst>
                <a:ahLst/>
                <a:cxnLst>
                  <a:cxn ang="0">
                    <a:pos x="T0" y="T1"/>
                  </a:cxn>
                  <a:cxn ang="0">
                    <a:pos x="T2" y="T3"/>
                  </a:cxn>
                  <a:cxn ang="0">
                    <a:pos x="T4" y="T5"/>
                  </a:cxn>
                  <a:cxn ang="0">
                    <a:pos x="T6" y="T7"/>
                  </a:cxn>
                  <a:cxn ang="0">
                    <a:pos x="T8" y="T9"/>
                  </a:cxn>
                </a:cxnLst>
                <a:rect l="0" t="0" r="r" b="b"/>
                <a:pathLst>
                  <a:path w="28" h="149">
                    <a:moveTo>
                      <a:pt x="4" y="149"/>
                    </a:moveTo>
                    <a:lnTo>
                      <a:pt x="24" y="149"/>
                    </a:lnTo>
                    <a:lnTo>
                      <a:pt x="28" y="0"/>
                    </a:lnTo>
                    <a:lnTo>
                      <a:pt x="0" y="0"/>
                    </a:lnTo>
                    <a:lnTo>
                      <a:pt x="4" y="149"/>
                    </a:lnTo>
                    <a:close/>
                  </a:path>
                </a:pathLst>
              </a:custGeom>
              <a:solidFill>
                <a:srgbClr val="FFB900"/>
              </a:solidFill>
              <a:ln>
                <a:noFill/>
              </a:ln>
              <a:extLst>
                <a:ext uri="{91240B29-F687-4F45-9708-019B960494DF}">
                  <a14:hiddenLine xmlns:a14="http://schemas.microsoft.com/office/drawing/2010/main" w="9525">
                    <a:solidFill>
                      <a:srgbClr val="000000"/>
                    </a:solidFill>
                    <a:round/>
                    <a:headEnd/>
                    <a:tailEnd/>
                  </a14:hiddenLine>
                </a:ext>
              </a:extLst>
            </p:spPr>
            <p:txBody>
              <a:bodyPr lIns="93247" tIns="46623" rIns="93247" bIns="46623"/>
              <a:lstStyle/>
              <a:p>
                <a:pPr defTabSz="914224" eaLnBrk="1" fontAlgn="auto" hangingPunct="1">
                  <a:spcBef>
                    <a:spcPts val="0"/>
                  </a:spcBef>
                  <a:spcAft>
                    <a:spcPts val="0"/>
                  </a:spcAft>
                  <a:defRPr/>
                </a:pPr>
                <a:endParaRPr lang="sl-SI" sz="1836" kern="0" dirty="0">
                  <a:solidFill>
                    <a:sysClr val="windowText" lastClr="000000"/>
                  </a:solidFill>
                  <a:latin typeface="+mn-lt"/>
                </a:endParaRPr>
              </a:p>
            </p:txBody>
          </p:sp>
          <p:sp>
            <p:nvSpPr>
              <p:cNvPr id="37" name="Freeform 15">
                <a:extLst>
                  <a:ext uri="{FF2B5EF4-FFF2-40B4-BE49-F238E27FC236}">
                    <a16:creationId xmlns:a16="http://schemas.microsoft.com/office/drawing/2014/main" id="{5C3715F1-27BD-4BB9-BA9D-FC9473D1C239}"/>
                  </a:ext>
                </a:extLst>
              </p:cNvPr>
              <p:cNvSpPr>
                <a:spLocks/>
              </p:cNvSpPr>
              <p:nvPr/>
            </p:nvSpPr>
            <p:spPr bwMode="auto">
              <a:xfrm>
                <a:off x="10944657" y="3567634"/>
                <a:ext cx="44336" cy="21228"/>
              </a:xfrm>
              <a:custGeom>
                <a:avLst/>
                <a:gdLst>
                  <a:gd name="T0" fmla="*/ 16 w 33"/>
                  <a:gd name="T1" fmla="*/ 0 h 16"/>
                  <a:gd name="T2" fmla="*/ 33 w 33"/>
                  <a:gd name="T3" fmla="*/ 16 h 16"/>
                  <a:gd name="T4" fmla="*/ 0 w 33"/>
                  <a:gd name="T5" fmla="*/ 16 h 16"/>
                  <a:gd name="T6" fmla="*/ 16 w 33"/>
                  <a:gd name="T7" fmla="*/ 0 h 16"/>
                </a:gdLst>
                <a:ahLst/>
                <a:cxnLst>
                  <a:cxn ang="0">
                    <a:pos x="T0" y="T1"/>
                  </a:cxn>
                  <a:cxn ang="0">
                    <a:pos x="T2" y="T3"/>
                  </a:cxn>
                  <a:cxn ang="0">
                    <a:pos x="T4" y="T5"/>
                  </a:cxn>
                  <a:cxn ang="0">
                    <a:pos x="T6" y="T7"/>
                  </a:cxn>
                </a:cxnLst>
                <a:rect l="0" t="0" r="r" b="b"/>
                <a:pathLst>
                  <a:path w="33" h="16">
                    <a:moveTo>
                      <a:pt x="16" y="0"/>
                    </a:moveTo>
                    <a:cubicBezTo>
                      <a:pt x="25" y="0"/>
                      <a:pt x="33" y="7"/>
                      <a:pt x="33" y="16"/>
                    </a:cubicBezTo>
                    <a:cubicBezTo>
                      <a:pt x="0" y="16"/>
                      <a:pt x="0" y="16"/>
                      <a:pt x="0" y="16"/>
                    </a:cubicBezTo>
                    <a:cubicBezTo>
                      <a:pt x="0" y="7"/>
                      <a:pt x="7" y="0"/>
                      <a:pt x="16" y="0"/>
                    </a:cubicBezTo>
                    <a:close/>
                  </a:path>
                </a:pathLst>
              </a:custGeom>
              <a:solidFill>
                <a:srgbClr val="68217A"/>
              </a:solidFill>
              <a:ln>
                <a:noFill/>
              </a:ln>
              <a:extLst>
                <a:ext uri="{91240B29-F687-4F45-9708-019B960494DF}">
                  <a14:hiddenLine xmlns:a14="http://schemas.microsoft.com/office/drawing/2010/main" w="9525">
                    <a:solidFill>
                      <a:srgbClr val="000000"/>
                    </a:solidFill>
                    <a:round/>
                    <a:headEnd/>
                    <a:tailEnd/>
                  </a14:hiddenLine>
                </a:ext>
              </a:extLst>
            </p:spPr>
            <p:txBody>
              <a:bodyPr lIns="93247" tIns="46623" rIns="93247" bIns="46623"/>
              <a:lstStyle/>
              <a:p>
                <a:pPr defTabSz="914224" eaLnBrk="1" fontAlgn="auto" hangingPunct="1">
                  <a:spcBef>
                    <a:spcPts val="0"/>
                  </a:spcBef>
                  <a:spcAft>
                    <a:spcPts val="0"/>
                  </a:spcAft>
                  <a:defRPr/>
                </a:pPr>
                <a:endParaRPr lang="sl-SI" sz="1836" kern="0" dirty="0">
                  <a:solidFill>
                    <a:sysClr val="windowText" lastClr="000000"/>
                  </a:solidFill>
                  <a:latin typeface="+mn-lt"/>
                </a:endParaRPr>
              </a:p>
            </p:txBody>
          </p:sp>
          <p:sp>
            <p:nvSpPr>
              <p:cNvPr id="38" name="Freeform 16">
                <a:extLst>
                  <a:ext uri="{FF2B5EF4-FFF2-40B4-BE49-F238E27FC236}">
                    <a16:creationId xmlns:a16="http://schemas.microsoft.com/office/drawing/2014/main" id="{0E3AE3E0-C722-4BD4-8E19-7CEEC39B4661}"/>
                  </a:ext>
                </a:extLst>
              </p:cNvPr>
              <p:cNvSpPr>
                <a:spLocks/>
              </p:cNvSpPr>
              <p:nvPr/>
            </p:nvSpPr>
            <p:spPr bwMode="auto">
              <a:xfrm>
                <a:off x="11037182" y="3175884"/>
                <a:ext cx="23131" cy="25087"/>
              </a:xfrm>
              <a:custGeom>
                <a:avLst/>
                <a:gdLst>
                  <a:gd name="T0" fmla="*/ 0 w 18"/>
                  <a:gd name="T1" fmla="*/ 0 h 20"/>
                  <a:gd name="T2" fmla="*/ 0 w 18"/>
                  <a:gd name="T3" fmla="*/ 11 h 20"/>
                  <a:gd name="T4" fmla="*/ 9 w 18"/>
                  <a:gd name="T5" fmla="*/ 20 h 20"/>
                  <a:gd name="T6" fmla="*/ 18 w 18"/>
                  <a:gd name="T7" fmla="*/ 11 h 20"/>
                  <a:gd name="T8" fmla="*/ 18 w 18"/>
                  <a:gd name="T9" fmla="*/ 0 h 20"/>
                  <a:gd name="T10" fmla="*/ 0 w 18"/>
                  <a:gd name="T11" fmla="*/ 0 h 20"/>
                </a:gdLst>
                <a:ahLst/>
                <a:cxnLst>
                  <a:cxn ang="0">
                    <a:pos x="T0" y="T1"/>
                  </a:cxn>
                  <a:cxn ang="0">
                    <a:pos x="T2" y="T3"/>
                  </a:cxn>
                  <a:cxn ang="0">
                    <a:pos x="T4" y="T5"/>
                  </a:cxn>
                  <a:cxn ang="0">
                    <a:pos x="T6" y="T7"/>
                  </a:cxn>
                  <a:cxn ang="0">
                    <a:pos x="T8" y="T9"/>
                  </a:cxn>
                  <a:cxn ang="0">
                    <a:pos x="T10" y="T11"/>
                  </a:cxn>
                </a:cxnLst>
                <a:rect l="0" t="0" r="r" b="b"/>
                <a:pathLst>
                  <a:path w="18" h="20">
                    <a:moveTo>
                      <a:pt x="0" y="0"/>
                    </a:moveTo>
                    <a:cubicBezTo>
                      <a:pt x="0" y="11"/>
                      <a:pt x="0" y="11"/>
                      <a:pt x="0" y="11"/>
                    </a:cubicBezTo>
                    <a:cubicBezTo>
                      <a:pt x="0" y="16"/>
                      <a:pt x="4" y="20"/>
                      <a:pt x="9" y="20"/>
                    </a:cubicBezTo>
                    <a:cubicBezTo>
                      <a:pt x="14" y="20"/>
                      <a:pt x="18" y="16"/>
                      <a:pt x="18" y="11"/>
                    </a:cubicBezTo>
                    <a:cubicBezTo>
                      <a:pt x="18" y="0"/>
                      <a:pt x="18" y="0"/>
                      <a:pt x="18" y="0"/>
                    </a:cubicBezTo>
                    <a:lnTo>
                      <a:pt x="0" y="0"/>
                    </a:lnTo>
                    <a:close/>
                  </a:path>
                </a:pathLst>
              </a:custGeom>
              <a:solidFill>
                <a:srgbClr val="FFB900"/>
              </a:solidFill>
              <a:ln>
                <a:noFill/>
              </a:ln>
              <a:extLst>
                <a:ext uri="{91240B29-F687-4F45-9708-019B960494DF}">
                  <a14:hiddenLine xmlns:a14="http://schemas.microsoft.com/office/drawing/2010/main" w="9525">
                    <a:solidFill>
                      <a:srgbClr val="000000"/>
                    </a:solidFill>
                    <a:round/>
                    <a:headEnd/>
                    <a:tailEnd/>
                  </a14:hiddenLine>
                </a:ext>
              </a:extLst>
            </p:spPr>
            <p:txBody>
              <a:bodyPr lIns="93247" tIns="46623" rIns="93247" bIns="46623"/>
              <a:lstStyle/>
              <a:p>
                <a:pPr defTabSz="914224" eaLnBrk="1" fontAlgn="auto" hangingPunct="1">
                  <a:spcBef>
                    <a:spcPts val="0"/>
                  </a:spcBef>
                  <a:spcAft>
                    <a:spcPts val="0"/>
                  </a:spcAft>
                  <a:defRPr/>
                </a:pPr>
                <a:endParaRPr lang="sl-SI" sz="1836" kern="0" dirty="0">
                  <a:solidFill>
                    <a:sysClr val="windowText" lastClr="000000"/>
                  </a:solidFill>
                  <a:latin typeface="+mn-lt"/>
                </a:endParaRPr>
              </a:p>
            </p:txBody>
          </p:sp>
          <p:sp>
            <p:nvSpPr>
              <p:cNvPr id="39" name="Freeform 17">
                <a:extLst>
                  <a:ext uri="{FF2B5EF4-FFF2-40B4-BE49-F238E27FC236}">
                    <a16:creationId xmlns:a16="http://schemas.microsoft.com/office/drawing/2014/main" id="{46DBCEB2-3C45-4FE7-B205-04AF7793156F}"/>
                  </a:ext>
                </a:extLst>
              </p:cNvPr>
              <p:cNvSpPr>
                <a:spLocks/>
              </p:cNvSpPr>
              <p:nvPr/>
            </p:nvSpPr>
            <p:spPr bwMode="auto">
              <a:xfrm>
                <a:off x="10809724" y="2979044"/>
                <a:ext cx="77104" cy="196840"/>
              </a:xfrm>
              <a:custGeom>
                <a:avLst/>
                <a:gdLst>
                  <a:gd name="T0" fmla="*/ 61 w 61"/>
                  <a:gd name="T1" fmla="*/ 7 h 155"/>
                  <a:gd name="T2" fmla="*/ 36 w 61"/>
                  <a:gd name="T3" fmla="*/ 0 h 155"/>
                  <a:gd name="T4" fmla="*/ 0 w 61"/>
                  <a:gd name="T5" fmla="*/ 155 h 155"/>
                  <a:gd name="T6" fmla="*/ 25 w 61"/>
                  <a:gd name="T7" fmla="*/ 155 h 155"/>
                  <a:gd name="T8" fmla="*/ 61 w 61"/>
                  <a:gd name="T9" fmla="*/ 7 h 155"/>
                </a:gdLst>
                <a:ahLst/>
                <a:cxnLst>
                  <a:cxn ang="0">
                    <a:pos x="T0" y="T1"/>
                  </a:cxn>
                  <a:cxn ang="0">
                    <a:pos x="T2" y="T3"/>
                  </a:cxn>
                  <a:cxn ang="0">
                    <a:pos x="T4" y="T5"/>
                  </a:cxn>
                  <a:cxn ang="0">
                    <a:pos x="T6" y="T7"/>
                  </a:cxn>
                  <a:cxn ang="0">
                    <a:pos x="T8" y="T9"/>
                  </a:cxn>
                </a:cxnLst>
                <a:rect l="0" t="0" r="r" b="b"/>
                <a:pathLst>
                  <a:path w="61" h="155">
                    <a:moveTo>
                      <a:pt x="61" y="7"/>
                    </a:moveTo>
                    <a:cubicBezTo>
                      <a:pt x="53" y="5"/>
                      <a:pt x="44" y="3"/>
                      <a:pt x="36" y="0"/>
                    </a:cubicBezTo>
                    <a:cubicBezTo>
                      <a:pt x="12" y="51"/>
                      <a:pt x="5" y="100"/>
                      <a:pt x="0" y="155"/>
                    </a:cubicBezTo>
                    <a:cubicBezTo>
                      <a:pt x="25" y="155"/>
                      <a:pt x="25" y="155"/>
                      <a:pt x="25" y="155"/>
                    </a:cubicBezTo>
                    <a:cubicBezTo>
                      <a:pt x="31" y="102"/>
                      <a:pt x="38" y="55"/>
                      <a:pt x="61" y="7"/>
                    </a:cubicBezTo>
                    <a:close/>
                  </a:path>
                </a:pathLst>
              </a:custGeom>
              <a:solidFill>
                <a:srgbClr val="969696"/>
              </a:solidFill>
              <a:ln>
                <a:noFill/>
              </a:ln>
              <a:extLst>
                <a:ext uri="{91240B29-F687-4F45-9708-019B960494DF}">
                  <a14:hiddenLine xmlns:a14="http://schemas.microsoft.com/office/drawing/2010/main" w="9525">
                    <a:solidFill>
                      <a:srgbClr val="000000"/>
                    </a:solidFill>
                    <a:round/>
                    <a:headEnd/>
                    <a:tailEnd/>
                  </a14:hiddenLine>
                </a:ext>
              </a:extLst>
            </p:spPr>
            <p:txBody>
              <a:bodyPr lIns="93247" tIns="46623" rIns="93247" bIns="46623"/>
              <a:lstStyle/>
              <a:p>
                <a:pPr defTabSz="914224" eaLnBrk="1" fontAlgn="auto" hangingPunct="1">
                  <a:spcBef>
                    <a:spcPts val="0"/>
                  </a:spcBef>
                  <a:spcAft>
                    <a:spcPts val="0"/>
                  </a:spcAft>
                  <a:defRPr/>
                </a:pPr>
                <a:endParaRPr lang="sl-SI" sz="1836" kern="0" dirty="0">
                  <a:solidFill>
                    <a:sysClr val="windowText" lastClr="000000"/>
                  </a:solidFill>
                  <a:latin typeface="+mn-lt"/>
                </a:endParaRPr>
              </a:p>
            </p:txBody>
          </p:sp>
          <p:sp>
            <p:nvSpPr>
              <p:cNvPr id="40" name="Freeform 18">
                <a:extLst>
                  <a:ext uri="{FF2B5EF4-FFF2-40B4-BE49-F238E27FC236}">
                    <a16:creationId xmlns:a16="http://schemas.microsoft.com/office/drawing/2014/main" id="{B5EB38F9-3DF2-4BCA-9756-B2703DE6992A}"/>
                  </a:ext>
                </a:extLst>
              </p:cNvPr>
              <p:cNvSpPr>
                <a:spLocks/>
              </p:cNvSpPr>
              <p:nvPr/>
            </p:nvSpPr>
            <p:spPr bwMode="auto">
              <a:xfrm>
                <a:off x="10813579" y="3175884"/>
                <a:ext cx="23131" cy="25087"/>
              </a:xfrm>
              <a:custGeom>
                <a:avLst/>
                <a:gdLst>
                  <a:gd name="T0" fmla="*/ 19 w 19"/>
                  <a:gd name="T1" fmla="*/ 0 h 20"/>
                  <a:gd name="T2" fmla="*/ 19 w 19"/>
                  <a:gd name="T3" fmla="*/ 11 h 20"/>
                  <a:gd name="T4" fmla="*/ 10 w 19"/>
                  <a:gd name="T5" fmla="*/ 20 h 20"/>
                  <a:gd name="T6" fmla="*/ 0 w 19"/>
                  <a:gd name="T7" fmla="*/ 11 h 20"/>
                  <a:gd name="T8" fmla="*/ 0 w 19"/>
                  <a:gd name="T9" fmla="*/ 0 h 20"/>
                  <a:gd name="T10" fmla="*/ 19 w 19"/>
                  <a:gd name="T11" fmla="*/ 0 h 20"/>
                </a:gdLst>
                <a:ahLst/>
                <a:cxnLst>
                  <a:cxn ang="0">
                    <a:pos x="T0" y="T1"/>
                  </a:cxn>
                  <a:cxn ang="0">
                    <a:pos x="T2" y="T3"/>
                  </a:cxn>
                  <a:cxn ang="0">
                    <a:pos x="T4" y="T5"/>
                  </a:cxn>
                  <a:cxn ang="0">
                    <a:pos x="T6" y="T7"/>
                  </a:cxn>
                  <a:cxn ang="0">
                    <a:pos x="T8" y="T9"/>
                  </a:cxn>
                  <a:cxn ang="0">
                    <a:pos x="T10" y="T11"/>
                  </a:cxn>
                </a:cxnLst>
                <a:rect l="0" t="0" r="r" b="b"/>
                <a:pathLst>
                  <a:path w="19" h="20">
                    <a:moveTo>
                      <a:pt x="19" y="0"/>
                    </a:moveTo>
                    <a:cubicBezTo>
                      <a:pt x="19" y="11"/>
                      <a:pt x="19" y="11"/>
                      <a:pt x="19" y="11"/>
                    </a:cubicBezTo>
                    <a:cubicBezTo>
                      <a:pt x="19" y="16"/>
                      <a:pt x="15" y="20"/>
                      <a:pt x="10" y="20"/>
                    </a:cubicBezTo>
                    <a:cubicBezTo>
                      <a:pt x="4" y="20"/>
                      <a:pt x="0" y="16"/>
                      <a:pt x="0" y="11"/>
                    </a:cubicBezTo>
                    <a:cubicBezTo>
                      <a:pt x="0" y="0"/>
                      <a:pt x="0" y="0"/>
                      <a:pt x="0" y="0"/>
                    </a:cubicBezTo>
                    <a:lnTo>
                      <a:pt x="19" y="0"/>
                    </a:lnTo>
                    <a:close/>
                  </a:path>
                </a:pathLst>
              </a:custGeom>
              <a:solidFill>
                <a:srgbClr val="FFB900"/>
              </a:solidFill>
              <a:ln>
                <a:noFill/>
              </a:ln>
              <a:extLst>
                <a:ext uri="{91240B29-F687-4F45-9708-019B960494DF}">
                  <a14:hiddenLine xmlns:a14="http://schemas.microsoft.com/office/drawing/2010/main" w="9525">
                    <a:solidFill>
                      <a:srgbClr val="000000"/>
                    </a:solidFill>
                    <a:round/>
                    <a:headEnd/>
                    <a:tailEnd/>
                  </a14:hiddenLine>
                </a:ext>
              </a:extLst>
            </p:spPr>
            <p:txBody>
              <a:bodyPr lIns="93247" tIns="46623" rIns="93247" bIns="46623"/>
              <a:lstStyle/>
              <a:p>
                <a:pPr defTabSz="914224" eaLnBrk="1" fontAlgn="auto" hangingPunct="1">
                  <a:spcBef>
                    <a:spcPts val="0"/>
                  </a:spcBef>
                  <a:spcAft>
                    <a:spcPts val="0"/>
                  </a:spcAft>
                  <a:defRPr/>
                </a:pPr>
                <a:endParaRPr lang="sl-SI" sz="1836" kern="0" dirty="0">
                  <a:solidFill>
                    <a:sysClr val="windowText" lastClr="000000"/>
                  </a:solidFill>
                  <a:latin typeface="+mn-lt"/>
                </a:endParaRPr>
              </a:p>
            </p:txBody>
          </p:sp>
          <p:sp>
            <p:nvSpPr>
              <p:cNvPr id="41" name="Freeform 19">
                <a:extLst>
                  <a:ext uri="{FF2B5EF4-FFF2-40B4-BE49-F238E27FC236}">
                    <a16:creationId xmlns:a16="http://schemas.microsoft.com/office/drawing/2014/main" id="{1E69F700-F74C-44C6-94D6-D479B76B8886}"/>
                  </a:ext>
                </a:extLst>
              </p:cNvPr>
              <p:cNvSpPr>
                <a:spLocks/>
              </p:cNvSpPr>
              <p:nvPr/>
            </p:nvSpPr>
            <p:spPr bwMode="auto">
              <a:xfrm>
                <a:off x="10855987" y="2975184"/>
                <a:ext cx="163848" cy="250875"/>
              </a:xfrm>
              <a:custGeom>
                <a:avLst/>
                <a:gdLst>
                  <a:gd name="T0" fmla="*/ 66 w 103"/>
                  <a:gd name="T1" fmla="*/ 0 h 159"/>
                  <a:gd name="T2" fmla="*/ 51 w 103"/>
                  <a:gd name="T3" fmla="*/ 115 h 159"/>
                  <a:gd name="T4" fmla="*/ 37 w 103"/>
                  <a:gd name="T5" fmla="*/ 0 h 159"/>
                  <a:gd name="T6" fmla="*/ 0 w 103"/>
                  <a:gd name="T7" fmla="*/ 3 h 159"/>
                  <a:gd name="T8" fmla="*/ 7 w 103"/>
                  <a:gd name="T9" fmla="*/ 159 h 159"/>
                  <a:gd name="T10" fmla="*/ 95 w 103"/>
                  <a:gd name="T11" fmla="*/ 159 h 159"/>
                  <a:gd name="T12" fmla="*/ 103 w 103"/>
                  <a:gd name="T13" fmla="*/ 3 h 159"/>
                  <a:gd name="T14" fmla="*/ 66 w 103"/>
                  <a:gd name="T15" fmla="*/ 0 h 159"/>
                </a:gdLst>
                <a:ahLst/>
                <a:cxnLst>
                  <a:cxn ang="0">
                    <a:pos x="T0" y="T1"/>
                  </a:cxn>
                  <a:cxn ang="0">
                    <a:pos x="T2" y="T3"/>
                  </a:cxn>
                  <a:cxn ang="0">
                    <a:pos x="T4" y="T5"/>
                  </a:cxn>
                  <a:cxn ang="0">
                    <a:pos x="T6" y="T7"/>
                  </a:cxn>
                  <a:cxn ang="0">
                    <a:pos x="T8" y="T9"/>
                  </a:cxn>
                  <a:cxn ang="0">
                    <a:pos x="T10" y="T11"/>
                  </a:cxn>
                  <a:cxn ang="0">
                    <a:pos x="T12" y="T13"/>
                  </a:cxn>
                  <a:cxn ang="0">
                    <a:pos x="T14" y="T15"/>
                  </a:cxn>
                </a:cxnLst>
                <a:rect l="0" t="0" r="r" b="b"/>
                <a:pathLst>
                  <a:path w="103" h="159">
                    <a:moveTo>
                      <a:pt x="66" y="0"/>
                    </a:moveTo>
                    <a:lnTo>
                      <a:pt x="51" y="115"/>
                    </a:lnTo>
                    <a:lnTo>
                      <a:pt x="37" y="0"/>
                    </a:lnTo>
                    <a:lnTo>
                      <a:pt x="0" y="3"/>
                    </a:lnTo>
                    <a:lnTo>
                      <a:pt x="7" y="159"/>
                    </a:lnTo>
                    <a:lnTo>
                      <a:pt x="95" y="159"/>
                    </a:lnTo>
                    <a:lnTo>
                      <a:pt x="103" y="3"/>
                    </a:lnTo>
                    <a:lnTo>
                      <a:pt x="66" y="0"/>
                    </a:lnTo>
                    <a:close/>
                  </a:path>
                </a:pathLst>
              </a:custGeom>
              <a:solidFill>
                <a:srgbClr val="969696"/>
              </a:solidFill>
              <a:ln>
                <a:noFill/>
              </a:ln>
              <a:extLst>
                <a:ext uri="{91240B29-F687-4F45-9708-019B960494DF}">
                  <a14:hiddenLine xmlns:a14="http://schemas.microsoft.com/office/drawing/2010/main" w="9525">
                    <a:solidFill>
                      <a:srgbClr val="000000"/>
                    </a:solidFill>
                    <a:round/>
                    <a:headEnd/>
                    <a:tailEnd/>
                  </a14:hiddenLine>
                </a:ext>
              </a:extLst>
            </p:spPr>
            <p:txBody>
              <a:bodyPr lIns="93247" tIns="46623" rIns="93247" bIns="46623"/>
              <a:lstStyle/>
              <a:p>
                <a:pPr defTabSz="914224" eaLnBrk="1" fontAlgn="auto" hangingPunct="1">
                  <a:spcBef>
                    <a:spcPts val="0"/>
                  </a:spcBef>
                  <a:spcAft>
                    <a:spcPts val="0"/>
                  </a:spcAft>
                  <a:defRPr/>
                </a:pPr>
                <a:endParaRPr lang="sl-SI" sz="1836" kern="0" dirty="0">
                  <a:solidFill>
                    <a:sysClr val="windowText" lastClr="000000"/>
                  </a:solidFill>
                  <a:latin typeface="+mn-lt"/>
                </a:endParaRPr>
              </a:p>
            </p:txBody>
          </p:sp>
          <p:sp>
            <p:nvSpPr>
              <p:cNvPr id="42" name="Freeform 20">
                <a:extLst>
                  <a:ext uri="{FF2B5EF4-FFF2-40B4-BE49-F238E27FC236}">
                    <a16:creationId xmlns:a16="http://schemas.microsoft.com/office/drawing/2014/main" id="{7705ECE6-C880-4BCA-944F-A2FFF9822CB5}"/>
                  </a:ext>
                </a:extLst>
              </p:cNvPr>
              <p:cNvSpPr>
                <a:spLocks/>
              </p:cNvSpPr>
              <p:nvPr/>
            </p:nvSpPr>
            <p:spPr bwMode="auto">
              <a:xfrm>
                <a:off x="10975499" y="2884482"/>
                <a:ext cx="0" cy="0"/>
              </a:xfrm>
              <a:custGeom>
                <a:avLst/>
                <a:gdLst>
                  <a:gd name="T0" fmla="*/ 1 w 1"/>
                  <a:gd name="T1" fmla="*/ 0 w 1"/>
                  <a:gd name="T2" fmla="*/ 1 w 1"/>
                </a:gdLst>
                <a:ahLst/>
                <a:cxnLst>
                  <a:cxn ang="0">
                    <a:pos x="T0" y="0"/>
                  </a:cxn>
                  <a:cxn ang="0">
                    <a:pos x="T1" y="0"/>
                  </a:cxn>
                  <a:cxn ang="0">
                    <a:pos x="T2" y="0"/>
                  </a:cxn>
                </a:cxnLst>
                <a:rect l="0" t="0" r="r" b="b"/>
                <a:pathLst>
                  <a:path w="1">
                    <a:moveTo>
                      <a:pt x="1" y="0"/>
                    </a:moveTo>
                    <a:cubicBezTo>
                      <a:pt x="1" y="0"/>
                      <a:pt x="0" y="0"/>
                      <a:pt x="0" y="0"/>
                    </a:cubicBezTo>
                    <a:cubicBezTo>
                      <a:pt x="0" y="0"/>
                      <a:pt x="1" y="0"/>
                      <a:pt x="1" y="0"/>
                    </a:cubicBezTo>
                    <a:close/>
                  </a:path>
                </a:pathLst>
              </a:custGeom>
              <a:solidFill>
                <a:srgbClr val="FFD60A"/>
              </a:solidFill>
              <a:ln>
                <a:noFill/>
              </a:ln>
              <a:extLst>
                <a:ext uri="{91240B29-F687-4F45-9708-019B960494DF}">
                  <a14:hiddenLine xmlns:a14="http://schemas.microsoft.com/office/drawing/2010/main" w="9525">
                    <a:solidFill>
                      <a:srgbClr val="000000"/>
                    </a:solidFill>
                    <a:round/>
                    <a:headEnd/>
                    <a:tailEnd/>
                  </a14:hiddenLine>
                </a:ext>
              </a:extLst>
            </p:spPr>
            <p:txBody>
              <a:bodyPr lIns="93247" tIns="46623" rIns="93247" bIns="46623"/>
              <a:lstStyle/>
              <a:p>
                <a:pPr defTabSz="914224" eaLnBrk="1" fontAlgn="auto" hangingPunct="1">
                  <a:spcBef>
                    <a:spcPts val="0"/>
                  </a:spcBef>
                  <a:spcAft>
                    <a:spcPts val="0"/>
                  </a:spcAft>
                  <a:defRPr/>
                </a:pPr>
                <a:endParaRPr lang="sl-SI" sz="1836" kern="0" dirty="0">
                  <a:solidFill>
                    <a:sysClr val="windowText" lastClr="000000"/>
                  </a:solidFill>
                  <a:latin typeface="+mn-lt"/>
                </a:endParaRPr>
              </a:p>
            </p:txBody>
          </p:sp>
          <p:sp>
            <p:nvSpPr>
              <p:cNvPr id="43" name="Freeform 21">
                <a:extLst>
                  <a:ext uri="{FF2B5EF4-FFF2-40B4-BE49-F238E27FC236}">
                    <a16:creationId xmlns:a16="http://schemas.microsoft.com/office/drawing/2014/main" id="{A4F08BBB-1A1B-4462-8E98-E9992954A7B7}"/>
                  </a:ext>
                </a:extLst>
              </p:cNvPr>
              <p:cNvSpPr>
                <a:spLocks/>
              </p:cNvSpPr>
              <p:nvPr/>
            </p:nvSpPr>
            <p:spPr bwMode="auto">
              <a:xfrm>
                <a:off x="10975499" y="2882553"/>
                <a:ext cx="0" cy="0"/>
              </a:xfrm>
              <a:custGeom>
                <a:avLst/>
                <a:gdLst/>
                <a:ahLst/>
                <a:cxnLst>
                  <a:cxn ang="0">
                    <a:pos x="0" y="0"/>
                  </a:cxn>
                  <a:cxn ang="0">
                    <a:pos x="0" y="0"/>
                  </a:cxn>
                  <a:cxn ang="0">
                    <a:pos x="0" y="0"/>
                  </a:cxn>
                </a:cxnLst>
                <a:rect l="0" t="0" r="r" b="b"/>
                <a:pathLst>
                  <a:path>
                    <a:moveTo>
                      <a:pt x="0" y="0"/>
                    </a:moveTo>
                    <a:cubicBezTo>
                      <a:pt x="0" y="0"/>
                      <a:pt x="0" y="0"/>
                      <a:pt x="0" y="0"/>
                    </a:cubicBezTo>
                    <a:cubicBezTo>
                      <a:pt x="0" y="0"/>
                      <a:pt x="0" y="0"/>
                      <a:pt x="0" y="0"/>
                    </a:cubicBezTo>
                    <a:close/>
                  </a:path>
                </a:pathLst>
              </a:custGeom>
              <a:solidFill>
                <a:srgbClr val="FFD60A"/>
              </a:solidFill>
              <a:ln>
                <a:noFill/>
              </a:ln>
              <a:extLst>
                <a:ext uri="{91240B29-F687-4F45-9708-019B960494DF}">
                  <a14:hiddenLine xmlns:a14="http://schemas.microsoft.com/office/drawing/2010/main" w="9525">
                    <a:solidFill>
                      <a:srgbClr val="000000"/>
                    </a:solidFill>
                    <a:round/>
                    <a:headEnd/>
                    <a:tailEnd/>
                  </a14:hiddenLine>
                </a:ext>
              </a:extLst>
            </p:spPr>
            <p:txBody>
              <a:bodyPr lIns="93247" tIns="46623" rIns="93247" bIns="46623"/>
              <a:lstStyle/>
              <a:p>
                <a:pPr defTabSz="914224" eaLnBrk="1" fontAlgn="auto" hangingPunct="1">
                  <a:spcBef>
                    <a:spcPts val="0"/>
                  </a:spcBef>
                  <a:spcAft>
                    <a:spcPts val="0"/>
                  </a:spcAft>
                  <a:defRPr/>
                </a:pPr>
                <a:endParaRPr lang="sl-SI" sz="1836" kern="0" dirty="0">
                  <a:solidFill>
                    <a:sysClr val="windowText" lastClr="000000"/>
                  </a:solidFill>
                  <a:latin typeface="+mn-lt"/>
                </a:endParaRPr>
              </a:p>
            </p:txBody>
          </p:sp>
          <p:sp>
            <p:nvSpPr>
              <p:cNvPr id="44" name="Freeform 22">
                <a:extLst>
                  <a:ext uri="{FF2B5EF4-FFF2-40B4-BE49-F238E27FC236}">
                    <a16:creationId xmlns:a16="http://schemas.microsoft.com/office/drawing/2014/main" id="{A67FEF04-8310-4E17-BB11-C669679E845C}"/>
                  </a:ext>
                </a:extLst>
              </p:cNvPr>
              <p:cNvSpPr>
                <a:spLocks/>
              </p:cNvSpPr>
              <p:nvPr/>
            </p:nvSpPr>
            <p:spPr bwMode="auto">
              <a:xfrm>
                <a:off x="10973572" y="2878694"/>
                <a:ext cx="0" cy="0"/>
              </a:xfrm>
              <a:custGeom>
                <a:avLst/>
                <a:gdLst/>
                <a:ahLst/>
                <a:cxnLst>
                  <a:cxn ang="0">
                    <a:pos x="0" y="0"/>
                  </a:cxn>
                  <a:cxn ang="0">
                    <a:pos x="0" y="0"/>
                  </a:cxn>
                  <a:cxn ang="0">
                    <a:pos x="0" y="0"/>
                  </a:cxn>
                </a:cxnLst>
                <a:rect l="0" t="0" r="r" b="b"/>
                <a:pathLst>
                  <a:path>
                    <a:moveTo>
                      <a:pt x="0" y="0"/>
                    </a:moveTo>
                    <a:cubicBezTo>
                      <a:pt x="0" y="0"/>
                      <a:pt x="0" y="0"/>
                      <a:pt x="0" y="0"/>
                    </a:cubicBezTo>
                    <a:cubicBezTo>
                      <a:pt x="0" y="0"/>
                      <a:pt x="0" y="0"/>
                      <a:pt x="0" y="0"/>
                    </a:cubicBezTo>
                    <a:close/>
                  </a:path>
                </a:pathLst>
              </a:custGeom>
              <a:solidFill>
                <a:srgbClr val="FFD60A"/>
              </a:solidFill>
              <a:ln>
                <a:noFill/>
              </a:ln>
              <a:extLst>
                <a:ext uri="{91240B29-F687-4F45-9708-019B960494DF}">
                  <a14:hiddenLine xmlns:a14="http://schemas.microsoft.com/office/drawing/2010/main" w="9525">
                    <a:solidFill>
                      <a:srgbClr val="000000"/>
                    </a:solidFill>
                    <a:round/>
                    <a:headEnd/>
                    <a:tailEnd/>
                  </a14:hiddenLine>
                </a:ext>
              </a:extLst>
            </p:spPr>
            <p:txBody>
              <a:bodyPr lIns="93247" tIns="46623" rIns="93247" bIns="46623"/>
              <a:lstStyle/>
              <a:p>
                <a:pPr defTabSz="914224" eaLnBrk="1" fontAlgn="auto" hangingPunct="1">
                  <a:spcBef>
                    <a:spcPts val="0"/>
                  </a:spcBef>
                  <a:spcAft>
                    <a:spcPts val="0"/>
                  </a:spcAft>
                  <a:defRPr/>
                </a:pPr>
                <a:endParaRPr lang="sl-SI" sz="1836" kern="0" dirty="0">
                  <a:solidFill>
                    <a:sysClr val="windowText" lastClr="000000"/>
                  </a:solidFill>
                  <a:latin typeface="+mn-lt"/>
                </a:endParaRPr>
              </a:p>
            </p:txBody>
          </p:sp>
          <p:sp>
            <p:nvSpPr>
              <p:cNvPr id="45" name="Freeform 23">
                <a:extLst>
                  <a:ext uri="{FF2B5EF4-FFF2-40B4-BE49-F238E27FC236}">
                    <a16:creationId xmlns:a16="http://schemas.microsoft.com/office/drawing/2014/main" id="{C66AF52F-1170-43D1-8BAC-61CB541123A2}"/>
                  </a:ext>
                </a:extLst>
              </p:cNvPr>
              <p:cNvSpPr>
                <a:spLocks/>
              </p:cNvSpPr>
              <p:nvPr/>
            </p:nvSpPr>
            <p:spPr bwMode="auto">
              <a:xfrm>
                <a:off x="10973572" y="2880623"/>
                <a:ext cx="0" cy="0"/>
              </a:xfrm>
              <a:custGeom>
                <a:avLst/>
                <a:gdLst/>
                <a:ahLst/>
                <a:cxnLst>
                  <a:cxn ang="0">
                    <a:pos x="0" y="0"/>
                  </a:cxn>
                  <a:cxn ang="0">
                    <a:pos x="0" y="0"/>
                  </a:cxn>
                  <a:cxn ang="0">
                    <a:pos x="0" y="0"/>
                  </a:cxn>
                </a:cxnLst>
                <a:rect l="0" t="0" r="r" b="b"/>
                <a:pathLst>
                  <a:path>
                    <a:moveTo>
                      <a:pt x="0" y="0"/>
                    </a:moveTo>
                    <a:cubicBezTo>
                      <a:pt x="0" y="0"/>
                      <a:pt x="0" y="0"/>
                      <a:pt x="0" y="0"/>
                    </a:cubicBezTo>
                    <a:cubicBezTo>
                      <a:pt x="0" y="0"/>
                      <a:pt x="0" y="0"/>
                      <a:pt x="0" y="0"/>
                    </a:cubicBezTo>
                    <a:close/>
                  </a:path>
                </a:pathLst>
              </a:custGeom>
              <a:solidFill>
                <a:srgbClr val="FFD60A"/>
              </a:solidFill>
              <a:ln>
                <a:noFill/>
              </a:ln>
              <a:extLst>
                <a:ext uri="{91240B29-F687-4F45-9708-019B960494DF}">
                  <a14:hiddenLine xmlns:a14="http://schemas.microsoft.com/office/drawing/2010/main" w="9525">
                    <a:solidFill>
                      <a:srgbClr val="000000"/>
                    </a:solidFill>
                    <a:round/>
                    <a:headEnd/>
                    <a:tailEnd/>
                  </a14:hiddenLine>
                </a:ext>
              </a:extLst>
            </p:spPr>
            <p:txBody>
              <a:bodyPr lIns="93247" tIns="46623" rIns="93247" bIns="46623"/>
              <a:lstStyle/>
              <a:p>
                <a:pPr defTabSz="914224" eaLnBrk="1" fontAlgn="auto" hangingPunct="1">
                  <a:spcBef>
                    <a:spcPts val="0"/>
                  </a:spcBef>
                  <a:spcAft>
                    <a:spcPts val="0"/>
                  </a:spcAft>
                  <a:defRPr/>
                </a:pPr>
                <a:endParaRPr lang="sl-SI" sz="1836" kern="0" dirty="0">
                  <a:solidFill>
                    <a:sysClr val="windowText" lastClr="000000"/>
                  </a:solidFill>
                  <a:latin typeface="+mn-lt"/>
                </a:endParaRPr>
              </a:p>
            </p:txBody>
          </p:sp>
          <p:sp>
            <p:nvSpPr>
              <p:cNvPr id="46" name="Freeform 24">
                <a:extLst>
                  <a:ext uri="{FF2B5EF4-FFF2-40B4-BE49-F238E27FC236}">
                    <a16:creationId xmlns:a16="http://schemas.microsoft.com/office/drawing/2014/main" id="{84D79187-961B-402F-8DBF-6AB7BABFF883}"/>
                  </a:ext>
                </a:extLst>
              </p:cNvPr>
              <p:cNvSpPr>
                <a:spLocks/>
              </p:cNvSpPr>
              <p:nvPr/>
            </p:nvSpPr>
            <p:spPr bwMode="auto">
              <a:xfrm>
                <a:off x="10900322" y="2878694"/>
                <a:ext cx="0" cy="0"/>
              </a:xfrm>
              <a:custGeom>
                <a:avLst/>
                <a:gdLst/>
                <a:ahLst/>
                <a:cxnLst>
                  <a:cxn ang="0">
                    <a:pos x="0" y="0"/>
                  </a:cxn>
                  <a:cxn ang="0">
                    <a:pos x="0" y="0"/>
                  </a:cxn>
                  <a:cxn ang="0">
                    <a:pos x="0" y="0"/>
                  </a:cxn>
                </a:cxnLst>
                <a:rect l="0" t="0" r="r" b="b"/>
                <a:pathLst>
                  <a:path>
                    <a:moveTo>
                      <a:pt x="0" y="0"/>
                    </a:moveTo>
                    <a:cubicBezTo>
                      <a:pt x="0" y="0"/>
                      <a:pt x="0" y="0"/>
                      <a:pt x="0" y="0"/>
                    </a:cubicBezTo>
                    <a:cubicBezTo>
                      <a:pt x="0" y="0"/>
                      <a:pt x="0" y="0"/>
                      <a:pt x="0" y="0"/>
                    </a:cubicBezTo>
                    <a:close/>
                  </a:path>
                </a:pathLst>
              </a:custGeom>
              <a:solidFill>
                <a:srgbClr val="FFD60A"/>
              </a:solidFill>
              <a:ln>
                <a:noFill/>
              </a:ln>
              <a:extLst>
                <a:ext uri="{91240B29-F687-4F45-9708-019B960494DF}">
                  <a14:hiddenLine xmlns:a14="http://schemas.microsoft.com/office/drawing/2010/main" w="9525">
                    <a:solidFill>
                      <a:srgbClr val="000000"/>
                    </a:solidFill>
                    <a:round/>
                    <a:headEnd/>
                    <a:tailEnd/>
                  </a14:hiddenLine>
                </a:ext>
              </a:extLst>
            </p:spPr>
            <p:txBody>
              <a:bodyPr lIns="93247" tIns="46623" rIns="93247" bIns="46623"/>
              <a:lstStyle/>
              <a:p>
                <a:pPr defTabSz="914224" eaLnBrk="1" fontAlgn="auto" hangingPunct="1">
                  <a:spcBef>
                    <a:spcPts val="0"/>
                  </a:spcBef>
                  <a:spcAft>
                    <a:spcPts val="0"/>
                  </a:spcAft>
                  <a:defRPr/>
                </a:pPr>
                <a:endParaRPr lang="sl-SI" sz="1836" kern="0" dirty="0">
                  <a:solidFill>
                    <a:sysClr val="windowText" lastClr="000000"/>
                  </a:solidFill>
                  <a:latin typeface="+mn-lt"/>
                </a:endParaRPr>
              </a:p>
            </p:txBody>
          </p:sp>
          <p:sp>
            <p:nvSpPr>
              <p:cNvPr id="47" name="Freeform 25">
                <a:extLst>
                  <a:ext uri="{FF2B5EF4-FFF2-40B4-BE49-F238E27FC236}">
                    <a16:creationId xmlns:a16="http://schemas.microsoft.com/office/drawing/2014/main" id="{C8BE48EB-98BD-4BA2-8B02-EADEFA5BC55C}"/>
                  </a:ext>
                </a:extLst>
              </p:cNvPr>
              <p:cNvSpPr>
                <a:spLocks/>
              </p:cNvSpPr>
              <p:nvPr/>
            </p:nvSpPr>
            <p:spPr bwMode="auto">
              <a:xfrm>
                <a:off x="10975499" y="2886413"/>
                <a:ext cx="0" cy="0"/>
              </a:xfrm>
              <a:custGeom>
                <a:avLst/>
                <a:gdLst>
                  <a:gd name="T0" fmla="*/ 1 h 1"/>
                  <a:gd name="T1" fmla="*/ 0 h 1"/>
                  <a:gd name="T2" fmla="*/ 1 h 1"/>
                </a:gdLst>
                <a:ahLst/>
                <a:cxnLst>
                  <a:cxn ang="0">
                    <a:pos x="0" y="T0"/>
                  </a:cxn>
                  <a:cxn ang="0">
                    <a:pos x="0" y="T1"/>
                  </a:cxn>
                  <a:cxn ang="0">
                    <a:pos x="0" y="T2"/>
                  </a:cxn>
                </a:cxnLst>
                <a:rect l="0" t="0" r="r" b="b"/>
                <a:pathLst>
                  <a:path h="1">
                    <a:moveTo>
                      <a:pt x="0" y="1"/>
                    </a:moveTo>
                    <a:cubicBezTo>
                      <a:pt x="0" y="1"/>
                      <a:pt x="0" y="0"/>
                      <a:pt x="0" y="0"/>
                    </a:cubicBezTo>
                    <a:cubicBezTo>
                      <a:pt x="0" y="0"/>
                      <a:pt x="0" y="1"/>
                      <a:pt x="0" y="1"/>
                    </a:cubicBezTo>
                    <a:close/>
                  </a:path>
                </a:pathLst>
              </a:custGeom>
              <a:solidFill>
                <a:srgbClr val="FFD60A"/>
              </a:solidFill>
              <a:ln>
                <a:noFill/>
              </a:ln>
              <a:extLst>
                <a:ext uri="{91240B29-F687-4F45-9708-019B960494DF}">
                  <a14:hiddenLine xmlns:a14="http://schemas.microsoft.com/office/drawing/2010/main" w="9525">
                    <a:solidFill>
                      <a:srgbClr val="000000"/>
                    </a:solidFill>
                    <a:round/>
                    <a:headEnd/>
                    <a:tailEnd/>
                  </a14:hiddenLine>
                </a:ext>
              </a:extLst>
            </p:spPr>
            <p:txBody>
              <a:bodyPr lIns="93247" tIns="46623" rIns="93247" bIns="46623"/>
              <a:lstStyle/>
              <a:p>
                <a:pPr defTabSz="914224" eaLnBrk="1" fontAlgn="auto" hangingPunct="1">
                  <a:spcBef>
                    <a:spcPts val="0"/>
                  </a:spcBef>
                  <a:spcAft>
                    <a:spcPts val="0"/>
                  </a:spcAft>
                  <a:defRPr/>
                </a:pPr>
                <a:endParaRPr lang="sl-SI" sz="1836" kern="0" dirty="0">
                  <a:solidFill>
                    <a:sysClr val="windowText" lastClr="000000"/>
                  </a:solidFill>
                  <a:latin typeface="+mn-lt"/>
                </a:endParaRPr>
              </a:p>
            </p:txBody>
          </p:sp>
          <p:sp>
            <p:nvSpPr>
              <p:cNvPr id="48" name="Freeform 26">
                <a:extLst>
                  <a:ext uri="{FF2B5EF4-FFF2-40B4-BE49-F238E27FC236}">
                    <a16:creationId xmlns:a16="http://schemas.microsoft.com/office/drawing/2014/main" id="{6E29F6F3-93D6-4F8F-A698-1D83CDB8F1EF}"/>
                  </a:ext>
                </a:extLst>
              </p:cNvPr>
              <p:cNvSpPr>
                <a:spLocks/>
              </p:cNvSpPr>
              <p:nvPr/>
            </p:nvSpPr>
            <p:spPr bwMode="auto">
              <a:xfrm>
                <a:off x="10975499" y="2886413"/>
                <a:ext cx="0" cy="1929"/>
              </a:xfrm>
              <a:custGeom>
                <a:avLst/>
                <a:gdLst>
                  <a:gd name="T0" fmla="*/ 2 h 2"/>
                  <a:gd name="T1" fmla="*/ 0 h 2"/>
                  <a:gd name="T2" fmla="*/ 2 h 2"/>
                </a:gdLst>
                <a:ahLst/>
                <a:cxnLst>
                  <a:cxn ang="0">
                    <a:pos x="0" y="T0"/>
                  </a:cxn>
                  <a:cxn ang="0">
                    <a:pos x="0" y="T1"/>
                  </a:cxn>
                  <a:cxn ang="0">
                    <a:pos x="0" y="T2"/>
                  </a:cxn>
                </a:cxnLst>
                <a:rect l="0" t="0" r="r" b="b"/>
                <a:pathLst>
                  <a:path h="2">
                    <a:moveTo>
                      <a:pt x="0" y="2"/>
                    </a:moveTo>
                    <a:cubicBezTo>
                      <a:pt x="0" y="1"/>
                      <a:pt x="0" y="1"/>
                      <a:pt x="0" y="0"/>
                    </a:cubicBezTo>
                    <a:cubicBezTo>
                      <a:pt x="0" y="1"/>
                      <a:pt x="0" y="1"/>
                      <a:pt x="0" y="2"/>
                    </a:cubicBezTo>
                    <a:close/>
                  </a:path>
                </a:pathLst>
              </a:custGeom>
              <a:solidFill>
                <a:srgbClr val="FFD60A"/>
              </a:solidFill>
              <a:ln>
                <a:noFill/>
              </a:ln>
              <a:extLst>
                <a:ext uri="{91240B29-F687-4F45-9708-019B960494DF}">
                  <a14:hiddenLine xmlns:a14="http://schemas.microsoft.com/office/drawing/2010/main" w="9525">
                    <a:solidFill>
                      <a:srgbClr val="000000"/>
                    </a:solidFill>
                    <a:round/>
                    <a:headEnd/>
                    <a:tailEnd/>
                  </a14:hiddenLine>
                </a:ext>
              </a:extLst>
            </p:spPr>
            <p:txBody>
              <a:bodyPr lIns="93247" tIns="46623" rIns="93247" bIns="46623"/>
              <a:lstStyle/>
              <a:p>
                <a:pPr defTabSz="914224" eaLnBrk="1" fontAlgn="auto" hangingPunct="1">
                  <a:spcBef>
                    <a:spcPts val="0"/>
                  </a:spcBef>
                  <a:spcAft>
                    <a:spcPts val="0"/>
                  </a:spcAft>
                  <a:defRPr/>
                </a:pPr>
                <a:endParaRPr lang="sl-SI" sz="1836" kern="0" dirty="0">
                  <a:solidFill>
                    <a:sysClr val="windowText" lastClr="000000"/>
                  </a:solidFill>
                  <a:latin typeface="+mn-lt"/>
                </a:endParaRPr>
              </a:p>
            </p:txBody>
          </p:sp>
          <p:sp>
            <p:nvSpPr>
              <p:cNvPr id="49" name="Freeform 27">
                <a:extLst>
                  <a:ext uri="{FF2B5EF4-FFF2-40B4-BE49-F238E27FC236}">
                    <a16:creationId xmlns:a16="http://schemas.microsoft.com/office/drawing/2014/main" id="{A1475F98-3978-4925-A150-29BCFE311558}"/>
                  </a:ext>
                </a:extLst>
              </p:cNvPr>
              <p:cNvSpPr>
                <a:spLocks/>
              </p:cNvSpPr>
              <p:nvPr/>
            </p:nvSpPr>
            <p:spPr bwMode="auto">
              <a:xfrm>
                <a:off x="10971643" y="2876763"/>
                <a:ext cx="0" cy="0"/>
              </a:xfrm>
              <a:custGeom>
                <a:avLst/>
                <a:gdLst/>
                <a:ahLst/>
                <a:cxnLst>
                  <a:cxn ang="0">
                    <a:pos x="0" y="0"/>
                  </a:cxn>
                  <a:cxn ang="0">
                    <a:pos x="0" y="0"/>
                  </a:cxn>
                  <a:cxn ang="0">
                    <a:pos x="0" y="0"/>
                  </a:cxn>
                </a:cxnLst>
                <a:rect l="0" t="0" r="r" b="b"/>
                <a:pathLst>
                  <a:path>
                    <a:moveTo>
                      <a:pt x="0" y="0"/>
                    </a:moveTo>
                    <a:cubicBezTo>
                      <a:pt x="0" y="0"/>
                      <a:pt x="0" y="0"/>
                      <a:pt x="0" y="0"/>
                    </a:cubicBezTo>
                    <a:cubicBezTo>
                      <a:pt x="0" y="0"/>
                      <a:pt x="0" y="0"/>
                      <a:pt x="0" y="0"/>
                    </a:cubicBezTo>
                    <a:close/>
                  </a:path>
                </a:pathLst>
              </a:custGeom>
              <a:solidFill>
                <a:srgbClr val="FFD60A"/>
              </a:solidFill>
              <a:ln>
                <a:noFill/>
              </a:ln>
              <a:extLst>
                <a:ext uri="{91240B29-F687-4F45-9708-019B960494DF}">
                  <a14:hiddenLine xmlns:a14="http://schemas.microsoft.com/office/drawing/2010/main" w="9525">
                    <a:solidFill>
                      <a:srgbClr val="000000"/>
                    </a:solidFill>
                    <a:round/>
                    <a:headEnd/>
                    <a:tailEnd/>
                  </a14:hiddenLine>
                </a:ext>
              </a:extLst>
            </p:spPr>
            <p:txBody>
              <a:bodyPr lIns="93247" tIns="46623" rIns="93247" bIns="46623"/>
              <a:lstStyle/>
              <a:p>
                <a:pPr defTabSz="914224" eaLnBrk="1" fontAlgn="auto" hangingPunct="1">
                  <a:spcBef>
                    <a:spcPts val="0"/>
                  </a:spcBef>
                  <a:spcAft>
                    <a:spcPts val="0"/>
                  </a:spcAft>
                  <a:defRPr/>
                </a:pPr>
                <a:endParaRPr lang="sl-SI" sz="1836" kern="0" dirty="0">
                  <a:solidFill>
                    <a:sysClr val="windowText" lastClr="000000"/>
                  </a:solidFill>
                  <a:latin typeface="+mn-lt"/>
                </a:endParaRPr>
              </a:p>
            </p:txBody>
          </p:sp>
          <p:sp>
            <p:nvSpPr>
              <p:cNvPr id="50" name="Freeform 28">
                <a:extLst>
                  <a:ext uri="{FF2B5EF4-FFF2-40B4-BE49-F238E27FC236}">
                    <a16:creationId xmlns:a16="http://schemas.microsoft.com/office/drawing/2014/main" id="{78C358F2-CA2D-4F2A-8E0C-C79100371AA8}"/>
                  </a:ext>
                </a:extLst>
              </p:cNvPr>
              <p:cNvSpPr>
                <a:spLocks/>
              </p:cNvSpPr>
              <p:nvPr/>
            </p:nvSpPr>
            <p:spPr bwMode="auto">
              <a:xfrm>
                <a:off x="10900322" y="2886413"/>
                <a:ext cx="0" cy="0"/>
              </a:xfrm>
              <a:custGeom>
                <a:avLst/>
                <a:gdLst/>
                <a:ahLst/>
                <a:cxnLst>
                  <a:cxn ang="0">
                    <a:pos x="0" y="0"/>
                  </a:cxn>
                  <a:cxn ang="0">
                    <a:pos x="0" y="0"/>
                  </a:cxn>
                  <a:cxn ang="0">
                    <a:pos x="0" y="0"/>
                  </a:cxn>
                </a:cxnLst>
                <a:rect l="0" t="0" r="r" b="b"/>
                <a:pathLst>
                  <a:path>
                    <a:moveTo>
                      <a:pt x="0" y="0"/>
                    </a:moveTo>
                    <a:cubicBezTo>
                      <a:pt x="0" y="0"/>
                      <a:pt x="0" y="0"/>
                      <a:pt x="0" y="0"/>
                    </a:cubicBezTo>
                    <a:cubicBezTo>
                      <a:pt x="0" y="0"/>
                      <a:pt x="0" y="0"/>
                      <a:pt x="0" y="0"/>
                    </a:cubicBezTo>
                    <a:close/>
                  </a:path>
                </a:pathLst>
              </a:custGeom>
              <a:solidFill>
                <a:srgbClr val="FFD60A"/>
              </a:solidFill>
              <a:ln>
                <a:noFill/>
              </a:ln>
              <a:extLst>
                <a:ext uri="{91240B29-F687-4F45-9708-019B960494DF}">
                  <a14:hiddenLine xmlns:a14="http://schemas.microsoft.com/office/drawing/2010/main" w="9525">
                    <a:solidFill>
                      <a:srgbClr val="000000"/>
                    </a:solidFill>
                    <a:round/>
                    <a:headEnd/>
                    <a:tailEnd/>
                  </a14:hiddenLine>
                </a:ext>
              </a:extLst>
            </p:spPr>
            <p:txBody>
              <a:bodyPr lIns="93247" tIns="46623" rIns="93247" bIns="46623"/>
              <a:lstStyle/>
              <a:p>
                <a:pPr defTabSz="914224" eaLnBrk="1" fontAlgn="auto" hangingPunct="1">
                  <a:spcBef>
                    <a:spcPts val="0"/>
                  </a:spcBef>
                  <a:spcAft>
                    <a:spcPts val="0"/>
                  </a:spcAft>
                  <a:defRPr/>
                </a:pPr>
                <a:endParaRPr lang="sl-SI" sz="1836" kern="0" dirty="0">
                  <a:solidFill>
                    <a:sysClr val="windowText" lastClr="000000"/>
                  </a:solidFill>
                  <a:latin typeface="+mn-lt"/>
                </a:endParaRPr>
              </a:p>
            </p:txBody>
          </p:sp>
          <p:sp>
            <p:nvSpPr>
              <p:cNvPr id="51" name="Freeform 29">
                <a:extLst>
                  <a:ext uri="{FF2B5EF4-FFF2-40B4-BE49-F238E27FC236}">
                    <a16:creationId xmlns:a16="http://schemas.microsoft.com/office/drawing/2014/main" id="{E0A8FF05-9AF0-4EC5-86B8-E2C8C9C3B1D2}"/>
                  </a:ext>
                </a:extLst>
              </p:cNvPr>
              <p:cNvSpPr>
                <a:spLocks/>
              </p:cNvSpPr>
              <p:nvPr/>
            </p:nvSpPr>
            <p:spPr bwMode="auto">
              <a:xfrm>
                <a:off x="10900322" y="2882553"/>
                <a:ext cx="0" cy="0"/>
              </a:xfrm>
              <a:custGeom>
                <a:avLst/>
                <a:gdLst/>
                <a:ahLst/>
                <a:cxnLst>
                  <a:cxn ang="0">
                    <a:pos x="0" y="0"/>
                  </a:cxn>
                  <a:cxn ang="0">
                    <a:pos x="0" y="0"/>
                  </a:cxn>
                  <a:cxn ang="0">
                    <a:pos x="0" y="0"/>
                  </a:cxn>
                </a:cxnLst>
                <a:rect l="0" t="0" r="r" b="b"/>
                <a:pathLst>
                  <a:path>
                    <a:moveTo>
                      <a:pt x="0" y="0"/>
                    </a:moveTo>
                    <a:cubicBezTo>
                      <a:pt x="0" y="0"/>
                      <a:pt x="0" y="0"/>
                      <a:pt x="0" y="0"/>
                    </a:cubicBezTo>
                    <a:cubicBezTo>
                      <a:pt x="0" y="0"/>
                      <a:pt x="0" y="0"/>
                      <a:pt x="0" y="0"/>
                    </a:cubicBezTo>
                    <a:close/>
                  </a:path>
                </a:pathLst>
              </a:custGeom>
              <a:solidFill>
                <a:srgbClr val="FFD60A"/>
              </a:solidFill>
              <a:ln>
                <a:noFill/>
              </a:ln>
              <a:extLst>
                <a:ext uri="{91240B29-F687-4F45-9708-019B960494DF}">
                  <a14:hiddenLine xmlns:a14="http://schemas.microsoft.com/office/drawing/2010/main" w="9525">
                    <a:solidFill>
                      <a:srgbClr val="000000"/>
                    </a:solidFill>
                    <a:round/>
                    <a:headEnd/>
                    <a:tailEnd/>
                  </a14:hiddenLine>
                </a:ext>
              </a:extLst>
            </p:spPr>
            <p:txBody>
              <a:bodyPr lIns="93247" tIns="46623" rIns="93247" bIns="46623"/>
              <a:lstStyle/>
              <a:p>
                <a:pPr defTabSz="914224" eaLnBrk="1" fontAlgn="auto" hangingPunct="1">
                  <a:spcBef>
                    <a:spcPts val="0"/>
                  </a:spcBef>
                  <a:spcAft>
                    <a:spcPts val="0"/>
                  </a:spcAft>
                  <a:defRPr/>
                </a:pPr>
                <a:endParaRPr lang="sl-SI" sz="1836" kern="0" dirty="0">
                  <a:solidFill>
                    <a:sysClr val="windowText" lastClr="000000"/>
                  </a:solidFill>
                  <a:latin typeface="+mn-lt"/>
                </a:endParaRPr>
              </a:p>
            </p:txBody>
          </p:sp>
          <p:sp>
            <p:nvSpPr>
              <p:cNvPr id="52" name="Freeform 30">
                <a:extLst>
                  <a:ext uri="{FF2B5EF4-FFF2-40B4-BE49-F238E27FC236}">
                    <a16:creationId xmlns:a16="http://schemas.microsoft.com/office/drawing/2014/main" id="{6152D77C-F67E-4977-9EAE-877044961936}"/>
                  </a:ext>
                </a:extLst>
              </p:cNvPr>
              <p:cNvSpPr>
                <a:spLocks/>
              </p:cNvSpPr>
              <p:nvPr/>
            </p:nvSpPr>
            <p:spPr bwMode="auto">
              <a:xfrm>
                <a:off x="10900322" y="2880623"/>
                <a:ext cx="0" cy="0"/>
              </a:xfrm>
              <a:custGeom>
                <a:avLst/>
                <a:gdLst/>
                <a:ahLst/>
                <a:cxnLst>
                  <a:cxn ang="0">
                    <a:pos x="0" y="0"/>
                  </a:cxn>
                  <a:cxn ang="0">
                    <a:pos x="0" y="0"/>
                  </a:cxn>
                  <a:cxn ang="0">
                    <a:pos x="0" y="0"/>
                  </a:cxn>
                </a:cxnLst>
                <a:rect l="0" t="0" r="r" b="b"/>
                <a:pathLst>
                  <a:path>
                    <a:moveTo>
                      <a:pt x="0" y="0"/>
                    </a:moveTo>
                    <a:cubicBezTo>
                      <a:pt x="0" y="0"/>
                      <a:pt x="0" y="0"/>
                      <a:pt x="0" y="0"/>
                    </a:cubicBezTo>
                    <a:cubicBezTo>
                      <a:pt x="0" y="0"/>
                      <a:pt x="0" y="0"/>
                      <a:pt x="0" y="0"/>
                    </a:cubicBezTo>
                    <a:close/>
                  </a:path>
                </a:pathLst>
              </a:custGeom>
              <a:solidFill>
                <a:srgbClr val="FFD60A"/>
              </a:solidFill>
              <a:ln>
                <a:noFill/>
              </a:ln>
              <a:extLst>
                <a:ext uri="{91240B29-F687-4F45-9708-019B960494DF}">
                  <a14:hiddenLine xmlns:a14="http://schemas.microsoft.com/office/drawing/2010/main" w="9525">
                    <a:solidFill>
                      <a:srgbClr val="000000"/>
                    </a:solidFill>
                    <a:round/>
                    <a:headEnd/>
                    <a:tailEnd/>
                  </a14:hiddenLine>
                </a:ext>
              </a:extLst>
            </p:spPr>
            <p:txBody>
              <a:bodyPr lIns="93247" tIns="46623" rIns="93247" bIns="46623"/>
              <a:lstStyle/>
              <a:p>
                <a:pPr defTabSz="914224" eaLnBrk="1" fontAlgn="auto" hangingPunct="1">
                  <a:spcBef>
                    <a:spcPts val="0"/>
                  </a:spcBef>
                  <a:spcAft>
                    <a:spcPts val="0"/>
                  </a:spcAft>
                  <a:defRPr/>
                </a:pPr>
                <a:endParaRPr lang="sl-SI" sz="1836" kern="0" dirty="0">
                  <a:solidFill>
                    <a:sysClr val="windowText" lastClr="000000"/>
                  </a:solidFill>
                  <a:latin typeface="+mn-lt"/>
                </a:endParaRPr>
              </a:p>
            </p:txBody>
          </p:sp>
          <p:sp>
            <p:nvSpPr>
              <p:cNvPr id="53" name="Freeform 31">
                <a:extLst>
                  <a:ext uri="{FF2B5EF4-FFF2-40B4-BE49-F238E27FC236}">
                    <a16:creationId xmlns:a16="http://schemas.microsoft.com/office/drawing/2014/main" id="{27AEC525-86D2-4F29-B9A6-AAD124AB3F76}"/>
                  </a:ext>
                </a:extLst>
              </p:cNvPr>
              <p:cNvSpPr>
                <a:spLocks/>
              </p:cNvSpPr>
              <p:nvPr/>
            </p:nvSpPr>
            <p:spPr bwMode="auto">
              <a:xfrm>
                <a:off x="10900322" y="2884482"/>
                <a:ext cx="0" cy="1930"/>
              </a:xfrm>
              <a:custGeom>
                <a:avLst/>
                <a:gdLst>
                  <a:gd name="T0" fmla="*/ 0 h 1"/>
                  <a:gd name="T1" fmla="*/ 1 h 1"/>
                  <a:gd name="T2" fmla="*/ 0 h 1"/>
                </a:gdLst>
                <a:ahLst/>
                <a:cxnLst>
                  <a:cxn ang="0">
                    <a:pos x="0" y="T0"/>
                  </a:cxn>
                  <a:cxn ang="0">
                    <a:pos x="0" y="T1"/>
                  </a:cxn>
                  <a:cxn ang="0">
                    <a:pos x="0" y="T2"/>
                  </a:cxn>
                </a:cxnLst>
                <a:rect l="0" t="0" r="r" b="b"/>
                <a:pathLst>
                  <a:path h="1">
                    <a:moveTo>
                      <a:pt x="0" y="0"/>
                    </a:moveTo>
                    <a:cubicBezTo>
                      <a:pt x="0" y="0"/>
                      <a:pt x="0" y="1"/>
                      <a:pt x="0" y="1"/>
                    </a:cubicBezTo>
                    <a:cubicBezTo>
                      <a:pt x="0" y="1"/>
                      <a:pt x="0" y="0"/>
                      <a:pt x="0" y="0"/>
                    </a:cubicBezTo>
                    <a:close/>
                  </a:path>
                </a:pathLst>
              </a:custGeom>
              <a:solidFill>
                <a:srgbClr val="FFD60A"/>
              </a:solidFill>
              <a:ln>
                <a:noFill/>
              </a:ln>
              <a:extLst>
                <a:ext uri="{91240B29-F687-4F45-9708-019B960494DF}">
                  <a14:hiddenLine xmlns:a14="http://schemas.microsoft.com/office/drawing/2010/main" w="9525">
                    <a:solidFill>
                      <a:srgbClr val="000000"/>
                    </a:solidFill>
                    <a:round/>
                    <a:headEnd/>
                    <a:tailEnd/>
                  </a14:hiddenLine>
                </a:ext>
              </a:extLst>
            </p:spPr>
            <p:txBody>
              <a:bodyPr lIns="93247" tIns="46623" rIns="93247" bIns="46623"/>
              <a:lstStyle/>
              <a:p>
                <a:pPr defTabSz="914224" eaLnBrk="1" fontAlgn="auto" hangingPunct="1">
                  <a:spcBef>
                    <a:spcPts val="0"/>
                  </a:spcBef>
                  <a:spcAft>
                    <a:spcPts val="0"/>
                  </a:spcAft>
                  <a:defRPr/>
                </a:pPr>
                <a:endParaRPr lang="sl-SI" sz="1836" kern="0" dirty="0">
                  <a:solidFill>
                    <a:sysClr val="windowText" lastClr="000000"/>
                  </a:solidFill>
                  <a:latin typeface="+mn-lt"/>
                </a:endParaRPr>
              </a:p>
            </p:txBody>
          </p:sp>
          <p:sp>
            <p:nvSpPr>
              <p:cNvPr id="54" name="Freeform 32">
                <a:extLst>
                  <a:ext uri="{FF2B5EF4-FFF2-40B4-BE49-F238E27FC236}">
                    <a16:creationId xmlns:a16="http://schemas.microsoft.com/office/drawing/2014/main" id="{02D0CEA4-B29C-4A71-8E70-4B3F3B55D772}"/>
                  </a:ext>
                </a:extLst>
              </p:cNvPr>
              <p:cNvSpPr>
                <a:spLocks/>
              </p:cNvSpPr>
              <p:nvPr/>
            </p:nvSpPr>
            <p:spPr bwMode="auto">
              <a:xfrm>
                <a:off x="10890684" y="2874834"/>
                <a:ext cx="90598" cy="109998"/>
              </a:xfrm>
              <a:custGeom>
                <a:avLst/>
                <a:gdLst>
                  <a:gd name="T0" fmla="*/ 69 w 72"/>
                  <a:gd name="T1" fmla="*/ 15 h 87"/>
                  <a:gd name="T2" fmla="*/ 67 w 72"/>
                  <a:gd name="T3" fmla="*/ 15 h 87"/>
                  <a:gd name="T4" fmla="*/ 67 w 72"/>
                  <a:gd name="T5" fmla="*/ 11 h 87"/>
                  <a:gd name="T6" fmla="*/ 67 w 72"/>
                  <a:gd name="T7" fmla="*/ 9 h 87"/>
                  <a:gd name="T8" fmla="*/ 67 w 72"/>
                  <a:gd name="T9" fmla="*/ 9 h 87"/>
                  <a:gd name="T10" fmla="*/ 67 w 72"/>
                  <a:gd name="T11" fmla="*/ 8 h 87"/>
                  <a:gd name="T12" fmla="*/ 67 w 72"/>
                  <a:gd name="T13" fmla="*/ 7 h 87"/>
                  <a:gd name="T14" fmla="*/ 66 w 72"/>
                  <a:gd name="T15" fmla="*/ 7 h 87"/>
                  <a:gd name="T16" fmla="*/ 66 w 72"/>
                  <a:gd name="T17" fmla="*/ 6 h 87"/>
                  <a:gd name="T18" fmla="*/ 66 w 72"/>
                  <a:gd name="T19" fmla="*/ 6 h 87"/>
                  <a:gd name="T20" fmla="*/ 65 w 72"/>
                  <a:gd name="T21" fmla="*/ 4 h 87"/>
                  <a:gd name="T22" fmla="*/ 65 w 72"/>
                  <a:gd name="T23" fmla="*/ 4 h 87"/>
                  <a:gd name="T24" fmla="*/ 65 w 72"/>
                  <a:gd name="T25" fmla="*/ 3 h 87"/>
                  <a:gd name="T26" fmla="*/ 65 w 72"/>
                  <a:gd name="T27" fmla="*/ 3 h 87"/>
                  <a:gd name="T28" fmla="*/ 64 w 72"/>
                  <a:gd name="T29" fmla="*/ 2 h 87"/>
                  <a:gd name="T30" fmla="*/ 64 w 72"/>
                  <a:gd name="T31" fmla="*/ 2 h 87"/>
                  <a:gd name="T32" fmla="*/ 59 w 72"/>
                  <a:gd name="T33" fmla="*/ 3 h 87"/>
                  <a:gd name="T34" fmla="*/ 48 w 72"/>
                  <a:gd name="T35" fmla="*/ 0 h 87"/>
                  <a:gd name="T36" fmla="*/ 30 w 72"/>
                  <a:gd name="T37" fmla="*/ 3 h 87"/>
                  <a:gd name="T38" fmla="*/ 10 w 72"/>
                  <a:gd name="T39" fmla="*/ 0 h 87"/>
                  <a:gd name="T40" fmla="*/ 7 w 72"/>
                  <a:gd name="T41" fmla="*/ 3 h 87"/>
                  <a:gd name="T42" fmla="*/ 7 w 72"/>
                  <a:gd name="T43" fmla="*/ 3 h 87"/>
                  <a:gd name="T44" fmla="*/ 7 w 72"/>
                  <a:gd name="T45" fmla="*/ 5 h 87"/>
                  <a:gd name="T46" fmla="*/ 7 w 72"/>
                  <a:gd name="T47" fmla="*/ 5 h 87"/>
                  <a:gd name="T48" fmla="*/ 6 w 72"/>
                  <a:gd name="T49" fmla="*/ 6 h 87"/>
                  <a:gd name="T50" fmla="*/ 6 w 72"/>
                  <a:gd name="T51" fmla="*/ 6 h 87"/>
                  <a:gd name="T52" fmla="*/ 6 w 72"/>
                  <a:gd name="T53" fmla="*/ 7 h 87"/>
                  <a:gd name="T54" fmla="*/ 6 w 72"/>
                  <a:gd name="T55" fmla="*/ 8 h 87"/>
                  <a:gd name="T56" fmla="*/ 6 w 72"/>
                  <a:gd name="T57" fmla="*/ 9 h 87"/>
                  <a:gd name="T58" fmla="*/ 6 w 72"/>
                  <a:gd name="T59" fmla="*/ 9 h 87"/>
                  <a:gd name="T60" fmla="*/ 6 w 72"/>
                  <a:gd name="T61" fmla="*/ 11 h 87"/>
                  <a:gd name="T62" fmla="*/ 6 w 72"/>
                  <a:gd name="T63" fmla="*/ 15 h 87"/>
                  <a:gd name="T64" fmla="*/ 5 w 72"/>
                  <a:gd name="T65" fmla="*/ 15 h 87"/>
                  <a:gd name="T66" fmla="*/ 0 w 72"/>
                  <a:gd name="T67" fmla="*/ 20 h 87"/>
                  <a:gd name="T68" fmla="*/ 0 w 72"/>
                  <a:gd name="T69" fmla="*/ 32 h 87"/>
                  <a:gd name="T70" fmla="*/ 6 w 72"/>
                  <a:gd name="T71" fmla="*/ 37 h 87"/>
                  <a:gd name="T72" fmla="*/ 10 w 72"/>
                  <a:gd name="T73" fmla="*/ 49 h 87"/>
                  <a:gd name="T74" fmla="*/ 22 w 72"/>
                  <a:gd name="T75" fmla="*/ 64 h 87"/>
                  <a:gd name="T76" fmla="*/ 24 w 72"/>
                  <a:gd name="T77" fmla="*/ 78 h 87"/>
                  <a:gd name="T78" fmla="*/ 37 w 72"/>
                  <a:gd name="T79" fmla="*/ 87 h 87"/>
                  <a:gd name="T80" fmla="*/ 50 w 72"/>
                  <a:gd name="T81" fmla="*/ 78 h 87"/>
                  <a:gd name="T82" fmla="*/ 52 w 72"/>
                  <a:gd name="T83" fmla="*/ 63 h 87"/>
                  <a:gd name="T84" fmla="*/ 62 w 72"/>
                  <a:gd name="T85" fmla="*/ 49 h 87"/>
                  <a:gd name="T86" fmla="*/ 67 w 72"/>
                  <a:gd name="T87" fmla="*/ 37 h 87"/>
                  <a:gd name="T88" fmla="*/ 72 w 72"/>
                  <a:gd name="T89" fmla="*/ 32 h 87"/>
                  <a:gd name="T90" fmla="*/ 72 w 72"/>
                  <a:gd name="T91" fmla="*/ 20 h 87"/>
                  <a:gd name="T92" fmla="*/ 69 w 72"/>
                  <a:gd name="T93" fmla="*/ 15 h 87"/>
                </a:gdLst>
                <a:ahLst/>
                <a:cxnLst>
                  <a:cxn ang="0">
                    <a:pos x="T0" y="T1"/>
                  </a:cxn>
                  <a:cxn ang="0">
                    <a:pos x="T2" y="T3"/>
                  </a:cxn>
                  <a:cxn ang="0">
                    <a:pos x="T4" y="T5"/>
                  </a:cxn>
                  <a:cxn ang="0">
                    <a:pos x="T6" y="T7"/>
                  </a:cxn>
                  <a:cxn ang="0">
                    <a:pos x="T8" y="T9"/>
                  </a:cxn>
                  <a:cxn ang="0">
                    <a:pos x="T10" y="T11"/>
                  </a:cxn>
                  <a:cxn ang="0">
                    <a:pos x="T12" y="T13"/>
                  </a:cxn>
                  <a:cxn ang="0">
                    <a:pos x="T14" y="T15"/>
                  </a:cxn>
                  <a:cxn ang="0">
                    <a:pos x="T16" y="T17"/>
                  </a:cxn>
                  <a:cxn ang="0">
                    <a:pos x="T18" y="T19"/>
                  </a:cxn>
                  <a:cxn ang="0">
                    <a:pos x="T20" y="T21"/>
                  </a:cxn>
                  <a:cxn ang="0">
                    <a:pos x="T22" y="T23"/>
                  </a:cxn>
                  <a:cxn ang="0">
                    <a:pos x="T24" y="T25"/>
                  </a:cxn>
                  <a:cxn ang="0">
                    <a:pos x="T26" y="T27"/>
                  </a:cxn>
                  <a:cxn ang="0">
                    <a:pos x="T28" y="T29"/>
                  </a:cxn>
                  <a:cxn ang="0">
                    <a:pos x="T30" y="T31"/>
                  </a:cxn>
                  <a:cxn ang="0">
                    <a:pos x="T32" y="T33"/>
                  </a:cxn>
                  <a:cxn ang="0">
                    <a:pos x="T34" y="T35"/>
                  </a:cxn>
                  <a:cxn ang="0">
                    <a:pos x="T36" y="T37"/>
                  </a:cxn>
                  <a:cxn ang="0">
                    <a:pos x="T38" y="T39"/>
                  </a:cxn>
                  <a:cxn ang="0">
                    <a:pos x="T40" y="T41"/>
                  </a:cxn>
                  <a:cxn ang="0">
                    <a:pos x="T42" y="T43"/>
                  </a:cxn>
                  <a:cxn ang="0">
                    <a:pos x="T44" y="T45"/>
                  </a:cxn>
                  <a:cxn ang="0">
                    <a:pos x="T46" y="T47"/>
                  </a:cxn>
                  <a:cxn ang="0">
                    <a:pos x="T48" y="T49"/>
                  </a:cxn>
                  <a:cxn ang="0">
                    <a:pos x="T50" y="T51"/>
                  </a:cxn>
                  <a:cxn ang="0">
                    <a:pos x="T52" y="T53"/>
                  </a:cxn>
                  <a:cxn ang="0">
                    <a:pos x="T54" y="T55"/>
                  </a:cxn>
                  <a:cxn ang="0">
                    <a:pos x="T56" y="T57"/>
                  </a:cxn>
                  <a:cxn ang="0">
                    <a:pos x="T58" y="T59"/>
                  </a:cxn>
                  <a:cxn ang="0">
                    <a:pos x="T60" y="T61"/>
                  </a:cxn>
                  <a:cxn ang="0">
                    <a:pos x="T62" y="T63"/>
                  </a:cxn>
                  <a:cxn ang="0">
                    <a:pos x="T64" y="T65"/>
                  </a:cxn>
                  <a:cxn ang="0">
                    <a:pos x="T66" y="T67"/>
                  </a:cxn>
                  <a:cxn ang="0">
                    <a:pos x="T68" y="T69"/>
                  </a:cxn>
                  <a:cxn ang="0">
                    <a:pos x="T70" y="T71"/>
                  </a:cxn>
                  <a:cxn ang="0">
                    <a:pos x="T72" y="T73"/>
                  </a:cxn>
                  <a:cxn ang="0">
                    <a:pos x="T74" y="T75"/>
                  </a:cxn>
                  <a:cxn ang="0">
                    <a:pos x="T76" y="T77"/>
                  </a:cxn>
                  <a:cxn ang="0">
                    <a:pos x="T78" y="T79"/>
                  </a:cxn>
                  <a:cxn ang="0">
                    <a:pos x="T80" y="T81"/>
                  </a:cxn>
                  <a:cxn ang="0">
                    <a:pos x="T82" y="T83"/>
                  </a:cxn>
                  <a:cxn ang="0">
                    <a:pos x="T84" y="T85"/>
                  </a:cxn>
                  <a:cxn ang="0">
                    <a:pos x="T86" y="T87"/>
                  </a:cxn>
                  <a:cxn ang="0">
                    <a:pos x="T88" y="T89"/>
                  </a:cxn>
                  <a:cxn ang="0">
                    <a:pos x="T90" y="T91"/>
                  </a:cxn>
                  <a:cxn ang="0">
                    <a:pos x="T92" y="T93"/>
                  </a:cxn>
                </a:cxnLst>
                <a:rect l="0" t="0" r="r" b="b"/>
                <a:pathLst>
                  <a:path w="72" h="87">
                    <a:moveTo>
                      <a:pt x="69" y="15"/>
                    </a:moveTo>
                    <a:cubicBezTo>
                      <a:pt x="68" y="15"/>
                      <a:pt x="68" y="15"/>
                      <a:pt x="67" y="15"/>
                    </a:cubicBezTo>
                    <a:cubicBezTo>
                      <a:pt x="67" y="11"/>
                      <a:pt x="67" y="11"/>
                      <a:pt x="67" y="11"/>
                    </a:cubicBezTo>
                    <a:cubicBezTo>
                      <a:pt x="67" y="10"/>
                      <a:pt x="67" y="10"/>
                      <a:pt x="67" y="9"/>
                    </a:cubicBezTo>
                    <a:cubicBezTo>
                      <a:pt x="67" y="9"/>
                      <a:pt x="67" y="9"/>
                      <a:pt x="67" y="9"/>
                    </a:cubicBezTo>
                    <a:cubicBezTo>
                      <a:pt x="67" y="9"/>
                      <a:pt x="67" y="8"/>
                      <a:pt x="67" y="8"/>
                    </a:cubicBezTo>
                    <a:cubicBezTo>
                      <a:pt x="67" y="8"/>
                      <a:pt x="67" y="8"/>
                      <a:pt x="67" y="7"/>
                    </a:cubicBezTo>
                    <a:cubicBezTo>
                      <a:pt x="67" y="7"/>
                      <a:pt x="66" y="7"/>
                      <a:pt x="66" y="7"/>
                    </a:cubicBezTo>
                    <a:cubicBezTo>
                      <a:pt x="66" y="7"/>
                      <a:pt x="66" y="6"/>
                      <a:pt x="66" y="6"/>
                    </a:cubicBezTo>
                    <a:cubicBezTo>
                      <a:pt x="66" y="6"/>
                      <a:pt x="66" y="6"/>
                      <a:pt x="66" y="6"/>
                    </a:cubicBezTo>
                    <a:cubicBezTo>
                      <a:pt x="66" y="5"/>
                      <a:pt x="66" y="5"/>
                      <a:pt x="65" y="4"/>
                    </a:cubicBezTo>
                    <a:cubicBezTo>
                      <a:pt x="65" y="4"/>
                      <a:pt x="65" y="4"/>
                      <a:pt x="65" y="4"/>
                    </a:cubicBezTo>
                    <a:cubicBezTo>
                      <a:pt x="65" y="4"/>
                      <a:pt x="65" y="3"/>
                      <a:pt x="65" y="3"/>
                    </a:cubicBezTo>
                    <a:cubicBezTo>
                      <a:pt x="65" y="3"/>
                      <a:pt x="65" y="3"/>
                      <a:pt x="65" y="3"/>
                    </a:cubicBezTo>
                    <a:cubicBezTo>
                      <a:pt x="65" y="3"/>
                      <a:pt x="64" y="2"/>
                      <a:pt x="64" y="2"/>
                    </a:cubicBezTo>
                    <a:cubicBezTo>
                      <a:pt x="64" y="2"/>
                      <a:pt x="64" y="2"/>
                      <a:pt x="64" y="2"/>
                    </a:cubicBezTo>
                    <a:cubicBezTo>
                      <a:pt x="62" y="2"/>
                      <a:pt x="61" y="3"/>
                      <a:pt x="59" y="3"/>
                    </a:cubicBezTo>
                    <a:cubicBezTo>
                      <a:pt x="54" y="3"/>
                      <a:pt x="51" y="2"/>
                      <a:pt x="48" y="0"/>
                    </a:cubicBezTo>
                    <a:cubicBezTo>
                      <a:pt x="44" y="2"/>
                      <a:pt x="37" y="3"/>
                      <a:pt x="30" y="3"/>
                    </a:cubicBezTo>
                    <a:cubicBezTo>
                      <a:pt x="22" y="3"/>
                      <a:pt x="15" y="2"/>
                      <a:pt x="10" y="0"/>
                    </a:cubicBezTo>
                    <a:cubicBezTo>
                      <a:pt x="9" y="1"/>
                      <a:pt x="8" y="2"/>
                      <a:pt x="7" y="3"/>
                    </a:cubicBezTo>
                    <a:cubicBezTo>
                      <a:pt x="7" y="3"/>
                      <a:pt x="7" y="3"/>
                      <a:pt x="7" y="3"/>
                    </a:cubicBezTo>
                    <a:cubicBezTo>
                      <a:pt x="7" y="4"/>
                      <a:pt x="7" y="4"/>
                      <a:pt x="7" y="5"/>
                    </a:cubicBezTo>
                    <a:cubicBezTo>
                      <a:pt x="7" y="5"/>
                      <a:pt x="7" y="5"/>
                      <a:pt x="7" y="5"/>
                    </a:cubicBezTo>
                    <a:cubicBezTo>
                      <a:pt x="7" y="5"/>
                      <a:pt x="6" y="6"/>
                      <a:pt x="6" y="6"/>
                    </a:cubicBezTo>
                    <a:cubicBezTo>
                      <a:pt x="6" y="6"/>
                      <a:pt x="6" y="6"/>
                      <a:pt x="6" y="6"/>
                    </a:cubicBezTo>
                    <a:cubicBezTo>
                      <a:pt x="6" y="7"/>
                      <a:pt x="6" y="7"/>
                      <a:pt x="6" y="7"/>
                    </a:cubicBezTo>
                    <a:cubicBezTo>
                      <a:pt x="6" y="7"/>
                      <a:pt x="6" y="8"/>
                      <a:pt x="6" y="8"/>
                    </a:cubicBezTo>
                    <a:cubicBezTo>
                      <a:pt x="6" y="8"/>
                      <a:pt x="6" y="8"/>
                      <a:pt x="6" y="9"/>
                    </a:cubicBezTo>
                    <a:cubicBezTo>
                      <a:pt x="6" y="9"/>
                      <a:pt x="6" y="9"/>
                      <a:pt x="6" y="9"/>
                    </a:cubicBezTo>
                    <a:cubicBezTo>
                      <a:pt x="6" y="10"/>
                      <a:pt x="6" y="10"/>
                      <a:pt x="6" y="11"/>
                    </a:cubicBezTo>
                    <a:cubicBezTo>
                      <a:pt x="6" y="15"/>
                      <a:pt x="6" y="15"/>
                      <a:pt x="6" y="15"/>
                    </a:cubicBezTo>
                    <a:cubicBezTo>
                      <a:pt x="5" y="15"/>
                      <a:pt x="5" y="15"/>
                      <a:pt x="5" y="15"/>
                    </a:cubicBezTo>
                    <a:cubicBezTo>
                      <a:pt x="2" y="16"/>
                      <a:pt x="0" y="18"/>
                      <a:pt x="0" y="20"/>
                    </a:cubicBezTo>
                    <a:cubicBezTo>
                      <a:pt x="0" y="32"/>
                      <a:pt x="0" y="32"/>
                      <a:pt x="0" y="32"/>
                    </a:cubicBezTo>
                    <a:cubicBezTo>
                      <a:pt x="0" y="34"/>
                      <a:pt x="3" y="37"/>
                      <a:pt x="6" y="37"/>
                    </a:cubicBezTo>
                    <a:cubicBezTo>
                      <a:pt x="10" y="49"/>
                      <a:pt x="10" y="49"/>
                      <a:pt x="10" y="49"/>
                    </a:cubicBezTo>
                    <a:cubicBezTo>
                      <a:pt x="13" y="57"/>
                      <a:pt x="16" y="62"/>
                      <a:pt x="22" y="64"/>
                    </a:cubicBezTo>
                    <a:cubicBezTo>
                      <a:pt x="24" y="78"/>
                      <a:pt x="24" y="78"/>
                      <a:pt x="24" y="78"/>
                    </a:cubicBezTo>
                    <a:cubicBezTo>
                      <a:pt x="37" y="87"/>
                      <a:pt x="37" y="87"/>
                      <a:pt x="37" y="87"/>
                    </a:cubicBezTo>
                    <a:cubicBezTo>
                      <a:pt x="50" y="78"/>
                      <a:pt x="50" y="78"/>
                      <a:pt x="50" y="78"/>
                    </a:cubicBezTo>
                    <a:cubicBezTo>
                      <a:pt x="52" y="63"/>
                      <a:pt x="52" y="63"/>
                      <a:pt x="52" y="63"/>
                    </a:cubicBezTo>
                    <a:cubicBezTo>
                      <a:pt x="57" y="62"/>
                      <a:pt x="59" y="57"/>
                      <a:pt x="62" y="49"/>
                    </a:cubicBezTo>
                    <a:cubicBezTo>
                      <a:pt x="67" y="37"/>
                      <a:pt x="67" y="37"/>
                      <a:pt x="67" y="37"/>
                    </a:cubicBezTo>
                    <a:cubicBezTo>
                      <a:pt x="70" y="37"/>
                      <a:pt x="72" y="34"/>
                      <a:pt x="72" y="32"/>
                    </a:cubicBezTo>
                    <a:cubicBezTo>
                      <a:pt x="72" y="20"/>
                      <a:pt x="72" y="20"/>
                      <a:pt x="72" y="20"/>
                    </a:cubicBezTo>
                    <a:cubicBezTo>
                      <a:pt x="72" y="18"/>
                      <a:pt x="71" y="16"/>
                      <a:pt x="69" y="15"/>
                    </a:cubicBezTo>
                    <a:close/>
                  </a:path>
                </a:pathLst>
              </a:custGeom>
              <a:solidFill>
                <a:srgbClr val="FFB900"/>
              </a:solidFill>
              <a:ln>
                <a:noFill/>
              </a:ln>
              <a:extLst>
                <a:ext uri="{91240B29-F687-4F45-9708-019B960494DF}">
                  <a14:hiddenLine xmlns:a14="http://schemas.microsoft.com/office/drawing/2010/main" w="9525">
                    <a:solidFill>
                      <a:srgbClr val="000000"/>
                    </a:solidFill>
                    <a:round/>
                    <a:headEnd/>
                    <a:tailEnd/>
                  </a14:hiddenLine>
                </a:ext>
              </a:extLst>
            </p:spPr>
            <p:txBody>
              <a:bodyPr lIns="93247" tIns="46623" rIns="93247" bIns="46623"/>
              <a:lstStyle/>
              <a:p>
                <a:pPr defTabSz="914224" eaLnBrk="1" fontAlgn="auto" hangingPunct="1">
                  <a:spcBef>
                    <a:spcPts val="0"/>
                  </a:spcBef>
                  <a:spcAft>
                    <a:spcPts val="0"/>
                  </a:spcAft>
                  <a:defRPr/>
                </a:pPr>
                <a:endParaRPr lang="sl-SI" sz="1836" kern="0" dirty="0">
                  <a:solidFill>
                    <a:sysClr val="windowText" lastClr="000000"/>
                  </a:solidFill>
                  <a:latin typeface="+mn-lt"/>
                </a:endParaRPr>
              </a:p>
            </p:txBody>
          </p:sp>
          <p:sp>
            <p:nvSpPr>
              <p:cNvPr id="55" name="Freeform 33">
                <a:extLst>
                  <a:ext uri="{FF2B5EF4-FFF2-40B4-BE49-F238E27FC236}">
                    <a16:creationId xmlns:a16="http://schemas.microsoft.com/office/drawing/2014/main" id="{A0C050B6-B8DB-4A4E-9BE5-19B0B6009F5D}"/>
                  </a:ext>
                </a:extLst>
              </p:cNvPr>
              <p:cNvSpPr>
                <a:spLocks/>
              </p:cNvSpPr>
              <p:nvPr/>
            </p:nvSpPr>
            <p:spPr bwMode="auto">
              <a:xfrm>
                <a:off x="10867552" y="3226059"/>
                <a:ext cx="140716" cy="152454"/>
              </a:xfrm>
              <a:custGeom>
                <a:avLst/>
                <a:gdLst>
                  <a:gd name="T0" fmla="*/ 84 w 88"/>
                  <a:gd name="T1" fmla="*/ 95 h 95"/>
                  <a:gd name="T2" fmla="*/ 4 w 88"/>
                  <a:gd name="T3" fmla="*/ 95 h 95"/>
                  <a:gd name="T4" fmla="*/ 0 w 88"/>
                  <a:gd name="T5" fmla="*/ 0 h 95"/>
                  <a:gd name="T6" fmla="*/ 88 w 88"/>
                  <a:gd name="T7" fmla="*/ 0 h 95"/>
                  <a:gd name="T8" fmla="*/ 84 w 88"/>
                  <a:gd name="T9" fmla="*/ 95 h 95"/>
                </a:gdLst>
                <a:ahLst/>
                <a:cxnLst>
                  <a:cxn ang="0">
                    <a:pos x="T0" y="T1"/>
                  </a:cxn>
                  <a:cxn ang="0">
                    <a:pos x="T2" y="T3"/>
                  </a:cxn>
                  <a:cxn ang="0">
                    <a:pos x="T4" y="T5"/>
                  </a:cxn>
                  <a:cxn ang="0">
                    <a:pos x="T6" y="T7"/>
                  </a:cxn>
                  <a:cxn ang="0">
                    <a:pos x="T8" y="T9"/>
                  </a:cxn>
                </a:cxnLst>
                <a:rect l="0" t="0" r="r" b="b"/>
                <a:pathLst>
                  <a:path w="88" h="95">
                    <a:moveTo>
                      <a:pt x="84" y="95"/>
                    </a:moveTo>
                    <a:lnTo>
                      <a:pt x="4" y="95"/>
                    </a:lnTo>
                    <a:lnTo>
                      <a:pt x="0" y="0"/>
                    </a:lnTo>
                    <a:lnTo>
                      <a:pt x="88" y="0"/>
                    </a:lnTo>
                    <a:lnTo>
                      <a:pt x="84" y="95"/>
                    </a:lnTo>
                    <a:close/>
                  </a:path>
                </a:pathLst>
              </a:custGeom>
              <a:solidFill>
                <a:srgbClr val="505050"/>
              </a:solidFill>
              <a:ln>
                <a:noFill/>
              </a:ln>
              <a:extLst>
                <a:ext uri="{91240B29-F687-4F45-9708-019B960494DF}">
                  <a14:hiddenLine xmlns:a14="http://schemas.microsoft.com/office/drawing/2010/main" w="9525">
                    <a:solidFill>
                      <a:srgbClr val="000000"/>
                    </a:solidFill>
                    <a:round/>
                    <a:headEnd/>
                    <a:tailEnd/>
                  </a14:hiddenLine>
                </a:ext>
              </a:extLst>
            </p:spPr>
            <p:txBody>
              <a:bodyPr lIns="93247" tIns="46623" rIns="93247" bIns="46623"/>
              <a:lstStyle/>
              <a:p>
                <a:pPr defTabSz="914224" eaLnBrk="1" fontAlgn="auto" hangingPunct="1">
                  <a:spcBef>
                    <a:spcPts val="0"/>
                  </a:spcBef>
                  <a:spcAft>
                    <a:spcPts val="0"/>
                  </a:spcAft>
                  <a:defRPr/>
                </a:pPr>
                <a:endParaRPr lang="sl-SI" sz="1836" kern="0" dirty="0">
                  <a:solidFill>
                    <a:sysClr val="windowText" lastClr="000000"/>
                  </a:solidFill>
                  <a:latin typeface="+mn-lt"/>
                </a:endParaRPr>
              </a:p>
            </p:txBody>
          </p:sp>
          <p:sp>
            <p:nvSpPr>
              <p:cNvPr id="56" name="Rectangle 34">
                <a:extLst>
                  <a:ext uri="{FF2B5EF4-FFF2-40B4-BE49-F238E27FC236}">
                    <a16:creationId xmlns:a16="http://schemas.microsoft.com/office/drawing/2014/main" id="{7430AC96-CB2F-4032-8EF2-C02DBCC58743}"/>
                  </a:ext>
                </a:extLst>
              </p:cNvPr>
              <p:cNvSpPr>
                <a:spLocks noChangeArrowheads="1"/>
              </p:cNvSpPr>
              <p:nvPr/>
            </p:nvSpPr>
            <p:spPr bwMode="auto">
              <a:xfrm>
                <a:off x="10537931" y="2928869"/>
                <a:ext cx="50118" cy="148594"/>
              </a:xfrm>
              <a:prstGeom prst="rect">
                <a:avLst/>
              </a:prstGeom>
              <a:solidFill>
                <a:srgbClr val="FFFFFF"/>
              </a:solidFill>
              <a:ln>
                <a:noFill/>
              </a:ln>
              <a:extLst>
                <a:ext uri="{91240B29-F687-4F45-9708-019B960494DF}">
                  <a14:hiddenLine xmlns:a14="http://schemas.microsoft.com/office/drawing/2010/main" w="9525">
                    <a:solidFill>
                      <a:srgbClr val="000000"/>
                    </a:solidFill>
                    <a:miter lim="800000"/>
                    <a:headEnd/>
                    <a:tailEnd/>
                  </a14:hiddenLine>
                </a:ext>
              </a:extLst>
            </p:spPr>
            <p:txBody>
              <a:bodyPr lIns="93247" tIns="46623" rIns="93247" bIns="46623"/>
              <a:lstStyle/>
              <a:p>
                <a:pPr defTabSz="914224" eaLnBrk="1" fontAlgn="auto" hangingPunct="1">
                  <a:spcBef>
                    <a:spcPts val="0"/>
                  </a:spcBef>
                  <a:spcAft>
                    <a:spcPts val="0"/>
                  </a:spcAft>
                  <a:defRPr/>
                </a:pPr>
                <a:endParaRPr lang="sl-SI" sz="1836" kern="0" dirty="0">
                  <a:solidFill>
                    <a:sysClr val="windowText" lastClr="000000"/>
                  </a:solidFill>
                  <a:latin typeface="+mn-lt"/>
                </a:endParaRPr>
              </a:p>
            </p:txBody>
          </p:sp>
          <p:sp>
            <p:nvSpPr>
              <p:cNvPr id="57" name="Freeform 35">
                <a:extLst>
                  <a:ext uri="{FF2B5EF4-FFF2-40B4-BE49-F238E27FC236}">
                    <a16:creationId xmlns:a16="http://schemas.microsoft.com/office/drawing/2014/main" id="{2A3CA73D-E5C9-43E4-BD9A-2D82A92B2561}"/>
                  </a:ext>
                </a:extLst>
              </p:cNvPr>
              <p:cNvSpPr>
                <a:spLocks/>
              </p:cNvSpPr>
              <p:nvPr/>
            </p:nvSpPr>
            <p:spPr bwMode="auto">
              <a:xfrm>
                <a:off x="10497451" y="3532897"/>
                <a:ext cx="61684" cy="32807"/>
              </a:xfrm>
              <a:custGeom>
                <a:avLst/>
                <a:gdLst>
                  <a:gd name="T0" fmla="*/ 25 w 50"/>
                  <a:gd name="T1" fmla="*/ 0 h 25"/>
                  <a:gd name="T2" fmla="*/ 0 w 50"/>
                  <a:gd name="T3" fmla="*/ 25 h 25"/>
                  <a:gd name="T4" fmla="*/ 50 w 50"/>
                  <a:gd name="T5" fmla="*/ 25 h 25"/>
                  <a:gd name="T6" fmla="*/ 25 w 50"/>
                  <a:gd name="T7" fmla="*/ 0 h 25"/>
                </a:gdLst>
                <a:ahLst/>
                <a:cxnLst>
                  <a:cxn ang="0">
                    <a:pos x="T0" y="T1"/>
                  </a:cxn>
                  <a:cxn ang="0">
                    <a:pos x="T2" y="T3"/>
                  </a:cxn>
                  <a:cxn ang="0">
                    <a:pos x="T4" y="T5"/>
                  </a:cxn>
                  <a:cxn ang="0">
                    <a:pos x="T6" y="T7"/>
                  </a:cxn>
                </a:cxnLst>
                <a:rect l="0" t="0" r="r" b="b"/>
                <a:pathLst>
                  <a:path w="50" h="25">
                    <a:moveTo>
                      <a:pt x="25" y="0"/>
                    </a:moveTo>
                    <a:cubicBezTo>
                      <a:pt x="11" y="0"/>
                      <a:pt x="0" y="11"/>
                      <a:pt x="0" y="25"/>
                    </a:cubicBezTo>
                    <a:cubicBezTo>
                      <a:pt x="50" y="25"/>
                      <a:pt x="50" y="25"/>
                      <a:pt x="50" y="25"/>
                    </a:cubicBezTo>
                    <a:cubicBezTo>
                      <a:pt x="50" y="11"/>
                      <a:pt x="39" y="0"/>
                      <a:pt x="25" y="0"/>
                    </a:cubicBezTo>
                    <a:close/>
                  </a:path>
                </a:pathLst>
              </a:custGeom>
              <a:solidFill>
                <a:srgbClr val="000000"/>
              </a:solidFill>
              <a:ln>
                <a:noFill/>
              </a:ln>
              <a:extLst>
                <a:ext uri="{91240B29-F687-4F45-9708-019B960494DF}">
                  <a14:hiddenLine xmlns:a14="http://schemas.microsoft.com/office/drawing/2010/main" w="9525">
                    <a:solidFill>
                      <a:srgbClr val="000000"/>
                    </a:solidFill>
                    <a:round/>
                    <a:headEnd/>
                    <a:tailEnd/>
                  </a14:hiddenLine>
                </a:ext>
              </a:extLst>
            </p:spPr>
            <p:txBody>
              <a:bodyPr lIns="93247" tIns="46623" rIns="93247" bIns="46623"/>
              <a:lstStyle/>
              <a:p>
                <a:pPr defTabSz="914224" eaLnBrk="1" fontAlgn="auto" hangingPunct="1">
                  <a:spcBef>
                    <a:spcPts val="0"/>
                  </a:spcBef>
                  <a:spcAft>
                    <a:spcPts val="0"/>
                  </a:spcAft>
                  <a:defRPr/>
                </a:pPr>
                <a:endParaRPr lang="sl-SI" sz="1836" kern="0" dirty="0">
                  <a:solidFill>
                    <a:sysClr val="windowText" lastClr="000000"/>
                  </a:solidFill>
                  <a:latin typeface="+mn-lt"/>
                </a:endParaRPr>
              </a:p>
            </p:txBody>
          </p:sp>
          <p:sp>
            <p:nvSpPr>
              <p:cNvPr id="58" name="Freeform 36">
                <a:extLst>
                  <a:ext uri="{FF2B5EF4-FFF2-40B4-BE49-F238E27FC236}">
                    <a16:creationId xmlns:a16="http://schemas.microsoft.com/office/drawing/2014/main" id="{306EB72F-28A8-4B15-9AB9-404DB31A4C54}"/>
                  </a:ext>
                </a:extLst>
              </p:cNvPr>
              <p:cNvSpPr>
                <a:spLocks/>
              </p:cNvSpPr>
              <p:nvPr/>
            </p:nvSpPr>
            <p:spPr bwMode="auto">
              <a:xfrm>
                <a:off x="10566845" y="3532897"/>
                <a:ext cx="63612" cy="32807"/>
              </a:xfrm>
              <a:custGeom>
                <a:avLst/>
                <a:gdLst>
                  <a:gd name="T0" fmla="*/ 25 w 50"/>
                  <a:gd name="T1" fmla="*/ 0 h 25"/>
                  <a:gd name="T2" fmla="*/ 0 w 50"/>
                  <a:gd name="T3" fmla="*/ 25 h 25"/>
                  <a:gd name="T4" fmla="*/ 50 w 50"/>
                  <a:gd name="T5" fmla="*/ 25 h 25"/>
                  <a:gd name="T6" fmla="*/ 25 w 50"/>
                  <a:gd name="T7" fmla="*/ 0 h 25"/>
                </a:gdLst>
                <a:ahLst/>
                <a:cxnLst>
                  <a:cxn ang="0">
                    <a:pos x="T0" y="T1"/>
                  </a:cxn>
                  <a:cxn ang="0">
                    <a:pos x="T2" y="T3"/>
                  </a:cxn>
                  <a:cxn ang="0">
                    <a:pos x="T4" y="T5"/>
                  </a:cxn>
                  <a:cxn ang="0">
                    <a:pos x="T6" y="T7"/>
                  </a:cxn>
                </a:cxnLst>
                <a:rect l="0" t="0" r="r" b="b"/>
                <a:pathLst>
                  <a:path w="50" h="25">
                    <a:moveTo>
                      <a:pt x="25" y="0"/>
                    </a:moveTo>
                    <a:cubicBezTo>
                      <a:pt x="11" y="0"/>
                      <a:pt x="0" y="11"/>
                      <a:pt x="0" y="25"/>
                    </a:cubicBezTo>
                    <a:cubicBezTo>
                      <a:pt x="50" y="25"/>
                      <a:pt x="50" y="25"/>
                      <a:pt x="50" y="25"/>
                    </a:cubicBezTo>
                    <a:cubicBezTo>
                      <a:pt x="50" y="11"/>
                      <a:pt x="39" y="0"/>
                      <a:pt x="25" y="0"/>
                    </a:cubicBezTo>
                    <a:close/>
                  </a:path>
                </a:pathLst>
              </a:custGeom>
              <a:solidFill>
                <a:srgbClr val="000000"/>
              </a:solidFill>
              <a:ln>
                <a:noFill/>
              </a:ln>
              <a:extLst>
                <a:ext uri="{91240B29-F687-4F45-9708-019B960494DF}">
                  <a14:hiddenLine xmlns:a14="http://schemas.microsoft.com/office/drawing/2010/main" w="9525">
                    <a:solidFill>
                      <a:srgbClr val="000000"/>
                    </a:solidFill>
                    <a:round/>
                    <a:headEnd/>
                    <a:tailEnd/>
                  </a14:hiddenLine>
                </a:ext>
              </a:extLst>
            </p:spPr>
            <p:txBody>
              <a:bodyPr lIns="93247" tIns="46623" rIns="93247" bIns="46623"/>
              <a:lstStyle/>
              <a:p>
                <a:pPr defTabSz="914224" eaLnBrk="1" fontAlgn="auto" hangingPunct="1">
                  <a:spcBef>
                    <a:spcPts val="0"/>
                  </a:spcBef>
                  <a:spcAft>
                    <a:spcPts val="0"/>
                  </a:spcAft>
                  <a:defRPr/>
                </a:pPr>
                <a:endParaRPr lang="sl-SI" sz="1836" kern="0" dirty="0">
                  <a:solidFill>
                    <a:sysClr val="windowText" lastClr="000000"/>
                  </a:solidFill>
                  <a:latin typeface="+mn-lt"/>
                </a:endParaRPr>
              </a:p>
            </p:txBody>
          </p:sp>
          <p:sp>
            <p:nvSpPr>
              <p:cNvPr id="59" name="Freeform 37">
                <a:extLst>
                  <a:ext uri="{FF2B5EF4-FFF2-40B4-BE49-F238E27FC236}">
                    <a16:creationId xmlns:a16="http://schemas.microsoft.com/office/drawing/2014/main" id="{EC0F665F-900D-4712-B175-DCA2EA12FC9B}"/>
                  </a:ext>
                </a:extLst>
              </p:cNvPr>
              <p:cNvSpPr>
                <a:spLocks/>
              </p:cNvSpPr>
              <p:nvPr/>
            </p:nvSpPr>
            <p:spPr bwMode="auto">
              <a:xfrm>
                <a:off x="10518655" y="2799571"/>
                <a:ext cx="98308" cy="117719"/>
              </a:xfrm>
              <a:custGeom>
                <a:avLst/>
                <a:gdLst>
                  <a:gd name="T0" fmla="*/ 69 w 77"/>
                  <a:gd name="T1" fmla="*/ 53 h 93"/>
                  <a:gd name="T2" fmla="*/ 27 w 77"/>
                  <a:gd name="T3" fmla="*/ 87 h 93"/>
                  <a:gd name="T4" fmla="*/ 7 w 77"/>
                  <a:gd name="T5" fmla="*/ 36 h 93"/>
                  <a:gd name="T6" fmla="*/ 54 w 77"/>
                  <a:gd name="T7" fmla="*/ 6 h 93"/>
                  <a:gd name="T8" fmla="*/ 69 w 77"/>
                  <a:gd name="T9" fmla="*/ 53 h 93"/>
                </a:gdLst>
                <a:ahLst/>
                <a:cxnLst>
                  <a:cxn ang="0">
                    <a:pos x="T0" y="T1"/>
                  </a:cxn>
                  <a:cxn ang="0">
                    <a:pos x="T2" y="T3"/>
                  </a:cxn>
                  <a:cxn ang="0">
                    <a:pos x="T4" y="T5"/>
                  </a:cxn>
                  <a:cxn ang="0">
                    <a:pos x="T6" y="T7"/>
                  </a:cxn>
                  <a:cxn ang="0">
                    <a:pos x="T8" y="T9"/>
                  </a:cxn>
                </a:cxnLst>
                <a:rect l="0" t="0" r="r" b="b"/>
                <a:pathLst>
                  <a:path w="77" h="93">
                    <a:moveTo>
                      <a:pt x="69" y="53"/>
                    </a:moveTo>
                    <a:cubicBezTo>
                      <a:pt x="62" y="75"/>
                      <a:pt x="45" y="93"/>
                      <a:pt x="27" y="87"/>
                    </a:cubicBezTo>
                    <a:cubicBezTo>
                      <a:pt x="9" y="81"/>
                      <a:pt x="0" y="58"/>
                      <a:pt x="7" y="36"/>
                    </a:cubicBezTo>
                    <a:cubicBezTo>
                      <a:pt x="15" y="14"/>
                      <a:pt x="35" y="0"/>
                      <a:pt x="54" y="6"/>
                    </a:cubicBezTo>
                    <a:cubicBezTo>
                      <a:pt x="72" y="12"/>
                      <a:pt x="77" y="31"/>
                      <a:pt x="69" y="53"/>
                    </a:cubicBezTo>
                    <a:close/>
                  </a:path>
                </a:pathLst>
              </a:custGeom>
              <a:solidFill>
                <a:srgbClr val="000000"/>
              </a:solidFill>
              <a:ln>
                <a:noFill/>
              </a:ln>
              <a:extLst>
                <a:ext uri="{91240B29-F687-4F45-9708-019B960494DF}">
                  <a14:hiddenLine xmlns:a14="http://schemas.microsoft.com/office/drawing/2010/main" w="9525">
                    <a:solidFill>
                      <a:srgbClr val="000000"/>
                    </a:solidFill>
                    <a:round/>
                    <a:headEnd/>
                    <a:tailEnd/>
                  </a14:hiddenLine>
                </a:ext>
              </a:extLst>
            </p:spPr>
            <p:txBody>
              <a:bodyPr lIns="93247" tIns="46623" rIns="93247" bIns="46623"/>
              <a:lstStyle/>
              <a:p>
                <a:pPr defTabSz="914224" eaLnBrk="1" fontAlgn="auto" hangingPunct="1">
                  <a:spcBef>
                    <a:spcPts val="0"/>
                  </a:spcBef>
                  <a:spcAft>
                    <a:spcPts val="0"/>
                  </a:spcAft>
                  <a:defRPr/>
                </a:pPr>
                <a:endParaRPr lang="sl-SI" sz="1836" kern="0" dirty="0">
                  <a:solidFill>
                    <a:sysClr val="windowText" lastClr="000000"/>
                  </a:solidFill>
                  <a:latin typeface="+mn-lt"/>
                </a:endParaRPr>
              </a:p>
            </p:txBody>
          </p:sp>
          <p:sp>
            <p:nvSpPr>
              <p:cNvPr id="60" name="Freeform 38">
                <a:extLst>
                  <a:ext uri="{FF2B5EF4-FFF2-40B4-BE49-F238E27FC236}">
                    <a16:creationId xmlns:a16="http://schemas.microsoft.com/office/drawing/2014/main" id="{7FA9EE1E-413F-4736-89A8-8DB5A67070F6}"/>
                  </a:ext>
                </a:extLst>
              </p:cNvPr>
              <p:cNvSpPr>
                <a:spLocks/>
              </p:cNvSpPr>
              <p:nvPr/>
            </p:nvSpPr>
            <p:spPr bwMode="auto">
              <a:xfrm>
                <a:off x="10505161" y="2786063"/>
                <a:ext cx="98309" cy="111929"/>
              </a:xfrm>
              <a:custGeom>
                <a:avLst/>
                <a:gdLst>
                  <a:gd name="T0" fmla="*/ 65 w 76"/>
                  <a:gd name="T1" fmla="*/ 28 h 87"/>
                  <a:gd name="T2" fmla="*/ 58 w 76"/>
                  <a:gd name="T3" fmla="*/ 78 h 87"/>
                  <a:gd name="T4" fmla="*/ 11 w 76"/>
                  <a:gd name="T5" fmla="*/ 60 h 87"/>
                  <a:gd name="T6" fmla="*/ 17 w 76"/>
                  <a:gd name="T7" fmla="*/ 9 h 87"/>
                  <a:gd name="T8" fmla="*/ 65 w 76"/>
                  <a:gd name="T9" fmla="*/ 28 h 87"/>
                </a:gdLst>
                <a:ahLst/>
                <a:cxnLst>
                  <a:cxn ang="0">
                    <a:pos x="T0" y="T1"/>
                  </a:cxn>
                  <a:cxn ang="0">
                    <a:pos x="T2" y="T3"/>
                  </a:cxn>
                  <a:cxn ang="0">
                    <a:pos x="T4" y="T5"/>
                  </a:cxn>
                  <a:cxn ang="0">
                    <a:pos x="T6" y="T7"/>
                  </a:cxn>
                  <a:cxn ang="0">
                    <a:pos x="T8" y="T9"/>
                  </a:cxn>
                </a:cxnLst>
                <a:rect l="0" t="0" r="r" b="b"/>
                <a:pathLst>
                  <a:path w="76" h="87">
                    <a:moveTo>
                      <a:pt x="65" y="28"/>
                    </a:moveTo>
                    <a:cubicBezTo>
                      <a:pt x="76" y="47"/>
                      <a:pt x="73" y="69"/>
                      <a:pt x="58" y="78"/>
                    </a:cubicBezTo>
                    <a:cubicBezTo>
                      <a:pt x="43" y="87"/>
                      <a:pt x="22" y="79"/>
                      <a:pt x="11" y="60"/>
                    </a:cubicBezTo>
                    <a:cubicBezTo>
                      <a:pt x="0" y="40"/>
                      <a:pt x="3" y="18"/>
                      <a:pt x="17" y="9"/>
                    </a:cubicBezTo>
                    <a:cubicBezTo>
                      <a:pt x="32" y="0"/>
                      <a:pt x="53" y="9"/>
                      <a:pt x="65" y="28"/>
                    </a:cubicBezTo>
                    <a:close/>
                  </a:path>
                </a:pathLst>
              </a:custGeom>
              <a:solidFill>
                <a:srgbClr val="000000"/>
              </a:solidFill>
              <a:ln>
                <a:noFill/>
              </a:ln>
              <a:extLst>
                <a:ext uri="{91240B29-F687-4F45-9708-019B960494DF}">
                  <a14:hiddenLine xmlns:a14="http://schemas.microsoft.com/office/drawing/2010/main" w="9525">
                    <a:solidFill>
                      <a:srgbClr val="000000"/>
                    </a:solidFill>
                    <a:round/>
                    <a:headEnd/>
                    <a:tailEnd/>
                  </a14:hiddenLine>
                </a:ext>
              </a:extLst>
            </p:spPr>
            <p:txBody>
              <a:bodyPr lIns="93247" tIns="46623" rIns="93247" bIns="46623"/>
              <a:lstStyle/>
              <a:p>
                <a:pPr defTabSz="914224" eaLnBrk="1" fontAlgn="auto" hangingPunct="1">
                  <a:spcBef>
                    <a:spcPts val="0"/>
                  </a:spcBef>
                  <a:spcAft>
                    <a:spcPts val="0"/>
                  </a:spcAft>
                  <a:defRPr/>
                </a:pPr>
                <a:endParaRPr lang="sl-SI" sz="1836" kern="0" dirty="0">
                  <a:solidFill>
                    <a:sysClr val="windowText" lastClr="000000"/>
                  </a:solidFill>
                  <a:latin typeface="+mn-lt"/>
                </a:endParaRPr>
              </a:p>
            </p:txBody>
          </p:sp>
          <p:sp>
            <p:nvSpPr>
              <p:cNvPr id="61" name="Freeform 39">
                <a:extLst>
                  <a:ext uri="{FF2B5EF4-FFF2-40B4-BE49-F238E27FC236}">
                    <a16:creationId xmlns:a16="http://schemas.microsoft.com/office/drawing/2014/main" id="{1B65DEA3-36F1-4DA2-A8D4-C092FB11A42F}"/>
                  </a:ext>
                </a:extLst>
              </p:cNvPr>
              <p:cNvSpPr>
                <a:spLocks/>
              </p:cNvSpPr>
              <p:nvPr/>
            </p:nvSpPr>
            <p:spPr bwMode="auto">
              <a:xfrm>
                <a:off x="10537931" y="2888342"/>
                <a:ext cx="50118" cy="54035"/>
              </a:xfrm>
              <a:custGeom>
                <a:avLst/>
                <a:gdLst>
                  <a:gd name="T0" fmla="*/ 32 w 32"/>
                  <a:gd name="T1" fmla="*/ 26 h 34"/>
                  <a:gd name="T2" fmla="*/ 16 w 32"/>
                  <a:gd name="T3" fmla="*/ 34 h 34"/>
                  <a:gd name="T4" fmla="*/ 0 w 32"/>
                  <a:gd name="T5" fmla="*/ 26 h 34"/>
                  <a:gd name="T6" fmla="*/ 0 w 32"/>
                  <a:gd name="T7" fmla="*/ 0 h 34"/>
                  <a:gd name="T8" fmla="*/ 32 w 32"/>
                  <a:gd name="T9" fmla="*/ 0 h 34"/>
                  <a:gd name="T10" fmla="*/ 32 w 32"/>
                  <a:gd name="T11" fmla="*/ 26 h 34"/>
                </a:gdLst>
                <a:ahLst/>
                <a:cxnLst>
                  <a:cxn ang="0">
                    <a:pos x="T0" y="T1"/>
                  </a:cxn>
                  <a:cxn ang="0">
                    <a:pos x="T2" y="T3"/>
                  </a:cxn>
                  <a:cxn ang="0">
                    <a:pos x="T4" y="T5"/>
                  </a:cxn>
                  <a:cxn ang="0">
                    <a:pos x="T6" y="T7"/>
                  </a:cxn>
                  <a:cxn ang="0">
                    <a:pos x="T8" y="T9"/>
                  </a:cxn>
                  <a:cxn ang="0">
                    <a:pos x="T10" y="T11"/>
                  </a:cxn>
                </a:cxnLst>
                <a:rect l="0" t="0" r="r" b="b"/>
                <a:pathLst>
                  <a:path w="32" h="34">
                    <a:moveTo>
                      <a:pt x="32" y="26"/>
                    </a:moveTo>
                    <a:lnTo>
                      <a:pt x="16" y="34"/>
                    </a:lnTo>
                    <a:lnTo>
                      <a:pt x="0" y="26"/>
                    </a:lnTo>
                    <a:lnTo>
                      <a:pt x="0" y="0"/>
                    </a:lnTo>
                    <a:lnTo>
                      <a:pt x="32" y="0"/>
                    </a:lnTo>
                    <a:lnTo>
                      <a:pt x="32" y="26"/>
                    </a:lnTo>
                    <a:close/>
                  </a:path>
                </a:pathLst>
              </a:custGeom>
              <a:solidFill>
                <a:srgbClr val="FFB900"/>
              </a:solidFill>
              <a:ln>
                <a:noFill/>
              </a:ln>
              <a:extLst>
                <a:ext uri="{91240B29-F687-4F45-9708-019B960494DF}">
                  <a14:hiddenLine xmlns:a14="http://schemas.microsoft.com/office/drawing/2010/main" w="9525">
                    <a:solidFill>
                      <a:srgbClr val="000000"/>
                    </a:solidFill>
                    <a:round/>
                    <a:headEnd/>
                    <a:tailEnd/>
                  </a14:hiddenLine>
                </a:ext>
              </a:extLst>
            </p:spPr>
            <p:txBody>
              <a:bodyPr lIns="93247" tIns="46623" rIns="93247" bIns="46623"/>
              <a:lstStyle/>
              <a:p>
                <a:pPr defTabSz="914224" eaLnBrk="1" fontAlgn="auto" hangingPunct="1">
                  <a:spcBef>
                    <a:spcPts val="0"/>
                  </a:spcBef>
                  <a:spcAft>
                    <a:spcPts val="0"/>
                  </a:spcAft>
                  <a:defRPr/>
                </a:pPr>
                <a:endParaRPr lang="sl-SI" sz="1836" kern="0" dirty="0">
                  <a:solidFill>
                    <a:sysClr val="windowText" lastClr="000000"/>
                  </a:solidFill>
                  <a:latin typeface="+mn-lt"/>
                </a:endParaRPr>
              </a:p>
            </p:txBody>
          </p:sp>
          <p:sp>
            <p:nvSpPr>
              <p:cNvPr id="62" name="Freeform 40">
                <a:extLst>
                  <a:ext uri="{FF2B5EF4-FFF2-40B4-BE49-F238E27FC236}">
                    <a16:creationId xmlns:a16="http://schemas.microsoft.com/office/drawing/2014/main" id="{C7D43352-6605-48AE-BC9C-D0D7EAE7E0C9}"/>
                  </a:ext>
                </a:extLst>
              </p:cNvPr>
              <p:cNvSpPr>
                <a:spLocks/>
              </p:cNvSpPr>
              <p:nvPr/>
            </p:nvSpPr>
            <p:spPr bwMode="auto">
              <a:xfrm>
                <a:off x="10551424" y="2942377"/>
                <a:ext cx="26987" cy="196840"/>
              </a:xfrm>
              <a:custGeom>
                <a:avLst/>
                <a:gdLst>
                  <a:gd name="T0" fmla="*/ 13 w 17"/>
                  <a:gd name="T1" fmla="*/ 10 h 125"/>
                  <a:gd name="T2" fmla="*/ 17 w 17"/>
                  <a:gd name="T3" fmla="*/ 7 h 125"/>
                  <a:gd name="T4" fmla="*/ 8 w 17"/>
                  <a:gd name="T5" fmla="*/ 0 h 125"/>
                  <a:gd name="T6" fmla="*/ 0 w 17"/>
                  <a:gd name="T7" fmla="*/ 7 h 125"/>
                  <a:gd name="T8" fmla="*/ 4 w 17"/>
                  <a:gd name="T9" fmla="*/ 10 h 125"/>
                  <a:gd name="T10" fmla="*/ 3 w 17"/>
                  <a:gd name="T11" fmla="*/ 115 h 125"/>
                  <a:gd name="T12" fmla="*/ 8 w 17"/>
                  <a:gd name="T13" fmla="*/ 125 h 125"/>
                  <a:gd name="T14" fmla="*/ 13 w 17"/>
                  <a:gd name="T15" fmla="*/ 115 h 125"/>
                  <a:gd name="T16" fmla="*/ 13 w 17"/>
                  <a:gd name="T17" fmla="*/ 10 h 125"/>
                </a:gdLst>
                <a:ahLst/>
                <a:cxnLst>
                  <a:cxn ang="0">
                    <a:pos x="T0" y="T1"/>
                  </a:cxn>
                  <a:cxn ang="0">
                    <a:pos x="T2" y="T3"/>
                  </a:cxn>
                  <a:cxn ang="0">
                    <a:pos x="T4" y="T5"/>
                  </a:cxn>
                  <a:cxn ang="0">
                    <a:pos x="T6" y="T7"/>
                  </a:cxn>
                  <a:cxn ang="0">
                    <a:pos x="T8" y="T9"/>
                  </a:cxn>
                  <a:cxn ang="0">
                    <a:pos x="T10" y="T11"/>
                  </a:cxn>
                  <a:cxn ang="0">
                    <a:pos x="T12" y="T13"/>
                  </a:cxn>
                  <a:cxn ang="0">
                    <a:pos x="T14" y="T15"/>
                  </a:cxn>
                  <a:cxn ang="0">
                    <a:pos x="T16" y="T17"/>
                  </a:cxn>
                </a:cxnLst>
                <a:rect l="0" t="0" r="r" b="b"/>
                <a:pathLst>
                  <a:path w="17" h="125">
                    <a:moveTo>
                      <a:pt x="13" y="10"/>
                    </a:moveTo>
                    <a:lnTo>
                      <a:pt x="17" y="7"/>
                    </a:lnTo>
                    <a:lnTo>
                      <a:pt x="8" y="0"/>
                    </a:lnTo>
                    <a:lnTo>
                      <a:pt x="0" y="7"/>
                    </a:lnTo>
                    <a:lnTo>
                      <a:pt x="4" y="10"/>
                    </a:lnTo>
                    <a:lnTo>
                      <a:pt x="3" y="115"/>
                    </a:lnTo>
                    <a:lnTo>
                      <a:pt x="8" y="125"/>
                    </a:lnTo>
                    <a:lnTo>
                      <a:pt x="13" y="115"/>
                    </a:lnTo>
                    <a:lnTo>
                      <a:pt x="13" y="10"/>
                    </a:lnTo>
                    <a:close/>
                  </a:path>
                </a:pathLst>
              </a:custGeom>
              <a:solidFill>
                <a:srgbClr val="000000"/>
              </a:solidFill>
              <a:ln>
                <a:noFill/>
              </a:ln>
              <a:extLst>
                <a:ext uri="{91240B29-F687-4F45-9708-019B960494DF}">
                  <a14:hiddenLine xmlns:a14="http://schemas.microsoft.com/office/drawing/2010/main" w="9525">
                    <a:solidFill>
                      <a:srgbClr val="000000"/>
                    </a:solidFill>
                    <a:round/>
                    <a:headEnd/>
                    <a:tailEnd/>
                  </a14:hiddenLine>
                </a:ext>
              </a:extLst>
            </p:spPr>
            <p:txBody>
              <a:bodyPr lIns="93247" tIns="46623" rIns="93247" bIns="46623"/>
              <a:lstStyle/>
              <a:p>
                <a:pPr defTabSz="914224" eaLnBrk="1" fontAlgn="auto" hangingPunct="1">
                  <a:spcBef>
                    <a:spcPts val="0"/>
                  </a:spcBef>
                  <a:spcAft>
                    <a:spcPts val="0"/>
                  </a:spcAft>
                  <a:defRPr/>
                </a:pPr>
                <a:endParaRPr lang="sl-SI" sz="1836" kern="0" dirty="0">
                  <a:solidFill>
                    <a:sysClr val="windowText" lastClr="000000"/>
                  </a:solidFill>
                  <a:latin typeface="+mn-lt"/>
                </a:endParaRPr>
              </a:p>
            </p:txBody>
          </p:sp>
          <p:sp>
            <p:nvSpPr>
              <p:cNvPr id="63" name="Freeform 41">
                <a:extLst>
                  <a:ext uri="{FF2B5EF4-FFF2-40B4-BE49-F238E27FC236}">
                    <a16:creationId xmlns:a16="http://schemas.microsoft.com/office/drawing/2014/main" id="{40480448-ADAC-4F78-AE82-BC3321E76C9D}"/>
                  </a:ext>
                </a:extLst>
              </p:cNvPr>
              <p:cNvSpPr>
                <a:spLocks/>
              </p:cNvSpPr>
              <p:nvPr/>
            </p:nvSpPr>
            <p:spPr bwMode="auto">
              <a:xfrm>
                <a:off x="10418419" y="2944307"/>
                <a:ext cx="107946" cy="275962"/>
              </a:xfrm>
              <a:custGeom>
                <a:avLst/>
                <a:gdLst>
                  <a:gd name="T0" fmla="*/ 85 w 85"/>
                  <a:gd name="T1" fmla="*/ 9 h 218"/>
                  <a:gd name="T2" fmla="*/ 51 w 85"/>
                  <a:gd name="T3" fmla="*/ 0 h 218"/>
                  <a:gd name="T4" fmla="*/ 0 w 85"/>
                  <a:gd name="T5" fmla="*/ 218 h 218"/>
                  <a:gd name="T6" fmla="*/ 35 w 85"/>
                  <a:gd name="T7" fmla="*/ 218 h 218"/>
                  <a:gd name="T8" fmla="*/ 85 w 85"/>
                  <a:gd name="T9" fmla="*/ 9 h 218"/>
                </a:gdLst>
                <a:ahLst/>
                <a:cxnLst>
                  <a:cxn ang="0">
                    <a:pos x="T0" y="T1"/>
                  </a:cxn>
                  <a:cxn ang="0">
                    <a:pos x="T2" y="T3"/>
                  </a:cxn>
                  <a:cxn ang="0">
                    <a:pos x="T4" y="T5"/>
                  </a:cxn>
                  <a:cxn ang="0">
                    <a:pos x="T6" y="T7"/>
                  </a:cxn>
                  <a:cxn ang="0">
                    <a:pos x="T8" y="T9"/>
                  </a:cxn>
                </a:cxnLst>
                <a:rect l="0" t="0" r="r" b="b"/>
                <a:pathLst>
                  <a:path w="85" h="218">
                    <a:moveTo>
                      <a:pt x="85" y="9"/>
                    </a:moveTo>
                    <a:cubicBezTo>
                      <a:pt x="74" y="6"/>
                      <a:pt x="62" y="3"/>
                      <a:pt x="51" y="0"/>
                    </a:cubicBezTo>
                    <a:cubicBezTo>
                      <a:pt x="19" y="71"/>
                      <a:pt x="8" y="141"/>
                      <a:pt x="0" y="218"/>
                    </a:cubicBezTo>
                    <a:cubicBezTo>
                      <a:pt x="35" y="218"/>
                      <a:pt x="35" y="218"/>
                      <a:pt x="35" y="218"/>
                    </a:cubicBezTo>
                    <a:cubicBezTo>
                      <a:pt x="43" y="144"/>
                      <a:pt x="53" y="77"/>
                      <a:pt x="85" y="9"/>
                    </a:cubicBezTo>
                    <a:close/>
                  </a:path>
                </a:pathLst>
              </a:custGeom>
              <a:solidFill>
                <a:srgbClr val="000000"/>
              </a:solidFill>
              <a:ln>
                <a:noFill/>
              </a:ln>
              <a:extLst>
                <a:ext uri="{91240B29-F687-4F45-9708-019B960494DF}">
                  <a14:hiddenLine xmlns:a14="http://schemas.microsoft.com/office/drawing/2010/main" w="9525">
                    <a:solidFill>
                      <a:srgbClr val="000000"/>
                    </a:solidFill>
                    <a:round/>
                    <a:headEnd/>
                    <a:tailEnd/>
                  </a14:hiddenLine>
                </a:ext>
              </a:extLst>
            </p:spPr>
            <p:txBody>
              <a:bodyPr lIns="93247" tIns="46623" rIns="93247" bIns="46623"/>
              <a:lstStyle/>
              <a:p>
                <a:pPr defTabSz="914224" eaLnBrk="1" fontAlgn="auto" hangingPunct="1">
                  <a:spcBef>
                    <a:spcPts val="0"/>
                  </a:spcBef>
                  <a:spcAft>
                    <a:spcPts val="0"/>
                  </a:spcAft>
                  <a:defRPr/>
                </a:pPr>
                <a:endParaRPr lang="sl-SI" sz="1836" kern="0" dirty="0">
                  <a:solidFill>
                    <a:sysClr val="windowText" lastClr="000000"/>
                  </a:solidFill>
                  <a:latin typeface="+mn-lt"/>
                </a:endParaRPr>
              </a:p>
            </p:txBody>
          </p:sp>
          <p:sp>
            <p:nvSpPr>
              <p:cNvPr id="64" name="Freeform 42">
                <a:extLst>
                  <a:ext uri="{FF2B5EF4-FFF2-40B4-BE49-F238E27FC236}">
                    <a16:creationId xmlns:a16="http://schemas.microsoft.com/office/drawing/2014/main" id="{1DEA61CD-EBC7-4121-BCF8-C27315DF67AB}"/>
                  </a:ext>
                </a:extLst>
              </p:cNvPr>
              <p:cNvSpPr>
                <a:spLocks/>
              </p:cNvSpPr>
              <p:nvPr/>
            </p:nvSpPr>
            <p:spPr bwMode="auto">
              <a:xfrm>
                <a:off x="10601542" y="2944307"/>
                <a:ext cx="107946" cy="275962"/>
              </a:xfrm>
              <a:custGeom>
                <a:avLst/>
                <a:gdLst>
                  <a:gd name="T0" fmla="*/ 0 w 84"/>
                  <a:gd name="T1" fmla="*/ 9 h 218"/>
                  <a:gd name="T2" fmla="*/ 33 w 84"/>
                  <a:gd name="T3" fmla="*/ 0 h 218"/>
                  <a:gd name="T4" fmla="*/ 84 w 84"/>
                  <a:gd name="T5" fmla="*/ 218 h 218"/>
                  <a:gd name="T6" fmla="*/ 50 w 84"/>
                  <a:gd name="T7" fmla="*/ 218 h 218"/>
                  <a:gd name="T8" fmla="*/ 0 w 84"/>
                  <a:gd name="T9" fmla="*/ 9 h 218"/>
                </a:gdLst>
                <a:ahLst/>
                <a:cxnLst>
                  <a:cxn ang="0">
                    <a:pos x="T0" y="T1"/>
                  </a:cxn>
                  <a:cxn ang="0">
                    <a:pos x="T2" y="T3"/>
                  </a:cxn>
                  <a:cxn ang="0">
                    <a:pos x="T4" y="T5"/>
                  </a:cxn>
                  <a:cxn ang="0">
                    <a:pos x="T6" y="T7"/>
                  </a:cxn>
                  <a:cxn ang="0">
                    <a:pos x="T8" y="T9"/>
                  </a:cxn>
                </a:cxnLst>
                <a:rect l="0" t="0" r="r" b="b"/>
                <a:pathLst>
                  <a:path w="84" h="218">
                    <a:moveTo>
                      <a:pt x="0" y="9"/>
                    </a:moveTo>
                    <a:cubicBezTo>
                      <a:pt x="11" y="6"/>
                      <a:pt x="22" y="3"/>
                      <a:pt x="33" y="0"/>
                    </a:cubicBezTo>
                    <a:cubicBezTo>
                      <a:pt x="66" y="71"/>
                      <a:pt x="77" y="141"/>
                      <a:pt x="84" y="218"/>
                    </a:cubicBezTo>
                    <a:cubicBezTo>
                      <a:pt x="50" y="218"/>
                      <a:pt x="50" y="218"/>
                      <a:pt x="50" y="218"/>
                    </a:cubicBezTo>
                    <a:cubicBezTo>
                      <a:pt x="42" y="144"/>
                      <a:pt x="31" y="77"/>
                      <a:pt x="0" y="9"/>
                    </a:cubicBezTo>
                    <a:close/>
                  </a:path>
                </a:pathLst>
              </a:custGeom>
              <a:solidFill>
                <a:srgbClr val="000000"/>
              </a:solidFill>
              <a:ln>
                <a:noFill/>
              </a:ln>
              <a:extLst>
                <a:ext uri="{91240B29-F687-4F45-9708-019B960494DF}">
                  <a14:hiddenLine xmlns:a14="http://schemas.microsoft.com/office/drawing/2010/main" w="9525">
                    <a:solidFill>
                      <a:srgbClr val="000000"/>
                    </a:solidFill>
                    <a:round/>
                    <a:headEnd/>
                    <a:tailEnd/>
                  </a14:hiddenLine>
                </a:ext>
              </a:extLst>
            </p:spPr>
            <p:txBody>
              <a:bodyPr lIns="93247" tIns="46623" rIns="93247" bIns="46623"/>
              <a:lstStyle/>
              <a:p>
                <a:pPr defTabSz="914224" eaLnBrk="1" fontAlgn="auto" hangingPunct="1">
                  <a:spcBef>
                    <a:spcPts val="0"/>
                  </a:spcBef>
                  <a:spcAft>
                    <a:spcPts val="0"/>
                  </a:spcAft>
                  <a:defRPr/>
                </a:pPr>
                <a:endParaRPr lang="sl-SI" sz="1836" kern="0" dirty="0">
                  <a:solidFill>
                    <a:sysClr val="windowText" lastClr="000000"/>
                  </a:solidFill>
                  <a:latin typeface="+mn-lt"/>
                </a:endParaRPr>
              </a:p>
            </p:txBody>
          </p:sp>
          <p:sp>
            <p:nvSpPr>
              <p:cNvPr id="65" name="Freeform 43">
                <a:extLst>
                  <a:ext uri="{FF2B5EF4-FFF2-40B4-BE49-F238E27FC236}">
                    <a16:creationId xmlns:a16="http://schemas.microsoft.com/office/drawing/2014/main" id="{ABAC2608-3245-4EF3-8059-BD3A5807D510}"/>
                  </a:ext>
                </a:extLst>
              </p:cNvPr>
              <p:cNvSpPr>
                <a:spLocks/>
              </p:cNvSpPr>
              <p:nvPr/>
            </p:nvSpPr>
            <p:spPr bwMode="auto">
              <a:xfrm>
                <a:off x="10497451" y="3247286"/>
                <a:ext cx="63612" cy="293330"/>
              </a:xfrm>
              <a:custGeom>
                <a:avLst/>
                <a:gdLst>
                  <a:gd name="T0" fmla="*/ 33 w 40"/>
                  <a:gd name="T1" fmla="*/ 185 h 185"/>
                  <a:gd name="T2" fmla="*/ 5 w 40"/>
                  <a:gd name="T3" fmla="*/ 185 h 185"/>
                  <a:gd name="T4" fmla="*/ 0 w 40"/>
                  <a:gd name="T5" fmla="*/ 0 h 185"/>
                  <a:gd name="T6" fmla="*/ 40 w 40"/>
                  <a:gd name="T7" fmla="*/ 0 h 185"/>
                  <a:gd name="T8" fmla="*/ 33 w 40"/>
                  <a:gd name="T9" fmla="*/ 185 h 185"/>
                </a:gdLst>
                <a:ahLst/>
                <a:cxnLst>
                  <a:cxn ang="0">
                    <a:pos x="T0" y="T1"/>
                  </a:cxn>
                  <a:cxn ang="0">
                    <a:pos x="T2" y="T3"/>
                  </a:cxn>
                  <a:cxn ang="0">
                    <a:pos x="T4" y="T5"/>
                  </a:cxn>
                  <a:cxn ang="0">
                    <a:pos x="T6" y="T7"/>
                  </a:cxn>
                  <a:cxn ang="0">
                    <a:pos x="T8" y="T9"/>
                  </a:cxn>
                </a:cxnLst>
                <a:rect l="0" t="0" r="r" b="b"/>
                <a:pathLst>
                  <a:path w="40" h="185">
                    <a:moveTo>
                      <a:pt x="33" y="185"/>
                    </a:moveTo>
                    <a:lnTo>
                      <a:pt x="5" y="185"/>
                    </a:lnTo>
                    <a:lnTo>
                      <a:pt x="0" y="0"/>
                    </a:lnTo>
                    <a:lnTo>
                      <a:pt x="40" y="0"/>
                    </a:lnTo>
                    <a:lnTo>
                      <a:pt x="33" y="185"/>
                    </a:lnTo>
                    <a:close/>
                  </a:path>
                </a:pathLst>
              </a:custGeom>
              <a:solidFill>
                <a:srgbClr val="EB3C00"/>
              </a:solidFill>
              <a:ln>
                <a:noFill/>
              </a:ln>
              <a:extLst>
                <a:ext uri="{91240B29-F687-4F45-9708-019B960494DF}">
                  <a14:hiddenLine xmlns:a14="http://schemas.microsoft.com/office/drawing/2010/main" w="9525">
                    <a:solidFill>
                      <a:srgbClr val="000000"/>
                    </a:solidFill>
                    <a:round/>
                    <a:headEnd/>
                    <a:tailEnd/>
                  </a14:hiddenLine>
                </a:ext>
              </a:extLst>
            </p:spPr>
            <p:txBody>
              <a:bodyPr lIns="93247" tIns="46623" rIns="93247" bIns="46623"/>
              <a:lstStyle/>
              <a:p>
                <a:pPr defTabSz="914224" eaLnBrk="1" fontAlgn="auto" hangingPunct="1">
                  <a:spcBef>
                    <a:spcPts val="0"/>
                  </a:spcBef>
                  <a:spcAft>
                    <a:spcPts val="0"/>
                  </a:spcAft>
                  <a:defRPr/>
                </a:pPr>
                <a:endParaRPr lang="sl-SI" sz="1836" kern="0" dirty="0">
                  <a:solidFill>
                    <a:sysClr val="windowText" lastClr="000000"/>
                  </a:solidFill>
                  <a:latin typeface="+mn-lt"/>
                </a:endParaRPr>
              </a:p>
            </p:txBody>
          </p:sp>
          <p:sp>
            <p:nvSpPr>
              <p:cNvPr id="66" name="Freeform 44">
                <a:extLst>
                  <a:ext uri="{FF2B5EF4-FFF2-40B4-BE49-F238E27FC236}">
                    <a16:creationId xmlns:a16="http://schemas.microsoft.com/office/drawing/2014/main" id="{42DA392D-438F-4EA9-A644-3DDFE71DB668}"/>
                  </a:ext>
                </a:extLst>
              </p:cNvPr>
              <p:cNvSpPr>
                <a:spLocks/>
              </p:cNvSpPr>
              <p:nvPr/>
            </p:nvSpPr>
            <p:spPr bwMode="auto">
              <a:xfrm>
                <a:off x="10562990" y="3247286"/>
                <a:ext cx="65539" cy="293330"/>
              </a:xfrm>
              <a:custGeom>
                <a:avLst/>
                <a:gdLst>
                  <a:gd name="T0" fmla="*/ 37 w 41"/>
                  <a:gd name="T1" fmla="*/ 185 h 185"/>
                  <a:gd name="T2" fmla="*/ 8 w 41"/>
                  <a:gd name="T3" fmla="*/ 185 h 185"/>
                  <a:gd name="T4" fmla="*/ 0 w 41"/>
                  <a:gd name="T5" fmla="*/ 0 h 185"/>
                  <a:gd name="T6" fmla="*/ 41 w 41"/>
                  <a:gd name="T7" fmla="*/ 0 h 185"/>
                  <a:gd name="T8" fmla="*/ 37 w 41"/>
                  <a:gd name="T9" fmla="*/ 185 h 185"/>
                </a:gdLst>
                <a:ahLst/>
                <a:cxnLst>
                  <a:cxn ang="0">
                    <a:pos x="T0" y="T1"/>
                  </a:cxn>
                  <a:cxn ang="0">
                    <a:pos x="T2" y="T3"/>
                  </a:cxn>
                  <a:cxn ang="0">
                    <a:pos x="T4" y="T5"/>
                  </a:cxn>
                  <a:cxn ang="0">
                    <a:pos x="T6" y="T7"/>
                  </a:cxn>
                  <a:cxn ang="0">
                    <a:pos x="T8" y="T9"/>
                  </a:cxn>
                </a:cxnLst>
                <a:rect l="0" t="0" r="r" b="b"/>
                <a:pathLst>
                  <a:path w="41" h="185">
                    <a:moveTo>
                      <a:pt x="37" y="185"/>
                    </a:moveTo>
                    <a:lnTo>
                      <a:pt x="8" y="185"/>
                    </a:lnTo>
                    <a:lnTo>
                      <a:pt x="0" y="0"/>
                    </a:lnTo>
                    <a:lnTo>
                      <a:pt x="41" y="0"/>
                    </a:lnTo>
                    <a:lnTo>
                      <a:pt x="37" y="185"/>
                    </a:lnTo>
                    <a:close/>
                  </a:path>
                </a:pathLst>
              </a:custGeom>
              <a:solidFill>
                <a:srgbClr val="EB3C00"/>
              </a:solidFill>
              <a:ln>
                <a:noFill/>
              </a:ln>
              <a:extLst>
                <a:ext uri="{91240B29-F687-4F45-9708-019B960494DF}">
                  <a14:hiddenLine xmlns:a14="http://schemas.microsoft.com/office/drawing/2010/main" w="9525">
                    <a:solidFill>
                      <a:srgbClr val="000000"/>
                    </a:solidFill>
                    <a:round/>
                    <a:headEnd/>
                    <a:tailEnd/>
                  </a14:hiddenLine>
                </a:ext>
              </a:extLst>
            </p:spPr>
            <p:txBody>
              <a:bodyPr lIns="93247" tIns="46623" rIns="93247" bIns="46623"/>
              <a:lstStyle/>
              <a:p>
                <a:pPr defTabSz="914224" eaLnBrk="1" fontAlgn="auto" hangingPunct="1">
                  <a:spcBef>
                    <a:spcPts val="0"/>
                  </a:spcBef>
                  <a:spcAft>
                    <a:spcPts val="0"/>
                  </a:spcAft>
                  <a:defRPr/>
                </a:pPr>
                <a:endParaRPr lang="sl-SI" sz="1836" kern="0" dirty="0">
                  <a:solidFill>
                    <a:sysClr val="windowText" lastClr="000000"/>
                  </a:solidFill>
                  <a:latin typeface="+mn-lt"/>
                </a:endParaRPr>
              </a:p>
            </p:txBody>
          </p:sp>
          <p:sp>
            <p:nvSpPr>
              <p:cNvPr id="67" name="Freeform 45">
                <a:extLst>
                  <a:ext uri="{FF2B5EF4-FFF2-40B4-BE49-F238E27FC236}">
                    <a16:creationId xmlns:a16="http://schemas.microsoft.com/office/drawing/2014/main" id="{CF505850-6DF8-49C4-BBF1-93A645DF1912}"/>
                  </a:ext>
                </a:extLst>
              </p:cNvPr>
              <p:cNvSpPr>
                <a:spLocks/>
              </p:cNvSpPr>
              <p:nvPr/>
            </p:nvSpPr>
            <p:spPr bwMode="auto">
              <a:xfrm>
                <a:off x="10424202" y="3220269"/>
                <a:ext cx="32770" cy="36667"/>
              </a:xfrm>
              <a:custGeom>
                <a:avLst/>
                <a:gdLst>
                  <a:gd name="T0" fmla="*/ 0 w 25"/>
                  <a:gd name="T1" fmla="*/ 0 h 28"/>
                  <a:gd name="T2" fmla="*/ 0 w 25"/>
                  <a:gd name="T3" fmla="*/ 15 h 28"/>
                  <a:gd name="T4" fmla="*/ 13 w 25"/>
                  <a:gd name="T5" fmla="*/ 28 h 28"/>
                  <a:gd name="T6" fmla="*/ 25 w 25"/>
                  <a:gd name="T7" fmla="*/ 15 h 28"/>
                  <a:gd name="T8" fmla="*/ 25 w 25"/>
                  <a:gd name="T9" fmla="*/ 0 h 28"/>
                  <a:gd name="T10" fmla="*/ 0 w 25"/>
                  <a:gd name="T11" fmla="*/ 0 h 28"/>
                </a:gdLst>
                <a:ahLst/>
                <a:cxnLst>
                  <a:cxn ang="0">
                    <a:pos x="T0" y="T1"/>
                  </a:cxn>
                  <a:cxn ang="0">
                    <a:pos x="T2" y="T3"/>
                  </a:cxn>
                  <a:cxn ang="0">
                    <a:pos x="T4" y="T5"/>
                  </a:cxn>
                  <a:cxn ang="0">
                    <a:pos x="T6" y="T7"/>
                  </a:cxn>
                  <a:cxn ang="0">
                    <a:pos x="T8" y="T9"/>
                  </a:cxn>
                  <a:cxn ang="0">
                    <a:pos x="T10" y="T11"/>
                  </a:cxn>
                </a:cxnLst>
                <a:rect l="0" t="0" r="r" b="b"/>
                <a:pathLst>
                  <a:path w="25" h="28">
                    <a:moveTo>
                      <a:pt x="0" y="0"/>
                    </a:moveTo>
                    <a:cubicBezTo>
                      <a:pt x="0" y="15"/>
                      <a:pt x="0" y="15"/>
                      <a:pt x="0" y="15"/>
                    </a:cubicBezTo>
                    <a:cubicBezTo>
                      <a:pt x="0" y="22"/>
                      <a:pt x="6" y="28"/>
                      <a:pt x="13" y="28"/>
                    </a:cubicBezTo>
                    <a:cubicBezTo>
                      <a:pt x="20" y="28"/>
                      <a:pt x="25" y="22"/>
                      <a:pt x="25" y="15"/>
                    </a:cubicBezTo>
                    <a:cubicBezTo>
                      <a:pt x="25" y="0"/>
                      <a:pt x="25" y="0"/>
                      <a:pt x="25" y="0"/>
                    </a:cubicBezTo>
                    <a:lnTo>
                      <a:pt x="0" y="0"/>
                    </a:lnTo>
                    <a:close/>
                  </a:path>
                </a:pathLst>
              </a:custGeom>
              <a:solidFill>
                <a:srgbClr val="FFB900"/>
              </a:solidFill>
              <a:ln>
                <a:noFill/>
              </a:ln>
              <a:extLst>
                <a:ext uri="{91240B29-F687-4F45-9708-019B960494DF}">
                  <a14:hiddenLine xmlns:a14="http://schemas.microsoft.com/office/drawing/2010/main" w="9525">
                    <a:solidFill>
                      <a:srgbClr val="000000"/>
                    </a:solidFill>
                    <a:round/>
                    <a:headEnd/>
                    <a:tailEnd/>
                  </a14:hiddenLine>
                </a:ext>
              </a:extLst>
            </p:spPr>
            <p:txBody>
              <a:bodyPr lIns="93247" tIns="46623" rIns="93247" bIns="46623"/>
              <a:lstStyle/>
              <a:p>
                <a:pPr defTabSz="914224" eaLnBrk="1" fontAlgn="auto" hangingPunct="1">
                  <a:spcBef>
                    <a:spcPts val="0"/>
                  </a:spcBef>
                  <a:spcAft>
                    <a:spcPts val="0"/>
                  </a:spcAft>
                  <a:defRPr/>
                </a:pPr>
                <a:endParaRPr lang="sl-SI" sz="1836" kern="0" dirty="0">
                  <a:solidFill>
                    <a:sysClr val="windowText" lastClr="000000"/>
                  </a:solidFill>
                  <a:latin typeface="+mn-lt"/>
                </a:endParaRPr>
              </a:p>
            </p:txBody>
          </p:sp>
          <p:sp>
            <p:nvSpPr>
              <p:cNvPr id="68" name="Freeform 46">
                <a:extLst>
                  <a:ext uri="{FF2B5EF4-FFF2-40B4-BE49-F238E27FC236}">
                    <a16:creationId xmlns:a16="http://schemas.microsoft.com/office/drawing/2014/main" id="{94936EAF-0CFE-486E-AEE2-6CB7A3A2A7EB}"/>
                  </a:ext>
                </a:extLst>
              </p:cNvPr>
              <p:cNvSpPr>
                <a:spLocks/>
              </p:cNvSpPr>
              <p:nvPr/>
            </p:nvSpPr>
            <p:spPr bwMode="auto">
              <a:xfrm>
                <a:off x="10670936" y="3220269"/>
                <a:ext cx="32770" cy="36667"/>
              </a:xfrm>
              <a:custGeom>
                <a:avLst/>
                <a:gdLst>
                  <a:gd name="T0" fmla="*/ 0 w 26"/>
                  <a:gd name="T1" fmla="*/ 0 h 28"/>
                  <a:gd name="T2" fmla="*/ 0 w 26"/>
                  <a:gd name="T3" fmla="*/ 15 h 28"/>
                  <a:gd name="T4" fmla="*/ 13 w 26"/>
                  <a:gd name="T5" fmla="*/ 28 h 28"/>
                  <a:gd name="T6" fmla="*/ 26 w 26"/>
                  <a:gd name="T7" fmla="*/ 15 h 28"/>
                  <a:gd name="T8" fmla="*/ 26 w 26"/>
                  <a:gd name="T9" fmla="*/ 0 h 28"/>
                  <a:gd name="T10" fmla="*/ 0 w 26"/>
                  <a:gd name="T11" fmla="*/ 0 h 28"/>
                </a:gdLst>
                <a:ahLst/>
                <a:cxnLst>
                  <a:cxn ang="0">
                    <a:pos x="T0" y="T1"/>
                  </a:cxn>
                  <a:cxn ang="0">
                    <a:pos x="T2" y="T3"/>
                  </a:cxn>
                  <a:cxn ang="0">
                    <a:pos x="T4" y="T5"/>
                  </a:cxn>
                  <a:cxn ang="0">
                    <a:pos x="T6" y="T7"/>
                  </a:cxn>
                  <a:cxn ang="0">
                    <a:pos x="T8" y="T9"/>
                  </a:cxn>
                  <a:cxn ang="0">
                    <a:pos x="T10" y="T11"/>
                  </a:cxn>
                </a:cxnLst>
                <a:rect l="0" t="0" r="r" b="b"/>
                <a:pathLst>
                  <a:path w="26" h="28">
                    <a:moveTo>
                      <a:pt x="0" y="0"/>
                    </a:moveTo>
                    <a:cubicBezTo>
                      <a:pt x="0" y="15"/>
                      <a:pt x="0" y="15"/>
                      <a:pt x="0" y="15"/>
                    </a:cubicBezTo>
                    <a:cubicBezTo>
                      <a:pt x="0" y="22"/>
                      <a:pt x="6" y="28"/>
                      <a:pt x="13" y="28"/>
                    </a:cubicBezTo>
                    <a:cubicBezTo>
                      <a:pt x="20" y="28"/>
                      <a:pt x="26" y="22"/>
                      <a:pt x="26" y="15"/>
                    </a:cubicBezTo>
                    <a:cubicBezTo>
                      <a:pt x="26" y="0"/>
                      <a:pt x="26" y="0"/>
                      <a:pt x="26" y="0"/>
                    </a:cubicBezTo>
                    <a:lnTo>
                      <a:pt x="0" y="0"/>
                    </a:lnTo>
                    <a:close/>
                  </a:path>
                </a:pathLst>
              </a:custGeom>
              <a:solidFill>
                <a:srgbClr val="FFB900"/>
              </a:solidFill>
              <a:ln>
                <a:noFill/>
              </a:ln>
              <a:extLst>
                <a:ext uri="{91240B29-F687-4F45-9708-019B960494DF}">
                  <a14:hiddenLine xmlns:a14="http://schemas.microsoft.com/office/drawing/2010/main" w="9525">
                    <a:solidFill>
                      <a:srgbClr val="000000"/>
                    </a:solidFill>
                    <a:round/>
                    <a:headEnd/>
                    <a:tailEnd/>
                  </a14:hiddenLine>
                </a:ext>
              </a:extLst>
            </p:spPr>
            <p:txBody>
              <a:bodyPr lIns="93247" tIns="46623" rIns="93247" bIns="46623"/>
              <a:lstStyle/>
              <a:p>
                <a:pPr defTabSz="914224" eaLnBrk="1" fontAlgn="auto" hangingPunct="1">
                  <a:spcBef>
                    <a:spcPts val="0"/>
                  </a:spcBef>
                  <a:spcAft>
                    <a:spcPts val="0"/>
                  </a:spcAft>
                  <a:defRPr/>
                </a:pPr>
                <a:endParaRPr lang="sl-SI" sz="1836" kern="0" dirty="0">
                  <a:solidFill>
                    <a:sysClr val="windowText" lastClr="000000"/>
                  </a:solidFill>
                  <a:latin typeface="+mn-lt"/>
                </a:endParaRPr>
              </a:p>
            </p:txBody>
          </p:sp>
          <p:sp>
            <p:nvSpPr>
              <p:cNvPr id="69" name="Freeform 47">
                <a:extLst>
                  <a:ext uri="{FF2B5EF4-FFF2-40B4-BE49-F238E27FC236}">
                    <a16:creationId xmlns:a16="http://schemas.microsoft.com/office/drawing/2014/main" id="{957F52D4-C239-4328-B278-A621ECFEDDDE}"/>
                  </a:ext>
                </a:extLst>
              </p:cNvPr>
              <p:cNvSpPr>
                <a:spLocks/>
              </p:cNvSpPr>
              <p:nvPr/>
            </p:nvSpPr>
            <p:spPr bwMode="auto">
              <a:xfrm>
                <a:off x="10482030" y="2928869"/>
                <a:ext cx="161919" cy="318417"/>
              </a:xfrm>
              <a:custGeom>
                <a:avLst/>
                <a:gdLst>
                  <a:gd name="T0" fmla="*/ 67 w 102"/>
                  <a:gd name="T1" fmla="*/ 0 h 200"/>
                  <a:gd name="T2" fmla="*/ 51 w 102"/>
                  <a:gd name="T3" fmla="*/ 125 h 200"/>
                  <a:gd name="T4" fmla="*/ 35 w 102"/>
                  <a:gd name="T5" fmla="*/ 0 h 200"/>
                  <a:gd name="T6" fmla="*/ 0 w 102"/>
                  <a:gd name="T7" fmla="*/ 10 h 200"/>
                  <a:gd name="T8" fmla="*/ 3 w 102"/>
                  <a:gd name="T9" fmla="*/ 200 h 200"/>
                  <a:gd name="T10" fmla="*/ 100 w 102"/>
                  <a:gd name="T11" fmla="*/ 200 h 200"/>
                  <a:gd name="T12" fmla="*/ 102 w 102"/>
                  <a:gd name="T13" fmla="*/ 10 h 200"/>
                  <a:gd name="T14" fmla="*/ 67 w 102"/>
                  <a:gd name="T15" fmla="*/ 0 h 200"/>
                </a:gdLst>
                <a:ahLst/>
                <a:cxnLst>
                  <a:cxn ang="0">
                    <a:pos x="T0" y="T1"/>
                  </a:cxn>
                  <a:cxn ang="0">
                    <a:pos x="T2" y="T3"/>
                  </a:cxn>
                  <a:cxn ang="0">
                    <a:pos x="T4" y="T5"/>
                  </a:cxn>
                  <a:cxn ang="0">
                    <a:pos x="T6" y="T7"/>
                  </a:cxn>
                  <a:cxn ang="0">
                    <a:pos x="T8" y="T9"/>
                  </a:cxn>
                  <a:cxn ang="0">
                    <a:pos x="T10" y="T11"/>
                  </a:cxn>
                  <a:cxn ang="0">
                    <a:pos x="T12" y="T13"/>
                  </a:cxn>
                  <a:cxn ang="0">
                    <a:pos x="T14" y="T15"/>
                  </a:cxn>
                </a:cxnLst>
                <a:rect l="0" t="0" r="r" b="b"/>
                <a:pathLst>
                  <a:path w="102" h="200">
                    <a:moveTo>
                      <a:pt x="67" y="0"/>
                    </a:moveTo>
                    <a:lnTo>
                      <a:pt x="51" y="125"/>
                    </a:lnTo>
                    <a:lnTo>
                      <a:pt x="35" y="0"/>
                    </a:lnTo>
                    <a:lnTo>
                      <a:pt x="0" y="10"/>
                    </a:lnTo>
                    <a:lnTo>
                      <a:pt x="3" y="200"/>
                    </a:lnTo>
                    <a:lnTo>
                      <a:pt x="100" y="200"/>
                    </a:lnTo>
                    <a:lnTo>
                      <a:pt x="102" y="10"/>
                    </a:lnTo>
                    <a:lnTo>
                      <a:pt x="67" y="0"/>
                    </a:lnTo>
                    <a:close/>
                  </a:path>
                </a:pathLst>
              </a:custGeom>
              <a:solidFill>
                <a:srgbClr val="000000"/>
              </a:solidFill>
              <a:ln>
                <a:noFill/>
              </a:ln>
              <a:extLst>
                <a:ext uri="{91240B29-F687-4F45-9708-019B960494DF}">
                  <a14:hiddenLine xmlns:a14="http://schemas.microsoft.com/office/drawing/2010/main" w="9525">
                    <a:solidFill>
                      <a:srgbClr val="000000"/>
                    </a:solidFill>
                    <a:round/>
                    <a:headEnd/>
                    <a:tailEnd/>
                  </a14:hiddenLine>
                </a:ext>
              </a:extLst>
            </p:spPr>
            <p:txBody>
              <a:bodyPr lIns="93247" tIns="46623" rIns="93247" bIns="46623"/>
              <a:lstStyle/>
              <a:p>
                <a:pPr defTabSz="914224" eaLnBrk="1" fontAlgn="auto" hangingPunct="1">
                  <a:spcBef>
                    <a:spcPts val="0"/>
                  </a:spcBef>
                  <a:spcAft>
                    <a:spcPts val="0"/>
                  </a:spcAft>
                  <a:defRPr/>
                </a:pPr>
                <a:endParaRPr lang="sl-SI" sz="1836" kern="0" dirty="0">
                  <a:solidFill>
                    <a:sysClr val="windowText" lastClr="000000"/>
                  </a:solidFill>
                  <a:latin typeface="+mn-lt"/>
                </a:endParaRPr>
              </a:p>
            </p:txBody>
          </p:sp>
          <p:sp>
            <p:nvSpPr>
              <p:cNvPr id="70" name="Freeform 48">
                <a:extLst>
                  <a:ext uri="{FF2B5EF4-FFF2-40B4-BE49-F238E27FC236}">
                    <a16:creationId xmlns:a16="http://schemas.microsoft.com/office/drawing/2014/main" id="{3F102131-7781-4235-9DF3-6C81ABA0CC74}"/>
                  </a:ext>
                </a:extLst>
              </p:cNvPr>
              <p:cNvSpPr>
                <a:spLocks/>
              </p:cNvSpPr>
              <p:nvPr/>
            </p:nvSpPr>
            <p:spPr bwMode="auto">
              <a:xfrm>
                <a:off x="10605397" y="2838167"/>
                <a:ext cx="0" cy="1930"/>
              </a:xfrm>
              <a:custGeom>
                <a:avLst/>
                <a:gdLst>
                  <a:gd name="T0" fmla="*/ 1 h 1"/>
                  <a:gd name="T1" fmla="*/ 0 h 1"/>
                  <a:gd name="T2" fmla="*/ 1 h 1"/>
                </a:gdLst>
                <a:ahLst/>
                <a:cxnLst>
                  <a:cxn ang="0">
                    <a:pos x="0" y="T0"/>
                  </a:cxn>
                  <a:cxn ang="0">
                    <a:pos x="0" y="T1"/>
                  </a:cxn>
                  <a:cxn ang="0">
                    <a:pos x="0" y="T2"/>
                  </a:cxn>
                </a:cxnLst>
                <a:rect l="0" t="0" r="r" b="b"/>
                <a:pathLst>
                  <a:path h="1">
                    <a:moveTo>
                      <a:pt x="0" y="1"/>
                    </a:moveTo>
                    <a:cubicBezTo>
                      <a:pt x="0" y="0"/>
                      <a:pt x="0" y="0"/>
                      <a:pt x="0" y="0"/>
                    </a:cubicBezTo>
                    <a:cubicBezTo>
                      <a:pt x="0" y="0"/>
                      <a:pt x="0" y="0"/>
                      <a:pt x="0" y="1"/>
                    </a:cubicBezTo>
                    <a:close/>
                  </a:path>
                </a:pathLst>
              </a:custGeom>
              <a:solidFill>
                <a:srgbClr val="FFD60A"/>
              </a:solidFill>
              <a:ln>
                <a:noFill/>
              </a:ln>
              <a:extLst>
                <a:ext uri="{91240B29-F687-4F45-9708-019B960494DF}">
                  <a14:hiddenLine xmlns:a14="http://schemas.microsoft.com/office/drawing/2010/main" w="9525">
                    <a:solidFill>
                      <a:srgbClr val="000000"/>
                    </a:solidFill>
                    <a:round/>
                    <a:headEnd/>
                    <a:tailEnd/>
                  </a14:hiddenLine>
                </a:ext>
              </a:extLst>
            </p:spPr>
            <p:txBody>
              <a:bodyPr lIns="93247" tIns="46623" rIns="93247" bIns="46623"/>
              <a:lstStyle/>
              <a:p>
                <a:pPr defTabSz="914224" eaLnBrk="1" fontAlgn="auto" hangingPunct="1">
                  <a:spcBef>
                    <a:spcPts val="0"/>
                  </a:spcBef>
                  <a:spcAft>
                    <a:spcPts val="0"/>
                  </a:spcAft>
                  <a:defRPr/>
                </a:pPr>
                <a:endParaRPr lang="sl-SI" sz="1836" kern="0" dirty="0">
                  <a:solidFill>
                    <a:sysClr val="windowText" lastClr="000000"/>
                  </a:solidFill>
                  <a:latin typeface="+mn-lt"/>
                </a:endParaRPr>
              </a:p>
            </p:txBody>
          </p:sp>
          <p:sp>
            <p:nvSpPr>
              <p:cNvPr id="71" name="Freeform 49">
                <a:extLst>
                  <a:ext uri="{FF2B5EF4-FFF2-40B4-BE49-F238E27FC236}">
                    <a16:creationId xmlns:a16="http://schemas.microsoft.com/office/drawing/2014/main" id="{3B2B52A6-5004-4612-B3DE-C540C80904EC}"/>
                  </a:ext>
                </a:extLst>
              </p:cNvPr>
              <p:cNvSpPr>
                <a:spLocks/>
              </p:cNvSpPr>
              <p:nvPr/>
            </p:nvSpPr>
            <p:spPr bwMode="auto">
              <a:xfrm>
                <a:off x="10605397" y="2836238"/>
                <a:ext cx="0" cy="0"/>
              </a:xfrm>
              <a:custGeom>
                <a:avLst/>
                <a:gdLst/>
                <a:ahLst/>
                <a:cxnLst>
                  <a:cxn ang="0">
                    <a:pos x="0" y="0"/>
                  </a:cxn>
                  <a:cxn ang="0">
                    <a:pos x="0" y="0"/>
                  </a:cxn>
                  <a:cxn ang="0">
                    <a:pos x="0" y="0"/>
                  </a:cxn>
                </a:cxnLst>
                <a:rect l="0" t="0" r="r" b="b"/>
                <a:pathLst>
                  <a:path>
                    <a:moveTo>
                      <a:pt x="0" y="0"/>
                    </a:moveTo>
                    <a:cubicBezTo>
                      <a:pt x="0" y="0"/>
                      <a:pt x="0" y="0"/>
                      <a:pt x="0" y="0"/>
                    </a:cubicBezTo>
                    <a:cubicBezTo>
                      <a:pt x="0" y="0"/>
                      <a:pt x="0" y="0"/>
                      <a:pt x="0" y="0"/>
                    </a:cubicBezTo>
                    <a:close/>
                  </a:path>
                </a:pathLst>
              </a:custGeom>
              <a:solidFill>
                <a:srgbClr val="FFD60A"/>
              </a:solidFill>
              <a:ln>
                <a:noFill/>
              </a:ln>
              <a:extLst>
                <a:ext uri="{91240B29-F687-4F45-9708-019B960494DF}">
                  <a14:hiddenLine xmlns:a14="http://schemas.microsoft.com/office/drawing/2010/main" w="9525">
                    <a:solidFill>
                      <a:srgbClr val="000000"/>
                    </a:solidFill>
                    <a:round/>
                    <a:headEnd/>
                    <a:tailEnd/>
                  </a14:hiddenLine>
                </a:ext>
              </a:extLst>
            </p:spPr>
            <p:txBody>
              <a:bodyPr lIns="93247" tIns="46623" rIns="93247" bIns="46623"/>
              <a:lstStyle/>
              <a:p>
                <a:pPr defTabSz="914224" eaLnBrk="1" fontAlgn="auto" hangingPunct="1">
                  <a:spcBef>
                    <a:spcPts val="0"/>
                  </a:spcBef>
                  <a:spcAft>
                    <a:spcPts val="0"/>
                  </a:spcAft>
                  <a:defRPr/>
                </a:pPr>
                <a:endParaRPr lang="sl-SI" sz="1836" kern="0" dirty="0">
                  <a:solidFill>
                    <a:sysClr val="windowText" lastClr="000000"/>
                  </a:solidFill>
                  <a:latin typeface="+mn-lt"/>
                </a:endParaRPr>
              </a:p>
            </p:txBody>
          </p:sp>
          <p:sp>
            <p:nvSpPr>
              <p:cNvPr id="72" name="Freeform 50">
                <a:extLst>
                  <a:ext uri="{FF2B5EF4-FFF2-40B4-BE49-F238E27FC236}">
                    <a16:creationId xmlns:a16="http://schemas.microsoft.com/office/drawing/2014/main" id="{FD90F068-770A-406F-81B3-64CCB028A5E1}"/>
                  </a:ext>
                </a:extLst>
              </p:cNvPr>
              <p:cNvSpPr>
                <a:spLocks/>
              </p:cNvSpPr>
              <p:nvPr/>
            </p:nvSpPr>
            <p:spPr bwMode="auto">
              <a:xfrm>
                <a:off x="10601542" y="2834308"/>
                <a:ext cx="0" cy="0"/>
              </a:xfrm>
              <a:custGeom>
                <a:avLst/>
                <a:gdLst/>
                <a:ahLst/>
                <a:cxnLst>
                  <a:cxn ang="0">
                    <a:pos x="0" y="0"/>
                  </a:cxn>
                  <a:cxn ang="0">
                    <a:pos x="0" y="0"/>
                  </a:cxn>
                  <a:cxn ang="0">
                    <a:pos x="0" y="0"/>
                  </a:cxn>
                </a:cxnLst>
                <a:rect l="0" t="0" r="r" b="b"/>
                <a:pathLst>
                  <a:path>
                    <a:moveTo>
                      <a:pt x="0" y="0"/>
                    </a:moveTo>
                    <a:cubicBezTo>
                      <a:pt x="0" y="0"/>
                      <a:pt x="0" y="0"/>
                      <a:pt x="0" y="0"/>
                    </a:cubicBezTo>
                    <a:cubicBezTo>
                      <a:pt x="0" y="0"/>
                      <a:pt x="0" y="0"/>
                      <a:pt x="0" y="0"/>
                    </a:cubicBezTo>
                    <a:close/>
                  </a:path>
                </a:pathLst>
              </a:custGeom>
              <a:solidFill>
                <a:srgbClr val="FFD60A"/>
              </a:solidFill>
              <a:ln>
                <a:noFill/>
              </a:ln>
              <a:extLst>
                <a:ext uri="{91240B29-F687-4F45-9708-019B960494DF}">
                  <a14:hiddenLine xmlns:a14="http://schemas.microsoft.com/office/drawing/2010/main" w="9525">
                    <a:solidFill>
                      <a:srgbClr val="000000"/>
                    </a:solidFill>
                    <a:round/>
                    <a:headEnd/>
                    <a:tailEnd/>
                  </a14:hiddenLine>
                </a:ext>
              </a:extLst>
            </p:spPr>
            <p:txBody>
              <a:bodyPr lIns="93247" tIns="46623" rIns="93247" bIns="46623"/>
              <a:lstStyle/>
              <a:p>
                <a:pPr defTabSz="914224" eaLnBrk="1" fontAlgn="auto" hangingPunct="1">
                  <a:spcBef>
                    <a:spcPts val="0"/>
                  </a:spcBef>
                  <a:spcAft>
                    <a:spcPts val="0"/>
                  </a:spcAft>
                  <a:defRPr/>
                </a:pPr>
                <a:endParaRPr lang="sl-SI" sz="1836" kern="0" dirty="0">
                  <a:solidFill>
                    <a:sysClr val="windowText" lastClr="000000"/>
                  </a:solidFill>
                  <a:latin typeface="+mn-lt"/>
                </a:endParaRPr>
              </a:p>
            </p:txBody>
          </p:sp>
          <p:sp>
            <p:nvSpPr>
              <p:cNvPr id="73" name="Freeform 51">
                <a:extLst>
                  <a:ext uri="{FF2B5EF4-FFF2-40B4-BE49-F238E27FC236}">
                    <a16:creationId xmlns:a16="http://schemas.microsoft.com/office/drawing/2014/main" id="{D52A610F-EE83-494D-A7B2-9FAFECC92686}"/>
                  </a:ext>
                </a:extLst>
              </p:cNvPr>
              <p:cNvSpPr>
                <a:spLocks/>
              </p:cNvSpPr>
              <p:nvPr/>
            </p:nvSpPr>
            <p:spPr bwMode="auto">
              <a:xfrm>
                <a:off x="10603470" y="2836238"/>
                <a:ext cx="0" cy="0"/>
              </a:xfrm>
              <a:custGeom>
                <a:avLst/>
                <a:gdLst/>
                <a:ahLst/>
                <a:cxnLst>
                  <a:cxn ang="0">
                    <a:pos x="0" y="0"/>
                  </a:cxn>
                  <a:cxn ang="0">
                    <a:pos x="0" y="0"/>
                  </a:cxn>
                  <a:cxn ang="0">
                    <a:pos x="0" y="0"/>
                  </a:cxn>
                </a:cxnLst>
                <a:rect l="0" t="0" r="r" b="b"/>
                <a:pathLst>
                  <a:path>
                    <a:moveTo>
                      <a:pt x="0" y="0"/>
                    </a:moveTo>
                    <a:cubicBezTo>
                      <a:pt x="0" y="0"/>
                      <a:pt x="0" y="0"/>
                      <a:pt x="0" y="0"/>
                    </a:cubicBezTo>
                    <a:cubicBezTo>
                      <a:pt x="0" y="0"/>
                      <a:pt x="0" y="0"/>
                      <a:pt x="0" y="0"/>
                    </a:cubicBezTo>
                    <a:close/>
                  </a:path>
                </a:pathLst>
              </a:custGeom>
              <a:solidFill>
                <a:srgbClr val="FFD60A"/>
              </a:solidFill>
              <a:ln>
                <a:noFill/>
              </a:ln>
              <a:extLst>
                <a:ext uri="{91240B29-F687-4F45-9708-019B960494DF}">
                  <a14:hiddenLine xmlns:a14="http://schemas.microsoft.com/office/drawing/2010/main" w="9525">
                    <a:solidFill>
                      <a:srgbClr val="000000"/>
                    </a:solidFill>
                    <a:round/>
                    <a:headEnd/>
                    <a:tailEnd/>
                  </a14:hiddenLine>
                </a:ext>
              </a:extLst>
            </p:spPr>
            <p:txBody>
              <a:bodyPr lIns="93247" tIns="46623" rIns="93247" bIns="46623"/>
              <a:lstStyle/>
              <a:p>
                <a:pPr defTabSz="914224" eaLnBrk="1" fontAlgn="auto" hangingPunct="1">
                  <a:spcBef>
                    <a:spcPts val="0"/>
                  </a:spcBef>
                  <a:spcAft>
                    <a:spcPts val="0"/>
                  </a:spcAft>
                  <a:defRPr/>
                </a:pPr>
                <a:endParaRPr lang="sl-SI" sz="1836" kern="0" dirty="0">
                  <a:solidFill>
                    <a:sysClr val="windowText" lastClr="000000"/>
                  </a:solidFill>
                  <a:latin typeface="+mn-lt"/>
                </a:endParaRPr>
              </a:p>
            </p:txBody>
          </p:sp>
          <p:sp>
            <p:nvSpPr>
              <p:cNvPr id="74" name="Freeform 52">
                <a:extLst>
                  <a:ext uri="{FF2B5EF4-FFF2-40B4-BE49-F238E27FC236}">
                    <a16:creationId xmlns:a16="http://schemas.microsoft.com/office/drawing/2014/main" id="{682D33C9-986D-41C3-A5D3-3563B0F2A99C}"/>
                  </a:ext>
                </a:extLst>
              </p:cNvPr>
              <p:cNvSpPr>
                <a:spLocks/>
              </p:cNvSpPr>
              <p:nvPr/>
            </p:nvSpPr>
            <p:spPr bwMode="auto">
              <a:xfrm>
                <a:off x="10524437" y="2834308"/>
                <a:ext cx="0" cy="0"/>
              </a:xfrm>
              <a:custGeom>
                <a:avLst/>
                <a:gdLst/>
                <a:ahLst/>
                <a:cxnLst>
                  <a:cxn ang="0">
                    <a:pos x="0" y="0"/>
                  </a:cxn>
                  <a:cxn ang="0">
                    <a:pos x="0" y="0"/>
                  </a:cxn>
                  <a:cxn ang="0">
                    <a:pos x="0" y="0"/>
                  </a:cxn>
                </a:cxnLst>
                <a:rect l="0" t="0" r="r" b="b"/>
                <a:pathLst>
                  <a:path>
                    <a:moveTo>
                      <a:pt x="0" y="0"/>
                    </a:moveTo>
                    <a:cubicBezTo>
                      <a:pt x="0" y="0"/>
                      <a:pt x="0" y="0"/>
                      <a:pt x="0" y="0"/>
                    </a:cubicBezTo>
                    <a:cubicBezTo>
                      <a:pt x="0" y="0"/>
                      <a:pt x="0" y="0"/>
                      <a:pt x="0" y="0"/>
                    </a:cubicBezTo>
                    <a:close/>
                  </a:path>
                </a:pathLst>
              </a:custGeom>
              <a:solidFill>
                <a:srgbClr val="FFD60A"/>
              </a:solidFill>
              <a:ln>
                <a:noFill/>
              </a:ln>
              <a:extLst>
                <a:ext uri="{91240B29-F687-4F45-9708-019B960494DF}">
                  <a14:hiddenLine xmlns:a14="http://schemas.microsoft.com/office/drawing/2010/main" w="9525">
                    <a:solidFill>
                      <a:srgbClr val="000000"/>
                    </a:solidFill>
                    <a:round/>
                    <a:headEnd/>
                    <a:tailEnd/>
                  </a14:hiddenLine>
                </a:ext>
              </a:extLst>
            </p:spPr>
            <p:txBody>
              <a:bodyPr lIns="93247" tIns="46623" rIns="93247" bIns="46623"/>
              <a:lstStyle/>
              <a:p>
                <a:pPr defTabSz="914224" eaLnBrk="1" fontAlgn="auto" hangingPunct="1">
                  <a:spcBef>
                    <a:spcPts val="0"/>
                  </a:spcBef>
                  <a:spcAft>
                    <a:spcPts val="0"/>
                  </a:spcAft>
                  <a:defRPr/>
                </a:pPr>
                <a:endParaRPr lang="sl-SI" sz="1836" kern="0" dirty="0">
                  <a:solidFill>
                    <a:sysClr val="windowText" lastClr="000000"/>
                  </a:solidFill>
                  <a:latin typeface="+mn-lt"/>
                </a:endParaRPr>
              </a:p>
            </p:txBody>
          </p:sp>
          <p:sp>
            <p:nvSpPr>
              <p:cNvPr id="75" name="Freeform 53">
                <a:extLst>
                  <a:ext uri="{FF2B5EF4-FFF2-40B4-BE49-F238E27FC236}">
                    <a16:creationId xmlns:a16="http://schemas.microsoft.com/office/drawing/2014/main" id="{94CCEF30-B436-416D-86C8-951446F8082F}"/>
                  </a:ext>
                </a:extLst>
              </p:cNvPr>
              <p:cNvSpPr>
                <a:spLocks/>
              </p:cNvSpPr>
              <p:nvPr/>
            </p:nvSpPr>
            <p:spPr bwMode="auto">
              <a:xfrm>
                <a:off x="10605397" y="2840098"/>
                <a:ext cx="0" cy="1929"/>
              </a:xfrm>
              <a:custGeom>
                <a:avLst/>
                <a:gdLst>
                  <a:gd name="T0" fmla="*/ 1 h 1"/>
                  <a:gd name="T1" fmla="*/ 0 h 1"/>
                  <a:gd name="T2" fmla="*/ 1 h 1"/>
                </a:gdLst>
                <a:ahLst/>
                <a:cxnLst>
                  <a:cxn ang="0">
                    <a:pos x="0" y="T0"/>
                  </a:cxn>
                  <a:cxn ang="0">
                    <a:pos x="0" y="T1"/>
                  </a:cxn>
                  <a:cxn ang="0">
                    <a:pos x="0" y="T2"/>
                  </a:cxn>
                </a:cxnLst>
                <a:rect l="0" t="0" r="r" b="b"/>
                <a:pathLst>
                  <a:path h="1">
                    <a:moveTo>
                      <a:pt x="0" y="1"/>
                    </a:moveTo>
                    <a:cubicBezTo>
                      <a:pt x="0" y="1"/>
                      <a:pt x="0" y="0"/>
                      <a:pt x="0" y="0"/>
                    </a:cubicBezTo>
                    <a:cubicBezTo>
                      <a:pt x="0" y="0"/>
                      <a:pt x="0" y="1"/>
                      <a:pt x="0" y="1"/>
                    </a:cubicBezTo>
                    <a:close/>
                  </a:path>
                </a:pathLst>
              </a:custGeom>
              <a:solidFill>
                <a:srgbClr val="FFD60A"/>
              </a:solidFill>
              <a:ln>
                <a:noFill/>
              </a:ln>
              <a:extLst>
                <a:ext uri="{91240B29-F687-4F45-9708-019B960494DF}">
                  <a14:hiddenLine xmlns:a14="http://schemas.microsoft.com/office/drawing/2010/main" w="9525">
                    <a:solidFill>
                      <a:srgbClr val="000000"/>
                    </a:solidFill>
                    <a:round/>
                    <a:headEnd/>
                    <a:tailEnd/>
                  </a14:hiddenLine>
                </a:ext>
              </a:extLst>
            </p:spPr>
            <p:txBody>
              <a:bodyPr lIns="93247" tIns="46623" rIns="93247" bIns="46623"/>
              <a:lstStyle/>
              <a:p>
                <a:pPr defTabSz="914224" eaLnBrk="1" fontAlgn="auto" hangingPunct="1">
                  <a:spcBef>
                    <a:spcPts val="0"/>
                  </a:spcBef>
                  <a:spcAft>
                    <a:spcPts val="0"/>
                  </a:spcAft>
                  <a:defRPr/>
                </a:pPr>
                <a:endParaRPr lang="sl-SI" sz="1836" kern="0" dirty="0">
                  <a:solidFill>
                    <a:sysClr val="windowText" lastClr="000000"/>
                  </a:solidFill>
                  <a:latin typeface="+mn-lt"/>
                </a:endParaRPr>
              </a:p>
            </p:txBody>
          </p:sp>
          <p:sp>
            <p:nvSpPr>
              <p:cNvPr id="76" name="Freeform 54">
                <a:extLst>
                  <a:ext uri="{FF2B5EF4-FFF2-40B4-BE49-F238E27FC236}">
                    <a16:creationId xmlns:a16="http://schemas.microsoft.com/office/drawing/2014/main" id="{545645E5-58B2-4BC4-8657-39EDF479490E}"/>
                  </a:ext>
                </a:extLst>
              </p:cNvPr>
              <p:cNvSpPr>
                <a:spLocks/>
              </p:cNvSpPr>
              <p:nvPr/>
            </p:nvSpPr>
            <p:spPr bwMode="auto">
              <a:xfrm>
                <a:off x="10605397" y="2842027"/>
                <a:ext cx="0" cy="1930"/>
              </a:xfrm>
              <a:custGeom>
                <a:avLst/>
                <a:gdLst>
                  <a:gd name="T0" fmla="*/ 1 h 1"/>
                  <a:gd name="T1" fmla="*/ 0 h 1"/>
                  <a:gd name="T2" fmla="*/ 1 h 1"/>
                </a:gdLst>
                <a:ahLst/>
                <a:cxnLst>
                  <a:cxn ang="0">
                    <a:pos x="0" y="T0"/>
                  </a:cxn>
                  <a:cxn ang="0">
                    <a:pos x="0" y="T1"/>
                  </a:cxn>
                  <a:cxn ang="0">
                    <a:pos x="0" y="T2"/>
                  </a:cxn>
                </a:cxnLst>
                <a:rect l="0" t="0" r="r" b="b"/>
                <a:pathLst>
                  <a:path h="1">
                    <a:moveTo>
                      <a:pt x="0" y="1"/>
                    </a:moveTo>
                    <a:cubicBezTo>
                      <a:pt x="0" y="1"/>
                      <a:pt x="0" y="0"/>
                      <a:pt x="0" y="0"/>
                    </a:cubicBezTo>
                    <a:cubicBezTo>
                      <a:pt x="0" y="0"/>
                      <a:pt x="0" y="1"/>
                      <a:pt x="0" y="1"/>
                    </a:cubicBezTo>
                    <a:close/>
                  </a:path>
                </a:pathLst>
              </a:custGeom>
              <a:solidFill>
                <a:srgbClr val="FFD60A"/>
              </a:solidFill>
              <a:ln>
                <a:noFill/>
              </a:ln>
              <a:extLst>
                <a:ext uri="{91240B29-F687-4F45-9708-019B960494DF}">
                  <a14:hiddenLine xmlns:a14="http://schemas.microsoft.com/office/drawing/2010/main" w="9525">
                    <a:solidFill>
                      <a:srgbClr val="000000"/>
                    </a:solidFill>
                    <a:round/>
                    <a:headEnd/>
                    <a:tailEnd/>
                  </a14:hiddenLine>
                </a:ext>
              </a:extLst>
            </p:spPr>
            <p:txBody>
              <a:bodyPr lIns="93247" tIns="46623" rIns="93247" bIns="46623"/>
              <a:lstStyle/>
              <a:p>
                <a:pPr defTabSz="914224" eaLnBrk="1" fontAlgn="auto" hangingPunct="1">
                  <a:spcBef>
                    <a:spcPts val="0"/>
                  </a:spcBef>
                  <a:spcAft>
                    <a:spcPts val="0"/>
                  </a:spcAft>
                  <a:defRPr/>
                </a:pPr>
                <a:endParaRPr lang="sl-SI" sz="1836" kern="0" dirty="0">
                  <a:solidFill>
                    <a:sysClr val="windowText" lastClr="000000"/>
                  </a:solidFill>
                  <a:latin typeface="+mn-lt"/>
                </a:endParaRPr>
              </a:p>
            </p:txBody>
          </p:sp>
          <p:sp>
            <p:nvSpPr>
              <p:cNvPr id="77" name="Rectangle 55">
                <a:extLst>
                  <a:ext uri="{FF2B5EF4-FFF2-40B4-BE49-F238E27FC236}">
                    <a16:creationId xmlns:a16="http://schemas.microsoft.com/office/drawing/2014/main" id="{25FCABE6-9CF7-439E-BE11-6B885E7B1113}"/>
                  </a:ext>
                </a:extLst>
              </p:cNvPr>
              <p:cNvSpPr>
                <a:spLocks noChangeArrowheads="1"/>
              </p:cNvSpPr>
              <p:nvPr/>
            </p:nvSpPr>
            <p:spPr bwMode="auto">
              <a:xfrm>
                <a:off x="10601542" y="2832378"/>
                <a:ext cx="1928" cy="1929"/>
              </a:xfrm>
              <a:prstGeom prst="rect">
                <a:avLst/>
              </a:prstGeom>
              <a:solidFill>
                <a:srgbClr val="FFD60A"/>
              </a:solidFill>
              <a:ln>
                <a:noFill/>
              </a:ln>
              <a:extLst>
                <a:ext uri="{91240B29-F687-4F45-9708-019B960494DF}">
                  <a14:hiddenLine xmlns:a14="http://schemas.microsoft.com/office/drawing/2010/main" w="9525">
                    <a:solidFill>
                      <a:srgbClr val="000000"/>
                    </a:solidFill>
                    <a:miter lim="800000"/>
                    <a:headEnd/>
                    <a:tailEnd/>
                  </a14:hiddenLine>
                </a:ext>
              </a:extLst>
            </p:spPr>
            <p:txBody>
              <a:bodyPr lIns="93247" tIns="46623" rIns="93247" bIns="46623"/>
              <a:lstStyle/>
              <a:p>
                <a:pPr defTabSz="914224" eaLnBrk="1" fontAlgn="auto" hangingPunct="1">
                  <a:spcBef>
                    <a:spcPts val="0"/>
                  </a:spcBef>
                  <a:spcAft>
                    <a:spcPts val="0"/>
                  </a:spcAft>
                  <a:defRPr/>
                </a:pPr>
                <a:endParaRPr lang="sl-SI" sz="1836" kern="0" dirty="0">
                  <a:solidFill>
                    <a:sysClr val="windowText" lastClr="000000"/>
                  </a:solidFill>
                  <a:latin typeface="+mn-lt"/>
                </a:endParaRPr>
              </a:p>
            </p:txBody>
          </p:sp>
          <p:sp>
            <p:nvSpPr>
              <p:cNvPr id="78" name="Freeform 56">
                <a:extLst>
                  <a:ext uri="{FF2B5EF4-FFF2-40B4-BE49-F238E27FC236}">
                    <a16:creationId xmlns:a16="http://schemas.microsoft.com/office/drawing/2014/main" id="{70CC4E5F-0C9D-403A-9B31-B151E13A55B4}"/>
                  </a:ext>
                </a:extLst>
              </p:cNvPr>
              <p:cNvSpPr>
                <a:spLocks/>
              </p:cNvSpPr>
              <p:nvPr/>
            </p:nvSpPr>
            <p:spPr bwMode="auto">
              <a:xfrm>
                <a:off x="10520582" y="2842027"/>
                <a:ext cx="0" cy="0"/>
              </a:xfrm>
              <a:custGeom>
                <a:avLst/>
                <a:gdLst/>
                <a:ahLst/>
                <a:cxnLst>
                  <a:cxn ang="0">
                    <a:pos x="0" y="0"/>
                  </a:cxn>
                  <a:cxn ang="0">
                    <a:pos x="0" y="0"/>
                  </a:cxn>
                  <a:cxn ang="0">
                    <a:pos x="0" y="0"/>
                  </a:cxn>
                </a:cxnLst>
                <a:rect l="0" t="0" r="r" b="b"/>
                <a:pathLst>
                  <a:path>
                    <a:moveTo>
                      <a:pt x="0" y="0"/>
                    </a:moveTo>
                    <a:cubicBezTo>
                      <a:pt x="0" y="0"/>
                      <a:pt x="0" y="0"/>
                      <a:pt x="0" y="0"/>
                    </a:cubicBezTo>
                    <a:cubicBezTo>
                      <a:pt x="0" y="0"/>
                      <a:pt x="0" y="0"/>
                      <a:pt x="0" y="0"/>
                    </a:cubicBezTo>
                    <a:close/>
                  </a:path>
                </a:pathLst>
              </a:custGeom>
              <a:solidFill>
                <a:srgbClr val="FFD60A"/>
              </a:solidFill>
              <a:ln>
                <a:noFill/>
              </a:ln>
              <a:extLst>
                <a:ext uri="{91240B29-F687-4F45-9708-019B960494DF}">
                  <a14:hiddenLine xmlns:a14="http://schemas.microsoft.com/office/drawing/2010/main" w="9525">
                    <a:solidFill>
                      <a:srgbClr val="000000"/>
                    </a:solidFill>
                    <a:round/>
                    <a:headEnd/>
                    <a:tailEnd/>
                  </a14:hiddenLine>
                </a:ext>
              </a:extLst>
            </p:spPr>
            <p:txBody>
              <a:bodyPr lIns="93247" tIns="46623" rIns="93247" bIns="46623"/>
              <a:lstStyle/>
              <a:p>
                <a:pPr defTabSz="914224" eaLnBrk="1" fontAlgn="auto" hangingPunct="1">
                  <a:spcBef>
                    <a:spcPts val="0"/>
                  </a:spcBef>
                  <a:spcAft>
                    <a:spcPts val="0"/>
                  </a:spcAft>
                  <a:defRPr/>
                </a:pPr>
                <a:endParaRPr lang="sl-SI" sz="1836" kern="0" dirty="0">
                  <a:solidFill>
                    <a:sysClr val="windowText" lastClr="000000"/>
                  </a:solidFill>
                  <a:latin typeface="+mn-lt"/>
                </a:endParaRPr>
              </a:p>
            </p:txBody>
          </p:sp>
          <p:sp>
            <p:nvSpPr>
              <p:cNvPr id="79" name="Freeform 57">
                <a:extLst>
                  <a:ext uri="{FF2B5EF4-FFF2-40B4-BE49-F238E27FC236}">
                    <a16:creationId xmlns:a16="http://schemas.microsoft.com/office/drawing/2014/main" id="{5B09FB0B-D619-43BF-AA1D-C9F89B881B56}"/>
                  </a:ext>
                </a:extLst>
              </p:cNvPr>
              <p:cNvSpPr>
                <a:spLocks/>
              </p:cNvSpPr>
              <p:nvPr/>
            </p:nvSpPr>
            <p:spPr bwMode="auto">
              <a:xfrm>
                <a:off x="10522510" y="2836238"/>
                <a:ext cx="0" cy="0"/>
              </a:xfrm>
              <a:custGeom>
                <a:avLst/>
                <a:gdLst/>
                <a:ahLst/>
                <a:cxnLst>
                  <a:cxn ang="0">
                    <a:pos x="0" y="0"/>
                  </a:cxn>
                  <a:cxn ang="0">
                    <a:pos x="0" y="0"/>
                  </a:cxn>
                  <a:cxn ang="0">
                    <a:pos x="0" y="0"/>
                  </a:cxn>
                </a:cxnLst>
                <a:rect l="0" t="0" r="r" b="b"/>
                <a:pathLst>
                  <a:path>
                    <a:moveTo>
                      <a:pt x="0" y="0"/>
                    </a:moveTo>
                    <a:cubicBezTo>
                      <a:pt x="0" y="0"/>
                      <a:pt x="0" y="0"/>
                      <a:pt x="0" y="0"/>
                    </a:cubicBezTo>
                    <a:cubicBezTo>
                      <a:pt x="0" y="0"/>
                      <a:pt x="0" y="0"/>
                      <a:pt x="0" y="0"/>
                    </a:cubicBezTo>
                    <a:close/>
                  </a:path>
                </a:pathLst>
              </a:custGeom>
              <a:solidFill>
                <a:srgbClr val="FFD60A"/>
              </a:solidFill>
              <a:ln>
                <a:noFill/>
              </a:ln>
              <a:extLst>
                <a:ext uri="{91240B29-F687-4F45-9708-019B960494DF}">
                  <a14:hiddenLine xmlns:a14="http://schemas.microsoft.com/office/drawing/2010/main" w="9525">
                    <a:solidFill>
                      <a:srgbClr val="000000"/>
                    </a:solidFill>
                    <a:round/>
                    <a:headEnd/>
                    <a:tailEnd/>
                  </a14:hiddenLine>
                </a:ext>
              </a:extLst>
            </p:spPr>
            <p:txBody>
              <a:bodyPr lIns="93247" tIns="46623" rIns="93247" bIns="46623"/>
              <a:lstStyle/>
              <a:p>
                <a:pPr defTabSz="914224" eaLnBrk="1" fontAlgn="auto" hangingPunct="1">
                  <a:spcBef>
                    <a:spcPts val="0"/>
                  </a:spcBef>
                  <a:spcAft>
                    <a:spcPts val="0"/>
                  </a:spcAft>
                  <a:defRPr/>
                </a:pPr>
                <a:endParaRPr lang="sl-SI" sz="1836" kern="0" dirty="0">
                  <a:solidFill>
                    <a:sysClr val="windowText" lastClr="000000"/>
                  </a:solidFill>
                  <a:latin typeface="+mn-lt"/>
                </a:endParaRPr>
              </a:p>
            </p:txBody>
          </p:sp>
          <p:sp>
            <p:nvSpPr>
              <p:cNvPr id="80" name="Freeform 58">
                <a:extLst>
                  <a:ext uri="{FF2B5EF4-FFF2-40B4-BE49-F238E27FC236}">
                    <a16:creationId xmlns:a16="http://schemas.microsoft.com/office/drawing/2014/main" id="{969B2058-66AC-4AE0-9DF5-E6BFBBDD085F}"/>
                  </a:ext>
                </a:extLst>
              </p:cNvPr>
              <p:cNvSpPr>
                <a:spLocks/>
              </p:cNvSpPr>
              <p:nvPr/>
            </p:nvSpPr>
            <p:spPr bwMode="auto">
              <a:xfrm>
                <a:off x="10522510" y="2836238"/>
                <a:ext cx="0" cy="0"/>
              </a:xfrm>
              <a:custGeom>
                <a:avLst/>
                <a:gdLst>
                  <a:gd name="T0" fmla="*/ 0 h 1"/>
                  <a:gd name="T1" fmla="*/ 1 h 1"/>
                  <a:gd name="T2" fmla="*/ 0 h 1"/>
                </a:gdLst>
                <a:ahLst/>
                <a:cxnLst>
                  <a:cxn ang="0">
                    <a:pos x="0" y="T0"/>
                  </a:cxn>
                  <a:cxn ang="0">
                    <a:pos x="0" y="T1"/>
                  </a:cxn>
                  <a:cxn ang="0">
                    <a:pos x="0" y="T2"/>
                  </a:cxn>
                </a:cxnLst>
                <a:rect l="0" t="0" r="r" b="b"/>
                <a:pathLst>
                  <a:path h="1">
                    <a:moveTo>
                      <a:pt x="0" y="0"/>
                    </a:moveTo>
                    <a:cubicBezTo>
                      <a:pt x="0" y="1"/>
                      <a:pt x="0" y="1"/>
                      <a:pt x="0" y="1"/>
                    </a:cubicBezTo>
                    <a:cubicBezTo>
                      <a:pt x="0" y="1"/>
                      <a:pt x="0" y="1"/>
                      <a:pt x="0" y="0"/>
                    </a:cubicBezTo>
                    <a:close/>
                  </a:path>
                </a:pathLst>
              </a:custGeom>
              <a:solidFill>
                <a:srgbClr val="FFD60A"/>
              </a:solidFill>
              <a:ln>
                <a:noFill/>
              </a:ln>
              <a:extLst>
                <a:ext uri="{91240B29-F687-4F45-9708-019B960494DF}">
                  <a14:hiddenLine xmlns:a14="http://schemas.microsoft.com/office/drawing/2010/main" w="9525">
                    <a:solidFill>
                      <a:srgbClr val="000000"/>
                    </a:solidFill>
                    <a:round/>
                    <a:headEnd/>
                    <a:tailEnd/>
                  </a14:hiddenLine>
                </a:ext>
              </a:extLst>
            </p:spPr>
            <p:txBody>
              <a:bodyPr lIns="93247" tIns="46623" rIns="93247" bIns="46623"/>
              <a:lstStyle/>
              <a:p>
                <a:pPr defTabSz="914224" eaLnBrk="1" fontAlgn="auto" hangingPunct="1">
                  <a:spcBef>
                    <a:spcPts val="0"/>
                  </a:spcBef>
                  <a:spcAft>
                    <a:spcPts val="0"/>
                  </a:spcAft>
                  <a:defRPr/>
                </a:pPr>
                <a:endParaRPr lang="sl-SI" sz="1836" kern="0" dirty="0">
                  <a:solidFill>
                    <a:sysClr val="windowText" lastClr="000000"/>
                  </a:solidFill>
                  <a:latin typeface="+mn-lt"/>
                </a:endParaRPr>
              </a:p>
            </p:txBody>
          </p:sp>
          <p:sp>
            <p:nvSpPr>
              <p:cNvPr id="81" name="Freeform 59">
                <a:extLst>
                  <a:ext uri="{FF2B5EF4-FFF2-40B4-BE49-F238E27FC236}">
                    <a16:creationId xmlns:a16="http://schemas.microsoft.com/office/drawing/2014/main" id="{4ED34461-2640-4ABF-9B3E-90F77987EF86}"/>
                  </a:ext>
                </a:extLst>
              </p:cNvPr>
              <p:cNvSpPr>
                <a:spLocks/>
              </p:cNvSpPr>
              <p:nvPr/>
            </p:nvSpPr>
            <p:spPr bwMode="auto">
              <a:xfrm>
                <a:off x="10520582" y="2838167"/>
                <a:ext cx="0" cy="1930"/>
              </a:xfrm>
              <a:custGeom>
                <a:avLst/>
                <a:gdLst>
                  <a:gd name="T0" fmla="*/ 0 h 1"/>
                  <a:gd name="T1" fmla="*/ 1 h 1"/>
                  <a:gd name="T2" fmla="*/ 0 h 1"/>
                </a:gdLst>
                <a:ahLst/>
                <a:cxnLst>
                  <a:cxn ang="0">
                    <a:pos x="0" y="T0"/>
                  </a:cxn>
                  <a:cxn ang="0">
                    <a:pos x="0" y="T1"/>
                  </a:cxn>
                  <a:cxn ang="0">
                    <a:pos x="0" y="T2"/>
                  </a:cxn>
                </a:cxnLst>
                <a:rect l="0" t="0" r="r" b="b"/>
                <a:pathLst>
                  <a:path h="1">
                    <a:moveTo>
                      <a:pt x="0" y="0"/>
                    </a:moveTo>
                    <a:cubicBezTo>
                      <a:pt x="0" y="0"/>
                      <a:pt x="0" y="1"/>
                      <a:pt x="0" y="1"/>
                    </a:cubicBezTo>
                    <a:cubicBezTo>
                      <a:pt x="0" y="1"/>
                      <a:pt x="0" y="0"/>
                      <a:pt x="0" y="0"/>
                    </a:cubicBezTo>
                    <a:close/>
                  </a:path>
                </a:pathLst>
              </a:custGeom>
              <a:solidFill>
                <a:srgbClr val="FFD60A"/>
              </a:solidFill>
              <a:ln>
                <a:noFill/>
              </a:ln>
              <a:extLst>
                <a:ext uri="{91240B29-F687-4F45-9708-019B960494DF}">
                  <a14:hiddenLine xmlns:a14="http://schemas.microsoft.com/office/drawing/2010/main" w="9525">
                    <a:solidFill>
                      <a:srgbClr val="000000"/>
                    </a:solidFill>
                    <a:round/>
                    <a:headEnd/>
                    <a:tailEnd/>
                  </a14:hiddenLine>
                </a:ext>
              </a:extLst>
            </p:spPr>
            <p:txBody>
              <a:bodyPr lIns="93247" tIns="46623" rIns="93247" bIns="46623"/>
              <a:lstStyle/>
              <a:p>
                <a:pPr defTabSz="914224" eaLnBrk="1" fontAlgn="auto" hangingPunct="1">
                  <a:spcBef>
                    <a:spcPts val="0"/>
                  </a:spcBef>
                  <a:spcAft>
                    <a:spcPts val="0"/>
                  </a:spcAft>
                  <a:defRPr/>
                </a:pPr>
                <a:endParaRPr lang="sl-SI" sz="1836" kern="0" dirty="0">
                  <a:solidFill>
                    <a:sysClr val="windowText" lastClr="000000"/>
                  </a:solidFill>
                  <a:latin typeface="+mn-lt"/>
                </a:endParaRPr>
              </a:p>
            </p:txBody>
          </p:sp>
          <p:sp>
            <p:nvSpPr>
              <p:cNvPr id="82" name="Freeform 60">
                <a:extLst>
                  <a:ext uri="{FF2B5EF4-FFF2-40B4-BE49-F238E27FC236}">
                    <a16:creationId xmlns:a16="http://schemas.microsoft.com/office/drawing/2014/main" id="{F2DC252D-8BA2-49ED-9818-02FF331C6DAD}"/>
                  </a:ext>
                </a:extLst>
              </p:cNvPr>
              <p:cNvSpPr>
                <a:spLocks/>
              </p:cNvSpPr>
              <p:nvPr/>
            </p:nvSpPr>
            <p:spPr bwMode="auto">
              <a:xfrm>
                <a:off x="10512872" y="2828519"/>
                <a:ext cx="100236" cy="88771"/>
              </a:xfrm>
              <a:custGeom>
                <a:avLst/>
                <a:gdLst>
                  <a:gd name="T0" fmla="*/ 74 w 78"/>
                  <a:gd name="T1" fmla="*/ 17 h 70"/>
                  <a:gd name="T2" fmla="*/ 72 w 78"/>
                  <a:gd name="T3" fmla="*/ 17 h 70"/>
                  <a:gd name="T4" fmla="*/ 72 w 78"/>
                  <a:gd name="T5" fmla="*/ 12 h 70"/>
                  <a:gd name="T6" fmla="*/ 72 w 78"/>
                  <a:gd name="T7" fmla="*/ 11 h 70"/>
                  <a:gd name="T8" fmla="*/ 72 w 78"/>
                  <a:gd name="T9" fmla="*/ 10 h 70"/>
                  <a:gd name="T10" fmla="*/ 72 w 78"/>
                  <a:gd name="T11" fmla="*/ 9 h 70"/>
                  <a:gd name="T12" fmla="*/ 72 w 78"/>
                  <a:gd name="T13" fmla="*/ 9 h 70"/>
                  <a:gd name="T14" fmla="*/ 72 w 78"/>
                  <a:gd name="T15" fmla="*/ 8 h 70"/>
                  <a:gd name="T16" fmla="*/ 72 w 78"/>
                  <a:gd name="T17" fmla="*/ 7 h 70"/>
                  <a:gd name="T18" fmla="*/ 72 w 78"/>
                  <a:gd name="T19" fmla="*/ 7 h 70"/>
                  <a:gd name="T20" fmla="*/ 71 w 78"/>
                  <a:gd name="T21" fmla="*/ 5 h 70"/>
                  <a:gd name="T22" fmla="*/ 71 w 78"/>
                  <a:gd name="T23" fmla="*/ 5 h 70"/>
                  <a:gd name="T24" fmla="*/ 70 w 78"/>
                  <a:gd name="T25" fmla="*/ 4 h 70"/>
                  <a:gd name="T26" fmla="*/ 70 w 78"/>
                  <a:gd name="T27" fmla="*/ 4 h 70"/>
                  <a:gd name="T28" fmla="*/ 69 w 78"/>
                  <a:gd name="T29" fmla="*/ 3 h 70"/>
                  <a:gd name="T30" fmla="*/ 69 w 78"/>
                  <a:gd name="T31" fmla="*/ 3 h 70"/>
                  <a:gd name="T32" fmla="*/ 63 w 78"/>
                  <a:gd name="T33" fmla="*/ 3 h 70"/>
                  <a:gd name="T34" fmla="*/ 52 w 78"/>
                  <a:gd name="T35" fmla="*/ 1 h 70"/>
                  <a:gd name="T36" fmla="*/ 32 w 78"/>
                  <a:gd name="T37" fmla="*/ 3 h 70"/>
                  <a:gd name="T38" fmla="*/ 11 w 78"/>
                  <a:gd name="T39" fmla="*/ 0 h 70"/>
                  <a:gd name="T40" fmla="*/ 8 w 78"/>
                  <a:gd name="T41" fmla="*/ 4 h 70"/>
                  <a:gd name="T42" fmla="*/ 8 w 78"/>
                  <a:gd name="T43" fmla="*/ 4 h 70"/>
                  <a:gd name="T44" fmla="*/ 7 w 78"/>
                  <a:gd name="T45" fmla="*/ 5 h 70"/>
                  <a:gd name="T46" fmla="*/ 7 w 78"/>
                  <a:gd name="T47" fmla="*/ 6 h 70"/>
                  <a:gd name="T48" fmla="*/ 7 w 78"/>
                  <a:gd name="T49" fmla="*/ 7 h 70"/>
                  <a:gd name="T50" fmla="*/ 7 w 78"/>
                  <a:gd name="T51" fmla="*/ 7 h 70"/>
                  <a:gd name="T52" fmla="*/ 6 w 78"/>
                  <a:gd name="T53" fmla="*/ 8 h 70"/>
                  <a:gd name="T54" fmla="*/ 6 w 78"/>
                  <a:gd name="T55" fmla="*/ 9 h 70"/>
                  <a:gd name="T56" fmla="*/ 6 w 78"/>
                  <a:gd name="T57" fmla="*/ 10 h 70"/>
                  <a:gd name="T58" fmla="*/ 6 w 78"/>
                  <a:gd name="T59" fmla="*/ 10 h 70"/>
                  <a:gd name="T60" fmla="*/ 6 w 78"/>
                  <a:gd name="T61" fmla="*/ 12 h 70"/>
                  <a:gd name="T62" fmla="*/ 6 w 78"/>
                  <a:gd name="T63" fmla="*/ 17 h 70"/>
                  <a:gd name="T64" fmla="*/ 5 w 78"/>
                  <a:gd name="T65" fmla="*/ 17 h 70"/>
                  <a:gd name="T66" fmla="*/ 0 w 78"/>
                  <a:gd name="T67" fmla="*/ 22 h 70"/>
                  <a:gd name="T68" fmla="*/ 0 w 78"/>
                  <a:gd name="T69" fmla="*/ 35 h 70"/>
                  <a:gd name="T70" fmla="*/ 6 w 78"/>
                  <a:gd name="T71" fmla="*/ 40 h 70"/>
                  <a:gd name="T72" fmla="*/ 24 w 78"/>
                  <a:gd name="T73" fmla="*/ 70 h 70"/>
                  <a:gd name="T74" fmla="*/ 54 w 78"/>
                  <a:gd name="T75" fmla="*/ 70 h 70"/>
                  <a:gd name="T76" fmla="*/ 72 w 78"/>
                  <a:gd name="T77" fmla="*/ 40 h 70"/>
                  <a:gd name="T78" fmla="*/ 78 w 78"/>
                  <a:gd name="T79" fmla="*/ 35 h 70"/>
                  <a:gd name="T80" fmla="*/ 78 w 78"/>
                  <a:gd name="T81" fmla="*/ 22 h 70"/>
                  <a:gd name="T82" fmla="*/ 74 w 78"/>
                  <a:gd name="T83" fmla="*/ 17 h 70"/>
                </a:gdLst>
                <a:ahLst/>
                <a:cxnLst>
                  <a:cxn ang="0">
                    <a:pos x="T0" y="T1"/>
                  </a:cxn>
                  <a:cxn ang="0">
                    <a:pos x="T2" y="T3"/>
                  </a:cxn>
                  <a:cxn ang="0">
                    <a:pos x="T4" y="T5"/>
                  </a:cxn>
                  <a:cxn ang="0">
                    <a:pos x="T6" y="T7"/>
                  </a:cxn>
                  <a:cxn ang="0">
                    <a:pos x="T8" y="T9"/>
                  </a:cxn>
                  <a:cxn ang="0">
                    <a:pos x="T10" y="T11"/>
                  </a:cxn>
                  <a:cxn ang="0">
                    <a:pos x="T12" y="T13"/>
                  </a:cxn>
                  <a:cxn ang="0">
                    <a:pos x="T14" y="T15"/>
                  </a:cxn>
                  <a:cxn ang="0">
                    <a:pos x="T16" y="T17"/>
                  </a:cxn>
                  <a:cxn ang="0">
                    <a:pos x="T18" y="T19"/>
                  </a:cxn>
                  <a:cxn ang="0">
                    <a:pos x="T20" y="T21"/>
                  </a:cxn>
                  <a:cxn ang="0">
                    <a:pos x="T22" y="T23"/>
                  </a:cxn>
                  <a:cxn ang="0">
                    <a:pos x="T24" y="T25"/>
                  </a:cxn>
                  <a:cxn ang="0">
                    <a:pos x="T26" y="T27"/>
                  </a:cxn>
                  <a:cxn ang="0">
                    <a:pos x="T28" y="T29"/>
                  </a:cxn>
                  <a:cxn ang="0">
                    <a:pos x="T30" y="T31"/>
                  </a:cxn>
                  <a:cxn ang="0">
                    <a:pos x="T32" y="T33"/>
                  </a:cxn>
                  <a:cxn ang="0">
                    <a:pos x="T34" y="T35"/>
                  </a:cxn>
                  <a:cxn ang="0">
                    <a:pos x="T36" y="T37"/>
                  </a:cxn>
                  <a:cxn ang="0">
                    <a:pos x="T38" y="T39"/>
                  </a:cxn>
                  <a:cxn ang="0">
                    <a:pos x="T40" y="T41"/>
                  </a:cxn>
                  <a:cxn ang="0">
                    <a:pos x="T42" y="T43"/>
                  </a:cxn>
                  <a:cxn ang="0">
                    <a:pos x="T44" y="T45"/>
                  </a:cxn>
                  <a:cxn ang="0">
                    <a:pos x="T46" y="T47"/>
                  </a:cxn>
                  <a:cxn ang="0">
                    <a:pos x="T48" y="T49"/>
                  </a:cxn>
                  <a:cxn ang="0">
                    <a:pos x="T50" y="T51"/>
                  </a:cxn>
                  <a:cxn ang="0">
                    <a:pos x="T52" y="T53"/>
                  </a:cxn>
                  <a:cxn ang="0">
                    <a:pos x="T54" y="T55"/>
                  </a:cxn>
                  <a:cxn ang="0">
                    <a:pos x="T56" y="T57"/>
                  </a:cxn>
                  <a:cxn ang="0">
                    <a:pos x="T58" y="T59"/>
                  </a:cxn>
                  <a:cxn ang="0">
                    <a:pos x="T60" y="T61"/>
                  </a:cxn>
                  <a:cxn ang="0">
                    <a:pos x="T62" y="T63"/>
                  </a:cxn>
                  <a:cxn ang="0">
                    <a:pos x="T64" y="T65"/>
                  </a:cxn>
                  <a:cxn ang="0">
                    <a:pos x="T66" y="T67"/>
                  </a:cxn>
                  <a:cxn ang="0">
                    <a:pos x="T68" y="T69"/>
                  </a:cxn>
                  <a:cxn ang="0">
                    <a:pos x="T70" y="T71"/>
                  </a:cxn>
                  <a:cxn ang="0">
                    <a:pos x="T72" y="T73"/>
                  </a:cxn>
                  <a:cxn ang="0">
                    <a:pos x="T74" y="T75"/>
                  </a:cxn>
                  <a:cxn ang="0">
                    <a:pos x="T76" y="T77"/>
                  </a:cxn>
                  <a:cxn ang="0">
                    <a:pos x="T78" y="T79"/>
                  </a:cxn>
                  <a:cxn ang="0">
                    <a:pos x="T80" y="T81"/>
                  </a:cxn>
                  <a:cxn ang="0">
                    <a:pos x="T82" y="T83"/>
                  </a:cxn>
                </a:cxnLst>
                <a:rect l="0" t="0" r="r" b="b"/>
                <a:pathLst>
                  <a:path w="78" h="70">
                    <a:moveTo>
                      <a:pt x="74" y="17"/>
                    </a:moveTo>
                    <a:cubicBezTo>
                      <a:pt x="74" y="17"/>
                      <a:pt x="73" y="17"/>
                      <a:pt x="72" y="17"/>
                    </a:cubicBezTo>
                    <a:cubicBezTo>
                      <a:pt x="72" y="12"/>
                      <a:pt x="72" y="12"/>
                      <a:pt x="72" y="12"/>
                    </a:cubicBezTo>
                    <a:cubicBezTo>
                      <a:pt x="72" y="12"/>
                      <a:pt x="72" y="11"/>
                      <a:pt x="72" y="11"/>
                    </a:cubicBezTo>
                    <a:cubicBezTo>
                      <a:pt x="72" y="10"/>
                      <a:pt x="72" y="10"/>
                      <a:pt x="72" y="10"/>
                    </a:cubicBezTo>
                    <a:cubicBezTo>
                      <a:pt x="72" y="10"/>
                      <a:pt x="72" y="9"/>
                      <a:pt x="72" y="9"/>
                    </a:cubicBezTo>
                    <a:cubicBezTo>
                      <a:pt x="72" y="9"/>
                      <a:pt x="72" y="9"/>
                      <a:pt x="72" y="9"/>
                    </a:cubicBezTo>
                    <a:cubicBezTo>
                      <a:pt x="72" y="8"/>
                      <a:pt x="72" y="8"/>
                      <a:pt x="72" y="8"/>
                    </a:cubicBezTo>
                    <a:cubicBezTo>
                      <a:pt x="72" y="8"/>
                      <a:pt x="72" y="7"/>
                      <a:pt x="72" y="7"/>
                    </a:cubicBezTo>
                    <a:cubicBezTo>
                      <a:pt x="72" y="7"/>
                      <a:pt x="72" y="7"/>
                      <a:pt x="72" y="7"/>
                    </a:cubicBezTo>
                    <a:cubicBezTo>
                      <a:pt x="71" y="6"/>
                      <a:pt x="71" y="6"/>
                      <a:pt x="71" y="5"/>
                    </a:cubicBezTo>
                    <a:cubicBezTo>
                      <a:pt x="71" y="5"/>
                      <a:pt x="71" y="5"/>
                      <a:pt x="71" y="5"/>
                    </a:cubicBezTo>
                    <a:cubicBezTo>
                      <a:pt x="71" y="4"/>
                      <a:pt x="70" y="4"/>
                      <a:pt x="70" y="4"/>
                    </a:cubicBezTo>
                    <a:cubicBezTo>
                      <a:pt x="70" y="4"/>
                      <a:pt x="70" y="4"/>
                      <a:pt x="70" y="4"/>
                    </a:cubicBezTo>
                    <a:cubicBezTo>
                      <a:pt x="70" y="3"/>
                      <a:pt x="70" y="3"/>
                      <a:pt x="69" y="3"/>
                    </a:cubicBezTo>
                    <a:cubicBezTo>
                      <a:pt x="69" y="3"/>
                      <a:pt x="69" y="3"/>
                      <a:pt x="69" y="3"/>
                    </a:cubicBezTo>
                    <a:cubicBezTo>
                      <a:pt x="68" y="3"/>
                      <a:pt x="66" y="3"/>
                      <a:pt x="63" y="3"/>
                    </a:cubicBezTo>
                    <a:cubicBezTo>
                      <a:pt x="59" y="3"/>
                      <a:pt x="55" y="2"/>
                      <a:pt x="52" y="1"/>
                    </a:cubicBezTo>
                    <a:cubicBezTo>
                      <a:pt x="47" y="2"/>
                      <a:pt x="40" y="3"/>
                      <a:pt x="32" y="3"/>
                    </a:cubicBezTo>
                    <a:cubicBezTo>
                      <a:pt x="24" y="3"/>
                      <a:pt x="16" y="2"/>
                      <a:pt x="11" y="0"/>
                    </a:cubicBezTo>
                    <a:cubicBezTo>
                      <a:pt x="10" y="1"/>
                      <a:pt x="9" y="3"/>
                      <a:pt x="8" y="4"/>
                    </a:cubicBezTo>
                    <a:cubicBezTo>
                      <a:pt x="8" y="4"/>
                      <a:pt x="8" y="4"/>
                      <a:pt x="8" y="4"/>
                    </a:cubicBezTo>
                    <a:cubicBezTo>
                      <a:pt x="8" y="5"/>
                      <a:pt x="8" y="5"/>
                      <a:pt x="7" y="5"/>
                    </a:cubicBezTo>
                    <a:cubicBezTo>
                      <a:pt x="7" y="6"/>
                      <a:pt x="7" y="6"/>
                      <a:pt x="7" y="6"/>
                    </a:cubicBezTo>
                    <a:cubicBezTo>
                      <a:pt x="7" y="6"/>
                      <a:pt x="7" y="6"/>
                      <a:pt x="7" y="7"/>
                    </a:cubicBezTo>
                    <a:cubicBezTo>
                      <a:pt x="7" y="7"/>
                      <a:pt x="7" y="7"/>
                      <a:pt x="7" y="7"/>
                    </a:cubicBezTo>
                    <a:cubicBezTo>
                      <a:pt x="7" y="8"/>
                      <a:pt x="6" y="8"/>
                      <a:pt x="6" y="8"/>
                    </a:cubicBezTo>
                    <a:cubicBezTo>
                      <a:pt x="6" y="8"/>
                      <a:pt x="6" y="9"/>
                      <a:pt x="6" y="9"/>
                    </a:cubicBezTo>
                    <a:cubicBezTo>
                      <a:pt x="6" y="9"/>
                      <a:pt x="6" y="10"/>
                      <a:pt x="6" y="10"/>
                    </a:cubicBezTo>
                    <a:cubicBezTo>
                      <a:pt x="6" y="10"/>
                      <a:pt x="6" y="10"/>
                      <a:pt x="6" y="10"/>
                    </a:cubicBezTo>
                    <a:cubicBezTo>
                      <a:pt x="6" y="11"/>
                      <a:pt x="6" y="11"/>
                      <a:pt x="6" y="12"/>
                    </a:cubicBezTo>
                    <a:cubicBezTo>
                      <a:pt x="6" y="17"/>
                      <a:pt x="6" y="17"/>
                      <a:pt x="6" y="17"/>
                    </a:cubicBezTo>
                    <a:cubicBezTo>
                      <a:pt x="6" y="17"/>
                      <a:pt x="5" y="17"/>
                      <a:pt x="5" y="17"/>
                    </a:cubicBezTo>
                    <a:cubicBezTo>
                      <a:pt x="2" y="17"/>
                      <a:pt x="0" y="20"/>
                      <a:pt x="0" y="22"/>
                    </a:cubicBezTo>
                    <a:cubicBezTo>
                      <a:pt x="0" y="35"/>
                      <a:pt x="0" y="35"/>
                      <a:pt x="0" y="35"/>
                    </a:cubicBezTo>
                    <a:cubicBezTo>
                      <a:pt x="0" y="38"/>
                      <a:pt x="3" y="40"/>
                      <a:pt x="6" y="40"/>
                    </a:cubicBezTo>
                    <a:cubicBezTo>
                      <a:pt x="6" y="40"/>
                      <a:pt x="16" y="70"/>
                      <a:pt x="24" y="70"/>
                    </a:cubicBezTo>
                    <a:cubicBezTo>
                      <a:pt x="54" y="70"/>
                      <a:pt x="54" y="70"/>
                      <a:pt x="54" y="70"/>
                    </a:cubicBezTo>
                    <a:cubicBezTo>
                      <a:pt x="63" y="70"/>
                      <a:pt x="72" y="40"/>
                      <a:pt x="72" y="40"/>
                    </a:cubicBezTo>
                    <a:cubicBezTo>
                      <a:pt x="76" y="40"/>
                      <a:pt x="78" y="38"/>
                      <a:pt x="78" y="35"/>
                    </a:cubicBezTo>
                    <a:cubicBezTo>
                      <a:pt x="78" y="22"/>
                      <a:pt x="78" y="22"/>
                      <a:pt x="78" y="22"/>
                    </a:cubicBezTo>
                    <a:cubicBezTo>
                      <a:pt x="78" y="20"/>
                      <a:pt x="77" y="18"/>
                      <a:pt x="74" y="17"/>
                    </a:cubicBezTo>
                    <a:close/>
                  </a:path>
                </a:pathLst>
              </a:custGeom>
              <a:solidFill>
                <a:srgbClr val="FFB900"/>
              </a:solidFill>
              <a:ln>
                <a:noFill/>
              </a:ln>
              <a:extLst>
                <a:ext uri="{91240B29-F687-4F45-9708-019B960494DF}">
                  <a14:hiddenLine xmlns:a14="http://schemas.microsoft.com/office/drawing/2010/main" w="9525">
                    <a:solidFill>
                      <a:srgbClr val="000000"/>
                    </a:solidFill>
                    <a:round/>
                    <a:headEnd/>
                    <a:tailEnd/>
                  </a14:hiddenLine>
                </a:ext>
              </a:extLst>
            </p:spPr>
            <p:txBody>
              <a:bodyPr lIns="93247" tIns="46623" rIns="93247" bIns="46623"/>
              <a:lstStyle/>
              <a:p>
                <a:pPr defTabSz="914224" eaLnBrk="1" fontAlgn="auto" hangingPunct="1">
                  <a:spcBef>
                    <a:spcPts val="0"/>
                  </a:spcBef>
                  <a:spcAft>
                    <a:spcPts val="0"/>
                  </a:spcAft>
                  <a:defRPr/>
                </a:pPr>
                <a:endParaRPr lang="sl-SI" sz="1836" kern="0" dirty="0">
                  <a:solidFill>
                    <a:sysClr val="windowText" lastClr="000000"/>
                  </a:solidFill>
                  <a:latin typeface="+mn-lt"/>
                </a:endParaRPr>
              </a:p>
            </p:txBody>
          </p:sp>
          <p:sp>
            <p:nvSpPr>
              <p:cNvPr id="83" name="Freeform 61">
                <a:extLst>
                  <a:ext uri="{FF2B5EF4-FFF2-40B4-BE49-F238E27FC236}">
                    <a16:creationId xmlns:a16="http://schemas.microsoft.com/office/drawing/2014/main" id="{ED01C454-28A2-42AD-859A-1A5B0B1FCA8A}"/>
                  </a:ext>
                </a:extLst>
              </p:cNvPr>
              <p:cNvSpPr>
                <a:spLocks noEditPoints="1"/>
              </p:cNvSpPr>
              <p:nvPr/>
            </p:nvSpPr>
            <p:spPr bwMode="auto">
              <a:xfrm>
                <a:off x="10522510" y="2845886"/>
                <a:ext cx="84815" cy="27017"/>
              </a:xfrm>
              <a:custGeom>
                <a:avLst/>
                <a:gdLst>
                  <a:gd name="T0" fmla="*/ 66 w 67"/>
                  <a:gd name="T1" fmla="*/ 2 h 22"/>
                  <a:gd name="T2" fmla="*/ 49 w 67"/>
                  <a:gd name="T3" fmla="*/ 1 h 22"/>
                  <a:gd name="T4" fmla="*/ 33 w 67"/>
                  <a:gd name="T5" fmla="*/ 5 h 22"/>
                  <a:gd name="T6" fmla="*/ 17 w 67"/>
                  <a:gd name="T7" fmla="*/ 1 h 22"/>
                  <a:gd name="T8" fmla="*/ 0 w 67"/>
                  <a:gd name="T9" fmla="*/ 2 h 22"/>
                  <a:gd name="T10" fmla="*/ 0 w 67"/>
                  <a:gd name="T11" fmla="*/ 4 h 22"/>
                  <a:gd name="T12" fmla="*/ 2 w 67"/>
                  <a:gd name="T13" fmla="*/ 7 h 22"/>
                  <a:gd name="T14" fmla="*/ 4 w 67"/>
                  <a:gd name="T15" fmla="*/ 12 h 22"/>
                  <a:gd name="T16" fmla="*/ 20 w 67"/>
                  <a:gd name="T17" fmla="*/ 21 h 22"/>
                  <a:gd name="T18" fmla="*/ 31 w 67"/>
                  <a:gd name="T19" fmla="*/ 9 h 22"/>
                  <a:gd name="T20" fmla="*/ 33 w 67"/>
                  <a:gd name="T21" fmla="*/ 8 h 22"/>
                  <a:gd name="T22" fmla="*/ 36 w 67"/>
                  <a:gd name="T23" fmla="*/ 9 h 22"/>
                  <a:gd name="T24" fmla="*/ 47 w 67"/>
                  <a:gd name="T25" fmla="*/ 21 h 22"/>
                  <a:gd name="T26" fmla="*/ 62 w 67"/>
                  <a:gd name="T27" fmla="*/ 12 h 22"/>
                  <a:gd name="T28" fmla="*/ 64 w 67"/>
                  <a:gd name="T29" fmla="*/ 7 h 22"/>
                  <a:gd name="T30" fmla="*/ 66 w 67"/>
                  <a:gd name="T31" fmla="*/ 4 h 22"/>
                  <a:gd name="T32" fmla="*/ 66 w 67"/>
                  <a:gd name="T33" fmla="*/ 2 h 22"/>
                  <a:gd name="T34" fmla="*/ 25 w 67"/>
                  <a:gd name="T35" fmla="*/ 16 h 22"/>
                  <a:gd name="T36" fmla="*/ 13 w 67"/>
                  <a:gd name="T37" fmla="*/ 19 h 22"/>
                  <a:gd name="T38" fmla="*/ 6 w 67"/>
                  <a:gd name="T39" fmla="*/ 8 h 22"/>
                  <a:gd name="T40" fmla="*/ 18 w 67"/>
                  <a:gd name="T41" fmla="*/ 3 h 22"/>
                  <a:gd name="T42" fmla="*/ 26 w 67"/>
                  <a:gd name="T43" fmla="*/ 5 h 22"/>
                  <a:gd name="T44" fmla="*/ 25 w 67"/>
                  <a:gd name="T45" fmla="*/ 16 h 22"/>
                  <a:gd name="T46" fmla="*/ 53 w 67"/>
                  <a:gd name="T47" fmla="*/ 19 h 22"/>
                  <a:gd name="T48" fmla="*/ 41 w 67"/>
                  <a:gd name="T49" fmla="*/ 16 h 22"/>
                  <a:gd name="T50" fmla="*/ 41 w 67"/>
                  <a:gd name="T51" fmla="*/ 5 h 22"/>
                  <a:gd name="T52" fmla="*/ 49 w 67"/>
                  <a:gd name="T53" fmla="*/ 3 h 22"/>
                  <a:gd name="T54" fmla="*/ 61 w 67"/>
                  <a:gd name="T55" fmla="*/ 8 h 22"/>
                  <a:gd name="T56" fmla="*/ 53 w 67"/>
                  <a:gd name="T57" fmla="*/ 19 h 22"/>
                </a:gdLst>
                <a:ahLst/>
                <a:cxnLst>
                  <a:cxn ang="0">
                    <a:pos x="T0" y="T1"/>
                  </a:cxn>
                  <a:cxn ang="0">
                    <a:pos x="T2" y="T3"/>
                  </a:cxn>
                  <a:cxn ang="0">
                    <a:pos x="T4" y="T5"/>
                  </a:cxn>
                  <a:cxn ang="0">
                    <a:pos x="T6" y="T7"/>
                  </a:cxn>
                  <a:cxn ang="0">
                    <a:pos x="T8" y="T9"/>
                  </a:cxn>
                  <a:cxn ang="0">
                    <a:pos x="T10" y="T11"/>
                  </a:cxn>
                  <a:cxn ang="0">
                    <a:pos x="T12" y="T13"/>
                  </a:cxn>
                  <a:cxn ang="0">
                    <a:pos x="T14" y="T15"/>
                  </a:cxn>
                  <a:cxn ang="0">
                    <a:pos x="T16" y="T17"/>
                  </a:cxn>
                  <a:cxn ang="0">
                    <a:pos x="T18" y="T19"/>
                  </a:cxn>
                  <a:cxn ang="0">
                    <a:pos x="T20" y="T21"/>
                  </a:cxn>
                  <a:cxn ang="0">
                    <a:pos x="T22" y="T23"/>
                  </a:cxn>
                  <a:cxn ang="0">
                    <a:pos x="T24" y="T25"/>
                  </a:cxn>
                  <a:cxn ang="0">
                    <a:pos x="T26" y="T27"/>
                  </a:cxn>
                  <a:cxn ang="0">
                    <a:pos x="T28" y="T29"/>
                  </a:cxn>
                  <a:cxn ang="0">
                    <a:pos x="T30" y="T31"/>
                  </a:cxn>
                  <a:cxn ang="0">
                    <a:pos x="T32" y="T33"/>
                  </a:cxn>
                  <a:cxn ang="0">
                    <a:pos x="T34" y="T35"/>
                  </a:cxn>
                  <a:cxn ang="0">
                    <a:pos x="T36" y="T37"/>
                  </a:cxn>
                  <a:cxn ang="0">
                    <a:pos x="T38" y="T39"/>
                  </a:cxn>
                  <a:cxn ang="0">
                    <a:pos x="T40" y="T41"/>
                  </a:cxn>
                  <a:cxn ang="0">
                    <a:pos x="T42" y="T43"/>
                  </a:cxn>
                  <a:cxn ang="0">
                    <a:pos x="T44" y="T45"/>
                  </a:cxn>
                  <a:cxn ang="0">
                    <a:pos x="T46" y="T47"/>
                  </a:cxn>
                  <a:cxn ang="0">
                    <a:pos x="T48" y="T49"/>
                  </a:cxn>
                  <a:cxn ang="0">
                    <a:pos x="T50" y="T51"/>
                  </a:cxn>
                  <a:cxn ang="0">
                    <a:pos x="T52" y="T53"/>
                  </a:cxn>
                  <a:cxn ang="0">
                    <a:pos x="T54" y="T55"/>
                  </a:cxn>
                  <a:cxn ang="0">
                    <a:pos x="T56" y="T57"/>
                  </a:cxn>
                </a:cxnLst>
                <a:rect l="0" t="0" r="r" b="b"/>
                <a:pathLst>
                  <a:path w="67" h="22">
                    <a:moveTo>
                      <a:pt x="66" y="2"/>
                    </a:moveTo>
                    <a:cubicBezTo>
                      <a:pt x="66" y="2"/>
                      <a:pt x="56" y="0"/>
                      <a:pt x="49" y="1"/>
                    </a:cubicBezTo>
                    <a:cubicBezTo>
                      <a:pt x="42" y="2"/>
                      <a:pt x="37" y="5"/>
                      <a:pt x="33" y="5"/>
                    </a:cubicBezTo>
                    <a:cubicBezTo>
                      <a:pt x="30" y="5"/>
                      <a:pt x="24" y="2"/>
                      <a:pt x="17" y="1"/>
                    </a:cubicBezTo>
                    <a:cubicBezTo>
                      <a:pt x="10" y="0"/>
                      <a:pt x="0" y="2"/>
                      <a:pt x="0" y="2"/>
                    </a:cubicBezTo>
                    <a:cubicBezTo>
                      <a:pt x="0" y="2"/>
                      <a:pt x="0" y="3"/>
                      <a:pt x="0" y="4"/>
                    </a:cubicBezTo>
                    <a:cubicBezTo>
                      <a:pt x="1" y="5"/>
                      <a:pt x="1" y="6"/>
                      <a:pt x="2" y="7"/>
                    </a:cubicBezTo>
                    <a:cubicBezTo>
                      <a:pt x="4" y="8"/>
                      <a:pt x="4" y="12"/>
                      <a:pt x="4" y="12"/>
                    </a:cubicBezTo>
                    <a:cubicBezTo>
                      <a:pt x="6" y="20"/>
                      <a:pt x="12" y="22"/>
                      <a:pt x="20" y="21"/>
                    </a:cubicBezTo>
                    <a:cubicBezTo>
                      <a:pt x="28" y="19"/>
                      <a:pt x="30" y="11"/>
                      <a:pt x="31" y="9"/>
                    </a:cubicBezTo>
                    <a:cubicBezTo>
                      <a:pt x="32" y="8"/>
                      <a:pt x="33" y="8"/>
                      <a:pt x="33" y="8"/>
                    </a:cubicBezTo>
                    <a:cubicBezTo>
                      <a:pt x="33" y="8"/>
                      <a:pt x="35" y="8"/>
                      <a:pt x="36" y="9"/>
                    </a:cubicBezTo>
                    <a:cubicBezTo>
                      <a:pt x="37" y="11"/>
                      <a:pt x="39" y="19"/>
                      <a:pt x="47" y="21"/>
                    </a:cubicBezTo>
                    <a:cubicBezTo>
                      <a:pt x="55" y="22"/>
                      <a:pt x="61" y="20"/>
                      <a:pt x="62" y="12"/>
                    </a:cubicBezTo>
                    <a:cubicBezTo>
                      <a:pt x="62" y="12"/>
                      <a:pt x="62" y="8"/>
                      <a:pt x="64" y="7"/>
                    </a:cubicBezTo>
                    <a:cubicBezTo>
                      <a:pt x="66" y="6"/>
                      <a:pt x="66" y="5"/>
                      <a:pt x="66" y="4"/>
                    </a:cubicBezTo>
                    <a:cubicBezTo>
                      <a:pt x="66" y="3"/>
                      <a:pt x="67" y="2"/>
                      <a:pt x="66" y="2"/>
                    </a:cubicBezTo>
                    <a:close/>
                    <a:moveTo>
                      <a:pt x="25" y="16"/>
                    </a:moveTo>
                    <a:cubicBezTo>
                      <a:pt x="23" y="19"/>
                      <a:pt x="19" y="20"/>
                      <a:pt x="13" y="19"/>
                    </a:cubicBezTo>
                    <a:cubicBezTo>
                      <a:pt x="8" y="18"/>
                      <a:pt x="6" y="14"/>
                      <a:pt x="6" y="8"/>
                    </a:cubicBezTo>
                    <a:cubicBezTo>
                      <a:pt x="6" y="1"/>
                      <a:pt x="18" y="3"/>
                      <a:pt x="18" y="3"/>
                    </a:cubicBezTo>
                    <a:cubicBezTo>
                      <a:pt x="22" y="4"/>
                      <a:pt x="22" y="4"/>
                      <a:pt x="26" y="5"/>
                    </a:cubicBezTo>
                    <a:cubicBezTo>
                      <a:pt x="30" y="6"/>
                      <a:pt x="27" y="13"/>
                      <a:pt x="25" y="16"/>
                    </a:cubicBezTo>
                    <a:close/>
                    <a:moveTo>
                      <a:pt x="53" y="19"/>
                    </a:moveTo>
                    <a:cubicBezTo>
                      <a:pt x="48" y="20"/>
                      <a:pt x="44" y="19"/>
                      <a:pt x="41" y="16"/>
                    </a:cubicBezTo>
                    <a:cubicBezTo>
                      <a:pt x="39" y="13"/>
                      <a:pt x="37" y="6"/>
                      <a:pt x="41" y="5"/>
                    </a:cubicBezTo>
                    <a:cubicBezTo>
                      <a:pt x="44" y="4"/>
                      <a:pt x="44" y="4"/>
                      <a:pt x="49" y="3"/>
                    </a:cubicBezTo>
                    <a:cubicBezTo>
                      <a:pt x="49" y="3"/>
                      <a:pt x="61" y="1"/>
                      <a:pt x="61" y="8"/>
                    </a:cubicBezTo>
                    <a:cubicBezTo>
                      <a:pt x="61" y="14"/>
                      <a:pt x="59" y="18"/>
                      <a:pt x="53" y="19"/>
                    </a:cubicBezTo>
                    <a:close/>
                  </a:path>
                </a:pathLst>
              </a:custGeom>
              <a:solidFill>
                <a:srgbClr val="000000"/>
              </a:solidFill>
              <a:ln>
                <a:noFill/>
              </a:ln>
              <a:extLst>
                <a:ext uri="{91240B29-F687-4F45-9708-019B960494DF}">
                  <a14:hiddenLine xmlns:a14="http://schemas.microsoft.com/office/drawing/2010/main" w="9525">
                    <a:solidFill>
                      <a:srgbClr val="000000"/>
                    </a:solidFill>
                    <a:round/>
                    <a:headEnd/>
                    <a:tailEnd/>
                  </a14:hiddenLine>
                </a:ext>
              </a:extLst>
            </p:spPr>
            <p:txBody>
              <a:bodyPr lIns="93247" tIns="46623" rIns="93247" bIns="46623"/>
              <a:lstStyle/>
              <a:p>
                <a:pPr defTabSz="914224" eaLnBrk="1" fontAlgn="auto" hangingPunct="1">
                  <a:spcBef>
                    <a:spcPts val="0"/>
                  </a:spcBef>
                  <a:spcAft>
                    <a:spcPts val="0"/>
                  </a:spcAft>
                  <a:defRPr/>
                </a:pPr>
                <a:endParaRPr lang="sl-SI" sz="1836" kern="0" dirty="0">
                  <a:solidFill>
                    <a:sysClr val="windowText" lastClr="000000"/>
                  </a:solidFill>
                  <a:latin typeface="+mn-lt"/>
                </a:endParaRPr>
              </a:p>
            </p:txBody>
          </p:sp>
          <p:sp>
            <p:nvSpPr>
              <p:cNvPr id="84" name="Oval 62">
                <a:extLst>
                  <a:ext uri="{FF2B5EF4-FFF2-40B4-BE49-F238E27FC236}">
                    <a16:creationId xmlns:a16="http://schemas.microsoft.com/office/drawing/2014/main" id="{FC335A2A-4F91-4BC8-A239-F5CC3D3B8F49}"/>
                  </a:ext>
                </a:extLst>
              </p:cNvPr>
              <p:cNvSpPr>
                <a:spLocks noChangeArrowheads="1"/>
              </p:cNvSpPr>
              <p:nvPr/>
            </p:nvSpPr>
            <p:spPr bwMode="auto">
              <a:xfrm>
                <a:off x="10524437" y="2849746"/>
                <a:ext cx="0" cy="3860"/>
              </a:xfrm>
              <a:prstGeom prst="ellipse">
                <a:avLst/>
              </a:prstGeom>
              <a:solidFill>
                <a:srgbClr val="FFFFFF"/>
              </a:solidFill>
              <a:ln>
                <a:noFill/>
              </a:ln>
              <a:extLst>
                <a:ext uri="{91240B29-F687-4F45-9708-019B960494DF}">
                  <a14:hiddenLine xmlns:a14="http://schemas.microsoft.com/office/drawing/2010/main" w="9525">
                    <a:solidFill>
                      <a:srgbClr val="000000"/>
                    </a:solidFill>
                    <a:round/>
                    <a:headEnd/>
                    <a:tailEnd/>
                  </a14:hiddenLine>
                </a:ext>
              </a:extLst>
            </p:spPr>
            <p:txBody>
              <a:bodyPr lIns="93247" tIns="46623" rIns="93247" bIns="46623"/>
              <a:lstStyle/>
              <a:p>
                <a:pPr defTabSz="914224" eaLnBrk="1" fontAlgn="auto" hangingPunct="1">
                  <a:spcBef>
                    <a:spcPts val="0"/>
                  </a:spcBef>
                  <a:spcAft>
                    <a:spcPts val="0"/>
                  </a:spcAft>
                  <a:defRPr/>
                </a:pPr>
                <a:endParaRPr lang="sl-SI" sz="1836" kern="0" dirty="0">
                  <a:solidFill>
                    <a:sysClr val="windowText" lastClr="000000"/>
                  </a:solidFill>
                  <a:latin typeface="+mn-lt"/>
                </a:endParaRPr>
              </a:p>
            </p:txBody>
          </p:sp>
          <p:sp>
            <p:nvSpPr>
              <p:cNvPr id="85" name="Oval 63">
                <a:extLst>
                  <a:ext uri="{FF2B5EF4-FFF2-40B4-BE49-F238E27FC236}">
                    <a16:creationId xmlns:a16="http://schemas.microsoft.com/office/drawing/2014/main" id="{D2E8050B-6694-4188-80BA-565583B40BA3}"/>
                  </a:ext>
                </a:extLst>
              </p:cNvPr>
              <p:cNvSpPr>
                <a:spLocks noChangeArrowheads="1"/>
              </p:cNvSpPr>
              <p:nvPr/>
            </p:nvSpPr>
            <p:spPr bwMode="auto">
              <a:xfrm>
                <a:off x="10601542" y="2849746"/>
                <a:ext cx="3855" cy="3860"/>
              </a:xfrm>
              <a:prstGeom prst="ellipse">
                <a:avLst/>
              </a:prstGeom>
              <a:solidFill>
                <a:srgbClr val="FFFFFF"/>
              </a:solidFill>
              <a:ln>
                <a:noFill/>
              </a:ln>
              <a:extLst>
                <a:ext uri="{91240B29-F687-4F45-9708-019B960494DF}">
                  <a14:hiddenLine xmlns:a14="http://schemas.microsoft.com/office/drawing/2010/main" w="9525">
                    <a:solidFill>
                      <a:srgbClr val="000000"/>
                    </a:solidFill>
                    <a:round/>
                    <a:headEnd/>
                    <a:tailEnd/>
                  </a14:hiddenLine>
                </a:ext>
              </a:extLst>
            </p:spPr>
            <p:txBody>
              <a:bodyPr lIns="93247" tIns="46623" rIns="93247" bIns="46623"/>
              <a:lstStyle/>
              <a:p>
                <a:pPr defTabSz="914224" eaLnBrk="1" fontAlgn="auto" hangingPunct="1">
                  <a:spcBef>
                    <a:spcPts val="0"/>
                  </a:spcBef>
                  <a:spcAft>
                    <a:spcPts val="0"/>
                  </a:spcAft>
                  <a:defRPr/>
                </a:pPr>
                <a:endParaRPr lang="sl-SI" sz="1836" kern="0" dirty="0">
                  <a:solidFill>
                    <a:sysClr val="windowText" lastClr="000000"/>
                  </a:solidFill>
                  <a:latin typeface="+mn-lt"/>
                </a:endParaRPr>
              </a:p>
            </p:txBody>
          </p:sp>
          <p:sp>
            <p:nvSpPr>
              <p:cNvPr id="86" name="Freeform 64">
                <a:extLst>
                  <a:ext uri="{FF2B5EF4-FFF2-40B4-BE49-F238E27FC236}">
                    <a16:creationId xmlns:a16="http://schemas.microsoft.com/office/drawing/2014/main" id="{A7C88730-D521-4056-9205-30BC592F1F84}"/>
                  </a:ext>
                </a:extLst>
              </p:cNvPr>
              <p:cNvSpPr>
                <a:spLocks noEditPoints="1"/>
              </p:cNvSpPr>
              <p:nvPr/>
            </p:nvSpPr>
            <p:spPr bwMode="auto">
              <a:xfrm>
                <a:off x="10894539" y="2892202"/>
                <a:ext cx="86743" cy="27017"/>
              </a:xfrm>
              <a:custGeom>
                <a:avLst/>
                <a:gdLst>
                  <a:gd name="T0" fmla="*/ 66 w 67"/>
                  <a:gd name="T1" fmla="*/ 1 h 21"/>
                  <a:gd name="T2" fmla="*/ 50 w 67"/>
                  <a:gd name="T3" fmla="*/ 0 h 21"/>
                  <a:gd name="T4" fmla="*/ 34 w 67"/>
                  <a:gd name="T5" fmla="*/ 4 h 21"/>
                  <a:gd name="T6" fmla="*/ 18 w 67"/>
                  <a:gd name="T7" fmla="*/ 0 h 21"/>
                  <a:gd name="T8" fmla="*/ 1 w 67"/>
                  <a:gd name="T9" fmla="*/ 1 h 21"/>
                  <a:gd name="T10" fmla="*/ 1 w 67"/>
                  <a:gd name="T11" fmla="*/ 3 h 21"/>
                  <a:gd name="T12" fmla="*/ 3 w 67"/>
                  <a:gd name="T13" fmla="*/ 6 h 21"/>
                  <a:gd name="T14" fmla="*/ 5 w 67"/>
                  <a:gd name="T15" fmla="*/ 11 h 21"/>
                  <a:gd name="T16" fmla="*/ 20 w 67"/>
                  <a:gd name="T17" fmla="*/ 20 h 21"/>
                  <a:gd name="T18" fmla="*/ 31 w 67"/>
                  <a:gd name="T19" fmla="*/ 8 h 21"/>
                  <a:gd name="T20" fmla="*/ 34 w 67"/>
                  <a:gd name="T21" fmla="*/ 7 h 21"/>
                  <a:gd name="T22" fmla="*/ 36 w 67"/>
                  <a:gd name="T23" fmla="*/ 8 h 21"/>
                  <a:gd name="T24" fmla="*/ 47 w 67"/>
                  <a:gd name="T25" fmla="*/ 20 h 21"/>
                  <a:gd name="T26" fmla="*/ 62 w 67"/>
                  <a:gd name="T27" fmla="*/ 11 h 21"/>
                  <a:gd name="T28" fmla="*/ 64 w 67"/>
                  <a:gd name="T29" fmla="*/ 6 h 21"/>
                  <a:gd name="T30" fmla="*/ 66 w 67"/>
                  <a:gd name="T31" fmla="*/ 3 h 21"/>
                  <a:gd name="T32" fmla="*/ 66 w 67"/>
                  <a:gd name="T33" fmla="*/ 1 h 21"/>
                  <a:gd name="T34" fmla="*/ 26 w 67"/>
                  <a:gd name="T35" fmla="*/ 15 h 21"/>
                  <a:gd name="T36" fmla="*/ 14 w 67"/>
                  <a:gd name="T37" fmla="*/ 18 h 21"/>
                  <a:gd name="T38" fmla="*/ 6 w 67"/>
                  <a:gd name="T39" fmla="*/ 7 h 21"/>
                  <a:gd name="T40" fmla="*/ 18 w 67"/>
                  <a:gd name="T41" fmla="*/ 2 h 21"/>
                  <a:gd name="T42" fmla="*/ 26 w 67"/>
                  <a:gd name="T43" fmla="*/ 4 h 21"/>
                  <a:gd name="T44" fmla="*/ 26 w 67"/>
                  <a:gd name="T45" fmla="*/ 15 h 21"/>
                  <a:gd name="T46" fmla="*/ 54 w 67"/>
                  <a:gd name="T47" fmla="*/ 18 h 21"/>
                  <a:gd name="T48" fmla="*/ 42 w 67"/>
                  <a:gd name="T49" fmla="*/ 15 h 21"/>
                  <a:gd name="T50" fmla="*/ 41 w 67"/>
                  <a:gd name="T51" fmla="*/ 4 h 21"/>
                  <a:gd name="T52" fmla="*/ 49 w 67"/>
                  <a:gd name="T53" fmla="*/ 2 h 21"/>
                  <a:gd name="T54" fmla="*/ 61 w 67"/>
                  <a:gd name="T55" fmla="*/ 7 h 21"/>
                  <a:gd name="T56" fmla="*/ 54 w 67"/>
                  <a:gd name="T57" fmla="*/ 18 h 21"/>
                </a:gdLst>
                <a:ahLst/>
                <a:cxnLst>
                  <a:cxn ang="0">
                    <a:pos x="T0" y="T1"/>
                  </a:cxn>
                  <a:cxn ang="0">
                    <a:pos x="T2" y="T3"/>
                  </a:cxn>
                  <a:cxn ang="0">
                    <a:pos x="T4" y="T5"/>
                  </a:cxn>
                  <a:cxn ang="0">
                    <a:pos x="T6" y="T7"/>
                  </a:cxn>
                  <a:cxn ang="0">
                    <a:pos x="T8" y="T9"/>
                  </a:cxn>
                  <a:cxn ang="0">
                    <a:pos x="T10" y="T11"/>
                  </a:cxn>
                  <a:cxn ang="0">
                    <a:pos x="T12" y="T13"/>
                  </a:cxn>
                  <a:cxn ang="0">
                    <a:pos x="T14" y="T15"/>
                  </a:cxn>
                  <a:cxn ang="0">
                    <a:pos x="T16" y="T17"/>
                  </a:cxn>
                  <a:cxn ang="0">
                    <a:pos x="T18" y="T19"/>
                  </a:cxn>
                  <a:cxn ang="0">
                    <a:pos x="T20" y="T21"/>
                  </a:cxn>
                  <a:cxn ang="0">
                    <a:pos x="T22" y="T23"/>
                  </a:cxn>
                  <a:cxn ang="0">
                    <a:pos x="T24" y="T25"/>
                  </a:cxn>
                  <a:cxn ang="0">
                    <a:pos x="T26" y="T27"/>
                  </a:cxn>
                  <a:cxn ang="0">
                    <a:pos x="T28" y="T29"/>
                  </a:cxn>
                  <a:cxn ang="0">
                    <a:pos x="T30" y="T31"/>
                  </a:cxn>
                  <a:cxn ang="0">
                    <a:pos x="T32" y="T33"/>
                  </a:cxn>
                  <a:cxn ang="0">
                    <a:pos x="T34" y="T35"/>
                  </a:cxn>
                  <a:cxn ang="0">
                    <a:pos x="T36" y="T37"/>
                  </a:cxn>
                  <a:cxn ang="0">
                    <a:pos x="T38" y="T39"/>
                  </a:cxn>
                  <a:cxn ang="0">
                    <a:pos x="T40" y="T41"/>
                  </a:cxn>
                  <a:cxn ang="0">
                    <a:pos x="T42" y="T43"/>
                  </a:cxn>
                  <a:cxn ang="0">
                    <a:pos x="T44" y="T45"/>
                  </a:cxn>
                  <a:cxn ang="0">
                    <a:pos x="T46" y="T47"/>
                  </a:cxn>
                  <a:cxn ang="0">
                    <a:pos x="T48" y="T49"/>
                  </a:cxn>
                  <a:cxn ang="0">
                    <a:pos x="T50" y="T51"/>
                  </a:cxn>
                  <a:cxn ang="0">
                    <a:pos x="T52" y="T53"/>
                  </a:cxn>
                  <a:cxn ang="0">
                    <a:pos x="T54" y="T55"/>
                  </a:cxn>
                  <a:cxn ang="0">
                    <a:pos x="T56" y="T57"/>
                  </a:cxn>
                </a:cxnLst>
                <a:rect l="0" t="0" r="r" b="b"/>
                <a:pathLst>
                  <a:path w="67" h="21">
                    <a:moveTo>
                      <a:pt x="66" y="1"/>
                    </a:moveTo>
                    <a:cubicBezTo>
                      <a:pt x="66" y="1"/>
                      <a:pt x="57" y="0"/>
                      <a:pt x="50" y="0"/>
                    </a:cubicBezTo>
                    <a:cubicBezTo>
                      <a:pt x="43" y="1"/>
                      <a:pt x="37" y="4"/>
                      <a:pt x="34" y="4"/>
                    </a:cubicBezTo>
                    <a:cubicBezTo>
                      <a:pt x="30" y="4"/>
                      <a:pt x="25" y="1"/>
                      <a:pt x="18" y="0"/>
                    </a:cubicBezTo>
                    <a:cubicBezTo>
                      <a:pt x="11" y="0"/>
                      <a:pt x="1" y="1"/>
                      <a:pt x="1" y="1"/>
                    </a:cubicBezTo>
                    <a:cubicBezTo>
                      <a:pt x="0" y="1"/>
                      <a:pt x="0" y="2"/>
                      <a:pt x="1" y="3"/>
                    </a:cubicBezTo>
                    <a:cubicBezTo>
                      <a:pt x="1" y="5"/>
                      <a:pt x="1" y="5"/>
                      <a:pt x="3" y="6"/>
                    </a:cubicBezTo>
                    <a:cubicBezTo>
                      <a:pt x="4" y="7"/>
                      <a:pt x="5" y="11"/>
                      <a:pt x="5" y="11"/>
                    </a:cubicBezTo>
                    <a:cubicBezTo>
                      <a:pt x="6" y="19"/>
                      <a:pt x="12" y="21"/>
                      <a:pt x="20" y="20"/>
                    </a:cubicBezTo>
                    <a:cubicBezTo>
                      <a:pt x="28" y="19"/>
                      <a:pt x="30" y="10"/>
                      <a:pt x="31" y="8"/>
                    </a:cubicBezTo>
                    <a:cubicBezTo>
                      <a:pt x="32" y="7"/>
                      <a:pt x="34" y="7"/>
                      <a:pt x="34" y="7"/>
                    </a:cubicBezTo>
                    <a:cubicBezTo>
                      <a:pt x="34" y="7"/>
                      <a:pt x="35" y="7"/>
                      <a:pt x="36" y="8"/>
                    </a:cubicBezTo>
                    <a:cubicBezTo>
                      <a:pt x="37" y="10"/>
                      <a:pt x="39" y="19"/>
                      <a:pt x="47" y="20"/>
                    </a:cubicBezTo>
                    <a:cubicBezTo>
                      <a:pt x="55" y="21"/>
                      <a:pt x="61" y="19"/>
                      <a:pt x="62" y="11"/>
                    </a:cubicBezTo>
                    <a:cubicBezTo>
                      <a:pt x="62" y="11"/>
                      <a:pt x="63" y="7"/>
                      <a:pt x="64" y="6"/>
                    </a:cubicBezTo>
                    <a:cubicBezTo>
                      <a:pt x="66" y="5"/>
                      <a:pt x="66" y="5"/>
                      <a:pt x="66" y="3"/>
                    </a:cubicBezTo>
                    <a:cubicBezTo>
                      <a:pt x="67" y="2"/>
                      <a:pt x="67" y="1"/>
                      <a:pt x="66" y="1"/>
                    </a:cubicBezTo>
                    <a:close/>
                    <a:moveTo>
                      <a:pt x="26" y="15"/>
                    </a:moveTo>
                    <a:cubicBezTo>
                      <a:pt x="23" y="18"/>
                      <a:pt x="19" y="19"/>
                      <a:pt x="14" y="18"/>
                    </a:cubicBezTo>
                    <a:cubicBezTo>
                      <a:pt x="8" y="18"/>
                      <a:pt x="6" y="14"/>
                      <a:pt x="6" y="7"/>
                    </a:cubicBezTo>
                    <a:cubicBezTo>
                      <a:pt x="6" y="0"/>
                      <a:pt x="18" y="2"/>
                      <a:pt x="18" y="2"/>
                    </a:cubicBezTo>
                    <a:cubicBezTo>
                      <a:pt x="23" y="3"/>
                      <a:pt x="23" y="3"/>
                      <a:pt x="26" y="4"/>
                    </a:cubicBezTo>
                    <a:cubicBezTo>
                      <a:pt x="30" y="5"/>
                      <a:pt x="28" y="12"/>
                      <a:pt x="26" y="15"/>
                    </a:cubicBezTo>
                    <a:close/>
                    <a:moveTo>
                      <a:pt x="54" y="18"/>
                    </a:moveTo>
                    <a:cubicBezTo>
                      <a:pt x="48" y="19"/>
                      <a:pt x="44" y="18"/>
                      <a:pt x="42" y="15"/>
                    </a:cubicBezTo>
                    <a:cubicBezTo>
                      <a:pt x="40" y="12"/>
                      <a:pt x="37" y="5"/>
                      <a:pt x="41" y="4"/>
                    </a:cubicBezTo>
                    <a:cubicBezTo>
                      <a:pt x="45" y="3"/>
                      <a:pt x="45" y="3"/>
                      <a:pt x="49" y="2"/>
                    </a:cubicBezTo>
                    <a:cubicBezTo>
                      <a:pt x="49" y="2"/>
                      <a:pt x="61" y="0"/>
                      <a:pt x="61" y="7"/>
                    </a:cubicBezTo>
                    <a:cubicBezTo>
                      <a:pt x="61" y="14"/>
                      <a:pt x="59" y="18"/>
                      <a:pt x="54" y="18"/>
                    </a:cubicBezTo>
                    <a:close/>
                  </a:path>
                </a:pathLst>
              </a:custGeom>
              <a:solidFill>
                <a:srgbClr val="505050"/>
              </a:solidFill>
              <a:ln>
                <a:noFill/>
              </a:ln>
              <a:extLst>
                <a:ext uri="{91240B29-F687-4F45-9708-019B960494DF}">
                  <a14:hiddenLine xmlns:a14="http://schemas.microsoft.com/office/drawing/2010/main" w="9525">
                    <a:solidFill>
                      <a:srgbClr val="000000"/>
                    </a:solidFill>
                    <a:round/>
                    <a:headEnd/>
                    <a:tailEnd/>
                  </a14:hiddenLine>
                </a:ext>
              </a:extLst>
            </p:spPr>
            <p:txBody>
              <a:bodyPr lIns="93247" tIns="46623" rIns="93247" bIns="46623"/>
              <a:lstStyle/>
              <a:p>
                <a:pPr defTabSz="914224" eaLnBrk="1" fontAlgn="auto" hangingPunct="1">
                  <a:spcBef>
                    <a:spcPts val="0"/>
                  </a:spcBef>
                  <a:spcAft>
                    <a:spcPts val="0"/>
                  </a:spcAft>
                  <a:defRPr/>
                </a:pPr>
                <a:endParaRPr lang="sl-SI" sz="1836" kern="0" dirty="0">
                  <a:solidFill>
                    <a:sysClr val="windowText" lastClr="000000"/>
                  </a:solidFill>
                  <a:latin typeface="+mn-lt"/>
                </a:endParaRPr>
              </a:p>
            </p:txBody>
          </p:sp>
          <p:sp>
            <p:nvSpPr>
              <p:cNvPr id="87" name="Oval 65">
                <a:extLst>
                  <a:ext uri="{FF2B5EF4-FFF2-40B4-BE49-F238E27FC236}">
                    <a16:creationId xmlns:a16="http://schemas.microsoft.com/office/drawing/2014/main" id="{A06F78C7-7B37-4480-A030-58E2FD29FA50}"/>
                  </a:ext>
                </a:extLst>
              </p:cNvPr>
              <p:cNvSpPr>
                <a:spLocks noChangeArrowheads="1"/>
              </p:cNvSpPr>
              <p:nvPr/>
            </p:nvSpPr>
            <p:spPr bwMode="auto">
              <a:xfrm>
                <a:off x="10898394" y="2894132"/>
                <a:ext cx="1928" cy="1929"/>
              </a:xfrm>
              <a:prstGeom prst="ellipse">
                <a:avLst/>
              </a:prstGeom>
              <a:solidFill>
                <a:srgbClr val="505050"/>
              </a:solidFill>
              <a:ln>
                <a:noFill/>
              </a:ln>
              <a:extLst>
                <a:ext uri="{91240B29-F687-4F45-9708-019B960494DF}">
                  <a14:hiddenLine xmlns:a14="http://schemas.microsoft.com/office/drawing/2010/main" w="9525">
                    <a:solidFill>
                      <a:srgbClr val="000000"/>
                    </a:solidFill>
                    <a:round/>
                    <a:headEnd/>
                    <a:tailEnd/>
                  </a14:hiddenLine>
                </a:ext>
              </a:extLst>
            </p:spPr>
            <p:txBody>
              <a:bodyPr lIns="93247" tIns="46623" rIns="93247" bIns="46623"/>
              <a:lstStyle/>
              <a:p>
                <a:pPr defTabSz="914224" eaLnBrk="1" fontAlgn="auto" hangingPunct="1">
                  <a:spcBef>
                    <a:spcPts val="0"/>
                  </a:spcBef>
                  <a:spcAft>
                    <a:spcPts val="0"/>
                  </a:spcAft>
                  <a:defRPr/>
                </a:pPr>
                <a:endParaRPr lang="sl-SI" sz="1836" kern="0" dirty="0">
                  <a:solidFill>
                    <a:sysClr val="windowText" lastClr="000000"/>
                  </a:solidFill>
                  <a:latin typeface="+mn-lt"/>
                </a:endParaRPr>
              </a:p>
            </p:txBody>
          </p:sp>
          <p:sp>
            <p:nvSpPr>
              <p:cNvPr id="88" name="Oval 66">
                <a:extLst>
                  <a:ext uri="{FF2B5EF4-FFF2-40B4-BE49-F238E27FC236}">
                    <a16:creationId xmlns:a16="http://schemas.microsoft.com/office/drawing/2014/main" id="{DFB25565-A66D-46A1-A8A9-353CFA7D33BD}"/>
                  </a:ext>
                </a:extLst>
              </p:cNvPr>
              <p:cNvSpPr>
                <a:spLocks noChangeArrowheads="1"/>
              </p:cNvSpPr>
              <p:nvPr/>
            </p:nvSpPr>
            <p:spPr bwMode="auto">
              <a:xfrm>
                <a:off x="10975499" y="2894132"/>
                <a:ext cx="1928" cy="1929"/>
              </a:xfrm>
              <a:prstGeom prst="ellipse">
                <a:avLst/>
              </a:prstGeom>
              <a:solidFill>
                <a:srgbClr val="505050"/>
              </a:solidFill>
              <a:ln>
                <a:noFill/>
              </a:ln>
              <a:extLst>
                <a:ext uri="{91240B29-F687-4F45-9708-019B960494DF}">
                  <a14:hiddenLine xmlns:a14="http://schemas.microsoft.com/office/drawing/2010/main" w="9525">
                    <a:solidFill>
                      <a:srgbClr val="000000"/>
                    </a:solidFill>
                    <a:round/>
                    <a:headEnd/>
                    <a:tailEnd/>
                  </a14:hiddenLine>
                </a:ext>
              </a:extLst>
            </p:spPr>
            <p:txBody>
              <a:bodyPr lIns="93247" tIns="46623" rIns="93247" bIns="46623"/>
              <a:lstStyle/>
              <a:p>
                <a:pPr defTabSz="914224" eaLnBrk="1" fontAlgn="auto" hangingPunct="1">
                  <a:spcBef>
                    <a:spcPts val="0"/>
                  </a:spcBef>
                  <a:spcAft>
                    <a:spcPts val="0"/>
                  </a:spcAft>
                  <a:defRPr/>
                </a:pPr>
                <a:endParaRPr lang="sl-SI" sz="1836" kern="0" dirty="0">
                  <a:solidFill>
                    <a:sysClr val="windowText" lastClr="000000"/>
                  </a:solidFill>
                  <a:latin typeface="+mn-lt"/>
                </a:endParaRPr>
              </a:p>
            </p:txBody>
          </p:sp>
        </p:grpSp>
        <p:grpSp>
          <p:nvGrpSpPr>
            <p:cNvPr id="89" name="Group 127">
              <a:extLst>
                <a:ext uri="{FF2B5EF4-FFF2-40B4-BE49-F238E27FC236}">
                  <a16:creationId xmlns:a16="http://schemas.microsoft.com/office/drawing/2014/main" id="{51445F74-A60D-4B8B-8859-5FB12BBE4D9E}"/>
                </a:ext>
              </a:extLst>
            </p:cNvPr>
            <p:cNvGrpSpPr>
              <a:grpSpLocks/>
            </p:cNvGrpSpPr>
            <p:nvPr/>
          </p:nvGrpSpPr>
          <p:grpSpPr bwMode="auto">
            <a:xfrm>
              <a:off x="9831388" y="4214465"/>
              <a:ext cx="455612" cy="639763"/>
              <a:chOff x="10293305" y="4252195"/>
              <a:chExt cx="572293" cy="804863"/>
            </a:xfrm>
          </p:grpSpPr>
          <p:sp>
            <p:nvSpPr>
              <p:cNvPr id="90" name="Freeform 7">
                <a:extLst>
                  <a:ext uri="{FF2B5EF4-FFF2-40B4-BE49-F238E27FC236}">
                    <a16:creationId xmlns:a16="http://schemas.microsoft.com/office/drawing/2014/main" id="{687D520D-CD2F-460E-859A-A473E3DE7393}"/>
                  </a:ext>
                </a:extLst>
              </p:cNvPr>
              <p:cNvSpPr>
                <a:spLocks/>
              </p:cNvSpPr>
              <p:nvPr/>
            </p:nvSpPr>
            <p:spPr bwMode="auto">
              <a:xfrm>
                <a:off x="10293305" y="4380014"/>
                <a:ext cx="213363" cy="633106"/>
              </a:xfrm>
              <a:custGeom>
                <a:avLst/>
                <a:gdLst>
                  <a:gd name="T0" fmla="*/ 137 w 167"/>
                  <a:gd name="T1" fmla="*/ 101 h 498"/>
                  <a:gd name="T2" fmla="*/ 99 w 167"/>
                  <a:gd name="T3" fmla="*/ 97 h 498"/>
                  <a:gd name="T4" fmla="*/ 95 w 167"/>
                  <a:gd name="T5" fmla="*/ 93 h 498"/>
                  <a:gd name="T6" fmla="*/ 125 w 167"/>
                  <a:gd name="T7" fmla="*/ 79 h 498"/>
                  <a:gd name="T8" fmla="*/ 113 w 167"/>
                  <a:gd name="T9" fmla="*/ 73 h 498"/>
                  <a:gd name="T10" fmla="*/ 118 w 167"/>
                  <a:gd name="T11" fmla="*/ 58 h 498"/>
                  <a:gd name="T12" fmla="*/ 118 w 167"/>
                  <a:gd name="T13" fmla="*/ 57 h 498"/>
                  <a:gd name="T14" fmla="*/ 102 w 167"/>
                  <a:gd name="T15" fmla="*/ 14 h 498"/>
                  <a:gd name="T16" fmla="*/ 48 w 167"/>
                  <a:gd name="T17" fmla="*/ 38 h 498"/>
                  <a:gd name="T18" fmla="*/ 52 w 167"/>
                  <a:gd name="T19" fmla="*/ 57 h 498"/>
                  <a:gd name="T20" fmla="*/ 50 w 167"/>
                  <a:gd name="T21" fmla="*/ 73 h 498"/>
                  <a:gd name="T22" fmla="*/ 58 w 167"/>
                  <a:gd name="T23" fmla="*/ 92 h 498"/>
                  <a:gd name="T24" fmla="*/ 73 w 167"/>
                  <a:gd name="T25" fmla="*/ 97 h 498"/>
                  <a:gd name="T26" fmla="*/ 31 w 167"/>
                  <a:gd name="T27" fmla="*/ 101 h 498"/>
                  <a:gd name="T28" fmla="*/ 30 w 167"/>
                  <a:gd name="T29" fmla="*/ 101 h 498"/>
                  <a:gd name="T30" fmla="*/ 3 w 167"/>
                  <a:gd name="T31" fmla="*/ 229 h 498"/>
                  <a:gd name="T32" fmla="*/ 11 w 167"/>
                  <a:gd name="T33" fmla="*/ 246 h 498"/>
                  <a:gd name="T34" fmla="*/ 18 w 167"/>
                  <a:gd name="T35" fmla="*/ 229 h 498"/>
                  <a:gd name="T36" fmla="*/ 33 w 167"/>
                  <a:gd name="T37" fmla="*/ 154 h 498"/>
                  <a:gd name="T38" fmla="*/ 39 w 167"/>
                  <a:gd name="T39" fmla="*/ 376 h 498"/>
                  <a:gd name="T40" fmla="*/ 57 w 167"/>
                  <a:gd name="T41" fmla="*/ 490 h 498"/>
                  <a:gd name="T42" fmla="*/ 58 w 167"/>
                  <a:gd name="T43" fmla="*/ 498 h 498"/>
                  <a:gd name="T44" fmla="*/ 82 w 167"/>
                  <a:gd name="T45" fmla="*/ 498 h 498"/>
                  <a:gd name="T46" fmla="*/ 82 w 167"/>
                  <a:gd name="T47" fmla="*/ 376 h 498"/>
                  <a:gd name="T48" fmla="*/ 92 w 167"/>
                  <a:gd name="T49" fmla="*/ 490 h 498"/>
                  <a:gd name="T50" fmla="*/ 92 w 167"/>
                  <a:gd name="T51" fmla="*/ 498 h 498"/>
                  <a:gd name="T52" fmla="*/ 116 w 167"/>
                  <a:gd name="T53" fmla="*/ 498 h 498"/>
                  <a:gd name="T54" fmla="*/ 117 w 167"/>
                  <a:gd name="T55" fmla="*/ 376 h 498"/>
                  <a:gd name="T56" fmla="*/ 129 w 167"/>
                  <a:gd name="T57" fmla="*/ 262 h 498"/>
                  <a:gd name="T58" fmla="*/ 146 w 167"/>
                  <a:gd name="T59" fmla="*/ 229 h 498"/>
                  <a:gd name="T60" fmla="*/ 149 w 167"/>
                  <a:gd name="T61" fmla="*/ 238 h 498"/>
                  <a:gd name="T62" fmla="*/ 164 w 167"/>
                  <a:gd name="T63" fmla="*/ 238 h 498"/>
                  <a:gd name="T64" fmla="*/ 167 w 167"/>
                  <a:gd name="T65" fmla="*/ 229 h 498"/>
                </a:gdLst>
                <a:ahLst/>
                <a:cxnLst>
                  <a:cxn ang="0">
                    <a:pos x="T0" y="T1"/>
                  </a:cxn>
                  <a:cxn ang="0">
                    <a:pos x="T2" y="T3"/>
                  </a:cxn>
                  <a:cxn ang="0">
                    <a:pos x="T4" y="T5"/>
                  </a:cxn>
                  <a:cxn ang="0">
                    <a:pos x="T6" y="T7"/>
                  </a:cxn>
                  <a:cxn ang="0">
                    <a:pos x="T8" y="T9"/>
                  </a:cxn>
                  <a:cxn ang="0">
                    <a:pos x="T10" y="T11"/>
                  </a:cxn>
                  <a:cxn ang="0">
                    <a:pos x="T12" y="T13"/>
                  </a:cxn>
                  <a:cxn ang="0">
                    <a:pos x="T14" y="T15"/>
                  </a:cxn>
                  <a:cxn ang="0">
                    <a:pos x="T16" y="T17"/>
                  </a:cxn>
                  <a:cxn ang="0">
                    <a:pos x="T18" y="T19"/>
                  </a:cxn>
                  <a:cxn ang="0">
                    <a:pos x="T20" y="T21"/>
                  </a:cxn>
                  <a:cxn ang="0">
                    <a:pos x="T22" y="T23"/>
                  </a:cxn>
                  <a:cxn ang="0">
                    <a:pos x="T24" y="T25"/>
                  </a:cxn>
                  <a:cxn ang="0">
                    <a:pos x="T26" y="T27"/>
                  </a:cxn>
                  <a:cxn ang="0">
                    <a:pos x="T28" y="T29"/>
                  </a:cxn>
                  <a:cxn ang="0">
                    <a:pos x="T30" y="T31"/>
                  </a:cxn>
                  <a:cxn ang="0">
                    <a:pos x="T32" y="T33"/>
                  </a:cxn>
                  <a:cxn ang="0">
                    <a:pos x="T34" y="T35"/>
                  </a:cxn>
                  <a:cxn ang="0">
                    <a:pos x="T36" y="T37"/>
                  </a:cxn>
                  <a:cxn ang="0">
                    <a:pos x="T38" y="T39"/>
                  </a:cxn>
                  <a:cxn ang="0">
                    <a:pos x="T40" y="T41"/>
                  </a:cxn>
                  <a:cxn ang="0">
                    <a:pos x="T42" y="T43"/>
                  </a:cxn>
                  <a:cxn ang="0">
                    <a:pos x="T44" y="T45"/>
                  </a:cxn>
                  <a:cxn ang="0">
                    <a:pos x="T46" y="T47"/>
                  </a:cxn>
                  <a:cxn ang="0">
                    <a:pos x="T48" y="T49"/>
                  </a:cxn>
                  <a:cxn ang="0">
                    <a:pos x="T50" y="T51"/>
                  </a:cxn>
                  <a:cxn ang="0">
                    <a:pos x="T52" y="T53"/>
                  </a:cxn>
                  <a:cxn ang="0">
                    <a:pos x="T54" y="T55"/>
                  </a:cxn>
                  <a:cxn ang="0">
                    <a:pos x="T56" y="T57"/>
                  </a:cxn>
                  <a:cxn ang="0">
                    <a:pos x="T58" y="T59"/>
                  </a:cxn>
                  <a:cxn ang="0">
                    <a:pos x="T60" y="T61"/>
                  </a:cxn>
                  <a:cxn ang="0">
                    <a:pos x="T62" y="T63"/>
                  </a:cxn>
                  <a:cxn ang="0">
                    <a:pos x="T64" y="T65"/>
                  </a:cxn>
                </a:cxnLst>
                <a:rect l="0" t="0" r="r" b="b"/>
                <a:pathLst>
                  <a:path w="167" h="498">
                    <a:moveTo>
                      <a:pt x="137" y="101"/>
                    </a:moveTo>
                    <a:cubicBezTo>
                      <a:pt x="137" y="101"/>
                      <a:pt x="137" y="101"/>
                      <a:pt x="137" y="101"/>
                    </a:cubicBezTo>
                    <a:cubicBezTo>
                      <a:pt x="99" y="97"/>
                      <a:pt x="99" y="97"/>
                      <a:pt x="99" y="97"/>
                    </a:cubicBezTo>
                    <a:cubicBezTo>
                      <a:pt x="99" y="97"/>
                      <a:pt x="99" y="97"/>
                      <a:pt x="99" y="97"/>
                    </a:cubicBezTo>
                    <a:cubicBezTo>
                      <a:pt x="95" y="97"/>
                      <a:pt x="95" y="97"/>
                      <a:pt x="95" y="97"/>
                    </a:cubicBezTo>
                    <a:cubicBezTo>
                      <a:pt x="95" y="93"/>
                      <a:pt x="95" y="93"/>
                      <a:pt x="95" y="93"/>
                    </a:cubicBezTo>
                    <a:cubicBezTo>
                      <a:pt x="100" y="93"/>
                      <a:pt x="105" y="93"/>
                      <a:pt x="112" y="92"/>
                    </a:cubicBezTo>
                    <a:cubicBezTo>
                      <a:pt x="123" y="90"/>
                      <a:pt x="124" y="83"/>
                      <a:pt x="125" y="79"/>
                    </a:cubicBezTo>
                    <a:cubicBezTo>
                      <a:pt x="125" y="75"/>
                      <a:pt x="122" y="68"/>
                      <a:pt x="121" y="73"/>
                    </a:cubicBezTo>
                    <a:cubicBezTo>
                      <a:pt x="119" y="79"/>
                      <a:pt x="114" y="77"/>
                      <a:pt x="113" y="73"/>
                    </a:cubicBezTo>
                    <a:cubicBezTo>
                      <a:pt x="112" y="71"/>
                      <a:pt x="114" y="66"/>
                      <a:pt x="116" y="62"/>
                    </a:cubicBezTo>
                    <a:cubicBezTo>
                      <a:pt x="117" y="60"/>
                      <a:pt x="117" y="59"/>
                      <a:pt x="118" y="58"/>
                    </a:cubicBezTo>
                    <a:cubicBezTo>
                      <a:pt x="118" y="57"/>
                      <a:pt x="118" y="57"/>
                      <a:pt x="118" y="57"/>
                    </a:cubicBezTo>
                    <a:cubicBezTo>
                      <a:pt x="118" y="57"/>
                      <a:pt x="118" y="57"/>
                      <a:pt x="118" y="57"/>
                    </a:cubicBezTo>
                    <a:cubicBezTo>
                      <a:pt x="119" y="53"/>
                      <a:pt x="120" y="49"/>
                      <a:pt x="120" y="44"/>
                    </a:cubicBezTo>
                    <a:cubicBezTo>
                      <a:pt x="120" y="30"/>
                      <a:pt x="113" y="18"/>
                      <a:pt x="102" y="14"/>
                    </a:cubicBezTo>
                    <a:cubicBezTo>
                      <a:pt x="97" y="5"/>
                      <a:pt x="88" y="0"/>
                      <a:pt x="79" y="0"/>
                    </a:cubicBezTo>
                    <a:cubicBezTo>
                      <a:pt x="62" y="0"/>
                      <a:pt x="48" y="17"/>
                      <a:pt x="48" y="38"/>
                    </a:cubicBezTo>
                    <a:cubicBezTo>
                      <a:pt x="48" y="45"/>
                      <a:pt x="50" y="52"/>
                      <a:pt x="52" y="57"/>
                    </a:cubicBezTo>
                    <a:cubicBezTo>
                      <a:pt x="52" y="57"/>
                      <a:pt x="52" y="57"/>
                      <a:pt x="52" y="57"/>
                    </a:cubicBezTo>
                    <a:cubicBezTo>
                      <a:pt x="52" y="57"/>
                      <a:pt x="59" y="70"/>
                      <a:pt x="57" y="73"/>
                    </a:cubicBezTo>
                    <a:cubicBezTo>
                      <a:pt x="56" y="77"/>
                      <a:pt x="52" y="79"/>
                      <a:pt x="50" y="73"/>
                    </a:cubicBezTo>
                    <a:cubicBezTo>
                      <a:pt x="48" y="68"/>
                      <a:pt x="45" y="75"/>
                      <a:pt x="45" y="79"/>
                    </a:cubicBezTo>
                    <a:cubicBezTo>
                      <a:pt x="46" y="83"/>
                      <a:pt x="47" y="90"/>
                      <a:pt x="58" y="92"/>
                    </a:cubicBezTo>
                    <a:cubicBezTo>
                      <a:pt x="64" y="92"/>
                      <a:pt x="68" y="93"/>
                      <a:pt x="72" y="93"/>
                    </a:cubicBezTo>
                    <a:cubicBezTo>
                      <a:pt x="73" y="97"/>
                      <a:pt x="73" y="97"/>
                      <a:pt x="73" y="97"/>
                    </a:cubicBezTo>
                    <a:cubicBezTo>
                      <a:pt x="69" y="97"/>
                      <a:pt x="69" y="97"/>
                      <a:pt x="69" y="97"/>
                    </a:cubicBezTo>
                    <a:cubicBezTo>
                      <a:pt x="31" y="101"/>
                      <a:pt x="31" y="101"/>
                      <a:pt x="31" y="101"/>
                    </a:cubicBezTo>
                    <a:cubicBezTo>
                      <a:pt x="31" y="101"/>
                      <a:pt x="31" y="101"/>
                      <a:pt x="31" y="101"/>
                    </a:cubicBezTo>
                    <a:cubicBezTo>
                      <a:pt x="31" y="101"/>
                      <a:pt x="30" y="101"/>
                      <a:pt x="30" y="101"/>
                    </a:cubicBezTo>
                    <a:cubicBezTo>
                      <a:pt x="11" y="142"/>
                      <a:pt x="5" y="183"/>
                      <a:pt x="0" y="229"/>
                    </a:cubicBezTo>
                    <a:cubicBezTo>
                      <a:pt x="3" y="229"/>
                      <a:pt x="3" y="229"/>
                      <a:pt x="3" y="229"/>
                    </a:cubicBezTo>
                    <a:cubicBezTo>
                      <a:pt x="3" y="238"/>
                      <a:pt x="3" y="238"/>
                      <a:pt x="3" y="238"/>
                    </a:cubicBezTo>
                    <a:cubicBezTo>
                      <a:pt x="3" y="242"/>
                      <a:pt x="6" y="246"/>
                      <a:pt x="11" y="246"/>
                    </a:cubicBezTo>
                    <a:cubicBezTo>
                      <a:pt x="15" y="246"/>
                      <a:pt x="18" y="242"/>
                      <a:pt x="18" y="238"/>
                    </a:cubicBezTo>
                    <a:cubicBezTo>
                      <a:pt x="18" y="229"/>
                      <a:pt x="18" y="229"/>
                      <a:pt x="18" y="229"/>
                    </a:cubicBezTo>
                    <a:cubicBezTo>
                      <a:pt x="21" y="229"/>
                      <a:pt x="21" y="229"/>
                      <a:pt x="21" y="229"/>
                    </a:cubicBezTo>
                    <a:cubicBezTo>
                      <a:pt x="24" y="203"/>
                      <a:pt x="27" y="178"/>
                      <a:pt x="33" y="154"/>
                    </a:cubicBezTo>
                    <a:cubicBezTo>
                      <a:pt x="39" y="262"/>
                      <a:pt x="39" y="262"/>
                      <a:pt x="39" y="262"/>
                    </a:cubicBezTo>
                    <a:cubicBezTo>
                      <a:pt x="39" y="376"/>
                      <a:pt x="39" y="376"/>
                      <a:pt x="39" y="376"/>
                    </a:cubicBezTo>
                    <a:cubicBezTo>
                      <a:pt x="55" y="376"/>
                      <a:pt x="55" y="376"/>
                      <a:pt x="55" y="376"/>
                    </a:cubicBezTo>
                    <a:cubicBezTo>
                      <a:pt x="57" y="490"/>
                      <a:pt x="57" y="490"/>
                      <a:pt x="57" y="490"/>
                    </a:cubicBezTo>
                    <a:cubicBezTo>
                      <a:pt x="56" y="492"/>
                      <a:pt x="55" y="495"/>
                      <a:pt x="55" y="498"/>
                    </a:cubicBezTo>
                    <a:cubicBezTo>
                      <a:pt x="58" y="498"/>
                      <a:pt x="58" y="498"/>
                      <a:pt x="58" y="498"/>
                    </a:cubicBezTo>
                    <a:cubicBezTo>
                      <a:pt x="79" y="498"/>
                      <a:pt x="79" y="498"/>
                      <a:pt x="79" y="498"/>
                    </a:cubicBezTo>
                    <a:cubicBezTo>
                      <a:pt x="82" y="498"/>
                      <a:pt x="82" y="498"/>
                      <a:pt x="82" y="498"/>
                    </a:cubicBezTo>
                    <a:cubicBezTo>
                      <a:pt x="82" y="495"/>
                      <a:pt x="81" y="492"/>
                      <a:pt x="79" y="490"/>
                    </a:cubicBezTo>
                    <a:cubicBezTo>
                      <a:pt x="82" y="376"/>
                      <a:pt x="82" y="376"/>
                      <a:pt x="82" y="376"/>
                    </a:cubicBezTo>
                    <a:cubicBezTo>
                      <a:pt x="89" y="376"/>
                      <a:pt x="89" y="376"/>
                      <a:pt x="89" y="376"/>
                    </a:cubicBezTo>
                    <a:cubicBezTo>
                      <a:pt x="92" y="490"/>
                      <a:pt x="92" y="490"/>
                      <a:pt x="92" y="490"/>
                    </a:cubicBezTo>
                    <a:cubicBezTo>
                      <a:pt x="90" y="492"/>
                      <a:pt x="89" y="495"/>
                      <a:pt x="89" y="498"/>
                    </a:cubicBezTo>
                    <a:cubicBezTo>
                      <a:pt x="92" y="498"/>
                      <a:pt x="92" y="498"/>
                      <a:pt x="92" y="498"/>
                    </a:cubicBezTo>
                    <a:cubicBezTo>
                      <a:pt x="113" y="498"/>
                      <a:pt x="113" y="498"/>
                      <a:pt x="113" y="498"/>
                    </a:cubicBezTo>
                    <a:cubicBezTo>
                      <a:pt x="116" y="498"/>
                      <a:pt x="116" y="498"/>
                      <a:pt x="116" y="498"/>
                    </a:cubicBezTo>
                    <a:cubicBezTo>
                      <a:pt x="116" y="495"/>
                      <a:pt x="115" y="492"/>
                      <a:pt x="114" y="490"/>
                    </a:cubicBezTo>
                    <a:cubicBezTo>
                      <a:pt x="117" y="376"/>
                      <a:pt x="117" y="376"/>
                      <a:pt x="117" y="376"/>
                    </a:cubicBezTo>
                    <a:cubicBezTo>
                      <a:pt x="129" y="376"/>
                      <a:pt x="129" y="376"/>
                      <a:pt x="129" y="376"/>
                    </a:cubicBezTo>
                    <a:cubicBezTo>
                      <a:pt x="129" y="262"/>
                      <a:pt x="129" y="262"/>
                      <a:pt x="129" y="262"/>
                    </a:cubicBezTo>
                    <a:cubicBezTo>
                      <a:pt x="134" y="155"/>
                      <a:pt x="134" y="155"/>
                      <a:pt x="134" y="155"/>
                    </a:cubicBezTo>
                    <a:cubicBezTo>
                      <a:pt x="140" y="179"/>
                      <a:pt x="144" y="203"/>
                      <a:pt x="146" y="229"/>
                    </a:cubicBezTo>
                    <a:cubicBezTo>
                      <a:pt x="149" y="229"/>
                      <a:pt x="149" y="229"/>
                      <a:pt x="149" y="229"/>
                    </a:cubicBezTo>
                    <a:cubicBezTo>
                      <a:pt x="149" y="238"/>
                      <a:pt x="149" y="238"/>
                      <a:pt x="149" y="238"/>
                    </a:cubicBezTo>
                    <a:cubicBezTo>
                      <a:pt x="149" y="242"/>
                      <a:pt x="152" y="246"/>
                      <a:pt x="156" y="246"/>
                    </a:cubicBezTo>
                    <a:cubicBezTo>
                      <a:pt x="161" y="246"/>
                      <a:pt x="164" y="242"/>
                      <a:pt x="164" y="238"/>
                    </a:cubicBezTo>
                    <a:cubicBezTo>
                      <a:pt x="164" y="229"/>
                      <a:pt x="164" y="229"/>
                      <a:pt x="164" y="229"/>
                    </a:cubicBezTo>
                    <a:cubicBezTo>
                      <a:pt x="167" y="229"/>
                      <a:pt x="167" y="229"/>
                      <a:pt x="167" y="229"/>
                    </a:cubicBezTo>
                    <a:cubicBezTo>
                      <a:pt x="162" y="183"/>
                      <a:pt x="157" y="142"/>
                      <a:pt x="137" y="101"/>
                    </a:cubicBezTo>
                    <a:close/>
                  </a:path>
                </a:pathLst>
              </a:custGeom>
              <a:solidFill>
                <a:srgbClr val="D2D2D2"/>
              </a:solidFill>
              <a:ln>
                <a:noFill/>
              </a:ln>
              <a:extLst>
                <a:ext uri="{91240B29-F687-4F45-9708-019B960494DF}">
                  <a14:hiddenLine xmlns:a14="http://schemas.microsoft.com/office/drawing/2010/main" w="9525">
                    <a:solidFill>
                      <a:srgbClr val="000000"/>
                    </a:solidFill>
                    <a:round/>
                    <a:headEnd/>
                    <a:tailEnd/>
                  </a14:hiddenLine>
                </a:ext>
              </a:extLst>
            </p:spPr>
            <p:txBody>
              <a:bodyPr lIns="93247" tIns="46623" rIns="93247" bIns="46623"/>
              <a:lstStyle/>
              <a:p>
                <a:pPr defTabSz="914224" eaLnBrk="1" fontAlgn="auto" hangingPunct="1">
                  <a:spcBef>
                    <a:spcPts val="0"/>
                  </a:spcBef>
                  <a:spcAft>
                    <a:spcPts val="0"/>
                  </a:spcAft>
                  <a:defRPr/>
                </a:pPr>
                <a:endParaRPr lang="sl-SI" sz="1836" kern="0" dirty="0">
                  <a:solidFill>
                    <a:sysClr val="windowText" lastClr="000000"/>
                  </a:solidFill>
                  <a:latin typeface="+mn-lt"/>
                </a:endParaRPr>
              </a:p>
            </p:txBody>
          </p:sp>
          <p:sp>
            <p:nvSpPr>
              <p:cNvPr id="91" name="Freeform 8">
                <a:extLst>
                  <a:ext uri="{FF2B5EF4-FFF2-40B4-BE49-F238E27FC236}">
                    <a16:creationId xmlns:a16="http://schemas.microsoft.com/office/drawing/2014/main" id="{478D9070-89DC-4691-8D2E-AC9DBB7480D3}"/>
                  </a:ext>
                </a:extLst>
              </p:cNvPr>
              <p:cNvSpPr>
                <a:spLocks/>
              </p:cNvSpPr>
              <p:nvPr/>
            </p:nvSpPr>
            <p:spPr bwMode="auto">
              <a:xfrm>
                <a:off x="10568485" y="4314108"/>
                <a:ext cx="297113" cy="643091"/>
              </a:xfrm>
              <a:custGeom>
                <a:avLst/>
                <a:gdLst>
                  <a:gd name="T0" fmla="*/ 183 w 233"/>
                  <a:gd name="T1" fmla="*/ 95 h 506"/>
                  <a:gd name="T2" fmla="*/ 182 w 233"/>
                  <a:gd name="T3" fmla="*/ 95 h 506"/>
                  <a:gd name="T4" fmla="*/ 182 w 233"/>
                  <a:gd name="T5" fmla="*/ 95 h 506"/>
                  <a:gd name="T6" fmla="*/ 132 w 233"/>
                  <a:gd name="T7" fmla="*/ 91 h 506"/>
                  <a:gd name="T8" fmla="*/ 132 w 233"/>
                  <a:gd name="T9" fmla="*/ 91 h 506"/>
                  <a:gd name="T10" fmla="*/ 132 w 233"/>
                  <a:gd name="T11" fmla="*/ 91 h 506"/>
                  <a:gd name="T12" fmla="*/ 132 w 233"/>
                  <a:gd name="T13" fmla="*/ 91 h 506"/>
                  <a:gd name="T14" fmla="*/ 132 w 233"/>
                  <a:gd name="T15" fmla="*/ 83 h 506"/>
                  <a:gd name="T16" fmla="*/ 143 w 233"/>
                  <a:gd name="T17" fmla="*/ 70 h 506"/>
                  <a:gd name="T18" fmla="*/ 143 w 233"/>
                  <a:gd name="T19" fmla="*/ 59 h 506"/>
                  <a:gd name="T20" fmla="*/ 148 w 233"/>
                  <a:gd name="T21" fmla="*/ 54 h 506"/>
                  <a:gd name="T22" fmla="*/ 148 w 233"/>
                  <a:gd name="T23" fmla="*/ 44 h 506"/>
                  <a:gd name="T24" fmla="*/ 145 w 233"/>
                  <a:gd name="T25" fmla="*/ 40 h 506"/>
                  <a:gd name="T26" fmla="*/ 151 w 233"/>
                  <a:gd name="T27" fmla="*/ 26 h 506"/>
                  <a:gd name="T28" fmla="*/ 132 w 233"/>
                  <a:gd name="T29" fmla="*/ 7 h 506"/>
                  <a:gd name="T30" fmla="*/ 131 w 233"/>
                  <a:gd name="T31" fmla="*/ 7 h 506"/>
                  <a:gd name="T32" fmla="*/ 110 w 233"/>
                  <a:gd name="T33" fmla="*/ 0 h 506"/>
                  <a:gd name="T34" fmla="*/ 81 w 233"/>
                  <a:gd name="T35" fmla="*/ 25 h 506"/>
                  <a:gd name="T36" fmla="*/ 87 w 233"/>
                  <a:gd name="T37" fmla="*/ 39 h 506"/>
                  <a:gd name="T38" fmla="*/ 83 w 233"/>
                  <a:gd name="T39" fmla="*/ 44 h 506"/>
                  <a:gd name="T40" fmla="*/ 83 w 233"/>
                  <a:gd name="T41" fmla="*/ 54 h 506"/>
                  <a:gd name="T42" fmla="*/ 88 w 233"/>
                  <a:gd name="T43" fmla="*/ 59 h 506"/>
                  <a:gd name="T44" fmla="*/ 88 w 233"/>
                  <a:gd name="T45" fmla="*/ 70 h 506"/>
                  <a:gd name="T46" fmla="*/ 99 w 233"/>
                  <a:gd name="T47" fmla="*/ 83 h 506"/>
                  <a:gd name="T48" fmla="*/ 99 w 233"/>
                  <a:gd name="T49" fmla="*/ 91 h 506"/>
                  <a:gd name="T50" fmla="*/ 49 w 233"/>
                  <a:gd name="T51" fmla="*/ 95 h 506"/>
                  <a:gd name="T52" fmla="*/ 49 w 233"/>
                  <a:gd name="T53" fmla="*/ 97 h 506"/>
                  <a:gd name="T54" fmla="*/ 0 w 233"/>
                  <a:gd name="T55" fmla="*/ 276 h 506"/>
                  <a:gd name="T56" fmla="*/ 3 w 233"/>
                  <a:gd name="T57" fmla="*/ 276 h 506"/>
                  <a:gd name="T58" fmla="*/ 3 w 233"/>
                  <a:gd name="T59" fmla="*/ 289 h 506"/>
                  <a:gd name="T60" fmla="*/ 14 w 233"/>
                  <a:gd name="T61" fmla="*/ 299 h 506"/>
                  <a:gd name="T62" fmla="*/ 25 w 233"/>
                  <a:gd name="T63" fmla="*/ 289 h 506"/>
                  <a:gd name="T64" fmla="*/ 25 w 233"/>
                  <a:gd name="T65" fmla="*/ 276 h 506"/>
                  <a:gd name="T66" fmla="*/ 28 w 233"/>
                  <a:gd name="T67" fmla="*/ 276 h 506"/>
                  <a:gd name="T68" fmla="*/ 49 w 233"/>
                  <a:gd name="T69" fmla="*/ 176 h 506"/>
                  <a:gd name="T70" fmla="*/ 49 w 233"/>
                  <a:gd name="T71" fmla="*/ 318 h 506"/>
                  <a:gd name="T72" fmla="*/ 67 w 233"/>
                  <a:gd name="T73" fmla="*/ 318 h 506"/>
                  <a:gd name="T74" fmla="*/ 73 w 233"/>
                  <a:gd name="T75" fmla="*/ 489 h 506"/>
                  <a:gd name="T76" fmla="*/ 79 w 233"/>
                  <a:gd name="T77" fmla="*/ 489 h 506"/>
                  <a:gd name="T78" fmla="*/ 70 w 233"/>
                  <a:gd name="T79" fmla="*/ 506 h 506"/>
                  <a:gd name="T80" fmla="*/ 111 w 233"/>
                  <a:gd name="T81" fmla="*/ 506 h 506"/>
                  <a:gd name="T82" fmla="*/ 102 w 233"/>
                  <a:gd name="T83" fmla="*/ 489 h 506"/>
                  <a:gd name="T84" fmla="*/ 108 w 233"/>
                  <a:gd name="T85" fmla="*/ 489 h 506"/>
                  <a:gd name="T86" fmla="*/ 115 w 233"/>
                  <a:gd name="T87" fmla="*/ 318 h 506"/>
                  <a:gd name="T88" fmla="*/ 117 w 233"/>
                  <a:gd name="T89" fmla="*/ 318 h 506"/>
                  <a:gd name="T90" fmla="*/ 123 w 233"/>
                  <a:gd name="T91" fmla="*/ 489 h 506"/>
                  <a:gd name="T92" fmla="*/ 129 w 233"/>
                  <a:gd name="T93" fmla="*/ 489 h 506"/>
                  <a:gd name="T94" fmla="*/ 120 w 233"/>
                  <a:gd name="T95" fmla="*/ 506 h 506"/>
                  <a:gd name="T96" fmla="*/ 161 w 233"/>
                  <a:gd name="T97" fmla="*/ 506 h 506"/>
                  <a:gd name="T98" fmla="*/ 153 w 233"/>
                  <a:gd name="T99" fmla="*/ 489 h 506"/>
                  <a:gd name="T100" fmla="*/ 158 w 233"/>
                  <a:gd name="T101" fmla="*/ 489 h 506"/>
                  <a:gd name="T102" fmla="*/ 165 w 233"/>
                  <a:gd name="T103" fmla="*/ 318 h 506"/>
                  <a:gd name="T104" fmla="*/ 182 w 233"/>
                  <a:gd name="T105" fmla="*/ 318 h 506"/>
                  <a:gd name="T106" fmla="*/ 182 w 233"/>
                  <a:gd name="T107" fmla="*/ 173 h 506"/>
                  <a:gd name="T108" fmla="*/ 204 w 233"/>
                  <a:gd name="T109" fmla="*/ 276 h 506"/>
                  <a:gd name="T110" fmla="*/ 208 w 233"/>
                  <a:gd name="T111" fmla="*/ 276 h 506"/>
                  <a:gd name="T112" fmla="*/ 208 w 233"/>
                  <a:gd name="T113" fmla="*/ 289 h 506"/>
                  <a:gd name="T114" fmla="*/ 218 w 233"/>
                  <a:gd name="T115" fmla="*/ 299 h 506"/>
                  <a:gd name="T116" fmla="*/ 229 w 233"/>
                  <a:gd name="T117" fmla="*/ 289 h 506"/>
                  <a:gd name="T118" fmla="*/ 229 w 233"/>
                  <a:gd name="T119" fmla="*/ 276 h 506"/>
                  <a:gd name="T120" fmla="*/ 233 w 233"/>
                  <a:gd name="T121" fmla="*/ 276 h 506"/>
                  <a:gd name="T122" fmla="*/ 183 w 233"/>
                  <a:gd name="T123" fmla="*/ 95 h 506"/>
                </a:gdLst>
                <a:ahLst/>
                <a:cxnLst>
                  <a:cxn ang="0">
                    <a:pos x="T0" y="T1"/>
                  </a:cxn>
                  <a:cxn ang="0">
                    <a:pos x="T2" y="T3"/>
                  </a:cxn>
                  <a:cxn ang="0">
                    <a:pos x="T4" y="T5"/>
                  </a:cxn>
                  <a:cxn ang="0">
                    <a:pos x="T6" y="T7"/>
                  </a:cxn>
                  <a:cxn ang="0">
                    <a:pos x="T8" y="T9"/>
                  </a:cxn>
                  <a:cxn ang="0">
                    <a:pos x="T10" y="T11"/>
                  </a:cxn>
                  <a:cxn ang="0">
                    <a:pos x="T12" y="T13"/>
                  </a:cxn>
                  <a:cxn ang="0">
                    <a:pos x="T14" y="T15"/>
                  </a:cxn>
                  <a:cxn ang="0">
                    <a:pos x="T16" y="T17"/>
                  </a:cxn>
                  <a:cxn ang="0">
                    <a:pos x="T18" y="T19"/>
                  </a:cxn>
                  <a:cxn ang="0">
                    <a:pos x="T20" y="T21"/>
                  </a:cxn>
                  <a:cxn ang="0">
                    <a:pos x="T22" y="T23"/>
                  </a:cxn>
                  <a:cxn ang="0">
                    <a:pos x="T24" y="T25"/>
                  </a:cxn>
                  <a:cxn ang="0">
                    <a:pos x="T26" y="T27"/>
                  </a:cxn>
                  <a:cxn ang="0">
                    <a:pos x="T28" y="T29"/>
                  </a:cxn>
                  <a:cxn ang="0">
                    <a:pos x="T30" y="T31"/>
                  </a:cxn>
                  <a:cxn ang="0">
                    <a:pos x="T32" y="T33"/>
                  </a:cxn>
                  <a:cxn ang="0">
                    <a:pos x="T34" y="T35"/>
                  </a:cxn>
                  <a:cxn ang="0">
                    <a:pos x="T36" y="T37"/>
                  </a:cxn>
                  <a:cxn ang="0">
                    <a:pos x="T38" y="T39"/>
                  </a:cxn>
                  <a:cxn ang="0">
                    <a:pos x="T40" y="T41"/>
                  </a:cxn>
                  <a:cxn ang="0">
                    <a:pos x="T42" y="T43"/>
                  </a:cxn>
                  <a:cxn ang="0">
                    <a:pos x="T44" y="T45"/>
                  </a:cxn>
                  <a:cxn ang="0">
                    <a:pos x="T46" y="T47"/>
                  </a:cxn>
                  <a:cxn ang="0">
                    <a:pos x="T48" y="T49"/>
                  </a:cxn>
                  <a:cxn ang="0">
                    <a:pos x="T50" y="T51"/>
                  </a:cxn>
                  <a:cxn ang="0">
                    <a:pos x="T52" y="T53"/>
                  </a:cxn>
                  <a:cxn ang="0">
                    <a:pos x="T54" y="T55"/>
                  </a:cxn>
                  <a:cxn ang="0">
                    <a:pos x="T56" y="T57"/>
                  </a:cxn>
                  <a:cxn ang="0">
                    <a:pos x="T58" y="T59"/>
                  </a:cxn>
                  <a:cxn ang="0">
                    <a:pos x="T60" y="T61"/>
                  </a:cxn>
                  <a:cxn ang="0">
                    <a:pos x="T62" y="T63"/>
                  </a:cxn>
                  <a:cxn ang="0">
                    <a:pos x="T64" y="T65"/>
                  </a:cxn>
                  <a:cxn ang="0">
                    <a:pos x="T66" y="T67"/>
                  </a:cxn>
                  <a:cxn ang="0">
                    <a:pos x="T68" y="T69"/>
                  </a:cxn>
                  <a:cxn ang="0">
                    <a:pos x="T70" y="T71"/>
                  </a:cxn>
                  <a:cxn ang="0">
                    <a:pos x="T72" y="T73"/>
                  </a:cxn>
                  <a:cxn ang="0">
                    <a:pos x="T74" y="T75"/>
                  </a:cxn>
                  <a:cxn ang="0">
                    <a:pos x="T76" y="T77"/>
                  </a:cxn>
                  <a:cxn ang="0">
                    <a:pos x="T78" y="T79"/>
                  </a:cxn>
                  <a:cxn ang="0">
                    <a:pos x="T80" y="T81"/>
                  </a:cxn>
                  <a:cxn ang="0">
                    <a:pos x="T82" y="T83"/>
                  </a:cxn>
                  <a:cxn ang="0">
                    <a:pos x="T84" y="T85"/>
                  </a:cxn>
                  <a:cxn ang="0">
                    <a:pos x="T86" y="T87"/>
                  </a:cxn>
                  <a:cxn ang="0">
                    <a:pos x="T88" y="T89"/>
                  </a:cxn>
                  <a:cxn ang="0">
                    <a:pos x="T90" y="T91"/>
                  </a:cxn>
                  <a:cxn ang="0">
                    <a:pos x="T92" y="T93"/>
                  </a:cxn>
                  <a:cxn ang="0">
                    <a:pos x="T94" y="T95"/>
                  </a:cxn>
                  <a:cxn ang="0">
                    <a:pos x="T96" y="T97"/>
                  </a:cxn>
                  <a:cxn ang="0">
                    <a:pos x="T98" y="T99"/>
                  </a:cxn>
                  <a:cxn ang="0">
                    <a:pos x="T100" y="T101"/>
                  </a:cxn>
                  <a:cxn ang="0">
                    <a:pos x="T102" y="T103"/>
                  </a:cxn>
                  <a:cxn ang="0">
                    <a:pos x="T104" y="T105"/>
                  </a:cxn>
                  <a:cxn ang="0">
                    <a:pos x="T106" y="T107"/>
                  </a:cxn>
                  <a:cxn ang="0">
                    <a:pos x="T108" y="T109"/>
                  </a:cxn>
                  <a:cxn ang="0">
                    <a:pos x="T110" y="T111"/>
                  </a:cxn>
                  <a:cxn ang="0">
                    <a:pos x="T112" y="T113"/>
                  </a:cxn>
                  <a:cxn ang="0">
                    <a:pos x="T114" y="T115"/>
                  </a:cxn>
                  <a:cxn ang="0">
                    <a:pos x="T116" y="T117"/>
                  </a:cxn>
                  <a:cxn ang="0">
                    <a:pos x="T118" y="T119"/>
                  </a:cxn>
                  <a:cxn ang="0">
                    <a:pos x="T120" y="T121"/>
                  </a:cxn>
                  <a:cxn ang="0">
                    <a:pos x="T122" y="T123"/>
                  </a:cxn>
                </a:cxnLst>
                <a:rect l="0" t="0" r="r" b="b"/>
                <a:pathLst>
                  <a:path w="233" h="506">
                    <a:moveTo>
                      <a:pt x="183" y="95"/>
                    </a:moveTo>
                    <a:cubicBezTo>
                      <a:pt x="182" y="95"/>
                      <a:pt x="182" y="95"/>
                      <a:pt x="182" y="95"/>
                    </a:cubicBezTo>
                    <a:cubicBezTo>
                      <a:pt x="182" y="95"/>
                      <a:pt x="182" y="95"/>
                      <a:pt x="182" y="95"/>
                    </a:cubicBezTo>
                    <a:cubicBezTo>
                      <a:pt x="132" y="91"/>
                      <a:pt x="132" y="91"/>
                      <a:pt x="132" y="91"/>
                    </a:cubicBezTo>
                    <a:cubicBezTo>
                      <a:pt x="132" y="91"/>
                      <a:pt x="132" y="91"/>
                      <a:pt x="132" y="91"/>
                    </a:cubicBezTo>
                    <a:cubicBezTo>
                      <a:pt x="132" y="91"/>
                      <a:pt x="132" y="91"/>
                      <a:pt x="132" y="91"/>
                    </a:cubicBezTo>
                    <a:cubicBezTo>
                      <a:pt x="132" y="91"/>
                      <a:pt x="132" y="91"/>
                      <a:pt x="132" y="91"/>
                    </a:cubicBezTo>
                    <a:cubicBezTo>
                      <a:pt x="132" y="83"/>
                      <a:pt x="132" y="83"/>
                      <a:pt x="132" y="83"/>
                    </a:cubicBezTo>
                    <a:cubicBezTo>
                      <a:pt x="138" y="82"/>
                      <a:pt x="143" y="76"/>
                      <a:pt x="143" y="70"/>
                    </a:cubicBezTo>
                    <a:cubicBezTo>
                      <a:pt x="143" y="59"/>
                      <a:pt x="143" y="59"/>
                      <a:pt x="143" y="59"/>
                    </a:cubicBezTo>
                    <a:cubicBezTo>
                      <a:pt x="146" y="59"/>
                      <a:pt x="148" y="57"/>
                      <a:pt x="148" y="54"/>
                    </a:cubicBezTo>
                    <a:cubicBezTo>
                      <a:pt x="148" y="44"/>
                      <a:pt x="148" y="44"/>
                      <a:pt x="148" y="44"/>
                    </a:cubicBezTo>
                    <a:cubicBezTo>
                      <a:pt x="148" y="42"/>
                      <a:pt x="146" y="40"/>
                      <a:pt x="145" y="40"/>
                    </a:cubicBezTo>
                    <a:cubicBezTo>
                      <a:pt x="148" y="36"/>
                      <a:pt x="151" y="31"/>
                      <a:pt x="151" y="26"/>
                    </a:cubicBezTo>
                    <a:cubicBezTo>
                      <a:pt x="151" y="16"/>
                      <a:pt x="142" y="7"/>
                      <a:pt x="132" y="7"/>
                    </a:cubicBezTo>
                    <a:cubicBezTo>
                      <a:pt x="131" y="7"/>
                      <a:pt x="131" y="7"/>
                      <a:pt x="131" y="7"/>
                    </a:cubicBezTo>
                    <a:cubicBezTo>
                      <a:pt x="126" y="3"/>
                      <a:pt x="118" y="0"/>
                      <a:pt x="110" y="0"/>
                    </a:cubicBezTo>
                    <a:cubicBezTo>
                      <a:pt x="94" y="0"/>
                      <a:pt x="81" y="11"/>
                      <a:pt x="81" y="25"/>
                    </a:cubicBezTo>
                    <a:cubicBezTo>
                      <a:pt x="81" y="30"/>
                      <a:pt x="83" y="35"/>
                      <a:pt x="87" y="39"/>
                    </a:cubicBezTo>
                    <a:cubicBezTo>
                      <a:pt x="85" y="40"/>
                      <a:pt x="83" y="42"/>
                      <a:pt x="83" y="44"/>
                    </a:cubicBezTo>
                    <a:cubicBezTo>
                      <a:pt x="83" y="54"/>
                      <a:pt x="83" y="54"/>
                      <a:pt x="83" y="54"/>
                    </a:cubicBezTo>
                    <a:cubicBezTo>
                      <a:pt x="83" y="57"/>
                      <a:pt x="85" y="59"/>
                      <a:pt x="88" y="59"/>
                    </a:cubicBezTo>
                    <a:cubicBezTo>
                      <a:pt x="88" y="70"/>
                      <a:pt x="88" y="70"/>
                      <a:pt x="88" y="70"/>
                    </a:cubicBezTo>
                    <a:cubicBezTo>
                      <a:pt x="88" y="77"/>
                      <a:pt x="93" y="82"/>
                      <a:pt x="99" y="83"/>
                    </a:cubicBezTo>
                    <a:cubicBezTo>
                      <a:pt x="99" y="91"/>
                      <a:pt x="99" y="91"/>
                      <a:pt x="99" y="91"/>
                    </a:cubicBezTo>
                    <a:cubicBezTo>
                      <a:pt x="49" y="95"/>
                      <a:pt x="49" y="95"/>
                      <a:pt x="49" y="95"/>
                    </a:cubicBezTo>
                    <a:cubicBezTo>
                      <a:pt x="49" y="97"/>
                      <a:pt x="49" y="97"/>
                      <a:pt x="49" y="97"/>
                    </a:cubicBezTo>
                    <a:cubicBezTo>
                      <a:pt x="23" y="155"/>
                      <a:pt x="6" y="213"/>
                      <a:pt x="0" y="276"/>
                    </a:cubicBezTo>
                    <a:cubicBezTo>
                      <a:pt x="3" y="276"/>
                      <a:pt x="3" y="276"/>
                      <a:pt x="3" y="276"/>
                    </a:cubicBezTo>
                    <a:cubicBezTo>
                      <a:pt x="3" y="289"/>
                      <a:pt x="3" y="289"/>
                      <a:pt x="3" y="289"/>
                    </a:cubicBezTo>
                    <a:cubicBezTo>
                      <a:pt x="3" y="295"/>
                      <a:pt x="8" y="299"/>
                      <a:pt x="14" y="299"/>
                    </a:cubicBezTo>
                    <a:cubicBezTo>
                      <a:pt x="20" y="299"/>
                      <a:pt x="25" y="295"/>
                      <a:pt x="25" y="289"/>
                    </a:cubicBezTo>
                    <a:cubicBezTo>
                      <a:pt x="25" y="276"/>
                      <a:pt x="25" y="276"/>
                      <a:pt x="25" y="276"/>
                    </a:cubicBezTo>
                    <a:cubicBezTo>
                      <a:pt x="28" y="276"/>
                      <a:pt x="28" y="276"/>
                      <a:pt x="28" y="276"/>
                    </a:cubicBezTo>
                    <a:cubicBezTo>
                      <a:pt x="32" y="241"/>
                      <a:pt x="39" y="208"/>
                      <a:pt x="49" y="176"/>
                    </a:cubicBezTo>
                    <a:cubicBezTo>
                      <a:pt x="49" y="318"/>
                      <a:pt x="49" y="318"/>
                      <a:pt x="49" y="318"/>
                    </a:cubicBezTo>
                    <a:cubicBezTo>
                      <a:pt x="67" y="318"/>
                      <a:pt x="67" y="318"/>
                      <a:pt x="67" y="318"/>
                    </a:cubicBezTo>
                    <a:cubicBezTo>
                      <a:pt x="73" y="489"/>
                      <a:pt x="73" y="489"/>
                      <a:pt x="73" y="489"/>
                    </a:cubicBezTo>
                    <a:cubicBezTo>
                      <a:pt x="79" y="489"/>
                      <a:pt x="79" y="489"/>
                      <a:pt x="79" y="489"/>
                    </a:cubicBezTo>
                    <a:cubicBezTo>
                      <a:pt x="74" y="493"/>
                      <a:pt x="70" y="499"/>
                      <a:pt x="70" y="506"/>
                    </a:cubicBezTo>
                    <a:cubicBezTo>
                      <a:pt x="111" y="506"/>
                      <a:pt x="111" y="506"/>
                      <a:pt x="111" y="506"/>
                    </a:cubicBezTo>
                    <a:cubicBezTo>
                      <a:pt x="111" y="499"/>
                      <a:pt x="108" y="493"/>
                      <a:pt x="102" y="489"/>
                    </a:cubicBezTo>
                    <a:cubicBezTo>
                      <a:pt x="108" y="489"/>
                      <a:pt x="108" y="489"/>
                      <a:pt x="108" y="489"/>
                    </a:cubicBezTo>
                    <a:cubicBezTo>
                      <a:pt x="115" y="318"/>
                      <a:pt x="115" y="318"/>
                      <a:pt x="115" y="318"/>
                    </a:cubicBezTo>
                    <a:cubicBezTo>
                      <a:pt x="117" y="318"/>
                      <a:pt x="117" y="318"/>
                      <a:pt x="117" y="318"/>
                    </a:cubicBezTo>
                    <a:cubicBezTo>
                      <a:pt x="123" y="489"/>
                      <a:pt x="123" y="489"/>
                      <a:pt x="123" y="489"/>
                    </a:cubicBezTo>
                    <a:cubicBezTo>
                      <a:pt x="129" y="489"/>
                      <a:pt x="129" y="489"/>
                      <a:pt x="129" y="489"/>
                    </a:cubicBezTo>
                    <a:cubicBezTo>
                      <a:pt x="124" y="493"/>
                      <a:pt x="120" y="499"/>
                      <a:pt x="120" y="506"/>
                    </a:cubicBezTo>
                    <a:cubicBezTo>
                      <a:pt x="161" y="506"/>
                      <a:pt x="161" y="506"/>
                      <a:pt x="161" y="506"/>
                    </a:cubicBezTo>
                    <a:cubicBezTo>
                      <a:pt x="161" y="499"/>
                      <a:pt x="158" y="493"/>
                      <a:pt x="153" y="489"/>
                    </a:cubicBezTo>
                    <a:cubicBezTo>
                      <a:pt x="158" y="489"/>
                      <a:pt x="158" y="489"/>
                      <a:pt x="158" y="489"/>
                    </a:cubicBezTo>
                    <a:cubicBezTo>
                      <a:pt x="165" y="318"/>
                      <a:pt x="165" y="318"/>
                      <a:pt x="165" y="318"/>
                    </a:cubicBezTo>
                    <a:cubicBezTo>
                      <a:pt x="182" y="318"/>
                      <a:pt x="182" y="318"/>
                      <a:pt x="182" y="318"/>
                    </a:cubicBezTo>
                    <a:cubicBezTo>
                      <a:pt x="182" y="173"/>
                      <a:pt x="182" y="173"/>
                      <a:pt x="182" y="173"/>
                    </a:cubicBezTo>
                    <a:cubicBezTo>
                      <a:pt x="193" y="206"/>
                      <a:pt x="200" y="240"/>
                      <a:pt x="204" y="276"/>
                    </a:cubicBezTo>
                    <a:cubicBezTo>
                      <a:pt x="208" y="276"/>
                      <a:pt x="208" y="276"/>
                      <a:pt x="208" y="276"/>
                    </a:cubicBezTo>
                    <a:cubicBezTo>
                      <a:pt x="208" y="289"/>
                      <a:pt x="208" y="289"/>
                      <a:pt x="208" y="289"/>
                    </a:cubicBezTo>
                    <a:cubicBezTo>
                      <a:pt x="208" y="295"/>
                      <a:pt x="212" y="299"/>
                      <a:pt x="218" y="299"/>
                    </a:cubicBezTo>
                    <a:cubicBezTo>
                      <a:pt x="224" y="299"/>
                      <a:pt x="229" y="295"/>
                      <a:pt x="229" y="289"/>
                    </a:cubicBezTo>
                    <a:cubicBezTo>
                      <a:pt x="229" y="276"/>
                      <a:pt x="229" y="276"/>
                      <a:pt x="229" y="276"/>
                    </a:cubicBezTo>
                    <a:cubicBezTo>
                      <a:pt x="233" y="276"/>
                      <a:pt x="233" y="276"/>
                      <a:pt x="233" y="276"/>
                    </a:cubicBezTo>
                    <a:cubicBezTo>
                      <a:pt x="227" y="212"/>
                      <a:pt x="210" y="153"/>
                      <a:pt x="183" y="95"/>
                    </a:cubicBezTo>
                    <a:close/>
                  </a:path>
                </a:pathLst>
              </a:custGeom>
              <a:solidFill>
                <a:srgbClr val="D2D2D2"/>
              </a:solidFill>
              <a:ln>
                <a:noFill/>
              </a:ln>
              <a:extLst>
                <a:ext uri="{91240B29-F687-4F45-9708-019B960494DF}">
                  <a14:hiddenLine xmlns:a14="http://schemas.microsoft.com/office/drawing/2010/main" w="9525">
                    <a:solidFill>
                      <a:srgbClr val="000000"/>
                    </a:solidFill>
                    <a:round/>
                    <a:headEnd/>
                    <a:tailEnd/>
                  </a14:hiddenLine>
                </a:ext>
              </a:extLst>
            </p:spPr>
            <p:txBody>
              <a:bodyPr lIns="93247" tIns="46623" rIns="93247" bIns="46623"/>
              <a:lstStyle/>
              <a:p>
                <a:pPr defTabSz="914224" eaLnBrk="1" fontAlgn="auto" hangingPunct="1">
                  <a:spcBef>
                    <a:spcPts val="0"/>
                  </a:spcBef>
                  <a:spcAft>
                    <a:spcPts val="0"/>
                  </a:spcAft>
                  <a:defRPr/>
                </a:pPr>
                <a:endParaRPr lang="sl-SI" sz="1836" kern="0" dirty="0">
                  <a:solidFill>
                    <a:sysClr val="windowText" lastClr="000000"/>
                  </a:solidFill>
                  <a:latin typeface="+mn-lt"/>
                </a:endParaRPr>
              </a:p>
            </p:txBody>
          </p:sp>
          <p:grpSp>
            <p:nvGrpSpPr>
              <p:cNvPr id="92" name="Group 118">
                <a:extLst>
                  <a:ext uri="{FF2B5EF4-FFF2-40B4-BE49-F238E27FC236}">
                    <a16:creationId xmlns:a16="http://schemas.microsoft.com/office/drawing/2014/main" id="{2E2DB42B-0871-4D75-AC49-79E105A3827E}"/>
                  </a:ext>
                </a:extLst>
              </p:cNvPr>
              <p:cNvGrpSpPr>
                <a:grpSpLocks/>
              </p:cNvGrpSpPr>
              <p:nvPr/>
            </p:nvGrpSpPr>
            <p:grpSpPr bwMode="auto">
              <a:xfrm>
                <a:off x="10409193" y="4252195"/>
                <a:ext cx="288925" cy="804863"/>
                <a:chOff x="10769601" y="3904615"/>
                <a:chExt cx="288925" cy="804863"/>
              </a:xfrm>
            </p:grpSpPr>
            <p:sp>
              <p:nvSpPr>
                <p:cNvPr id="93" name="Freeform 67">
                  <a:extLst>
                    <a:ext uri="{FF2B5EF4-FFF2-40B4-BE49-F238E27FC236}">
                      <a16:creationId xmlns:a16="http://schemas.microsoft.com/office/drawing/2014/main" id="{364BF27A-8B8F-412C-8EB1-262EA29040B6}"/>
                    </a:ext>
                  </a:extLst>
                </p:cNvPr>
                <p:cNvSpPr>
                  <a:spLocks/>
                </p:cNvSpPr>
                <p:nvPr/>
              </p:nvSpPr>
              <p:spPr bwMode="auto">
                <a:xfrm>
                  <a:off x="10883029" y="4044417"/>
                  <a:ext cx="61816" cy="65907"/>
                </a:xfrm>
                <a:custGeom>
                  <a:avLst/>
                  <a:gdLst>
                    <a:gd name="T0" fmla="*/ 0 w 39"/>
                    <a:gd name="T1" fmla="*/ 4 h 42"/>
                    <a:gd name="T2" fmla="*/ 4 w 39"/>
                    <a:gd name="T3" fmla="*/ 0 h 42"/>
                    <a:gd name="T4" fmla="*/ 35 w 39"/>
                    <a:gd name="T5" fmla="*/ 0 h 42"/>
                    <a:gd name="T6" fmla="*/ 39 w 39"/>
                    <a:gd name="T7" fmla="*/ 4 h 42"/>
                    <a:gd name="T8" fmla="*/ 29 w 39"/>
                    <a:gd name="T9" fmla="*/ 39 h 42"/>
                    <a:gd name="T10" fmla="*/ 15 w 39"/>
                    <a:gd name="T11" fmla="*/ 42 h 42"/>
                    <a:gd name="T12" fmla="*/ 3 w 39"/>
                    <a:gd name="T13" fmla="*/ 25 h 42"/>
                    <a:gd name="T14" fmla="*/ 0 w 39"/>
                    <a:gd name="T15" fmla="*/ 4 h 42"/>
                  </a:gdLst>
                  <a:ahLst/>
                  <a:cxnLst>
                    <a:cxn ang="0">
                      <a:pos x="T0" y="T1"/>
                    </a:cxn>
                    <a:cxn ang="0">
                      <a:pos x="T2" y="T3"/>
                    </a:cxn>
                    <a:cxn ang="0">
                      <a:pos x="T4" y="T5"/>
                    </a:cxn>
                    <a:cxn ang="0">
                      <a:pos x="T6" y="T7"/>
                    </a:cxn>
                    <a:cxn ang="0">
                      <a:pos x="T8" y="T9"/>
                    </a:cxn>
                    <a:cxn ang="0">
                      <a:pos x="T10" y="T11"/>
                    </a:cxn>
                    <a:cxn ang="0">
                      <a:pos x="T12" y="T13"/>
                    </a:cxn>
                    <a:cxn ang="0">
                      <a:pos x="T14" y="T15"/>
                    </a:cxn>
                  </a:cxnLst>
                  <a:rect l="0" t="0" r="r" b="b"/>
                  <a:pathLst>
                    <a:path w="39" h="42">
                      <a:moveTo>
                        <a:pt x="0" y="4"/>
                      </a:moveTo>
                      <a:lnTo>
                        <a:pt x="4" y="0"/>
                      </a:lnTo>
                      <a:lnTo>
                        <a:pt x="35" y="0"/>
                      </a:lnTo>
                      <a:lnTo>
                        <a:pt x="39" y="4"/>
                      </a:lnTo>
                      <a:lnTo>
                        <a:pt x="29" y="39"/>
                      </a:lnTo>
                      <a:lnTo>
                        <a:pt x="15" y="42"/>
                      </a:lnTo>
                      <a:lnTo>
                        <a:pt x="3" y="25"/>
                      </a:lnTo>
                      <a:lnTo>
                        <a:pt x="0" y="4"/>
                      </a:lnTo>
                      <a:close/>
                    </a:path>
                  </a:pathLst>
                </a:custGeom>
                <a:solidFill>
                  <a:srgbClr val="FFFFFF"/>
                </a:solidFill>
                <a:ln>
                  <a:noFill/>
                </a:ln>
                <a:extLst>
                  <a:ext uri="{91240B29-F687-4F45-9708-019B960494DF}">
                    <a14:hiddenLine xmlns:a14="http://schemas.microsoft.com/office/drawing/2010/main" w="9525">
                      <a:solidFill>
                        <a:srgbClr val="000000"/>
                      </a:solidFill>
                      <a:round/>
                      <a:headEnd/>
                      <a:tailEnd/>
                    </a14:hiddenLine>
                  </a:ext>
                </a:extLst>
              </p:spPr>
              <p:txBody>
                <a:bodyPr lIns="93247" tIns="46623" rIns="93247" bIns="46623"/>
                <a:lstStyle/>
                <a:p>
                  <a:pPr defTabSz="914224" eaLnBrk="1" fontAlgn="auto" hangingPunct="1">
                    <a:spcBef>
                      <a:spcPts val="0"/>
                    </a:spcBef>
                    <a:spcAft>
                      <a:spcPts val="0"/>
                    </a:spcAft>
                    <a:defRPr/>
                  </a:pPr>
                  <a:endParaRPr lang="sl-SI" sz="1836" kern="0" dirty="0">
                    <a:solidFill>
                      <a:sysClr val="windowText" lastClr="000000"/>
                    </a:solidFill>
                    <a:latin typeface="+mn-lt"/>
                  </a:endParaRPr>
                </a:p>
              </p:txBody>
            </p:sp>
            <p:sp>
              <p:nvSpPr>
                <p:cNvPr id="94" name="Freeform 68">
                  <a:extLst>
                    <a:ext uri="{FF2B5EF4-FFF2-40B4-BE49-F238E27FC236}">
                      <a16:creationId xmlns:a16="http://schemas.microsoft.com/office/drawing/2014/main" id="{568229D9-2507-46BB-8F96-4D8CB9FE61DC}"/>
                    </a:ext>
                  </a:extLst>
                </p:cNvPr>
                <p:cNvSpPr>
                  <a:spLocks/>
                </p:cNvSpPr>
                <p:nvPr/>
              </p:nvSpPr>
              <p:spPr bwMode="auto">
                <a:xfrm>
                  <a:off x="10847136" y="4677523"/>
                  <a:ext cx="61816" cy="31955"/>
                </a:xfrm>
                <a:custGeom>
                  <a:avLst/>
                  <a:gdLst>
                    <a:gd name="T0" fmla="*/ 24 w 49"/>
                    <a:gd name="T1" fmla="*/ 0 h 25"/>
                    <a:gd name="T2" fmla="*/ 0 w 49"/>
                    <a:gd name="T3" fmla="*/ 25 h 25"/>
                    <a:gd name="T4" fmla="*/ 49 w 49"/>
                    <a:gd name="T5" fmla="*/ 25 h 25"/>
                    <a:gd name="T6" fmla="*/ 24 w 49"/>
                    <a:gd name="T7" fmla="*/ 0 h 25"/>
                  </a:gdLst>
                  <a:ahLst/>
                  <a:cxnLst>
                    <a:cxn ang="0">
                      <a:pos x="T0" y="T1"/>
                    </a:cxn>
                    <a:cxn ang="0">
                      <a:pos x="T2" y="T3"/>
                    </a:cxn>
                    <a:cxn ang="0">
                      <a:pos x="T4" y="T5"/>
                    </a:cxn>
                    <a:cxn ang="0">
                      <a:pos x="T6" y="T7"/>
                    </a:cxn>
                  </a:cxnLst>
                  <a:rect l="0" t="0" r="r" b="b"/>
                  <a:pathLst>
                    <a:path w="49" h="25">
                      <a:moveTo>
                        <a:pt x="24" y="0"/>
                      </a:moveTo>
                      <a:cubicBezTo>
                        <a:pt x="11" y="0"/>
                        <a:pt x="0" y="11"/>
                        <a:pt x="0" y="25"/>
                      </a:cubicBezTo>
                      <a:cubicBezTo>
                        <a:pt x="49" y="25"/>
                        <a:pt x="49" y="25"/>
                        <a:pt x="49" y="25"/>
                      </a:cubicBezTo>
                      <a:cubicBezTo>
                        <a:pt x="49" y="11"/>
                        <a:pt x="38" y="0"/>
                        <a:pt x="24" y="0"/>
                      </a:cubicBezTo>
                      <a:close/>
                    </a:path>
                  </a:pathLst>
                </a:custGeom>
                <a:solidFill>
                  <a:srgbClr val="000000"/>
                </a:solidFill>
                <a:ln>
                  <a:noFill/>
                </a:ln>
                <a:extLst>
                  <a:ext uri="{91240B29-F687-4F45-9708-019B960494DF}">
                    <a14:hiddenLine xmlns:a14="http://schemas.microsoft.com/office/drawing/2010/main" w="9525">
                      <a:solidFill>
                        <a:srgbClr val="000000"/>
                      </a:solidFill>
                      <a:round/>
                      <a:headEnd/>
                      <a:tailEnd/>
                    </a14:hiddenLine>
                  </a:ext>
                </a:extLst>
              </p:spPr>
              <p:txBody>
                <a:bodyPr lIns="93247" tIns="46623" rIns="93247" bIns="46623"/>
                <a:lstStyle/>
                <a:p>
                  <a:pPr defTabSz="914224" eaLnBrk="1" fontAlgn="auto" hangingPunct="1">
                    <a:spcBef>
                      <a:spcPts val="0"/>
                    </a:spcBef>
                    <a:spcAft>
                      <a:spcPts val="0"/>
                    </a:spcAft>
                    <a:defRPr/>
                  </a:pPr>
                  <a:endParaRPr lang="sl-SI" sz="1836" kern="0" dirty="0">
                    <a:solidFill>
                      <a:sysClr val="windowText" lastClr="000000"/>
                    </a:solidFill>
                    <a:latin typeface="+mn-lt"/>
                  </a:endParaRPr>
                </a:p>
              </p:txBody>
            </p:sp>
            <p:sp>
              <p:nvSpPr>
                <p:cNvPr id="95" name="Freeform 69">
                  <a:extLst>
                    <a:ext uri="{FF2B5EF4-FFF2-40B4-BE49-F238E27FC236}">
                      <a16:creationId xmlns:a16="http://schemas.microsoft.com/office/drawing/2014/main" id="{6AC731E9-E93D-4099-9549-DB52EF444CF1}"/>
                    </a:ext>
                  </a:extLst>
                </p:cNvPr>
                <p:cNvSpPr>
                  <a:spLocks/>
                </p:cNvSpPr>
                <p:nvPr/>
              </p:nvSpPr>
              <p:spPr bwMode="auto">
                <a:xfrm>
                  <a:off x="10837166" y="4340000"/>
                  <a:ext cx="81756" cy="343514"/>
                </a:xfrm>
                <a:custGeom>
                  <a:avLst/>
                  <a:gdLst>
                    <a:gd name="T0" fmla="*/ 39 w 51"/>
                    <a:gd name="T1" fmla="*/ 217 h 217"/>
                    <a:gd name="T2" fmla="*/ 10 w 51"/>
                    <a:gd name="T3" fmla="*/ 217 h 217"/>
                    <a:gd name="T4" fmla="*/ 0 w 51"/>
                    <a:gd name="T5" fmla="*/ 0 h 217"/>
                    <a:gd name="T6" fmla="*/ 51 w 51"/>
                    <a:gd name="T7" fmla="*/ 0 h 217"/>
                    <a:gd name="T8" fmla="*/ 39 w 51"/>
                    <a:gd name="T9" fmla="*/ 217 h 217"/>
                  </a:gdLst>
                  <a:ahLst/>
                  <a:cxnLst>
                    <a:cxn ang="0">
                      <a:pos x="T0" y="T1"/>
                    </a:cxn>
                    <a:cxn ang="0">
                      <a:pos x="T2" y="T3"/>
                    </a:cxn>
                    <a:cxn ang="0">
                      <a:pos x="T4" y="T5"/>
                    </a:cxn>
                    <a:cxn ang="0">
                      <a:pos x="T6" y="T7"/>
                    </a:cxn>
                    <a:cxn ang="0">
                      <a:pos x="T8" y="T9"/>
                    </a:cxn>
                  </a:cxnLst>
                  <a:rect l="0" t="0" r="r" b="b"/>
                  <a:pathLst>
                    <a:path w="51" h="217">
                      <a:moveTo>
                        <a:pt x="39" y="217"/>
                      </a:moveTo>
                      <a:lnTo>
                        <a:pt x="10" y="217"/>
                      </a:lnTo>
                      <a:lnTo>
                        <a:pt x="0" y="0"/>
                      </a:lnTo>
                      <a:lnTo>
                        <a:pt x="51" y="0"/>
                      </a:lnTo>
                      <a:lnTo>
                        <a:pt x="39" y="217"/>
                      </a:lnTo>
                      <a:close/>
                    </a:path>
                  </a:pathLst>
                </a:custGeom>
                <a:solidFill>
                  <a:srgbClr val="000000"/>
                </a:solidFill>
                <a:ln>
                  <a:noFill/>
                </a:ln>
                <a:extLst>
                  <a:ext uri="{91240B29-F687-4F45-9708-019B960494DF}">
                    <a14:hiddenLine xmlns:a14="http://schemas.microsoft.com/office/drawing/2010/main" w="9525">
                      <a:solidFill>
                        <a:srgbClr val="000000"/>
                      </a:solidFill>
                      <a:round/>
                      <a:headEnd/>
                      <a:tailEnd/>
                    </a14:hiddenLine>
                  </a:ext>
                </a:extLst>
              </p:spPr>
              <p:txBody>
                <a:bodyPr lIns="93247" tIns="46623" rIns="93247" bIns="46623"/>
                <a:lstStyle/>
                <a:p>
                  <a:pPr defTabSz="914224" eaLnBrk="1" fontAlgn="auto" hangingPunct="1">
                    <a:spcBef>
                      <a:spcPts val="0"/>
                    </a:spcBef>
                    <a:spcAft>
                      <a:spcPts val="0"/>
                    </a:spcAft>
                    <a:defRPr/>
                  </a:pPr>
                  <a:endParaRPr lang="sl-SI" sz="1836" kern="0" dirty="0">
                    <a:solidFill>
                      <a:sysClr val="windowText" lastClr="000000"/>
                    </a:solidFill>
                    <a:latin typeface="+mn-lt"/>
                  </a:endParaRPr>
                </a:p>
              </p:txBody>
            </p:sp>
            <p:sp>
              <p:nvSpPr>
                <p:cNvPr id="96" name="Freeform 70">
                  <a:extLst>
                    <a:ext uri="{FF2B5EF4-FFF2-40B4-BE49-F238E27FC236}">
                      <a16:creationId xmlns:a16="http://schemas.microsoft.com/office/drawing/2014/main" id="{1627BA3E-DA9B-4E05-B218-FE8D3967F0C5}"/>
                    </a:ext>
                  </a:extLst>
                </p:cNvPr>
                <p:cNvSpPr>
                  <a:spLocks/>
                </p:cNvSpPr>
                <p:nvPr/>
              </p:nvSpPr>
              <p:spPr bwMode="auto">
                <a:xfrm>
                  <a:off x="10906958" y="4340000"/>
                  <a:ext cx="81757" cy="343514"/>
                </a:xfrm>
                <a:custGeom>
                  <a:avLst/>
                  <a:gdLst>
                    <a:gd name="T0" fmla="*/ 41 w 51"/>
                    <a:gd name="T1" fmla="*/ 217 h 217"/>
                    <a:gd name="T2" fmla="*/ 11 w 51"/>
                    <a:gd name="T3" fmla="*/ 217 h 217"/>
                    <a:gd name="T4" fmla="*/ 0 w 51"/>
                    <a:gd name="T5" fmla="*/ 0 h 217"/>
                    <a:gd name="T6" fmla="*/ 51 w 51"/>
                    <a:gd name="T7" fmla="*/ 0 h 217"/>
                    <a:gd name="T8" fmla="*/ 41 w 51"/>
                    <a:gd name="T9" fmla="*/ 217 h 217"/>
                  </a:gdLst>
                  <a:ahLst/>
                  <a:cxnLst>
                    <a:cxn ang="0">
                      <a:pos x="T0" y="T1"/>
                    </a:cxn>
                    <a:cxn ang="0">
                      <a:pos x="T2" y="T3"/>
                    </a:cxn>
                    <a:cxn ang="0">
                      <a:pos x="T4" y="T5"/>
                    </a:cxn>
                    <a:cxn ang="0">
                      <a:pos x="T6" y="T7"/>
                    </a:cxn>
                    <a:cxn ang="0">
                      <a:pos x="T8" y="T9"/>
                    </a:cxn>
                  </a:cxnLst>
                  <a:rect l="0" t="0" r="r" b="b"/>
                  <a:pathLst>
                    <a:path w="51" h="217">
                      <a:moveTo>
                        <a:pt x="41" y="217"/>
                      </a:moveTo>
                      <a:lnTo>
                        <a:pt x="11" y="217"/>
                      </a:lnTo>
                      <a:lnTo>
                        <a:pt x="0" y="0"/>
                      </a:lnTo>
                      <a:lnTo>
                        <a:pt x="51" y="0"/>
                      </a:lnTo>
                      <a:lnTo>
                        <a:pt x="41" y="217"/>
                      </a:lnTo>
                      <a:close/>
                    </a:path>
                  </a:pathLst>
                </a:custGeom>
                <a:solidFill>
                  <a:srgbClr val="000000"/>
                </a:solidFill>
                <a:ln>
                  <a:noFill/>
                </a:ln>
                <a:extLst>
                  <a:ext uri="{91240B29-F687-4F45-9708-019B960494DF}">
                    <a14:hiddenLine xmlns:a14="http://schemas.microsoft.com/office/drawing/2010/main" w="9525">
                      <a:solidFill>
                        <a:srgbClr val="000000"/>
                      </a:solidFill>
                      <a:round/>
                      <a:headEnd/>
                      <a:tailEnd/>
                    </a14:hiddenLine>
                  </a:ext>
                </a:extLst>
              </p:spPr>
              <p:txBody>
                <a:bodyPr lIns="93247" tIns="46623" rIns="93247" bIns="46623"/>
                <a:lstStyle/>
                <a:p>
                  <a:pPr defTabSz="914224" eaLnBrk="1" fontAlgn="auto" hangingPunct="1">
                    <a:spcBef>
                      <a:spcPts val="0"/>
                    </a:spcBef>
                    <a:spcAft>
                      <a:spcPts val="0"/>
                    </a:spcAft>
                    <a:defRPr/>
                  </a:pPr>
                  <a:endParaRPr lang="sl-SI" sz="1836" kern="0" dirty="0">
                    <a:solidFill>
                      <a:sysClr val="windowText" lastClr="000000"/>
                    </a:solidFill>
                    <a:latin typeface="+mn-lt"/>
                  </a:endParaRPr>
                </a:p>
              </p:txBody>
            </p:sp>
            <p:sp>
              <p:nvSpPr>
                <p:cNvPr id="97" name="Freeform 71">
                  <a:extLst>
                    <a:ext uri="{FF2B5EF4-FFF2-40B4-BE49-F238E27FC236}">
                      <a16:creationId xmlns:a16="http://schemas.microsoft.com/office/drawing/2014/main" id="{D140F7CE-89CD-414E-8760-000BF6033F03}"/>
                    </a:ext>
                  </a:extLst>
                </p:cNvPr>
                <p:cNvSpPr>
                  <a:spLocks/>
                </p:cNvSpPr>
                <p:nvPr/>
              </p:nvSpPr>
              <p:spPr bwMode="auto">
                <a:xfrm>
                  <a:off x="10918922" y="4677523"/>
                  <a:ext cx="63810" cy="31955"/>
                </a:xfrm>
                <a:custGeom>
                  <a:avLst/>
                  <a:gdLst>
                    <a:gd name="T0" fmla="*/ 25 w 49"/>
                    <a:gd name="T1" fmla="*/ 0 h 25"/>
                    <a:gd name="T2" fmla="*/ 0 w 49"/>
                    <a:gd name="T3" fmla="*/ 25 h 25"/>
                    <a:gd name="T4" fmla="*/ 49 w 49"/>
                    <a:gd name="T5" fmla="*/ 25 h 25"/>
                    <a:gd name="T6" fmla="*/ 25 w 49"/>
                    <a:gd name="T7" fmla="*/ 0 h 25"/>
                  </a:gdLst>
                  <a:ahLst/>
                  <a:cxnLst>
                    <a:cxn ang="0">
                      <a:pos x="T0" y="T1"/>
                    </a:cxn>
                    <a:cxn ang="0">
                      <a:pos x="T2" y="T3"/>
                    </a:cxn>
                    <a:cxn ang="0">
                      <a:pos x="T4" y="T5"/>
                    </a:cxn>
                    <a:cxn ang="0">
                      <a:pos x="T6" y="T7"/>
                    </a:cxn>
                  </a:cxnLst>
                  <a:rect l="0" t="0" r="r" b="b"/>
                  <a:pathLst>
                    <a:path w="49" h="25">
                      <a:moveTo>
                        <a:pt x="25" y="0"/>
                      </a:moveTo>
                      <a:cubicBezTo>
                        <a:pt x="11" y="0"/>
                        <a:pt x="0" y="11"/>
                        <a:pt x="0" y="25"/>
                      </a:cubicBezTo>
                      <a:cubicBezTo>
                        <a:pt x="49" y="25"/>
                        <a:pt x="49" y="25"/>
                        <a:pt x="49" y="25"/>
                      </a:cubicBezTo>
                      <a:cubicBezTo>
                        <a:pt x="49" y="11"/>
                        <a:pt x="38" y="0"/>
                        <a:pt x="25" y="0"/>
                      </a:cubicBezTo>
                      <a:close/>
                    </a:path>
                  </a:pathLst>
                </a:custGeom>
                <a:solidFill>
                  <a:srgbClr val="000000"/>
                </a:solidFill>
                <a:ln>
                  <a:noFill/>
                </a:ln>
                <a:extLst>
                  <a:ext uri="{91240B29-F687-4F45-9708-019B960494DF}">
                    <a14:hiddenLine xmlns:a14="http://schemas.microsoft.com/office/drawing/2010/main" w="9525">
                      <a:solidFill>
                        <a:srgbClr val="000000"/>
                      </a:solidFill>
                      <a:round/>
                      <a:headEnd/>
                      <a:tailEnd/>
                    </a14:hiddenLine>
                  </a:ext>
                </a:extLst>
              </p:spPr>
              <p:txBody>
                <a:bodyPr lIns="93247" tIns="46623" rIns="93247" bIns="46623"/>
                <a:lstStyle/>
                <a:p>
                  <a:pPr defTabSz="914224" eaLnBrk="1" fontAlgn="auto" hangingPunct="1">
                    <a:spcBef>
                      <a:spcPts val="0"/>
                    </a:spcBef>
                    <a:spcAft>
                      <a:spcPts val="0"/>
                    </a:spcAft>
                    <a:defRPr/>
                  </a:pPr>
                  <a:endParaRPr lang="sl-SI" sz="1836" kern="0" dirty="0">
                    <a:solidFill>
                      <a:sysClr val="windowText" lastClr="000000"/>
                    </a:solidFill>
                    <a:latin typeface="+mn-lt"/>
                  </a:endParaRPr>
                </a:p>
              </p:txBody>
            </p:sp>
            <p:sp>
              <p:nvSpPr>
                <p:cNvPr id="98" name="Freeform 72">
                  <a:extLst>
                    <a:ext uri="{FF2B5EF4-FFF2-40B4-BE49-F238E27FC236}">
                      <a16:creationId xmlns:a16="http://schemas.microsoft.com/office/drawing/2014/main" id="{379A80A4-2E0D-4549-8525-1DB710ECFE97}"/>
                    </a:ext>
                  </a:extLst>
                </p:cNvPr>
                <p:cNvSpPr>
                  <a:spLocks/>
                </p:cNvSpPr>
                <p:nvPr/>
              </p:nvSpPr>
              <p:spPr bwMode="auto">
                <a:xfrm>
                  <a:off x="10875053" y="4052406"/>
                  <a:ext cx="77769" cy="209704"/>
                </a:xfrm>
                <a:custGeom>
                  <a:avLst/>
                  <a:gdLst>
                    <a:gd name="T0" fmla="*/ 49 w 49"/>
                    <a:gd name="T1" fmla="*/ 28 h 132"/>
                    <a:gd name="T2" fmla="*/ 25 w 49"/>
                    <a:gd name="T3" fmla="*/ 0 h 132"/>
                    <a:gd name="T4" fmla="*/ 0 w 49"/>
                    <a:gd name="T5" fmla="*/ 25 h 132"/>
                    <a:gd name="T6" fmla="*/ 19 w 49"/>
                    <a:gd name="T7" fmla="*/ 121 h 132"/>
                    <a:gd name="T8" fmla="*/ 23 w 49"/>
                    <a:gd name="T9" fmla="*/ 132 h 132"/>
                    <a:gd name="T10" fmla="*/ 29 w 49"/>
                    <a:gd name="T11" fmla="*/ 121 h 132"/>
                    <a:gd name="T12" fmla="*/ 49 w 49"/>
                    <a:gd name="T13" fmla="*/ 28 h 132"/>
                  </a:gdLst>
                  <a:ahLst/>
                  <a:cxnLst>
                    <a:cxn ang="0">
                      <a:pos x="T0" y="T1"/>
                    </a:cxn>
                    <a:cxn ang="0">
                      <a:pos x="T2" y="T3"/>
                    </a:cxn>
                    <a:cxn ang="0">
                      <a:pos x="T4" y="T5"/>
                    </a:cxn>
                    <a:cxn ang="0">
                      <a:pos x="T6" y="T7"/>
                    </a:cxn>
                    <a:cxn ang="0">
                      <a:pos x="T8" y="T9"/>
                    </a:cxn>
                    <a:cxn ang="0">
                      <a:pos x="T10" y="T11"/>
                    </a:cxn>
                    <a:cxn ang="0">
                      <a:pos x="T12" y="T13"/>
                    </a:cxn>
                  </a:cxnLst>
                  <a:rect l="0" t="0" r="r" b="b"/>
                  <a:pathLst>
                    <a:path w="49" h="132">
                      <a:moveTo>
                        <a:pt x="49" y="28"/>
                      </a:moveTo>
                      <a:lnTo>
                        <a:pt x="25" y="0"/>
                      </a:lnTo>
                      <a:lnTo>
                        <a:pt x="0" y="25"/>
                      </a:lnTo>
                      <a:lnTo>
                        <a:pt x="19" y="121"/>
                      </a:lnTo>
                      <a:lnTo>
                        <a:pt x="23" y="132"/>
                      </a:lnTo>
                      <a:lnTo>
                        <a:pt x="29" y="121"/>
                      </a:lnTo>
                      <a:lnTo>
                        <a:pt x="49" y="28"/>
                      </a:lnTo>
                      <a:close/>
                    </a:path>
                  </a:pathLst>
                </a:custGeom>
                <a:solidFill>
                  <a:srgbClr val="D2D2D2"/>
                </a:solidFill>
                <a:ln>
                  <a:noFill/>
                </a:ln>
                <a:extLst>
                  <a:ext uri="{91240B29-F687-4F45-9708-019B960494DF}">
                    <a14:hiddenLine xmlns:a14="http://schemas.microsoft.com/office/drawing/2010/main" w="9525">
                      <a:solidFill>
                        <a:srgbClr val="000000"/>
                      </a:solidFill>
                      <a:round/>
                      <a:headEnd/>
                      <a:tailEnd/>
                    </a14:hiddenLine>
                  </a:ext>
                </a:extLst>
              </p:spPr>
              <p:txBody>
                <a:bodyPr lIns="93247" tIns="46623" rIns="93247" bIns="46623"/>
                <a:lstStyle/>
                <a:p>
                  <a:pPr defTabSz="914224" eaLnBrk="1" fontAlgn="auto" hangingPunct="1">
                    <a:spcBef>
                      <a:spcPts val="0"/>
                    </a:spcBef>
                    <a:spcAft>
                      <a:spcPts val="0"/>
                    </a:spcAft>
                    <a:defRPr/>
                  </a:pPr>
                  <a:endParaRPr lang="sl-SI" sz="1836" kern="0" dirty="0">
                    <a:solidFill>
                      <a:sysClr val="windowText" lastClr="000000"/>
                    </a:solidFill>
                    <a:latin typeface="+mn-lt"/>
                  </a:endParaRPr>
                </a:p>
              </p:txBody>
            </p:sp>
            <p:sp>
              <p:nvSpPr>
                <p:cNvPr id="99" name="Freeform 73">
                  <a:extLst>
                    <a:ext uri="{FF2B5EF4-FFF2-40B4-BE49-F238E27FC236}">
                      <a16:creationId xmlns:a16="http://schemas.microsoft.com/office/drawing/2014/main" id="{0C7BFAB4-0FCC-467D-812F-ECF3E37FBDDA}"/>
                    </a:ext>
                  </a:extLst>
                </p:cNvPr>
                <p:cNvSpPr>
                  <a:spLocks/>
                </p:cNvSpPr>
                <p:nvPr/>
              </p:nvSpPr>
              <p:spPr bwMode="auto">
                <a:xfrm>
                  <a:off x="10867077" y="3910607"/>
                  <a:ext cx="99703" cy="121827"/>
                </a:xfrm>
                <a:custGeom>
                  <a:avLst/>
                  <a:gdLst>
                    <a:gd name="T0" fmla="*/ 68 w 77"/>
                    <a:gd name="T1" fmla="*/ 59 h 97"/>
                    <a:gd name="T2" fmla="*/ 28 w 77"/>
                    <a:gd name="T3" fmla="*/ 90 h 97"/>
                    <a:gd name="T4" fmla="*/ 8 w 77"/>
                    <a:gd name="T5" fmla="*/ 39 h 97"/>
                    <a:gd name="T6" fmla="*/ 57 w 77"/>
                    <a:gd name="T7" fmla="*/ 6 h 97"/>
                    <a:gd name="T8" fmla="*/ 68 w 77"/>
                    <a:gd name="T9" fmla="*/ 59 h 97"/>
                  </a:gdLst>
                  <a:ahLst/>
                  <a:cxnLst>
                    <a:cxn ang="0">
                      <a:pos x="T0" y="T1"/>
                    </a:cxn>
                    <a:cxn ang="0">
                      <a:pos x="T2" y="T3"/>
                    </a:cxn>
                    <a:cxn ang="0">
                      <a:pos x="T4" y="T5"/>
                    </a:cxn>
                    <a:cxn ang="0">
                      <a:pos x="T6" y="T7"/>
                    </a:cxn>
                    <a:cxn ang="0">
                      <a:pos x="T8" y="T9"/>
                    </a:cxn>
                  </a:cxnLst>
                  <a:rect l="0" t="0" r="r" b="b"/>
                  <a:pathLst>
                    <a:path w="77" h="97">
                      <a:moveTo>
                        <a:pt x="68" y="59"/>
                      </a:moveTo>
                      <a:cubicBezTo>
                        <a:pt x="54" y="97"/>
                        <a:pt x="46" y="96"/>
                        <a:pt x="28" y="90"/>
                      </a:cubicBezTo>
                      <a:cubicBezTo>
                        <a:pt x="9" y="84"/>
                        <a:pt x="0" y="61"/>
                        <a:pt x="8" y="39"/>
                      </a:cubicBezTo>
                      <a:cubicBezTo>
                        <a:pt x="15" y="17"/>
                        <a:pt x="39" y="0"/>
                        <a:pt x="57" y="6"/>
                      </a:cubicBezTo>
                      <a:cubicBezTo>
                        <a:pt x="76" y="12"/>
                        <a:pt x="77" y="37"/>
                        <a:pt x="68" y="59"/>
                      </a:cubicBezTo>
                      <a:close/>
                    </a:path>
                  </a:pathLst>
                </a:custGeom>
                <a:solidFill>
                  <a:srgbClr val="505050"/>
                </a:solidFill>
                <a:ln>
                  <a:noFill/>
                </a:ln>
                <a:extLst>
                  <a:ext uri="{91240B29-F687-4F45-9708-019B960494DF}">
                    <a14:hiddenLine xmlns:a14="http://schemas.microsoft.com/office/drawing/2010/main" w="9525">
                      <a:solidFill>
                        <a:srgbClr val="000000"/>
                      </a:solidFill>
                      <a:round/>
                      <a:headEnd/>
                      <a:tailEnd/>
                    </a14:hiddenLine>
                  </a:ext>
                </a:extLst>
              </p:spPr>
              <p:txBody>
                <a:bodyPr lIns="93247" tIns="46623" rIns="93247" bIns="46623"/>
                <a:lstStyle/>
                <a:p>
                  <a:pPr defTabSz="914224" eaLnBrk="1" fontAlgn="auto" hangingPunct="1">
                    <a:spcBef>
                      <a:spcPts val="0"/>
                    </a:spcBef>
                    <a:spcAft>
                      <a:spcPts val="0"/>
                    </a:spcAft>
                    <a:defRPr/>
                  </a:pPr>
                  <a:endParaRPr lang="sl-SI" sz="1836" kern="0" dirty="0">
                    <a:solidFill>
                      <a:sysClr val="windowText" lastClr="000000"/>
                    </a:solidFill>
                    <a:latin typeface="+mn-lt"/>
                  </a:endParaRPr>
                </a:p>
              </p:txBody>
            </p:sp>
            <p:sp>
              <p:nvSpPr>
                <p:cNvPr id="100" name="Freeform 74">
                  <a:extLst>
                    <a:ext uri="{FF2B5EF4-FFF2-40B4-BE49-F238E27FC236}">
                      <a16:creationId xmlns:a16="http://schemas.microsoft.com/office/drawing/2014/main" id="{91DF1FFD-B703-44B2-B16C-0D63F2C7C120}"/>
                    </a:ext>
                  </a:extLst>
                </p:cNvPr>
                <p:cNvSpPr>
                  <a:spLocks/>
                </p:cNvSpPr>
                <p:nvPr/>
              </p:nvSpPr>
              <p:spPr bwMode="auto">
                <a:xfrm>
                  <a:off x="10851124" y="3904615"/>
                  <a:ext cx="109674" cy="135808"/>
                </a:xfrm>
                <a:custGeom>
                  <a:avLst/>
                  <a:gdLst>
                    <a:gd name="T0" fmla="*/ 74 w 86"/>
                    <a:gd name="T1" fmla="*/ 22 h 106"/>
                    <a:gd name="T2" fmla="*/ 62 w 86"/>
                    <a:gd name="T3" fmla="*/ 90 h 106"/>
                    <a:gd name="T4" fmla="*/ 25 w 86"/>
                    <a:gd name="T5" fmla="*/ 87 h 106"/>
                    <a:gd name="T6" fmla="*/ 25 w 86"/>
                    <a:gd name="T7" fmla="*/ 8 h 106"/>
                    <a:gd name="T8" fmla="*/ 74 w 86"/>
                    <a:gd name="T9" fmla="*/ 22 h 106"/>
                  </a:gdLst>
                  <a:ahLst/>
                  <a:cxnLst>
                    <a:cxn ang="0">
                      <a:pos x="T0" y="T1"/>
                    </a:cxn>
                    <a:cxn ang="0">
                      <a:pos x="T2" y="T3"/>
                    </a:cxn>
                    <a:cxn ang="0">
                      <a:pos x="T4" y="T5"/>
                    </a:cxn>
                    <a:cxn ang="0">
                      <a:pos x="T6" y="T7"/>
                    </a:cxn>
                    <a:cxn ang="0">
                      <a:pos x="T8" y="T9"/>
                    </a:cxn>
                  </a:cxnLst>
                  <a:rect l="0" t="0" r="r" b="b"/>
                  <a:pathLst>
                    <a:path w="86" h="106">
                      <a:moveTo>
                        <a:pt x="74" y="22"/>
                      </a:moveTo>
                      <a:cubicBezTo>
                        <a:pt x="86" y="41"/>
                        <a:pt x="77" y="81"/>
                        <a:pt x="62" y="90"/>
                      </a:cubicBezTo>
                      <a:cubicBezTo>
                        <a:pt x="48" y="98"/>
                        <a:pt x="36" y="106"/>
                        <a:pt x="25" y="87"/>
                      </a:cubicBezTo>
                      <a:cubicBezTo>
                        <a:pt x="14" y="68"/>
                        <a:pt x="0" y="19"/>
                        <a:pt x="25" y="8"/>
                      </a:cubicBezTo>
                      <a:cubicBezTo>
                        <a:pt x="40" y="0"/>
                        <a:pt x="63" y="3"/>
                        <a:pt x="74" y="22"/>
                      </a:cubicBezTo>
                      <a:close/>
                    </a:path>
                  </a:pathLst>
                </a:custGeom>
                <a:solidFill>
                  <a:srgbClr val="505050"/>
                </a:solidFill>
                <a:ln>
                  <a:noFill/>
                </a:ln>
                <a:extLst>
                  <a:ext uri="{91240B29-F687-4F45-9708-019B960494DF}">
                    <a14:hiddenLine xmlns:a14="http://schemas.microsoft.com/office/drawing/2010/main" w="9525">
                      <a:solidFill>
                        <a:srgbClr val="000000"/>
                      </a:solidFill>
                      <a:round/>
                      <a:headEnd/>
                      <a:tailEnd/>
                    </a14:hiddenLine>
                  </a:ext>
                </a:extLst>
              </p:spPr>
              <p:txBody>
                <a:bodyPr lIns="93247" tIns="46623" rIns="93247" bIns="46623"/>
                <a:lstStyle/>
                <a:p>
                  <a:pPr defTabSz="914224" eaLnBrk="1" fontAlgn="auto" hangingPunct="1">
                    <a:spcBef>
                      <a:spcPts val="0"/>
                    </a:spcBef>
                    <a:spcAft>
                      <a:spcPts val="0"/>
                    </a:spcAft>
                    <a:defRPr/>
                  </a:pPr>
                  <a:endParaRPr lang="sl-SI" sz="1836" kern="0" dirty="0">
                    <a:solidFill>
                      <a:sysClr val="windowText" lastClr="000000"/>
                    </a:solidFill>
                    <a:latin typeface="+mn-lt"/>
                  </a:endParaRPr>
                </a:p>
              </p:txBody>
            </p:sp>
            <p:sp>
              <p:nvSpPr>
                <p:cNvPr id="101" name="Freeform 75">
                  <a:extLst>
                    <a:ext uri="{FF2B5EF4-FFF2-40B4-BE49-F238E27FC236}">
                      <a16:creationId xmlns:a16="http://schemas.microsoft.com/office/drawing/2014/main" id="{566993B7-D98D-4338-B576-F430DB509577}"/>
                    </a:ext>
                  </a:extLst>
                </p:cNvPr>
                <p:cNvSpPr>
                  <a:spLocks/>
                </p:cNvSpPr>
                <p:nvPr/>
              </p:nvSpPr>
              <p:spPr bwMode="auto">
                <a:xfrm>
                  <a:off x="10889012" y="4004474"/>
                  <a:ext cx="47857" cy="59915"/>
                </a:xfrm>
                <a:custGeom>
                  <a:avLst/>
                  <a:gdLst>
                    <a:gd name="T0" fmla="*/ 31 w 31"/>
                    <a:gd name="T1" fmla="*/ 25 h 38"/>
                    <a:gd name="T2" fmla="*/ 15 w 31"/>
                    <a:gd name="T3" fmla="*/ 38 h 38"/>
                    <a:gd name="T4" fmla="*/ 0 w 31"/>
                    <a:gd name="T5" fmla="*/ 25 h 38"/>
                    <a:gd name="T6" fmla="*/ 0 w 31"/>
                    <a:gd name="T7" fmla="*/ 0 h 38"/>
                    <a:gd name="T8" fmla="*/ 31 w 31"/>
                    <a:gd name="T9" fmla="*/ 0 h 38"/>
                    <a:gd name="T10" fmla="*/ 31 w 31"/>
                    <a:gd name="T11" fmla="*/ 25 h 38"/>
                  </a:gdLst>
                  <a:ahLst/>
                  <a:cxnLst>
                    <a:cxn ang="0">
                      <a:pos x="T0" y="T1"/>
                    </a:cxn>
                    <a:cxn ang="0">
                      <a:pos x="T2" y="T3"/>
                    </a:cxn>
                    <a:cxn ang="0">
                      <a:pos x="T4" y="T5"/>
                    </a:cxn>
                    <a:cxn ang="0">
                      <a:pos x="T6" y="T7"/>
                    </a:cxn>
                    <a:cxn ang="0">
                      <a:pos x="T8" y="T9"/>
                    </a:cxn>
                    <a:cxn ang="0">
                      <a:pos x="T10" y="T11"/>
                    </a:cxn>
                  </a:cxnLst>
                  <a:rect l="0" t="0" r="r" b="b"/>
                  <a:pathLst>
                    <a:path w="31" h="38">
                      <a:moveTo>
                        <a:pt x="31" y="25"/>
                      </a:moveTo>
                      <a:lnTo>
                        <a:pt x="15" y="38"/>
                      </a:lnTo>
                      <a:lnTo>
                        <a:pt x="0" y="25"/>
                      </a:lnTo>
                      <a:lnTo>
                        <a:pt x="0" y="0"/>
                      </a:lnTo>
                      <a:lnTo>
                        <a:pt x="31" y="0"/>
                      </a:lnTo>
                      <a:lnTo>
                        <a:pt x="31" y="25"/>
                      </a:lnTo>
                      <a:close/>
                    </a:path>
                  </a:pathLst>
                </a:custGeom>
                <a:solidFill>
                  <a:srgbClr val="FFB900"/>
                </a:solidFill>
                <a:ln>
                  <a:noFill/>
                </a:ln>
                <a:extLst>
                  <a:ext uri="{91240B29-F687-4F45-9708-019B960494DF}">
                    <a14:hiddenLine xmlns:a14="http://schemas.microsoft.com/office/drawing/2010/main" w="9525">
                      <a:solidFill>
                        <a:srgbClr val="000000"/>
                      </a:solidFill>
                      <a:round/>
                      <a:headEnd/>
                      <a:tailEnd/>
                    </a14:hiddenLine>
                  </a:ext>
                </a:extLst>
              </p:spPr>
              <p:txBody>
                <a:bodyPr lIns="93247" tIns="46623" rIns="93247" bIns="46623"/>
                <a:lstStyle/>
                <a:p>
                  <a:pPr defTabSz="914224" eaLnBrk="1" fontAlgn="auto" hangingPunct="1">
                    <a:spcBef>
                      <a:spcPts val="0"/>
                    </a:spcBef>
                    <a:spcAft>
                      <a:spcPts val="0"/>
                    </a:spcAft>
                    <a:defRPr/>
                  </a:pPr>
                  <a:endParaRPr lang="sl-SI" sz="1836" kern="0" dirty="0">
                    <a:solidFill>
                      <a:sysClr val="windowText" lastClr="000000"/>
                    </a:solidFill>
                    <a:latin typeface="+mn-lt"/>
                  </a:endParaRPr>
                </a:p>
              </p:txBody>
            </p:sp>
            <p:sp>
              <p:nvSpPr>
                <p:cNvPr id="102" name="Freeform 76">
                  <a:extLst>
                    <a:ext uri="{FF2B5EF4-FFF2-40B4-BE49-F238E27FC236}">
                      <a16:creationId xmlns:a16="http://schemas.microsoft.com/office/drawing/2014/main" id="{C1F02AA0-F7BB-4C66-A6FB-ECFD98763A5B}"/>
                    </a:ext>
                  </a:extLst>
                </p:cNvPr>
                <p:cNvSpPr>
                  <a:spLocks/>
                </p:cNvSpPr>
                <p:nvPr/>
              </p:nvSpPr>
              <p:spPr bwMode="auto">
                <a:xfrm>
                  <a:off x="10769369" y="4058398"/>
                  <a:ext cx="105684" cy="277607"/>
                </a:xfrm>
                <a:custGeom>
                  <a:avLst/>
                  <a:gdLst>
                    <a:gd name="T0" fmla="*/ 84 w 84"/>
                    <a:gd name="T1" fmla="*/ 9 h 218"/>
                    <a:gd name="T2" fmla="*/ 51 w 84"/>
                    <a:gd name="T3" fmla="*/ 0 h 218"/>
                    <a:gd name="T4" fmla="*/ 0 w 84"/>
                    <a:gd name="T5" fmla="*/ 218 h 218"/>
                    <a:gd name="T6" fmla="*/ 34 w 84"/>
                    <a:gd name="T7" fmla="*/ 218 h 218"/>
                    <a:gd name="T8" fmla="*/ 84 w 84"/>
                    <a:gd name="T9" fmla="*/ 9 h 218"/>
                  </a:gdLst>
                  <a:ahLst/>
                  <a:cxnLst>
                    <a:cxn ang="0">
                      <a:pos x="T0" y="T1"/>
                    </a:cxn>
                    <a:cxn ang="0">
                      <a:pos x="T2" y="T3"/>
                    </a:cxn>
                    <a:cxn ang="0">
                      <a:pos x="T4" y="T5"/>
                    </a:cxn>
                    <a:cxn ang="0">
                      <a:pos x="T6" y="T7"/>
                    </a:cxn>
                    <a:cxn ang="0">
                      <a:pos x="T8" y="T9"/>
                    </a:cxn>
                  </a:cxnLst>
                  <a:rect l="0" t="0" r="r" b="b"/>
                  <a:pathLst>
                    <a:path w="84" h="218">
                      <a:moveTo>
                        <a:pt x="84" y="9"/>
                      </a:moveTo>
                      <a:cubicBezTo>
                        <a:pt x="73" y="6"/>
                        <a:pt x="62" y="3"/>
                        <a:pt x="51" y="0"/>
                      </a:cubicBezTo>
                      <a:cubicBezTo>
                        <a:pt x="18" y="71"/>
                        <a:pt x="7" y="141"/>
                        <a:pt x="0" y="218"/>
                      </a:cubicBezTo>
                      <a:cubicBezTo>
                        <a:pt x="34" y="218"/>
                        <a:pt x="34" y="218"/>
                        <a:pt x="34" y="218"/>
                      </a:cubicBezTo>
                      <a:cubicBezTo>
                        <a:pt x="42" y="144"/>
                        <a:pt x="53" y="77"/>
                        <a:pt x="84" y="9"/>
                      </a:cubicBezTo>
                      <a:close/>
                    </a:path>
                  </a:pathLst>
                </a:custGeom>
                <a:solidFill>
                  <a:srgbClr val="505050"/>
                </a:solidFill>
                <a:ln>
                  <a:noFill/>
                </a:ln>
                <a:extLst>
                  <a:ext uri="{91240B29-F687-4F45-9708-019B960494DF}">
                    <a14:hiddenLine xmlns:a14="http://schemas.microsoft.com/office/drawing/2010/main" w="9525">
                      <a:solidFill>
                        <a:srgbClr val="000000"/>
                      </a:solidFill>
                      <a:round/>
                      <a:headEnd/>
                      <a:tailEnd/>
                    </a14:hiddenLine>
                  </a:ext>
                </a:extLst>
              </p:spPr>
              <p:txBody>
                <a:bodyPr lIns="93247" tIns="46623" rIns="93247" bIns="46623"/>
                <a:lstStyle/>
                <a:p>
                  <a:pPr defTabSz="914224" eaLnBrk="1" fontAlgn="auto" hangingPunct="1">
                    <a:spcBef>
                      <a:spcPts val="0"/>
                    </a:spcBef>
                    <a:spcAft>
                      <a:spcPts val="0"/>
                    </a:spcAft>
                    <a:defRPr/>
                  </a:pPr>
                  <a:endParaRPr lang="sl-SI" sz="1836" kern="0" dirty="0">
                    <a:solidFill>
                      <a:sysClr val="windowText" lastClr="000000"/>
                    </a:solidFill>
                    <a:latin typeface="+mn-lt"/>
                  </a:endParaRPr>
                </a:p>
              </p:txBody>
            </p:sp>
            <p:sp>
              <p:nvSpPr>
                <p:cNvPr id="103" name="Freeform 77">
                  <a:extLst>
                    <a:ext uri="{FF2B5EF4-FFF2-40B4-BE49-F238E27FC236}">
                      <a16:creationId xmlns:a16="http://schemas.microsoft.com/office/drawing/2014/main" id="{0AFFD466-8734-4C39-93AB-01946D5CB947}"/>
                    </a:ext>
                  </a:extLst>
                </p:cNvPr>
                <p:cNvSpPr>
                  <a:spLocks/>
                </p:cNvSpPr>
                <p:nvPr/>
              </p:nvSpPr>
              <p:spPr bwMode="auto">
                <a:xfrm>
                  <a:off x="10950827" y="4058398"/>
                  <a:ext cx="107679" cy="277607"/>
                </a:xfrm>
                <a:custGeom>
                  <a:avLst/>
                  <a:gdLst>
                    <a:gd name="T0" fmla="*/ 0 w 85"/>
                    <a:gd name="T1" fmla="*/ 9 h 218"/>
                    <a:gd name="T2" fmla="*/ 34 w 85"/>
                    <a:gd name="T3" fmla="*/ 0 h 218"/>
                    <a:gd name="T4" fmla="*/ 85 w 85"/>
                    <a:gd name="T5" fmla="*/ 218 h 218"/>
                    <a:gd name="T6" fmla="*/ 50 w 85"/>
                    <a:gd name="T7" fmla="*/ 218 h 218"/>
                    <a:gd name="T8" fmla="*/ 0 w 85"/>
                    <a:gd name="T9" fmla="*/ 9 h 218"/>
                  </a:gdLst>
                  <a:ahLst/>
                  <a:cxnLst>
                    <a:cxn ang="0">
                      <a:pos x="T0" y="T1"/>
                    </a:cxn>
                    <a:cxn ang="0">
                      <a:pos x="T2" y="T3"/>
                    </a:cxn>
                    <a:cxn ang="0">
                      <a:pos x="T4" y="T5"/>
                    </a:cxn>
                    <a:cxn ang="0">
                      <a:pos x="T6" y="T7"/>
                    </a:cxn>
                    <a:cxn ang="0">
                      <a:pos x="T8" y="T9"/>
                    </a:cxn>
                  </a:cxnLst>
                  <a:rect l="0" t="0" r="r" b="b"/>
                  <a:pathLst>
                    <a:path w="85" h="218">
                      <a:moveTo>
                        <a:pt x="0" y="9"/>
                      </a:moveTo>
                      <a:cubicBezTo>
                        <a:pt x="12" y="6"/>
                        <a:pt x="23" y="3"/>
                        <a:pt x="34" y="0"/>
                      </a:cubicBezTo>
                      <a:cubicBezTo>
                        <a:pt x="67" y="71"/>
                        <a:pt x="77" y="141"/>
                        <a:pt x="85" y="218"/>
                      </a:cubicBezTo>
                      <a:cubicBezTo>
                        <a:pt x="50" y="218"/>
                        <a:pt x="50" y="218"/>
                        <a:pt x="50" y="218"/>
                      </a:cubicBezTo>
                      <a:cubicBezTo>
                        <a:pt x="42" y="144"/>
                        <a:pt x="32" y="77"/>
                        <a:pt x="0" y="9"/>
                      </a:cubicBezTo>
                      <a:close/>
                    </a:path>
                  </a:pathLst>
                </a:custGeom>
                <a:solidFill>
                  <a:srgbClr val="505050"/>
                </a:solidFill>
                <a:ln>
                  <a:noFill/>
                </a:ln>
                <a:extLst>
                  <a:ext uri="{91240B29-F687-4F45-9708-019B960494DF}">
                    <a14:hiddenLine xmlns:a14="http://schemas.microsoft.com/office/drawing/2010/main" w="9525">
                      <a:solidFill>
                        <a:srgbClr val="000000"/>
                      </a:solidFill>
                      <a:round/>
                      <a:headEnd/>
                      <a:tailEnd/>
                    </a14:hiddenLine>
                  </a:ext>
                </a:extLst>
              </p:spPr>
              <p:txBody>
                <a:bodyPr lIns="93247" tIns="46623" rIns="93247" bIns="46623"/>
                <a:lstStyle/>
                <a:p>
                  <a:pPr defTabSz="914224" eaLnBrk="1" fontAlgn="auto" hangingPunct="1">
                    <a:spcBef>
                      <a:spcPts val="0"/>
                    </a:spcBef>
                    <a:spcAft>
                      <a:spcPts val="0"/>
                    </a:spcAft>
                    <a:defRPr/>
                  </a:pPr>
                  <a:endParaRPr lang="sl-SI" sz="1836" kern="0" dirty="0">
                    <a:solidFill>
                      <a:sysClr val="windowText" lastClr="000000"/>
                    </a:solidFill>
                    <a:latin typeface="+mn-lt"/>
                  </a:endParaRPr>
                </a:p>
              </p:txBody>
            </p:sp>
            <p:sp>
              <p:nvSpPr>
                <p:cNvPr id="104" name="Freeform 78">
                  <a:extLst>
                    <a:ext uri="{FF2B5EF4-FFF2-40B4-BE49-F238E27FC236}">
                      <a16:creationId xmlns:a16="http://schemas.microsoft.com/office/drawing/2014/main" id="{20E6B5FC-553C-41D4-B1AE-B42FBD0473DB}"/>
                    </a:ext>
                  </a:extLst>
                </p:cNvPr>
                <p:cNvSpPr>
                  <a:spLocks/>
                </p:cNvSpPr>
                <p:nvPr/>
              </p:nvSpPr>
              <p:spPr bwMode="auto">
                <a:xfrm>
                  <a:off x="10773357" y="4336005"/>
                  <a:ext cx="33898" cy="35949"/>
                </a:xfrm>
                <a:custGeom>
                  <a:avLst/>
                  <a:gdLst>
                    <a:gd name="T0" fmla="*/ 0 w 26"/>
                    <a:gd name="T1" fmla="*/ 0 h 28"/>
                    <a:gd name="T2" fmla="*/ 0 w 26"/>
                    <a:gd name="T3" fmla="*/ 16 h 28"/>
                    <a:gd name="T4" fmla="*/ 13 w 26"/>
                    <a:gd name="T5" fmla="*/ 28 h 28"/>
                    <a:gd name="T6" fmla="*/ 26 w 26"/>
                    <a:gd name="T7" fmla="*/ 16 h 28"/>
                    <a:gd name="T8" fmla="*/ 26 w 26"/>
                    <a:gd name="T9" fmla="*/ 0 h 28"/>
                    <a:gd name="T10" fmla="*/ 0 w 26"/>
                    <a:gd name="T11" fmla="*/ 0 h 28"/>
                  </a:gdLst>
                  <a:ahLst/>
                  <a:cxnLst>
                    <a:cxn ang="0">
                      <a:pos x="T0" y="T1"/>
                    </a:cxn>
                    <a:cxn ang="0">
                      <a:pos x="T2" y="T3"/>
                    </a:cxn>
                    <a:cxn ang="0">
                      <a:pos x="T4" y="T5"/>
                    </a:cxn>
                    <a:cxn ang="0">
                      <a:pos x="T6" y="T7"/>
                    </a:cxn>
                    <a:cxn ang="0">
                      <a:pos x="T8" y="T9"/>
                    </a:cxn>
                    <a:cxn ang="0">
                      <a:pos x="T10" y="T11"/>
                    </a:cxn>
                  </a:cxnLst>
                  <a:rect l="0" t="0" r="r" b="b"/>
                  <a:pathLst>
                    <a:path w="26" h="28">
                      <a:moveTo>
                        <a:pt x="0" y="0"/>
                      </a:moveTo>
                      <a:cubicBezTo>
                        <a:pt x="0" y="16"/>
                        <a:pt x="0" y="16"/>
                        <a:pt x="0" y="16"/>
                      </a:cubicBezTo>
                      <a:cubicBezTo>
                        <a:pt x="0" y="23"/>
                        <a:pt x="6" y="28"/>
                        <a:pt x="13" y="28"/>
                      </a:cubicBezTo>
                      <a:cubicBezTo>
                        <a:pt x="20" y="28"/>
                        <a:pt x="26" y="23"/>
                        <a:pt x="26" y="16"/>
                      </a:cubicBezTo>
                      <a:cubicBezTo>
                        <a:pt x="26" y="0"/>
                        <a:pt x="26" y="0"/>
                        <a:pt x="26" y="0"/>
                      </a:cubicBezTo>
                      <a:lnTo>
                        <a:pt x="0" y="0"/>
                      </a:lnTo>
                      <a:close/>
                    </a:path>
                  </a:pathLst>
                </a:custGeom>
                <a:solidFill>
                  <a:srgbClr val="FFB900"/>
                </a:solidFill>
                <a:ln>
                  <a:noFill/>
                </a:ln>
                <a:extLst>
                  <a:ext uri="{91240B29-F687-4F45-9708-019B960494DF}">
                    <a14:hiddenLine xmlns:a14="http://schemas.microsoft.com/office/drawing/2010/main" w="9525">
                      <a:solidFill>
                        <a:srgbClr val="000000"/>
                      </a:solidFill>
                      <a:round/>
                      <a:headEnd/>
                      <a:tailEnd/>
                    </a14:hiddenLine>
                  </a:ext>
                </a:extLst>
              </p:spPr>
              <p:txBody>
                <a:bodyPr lIns="93247" tIns="46623" rIns="93247" bIns="46623"/>
                <a:lstStyle/>
                <a:p>
                  <a:pPr defTabSz="914224" eaLnBrk="1" fontAlgn="auto" hangingPunct="1">
                    <a:spcBef>
                      <a:spcPts val="0"/>
                    </a:spcBef>
                    <a:spcAft>
                      <a:spcPts val="0"/>
                    </a:spcAft>
                    <a:defRPr/>
                  </a:pPr>
                  <a:endParaRPr lang="sl-SI" sz="1836" kern="0" dirty="0">
                    <a:solidFill>
                      <a:sysClr val="windowText" lastClr="000000"/>
                    </a:solidFill>
                    <a:latin typeface="+mn-lt"/>
                  </a:endParaRPr>
                </a:p>
              </p:txBody>
            </p:sp>
            <p:sp>
              <p:nvSpPr>
                <p:cNvPr id="105" name="Freeform 79">
                  <a:extLst>
                    <a:ext uri="{FF2B5EF4-FFF2-40B4-BE49-F238E27FC236}">
                      <a16:creationId xmlns:a16="http://schemas.microsoft.com/office/drawing/2014/main" id="{FEA83366-C176-4910-870C-79FC302DA71F}"/>
                    </a:ext>
                  </a:extLst>
                </p:cNvPr>
                <p:cNvSpPr>
                  <a:spLocks/>
                </p:cNvSpPr>
                <p:nvPr/>
              </p:nvSpPr>
              <p:spPr bwMode="auto">
                <a:xfrm>
                  <a:off x="11020619" y="4336005"/>
                  <a:ext cx="31905" cy="35949"/>
                </a:xfrm>
                <a:custGeom>
                  <a:avLst/>
                  <a:gdLst>
                    <a:gd name="T0" fmla="*/ 0 w 25"/>
                    <a:gd name="T1" fmla="*/ 0 h 28"/>
                    <a:gd name="T2" fmla="*/ 0 w 25"/>
                    <a:gd name="T3" fmla="*/ 16 h 28"/>
                    <a:gd name="T4" fmla="*/ 12 w 25"/>
                    <a:gd name="T5" fmla="*/ 28 h 28"/>
                    <a:gd name="T6" fmla="*/ 25 w 25"/>
                    <a:gd name="T7" fmla="*/ 16 h 28"/>
                    <a:gd name="T8" fmla="*/ 25 w 25"/>
                    <a:gd name="T9" fmla="*/ 0 h 28"/>
                    <a:gd name="T10" fmla="*/ 0 w 25"/>
                    <a:gd name="T11" fmla="*/ 0 h 28"/>
                  </a:gdLst>
                  <a:ahLst/>
                  <a:cxnLst>
                    <a:cxn ang="0">
                      <a:pos x="T0" y="T1"/>
                    </a:cxn>
                    <a:cxn ang="0">
                      <a:pos x="T2" y="T3"/>
                    </a:cxn>
                    <a:cxn ang="0">
                      <a:pos x="T4" y="T5"/>
                    </a:cxn>
                    <a:cxn ang="0">
                      <a:pos x="T6" y="T7"/>
                    </a:cxn>
                    <a:cxn ang="0">
                      <a:pos x="T8" y="T9"/>
                    </a:cxn>
                    <a:cxn ang="0">
                      <a:pos x="T10" y="T11"/>
                    </a:cxn>
                  </a:cxnLst>
                  <a:rect l="0" t="0" r="r" b="b"/>
                  <a:pathLst>
                    <a:path w="25" h="28">
                      <a:moveTo>
                        <a:pt x="0" y="0"/>
                      </a:moveTo>
                      <a:cubicBezTo>
                        <a:pt x="0" y="16"/>
                        <a:pt x="0" y="16"/>
                        <a:pt x="0" y="16"/>
                      </a:cubicBezTo>
                      <a:cubicBezTo>
                        <a:pt x="0" y="23"/>
                        <a:pt x="5" y="28"/>
                        <a:pt x="12" y="28"/>
                      </a:cubicBezTo>
                      <a:cubicBezTo>
                        <a:pt x="19" y="28"/>
                        <a:pt x="25" y="23"/>
                        <a:pt x="25" y="16"/>
                      </a:cubicBezTo>
                      <a:cubicBezTo>
                        <a:pt x="25" y="0"/>
                        <a:pt x="25" y="0"/>
                        <a:pt x="25" y="0"/>
                      </a:cubicBezTo>
                      <a:lnTo>
                        <a:pt x="0" y="0"/>
                      </a:lnTo>
                      <a:close/>
                    </a:path>
                  </a:pathLst>
                </a:custGeom>
                <a:solidFill>
                  <a:srgbClr val="FFB900"/>
                </a:solidFill>
                <a:ln>
                  <a:noFill/>
                </a:ln>
                <a:extLst>
                  <a:ext uri="{91240B29-F687-4F45-9708-019B960494DF}">
                    <a14:hiddenLine xmlns:a14="http://schemas.microsoft.com/office/drawing/2010/main" w="9525">
                      <a:solidFill>
                        <a:srgbClr val="000000"/>
                      </a:solidFill>
                      <a:round/>
                      <a:headEnd/>
                      <a:tailEnd/>
                    </a14:hiddenLine>
                  </a:ext>
                </a:extLst>
              </p:spPr>
              <p:txBody>
                <a:bodyPr lIns="93247" tIns="46623" rIns="93247" bIns="46623"/>
                <a:lstStyle/>
                <a:p>
                  <a:pPr defTabSz="914224" eaLnBrk="1" fontAlgn="auto" hangingPunct="1">
                    <a:spcBef>
                      <a:spcPts val="0"/>
                    </a:spcBef>
                    <a:spcAft>
                      <a:spcPts val="0"/>
                    </a:spcAft>
                    <a:defRPr/>
                  </a:pPr>
                  <a:endParaRPr lang="sl-SI" sz="1836" kern="0" dirty="0">
                    <a:solidFill>
                      <a:sysClr val="windowText" lastClr="000000"/>
                    </a:solidFill>
                    <a:latin typeface="+mn-lt"/>
                  </a:endParaRPr>
                </a:p>
              </p:txBody>
            </p:sp>
            <p:sp>
              <p:nvSpPr>
                <p:cNvPr id="106" name="Freeform 80">
                  <a:extLst>
                    <a:ext uri="{FF2B5EF4-FFF2-40B4-BE49-F238E27FC236}">
                      <a16:creationId xmlns:a16="http://schemas.microsoft.com/office/drawing/2014/main" id="{4A0E2FD0-3E1F-4E98-99E9-879008B1C344}"/>
                    </a:ext>
                  </a:extLst>
                </p:cNvPr>
                <p:cNvSpPr>
                  <a:spLocks/>
                </p:cNvSpPr>
                <p:nvPr/>
              </p:nvSpPr>
              <p:spPr bwMode="auto">
                <a:xfrm>
                  <a:off x="10833178" y="4050410"/>
                  <a:ext cx="161518" cy="281601"/>
                </a:xfrm>
                <a:custGeom>
                  <a:avLst/>
                  <a:gdLst>
                    <a:gd name="T0" fmla="*/ 70 w 102"/>
                    <a:gd name="T1" fmla="*/ 0 h 177"/>
                    <a:gd name="T2" fmla="*/ 50 w 102"/>
                    <a:gd name="T3" fmla="*/ 33 h 177"/>
                    <a:gd name="T4" fmla="*/ 31 w 102"/>
                    <a:gd name="T5" fmla="*/ 0 h 177"/>
                    <a:gd name="T6" fmla="*/ 0 w 102"/>
                    <a:gd name="T7" fmla="*/ 5 h 177"/>
                    <a:gd name="T8" fmla="*/ 1 w 102"/>
                    <a:gd name="T9" fmla="*/ 177 h 177"/>
                    <a:gd name="T10" fmla="*/ 99 w 102"/>
                    <a:gd name="T11" fmla="*/ 177 h 177"/>
                    <a:gd name="T12" fmla="*/ 102 w 102"/>
                    <a:gd name="T13" fmla="*/ 5 h 177"/>
                    <a:gd name="T14" fmla="*/ 70 w 102"/>
                    <a:gd name="T15" fmla="*/ 0 h 177"/>
                  </a:gdLst>
                  <a:ahLst/>
                  <a:cxnLst>
                    <a:cxn ang="0">
                      <a:pos x="T0" y="T1"/>
                    </a:cxn>
                    <a:cxn ang="0">
                      <a:pos x="T2" y="T3"/>
                    </a:cxn>
                    <a:cxn ang="0">
                      <a:pos x="T4" y="T5"/>
                    </a:cxn>
                    <a:cxn ang="0">
                      <a:pos x="T6" y="T7"/>
                    </a:cxn>
                    <a:cxn ang="0">
                      <a:pos x="T8" y="T9"/>
                    </a:cxn>
                    <a:cxn ang="0">
                      <a:pos x="T10" y="T11"/>
                    </a:cxn>
                    <a:cxn ang="0">
                      <a:pos x="T12" y="T13"/>
                    </a:cxn>
                    <a:cxn ang="0">
                      <a:pos x="T14" y="T15"/>
                    </a:cxn>
                  </a:cxnLst>
                  <a:rect l="0" t="0" r="r" b="b"/>
                  <a:pathLst>
                    <a:path w="102" h="177">
                      <a:moveTo>
                        <a:pt x="70" y="0"/>
                      </a:moveTo>
                      <a:lnTo>
                        <a:pt x="50" y="33"/>
                      </a:lnTo>
                      <a:lnTo>
                        <a:pt x="31" y="0"/>
                      </a:lnTo>
                      <a:lnTo>
                        <a:pt x="0" y="5"/>
                      </a:lnTo>
                      <a:lnTo>
                        <a:pt x="1" y="177"/>
                      </a:lnTo>
                      <a:lnTo>
                        <a:pt x="99" y="177"/>
                      </a:lnTo>
                      <a:lnTo>
                        <a:pt x="102" y="5"/>
                      </a:lnTo>
                      <a:lnTo>
                        <a:pt x="70" y="0"/>
                      </a:lnTo>
                      <a:close/>
                    </a:path>
                  </a:pathLst>
                </a:custGeom>
                <a:solidFill>
                  <a:srgbClr val="505050"/>
                </a:solidFill>
                <a:ln>
                  <a:noFill/>
                </a:ln>
                <a:extLst>
                  <a:ext uri="{91240B29-F687-4F45-9708-019B960494DF}">
                    <a14:hiddenLine xmlns:a14="http://schemas.microsoft.com/office/drawing/2010/main" w="9525">
                      <a:solidFill>
                        <a:srgbClr val="000000"/>
                      </a:solidFill>
                      <a:round/>
                      <a:headEnd/>
                      <a:tailEnd/>
                    </a14:hiddenLine>
                  </a:ext>
                </a:extLst>
              </p:spPr>
              <p:txBody>
                <a:bodyPr lIns="93247" tIns="46623" rIns="93247" bIns="46623"/>
                <a:lstStyle/>
                <a:p>
                  <a:pPr defTabSz="914224" eaLnBrk="1" fontAlgn="auto" hangingPunct="1">
                    <a:spcBef>
                      <a:spcPts val="0"/>
                    </a:spcBef>
                    <a:spcAft>
                      <a:spcPts val="0"/>
                    </a:spcAft>
                    <a:defRPr/>
                  </a:pPr>
                  <a:endParaRPr lang="sl-SI" sz="1836" kern="0" dirty="0">
                    <a:solidFill>
                      <a:sysClr val="windowText" lastClr="000000"/>
                    </a:solidFill>
                    <a:latin typeface="+mn-lt"/>
                  </a:endParaRPr>
                </a:p>
              </p:txBody>
            </p:sp>
            <p:sp>
              <p:nvSpPr>
                <p:cNvPr id="107" name="Freeform 81">
                  <a:extLst>
                    <a:ext uri="{FF2B5EF4-FFF2-40B4-BE49-F238E27FC236}">
                      <a16:creationId xmlns:a16="http://schemas.microsoft.com/office/drawing/2014/main" id="{3CFE491E-A345-4A8B-B953-BDCAF0A49C73}"/>
                    </a:ext>
                  </a:extLst>
                </p:cNvPr>
                <p:cNvSpPr>
                  <a:spLocks/>
                </p:cNvSpPr>
                <p:nvPr/>
              </p:nvSpPr>
              <p:spPr bwMode="auto">
                <a:xfrm>
                  <a:off x="10952822" y="3954545"/>
                  <a:ext cx="1993" cy="0"/>
                </a:xfrm>
                <a:custGeom>
                  <a:avLst/>
                  <a:gdLst>
                    <a:gd name="T0" fmla="*/ 1 w 1"/>
                    <a:gd name="T1" fmla="*/ 1 h 1"/>
                    <a:gd name="T2" fmla="*/ 0 w 1"/>
                    <a:gd name="T3" fmla="*/ 0 h 1"/>
                    <a:gd name="T4" fmla="*/ 1 w 1"/>
                    <a:gd name="T5" fmla="*/ 1 h 1"/>
                  </a:gdLst>
                  <a:ahLst/>
                  <a:cxnLst>
                    <a:cxn ang="0">
                      <a:pos x="T0" y="T1"/>
                    </a:cxn>
                    <a:cxn ang="0">
                      <a:pos x="T2" y="T3"/>
                    </a:cxn>
                    <a:cxn ang="0">
                      <a:pos x="T4" y="T5"/>
                    </a:cxn>
                  </a:cxnLst>
                  <a:rect l="0" t="0" r="r" b="b"/>
                  <a:pathLst>
                    <a:path w="1" h="1">
                      <a:moveTo>
                        <a:pt x="1" y="1"/>
                      </a:moveTo>
                      <a:cubicBezTo>
                        <a:pt x="0" y="0"/>
                        <a:pt x="0" y="0"/>
                        <a:pt x="0" y="0"/>
                      </a:cubicBezTo>
                      <a:cubicBezTo>
                        <a:pt x="0" y="0"/>
                        <a:pt x="0" y="0"/>
                        <a:pt x="1" y="1"/>
                      </a:cubicBezTo>
                      <a:close/>
                    </a:path>
                  </a:pathLst>
                </a:custGeom>
                <a:solidFill>
                  <a:srgbClr val="FFD60A"/>
                </a:solidFill>
                <a:ln>
                  <a:noFill/>
                </a:ln>
                <a:extLst>
                  <a:ext uri="{91240B29-F687-4F45-9708-019B960494DF}">
                    <a14:hiddenLine xmlns:a14="http://schemas.microsoft.com/office/drawing/2010/main" w="9525">
                      <a:solidFill>
                        <a:srgbClr val="000000"/>
                      </a:solidFill>
                      <a:round/>
                      <a:headEnd/>
                      <a:tailEnd/>
                    </a14:hiddenLine>
                  </a:ext>
                </a:extLst>
              </p:spPr>
              <p:txBody>
                <a:bodyPr lIns="93247" tIns="46623" rIns="93247" bIns="46623"/>
                <a:lstStyle/>
                <a:p>
                  <a:pPr defTabSz="914224" eaLnBrk="1" fontAlgn="auto" hangingPunct="1">
                    <a:spcBef>
                      <a:spcPts val="0"/>
                    </a:spcBef>
                    <a:spcAft>
                      <a:spcPts val="0"/>
                    </a:spcAft>
                    <a:defRPr/>
                  </a:pPr>
                  <a:endParaRPr lang="sl-SI" sz="1836" kern="0" dirty="0">
                    <a:solidFill>
                      <a:sysClr val="windowText" lastClr="000000"/>
                    </a:solidFill>
                    <a:latin typeface="+mn-lt"/>
                  </a:endParaRPr>
                </a:p>
              </p:txBody>
            </p:sp>
            <p:sp>
              <p:nvSpPr>
                <p:cNvPr id="108" name="Freeform 82">
                  <a:extLst>
                    <a:ext uri="{FF2B5EF4-FFF2-40B4-BE49-F238E27FC236}">
                      <a16:creationId xmlns:a16="http://schemas.microsoft.com/office/drawing/2014/main" id="{3ABC5C4A-36FE-4396-8CDE-9480C7DA20B8}"/>
                    </a:ext>
                  </a:extLst>
                </p:cNvPr>
                <p:cNvSpPr>
                  <a:spLocks/>
                </p:cNvSpPr>
                <p:nvPr/>
              </p:nvSpPr>
              <p:spPr bwMode="auto">
                <a:xfrm>
                  <a:off x="10952822" y="3952547"/>
                  <a:ext cx="0" cy="0"/>
                </a:xfrm>
                <a:custGeom>
                  <a:avLst/>
                  <a:gdLst/>
                  <a:ahLst/>
                  <a:cxnLst>
                    <a:cxn ang="0">
                      <a:pos x="0" y="0"/>
                    </a:cxn>
                    <a:cxn ang="0">
                      <a:pos x="0" y="0"/>
                    </a:cxn>
                    <a:cxn ang="0">
                      <a:pos x="0" y="0"/>
                    </a:cxn>
                  </a:cxnLst>
                  <a:rect l="0" t="0" r="r" b="b"/>
                  <a:pathLst>
                    <a:path>
                      <a:moveTo>
                        <a:pt x="0" y="0"/>
                      </a:moveTo>
                      <a:cubicBezTo>
                        <a:pt x="0" y="0"/>
                        <a:pt x="0" y="0"/>
                        <a:pt x="0" y="0"/>
                      </a:cubicBezTo>
                      <a:cubicBezTo>
                        <a:pt x="0" y="0"/>
                        <a:pt x="0" y="0"/>
                        <a:pt x="0" y="0"/>
                      </a:cubicBezTo>
                      <a:close/>
                    </a:path>
                  </a:pathLst>
                </a:custGeom>
                <a:solidFill>
                  <a:srgbClr val="FFD60A"/>
                </a:solidFill>
                <a:ln>
                  <a:noFill/>
                </a:ln>
                <a:extLst>
                  <a:ext uri="{91240B29-F687-4F45-9708-019B960494DF}">
                    <a14:hiddenLine xmlns:a14="http://schemas.microsoft.com/office/drawing/2010/main" w="9525">
                      <a:solidFill>
                        <a:srgbClr val="000000"/>
                      </a:solidFill>
                      <a:round/>
                      <a:headEnd/>
                      <a:tailEnd/>
                    </a14:hiddenLine>
                  </a:ext>
                </a:extLst>
              </p:spPr>
              <p:txBody>
                <a:bodyPr lIns="93247" tIns="46623" rIns="93247" bIns="46623"/>
                <a:lstStyle/>
                <a:p>
                  <a:pPr defTabSz="914224" eaLnBrk="1" fontAlgn="auto" hangingPunct="1">
                    <a:spcBef>
                      <a:spcPts val="0"/>
                    </a:spcBef>
                    <a:spcAft>
                      <a:spcPts val="0"/>
                    </a:spcAft>
                    <a:defRPr/>
                  </a:pPr>
                  <a:endParaRPr lang="sl-SI" sz="1836" kern="0" dirty="0">
                    <a:solidFill>
                      <a:sysClr val="windowText" lastClr="000000"/>
                    </a:solidFill>
                    <a:latin typeface="+mn-lt"/>
                  </a:endParaRPr>
                </a:p>
              </p:txBody>
            </p:sp>
            <p:sp>
              <p:nvSpPr>
                <p:cNvPr id="109" name="Freeform 83">
                  <a:extLst>
                    <a:ext uri="{FF2B5EF4-FFF2-40B4-BE49-F238E27FC236}">
                      <a16:creationId xmlns:a16="http://schemas.microsoft.com/office/drawing/2014/main" id="{60E03D07-DA19-4D18-BD21-1B07AC7F8987}"/>
                    </a:ext>
                  </a:extLst>
                </p:cNvPr>
                <p:cNvSpPr>
                  <a:spLocks/>
                </p:cNvSpPr>
                <p:nvPr/>
              </p:nvSpPr>
              <p:spPr bwMode="auto">
                <a:xfrm>
                  <a:off x="10950827" y="3948553"/>
                  <a:ext cx="1995" cy="0"/>
                </a:xfrm>
                <a:custGeom>
                  <a:avLst/>
                  <a:gdLst>
                    <a:gd name="T0" fmla="*/ 1 w 1"/>
                    <a:gd name="T1" fmla="*/ 0 w 1"/>
                    <a:gd name="T2" fmla="*/ 1 w 1"/>
                  </a:gdLst>
                  <a:ahLst/>
                  <a:cxnLst>
                    <a:cxn ang="0">
                      <a:pos x="T0" y="0"/>
                    </a:cxn>
                    <a:cxn ang="0">
                      <a:pos x="T1" y="0"/>
                    </a:cxn>
                    <a:cxn ang="0">
                      <a:pos x="T2" y="0"/>
                    </a:cxn>
                  </a:cxnLst>
                  <a:rect l="0" t="0" r="r" b="b"/>
                  <a:pathLst>
                    <a:path w="1">
                      <a:moveTo>
                        <a:pt x="1" y="0"/>
                      </a:moveTo>
                      <a:cubicBezTo>
                        <a:pt x="1" y="0"/>
                        <a:pt x="1" y="0"/>
                        <a:pt x="0" y="0"/>
                      </a:cubicBezTo>
                      <a:cubicBezTo>
                        <a:pt x="1" y="0"/>
                        <a:pt x="1" y="0"/>
                        <a:pt x="1" y="0"/>
                      </a:cubicBezTo>
                      <a:close/>
                    </a:path>
                  </a:pathLst>
                </a:custGeom>
                <a:solidFill>
                  <a:srgbClr val="FFD60A"/>
                </a:solidFill>
                <a:ln>
                  <a:noFill/>
                </a:ln>
                <a:extLst>
                  <a:ext uri="{91240B29-F687-4F45-9708-019B960494DF}">
                    <a14:hiddenLine xmlns:a14="http://schemas.microsoft.com/office/drawing/2010/main" w="9525">
                      <a:solidFill>
                        <a:srgbClr val="000000"/>
                      </a:solidFill>
                      <a:round/>
                      <a:headEnd/>
                      <a:tailEnd/>
                    </a14:hiddenLine>
                  </a:ext>
                </a:extLst>
              </p:spPr>
              <p:txBody>
                <a:bodyPr lIns="93247" tIns="46623" rIns="93247" bIns="46623"/>
                <a:lstStyle/>
                <a:p>
                  <a:pPr defTabSz="914224" eaLnBrk="1" fontAlgn="auto" hangingPunct="1">
                    <a:spcBef>
                      <a:spcPts val="0"/>
                    </a:spcBef>
                    <a:spcAft>
                      <a:spcPts val="0"/>
                    </a:spcAft>
                    <a:defRPr/>
                  </a:pPr>
                  <a:endParaRPr lang="sl-SI" sz="1836" kern="0" dirty="0">
                    <a:solidFill>
                      <a:sysClr val="windowText" lastClr="000000"/>
                    </a:solidFill>
                    <a:latin typeface="+mn-lt"/>
                  </a:endParaRPr>
                </a:p>
              </p:txBody>
            </p:sp>
            <p:sp>
              <p:nvSpPr>
                <p:cNvPr id="110" name="Freeform 84">
                  <a:extLst>
                    <a:ext uri="{FF2B5EF4-FFF2-40B4-BE49-F238E27FC236}">
                      <a16:creationId xmlns:a16="http://schemas.microsoft.com/office/drawing/2014/main" id="{81C8DE4E-4579-4B73-9F3B-FC7B81583C0A}"/>
                    </a:ext>
                  </a:extLst>
                </p:cNvPr>
                <p:cNvSpPr>
                  <a:spLocks/>
                </p:cNvSpPr>
                <p:nvPr/>
              </p:nvSpPr>
              <p:spPr bwMode="auto">
                <a:xfrm>
                  <a:off x="10952822" y="3948553"/>
                  <a:ext cx="0" cy="0"/>
                </a:xfrm>
                <a:custGeom>
                  <a:avLst/>
                  <a:gdLst/>
                  <a:ahLst/>
                  <a:cxnLst>
                    <a:cxn ang="0">
                      <a:pos x="0" y="0"/>
                    </a:cxn>
                    <a:cxn ang="0">
                      <a:pos x="0" y="0"/>
                    </a:cxn>
                    <a:cxn ang="0">
                      <a:pos x="0" y="0"/>
                    </a:cxn>
                  </a:cxnLst>
                  <a:rect l="0" t="0" r="r" b="b"/>
                  <a:pathLst>
                    <a:path>
                      <a:moveTo>
                        <a:pt x="0" y="0"/>
                      </a:moveTo>
                      <a:cubicBezTo>
                        <a:pt x="0" y="0"/>
                        <a:pt x="0" y="0"/>
                        <a:pt x="0" y="0"/>
                      </a:cubicBezTo>
                      <a:cubicBezTo>
                        <a:pt x="0" y="0"/>
                        <a:pt x="0" y="0"/>
                        <a:pt x="0" y="0"/>
                      </a:cubicBezTo>
                      <a:close/>
                    </a:path>
                  </a:pathLst>
                </a:custGeom>
                <a:solidFill>
                  <a:srgbClr val="FFD60A"/>
                </a:solidFill>
                <a:ln>
                  <a:noFill/>
                </a:ln>
                <a:extLst>
                  <a:ext uri="{91240B29-F687-4F45-9708-019B960494DF}">
                    <a14:hiddenLine xmlns:a14="http://schemas.microsoft.com/office/drawing/2010/main" w="9525">
                      <a:solidFill>
                        <a:srgbClr val="000000"/>
                      </a:solidFill>
                      <a:round/>
                      <a:headEnd/>
                      <a:tailEnd/>
                    </a14:hiddenLine>
                  </a:ext>
                </a:extLst>
              </p:spPr>
              <p:txBody>
                <a:bodyPr lIns="93247" tIns="46623" rIns="93247" bIns="46623"/>
                <a:lstStyle/>
                <a:p>
                  <a:pPr defTabSz="914224" eaLnBrk="1" fontAlgn="auto" hangingPunct="1">
                    <a:spcBef>
                      <a:spcPts val="0"/>
                    </a:spcBef>
                    <a:spcAft>
                      <a:spcPts val="0"/>
                    </a:spcAft>
                    <a:defRPr/>
                  </a:pPr>
                  <a:endParaRPr lang="sl-SI" sz="1836" kern="0" dirty="0">
                    <a:solidFill>
                      <a:sysClr val="windowText" lastClr="000000"/>
                    </a:solidFill>
                    <a:latin typeface="+mn-lt"/>
                  </a:endParaRPr>
                </a:p>
              </p:txBody>
            </p:sp>
            <p:sp>
              <p:nvSpPr>
                <p:cNvPr id="111" name="Freeform 85">
                  <a:extLst>
                    <a:ext uri="{FF2B5EF4-FFF2-40B4-BE49-F238E27FC236}">
                      <a16:creationId xmlns:a16="http://schemas.microsoft.com/office/drawing/2014/main" id="{48EEC425-3218-474B-9573-A0204E69054C}"/>
                    </a:ext>
                  </a:extLst>
                </p:cNvPr>
                <p:cNvSpPr>
                  <a:spLocks/>
                </p:cNvSpPr>
                <p:nvPr/>
              </p:nvSpPr>
              <p:spPr bwMode="auto">
                <a:xfrm>
                  <a:off x="10873059" y="3948553"/>
                  <a:ext cx="0" cy="0"/>
                </a:xfrm>
                <a:custGeom>
                  <a:avLst/>
                  <a:gdLst/>
                  <a:ahLst/>
                  <a:cxnLst>
                    <a:cxn ang="0">
                      <a:pos x="0" y="0"/>
                    </a:cxn>
                    <a:cxn ang="0">
                      <a:pos x="0" y="0"/>
                    </a:cxn>
                    <a:cxn ang="0">
                      <a:pos x="0" y="0"/>
                    </a:cxn>
                  </a:cxnLst>
                  <a:rect l="0" t="0" r="r" b="b"/>
                  <a:pathLst>
                    <a:path>
                      <a:moveTo>
                        <a:pt x="0" y="0"/>
                      </a:moveTo>
                      <a:cubicBezTo>
                        <a:pt x="0" y="0"/>
                        <a:pt x="0" y="0"/>
                        <a:pt x="0" y="0"/>
                      </a:cubicBezTo>
                      <a:cubicBezTo>
                        <a:pt x="0" y="0"/>
                        <a:pt x="0" y="0"/>
                        <a:pt x="0" y="0"/>
                      </a:cubicBezTo>
                      <a:close/>
                    </a:path>
                  </a:pathLst>
                </a:custGeom>
                <a:solidFill>
                  <a:srgbClr val="FFD60A"/>
                </a:solidFill>
                <a:ln>
                  <a:noFill/>
                </a:ln>
                <a:extLst>
                  <a:ext uri="{91240B29-F687-4F45-9708-019B960494DF}">
                    <a14:hiddenLine xmlns:a14="http://schemas.microsoft.com/office/drawing/2010/main" w="9525">
                      <a:solidFill>
                        <a:srgbClr val="000000"/>
                      </a:solidFill>
                      <a:round/>
                      <a:headEnd/>
                      <a:tailEnd/>
                    </a14:hiddenLine>
                  </a:ext>
                </a:extLst>
              </p:spPr>
              <p:txBody>
                <a:bodyPr lIns="93247" tIns="46623" rIns="93247" bIns="46623"/>
                <a:lstStyle/>
                <a:p>
                  <a:pPr defTabSz="914224" eaLnBrk="1" fontAlgn="auto" hangingPunct="1">
                    <a:spcBef>
                      <a:spcPts val="0"/>
                    </a:spcBef>
                    <a:spcAft>
                      <a:spcPts val="0"/>
                    </a:spcAft>
                    <a:defRPr/>
                  </a:pPr>
                  <a:endParaRPr lang="sl-SI" sz="1836" kern="0" dirty="0">
                    <a:solidFill>
                      <a:sysClr val="windowText" lastClr="000000"/>
                    </a:solidFill>
                    <a:latin typeface="+mn-lt"/>
                  </a:endParaRPr>
                </a:p>
              </p:txBody>
            </p:sp>
            <p:sp>
              <p:nvSpPr>
                <p:cNvPr id="112" name="Freeform 86">
                  <a:extLst>
                    <a:ext uri="{FF2B5EF4-FFF2-40B4-BE49-F238E27FC236}">
                      <a16:creationId xmlns:a16="http://schemas.microsoft.com/office/drawing/2014/main" id="{0688B2C5-2F8D-45ED-983C-73600669E6F9}"/>
                    </a:ext>
                  </a:extLst>
                </p:cNvPr>
                <p:cNvSpPr>
                  <a:spLocks/>
                </p:cNvSpPr>
                <p:nvPr/>
              </p:nvSpPr>
              <p:spPr bwMode="auto">
                <a:xfrm>
                  <a:off x="10954815" y="3954545"/>
                  <a:ext cx="0" cy="0"/>
                </a:xfrm>
                <a:custGeom>
                  <a:avLst/>
                  <a:gdLst>
                    <a:gd name="T0" fmla="*/ 1 h 1"/>
                    <a:gd name="T1" fmla="*/ 0 h 1"/>
                    <a:gd name="T2" fmla="*/ 1 h 1"/>
                  </a:gdLst>
                  <a:ahLst/>
                  <a:cxnLst>
                    <a:cxn ang="0">
                      <a:pos x="0" y="T0"/>
                    </a:cxn>
                    <a:cxn ang="0">
                      <a:pos x="0" y="T1"/>
                    </a:cxn>
                    <a:cxn ang="0">
                      <a:pos x="0" y="T2"/>
                    </a:cxn>
                  </a:cxnLst>
                  <a:rect l="0" t="0" r="r" b="b"/>
                  <a:pathLst>
                    <a:path h="1">
                      <a:moveTo>
                        <a:pt x="0" y="1"/>
                      </a:moveTo>
                      <a:cubicBezTo>
                        <a:pt x="0" y="1"/>
                        <a:pt x="0" y="0"/>
                        <a:pt x="0" y="0"/>
                      </a:cubicBezTo>
                      <a:cubicBezTo>
                        <a:pt x="0" y="0"/>
                        <a:pt x="0" y="1"/>
                        <a:pt x="0" y="1"/>
                      </a:cubicBezTo>
                      <a:close/>
                    </a:path>
                  </a:pathLst>
                </a:custGeom>
                <a:solidFill>
                  <a:srgbClr val="FFD60A"/>
                </a:solidFill>
                <a:ln>
                  <a:noFill/>
                </a:ln>
                <a:extLst>
                  <a:ext uri="{91240B29-F687-4F45-9708-019B960494DF}">
                    <a14:hiddenLine xmlns:a14="http://schemas.microsoft.com/office/drawing/2010/main" w="9525">
                      <a:solidFill>
                        <a:srgbClr val="000000"/>
                      </a:solidFill>
                      <a:round/>
                      <a:headEnd/>
                      <a:tailEnd/>
                    </a14:hiddenLine>
                  </a:ext>
                </a:extLst>
              </p:spPr>
              <p:txBody>
                <a:bodyPr lIns="93247" tIns="46623" rIns="93247" bIns="46623"/>
                <a:lstStyle/>
                <a:p>
                  <a:pPr defTabSz="914224" eaLnBrk="1" fontAlgn="auto" hangingPunct="1">
                    <a:spcBef>
                      <a:spcPts val="0"/>
                    </a:spcBef>
                    <a:spcAft>
                      <a:spcPts val="0"/>
                    </a:spcAft>
                    <a:defRPr/>
                  </a:pPr>
                  <a:endParaRPr lang="sl-SI" sz="1836" kern="0" dirty="0">
                    <a:solidFill>
                      <a:sysClr val="windowText" lastClr="000000"/>
                    </a:solidFill>
                    <a:latin typeface="+mn-lt"/>
                  </a:endParaRPr>
                </a:p>
              </p:txBody>
            </p:sp>
            <p:sp>
              <p:nvSpPr>
                <p:cNvPr id="113" name="Freeform 87">
                  <a:extLst>
                    <a:ext uri="{FF2B5EF4-FFF2-40B4-BE49-F238E27FC236}">
                      <a16:creationId xmlns:a16="http://schemas.microsoft.com/office/drawing/2014/main" id="{578D0141-E264-4A4C-AD47-13585BB9A02F}"/>
                    </a:ext>
                  </a:extLst>
                </p:cNvPr>
                <p:cNvSpPr>
                  <a:spLocks/>
                </p:cNvSpPr>
                <p:nvPr/>
              </p:nvSpPr>
              <p:spPr bwMode="auto">
                <a:xfrm>
                  <a:off x="10954815" y="3956542"/>
                  <a:ext cx="0" cy="1998"/>
                </a:xfrm>
                <a:custGeom>
                  <a:avLst/>
                  <a:gdLst>
                    <a:gd name="T0" fmla="*/ 1 h 1"/>
                    <a:gd name="T1" fmla="*/ 0 h 1"/>
                    <a:gd name="T2" fmla="*/ 1 h 1"/>
                  </a:gdLst>
                  <a:ahLst/>
                  <a:cxnLst>
                    <a:cxn ang="0">
                      <a:pos x="0" y="T0"/>
                    </a:cxn>
                    <a:cxn ang="0">
                      <a:pos x="0" y="T1"/>
                    </a:cxn>
                    <a:cxn ang="0">
                      <a:pos x="0" y="T2"/>
                    </a:cxn>
                  </a:cxnLst>
                  <a:rect l="0" t="0" r="r" b="b"/>
                  <a:pathLst>
                    <a:path h="1">
                      <a:moveTo>
                        <a:pt x="0" y="1"/>
                      </a:moveTo>
                      <a:cubicBezTo>
                        <a:pt x="0" y="1"/>
                        <a:pt x="0" y="0"/>
                        <a:pt x="0" y="0"/>
                      </a:cubicBezTo>
                      <a:cubicBezTo>
                        <a:pt x="0" y="0"/>
                        <a:pt x="0" y="1"/>
                        <a:pt x="0" y="1"/>
                      </a:cubicBezTo>
                      <a:close/>
                    </a:path>
                  </a:pathLst>
                </a:custGeom>
                <a:solidFill>
                  <a:srgbClr val="FFD60A"/>
                </a:solidFill>
                <a:ln>
                  <a:noFill/>
                </a:ln>
                <a:extLst>
                  <a:ext uri="{91240B29-F687-4F45-9708-019B960494DF}">
                    <a14:hiddenLine xmlns:a14="http://schemas.microsoft.com/office/drawing/2010/main" w="9525">
                      <a:solidFill>
                        <a:srgbClr val="000000"/>
                      </a:solidFill>
                      <a:round/>
                      <a:headEnd/>
                      <a:tailEnd/>
                    </a14:hiddenLine>
                  </a:ext>
                </a:extLst>
              </p:spPr>
              <p:txBody>
                <a:bodyPr lIns="93247" tIns="46623" rIns="93247" bIns="46623"/>
                <a:lstStyle/>
                <a:p>
                  <a:pPr defTabSz="914224" eaLnBrk="1" fontAlgn="auto" hangingPunct="1">
                    <a:spcBef>
                      <a:spcPts val="0"/>
                    </a:spcBef>
                    <a:spcAft>
                      <a:spcPts val="0"/>
                    </a:spcAft>
                    <a:defRPr/>
                  </a:pPr>
                  <a:endParaRPr lang="sl-SI" sz="1836" kern="0" dirty="0">
                    <a:solidFill>
                      <a:sysClr val="windowText" lastClr="000000"/>
                    </a:solidFill>
                    <a:latin typeface="+mn-lt"/>
                  </a:endParaRPr>
                </a:p>
              </p:txBody>
            </p:sp>
            <p:sp>
              <p:nvSpPr>
                <p:cNvPr id="114" name="Rectangle 88">
                  <a:extLst>
                    <a:ext uri="{FF2B5EF4-FFF2-40B4-BE49-F238E27FC236}">
                      <a16:creationId xmlns:a16="http://schemas.microsoft.com/office/drawing/2014/main" id="{4A28365B-8644-4783-BFD1-09DD56C17C67}"/>
                    </a:ext>
                  </a:extLst>
                </p:cNvPr>
                <p:cNvSpPr>
                  <a:spLocks noChangeArrowheads="1"/>
                </p:cNvSpPr>
                <p:nvPr/>
              </p:nvSpPr>
              <p:spPr bwMode="auto">
                <a:xfrm>
                  <a:off x="10950827" y="3946556"/>
                  <a:ext cx="1995" cy="1997"/>
                </a:xfrm>
                <a:prstGeom prst="rect">
                  <a:avLst/>
                </a:prstGeom>
                <a:solidFill>
                  <a:srgbClr val="FFD60A"/>
                </a:solidFill>
                <a:ln>
                  <a:noFill/>
                </a:ln>
                <a:extLst>
                  <a:ext uri="{91240B29-F687-4F45-9708-019B960494DF}">
                    <a14:hiddenLine xmlns:a14="http://schemas.microsoft.com/office/drawing/2010/main" w="9525">
                      <a:solidFill>
                        <a:srgbClr val="000000"/>
                      </a:solidFill>
                      <a:miter lim="800000"/>
                      <a:headEnd/>
                      <a:tailEnd/>
                    </a14:hiddenLine>
                  </a:ext>
                </a:extLst>
              </p:spPr>
              <p:txBody>
                <a:bodyPr lIns="93247" tIns="46623" rIns="93247" bIns="46623"/>
                <a:lstStyle/>
                <a:p>
                  <a:pPr defTabSz="914224" eaLnBrk="1" fontAlgn="auto" hangingPunct="1">
                    <a:spcBef>
                      <a:spcPts val="0"/>
                    </a:spcBef>
                    <a:spcAft>
                      <a:spcPts val="0"/>
                    </a:spcAft>
                    <a:defRPr/>
                  </a:pPr>
                  <a:endParaRPr lang="sl-SI" sz="1836" kern="0" dirty="0">
                    <a:solidFill>
                      <a:sysClr val="windowText" lastClr="000000"/>
                    </a:solidFill>
                    <a:latin typeface="+mn-lt"/>
                  </a:endParaRPr>
                </a:p>
              </p:txBody>
            </p:sp>
            <p:sp>
              <p:nvSpPr>
                <p:cNvPr id="115" name="Freeform 89">
                  <a:extLst>
                    <a:ext uri="{FF2B5EF4-FFF2-40B4-BE49-F238E27FC236}">
                      <a16:creationId xmlns:a16="http://schemas.microsoft.com/office/drawing/2014/main" id="{C73219D8-62FD-4546-97DF-C620CFA99D80}"/>
                    </a:ext>
                  </a:extLst>
                </p:cNvPr>
                <p:cNvSpPr>
                  <a:spLocks/>
                </p:cNvSpPr>
                <p:nvPr/>
              </p:nvSpPr>
              <p:spPr bwMode="auto">
                <a:xfrm>
                  <a:off x="10869071" y="3954545"/>
                  <a:ext cx="1993" cy="0"/>
                </a:xfrm>
                <a:custGeom>
                  <a:avLst/>
                  <a:gdLst>
                    <a:gd name="T0" fmla="*/ 1 w 1"/>
                    <a:gd name="T1" fmla="*/ 0 w 1"/>
                    <a:gd name="T2" fmla="*/ 1 w 1"/>
                  </a:gdLst>
                  <a:ahLst/>
                  <a:cxnLst>
                    <a:cxn ang="0">
                      <a:pos x="T0" y="0"/>
                    </a:cxn>
                    <a:cxn ang="0">
                      <a:pos x="T1" y="0"/>
                    </a:cxn>
                    <a:cxn ang="0">
                      <a:pos x="T2" y="0"/>
                    </a:cxn>
                  </a:cxnLst>
                  <a:rect l="0" t="0" r="r" b="b"/>
                  <a:pathLst>
                    <a:path w="1">
                      <a:moveTo>
                        <a:pt x="1" y="0"/>
                      </a:moveTo>
                      <a:cubicBezTo>
                        <a:pt x="0" y="0"/>
                        <a:pt x="0" y="0"/>
                        <a:pt x="0" y="0"/>
                      </a:cubicBezTo>
                      <a:cubicBezTo>
                        <a:pt x="0" y="0"/>
                        <a:pt x="0" y="0"/>
                        <a:pt x="1" y="0"/>
                      </a:cubicBezTo>
                      <a:close/>
                    </a:path>
                  </a:pathLst>
                </a:custGeom>
                <a:solidFill>
                  <a:srgbClr val="FFD60A"/>
                </a:solidFill>
                <a:ln>
                  <a:noFill/>
                </a:ln>
                <a:extLst>
                  <a:ext uri="{91240B29-F687-4F45-9708-019B960494DF}">
                    <a14:hiddenLine xmlns:a14="http://schemas.microsoft.com/office/drawing/2010/main" w="9525">
                      <a:solidFill>
                        <a:srgbClr val="000000"/>
                      </a:solidFill>
                      <a:round/>
                      <a:headEnd/>
                      <a:tailEnd/>
                    </a14:hiddenLine>
                  </a:ext>
                </a:extLst>
              </p:spPr>
              <p:txBody>
                <a:bodyPr lIns="93247" tIns="46623" rIns="93247" bIns="46623"/>
                <a:lstStyle/>
                <a:p>
                  <a:pPr defTabSz="914224" eaLnBrk="1" fontAlgn="auto" hangingPunct="1">
                    <a:spcBef>
                      <a:spcPts val="0"/>
                    </a:spcBef>
                    <a:spcAft>
                      <a:spcPts val="0"/>
                    </a:spcAft>
                    <a:defRPr/>
                  </a:pPr>
                  <a:endParaRPr lang="sl-SI" sz="1836" kern="0" dirty="0">
                    <a:solidFill>
                      <a:sysClr val="windowText" lastClr="000000"/>
                    </a:solidFill>
                    <a:latin typeface="+mn-lt"/>
                  </a:endParaRPr>
                </a:p>
              </p:txBody>
            </p:sp>
            <p:sp>
              <p:nvSpPr>
                <p:cNvPr id="116" name="Freeform 90">
                  <a:extLst>
                    <a:ext uri="{FF2B5EF4-FFF2-40B4-BE49-F238E27FC236}">
                      <a16:creationId xmlns:a16="http://schemas.microsoft.com/office/drawing/2014/main" id="{66857C6D-ED39-4C3E-9250-9E638F97C7CD}"/>
                    </a:ext>
                  </a:extLst>
                </p:cNvPr>
                <p:cNvSpPr>
                  <a:spLocks/>
                </p:cNvSpPr>
                <p:nvPr/>
              </p:nvSpPr>
              <p:spPr bwMode="auto">
                <a:xfrm>
                  <a:off x="10871065" y="3952547"/>
                  <a:ext cx="0" cy="0"/>
                </a:xfrm>
                <a:custGeom>
                  <a:avLst/>
                  <a:gdLst/>
                  <a:ahLst/>
                  <a:cxnLst>
                    <a:cxn ang="0">
                      <a:pos x="0" y="0"/>
                    </a:cxn>
                    <a:cxn ang="0">
                      <a:pos x="0" y="0"/>
                    </a:cxn>
                    <a:cxn ang="0">
                      <a:pos x="0" y="0"/>
                    </a:cxn>
                  </a:cxnLst>
                  <a:rect l="0" t="0" r="r" b="b"/>
                  <a:pathLst>
                    <a:path>
                      <a:moveTo>
                        <a:pt x="0" y="0"/>
                      </a:moveTo>
                      <a:cubicBezTo>
                        <a:pt x="0" y="0"/>
                        <a:pt x="0" y="0"/>
                        <a:pt x="0" y="0"/>
                      </a:cubicBezTo>
                      <a:cubicBezTo>
                        <a:pt x="0" y="0"/>
                        <a:pt x="0" y="0"/>
                        <a:pt x="0" y="0"/>
                      </a:cubicBezTo>
                      <a:close/>
                    </a:path>
                  </a:pathLst>
                </a:custGeom>
                <a:solidFill>
                  <a:srgbClr val="FFD60A"/>
                </a:solidFill>
                <a:ln>
                  <a:noFill/>
                </a:ln>
                <a:extLst>
                  <a:ext uri="{91240B29-F687-4F45-9708-019B960494DF}">
                    <a14:hiddenLine xmlns:a14="http://schemas.microsoft.com/office/drawing/2010/main" w="9525">
                      <a:solidFill>
                        <a:srgbClr val="000000"/>
                      </a:solidFill>
                      <a:round/>
                      <a:headEnd/>
                      <a:tailEnd/>
                    </a14:hiddenLine>
                  </a:ext>
                </a:extLst>
              </p:spPr>
              <p:txBody>
                <a:bodyPr lIns="93247" tIns="46623" rIns="93247" bIns="46623"/>
                <a:lstStyle/>
                <a:p>
                  <a:pPr defTabSz="914224" eaLnBrk="1" fontAlgn="auto" hangingPunct="1">
                    <a:spcBef>
                      <a:spcPts val="0"/>
                    </a:spcBef>
                    <a:spcAft>
                      <a:spcPts val="0"/>
                    </a:spcAft>
                    <a:defRPr/>
                  </a:pPr>
                  <a:endParaRPr lang="sl-SI" sz="1836" kern="0" dirty="0">
                    <a:solidFill>
                      <a:sysClr val="windowText" lastClr="000000"/>
                    </a:solidFill>
                    <a:latin typeface="+mn-lt"/>
                  </a:endParaRPr>
                </a:p>
              </p:txBody>
            </p:sp>
            <p:sp>
              <p:nvSpPr>
                <p:cNvPr id="117" name="Freeform 91">
                  <a:extLst>
                    <a:ext uri="{FF2B5EF4-FFF2-40B4-BE49-F238E27FC236}">
                      <a16:creationId xmlns:a16="http://schemas.microsoft.com/office/drawing/2014/main" id="{8941F5E7-C506-4E41-945F-3E9A4D633628}"/>
                    </a:ext>
                  </a:extLst>
                </p:cNvPr>
                <p:cNvSpPr>
                  <a:spLocks/>
                </p:cNvSpPr>
                <p:nvPr/>
              </p:nvSpPr>
              <p:spPr bwMode="auto">
                <a:xfrm>
                  <a:off x="10873059" y="3950551"/>
                  <a:ext cx="0" cy="0"/>
                </a:xfrm>
                <a:custGeom>
                  <a:avLst/>
                  <a:gdLst/>
                  <a:ahLst/>
                  <a:cxnLst>
                    <a:cxn ang="0">
                      <a:pos x="0" y="0"/>
                    </a:cxn>
                    <a:cxn ang="0">
                      <a:pos x="0" y="0"/>
                    </a:cxn>
                    <a:cxn ang="0">
                      <a:pos x="0" y="0"/>
                    </a:cxn>
                  </a:cxnLst>
                  <a:rect l="0" t="0" r="r" b="b"/>
                  <a:pathLst>
                    <a:path>
                      <a:moveTo>
                        <a:pt x="0" y="0"/>
                      </a:moveTo>
                      <a:cubicBezTo>
                        <a:pt x="0" y="0"/>
                        <a:pt x="0" y="0"/>
                        <a:pt x="0" y="0"/>
                      </a:cubicBezTo>
                      <a:cubicBezTo>
                        <a:pt x="0" y="0"/>
                        <a:pt x="0" y="0"/>
                        <a:pt x="0" y="0"/>
                      </a:cubicBezTo>
                      <a:close/>
                    </a:path>
                  </a:pathLst>
                </a:custGeom>
                <a:solidFill>
                  <a:srgbClr val="FFD60A"/>
                </a:solidFill>
                <a:ln>
                  <a:noFill/>
                </a:ln>
                <a:extLst>
                  <a:ext uri="{91240B29-F687-4F45-9708-019B960494DF}">
                    <a14:hiddenLine xmlns:a14="http://schemas.microsoft.com/office/drawing/2010/main" w="9525">
                      <a:solidFill>
                        <a:srgbClr val="000000"/>
                      </a:solidFill>
                      <a:round/>
                      <a:headEnd/>
                      <a:tailEnd/>
                    </a14:hiddenLine>
                  </a:ext>
                </a:extLst>
              </p:spPr>
              <p:txBody>
                <a:bodyPr lIns="93247" tIns="46623" rIns="93247" bIns="46623"/>
                <a:lstStyle/>
                <a:p>
                  <a:pPr defTabSz="914224" eaLnBrk="1" fontAlgn="auto" hangingPunct="1">
                    <a:spcBef>
                      <a:spcPts val="0"/>
                    </a:spcBef>
                    <a:spcAft>
                      <a:spcPts val="0"/>
                    </a:spcAft>
                    <a:defRPr/>
                  </a:pPr>
                  <a:endParaRPr lang="sl-SI" sz="1836" kern="0" dirty="0">
                    <a:solidFill>
                      <a:sysClr val="windowText" lastClr="000000"/>
                    </a:solidFill>
                    <a:latin typeface="+mn-lt"/>
                  </a:endParaRPr>
                </a:p>
              </p:txBody>
            </p:sp>
            <p:sp>
              <p:nvSpPr>
                <p:cNvPr id="118" name="Freeform 92">
                  <a:extLst>
                    <a:ext uri="{FF2B5EF4-FFF2-40B4-BE49-F238E27FC236}">
                      <a16:creationId xmlns:a16="http://schemas.microsoft.com/office/drawing/2014/main" id="{95C60680-2C67-4048-9AEB-C801288FF41D}"/>
                    </a:ext>
                  </a:extLst>
                </p:cNvPr>
                <p:cNvSpPr>
                  <a:spLocks/>
                </p:cNvSpPr>
                <p:nvPr/>
              </p:nvSpPr>
              <p:spPr bwMode="auto">
                <a:xfrm>
                  <a:off x="10871065" y="3954545"/>
                  <a:ext cx="0" cy="0"/>
                </a:xfrm>
                <a:custGeom>
                  <a:avLst/>
                  <a:gdLst>
                    <a:gd name="T0" fmla="*/ 0 h 1"/>
                    <a:gd name="T1" fmla="*/ 1 h 1"/>
                    <a:gd name="T2" fmla="*/ 0 h 1"/>
                  </a:gdLst>
                  <a:ahLst/>
                  <a:cxnLst>
                    <a:cxn ang="0">
                      <a:pos x="0" y="T0"/>
                    </a:cxn>
                    <a:cxn ang="0">
                      <a:pos x="0" y="T1"/>
                    </a:cxn>
                    <a:cxn ang="0">
                      <a:pos x="0" y="T2"/>
                    </a:cxn>
                  </a:cxnLst>
                  <a:rect l="0" t="0" r="r" b="b"/>
                  <a:pathLst>
                    <a:path h="1">
                      <a:moveTo>
                        <a:pt x="0" y="0"/>
                      </a:moveTo>
                      <a:cubicBezTo>
                        <a:pt x="0" y="1"/>
                        <a:pt x="0" y="1"/>
                        <a:pt x="0" y="1"/>
                      </a:cubicBezTo>
                      <a:cubicBezTo>
                        <a:pt x="0" y="1"/>
                        <a:pt x="0" y="1"/>
                        <a:pt x="0" y="0"/>
                      </a:cubicBezTo>
                      <a:close/>
                    </a:path>
                  </a:pathLst>
                </a:custGeom>
                <a:solidFill>
                  <a:srgbClr val="FFD60A"/>
                </a:solidFill>
                <a:ln>
                  <a:noFill/>
                </a:ln>
                <a:extLst>
                  <a:ext uri="{91240B29-F687-4F45-9708-019B960494DF}">
                    <a14:hiddenLine xmlns:a14="http://schemas.microsoft.com/office/drawing/2010/main" w="9525">
                      <a:solidFill>
                        <a:srgbClr val="000000"/>
                      </a:solidFill>
                      <a:round/>
                      <a:headEnd/>
                      <a:tailEnd/>
                    </a14:hiddenLine>
                  </a:ext>
                </a:extLst>
              </p:spPr>
              <p:txBody>
                <a:bodyPr lIns="93247" tIns="46623" rIns="93247" bIns="46623"/>
                <a:lstStyle/>
                <a:p>
                  <a:pPr defTabSz="914224" eaLnBrk="1" fontAlgn="auto" hangingPunct="1">
                    <a:spcBef>
                      <a:spcPts val="0"/>
                    </a:spcBef>
                    <a:spcAft>
                      <a:spcPts val="0"/>
                    </a:spcAft>
                    <a:defRPr/>
                  </a:pPr>
                  <a:endParaRPr lang="sl-SI" sz="1836" kern="0" dirty="0">
                    <a:solidFill>
                      <a:sysClr val="windowText" lastClr="000000"/>
                    </a:solidFill>
                    <a:latin typeface="+mn-lt"/>
                  </a:endParaRPr>
                </a:p>
              </p:txBody>
            </p:sp>
            <p:sp>
              <p:nvSpPr>
                <p:cNvPr id="119" name="Freeform 93">
                  <a:extLst>
                    <a:ext uri="{FF2B5EF4-FFF2-40B4-BE49-F238E27FC236}">
                      <a16:creationId xmlns:a16="http://schemas.microsoft.com/office/drawing/2014/main" id="{B2E18A04-5F85-4F1F-A783-EA873506C6B1}"/>
                    </a:ext>
                  </a:extLst>
                </p:cNvPr>
                <p:cNvSpPr>
                  <a:spLocks/>
                </p:cNvSpPr>
                <p:nvPr/>
              </p:nvSpPr>
              <p:spPr bwMode="auto">
                <a:xfrm>
                  <a:off x="10863089" y="3942562"/>
                  <a:ext cx="99703" cy="89872"/>
                </a:xfrm>
                <a:custGeom>
                  <a:avLst/>
                  <a:gdLst>
                    <a:gd name="T0" fmla="*/ 74 w 78"/>
                    <a:gd name="T1" fmla="*/ 17 h 70"/>
                    <a:gd name="T2" fmla="*/ 72 w 78"/>
                    <a:gd name="T3" fmla="*/ 17 h 70"/>
                    <a:gd name="T4" fmla="*/ 72 w 78"/>
                    <a:gd name="T5" fmla="*/ 12 h 70"/>
                    <a:gd name="T6" fmla="*/ 72 w 78"/>
                    <a:gd name="T7" fmla="*/ 11 h 70"/>
                    <a:gd name="T8" fmla="*/ 72 w 78"/>
                    <a:gd name="T9" fmla="*/ 10 h 70"/>
                    <a:gd name="T10" fmla="*/ 72 w 78"/>
                    <a:gd name="T11" fmla="*/ 9 h 70"/>
                    <a:gd name="T12" fmla="*/ 72 w 78"/>
                    <a:gd name="T13" fmla="*/ 9 h 70"/>
                    <a:gd name="T14" fmla="*/ 71 w 78"/>
                    <a:gd name="T15" fmla="*/ 8 h 70"/>
                    <a:gd name="T16" fmla="*/ 71 w 78"/>
                    <a:gd name="T17" fmla="*/ 7 h 70"/>
                    <a:gd name="T18" fmla="*/ 71 w 78"/>
                    <a:gd name="T19" fmla="*/ 7 h 70"/>
                    <a:gd name="T20" fmla="*/ 70 w 78"/>
                    <a:gd name="T21" fmla="*/ 5 h 70"/>
                    <a:gd name="T22" fmla="*/ 70 w 78"/>
                    <a:gd name="T23" fmla="*/ 5 h 70"/>
                    <a:gd name="T24" fmla="*/ 70 w 78"/>
                    <a:gd name="T25" fmla="*/ 4 h 70"/>
                    <a:gd name="T26" fmla="*/ 69 w 78"/>
                    <a:gd name="T27" fmla="*/ 4 h 70"/>
                    <a:gd name="T28" fmla="*/ 69 w 78"/>
                    <a:gd name="T29" fmla="*/ 3 h 70"/>
                    <a:gd name="T30" fmla="*/ 69 w 78"/>
                    <a:gd name="T31" fmla="*/ 3 h 70"/>
                    <a:gd name="T32" fmla="*/ 63 w 78"/>
                    <a:gd name="T33" fmla="*/ 3 h 70"/>
                    <a:gd name="T34" fmla="*/ 52 w 78"/>
                    <a:gd name="T35" fmla="*/ 1 h 70"/>
                    <a:gd name="T36" fmla="*/ 32 w 78"/>
                    <a:gd name="T37" fmla="*/ 3 h 70"/>
                    <a:gd name="T38" fmla="*/ 10 w 78"/>
                    <a:gd name="T39" fmla="*/ 0 h 70"/>
                    <a:gd name="T40" fmla="*/ 7 w 78"/>
                    <a:gd name="T41" fmla="*/ 4 h 70"/>
                    <a:gd name="T42" fmla="*/ 7 w 78"/>
                    <a:gd name="T43" fmla="*/ 4 h 70"/>
                    <a:gd name="T44" fmla="*/ 7 w 78"/>
                    <a:gd name="T45" fmla="*/ 6 h 70"/>
                    <a:gd name="T46" fmla="*/ 7 w 78"/>
                    <a:gd name="T47" fmla="*/ 6 h 70"/>
                    <a:gd name="T48" fmla="*/ 6 w 78"/>
                    <a:gd name="T49" fmla="*/ 7 h 70"/>
                    <a:gd name="T50" fmla="*/ 6 w 78"/>
                    <a:gd name="T51" fmla="*/ 7 h 70"/>
                    <a:gd name="T52" fmla="*/ 6 w 78"/>
                    <a:gd name="T53" fmla="*/ 8 h 70"/>
                    <a:gd name="T54" fmla="*/ 6 w 78"/>
                    <a:gd name="T55" fmla="*/ 9 h 70"/>
                    <a:gd name="T56" fmla="*/ 6 w 78"/>
                    <a:gd name="T57" fmla="*/ 10 h 70"/>
                    <a:gd name="T58" fmla="*/ 5 w 78"/>
                    <a:gd name="T59" fmla="*/ 10 h 70"/>
                    <a:gd name="T60" fmla="*/ 5 w 78"/>
                    <a:gd name="T61" fmla="*/ 12 h 70"/>
                    <a:gd name="T62" fmla="*/ 5 w 78"/>
                    <a:gd name="T63" fmla="*/ 17 h 70"/>
                    <a:gd name="T64" fmla="*/ 4 w 78"/>
                    <a:gd name="T65" fmla="*/ 17 h 70"/>
                    <a:gd name="T66" fmla="*/ 0 w 78"/>
                    <a:gd name="T67" fmla="*/ 23 h 70"/>
                    <a:gd name="T68" fmla="*/ 0 w 78"/>
                    <a:gd name="T69" fmla="*/ 35 h 70"/>
                    <a:gd name="T70" fmla="*/ 5 w 78"/>
                    <a:gd name="T71" fmla="*/ 40 h 70"/>
                    <a:gd name="T72" fmla="*/ 24 w 78"/>
                    <a:gd name="T73" fmla="*/ 70 h 70"/>
                    <a:gd name="T74" fmla="*/ 53 w 78"/>
                    <a:gd name="T75" fmla="*/ 70 h 70"/>
                    <a:gd name="T76" fmla="*/ 72 w 78"/>
                    <a:gd name="T77" fmla="*/ 40 h 70"/>
                    <a:gd name="T78" fmla="*/ 78 w 78"/>
                    <a:gd name="T79" fmla="*/ 35 h 70"/>
                    <a:gd name="T80" fmla="*/ 78 w 78"/>
                    <a:gd name="T81" fmla="*/ 23 h 70"/>
                    <a:gd name="T82" fmla="*/ 74 w 78"/>
                    <a:gd name="T83" fmla="*/ 17 h 70"/>
                  </a:gdLst>
                  <a:ahLst/>
                  <a:cxnLst>
                    <a:cxn ang="0">
                      <a:pos x="T0" y="T1"/>
                    </a:cxn>
                    <a:cxn ang="0">
                      <a:pos x="T2" y="T3"/>
                    </a:cxn>
                    <a:cxn ang="0">
                      <a:pos x="T4" y="T5"/>
                    </a:cxn>
                    <a:cxn ang="0">
                      <a:pos x="T6" y="T7"/>
                    </a:cxn>
                    <a:cxn ang="0">
                      <a:pos x="T8" y="T9"/>
                    </a:cxn>
                    <a:cxn ang="0">
                      <a:pos x="T10" y="T11"/>
                    </a:cxn>
                    <a:cxn ang="0">
                      <a:pos x="T12" y="T13"/>
                    </a:cxn>
                    <a:cxn ang="0">
                      <a:pos x="T14" y="T15"/>
                    </a:cxn>
                    <a:cxn ang="0">
                      <a:pos x="T16" y="T17"/>
                    </a:cxn>
                    <a:cxn ang="0">
                      <a:pos x="T18" y="T19"/>
                    </a:cxn>
                    <a:cxn ang="0">
                      <a:pos x="T20" y="T21"/>
                    </a:cxn>
                    <a:cxn ang="0">
                      <a:pos x="T22" y="T23"/>
                    </a:cxn>
                    <a:cxn ang="0">
                      <a:pos x="T24" y="T25"/>
                    </a:cxn>
                    <a:cxn ang="0">
                      <a:pos x="T26" y="T27"/>
                    </a:cxn>
                    <a:cxn ang="0">
                      <a:pos x="T28" y="T29"/>
                    </a:cxn>
                    <a:cxn ang="0">
                      <a:pos x="T30" y="T31"/>
                    </a:cxn>
                    <a:cxn ang="0">
                      <a:pos x="T32" y="T33"/>
                    </a:cxn>
                    <a:cxn ang="0">
                      <a:pos x="T34" y="T35"/>
                    </a:cxn>
                    <a:cxn ang="0">
                      <a:pos x="T36" y="T37"/>
                    </a:cxn>
                    <a:cxn ang="0">
                      <a:pos x="T38" y="T39"/>
                    </a:cxn>
                    <a:cxn ang="0">
                      <a:pos x="T40" y="T41"/>
                    </a:cxn>
                    <a:cxn ang="0">
                      <a:pos x="T42" y="T43"/>
                    </a:cxn>
                    <a:cxn ang="0">
                      <a:pos x="T44" y="T45"/>
                    </a:cxn>
                    <a:cxn ang="0">
                      <a:pos x="T46" y="T47"/>
                    </a:cxn>
                    <a:cxn ang="0">
                      <a:pos x="T48" y="T49"/>
                    </a:cxn>
                    <a:cxn ang="0">
                      <a:pos x="T50" y="T51"/>
                    </a:cxn>
                    <a:cxn ang="0">
                      <a:pos x="T52" y="T53"/>
                    </a:cxn>
                    <a:cxn ang="0">
                      <a:pos x="T54" y="T55"/>
                    </a:cxn>
                    <a:cxn ang="0">
                      <a:pos x="T56" y="T57"/>
                    </a:cxn>
                    <a:cxn ang="0">
                      <a:pos x="T58" y="T59"/>
                    </a:cxn>
                    <a:cxn ang="0">
                      <a:pos x="T60" y="T61"/>
                    </a:cxn>
                    <a:cxn ang="0">
                      <a:pos x="T62" y="T63"/>
                    </a:cxn>
                    <a:cxn ang="0">
                      <a:pos x="T64" y="T65"/>
                    </a:cxn>
                    <a:cxn ang="0">
                      <a:pos x="T66" y="T67"/>
                    </a:cxn>
                    <a:cxn ang="0">
                      <a:pos x="T68" y="T69"/>
                    </a:cxn>
                    <a:cxn ang="0">
                      <a:pos x="T70" y="T71"/>
                    </a:cxn>
                    <a:cxn ang="0">
                      <a:pos x="T72" y="T73"/>
                    </a:cxn>
                    <a:cxn ang="0">
                      <a:pos x="T74" y="T75"/>
                    </a:cxn>
                    <a:cxn ang="0">
                      <a:pos x="T76" y="T77"/>
                    </a:cxn>
                    <a:cxn ang="0">
                      <a:pos x="T78" y="T79"/>
                    </a:cxn>
                    <a:cxn ang="0">
                      <a:pos x="T80" y="T81"/>
                    </a:cxn>
                    <a:cxn ang="0">
                      <a:pos x="T82" y="T83"/>
                    </a:cxn>
                  </a:cxnLst>
                  <a:rect l="0" t="0" r="r" b="b"/>
                  <a:pathLst>
                    <a:path w="78" h="70">
                      <a:moveTo>
                        <a:pt x="74" y="17"/>
                      </a:moveTo>
                      <a:cubicBezTo>
                        <a:pt x="73" y="17"/>
                        <a:pt x="73" y="17"/>
                        <a:pt x="72" y="17"/>
                      </a:cubicBezTo>
                      <a:cubicBezTo>
                        <a:pt x="72" y="12"/>
                        <a:pt x="72" y="12"/>
                        <a:pt x="72" y="12"/>
                      </a:cubicBezTo>
                      <a:cubicBezTo>
                        <a:pt x="72" y="12"/>
                        <a:pt x="72" y="11"/>
                        <a:pt x="72" y="11"/>
                      </a:cubicBezTo>
                      <a:cubicBezTo>
                        <a:pt x="72" y="10"/>
                        <a:pt x="72" y="10"/>
                        <a:pt x="72" y="10"/>
                      </a:cubicBezTo>
                      <a:cubicBezTo>
                        <a:pt x="72" y="10"/>
                        <a:pt x="72" y="9"/>
                        <a:pt x="72" y="9"/>
                      </a:cubicBezTo>
                      <a:cubicBezTo>
                        <a:pt x="72" y="9"/>
                        <a:pt x="72" y="9"/>
                        <a:pt x="72" y="9"/>
                      </a:cubicBezTo>
                      <a:cubicBezTo>
                        <a:pt x="71" y="8"/>
                        <a:pt x="71" y="8"/>
                        <a:pt x="71" y="8"/>
                      </a:cubicBezTo>
                      <a:cubicBezTo>
                        <a:pt x="71" y="8"/>
                        <a:pt x="71" y="7"/>
                        <a:pt x="71" y="7"/>
                      </a:cubicBezTo>
                      <a:cubicBezTo>
                        <a:pt x="71" y="7"/>
                        <a:pt x="71" y="7"/>
                        <a:pt x="71" y="7"/>
                      </a:cubicBezTo>
                      <a:cubicBezTo>
                        <a:pt x="71" y="6"/>
                        <a:pt x="71" y="6"/>
                        <a:pt x="70" y="5"/>
                      </a:cubicBezTo>
                      <a:cubicBezTo>
                        <a:pt x="70" y="5"/>
                        <a:pt x="70" y="5"/>
                        <a:pt x="70" y="5"/>
                      </a:cubicBezTo>
                      <a:cubicBezTo>
                        <a:pt x="70" y="4"/>
                        <a:pt x="70" y="4"/>
                        <a:pt x="70" y="4"/>
                      </a:cubicBezTo>
                      <a:cubicBezTo>
                        <a:pt x="70" y="4"/>
                        <a:pt x="70" y="4"/>
                        <a:pt x="69" y="4"/>
                      </a:cubicBezTo>
                      <a:cubicBezTo>
                        <a:pt x="69" y="3"/>
                        <a:pt x="69" y="3"/>
                        <a:pt x="69" y="3"/>
                      </a:cubicBezTo>
                      <a:cubicBezTo>
                        <a:pt x="69" y="3"/>
                        <a:pt x="69" y="3"/>
                        <a:pt x="69" y="3"/>
                      </a:cubicBezTo>
                      <a:cubicBezTo>
                        <a:pt x="67" y="3"/>
                        <a:pt x="65" y="3"/>
                        <a:pt x="63" y="3"/>
                      </a:cubicBezTo>
                      <a:cubicBezTo>
                        <a:pt x="58" y="3"/>
                        <a:pt x="54" y="2"/>
                        <a:pt x="52" y="1"/>
                      </a:cubicBezTo>
                      <a:cubicBezTo>
                        <a:pt x="47" y="2"/>
                        <a:pt x="40" y="3"/>
                        <a:pt x="32" y="3"/>
                      </a:cubicBezTo>
                      <a:cubicBezTo>
                        <a:pt x="23" y="3"/>
                        <a:pt x="15" y="2"/>
                        <a:pt x="10" y="0"/>
                      </a:cubicBezTo>
                      <a:cubicBezTo>
                        <a:pt x="9" y="2"/>
                        <a:pt x="8" y="3"/>
                        <a:pt x="7" y="4"/>
                      </a:cubicBezTo>
                      <a:cubicBezTo>
                        <a:pt x="7" y="4"/>
                        <a:pt x="7" y="4"/>
                        <a:pt x="7" y="4"/>
                      </a:cubicBezTo>
                      <a:cubicBezTo>
                        <a:pt x="7" y="5"/>
                        <a:pt x="7" y="5"/>
                        <a:pt x="7" y="6"/>
                      </a:cubicBezTo>
                      <a:cubicBezTo>
                        <a:pt x="7" y="6"/>
                        <a:pt x="7" y="6"/>
                        <a:pt x="7" y="6"/>
                      </a:cubicBezTo>
                      <a:cubicBezTo>
                        <a:pt x="7" y="6"/>
                        <a:pt x="6" y="7"/>
                        <a:pt x="6" y="7"/>
                      </a:cubicBezTo>
                      <a:cubicBezTo>
                        <a:pt x="6" y="7"/>
                        <a:pt x="6" y="7"/>
                        <a:pt x="6" y="7"/>
                      </a:cubicBezTo>
                      <a:cubicBezTo>
                        <a:pt x="6" y="8"/>
                        <a:pt x="6" y="8"/>
                        <a:pt x="6" y="8"/>
                      </a:cubicBezTo>
                      <a:cubicBezTo>
                        <a:pt x="6" y="9"/>
                        <a:pt x="6" y="9"/>
                        <a:pt x="6" y="9"/>
                      </a:cubicBezTo>
                      <a:cubicBezTo>
                        <a:pt x="6" y="9"/>
                        <a:pt x="6" y="10"/>
                        <a:pt x="6" y="10"/>
                      </a:cubicBezTo>
                      <a:cubicBezTo>
                        <a:pt x="5" y="10"/>
                        <a:pt x="5" y="10"/>
                        <a:pt x="5" y="10"/>
                      </a:cubicBezTo>
                      <a:cubicBezTo>
                        <a:pt x="5" y="11"/>
                        <a:pt x="5" y="12"/>
                        <a:pt x="5" y="12"/>
                      </a:cubicBezTo>
                      <a:cubicBezTo>
                        <a:pt x="5" y="17"/>
                        <a:pt x="5" y="17"/>
                        <a:pt x="5" y="17"/>
                      </a:cubicBezTo>
                      <a:cubicBezTo>
                        <a:pt x="5" y="17"/>
                        <a:pt x="5" y="17"/>
                        <a:pt x="4" y="17"/>
                      </a:cubicBezTo>
                      <a:cubicBezTo>
                        <a:pt x="2" y="17"/>
                        <a:pt x="0" y="20"/>
                        <a:pt x="0" y="23"/>
                      </a:cubicBezTo>
                      <a:cubicBezTo>
                        <a:pt x="0" y="35"/>
                        <a:pt x="0" y="35"/>
                        <a:pt x="0" y="35"/>
                      </a:cubicBezTo>
                      <a:cubicBezTo>
                        <a:pt x="0" y="38"/>
                        <a:pt x="2" y="40"/>
                        <a:pt x="5" y="40"/>
                      </a:cubicBezTo>
                      <a:cubicBezTo>
                        <a:pt x="5" y="40"/>
                        <a:pt x="15" y="70"/>
                        <a:pt x="24" y="70"/>
                      </a:cubicBezTo>
                      <a:cubicBezTo>
                        <a:pt x="53" y="70"/>
                        <a:pt x="53" y="70"/>
                        <a:pt x="53" y="70"/>
                      </a:cubicBezTo>
                      <a:cubicBezTo>
                        <a:pt x="62" y="70"/>
                        <a:pt x="72" y="40"/>
                        <a:pt x="72" y="40"/>
                      </a:cubicBezTo>
                      <a:cubicBezTo>
                        <a:pt x="75" y="40"/>
                        <a:pt x="78" y="38"/>
                        <a:pt x="78" y="35"/>
                      </a:cubicBezTo>
                      <a:cubicBezTo>
                        <a:pt x="78" y="23"/>
                        <a:pt x="78" y="23"/>
                        <a:pt x="78" y="23"/>
                      </a:cubicBezTo>
                      <a:cubicBezTo>
                        <a:pt x="78" y="20"/>
                        <a:pt x="76" y="18"/>
                        <a:pt x="74" y="17"/>
                      </a:cubicBezTo>
                      <a:close/>
                    </a:path>
                  </a:pathLst>
                </a:custGeom>
                <a:solidFill>
                  <a:srgbClr val="FFB900"/>
                </a:solidFill>
                <a:ln>
                  <a:noFill/>
                </a:ln>
                <a:extLst>
                  <a:ext uri="{91240B29-F687-4F45-9708-019B960494DF}">
                    <a14:hiddenLine xmlns:a14="http://schemas.microsoft.com/office/drawing/2010/main" w="9525">
                      <a:solidFill>
                        <a:srgbClr val="000000"/>
                      </a:solidFill>
                      <a:round/>
                      <a:headEnd/>
                      <a:tailEnd/>
                    </a14:hiddenLine>
                  </a:ext>
                </a:extLst>
              </p:spPr>
              <p:txBody>
                <a:bodyPr lIns="93247" tIns="46623" rIns="93247" bIns="46623"/>
                <a:lstStyle/>
                <a:p>
                  <a:pPr defTabSz="914224" eaLnBrk="1" fontAlgn="auto" hangingPunct="1">
                    <a:spcBef>
                      <a:spcPts val="0"/>
                    </a:spcBef>
                    <a:spcAft>
                      <a:spcPts val="0"/>
                    </a:spcAft>
                    <a:defRPr/>
                  </a:pPr>
                  <a:endParaRPr lang="sl-SI" sz="1836" kern="0" dirty="0">
                    <a:solidFill>
                      <a:sysClr val="windowText" lastClr="000000"/>
                    </a:solidFill>
                    <a:latin typeface="+mn-lt"/>
                  </a:endParaRPr>
                </a:p>
              </p:txBody>
            </p:sp>
            <p:sp>
              <p:nvSpPr>
                <p:cNvPr id="120" name="Rectangle 94">
                  <a:extLst>
                    <a:ext uri="{FF2B5EF4-FFF2-40B4-BE49-F238E27FC236}">
                      <a16:creationId xmlns:a16="http://schemas.microsoft.com/office/drawing/2014/main" id="{CD95370A-F3B0-4468-8D9D-3CE36EA2AC9C}"/>
                    </a:ext>
                  </a:extLst>
                </p:cNvPr>
                <p:cNvSpPr>
                  <a:spLocks noChangeArrowheads="1"/>
                </p:cNvSpPr>
                <p:nvPr/>
              </p:nvSpPr>
              <p:spPr bwMode="auto">
                <a:xfrm>
                  <a:off x="10835172" y="4332011"/>
                  <a:ext cx="155536" cy="9987"/>
                </a:xfrm>
                <a:prstGeom prst="rect">
                  <a:avLst/>
                </a:prstGeom>
                <a:solidFill>
                  <a:srgbClr val="000000"/>
                </a:solidFill>
                <a:ln>
                  <a:noFill/>
                </a:ln>
                <a:extLst>
                  <a:ext uri="{91240B29-F687-4F45-9708-019B960494DF}">
                    <a14:hiddenLine xmlns:a14="http://schemas.microsoft.com/office/drawing/2010/main" w="9525">
                      <a:solidFill>
                        <a:srgbClr val="000000"/>
                      </a:solidFill>
                      <a:miter lim="800000"/>
                      <a:headEnd/>
                      <a:tailEnd/>
                    </a14:hiddenLine>
                  </a:ext>
                </a:extLst>
              </p:spPr>
              <p:txBody>
                <a:bodyPr lIns="93247" tIns="46623" rIns="93247" bIns="46623"/>
                <a:lstStyle/>
                <a:p>
                  <a:pPr defTabSz="914224" eaLnBrk="1" fontAlgn="auto" hangingPunct="1">
                    <a:spcBef>
                      <a:spcPts val="0"/>
                    </a:spcBef>
                    <a:spcAft>
                      <a:spcPts val="0"/>
                    </a:spcAft>
                    <a:defRPr/>
                  </a:pPr>
                  <a:endParaRPr lang="sl-SI" sz="1836" kern="0" dirty="0">
                    <a:solidFill>
                      <a:sysClr val="windowText" lastClr="000000"/>
                    </a:solidFill>
                    <a:latin typeface="+mn-lt"/>
                  </a:endParaRPr>
                </a:p>
              </p:txBody>
            </p:sp>
            <p:sp>
              <p:nvSpPr>
                <p:cNvPr id="121" name="Rectangle 95">
                  <a:extLst>
                    <a:ext uri="{FF2B5EF4-FFF2-40B4-BE49-F238E27FC236}">
                      <a16:creationId xmlns:a16="http://schemas.microsoft.com/office/drawing/2014/main" id="{F5089F5D-5080-4C56-86D1-0DF5F31671B8}"/>
                    </a:ext>
                  </a:extLst>
                </p:cNvPr>
                <p:cNvSpPr>
                  <a:spLocks noChangeArrowheads="1"/>
                </p:cNvSpPr>
                <p:nvPr/>
              </p:nvSpPr>
              <p:spPr bwMode="auto">
                <a:xfrm>
                  <a:off x="10898982" y="4332011"/>
                  <a:ext cx="27917" cy="9987"/>
                </a:xfrm>
                <a:prstGeom prst="rect">
                  <a:avLst/>
                </a:prstGeom>
                <a:solidFill>
                  <a:srgbClr val="D2D2D2"/>
                </a:solidFill>
                <a:ln>
                  <a:noFill/>
                </a:ln>
                <a:extLst>
                  <a:ext uri="{91240B29-F687-4F45-9708-019B960494DF}">
                    <a14:hiddenLine xmlns:a14="http://schemas.microsoft.com/office/drawing/2010/main" w="9525">
                      <a:solidFill>
                        <a:srgbClr val="000000"/>
                      </a:solidFill>
                      <a:miter lim="800000"/>
                      <a:headEnd/>
                      <a:tailEnd/>
                    </a14:hiddenLine>
                  </a:ext>
                </a:extLst>
              </p:spPr>
              <p:txBody>
                <a:bodyPr lIns="93247" tIns="46623" rIns="93247" bIns="46623"/>
                <a:lstStyle/>
                <a:p>
                  <a:pPr defTabSz="914224" eaLnBrk="1" fontAlgn="auto" hangingPunct="1">
                    <a:spcBef>
                      <a:spcPts val="0"/>
                    </a:spcBef>
                    <a:spcAft>
                      <a:spcPts val="0"/>
                    </a:spcAft>
                    <a:defRPr/>
                  </a:pPr>
                  <a:endParaRPr lang="sl-SI" sz="1836" kern="0" dirty="0">
                    <a:solidFill>
                      <a:sysClr val="windowText" lastClr="000000"/>
                    </a:solidFill>
                    <a:latin typeface="+mn-lt"/>
                  </a:endParaRPr>
                </a:p>
              </p:txBody>
            </p:sp>
            <p:sp>
              <p:nvSpPr>
                <p:cNvPr id="122" name="Oval 96">
                  <a:extLst>
                    <a:ext uri="{FF2B5EF4-FFF2-40B4-BE49-F238E27FC236}">
                      <a16:creationId xmlns:a16="http://schemas.microsoft.com/office/drawing/2014/main" id="{529FF64A-56B9-4905-94B4-D4AB8BACC85F}"/>
                    </a:ext>
                  </a:extLst>
                </p:cNvPr>
                <p:cNvSpPr>
                  <a:spLocks noChangeArrowheads="1"/>
                </p:cNvSpPr>
                <p:nvPr/>
              </p:nvSpPr>
              <p:spPr bwMode="auto">
                <a:xfrm>
                  <a:off x="10910946" y="4072378"/>
                  <a:ext cx="3988" cy="5992"/>
                </a:xfrm>
                <a:prstGeom prst="ellipse">
                  <a:avLst/>
                </a:prstGeom>
                <a:solidFill>
                  <a:srgbClr val="505050"/>
                </a:solidFill>
                <a:ln>
                  <a:noFill/>
                </a:ln>
                <a:extLst>
                  <a:ext uri="{91240B29-F687-4F45-9708-019B960494DF}">
                    <a14:hiddenLine xmlns:a14="http://schemas.microsoft.com/office/drawing/2010/main" w="9525">
                      <a:solidFill>
                        <a:srgbClr val="000000"/>
                      </a:solidFill>
                      <a:round/>
                      <a:headEnd/>
                      <a:tailEnd/>
                    </a14:hiddenLine>
                  </a:ext>
                </a:extLst>
              </p:spPr>
              <p:txBody>
                <a:bodyPr lIns="93247" tIns="46623" rIns="93247" bIns="46623"/>
                <a:lstStyle/>
                <a:p>
                  <a:pPr defTabSz="914224" eaLnBrk="1" fontAlgn="auto" hangingPunct="1">
                    <a:spcBef>
                      <a:spcPts val="0"/>
                    </a:spcBef>
                    <a:spcAft>
                      <a:spcPts val="0"/>
                    </a:spcAft>
                    <a:defRPr/>
                  </a:pPr>
                  <a:endParaRPr lang="sl-SI" sz="1836" kern="0" dirty="0">
                    <a:solidFill>
                      <a:sysClr val="windowText" lastClr="000000"/>
                    </a:solidFill>
                    <a:latin typeface="+mn-lt"/>
                  </a:endParaRPr>
                </a:p>
              </p:txBody>
            </p:sp>
            <p:sp>
              <p:nvSpPr>
                <p:cNvPr id="123" name="Oval 97">
                  <a:extLst>
                    <a:ext uri="{FF2B5EF4-FFF2-40B4-BE49-F238E27FC236}">
                      <a16:creationId xmlns:a16="http://schemas.microsoft.com/office/drawing/2014/main" id="{19311D2A-BC1D-4739-A2F2-145F174F2511}"/>
                    </a:ext>
                  </a:extLst>
                </p:cNvPr>
                <p:cNvSpPr>
                  <a:spLocks noChangeArrowheads="1"/>
                </p:cNvSpPr>
                <p:nvPr/>
              </p:nvSpPr>
              <p:spPr bwMode="auto">
                <a:xfrm>
                  <a:off x="10910946" y="4090353"/>
                  <a:ext cx="3988" cy="3994"/>
                </a:xfrm>
                <a:prstGeom prst="ellipse">
                  <a:avLst/>
                </a:prstGeom>
                <a:solidFill>
                  <a:srgbClr val="505050"/>
                </a:solidFill>
                <a:ln>
                  <a:noFill/>
                </a:ln>
                <a:extLst>
                  <a:ext uri="{91240B29-F687-4F45-9708-019B960494DF}">
                    <a14:hiddenLine xmlns:a14="http://schemas.microsoft.com/office/drawing/2010/main" w="9525">
                      <a:solidFill>
                        <a:srgbClr val="000000"/>
                      </a:solidFill>
                      <a:round/>
                      <a:headEnd/>
                      <a:tailEnd/>
                    </a14:hiddenLine>
                  </a:ext>
                </a:extLst>
              </p:spPr>
              <p:txBody>
                <a:bodyPr lIns="93247" tIns="46623" rIns="93247" bIns="46623"/>
                <a:lstStyle/>
                <a:p>
                  <a:pPr defTabSz="914224" eaLnBrk="1" fontAlgn="auto" hangingPunct="1">
                    <a:spcBef>
                      <a:spcPts val="0"/>
                    </a:spcBef>
                    <a:spcAft>
                      <a:spcPts val="0"/>
                    </a:spcAft>
                    <a:defRPr/>
                  </a:pPr>
                  <a:endParaRPr lang="sl-SI" sz="1836" kern="0" dirty="0">
                    <a:solidFill>
                      <a:sysClr val="windowText" lastClr="000000"/>
                    </a:solidFill>
                    <a:latin typeface="+mn-lt"/>
                  </a:endParaRPr>
                </a:p>
              </p:txBody>
            </p:sp>
          </p:grpSp>
        </p:grpSp>
        <p:sp>
          <p:nvSpPr>
            <p:cNvPr id="125" name="TextBox 124">
              <a:extLst>
                <a:ext uri="{FF2B5EF4-FFF2-40B4-BE49-F238E27FC236}">
                  <a16:creationId xmlns:a16="http://schemas.microsoft.com/office/drawing/2014/main" id="{AF362D4E-7CD8-461F-A09A-0B012C7BE6EB}"/>
                </a:ext>
              </a:extLst>
            </p:cNvPr>
            <p:cNvSpPr txBox="1"/>
            <p:nvPr/>
          </p:nvSpPr>
          <p:spPr>
            <a:xfrm>
              <a:off x="4465638" y="2230090"/>
              <a:ext cx="2400300" cy="461408"/>
            </a:xfrm>
            <a:prstGeom prst="rect">
              <a:avLst/>
            </a:prstGeom>
            <a:noFill/>
          </p:spPr>
          <p:txBody>
            <a:bodyPr>
              <a:spAutoFit/>
            </a:bodyPr>
            <a:lstStyle/>
            <a:p>
              <a:pPr defTabSz="914224" eaLnBrk="1" fontAlgn="auto" hangingPunct="1">
                <a:spcBef>
                  <a:spcPts val="0"/>
                </a:spcBef>
                <a:spcAft>
                  <a:spcPts val="0"/>
                </a:spcAft>
                <a:defRPr/>
              </a:pPr>
              <a:r>
                <a:rPr lang="sl-SI" sz="1199" kern="0" dirty="0">
                  <a:solidFill>
                    <a:sysClr val="windowText" lastClr="000000"/>
                  </a:solidFill>
                  <a:latin typeface="+mj-lt"/>
                </a:rPr>
                <a:t>Razvijalci &amp; Poslovni lastniki aplikacij/funkcionalnosti</a:t>
              </a:r>
            </a:p>
          </p:txBody>
        </p:sp>
        <p:sp>
          <p:nvSpPr>
            <p:cNvPr id="126" name="TextBox 125">
              <a:extLst>
                <a:ext uri="{FF2B5EF4-FFF2-40B4-BE49-F238E27FC236}">
                  <a16:creationId xmlns:a16="http://schemas.microsoft.com/office/drawing/2014/main" id="{3216818B-46AE-4029-B21B-EAF929257E64}"/>
                </a:ext>
              </a:extLst>
            </p:cNvPr>
            <p:cNvSpPr txBox="1"/>
            <p:nvPr/>
          </p:nvSpPr>
          <p:spPr>
            <a:xfrm>
              <a:off x="9220200" y="2414240"/>
              <a:ext cx="1920875" cy="282575"/>
            </a:xfrm>
            <a:prstGeom prst="rect">
              <a:avLst/>
            </a:prstGeom>
            <a:noFill/>
          </p:spPr>
          <p:txBody>
            <a:bodyPr>
              <a:spAutoFit/>
            </a:bodyPr>
            <a:lstStyle/>
            <a:p>
              <a:pPr defTabSz="914224" eaLnBrk="1" fontAlgn="auto" hangingPunct="1">
                <a:spcBef>
                  <a:spcPts val="0"/>
                </a:spcBef>
                <a:spcAft>
                  <a:spcPts val="0"/>
                </a:spcAft>
                <a:defRPr/>
              </a:pPr>
              <a:r>
                <a:rPr lang="sl-SI" sz="1199" kern="0" dirty="0">
                  <a:solidFill>
                    <a:sysClr val="windowText" lastClr="000000"/>
                  </a:solidFill>
                  <a:latin typeface="+mj-lt"/>
                </a:rPr>
                <a:t>BIZDEVOPS ekipe</a:t>
              </a:r>
            </a:p>
          </p:txBody>
        </p:sp>
        <p:sp>
          <p:nvSpPr>
            <p:cNvPr id="127" name="TextBox 126">
              <a:extLst>
                <a:ext uri="{FF2B5EF4-FFF2-40B4-BE49-F238E27FC236}">
                  <a16:creationId xmlns:a16="http://schemas.microsoft.com/office/drawing/2014/main" id="{6D570E47-C639-4900-B244-BEF0DD9AE108}"/>
                </a:ext>
              </a:extLst>
            </p:cNvPr>
            <p:cNvSpPr txBox="1"/>
            <p:nvPr/>
          </p:nvSpPr>
          <p:spPr>
            <a:xfrm>
              <a:off x="276225" y="1895128"/>
              <a:ext cx="2020888" cy="606425"/>
            </a:xfrm>
            <a:prstGeom prst="rect">
              <a:avLst/>
            </a:prstGeom>
            <a:noFill/>
          </p:spPr>
          <p:txBody>
            <a:bodyPr>
              <a:spAutoFit/>
            </a:bodyPr>
            <a:lstStyle/>
            <a:p>
              <a:pPr defTabSz="914224" eaLnBrk="1" fontAlgn="auto" hangingPunct="1">
                <a:spcBef>
                  <a:spcPts val="0"/>
                </a:spcBef>
                <a:spcAft>
                  <a:spcPts val="0"/>
                </a:spcAft>
                <a:defRPr/>
              </a:pPr>
              <a:r>
                <a:rPr lang="sl-SI" sz="1632" b="1" kern="0" dirty="0">
                  <a:solidFill>
                    <a:sysClr val="windowText" lastClr="000000"/>
                  </a:solidFill>
                  <a:latin typeface="+mn-lt"/>
                </a:rPr>
                <a:t>Poslovna enota</a:t>
              </a:r>
            </a:p>
            <a:p>
              <a:pPr defTabSz="914224" eaLnBrk="1" fontAlgn="auto" hangingPunct="1">
                <a:spcBef>
                  <a:spcPts val="0"/>
                </a:spcBef>
                <a:spcAft>
                  <a:spcPts val="0"/>
                </a:spcAft>
                <a:defRPr/>
              </a:pPr>
              <a:r>
                <a:rPr lang="sl-SI" sz="1632" b="1" kern="0" dirty="0">
                  <a:solidFill>
                    <a:sysClr val="windowText" lastClr="000000"/>
                  </a:solidFill>
                  <a:latin typeface="+mn-lt"/>
                </a:rPr>
                <a:t>Uporabnik storitev</a:t>
              </a:r>
            </a:p>
          </p:txBody>
        </p:sp>
        <p:cxnSp>
          <p:nvCxnSpPr>
            <p:cNvPr id="128" name="Straight Arrow Connector 127">
              <a:extLst>
                <a:ext uri="{FF2B5EF4-FFF2-40B4-BE49-F238E27FC236}">
                  <a16:creationId xmlns:a16="http://schemas.microsoft.com/office/drawing/2014/main" id="{E75D200B-8004-4224-A744-507CFA64F274}"/>
                </a:ext>
              </a:extLst>
            </p:cNvPr>
            <p:cNvCxnSpPr>
              <a:cxnSpLocks/>
            </p:cNvCxnSpPr>
            <p:nvPr/>
          </p:nvCxnSpPr>
          <p:spPr>
            <a:xfrm>
              <a:off x="8778875" y="2766665"/>
              <a:ext cx="0" cy="2368550"/>
            </a:xfrm>
            <a:prstGeom prst="straightConnector1">
              <a:avLst/>
            </a:prstGeom>
            <a:ln w="28575">
              <a:headEnd type="triangle"/>
              <a:tailEnd type="triangle"/>
            </a:ln>
          </p:spPr>
          <p:style>
            <a:lnRef idx="1">
              <a:schemeClr val="accent1"/>
            </a:lnRef>
            <a:fillRef idx="0">
              <a:schemeClr val="accent1"/>
            </a:fillRef>
            <a:effectRef idx="0">
              <a:schemeClr val="accent1"/>
            </a:effectRef>
            <a:fontRef idx="minor">
              <a:schemeClr val="tx1"/>
            </a:fontRef>
          </p:style>
        </p:cxnSp>
        <p:sp>
          <p:nvSpPr>
            <p:cNvPr id="129" name="TextBox 128">
              <a:extLst>
                <a:ext uri="{FF2B5EF4-FFF2-40B4-BE49-F238E27FC236}">
                  <a16:creationId xmlns:a16="http://schemas.microsoft.com/office/drawing/2014/main" id="{D372A458-4DEC-40D2-8193-87D941751008}"/>
                </a:ext>
              </a:extLst>
            </p:cNvPr>
            <p:cNvSpPr txBox="1"/>
            <p:nvPr/>
          </p:nvSpPr>
          <p:spPr>
            <a:xfrm>
              <a:off x="241573" y="5369470"/>
              <a:ext cx="1797050" cy="845809"/>
            </a:xfrm>
            <a:prstGeom prst="rect">
              <a:avLst/>
            </a:prstGeom>
            <a:noFill/>
          </p:spPr>
          <p:txBody>
            <a:bodyPr>
              <a:spAutoFit/>
            </a:bodyPr>
            <a:lstStyle/>
            <a:p>
              <a:pPr defTabSz="914224" eaLnBrk="1" fontAlgn="auto" hangingPunct="1">
                <a:spcBef>
                  <a:spcPts val="0"/>
                </a:spcBef>
                <a:spcAft>
                  <a:spcPts val="0"/>
                </a:spcAft>
                <a:defRPr/>
              </a:pPr>
              <a:r>
                <a:rPr lang="sl-SI" sz="1632" b="1" kern="0" dirty="0">
                  <a:solidFill>
                    <a:sysClr val="windowText" lastClr="000000"/>
                  </a:solidFill>
                  <a:latin typeface="+mn-lt"/>
                </a:rPr>
                <a:t>Ponudnik storitev v Oblaku ali Podatkovni center</a:t>
              </a:r>
            </a:p>
          </p:txBody>
        </p:sp>
        <p:pic>
          <p:nvPicPr>
            <p:cNvPr id="130" name="Picture 5">
              <a:extLst>
                <a:ext uri="{FF2B5EF4-FFF2-40B4-BE49-F238E27FC236}">
                  <a16:creationId xmlns:a16="http://schemas.microsoft.com/office/drawing/2014/main" id="{1ABD8676-893A-4C8B-9CC6-DD8181F93514}"/>
                </a:ext>
              </a:extLst>
            </p:cNvPr>
            <p:cNvPicPr>
              <a:picLocks noChangeAspect="1" noChangeArrowheads="1"/>
            </p:cNvPicPr>
            <p:nvPr/>
          </p:nvPicPr>
          <p:blipFill>
            <a:blip r:embed="rId6">
              <a:extLst>
                <a:ext uri="{28A0092B-C50C-407E-A947-70E740481C1C}">
                  <a14:useLocalDpi xmlns:a14="http://schemas.microsoft.com/office/drawing/2010/main" val="0"/>
                </a:ext>
              </a:extLst>
            </a:blip>
            <a:srcRect/>
            <a:stretch>
              <a:fillRect/>
            </a:stretch>
          </p:blipFill>
          <p:spPr bwMode="auto">
            <a:xfrm>
              <a:off x="2878138" y="5153446"/>
              <a:ext cx="2286000" cy="1525588"/>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pic>
      </p:grpSp>
      <p:sp>
        <p:nvSpPr>
          <p:cNvPr id="124" name="TextBox 123">
            <a:extLst>
              <a:ext uri="{FF2B5EF4-FFF2-40B4-BE49-F238E27FC236}">
                <a16:creationId xmlns:a16="http://schemas.microsoft.com/office/drawing/2014/main" id="{8CB035F9-5931-4283-A97E-609165BF6A3A}"/>
              </a:ext>
            </a:extLst>
          </p:cNvPr>
          <p:cNvSpPr txBox="1"/>
          <p:nvPr/>
        </p:nvSpPr>
        <p:spPr>
          <a:xfrm>
            <a:off x="4395788" y="3683926"/>
            <a:ext cx="2511425" cy="461408"/>
          </a:xfrm>
          <a:prstGeom prst="rect">
            <a:avLst/>
          </a:prstGeom>
          <a:noFill/>
        </p:spPr>
        <p:txBody>
          <a:bodyPr>
            <a:spAutoFit/>
          </a:bodyPr>
          <a:lstStyle/>
          <a:p>
            <a:pPr algn="r" defTabSz="914224" eaLnBrk="1" fontAlgn="auto" hangingPunct="1">
              <a:spcBef>
                <a:spcPts val="0"/>
              </a:spcBef>
              <a:spcAft>
                <a:spcPts val="0"/>
              </a:spcAft>
              <a:defRPr/>
            </a:pPr>
            <a:r>
              <a:rPr lang="sl-SI" sz="1199" kern="0" dirty="0">
                <a:solidFill>
                  <a:sysClr val="windowText" lastClr="000000"/>
                </a:solidFill>
                <a:latin typeface="+mj-lt"/>
              </a:rPr>
              <a:t>Rešitve se preveri glede skladnosti v času načrtovanja in uvedbe</a:t>
            </a:r>
          </a:p>
        </p:txBody>
      </p:sp>
      <p:sp>
        <p:nvSpPr>
          <p:cNvPr id="131" name="TextBox 130">
            <a:extLst>
              <a:ext uri="{FF2B5EF4-FFF2-40B4-BE49-F238E27FC236}">
                <a16:creationId xmlns:a16="http://schemas.microsoft.com/office/drawing/2014/main" id="{14DF6D65-2B38-483C-8CC2-C3FC1847D47B}"/>
              </a:ext>
            </a:extLst>
          </p:cNvPr>
          <p:cNvSpPr txBox="1"/>
          <p:nvPr/>
        </p:nvSpPr>
        <p:spPr>
          <a:xfrm>
            <a:off x="5207000" y="2957810"/>
            <a:ext cx="1730375" cy="276871"/>
          </a:xfrm>
          <a:prstGeom prst="rect">
            <a:avLst/>
          </a:prstGeom>
          <a:noFill/>
        </p:spPr>
        <p:txBody>
          <a:bodyPr>
            <a:spAutoFit/>
          </a:bodyPr>
          <a:lstStyle/>
          <a:p>
            <a:pPr algn="ctr" defTabSz="932742" eaLnBrk="1" fontAlgn="auto" hangingPunct="1">
              <a:spcBef>
                <a:spcPts val="0"/>
              </a:spcBef>
              <a:spcAft>
                <a:spcPts val="0"/>
              </a:spcAft>
              <a:defRPr/>
            </a:pPr>
            <a:r>
              <a:rPr lang="sl-SI" sz="1199" b="1" kern="0" dirty="0">
                <a:solidFill>
                  <a:sysClr val="windowText" lastClr="000000"/>
                </a:solidFill>
                <a:latin typeface="+mj-lt"/>
              </a:rPr>
              <a:t>Zahteve za skladnost</a:t>
            </a:r>
          </a:p>
        </p:txBody>
      </p:sp>
      <p:sp>
        <p:nvSpPr>
          <p:cNvPr id="132" name="TextBox 131">
            <a:extLst>
              <a:ext uri="{FF2B5EF4-FFF2-40B4-BE49-F238E27FC236}">
                <a16:creationId xmlns:a16="http://schemas.microsoft.com/office/drawing/2014/main" id="{AFD96147-6409-4E26-A956-1E87135270BB}"/>
              </a:ext>
            </a:extLst>
          </p:cNvPr>
          <p:cNvSpPr txBox="1"/>
          <p:nvPr/>
        </p:nvSpPr>
        <p:spPr>
          <a:xfrm>
            <a:off x="5237163" y="4396085"/>
            <a:ext cx="1660525" cy="282575"/>
          </a:xfrm>
          <a:prstGeom prst="rect">
            <a:avLst/>
          </a:prstGeom>
          <a:noFill/>
        </p:spPr>
        <p:txBody>
          <a:bodyPr>
            <a:spAutoFit/>
          </a:bodyPr>
          <a:lstStyle/>
          <a:p>
            <a:pPr algn="ctr" defTabSz="932742" eaLnBrk="1" fontAlgn="auto" hangingPunct="1">
              <a:spcBef>
                <a:spcPts val="0"/>
              </a:spcBef>
              <a:spcAft>
                <a:spcPts val="0"/>
              </a:spcAft>
              <a:defRPr/>
            </a:pPr>
            <a:r>
              <a:rPr lang="sl-SI" sz="1199" b="1" kern="0" dirty="0">
                <a:solidFill>
                  <a:sysClr val="windowText" lastClr="000000"/>
                </a:solidFill>
                <a:latin typeface="+mj-lt"/>
              </a:rPr>
              <a:t>Upravljanje skladnosti</a:t>
            </a:r>
          </a:p>
        </p:txBody>
      </p:sp>
      <p:pic>
        <p:nvPicPr>
          <p:cNvPr id="133" name="Picture 140">
            <a:extLst>
              <a:ext uri="{FF2B5EF4-FFF2-40B4-BE49-F238E27FC236}">
                <a16:creationId xmlns:a16="http://schemas.microsoft.com/office/drawing/2014/main" id="{D4E36DA6-821F-43DD-8A68-DEF9D8057B01}"/>
              </a:ext>
            </a:extLst>
          </p:cNvPr>
          <p:cNvPicPr>
            <a:picLocks noChangeAspect="1" noChangeArrowheads="1"/>
          </p:cNvPicPr>
          <p:nvPr/>
        </p:nvPicPr>
        <p:blipFill>
          <a:blip r:embed="rId7">
            <a:extLst>
              <a:ext uri="{28A0092B-C50C-407E-A947-70E740481C1C}">
                <a14:useLocalDpi xmlns:a14="http://schemas.microsoft.com/office/drawing/2010/main" val="0"/>
              </a:ext>
            </a:extLst>
          </a:blip>
          <a:srcRect/>
          <a:stretch>
            <a:fillRect/>
          </a:stretch>
        </p:blipFill>
        <p:spPr bwMode="auto">
          <a:xfrm>
            <a:off x="4465638" y="2972097"/>
            <a:ext cx="457200" cy="593725"/>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pic>
      <p:grpSp>
        <p:nvGrpSpPr>
          <p:cNvPr id="134" name="Group 142">
            <a:extLst>
              <a:ext uri="{FF2B5EF4-FFF2-40B4-BE49-F238E27FC236}">
                <a16:creationId xmlns:a16="http://schemas.microsoft.com/office/drawing/2014/main" id="{4FA1B284-E227-46B9-BF11-BB53783494A0}"/>
              </a:ext>
            </a:extLst>
          </p:cNvPr>
          <p:cNvGrpSpPr>
            <a:grpSpLocks/>
          </p:cNvGrpSpPr>
          <p:nvPr/>
        </p:nvGrpSpPr>
        <p:grpSpPr bwMode="auto">
          <a:xfrm>
            <a:off x="4222750" y="3983335"/>
            <a:ext cx="862013" cy="954087"/>
            <a:chOff x="1875621" y="3677694"/>
            <a:chExt cx="926734" cy="1133269"/>
          </a:xfrm>
        </p:grpSpPr>
        <p:pic>
          <p:nvPicPr>
            <p:cNvPr id="135" name="Picture 144">
              <a:extLst>
                <a:ext uri="{FF2B5EF4-FFF2-40B4-BE49-F238E27FC236}">
                  <a16:creationId xmlns:a16="http://schemas.microsoft.com/office/drawing/2014/main" id="{5D62880B-FC08-431B-8998-B96F54F7F942}"/>
                </a:ext>
              </a:extLst>
            </p:cNvPr>
            <p:cNvPicPr>
              <a:picLocks noChangeAspect="1" noChangeArrowheads="1"/>
            </p:cNvPicPr>
            <p:nvPr/>
          </p:nvPicPr>
          <p:blipFill>
            <a:blip r:embed="rId8">
              <a:extLst>
                <a:ext uri="{28A0092B-C50C-407E-A947-70E740481C1C}">
                  <a14:useLocalDpi xmlns:a14="http://schemas.microsoft.com/office/drawing/2010/main" val="0"/>
                </a:ext>
              </a:extLst>
            </a:blip>
            <a:srcRect/>
            <a:stretch>
              <a:fillRect/>
            </a:stretch>
          </p:blipFill>
          <p:spPr bwMode="auto">
            <a:xfrm>
              <a:off x="1977420" y="3986028"/>
              <a:ext cx="824935" cy="824935"/>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pic>
        <p:pic>
          <p:nvPicPr>
            <p:cNvPr id="136" name="Picture 146">
              <a:extLst>
                <a:ext uri="{FF2B5EF4-FFF2-40B4-BE49-F238E27FC236}">
                  <a16:creationId xmlns:a16="http://schemas.microsoft.com/office/drawing/2014/main" id="{7EA01B09-0B82-4C39-8C02-BFF665F37832}"/>
                </a:ext>
              </a:extLst>
            </p:cNvPr>
            <p:cNvPicPr>
              <a:picLocks noChangeAspect="1" noChangeArrowheads="1"/>
            </p:cNvPicPr>
            <p:nvPr/>
          </p:nvPicPr>
          <p:blipFill>
            <a:blip r:embed="rId9">
              <a:extLst>
                <a:ext uri="{28A0092B-C50C-407E-A947-70E740481C1C}">
                  <a14:useLocalDpi xmlns:a14="http://schemas.microsoft.com/office/drawing/2010/main" val="0"/>
                </a:ext>
              </a:extLst>
            </a:blip>
            <a:srcRect/>
            <a:stretch>
              <a:fillRect/>
            </a:stretch>
          </p:blipFill>
          <p:spPr bwMode="auto">
            <a:xfrm>
              <a:off x="1875621" y="3677694"/>
              <a:ext cx="746461" cy="746461"/>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pic>
      </p:grpSp>
      <p:sp>
        <p:nvSpPr>
          <p:cNvPr id="137" name="TextBox 136">
            <a:extLst>
              <a:ext uri="{FF2B5EF4-FFF2-40B4-BE49-F238E27FC236}">
                <a16:creationId xmlns:a16="http://schemas.microsoft.com/office/drawing/2014/main" id="{FA0D363D-1922-45A1-84AA-7F0E1F6799BE}"/>
              </a:ext>
            </a:extLst>
          </p:cNvPr>
          <p:cNvSpPr txBox="1"/>
          <p:nvPr/>
        </p:nvSpPr>
        <p:spPr>
          <a:xfrm>
            <a:off x="9713913" y="1731218"/>
            <a:ext cx="2498725" cy="645946"/>
          </a:xfrm>
          <a:prstGeom prst="rect">
            <a:avLst/>
          </a:prstGeom>
          <a:noFill/>
        </p:spPr>
        <p:txBody>
          <a:bodyPr>
            <a:spAutoFit/>
          </a:bodyPr>
          <a:lstStyle>
            <a:defPPr>
              <a:defRPr lang="en-US"/>
            </a:defPPr>
            <a:lvl1pPr algn="r">
              <a:defRPr sz="1176" b="1" kern="0">
                <a:solidFill>
                  <a:sysClr val="windowText" lastClr="000000"/>
                </a:solidFill>
                <a:latin typeface="+mj-lt"/>
              </a:defRPr>
            </a:lvl1pPr>
          </a:lstStyle>
          <a:p>
            <a:pPr defTabSz="932742" eaLnBrk="1" fontAlgn="auto" hangingPunct="1">
              <a:spcBef>
                <a:spcPts val="0"/>
              </a:spcBef>
              <a:spcAft>
                <a:spcPts val="0"/>
              </a:spcAft>
              <a:defRPr/>
            </a:pPr>
            <a:r>
              <a:rPr lang="sl-SI" sz="1199" dirty="0"/>
              <a:t>Ustvari rešitve, ki uporabljajo z zakoni in pravili skladne vzorce in predloge uvedb</a:t>
            </a:r>
          </a:p>
        </p:txBody>
      </p:sp>
      <p:sp>
        <p:nvSpPr>
          <p:cNvPr id="138" name="TextBox 137">
            <a:extLst>
              <a:ext uri="{FF2B5EF4-FFF2-40B4-BE49-F238E27FC236}">
                <a16:creationId xmlns:a16="http://schemas.microsoft.com/office/drawing/2014/main" id="{C07B5F80-2AB4-4F76-B905-0479E7614F86}"/>
              </a:ext>
            </a:extLst>
          </p:cNvPr>
          <p:cNvSpPr txBox="1"/>
          <p:nvPr/>
        </p:nvSpPr>
        <p:spPr>
          <a:xfrm>
            <a:off x="10139363" y="2849190"/>
            <a:ext cx="2062162" cy="461408"/>
          </a:xfrm>
          <a:prstGeom prst="rect">
            <a:avLst/>
          </a:prstGeom>
          <a:noFill/>
        </p:spPr>
        <p:txBody>
          <a:bodyPr>
            <a:spAutoFit/>
          </a:bodyPr>
          <a:lstStyle>
            <a:defPPr>
              <a:defRPr lang="en-US"/>
            </a:defPPr>
            <a:lvl1pPr algn="ctr">
              <a:defRPr sz="1176" b="1" kern="0">
                <a:solidFill>
                  <a:sysClr val="windowText" lastClr="000000"/>
                </a:solidFill>
                <a:latin typeface="+mj-lt"/>
              </a:defRPr>
            </a:lvl1pPr>
          </a:lstStyle>
          <a:p>
            <a:pPr algn="r" defTabSz="932742" eaLnBrk="1" fontAlgn="auto" hangingPunct="1">
              <a:spcBef>
                <a:spcPts val="0"/>
              </a:spcBef>
              <a:spcAft>
                <a:spcPts val="0"/>
              </a:spcAft>
              <a:defRPr/>
            </a:pPr>
            <a:r>
              <a:rPr lang="sl-SI" sz="1199" dirty="0"/>
              <a:t>Objava skladnih vzorce in predlog za uvedbe</a:t>
            </a:r>
          </a:p>
        </p:txBody>
      </p:sp>
      <p:sp>
        <p:nvSpPr>
          <p:cNvPr id="139" name="TextBox 138">
            <a:extLst>
              <a:ext uri="{FF2B5EF4-FFF2-40B4-BE49-F238E27FC236}">
                <a16:creationId xmlns:a16="http://schemas.microsoft.com/office/drawing/2014/main" id="{808E3559-1B49-4764-B37C-6EB28F729066}"/>
              </a:ext>
            </a:extLst>
          </p:cNvPr>
          <p:cNvSpPr txBox="1"/>
          <p:nvPr/>
        </p:nvSpPr>
        <p:spPr>
          <a:xfrm>
            <a:off x="10039350" y="4287465"/>
            <a:ext cx="2192338" cy="645946"/>
          </a:xfrm>
          <a:prstGeom prst="rect">
            <a:avLst/>
          </a:prstGeom>
          <a:noFill/>
        </p:spPr>
        <p:txBody>
          <a:bodyPr>
            <a:spAutoFit/>
          </a:bodyPr>
          <a:lstStyle/>
          <a:p>
            <a:pPr algn="r" defTabSz="932742" eaLnBrk="1" fontAlgn="auto" hangingPunct="1">
              <a:spcBef>
                <a:spcPts val="0"/>
              </a:spcBef>
              <a:spcAft>
                <a:spcPts val="0"/>
              </a:spcAft>
              <a:defRPr/>
            </a:pPr>
            <a:r>
              <a:rPr lang="sl-SI" sz="1199" b="1" kern="0" dirty="0">
                <a:solidFill>
                  <a:sysClr val="windowText" lastClr="000000"/>
                </a:solidFill>
                <a:latin typeface="+mj-lt"/>
              </a:rPr>
              <a:t>Od ponudnika storitev priskrbi neodvisna revizijska poročila po industrijskih standardih</a:t>
            </a:r>
          </a:p>
        </p:txBody>
      </p:sp>
      <p:sp>
        <p:nvSpPr>
          <p:cNvPr id="140" name="TextBox 139">
            <a:extLst>
              <a:ext uri="{FF2B5EF4-FFF2-40B4-BE49-F238E27FC236}">
                <a16:creationId xmlns:a16="http://schemas.microsoft.com/office/drawing/2014/main" id="{B4D5D8F8-D9DE-4D13-A896-81C1004EB3C6}"/>
              </a:ext>
            </a:extLst>
          </p:cNvPr>
          <p:cNvSpPr txBox="1"/>
          <p:nvPr/>
        </p:nvSpPr>
        <p:spPr>
          <a:xfrm>
            <a:off x="10039350" y="3568327"/>
            <a:ext cx="2227263" cy="645946"/>
          </a:xfrm>
          <a:prstGeom prst="rect">
            <a:avLst/>
          </a:prstGeom>
          <a:noFill/>
        </p:spPr>
        <p:txBody>
          <a:bodyPr wrap="square">
            <a:spAutoFit/>
          </a:bodyPr>
          <a:lstStyle/>
          <a:p>
            <a:pPr algn="r" defTabSz="914224" eaLnBrk="1" fontAlgn="auto" hangingPunct="1">
              <a:spcBef>
                <a:spcPts val="0"/>
              </a:spcBef>
              <a:spcAft>
                <a:spcPts val="0"/>
              </a:spcAft>
              <a:defRPr/>
            </a:pPr>
            <a:r>
              <a:rPr lang="sl-SI" sz="1199" kern="0" dirty="0">
                <a:solidFill>
                  <a:sysClr val="windowText" lastClr="000000"/>
                </a:solidFill>
                <a:latin typeface="+mj-lt"/>
              </a:rPr>
              <a:t>Vzdrževanje vzorcev in predlog, skladnih z industrijskimi standardi, za uvedbe</a:t>
            </a:r>
          </a:p>
        </p:txBody>
      </p:sp>
      <p:grpSp>
        <p:nvGrpSpPr>
          <p:cNvPr id="141" name="Group 171">
            <a:extLst>
              <a:ext uri="{FF2B5EF4-FFF2-40B4-BE49-F238E27FC236}">
                <a16:creationId xmlns:a16="http://schemas.microsoft.com/office/drawing/2014/main" id="{4C487044-BB77-42D8-AFDA-63DD9AE90EED}"/>
              </a:ext>
            </a:extLst>
          </p:cNvPr>
          <p:cNvGrpSpPr>
            <a:grpSpLocks/>
          </p:cNvGrpSpPr>
          <p:nvPr/>
        </p:nvGrpSpPr>
        <p:grpSpPr bwMode="auto">
          <a:xfrm>
            <a:off x="8937625" y="4182690"/>
            <a:ext cx="687388" cy="623887"/>
            <a:chOff x="3703638" y="1309275"/>
            <a:chExt cx="1828800" cy="1828800"/>
          </a:xfrm>
        </p:grpSpPr>
        <p:pic>
          <p:nvPicPr>
            <p:cNvPr id="142" name="Picture 172">
              <a:extLst>
                <a:ext uri="{FF2B5EF4-FFF2-40B4-BE49-F238E27FC236}">
                  <a16:creationId xmlns:a16="http://schemas.microsoft.com/office/drawing/2014/main" id="{4CAC37D8-AB9F-41B9-B63D-AE3BCC979931}"/>
                </a:ext>
              </a:extLst>
            </p:cNvPr>
            <p:cNvPicPr>
              <a:picLocks noChangeAspect="1" noChangeArrowheads="1"/>
            </p:cNvPicPr>
            <p:nvPr/>
          </p:nvPicPr>
          <p:blipFill>
            <a:blip r:embed="rId10">
              <a:extLst>
                <a:ext uri="{28A0092B-C50C-407E-A947-70E740481C1C}">
                  <a14:useLocalDpi xmlns:a14="http://schemas.microsoft.com/office/drawing/2010/main" val="0"/>
                </a:ext>
              </a:extLst>
            </a:blip>
            <a:srcRect/>
            <a:stretch>
              <a:fillRect/>
            </a:stretch>
          </p:blipFill>
          <p:spPr bwMode="auto">
            <a:xfrm>
              <a:off x="3703638" y="1309275"/>
              <a:ext cx="1828800" cy="1828800"/>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pic>
        <p:pic>
          <p:nvPicPr>
            <p:cNvPr id="143" name="Picture 173">
              <a:extLst>
                <a:ext uri="{FF2B5EF4-FFF2-40B4-BE49-F238E27FC236}">
                  <a16:creationId xmlns:a16="http://schemas.microsoft.com/office/drawing/2014/main" id="{2C64F2C7-36B4-466D-9B6E-92BD92185C87}"/>
                </a:ext>
              </a:extLst>
            </p:cNvPr>
            <p:cNvPicPr>
              <a:picLocks noChangeAspect="1" noChangeArrowheads="1"/>
            </p:cNvPicPr>
            <p:nvPr/>
          </p:nvPicPr>
          <p:blipFill>
            <a:blip r:embed="rId11">
              <a:extLst>
                <a:ext uri="{28A0092B-C50C-407E-A947-70E740481C1C}">
                  <a14:useLocalDpi xmlns:a14="http://schemas.microsoft.com/office/drawing/2010/main" val="0"/>
                </a:ext>
              </a:extLst>
            </a:blip>
            <a:srcRect/>
            <a:stretch>
              <a:fillRect/>
            </a:stretch>
          </p:blipFill>
          <p:spPr bwMode="auto">
            <a:xfrm>
              <a:off x="4783738" y="1394794"/>
              <a:ext cx="314535" cy="215208"/>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pic>
      </p:grpSp>
      <p:pic>
        <p:nvPicPr>
          <p:cNvPr id="144" name="Picture 156">
            <a:extLst>
              <a:ext uri="{FF2B5EF4-FFF2-40B4-BE49-F238E27FC236}">
                <a16:creationId xmlns:a16="http://schemas.microsoft.com/office/drawing/2014/main" id="{3E609733-F8A1-4A33-91B6-B64A9CC748D4}"/>
              </a:ext>
            </a:extLst>
          </p:cNvPr>
          <p:cNvPicPr>
            <a:picLocks noChangeAspect="1" noChangeArrowheads="1"/>
          </p:cNvPicPr>
          <p:nvPr/>
        </p:nvPicPr>
        <p:blipFill>
          <a:blip r:embed="rId12">
            <a:extLst>
              <a:ext uri="{28A0092B-C50C-407E-A947-70E740481C1C}">
                <a14:useLocalDpi xmlns:a14="http://schemas.microsoft.com/office/drawing/2010/main" val="0"/>
              </a:ext>
            </a:extLst>
          </a:blip>
          <a:srcRect/>
          <a:stretch>
            <a:fillRect/>
          </a:stretch>
        </p:blipFill>
        <p:spPr bwMode="auto">
          <a:xfrm>
            <a:off x="8897938" y="3065090"/>
            <a:ext cx="781050" cy="484187"/>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pic>
    </p:spTree>
    <p:extLst>
      <p:ext uri="{BB962C8B-B14F-4D97-AF65-F5344CB8AC3E}">
        <p14:creationId xmlns:p14="http://schemas.microsoft.com/office/powerpoint/2010/main" val="2876959095"/>
      </p:ext>
    </p:extLst>
  </p:cSld>
  <p:clrMapOvr>
    <a:masterClrMapping/>
  </p:clrMapOvr>
  <p:transition spd="med">
    <p:fade/>
  </p:transition>
</p:sld>
</file>

<file path=ppt/slides/slide29.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17" name="Title 16">
            <a:extLst>
              <a:ext uri="{FF2B5EF4-FFF2-40B4-BE49-F238E27FC236}">
                <a16:creationId xmlns:a16="http://schemas.microsoft.com/office/drawing/2014/main" id="{2F104369-DE50-4447-A5FC-3712E3587C43}"/>
              </a:ext>
            </a:extLst>
          </p:cNvPr>
          <p:cNvSpPr>
            <a:spLocks noGrp="1"/>
          </p:cNvSpPr>
          <p:nvPr>
            <p:ph type="title"/>
          </p:nvPr>
        </p:nvSpPr>
        <p:spPr/>
        <p:txBody>
          <a:bodyPr/>
          <a:lstStyle/>
          <a:p>
            <a:pPr defTabSz="932742" fontAlgn="auto">
              <a:spcAft>
                <a:spcPts val="0"/>
              </a:spcAft>
              <a:defRPr/>
            </a:pPr>
            <a:r>
              <a:rPr lang="sl-SI" dirty="0"/>
              <a:t>MSM pri upravljanju financ</a:t>
            </a:r>
          </a:p>
        </p:txBody>
      </p:sp>
      <p:grpSp>
        <p:nvGrpSpPr>
          <p:cNvPr id="2" name="Group 1">
            <a:extLst>
              <a:ext uri="{FF2B5EF4-FFF2-40B4-BE49-F238E27FC236}">
                <a16:creationId xmlns:a16="http://schemas.microsoft.com/office/drawing/2014/main" id="{E1A958DA-AFBD-46A2-A740-1D87EC984824}"/>
              </a:ext>
            </a:extLst>
          </p:cNvPr>
          <p:cNvGrpSpPr/>
          <p:nvPr/>
        </p:nvGrpSpPr>
        <p:grpSpPr>
          <a:xfrm>
            <a:off x="228600" y="1048990"/>
            <a:ext cx="11968163" cy="5630044"/>
            <a:chOff x="228600" y="1048990"/>
            <a:chExt cx="11968163" cy="5630044"/>
          </a:xfrm>
        </p:grpSpPr>
        <p:sp>
          <p:nvSpPr>
            <p:cNvPr id="7" name="Rectangle 6">
              <a:extLst>
                <a:ext uri="{FF2B5EF4-FFF2-40B4-BE49-F238E27FC236}">
                  <a16:creationId xmlns:a16="http://schemas.microsoft.com/office/drawing/2014/main" id="{478B9689-DE56-4172-9796-B6C83714831C}"/>
                </a:ext>
              </a:extLst>
            </p:cNvPr>
            <p:cNvSpPr/>
            <p:nvPr/>
          </p:nvSpPr>
          <p:spPr bwMode="auto">
            <a:xfrm>
              <a:off x="8864600" y="4003328"/>
              <a:ext cx="3321050" cy="1068387"/>
            </a:xfrm>
            <a:prstGeom prst="rect">
              <a:avLst/>
            </a:prstGeom>
            <a:solidFill>
              <a:schemeClr val="bg1">
                <a:lumMod val="95000"/>
              </a:schemeClr>
            </a:solidFill>
            <a:ln>
              <a:noFill/>
              <a:headEnd type="none" w="med" len="med"/>
              <a:tailEnd type="none" w="med" len="med"/>
            </a:ln>
            <a:effectLst/>
          </p:spPr>
          <p:style>
            <a:lnRef idx="1">
              <a:schemeClr val="accent2"/>
            </a:lnRef>
            <a:fillRef idx="3">
              <a:schemeClr val="accent2"/>
            </a:fillRef>
            <a:effectRef idx="2">
              <a:schemeClr val="accent2"/>
            </a:effectRef>
            <a:fontRef idx="minor">
              <a:schemeClr val="lt1"/>
            </a:fontRef>
          </p:style>
          <p:txBody>
            <a:bodyPr lIns="182854" tIns="146283" rIns="182854" bIns="146283"/>
            <a:lstStyle/>
            <a:p>
              <a:pPr algn="ctr" defTabSz="932293" eaLnBrk="1" hangingPunct="1">
                <a:lnSpc>
                  <a:spcPct val="90000"/>
                </a:lnSpc>
                <a:defRPr/>
              </a:pPr>
              <a:endParaRPr lang="sl-SI" sz="2400" kern="0" dirty="0">
                <a:gradFill>
                  <a:gsLst>
                    <a:gs pos="0">
                      <a:srgbClr val="FFFFFF"/>
                    </a:gs>
                    <a:gs pos="100000">
                      <a:srgbClr val="FFFFFF"/>
                    </a:gs>
                  </a:gsLst>
                  <a:lin ang="5400000" scaled="0"/>
                </a:gradFill>
                <a:ea typeface="Segoe UI" pitchFamily="34" charset="0"/>
                <a:cs typeface="Segoe UI" pitchFamily="34" charset="0"/>
              </a:endParaRPr>
            </a:p>
          </p:txBody>
        </p:sp>
        <p:sp>
          <p:nvSpPr>
            <p:cNvPr id="8" name="Rectangle 7">
              <a:extLst>
                <a:ext uri="{FF2B5EF4-FFF2-40B4-BE49-F238E27FC236}">
                  <a16:creationId xmlns:a16="http://schemas.microsoft.com/office/drawing/2014/main" id="{37E2B8E4-5B17-456E-9918-2CF51CBF3D25}"/>
                </a:ext>
              </a:extLst>
            </p:cNvPr>
            <p:cNvSpPr/>
            <p:nvPr/>
          </p:nvSpPr>
          <p:spPr bwMode="auto">
            <a:xfrm>
              <a:off x="8864600" y="2844453"/>
              <a:ext cx="3321050" cy="1068387"/>
            </a:xfrm>
            <a:prstGeom prst="rect">
              <a:avLst/>
            </a:prstGeom>
            <a:solidFill>
              <a:schemeClr val="bg1">
                <a:lumMod val="95000"/>
              </a:schemeClr>
            </a:solidFill>
            <a:ln>
              <a:noFill/>
              <a:headEnd type="none" w="med" len="med"/>
              <a:tailEnd type="none" w="med" len="med"/>
            </a:ln>
            <a:effectLst/>
          </p:spPr>
          <p:style>
            <a:lnRef idx="1">
              <a:schemeClr val="accent2"/>
            </a:lnRef>
            <a:fillRef idx="3">
              <a:schemeClr val="accent2"/>
            </a:fillRef>
            <a:effectRef idx="2">
              <a:schemeClr val="accent2"/>
            </a:effectRef>
            <a:fontRef idx="minor">
              <a:schemeClr val="lt1"/>
            </a:fontRef>
          </p:style>
          <p:txBody>
            <a:bodyPr lIns="182854" tIns="146283" rIns="182854" bIns="146283"/>
            <a:lstStyle/>
            <a:p>
              <a:pPr algn="ctr" defTabSz="932293" eaLnBrk="1" hangingPunct="1">
                <a:lnSpc>
                  <a:spcPct val="90000"/>
                </a:lnSpc>
                <a:defRPr/>
              </a:pPr>
              <a:endParaRPr lang="sl-SI" sz="2400" kern="0" dirty="0">
                <a:gradFill>
                  <a:gsLst>
                    <a:gs pos="0">
                      <a:srgbClr val="FFFFFF"/>
                    </a:gs>
                    <a:gs pos="100000">
                      <a:srgbClr val="FFFFFF"/>
                    </a:gs>
                  </a:gsLst>
                  <a:lin ang="5400000" scaled="0"/>
                </a:gradFill>
                <a:ea typeface="Segoe UI" pitchFamily="34" charset="0"/>
                <a:cs typeface="Segoe UI" pitchFamily="34" charset="0"/>
              </a:endParaRPr>
            </a:p>
          </p:txBody>
        </p:sp>
        <p:sp>
          <p:nvSpPr>
            <p:cNvPr id="9" name="Rectangle 8">
              <a:extLst>
                <a:ext uri="{FF2B5EF4-FFF2-40B4-BE49-F238E27FC236}">
                  <a16:creationId xmlns:a16="http://schemas.microsoft.com/office/drawing/2014/main" id="{A408F8B5-DC1B-49AA-8CC8-2119639D0964}"/>
                </a:ext>
              </a:extLst>
            </p:cNvPr>
            <p:cNvSpPr/>
            <p:nvPr/>
          </p:nvSpPr>
          <p:spPr bwMode="auto">
            <a:xfrm>
              <a:off x="2747963" y="2866678"/>
              <a:ext cx="4113212" cy="2165350"/>
            </a:xfrm>
            <a:prstGeom prst="rect">
              <a:avLst/>
            </a:prstGeom>
            <a:solidFill>
              <a:schemeClr val="bg1">
                <a:lumMod val="95000"/>
              </a:schemeClr>
            </a:solidFill>
            <a:ln>
              <a:noFill/>
              <a:headEnd type="none" w="med" len="med"/>
              <a:tailEnd type="none" w="med" len="med"/>
            </a:ln>
            <a:effectLst/>
          </p:spPr>
          <p:style>
            <a:lnRef idx="1">
              <a:schemeClr val="accent2"/>
            </a:lnRef>
            <a:fillRef idx="3">
              <a:schemeClr val="accent2"/>
            </a:fillRef>
            <a:effectRef idx="2">
              <a:schemeClr val="accent2"/>
            </a:effectRef>
            <a:fontRef idx="minor">
              <a:schemeClr val="lt1"/>
            </a:fontRef>
          </p:style>
          <p:txBody>
            <a:bodyPr lIns="182854" tIns="146283" rIns="182854" bIns="146283"/>
            <a:lstStyle/>
            <a:p>
              <a:pPr algn="ctr" defTabSz="932293" eaLnBrk="1" hangingPunct="1">
                <a:lnSpc>
                  <a:spcPct val="90000"/>
                </a:lnSpc>
                <a:defRPr/>
              </a:pPr>
              <a:endParaRPr lang="sl-SI" sz="2400" kern="0" dirty="0">
                <a:gradFill>
                  <a:gsLst>
                    <a:gs pos="0">
                      <a:srgbClr val="FFFFFF"/>
                    </a:gs>
                    <a:gs pos="100000">
                      <a:srgbClr val="FFFFFF"/>
                    </a:gs>
                  </a:gsLst>
                  <a:lin ang="5400000" scaled="0"/>
                </a:gradFill>
                <a:ea typeface="Segoe UI" pitchFamily="34" charset="0"/>
                <a:cs typeface="Segoe UI" pitchFamily="34" charset="0"/>
              </a:endParaRPr>
            </a:p>
          </p:txBody>
        </p:sp>
        <p:sp>
          <p:nvSpPr>
            <p:cNvPr id="10" name="Rectangle 9">
              <a:extLst>
                <a:ext uri="{FF2B5EF4-FFF2-40B4-BE49-F238E27FC236}">
                  <a16:creationId xmlns:a16="http://schemas.microsoft.com/office/drawing/2014/main" id="{96A85079-3870-4FFA-AB1A-4D28769D9F79}"/>
                </a:ext>
              </a:extLst>
            </p:cNvPr>
            <p:cNvSpPr/>
            <p:nvPr/>
          </p:nvSpPr>
          <p:spPr bwMode="auto">
            <a:xfrm>
              <a:off x="239713" y="1514128"/>
              <a:ext cx="11957050" cy="1271587"/>
            </a:xfrm>
            <a:prstGeom prst="rect">
              <a:avLst/>
            </a:prstGeom>
            <a:solidFill>
              <a:schemeClr val="bg1">
                <a:lumMod val="95000"/>
              </a:schemeClr>
            </a:solidFill>
            <a:ln>
              <a:noFill/>
              <a:headEnd type="none" w="med" len="med"/>
              <a:tailEnd type="none" w="med" len="med"/>
            </a:ln>
            <a:effectLst/>
          </p:spPr>
          <p:style>
            <a:lnRef idx="1">
              <a:schemeClr val="accent2"/>
            </a:lnRef>
            <a:fillRef idx="3">
              <a:schemeClr val="accent2"/>
            </a:fillRef>
            <a:effectRef idx="2">
              <a:schemeClr val="accent2"/>
            </a:effectRef>
            <a:fontRef idx="minor">
              <a:schemeClr val="lt1"/>
            </a:fontRef>
          </p:style>
          <p:txBody>
            <a:bodyPr lIns="182854" tIns="146283" rIns="182854" bIns="146283"/>
            <a:lstStyle/>
            <a:p>
              <a:pPr algn="ctr" defTabSz="932293" eaLnBrk="1" hangingPunct="1">
                <a:lnSpc>
                  <a:spcPct val="90000"/>
                </a:lnSpc>
                <a:defRPr/>
              </a:pPr>
              <a:endParaRPr lang="sl-SI" sz="2400" kern="0" dirty="0">
                <a:gradFill>
                  <a:gsLst>
                    <a:gs pos="0">
                      <a:srgbClr val="FFFFFF"/>
                    </a:gs>
                    <a:gs pos="100000">
                      <a:srgbClr val="FFFFFF"/>
                    </a:gs>
                  </a:gsLst>
                  <a:lin ang="5400000" scaled="0"/>
                </a:gradFill>
                <a:ea typeface="Segoe UI" pitchFamily="34" charset="0"/>
                <a:cs typeface="Segoe UI" pitchFamily="34" charset="0"/>
              </a:endParaRPr>
            </a:p>
          </p:txBody>
        </p:sp>
        <p:sp>
          <p:nvSpPr>
            <p:cNvPr id="11" name="Rectangle 10">
              <a:extLst>
                <a:ext uri="{FF2B5EF4-FFF2-40B4-BE49-F238E27FC236}">
                  <a16:creationId xmlns:a16="http://schemas.microsoft.com/office/drawing/2014/main" id="{B1B0DD57-E495-4246-B6C3-C1810ABCBD5F}"/>
                </a:ext>
              </a:extLst>
            </p:cNvPr>
            <p:cNvSpPr/>
            <p:nvPr/>
          </p:nvSpPr>
          <p:spPr bwMode="auto">
            <a:xfrm>
              <a:off x="228600" y="5135215"/>
              <a:ext cx="10814173" cy="1271588"/>
            </a:xfrm>
            <a:prstGeom prst="rect">
              <a:avLst/>
            </a:prstGeom>
            <a:solidFill>
              <a:schemeClr val="bg1">
                <a:lumMod val="95000"/>
              </a:schemeClr>
            </a:solidFill>
            <a:ln>
              <a:noFill/>
              <a:headEnd type="none" w="med" len="med"/>
              <a:tailEnd type="none" w="med" len="med"/>
            </a:ln>
            <a:effectLst/>
          </p:spPr>
          <p:style>
            <a:lnRef idx="1">
              <a:schemeClr val="accent2"/>
            </a:lnRef>
            <a:fillRef idx="3">
              <a:schemeClr val="accent2"/>
            </a:fillRef>
            <a:effectRef idx="2">
              <a:schemeClr val="accent2"/>
            </a:effectRef>
            <a:fontRef idx="minor">
              <a:schemeClr val="lt1"/>
            </a:fontRef>
          </p:style>
          <p:txBody>
            <a:bodyPr lIns="182854" tIns="146283" rIns="182854" bIns="146283"/>
            <a:lstStyle/>
            <a:p>
              <a:pPr algn="ctr" defTabSz="932293" eaLnBrk="1" hangingPunct="1">
                <a:lnSpc>
                  <a:spcPct val="90000"/>
                </a:lnSpc>
                <a:defRPr/>
              </a:pPr>
              <a:endParaRPr lang="sl-SI" sz="2400" kern="0" dirty="0">
                <a:gradFill>
                  <a:gsLst>
                    <a:gs pos="0">
                      <a:srgbClr val="FFFFFF"/>
                    </a:gs>
                    <a:gs pos="100000">
                      <a:srgbClr val="FFFFFF"/>
                    </a:gs>
                  </a:gsLst>
                  <a:lin ang="5400000" scaled="0"/>
                </a:gradFill>
                <a:ea typeface="Segoe UI" pitchFamily="34" charset="0"/>
                <a:cs typeface="Segoe UI" pitchFamily="34" charset="0"/>
              </a:endParaRPr>
            </a:p>
          </p:txBody>
        </p:sp>
        <p:sp>
          <p:nvSpPr>
            <p:cNvPr id="12" name="Rectangle 11">
              <a:extLst>
                <a:ext uri="{FF2B5EF4-FFF2-40B4-BE49-F238E27FC236}">
                  <a16:creationId xmlns:a16="http://schemas.microsoft.com/office/drawing/2014/main" id="{45CCDEAF-AFF3-4850-BD01-87D6EE80C7B7}"/>
                </a:ext>
              </a:extLst>
            </p:cNvPr>
            <p:cNvSpPr/>
            <p:nvPr/>
          </p:nvSpPr>
          <p:spPr bwMode="auto">
            <a:xfrm>
              <a:off x="228600" y="2866678"/>
              <a:ext cx="2416175" cy="2165350"/>
            </a:xfrm>
            <a:prstGeom prst="rect">
              <a:avLst/>
            </a:prstGeom>
            <a:solidFill>
              <a:schemeClr val="bg1">
                <a:lumMod val="95000"/>
              </a:schemeClr>
            </a:solidFill>
            <a:ln>
              <a:noFill/>
              <a:headEnd type="none" w="med" len="med"/>
              <a:tailEnd type="none" w="med" len="med"/>
            </a:ln>
            <a:effectLst/>
          </p:spPr>
          <p:style>
            <a:lnRef idx="1">
              <a:schemeClr val="accent2"/>
            </a:lnRef>
            <a:fillRef idx="3">
              <a:schemeClr val="accent2"/>
            </a:fillRef>
            <a:effectRef idx="2">
              <a:schemeClr val="accent2"/>
            </a:effectRef>
            <a:fontRef idx="minor">
              <a:schemeClr val="lt1"/>
            </a:fontRef>
          </p:style>
          <p:txBody>
            <a:bodyPr lIns="182854" tIns="146283" rIns="182854" bIns="146283"/>
            <a:lstStyle/>
            <a:p>
              <a:pPr algn="ctr" defTabSz="932293" eaLnBrk="1" hangingPunct="1">
                <a:lnSpc>
                  <a:spcPct val="90000"/>
                </a:lnSpc>
                <a:defRPr/>
              </a:pPr>
              <a:endParaRPr lang="sl-SI" sz="2400" kern="0" dirty="0">
                <a:gradFill>
                  <a:gsLst>
                    <a:gs pos="0">
                      <a:srgbClr val="FFFFFF"/>
                    </a:gs>
                    <a:gs pos="100000">
                      <a:srgbClr val="FFFFFF"/>
                    </a:gs>
                  </a:gsLst>
                  <a:lin ang="5400000" scaled="0"/>
                </a:gradFill>
                <a:ea typeface="Segoe UI" pitchFamily="34" charset="0"/>
                <a:cs typeface="Segoe UI" pitchFamily="34" charset="0"/>
              </a:endParaRPr>
            </a:p>
          </p:txBody>
        </p:sp>
        <p:sp>
          <p:nvSpPr>
            <p:cNvPr id="13" name="Arc 12">
              <a:extLst>
                <a:ext uri="{FF2B5EF4-FFF2-40B4-BE49-F238E27FC236}">
                  <a16:creationId xmlns:a16="http://schemas.microsoft.com/office/drawing/2014/main" id="{BAC132DE-DD86-42F5-B848-6A1B8417DBE0}"/>
                </a:ext>
              </a:extLst>
            </p:cNvPr>
            <p:cNvSpPr/>
            <p:nvPr/>
          </p:nvSpPr>
          <p:spPr>
            <a:xfrm rot="475851">
              <a:off x="7400925" y="2684115"/>
              <a:ext cx="2703513" cy="2709863"/>
            </a:xfrm>
            <a:prstGeom prst="arc">
              <a:avLst>
                <a:gd name="adj1" fmla="val 16963599"/>
                <a:gd name="adj2" fmla="val 3019008"/>
              </a:avLst>
            </a:prstGeom>
            <a:ln w="28575">
              <a:solidFill>
                <a:schemeClr val="tx2"/>
              </a:solidFill>
              <a:prstDash val="dash"/>
              <a:headEnd type="triangle" w="med" len="med"/>
              <a:tailEnd type="none" w="med" len="med"/>
            </a:ln>
          </p:spPr>
          <p:style>
            <a:lnRef idx="1">
              <a:schemeClr val="accent1"/>
            </a:lnRef>
            <a:fillRef idx="0">
              <a:schemeClr val="accent1"/>
            </a:fillRef>
            <a:effectRef idx="0">
              <a:schemeClr val="accent1"/>
            </a:effectRef>
            <a:fontRef idx="minor">
              <a:schemeClr val="tx1"/>
            </a:fontRef>
          </p:style>
          <p:txBody>
            <a:bodyPr lIns="91427" tIns="45713" rIns="91427" bIns="45713" anchor="ctr"/>
            <a:lstStyle/>
            <a:p>
              <a:pPr algn="ctr" defTabSz="914224" eaLnBrk="1" fontAlgn="auto" hangingPunct="1">
                <a:spcBef>
                  <a:spcPts val="0"/>
                </a:spcBef>
                <a:spcAft>
                  <a:spcPts val="0"/>
                </a:spcAft>
                <a:defRPr/>
              </a:pPr>
              <a:endParaRPr lang="sl-SI" kern="0" dirty="0">
                <a:solidFill>
                  <a:sysClr val="windowText" lastClr="000000"/>
                </a:solidFill>
              </a:endParaRPr>
            </a:p>
          </p:txBody>
        </p:sp>
        <p:sp>
          <p:nvSpPr>
            <p:cNvPr id="14" name="Rectangle 13">
              <a:extLst>
                <a:ext uri="{FF2B5EF4-FFF2-40B4-BE49-F238E27FC236}">
                  <a16:creationId xmlns:a16="http://schemas.microsoft.com/office/drawing/2014/main" id="{8FAD5DA6-E7D8-4AF8-B854-49BF6905D84A}"/>
                </a:ext>
              </a:extLst>
            </p:cNvPr>
            <p:cNvSpPr/>
            <p:nvPr/>
          </p:nvSpPr>
          <p:spPr bwMode="auto">
            <a:xfrm>
              <a:off x="9674225" y="2977803"/>
              <a:ext cx="644525" cy="704850"/>
            </a:xfrm>
            <a:prstGeom prst="rect">
              <a:avLst/>
            </a:prstGeom>
            <a:solidFill>
              <a:schemeClr val="bg1">
                <a:lumMod val="95000"/>
              </a:schemeClr>
            </a:solidFill>
            <a:ln>
              <a:noFill/>
              <a:headEnd type="none" w="med" len="med"/>
              <a:tailEnd type="none" w="med" len="med"/>
            </a:ln>
            <a:effectLst/>
          </p:spPr>
          <p:style>
            <a:lnRef idx="1">
              <a:schemeClr val="accent2"/>
            </a:lnRef>
            <a:fillRef idx="3">
              <a:schemeClr val="accent2"/>
            </a:fillRef>
            <a:effectRef idx="2">
              <a:schemeClr val="accent2"/>
            </a:effectRef>
            <a:fontRef idx="minor">
              <a:schemeClr val="lt1"/>
            </a:fontRef>
          </p:style>
          <p:txBody>
            <a:bodyPr lIns="182854" tIns="146283" rIns="182854" bIns="146283"/>
            <a:lstStyle/>
            <a:p>
              <a:pPr algn="ctr" defTabSz="932293" eaLnBrk="1" hangingPunct="1">
                <a:lnSpc>
                  <a:spcPct val="90000"/>
                </a:lnSpc>
                <a:defRPr/>
              </a:pPr>
              <a:endParaRPr lang="sl-SI" sz="2400" kern="0" dirty="0">
                <a:gradFill>
                  <a:gsLst>
                    <a:gs pos="0">
                      <a:srgbClr val="FFFFFF"/>
                    </a:gs>
                    <a:gs pos="100000">
                      <a:srgbClr val="FFFFFF"/>
                    </a:gs>
                  </a:gsLst>
                  <a:lin ang="5400000" scaled="0"/>
                </a:gradFill>
                <a:ea typeface="Segoe UI" pitchFamily="34" charset="0"/>
                <a:cs typeface="Segoe UI" pitchFamily="34" charset="0"/>
              </a:endParaRPr>
            </a:p>
          </p:txBody>
        </p:sp>
        <p:sp>
          <p:nvSpPr>
            <p:cNvPr id="15" name="Rectangle 14">
              <a:extLst>
                <a:ext uri="{FF2B5EF4-FFF2-40B4-BE49-F238E27FC236}">
                  <a16:creationId xmlns:a16="http://schemas.microsoft.com/office/drawing/2014/main" id="{2DA89AE0-7CCB-4B8F-BC64-6FC3F6FA8F2C}"/>
                </a:ext>
              </a:extLst>
            </p:cNvPr>
            <p:cNvSpPr/>
            <p:nvPr/>
          </p:nvSpPr>
          <p:spPr bwMode="auto">
            <a:xfrm>
              <a:off x="9818688" y="4125565"/>
              <a:ext cx="496887" cy="776288"/>
            </a:xfrm>
            <a:prstGeom prst="rect">
              <a:avLst/>
            </a:prstGeom>
            <a:solidFill>
              <a:schemeClr val="bg1">
                <a:lumMod val="95000"/>
              </a:schemeClr>
            </a:solidFill>
            <a:ln>
              <a:noFill/>
              <a:headEnd type="none" w="med" len="med"/>
              <a:tailEnd type="none" w="med" len="med"/>
            </a:ln>
            <a:effectLst/>
          </p:spPr>
          <p:style>
            <a:lnRef idx="1">
              <a:schemeClr val="accent2"/>
            </a:lnRef>
            <a:fillRef idx="3">
              <a:schemeClr val="accent2"/>
            </a:fillRef>
            <a:effectRef idx="2">
              <a:schemeClr val="accent2"/>
            </a:effectRef>
            <a:fontRef idx="minor">
              <a:schemeClr val="lt1"/>
            </a:fontRef>
          </p:style>
          <p:txBody>
            <a:bodyPr lIns="182854" tIns="146283" rIns="182854" bIns="146283"/>
            <a:lstStyle/>
            <a:p>
              <a:pPr algn="ctr" defTabSz="932293" eaLnBrk="1" hangingPunct="1">
                <a:lnSpc>
                  <a:spcPct val="90000"/>
                </a:lnSpc>
                <a:defRPr/>
              </a:pPr>
              <a:endParaRPr lang="sl-SI" sz="2400" kern="0" dirty="0">
                <a:gradFill>
                  <a:gsLst>
                    <a:gs pos="0">
                      <a:srgbClr val="FFFFFF"/>
                    </a:gs>
                    <a:gs pos="100000">
                      <a:srgbClr val="FFFFFF"/>
                    </a:gs>
                  </a:gsLst>
                  <a:lin ang="5400000" scaled="0"/>
                </a:gradFill>
                <a:ea typeface="Segoe UI" pitchFamily="34" charset="0"/>
                <a:cs typeface="Segoe UI" pitchFamily="34" charset="0"/>
              </a:endParaRPr>
            </a:p>
          </p:txBody>
        </p:sp>
        <p:pic>
          <p:nvPicPr>
            <p:cNvPr id="16" name="Picture 6">
              <a:extLst>
                <a:ext uri="{FF2B5EF4-FFF2-40B4-BE49-F238E27FC236}">
                  <a16:creationId xmlns:a16="http://schemas.microsoft.com/office/drawing/2014/main" id="{440A9B1F-C096-4050-9E14-12D12E20842E}"/>
                </a:ext>
              </a:extLst>
            </p:cNvPr>
            <p:cNvPicPr>
              <a:picLocks noChangeAspect="1" noChangeArrowheads="1"/>
            </p:cNvPicPr>
            <p:nvPr/>
          </p:nvPicPr>
          <p:blipFill>
            <a:blip r:embed="rId3">
              <a:extLst>
                <a:ext uri="{28A0092B-C50C-407E-A947-70E740481C1C}">
                  <a14:useLocalDpi xmlns:a14="http://schemas.microsoft.com/office/drawing/2010/main" val="0"/>
                </a:ext>
              </a:extLst>
            </a:blip>
            <a:srcRect/>
            <a:stretch>
              <a:fillRect/>
            </a:stretch>
          </p:blipFill>
          <p:spPr bwMode="auto">
            <a:xfrm>
              <a:off x="3324225" y="1526828"/>
              <a:ext cx="1395413" cy="1395412"/>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pic>
        <p:sp>
          <p:nvSpPr>
            <p:cNvPr id="18" name="TextBox 17">
              <a:extLst>
                <a:ext uri="{FF2B5EF4-FFF2-40B4-BE49-F238E27FC236}">
                  <a16:creationId xmlns:a16="http://schemas.microsoft.com/office/drawing/2014/main" id="{E5610FEC-A82F-4EA0-BBC7-16746919919D}"/>
                </a:ext>
              </a:extLst>
            </p:cNvPr>
            <p:cNvSpPr txBox="1"/>
            <p:nvPr/>
          </p:nvSpPr>
          <p:spPr>
            <a:xfrm>
              <a:off x="276225" y="3793778"/>
              <a:ext cx="1617663" cy="350837"/>
            </a:xfrm>
            <a:prstGeom prst="rect">
              <a:avLst/>
            </a:prstGeom>
            <a:noFill/>
          </p:spPr>
          <p:txBody>
            <a:bodyPr>
              <a:spAutoFit/>
            </a:bodyPr>
            <a:lstStyle/>
            <a:p>
              <a:pPr defTabSz="914224" eaLnBrk="1" fontAlgn="auto" hangingPunct="1">
                <a:spcBef>
                  <a:spcPts val="0"/>
                </a:spcBef>
                <a:spcAft>
                  <a:spcPts val="0"/>
                </a:spcAft>
                <a:defRPr/>
              </a:pPr>
              <a:r>
                <a:rPr lang="sl-SI" sz="1632" b="1" kern="0" dirty="0">
                  <a:solidFill>
                    <a:sysClr val="windowText" lastClr="000000"/>
                  </a:solidFill>
                  <a:latin typeface="+mn-lt"/>
                </a:rPr>
                <a:t>IT oddelek</a:t>
              </a:r>
            </a:p>
          </p:txBody>
        </p:sp>
        <p:cxnSp>
          <p:nvCxnSpPr>
            <p:cNvPr id="19" name="Straight Arrow Connector 18">
              <a:extLst>
                <a:ext uri="{FF2B5EF4-FFF2-40B4-BE49-F238E27FC236}">
                  <a16:creationId xmlns:a16="http://schemas.microsoft.com/office/drawing/2014/main" id="{C9CC5CD7-06A0-4F71-A270-27DB6BAE9C46}"/>
                </a:ext>
              </a:extLst>
            </p:cNvPr>
            <p:cNvCxnSpPr>
              <a:cxnSpLocks/>
            </p:cNvCxnSpPr>
            <p:nvPr/>
          </p:nvCxnSpPr>
          <p:spPr>
            <a:xfrm flipH="1">
              <a:off x="4021138" y="2766665"/>
              <a:ext cx="0" cy="720725"/>
            </a:xfrm>
            <a:prstGeom prst="straightConnector1">
              <a:avLst/>
            </a:prstGeom>
            <a:ln w="28575">
              <a:headEnd type="triangle"/>
              <a:tailEnd type="triangle"/>
            </a:ln>
          </p:spPr>
          <p:style>
            <a:lnRef idx="1">
              <a:schemeClr val="accent1"/>
            </a:lnRef>
            <a:fillRef idx="0">
              <a:schemeClr val="accent1"/>
            </a:fillRef>
            <a:effectRef idx="0">
              <a:schemeClr val="accent1"/>
            </a:effectRef>
            <a:fontRef idx="minor">
              <a:schemeClr val="tx1"/>
            </a:fontRef>
          </p:style>
        </p:cxnSp>
        <p:cxnSp>
          <p:nvCxnSpPr>
            <p:cNvPr id="20" name="Straight Arrow Connector 19">
              <a:extLst>
                <a:ext uri="{FF2B5EF4-FFF2-40B4-BE49-F238E27FC236}">
                  <a16:creationId xmlns:a16="http://schemas.microsoft.com/office/drawing/2014/main" id="{4DBC3B26-21E7-4098-B8CF-BC2F5E0D003C}"/>
                </a:ext>
              </a:extLst>
            </p:cNvPr>
            <p:cNvCxnSpPr>
              <a:cxnSpLocks/>
            </p:cNvCxnSpPr>
            <p:nvPr/>
          </p:nvCxnSpPr>
          <p:spPr>
            <a:xfrm>
              <a:off x="4021138" y="4490690"/>
              <a:ext cx="0" cy="647700"/>
            </a:xfrm>
            <a:prstGeom prst="straightConnector1">
              <a:avLst/>
            </a:prstGeom>
            <a:ln w="28575">
              <a:headEnd type="triangle"/>
              <a:tailEnd type="triangle"/>
            </a:ln>
          </p:spPr>
          <p:style>
            <a:lnRef idx="1">
              <a:schemeClr val="accent1"/>
            </a:lnRef>
            <a:fillRef idx="0">
              <a:schemeClr val="accent1"/>
            </a:fillRef>
            <a:effectRef idx="0">
              <a:schemeClr val="accent1"/>
            </a:effectRef>
            <a:fontRef idx="minor">
              <a:schemeClr val="tx1"/>
            </a:fontRef>
          </p:style>
        </p:cxnSp>
        <p:sp>
          <p:nvSpPr>
            <p:cNvPr id="21" name="TextBox 20">
              <a:extLst>
                <a:ext uri="{FF2B5EF4-FFF2-40B4-BE49-F238E27FC236}">
                  <a16:creationId xmlns:a16="http://schemas.microsoft.com/office/drawing/2014/main" id="{C3B0A19A-FFF2-4472-BED2-F06773710E43}"/>
                </a:ext>
              </a:extLst>
            </p:cNvPr>
            <p:cNvSpPr txBox="1"/>
            <p:nvPr/>
          </p:nvSpPr>
          <p:spPr>
            <a:xfrm>
              <a:off x="2463477" y="1052165"/>
              <a:ext cx="4114800" cy="414338"/>
            </a:xfrm>
            <a:prstGeom prst="rect">
              <a:avLst/>
            </a:prstGeom>
            <a:noFill/>
          </p:spPr>
          <p:txBody>
            <a:bodyPr>
              <a:spAutoFit/>
            </a:bodyPr>
            <a:lstStyle/>
            <a:p>
              <a:pPr algn="ctr" defTabSz="914224" eaLnBrk="1" fontAlgn="auto" hangingPunct="1">
                <a:spcBef>
                  <a:spcPts val="0"/>
                </a:spcBef>
                <a:spcAft>
                  <a:spcPts val="0"/>
                </a:spcAft>
                <a:defRPr/>
              </a:pPr>
              <a:r>
                <a:rPr lang="sl-SI" sz="2040" kern="0" dirty="0">
                  <a:solidFill>
                    <a:schemeClr val="accent4"/>
                  </a:solidFill>
                  <a:latin typeface="+mn-lt"/>
                </a:rPr>
                <a:t>Tradicionalna organizacija</a:t>
              </a:r>
              <a:endParaRPr lang="sl-SI" sz="1632" kern="0" dirty="0">
                <a:solidFill>
                  <a:schemeClr val="accent4"/>
                </a:solidFill>
                <a:latin typeface="+mn-lt"/>
              </a:endParaRPr>
            </a:p>
          </p:txBody>
        </p:sp>
        <p:pic>
          <p:nvPicPr>
            <p:cNvPr id="22" name="Picture 3">
              <a:extLst>
                <a:ext uri="{FF2B5EF4-FFF2-40B4-BE49-F238E27FC236}">
                  <a16:creationId xmlns:a16="http://schemas.microsoft.com/office/drawing/2014/main" id="{148374F2-A308-4E5B-B368-6881FEE3F525}"/>
                </a:ext>
              </a:extLst>
            </p:cNvPr>
            <p:cNvPicPr>
              <a:picLocks noChangeAspect="1" noChangeArrowheads="1"/>
            </p:cNvPicPr>
            <p:nvPr/>
          </p:nvPicPr>
          <p:blipFill>
            <a:blip r:embed="rId4">
              <a:extLst>
                <a:ext uri="{28A0092B-C50C-407E-A947-70E740481C1C}">
                  <a14:useLocalDpi xmlns:a14="http://schemas.microsoft.com/office/drawing/2010/main" val="0"/>
                </a:ext>
              </a:extLst>
            </a:blip>
            <a:srcRect/>
            <a:stretch>
              <a:fillRect/>
            </a:stretch>
          </p:blipFill>
          <p:spPr bwMode="auto">
            <a:xfrm>
              <a:off x="7658100" y="5065365"/>
              <a:ext cx="2286000" cy="1525588"/>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pic>
        <p:sp>
          <p:nvSpPr>
            <p:cNvPr id="23" name="TextBox 22">
              <a:extLst>
                <a:ext uri="{FF2B5EF4-FFF2-40B4-BE49-F238E27FC236}">
                  <a16:creationId xmlns:a16="http://schemas.microsoft.com/office/drawing/2014/main" id="{BBB6FAC7-1402-44B3-8267-ECDC8D6AE203}"/>
                </a:ext>
              </a:extLst>
            </p:cNvPr>
            <p:cNvSpPr txBox="1"/>
            <p:nvPr/>
          </p:nvSpPr>
          <p:spPr>
            <a:xfrm>
              <a:off x="7142409" y="1048990"/>
              <a:ext cx="4116388" cy="414338"/>
            </a:xfrm>
            <a:prstGeom prst="rect">
              <a:avLst/>
            </a:prstGeom>
            <a:noFill/>
          </p:spPr>
          <p:txBody>
            <a:bodyPr>
              <a:spAutoFit/>
            </a:bodyPr>
            <a:lstStyle/>
            <a:p>
              <a:pPr algn="ctr" defTabSz="914224" eaLnBrk="1" fontAlgn="auto" hangingPunct="1">
                <a:spcBef>
                  <a:spcPts val="0"/>
                </a:spcBef>
                <a:spcAft>
                  <a:spcPts val="0"/>
                </a:spcAft>
                <a:defRPr/>
              </a:pPr>
              <a:r>
                <a:rPr lang="sl-SI" sz="2040" i="1" kern="0" dirty="0">
                  <a:solidFill>
                    <a:schemeClr val="accent4"/>
                  </a:solidFill>
                  <a:latin typeface="+mn-lt"/>
                </a:rPr>
                <a:t>Moderna organizacija</a:t>
              </a:r>
              <a:endParaRPr lang="sl-SI" sz="1632" kern="0" dirty="0">
                <a:solidFill>
                  <a:schemeClr val="accent4"/>
                </a:solidFill>
                <a:latin typeface="+mn-lt"/>
              </a:endParaRPr>
            </a:p>
          </p:txBody>
        </p:sp>
        <p:pic>
          <p:nvPicPr>
            <p:cNvPr id="24" name="Picture 83">
              <a:extLst>
                <a:ext uri="{FF2B5EF4-FFF2-40B4-BE49-F238E27FC236}">
                  <a16:creationId xmlns:a16="http://schemas.microsoft.com/office/drawing/2014/main" id="{6CDCED51-E897-4328-999A-5DA59427845C}"/>
                </a:ext>
              </a:extLst>
            </p:cNvPr>
            <p:cNvPicPr>
              <a:picLocks noChangeAspect="1" noChangeArrowheads="1"/>
            </p:cNvPicPr>
            <p:nvPr/>
          </p:nvPicPr>
          <p:blipFill>
            <a:blip r:embed="rId3">
              <a:extLst>
                <a:ext uri="{28A0092B-C50C-407E-A947-70E740481C1C}">
                  <a14:useLocalDpi xmlns:a14="http://schemas.microsoft.com/office/drawing/2010/main" val="0"/>
                </a:ext>
              </a:extLst>
            </a:blip>
            <a:srcRect/>
            <a:stretch>
              <a:fillRect/>
            </a:stretch>
          </p:blipFill>
          <p:spPr bwMode="auto">
            <a:xfrm>
              <a:off x="8085138" y="1526828"/>
              <a:ext cx="1395412" cy="1395412"/>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pic>
        <p:pic>
          <p:nvPicPr>
            <p:cNvPr id="27" name="Picture 29">
              <a:extLst>
                <a:ext uri="{FF2B5EF4-FFF2-40B4-BE49-F238E27FC236}">
                  <a16:creationId xmlns:a16="http://schemas.microsoft.com/office/drawing/2014/main" id="{046A2467-ACF8-4AED-9BC4-92B255B2F497}"/>
                </a:ext>
              </a:extLst>
            </p:cNvPr>
            <p:cNvPicPr>
              <a:picLocks noChangeAspect="1" noChangeArrowheads="1"/>
            </p:cNvPicPr>
            <p:nvPr/>
          </p:nvPicPr>
          <p:blipFill>
            <a:blip r:embed="rId5">
              <a:extLst>
                <a:ext uri="{28A0092B-C50C-407E-A947-70E740481C1C}">
                  <a14:useLocalDpi xmlns:a14="http://schemas.microsoft.com/office/drawing/2010/main" val="0"/>
                </a:ext>
              </a:extLst>
            </a:blip>
            <a:srcRect/>
            <a:stretch>
              <a:fillRect/>
            </a:stretch>
          </p:blipFill>
          <p:spPr bwMode="auto">
            <a:xfrm>
              <a:off x="3490913" y="3409603"/>
              <a:ext cx="1062037" cy="1063625"/>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pic>
        <p:grpSp>
          <p:nvGrpSpPr>
            <p:cNvPr id="28" name="Group 126">
              <a:extLst>
                <a:ext uri="{FF2B5EF4-FFF2-40B4-BE49-F238E27FC236}">
                  <a16:creationId xmlns:a16="http://schemas.microsoft.com/office/drawing/2014/main" id="{A6D7B22E-7E1A-486D-A05C-024F6E81589F}"/>
                </a:ext>
              </a:extLst>
            </p:cNvPr>
            <p:cNvGrpSpPr>
              <a:grpSpLocks/>
            </p:cNvGrpSpPr>
            <p:nvPr/>
          </p:nvGrpSpPr>
          <p:grpSpPr bwMode="auto">
            <a:xfrm>
              <a:off x="9674225" y="2930178"/>
              <a:ext cx="620713" cy="660400"/>
              <a:chOff x="10312400" y="2786063"/>
              <a:chExt cx="753697" cy="802799"/>
            </a:xfrm>
          </p:grpSpPr>
          <p:sp>
            <p:nvSpPr>
              <p:cNvPr id="29" name="Freeform 5">
                <a:extLst>
                  <a:ext uri="{FF2B5EF4-FFF2-40B4-BE49-F238E27FC236}">
                    <a16:creationId xmlns:a16="http://schemas.microsoft.com/office/drawing/2014/main" id="{76D5F8FB-BBCE-4270-834B-EBDFACDCB50B}"/>
                  </a:ext>
                </a:extLst>
              </p:cNvPr>
              <p:cNvSpPr>
                <a:spLocks/>
              </p:cNvSpPr>
              <p:nvPr/>
            </p:nvSpPr>
            <p:spPr bwMode="auto">
              <a:xfrm>
                <a:off x="10312400" y="2892202"/>
                <a:ext cx="296852" cy="669643"/>
              </a:xfrm>
              <a:custGeom>
                <a:avLst/>
                <a:gdLst>
                  <a:gd name="T0" fmla="*/ 183 w 233"/>
                  <a:gd name="T1" fmla="*/ 95 h 526"/>
                  <a:gd name="T2" fmla="*/ 182 w 233"/>
                  <a:gd name="T3" fmla="*/ 95 h 526"/>
                  <a:gd name="T4" fmla="*/ 182 w 233"/>
                  <a:gd name="T5" fmla="*/ 95 h 526"/>
                  <a:gd name="T6" fmla="*/ 132 w 233"/>
                  <a:gd name="T7" fmla="*/ 91 h 526"/>
                  <a:gd name="T8" fmla="*/ 132 w 233"/>
                  <a:gd name="T9" fmla="*/ 83 h 526"/>
                  <a:gd name="T10" fmla="*/ 143 w 233"/>
                  <a:gd name="T11" fmla="*/ 70 h 526"/>
                  <a:gd name="T12" fmla="*/ 143 w 233"/>
                  <a:gd name="T13" fmla="*/ 59 h 526"/>
                  <a:gd name="T14" fmla="*/ 148 w 233"/>
                  <a:gd name="T15" fmla="*/ 54 h 526"/>
                  <a:gd name="T16" fmla="*/ 148 w 233"/>
                  <a:gd name="T17" fmla="*/ 44 h 526"/>
                  <a:gd name="T18" fmla="*/ 145 w 233"/>
                  <a:gd name="T19" fmla="*/ 40 h 526"/>
                  <a:gd name="T20" fmla="*/ 151 w 233"/>
                  <a:gd name="T21" fmla="*/ 26 h 526"/>
                  <a:gd name="T22" fmla="*/ 132 w 233"/>
                  <a:gd name="T23" fmla="*/ 7 h 526"/>
                  <a:gd name="T24" fmla="*/ 131 w 233"/>
                  <a:gd name="T25" fmla="*/ 7 h 526"/>
                  <a:gd name="T26" fmla="*/ 110 w 233"/>
                  <a:gd name="T27" fmla="*/ 0 h 526"/>
                  <a:gd name="T28" fmla="*/ 81 w 233"/>
                  <a:gd name="T29" fmla="*/ 25 h 526"/>
                  <a:gd name="T30" fmla="*/ 87 w 233"/>
                  <a:gd name="T31" fmla="*/ 39 h 526"/>
                  <a:gd name="T32" fmla="*/ 83 w 233"/>
                  <a:gd name="T33" fmla="*/ 44 h 526"/>
                  <a:gd name="T34" fmla="*/ 83 w 233"/>
                  <a:gd name="T35" fmla="*/ 54 h 526"/>
                  <a:gd name="T36" fmla="*/ 88 w 233"/>
                  <a:gd name="T37" fmla="*/ 59 h 526"/>
                  <a:gd name="T38" fmla="*/ 88 w 233"/>
                  <a:gd name="T39" fmla="*/ 70 h 526"/>
                  <a:gd name="T40" fmla="*/ 99 w 233"/>
                  <a:gd name="T41" fmla="*/ 83 h 526"/>
                  <a:gd name="T42" fmla="*/ 99 w 233"/>
                  <a:gd name="T43" fmla="*/ 91 h 526"/>
                  <a:gd name="T44" fmla="*/ 49 w 233"/>
                  <a:gd name="T45" fmla="*/ 95 h 526"/>
                  <a:gd name="T46" fmla="*/ 49 w 233"/>
                  <a:gd name="T47" fmla="*/ 97 h 526"/>
                  <a:gd name="T48" fmla="*/ 0 w 233"/>
                  <a:gd name="T49" fmla="*/ 276 h 526"/>
                  <a:gd name="T50" fmla="*/ 3 w 233"/>
                  <a:gd name="T51" fmla="*/ 276 h 526"/>
                  <a:gd name="T52" fmla="*/ 3 w 233"/>
                  <a:gd name="T53" fmla="*/ 289 h 526"/>
                  <a:gd name="T54" fmla="*/ 14 w 233"/>
                  <a:gd name="T55" fmla="*/ 299 h 526"/>
                  <a:gd name="T56" fmla="*/ 25 w 233"/>
                  <a:gd name="T57" fmla="*/ 289 h 526"/>
                  <a:gd name="T58" fmla="*/ 25 w 233"/>
                  <a:gd name="T59" fmla="*/ 276 h 526"/>
                  <a:gd name="T60" fmla="*/ 28 w 233"/>
                  <a:gd name="T61" fmla="*/ 276 h 526"/>
                  <a:gd name="T62" fmla="*/ 49 w 233"/>
                  <a:gd name="T63" fmla="*/ 176 h 526"/>
                  <a:gd name="T64" fmla="*/ 49 w 233"/>
                  <a:gd name="T65" fmla="*/ 319 h 526"/>
                  <a:gd name="T66" fmla="*/ 67 w 233"/>
                  <a:gd name="T67" fmla="*/ 319 h 526"/>
                  <a:gd name="T68" fmla="*/ 73 w 233"/>
                  <a:gd name="T69" fmla="*/ 509 h 526"/>
                  <a:gd name="T70" fmla="*/ 79 w 233"/>
                  <a:gd name="T71" fmla="*/ 509 h 526"/>
                  <a:gd name="T72" fmla="*/ 70 w 233"/>
                  <a:gd name="T73" fmla="*/ 526 h 526"/>
                  <a:gd name="T74" fmla="*/ 111 w 233"/>
                  <a:gd name="T75" fmla="*/ 526 h 526"/>
                  <a:gd name="T76" fmla="*/ 102 w 233"/>
                  <a:gd name="T77" fmla="*/ 509 h 526"/>
                  <a:gd name="T78" fmla="*/ 108 w 233"/>
                  <a:gd name="T79" fmla="*/ 509 h 526"/>
                  <a:gd name="T80" fmla="*/ 115 w 233"/>
                  <a:gd name="T81" fmla="*/ 319 h 526"/>
                  <a:gd name="T82" fmla="*/ 117 w 233"/>
                  <a:gd name="T83" fmla="*/ 319 h 526"/>
                  <a:gd name="T84" fmla="*/ 123 w 233"/>
                  <a:gd name="T85" fmla="*/ 509 h 526"/>
                  <a:gd name="T86" fmla="*/ 129 w 233"/>
                  <a:gd name="T87" fmla="*/ 509 h 526"/>
                  <a:gd name="T88" fmla="*/ 120 w 233"/>
                  <a:gd name="T89" fmla="*/ 526 h 526"/>
                  <a:gd name="T90" fmla="*/ 161 w 233"/>
                  <a:gd name="T91" fmla="*/ 526 h 526"/>
                  <a:gd name="T92" fmla="*/ 153 w 233"/>
                  <a:gd name="T93" fmla="*/ 509 h 526"/>
                  <a:gd name="T94" fmla="*/ 158 w 233"/>
                  <a:gd name="T95" fmla="*/ 509 h 526"/>
                  <a:gd name="T96" fmla="*/ 165 w 233"/>
                  <a:gd name="T97" fmla="*/ 319 h 526"/>
                  <a:gd name="T98" fmla="*/ 182 w 233"/>
                  <a:gd name="T99" fmla="*/ 319 h 526"/>
                  <a:gd name="T100" fmla="*/ 182 w 233"/>
                  <a:gd name="T101" fmla="*/ 173 h 526"/>
                  <a:gd name="T102" fmla="*/ 204 w 233"/>
                  <a:gd name="T103" fmla="*/ 276 h 526"/>
                  <a:gd name="T104" fmla="*/ 208 w 233"/>
                  <a:gd name="T105" fmla="*/ 276 h 526"/>
                  <a:gd name="T106" fmla="*/ 208 w 233"/>
                  <a:gd name="T107" fmla="*/ 289 h 526"/>
                  <a:gd name="T108" fmla="*/ 218 w 233"/>
                  <a:gd name="T109" fmla="*/ 299 h 526"/>
                  <a:gd name="T110" fmla="*/ 229 w 233"/>
                  <a:gd name="T111" fmla="*/ 289 h 526"/>
                  <a:gd name="T112" fmla="*/ 229 w 233"/>
                  <a:gd name="T113" fmla="*/ 276 h 526"/>
                  <a:gd name="T114" fmla="*/ 233 w 233"/>
                  <a:gd name="T115" fmla="*/ 276 h 526"/>
                  <a:gd name="T116" fmla="*/ 183 w 233"/>
                  <a:gd name="T117" fmla="*/ 95 h 526"/>
                </a:gdLst>
                <a:ahLst/>
                <a:cxnLst>
                  <a:cxn ang="0">
                    <a:pos x="T0" y="T1"/>
                  </a:cxn>
                  <a:cxn ang="0">
                    <a:pos x="T2" y="T3"/>
                  </a:cxn>
                  <a:cxn ang="0">
                    <a:pos x="T4" y="T5"/>
                  </a:cxn>
                  <a:cxn ang="0">
                    <a:pos x="T6" y="T7"/>
                  </a:cxn>
                  <a:cxn ang="0">
                    <a:pos x="T8" y="T9"/>
                  </a:cxn>
                  <a:cxn ang="0">
                    <a:pos x="T10" y="T11"/>
                  </a:cxn>
                  <a:cxn ang="0">
                    <a:pos x="T12" y="T13"/>
                  </a:cxn>
                  <a:cxn ang="0">
                    <a:pos x="T14" y="T15"/>
                  </a:cxn>
                  <a:cxn ang="0">
                    <a:pos x="T16" y="T17"/>
                  </a:cxn>
                  <a:cxn ang="0">
                    <a:pos x="T18" y="T19"/>
                  </a:cxn>
                  <a:cxn ang="0">
                    <a:pos x="T20" y="T21"/>
                  </a:cxn>
                  <a:cxn ang="0">
                    <a:pos x="T22" y="T23"/>
                  </a:cxn>
                  <a:cxn ang="0">
                    <a:pos x="T24" y="T25"/>
                  </a:cxn>
                  <a:cxn ang="0">
                    <a:pos x="T26" y="T27"/>
                  </a:cxn>
                  <a:cxn ang="0">
                    <a:pos x="T28" y="T29"/>
                  </a:cxn>
                  <a:cxn ang="0">
                    <a:pos x="T30" y="T31"/>
                  </a:cxn>
                  <a:cxn ang="0">
                    <a:pos x="T32" y="T33"/>
                  </a:cxn>
                  <a:cxn ang="0">
                    <a:pos x="T34" y="T35"/>
                  </a:cxn>
                  <a:cxn ang="0">
                    <a:pos x="T36" y="T37"/>
                  </a:cxn>
                  <a:cxn ang="0">
                    <a:pos x="T38" y="T39"/>
                  </a:cxn>
                  <a:cxn ang="0">
                    <a:pos x="T40" y="T41"/>
                  </a:cxn>
                  <a:cxn ang="0">
                    <a:pos x="T42" y="T43"/>
                  </a:cxn>
                  <a:cxn ang="0">
                    <a:pos x="T44" y="T45"/>
                  </a:cxn>
                  <a:cxn ang="0">
                    <a:pos x="T46" y="T47"/>
                  </a:cxn>
                  <a:cxn ang="0">
                    <a:pos x="T48" y="T49"/>
                  </a:cxn>
                  <a:cxn ang="0">
                    <a:pos x="T50" y="T51"/>
                  </a:cxn>
                  <a:cxn ang="0">
                    <a:pos x="T52" y="T53"/>
                  </a:cxn>
                  <a:cxn ang="0">
                    <a:pos x="T54" y="T55"/>
                  </a:cxn>
                  <a:cxn ang="0">
                    <a:pos x="T56" y="T57"/>
                  </a:cxn>
                  <a:cxn ang="0">
                    <a:pos x="T58" y="T59"/>
                  </a:cxn>
                  <a:cxn ang="0">
                    <a:pos x="T60" y="T61"/>
                  </a:cxn>
                  <a:cxn ang="0">
                    <a:pos x="T62" y="T63"/>
                  </a:cxn>
                  <a:cxn ang="0">
                    <a:pos x="T64" y="T65"/>
                  </a:cxn>
                  <a:cxn ang="0">
                    <a:pos x="T66" y="T67"/>
                  </a:cxn>
                  <a:cxn ang="0">
                    <a:pos x="T68" y="T69"/>
                  </a:cxn>
                  <a:cxn ang="0">
                    <a:pos x="T70" y="T71"/>
                  </a:cxn>
                  <a:cxn ang="0">
                    <a:pos x="T72" y="T73"/>
                  </a:cxn>
                  <a:cxn ang="0">
                    <a:pos x="T74" y="T75"/>
                  </a:cxn>
                  <a:cxn ang="0">
                    <a:pos x="T76" y="T77"/>
                  </a:cxn>
                  <a:cxn ang="0">
                    <a:pos x="T78" y="T79"/>
                  </a:cxn>
                  <a:cxn ang="0">
                    <a:pos x="T80" y="T81"/>
                  </a:cxn>
                  <a:cxn ang="0">
                    <a:pos x="T82" y="T83"/>
                  </a:cxn>
                  <a:cxn ang="0">
                    <a:pos x="T84" y="T85"/>
                  </a:cxn>
                  <a:cxn ang="0">
                    <a:pos x="T86" y="T87"/>
                  </a:cxn>
                  <a:cxn ang="0">
                    <a:pos x="T88" y="T89"/>
                  </a:cxn>
                  <a:cxn ang="0">
                    <a:pos x="T90" y="T91"/>
                  </a:cxn>
                  <a:cxn ang="0">
                    <a:pos x="T92" y="T93"/>
                  </a:cxn>
                  <a:cxn ang="0">
                    <a:pos x="T94" y="T95"/>
                  </a:cxn>
                  <a:cxn ang="0">
                    <a:pos x="T96" y="T97"/>
                  </a:cxn>
                  <a:cxn ang="0">
                    <a:pos x="T98" y="T99"/>
                  </a:cxn>
                  <a:cxn ang="0">
                    <a:pos x="T100" y="T101"/>
                  </a:cxn>
                  <a:cxn ang="0">
                    <a:pos x="T102" y="T103"/>
                  </a:cxn>
                  <a:cxn ang="0">
                    <a:pos x="T104" y="T105"/>
                  </a:cxn>
                  <a:cxn ang="0">
                    <a:pos x="T106" y="T107"/>
                  </a:cxn>
                  <a:cxn ang="0">
                    <a:pos x="T108" y="T109"/>
                  </a:cxn>
                  <a:cxn ang="0">
                    <a:pos x="T110" y="T111"/>
                  </a:cxn>
                  <a:cxn ang="0">
                    <a:pos x="T112" y="T113"/>
                  </a:cxn>
                  <a:cxn ang="0">
                    <a:pos x="T114" y="T115"/>
                  </a:cxn>
                  <a:cxn ang="0">
                    <a:pos x="T116" y="T117"/>
                  </a:cxn>
                </a:cxnLst>
                <a:rect l="0" t="0" r="r" b="b"/>
                <a:pathLst>
                  <a:path w="233" h="526">
                    <a:moveTo>
                      <a:pt x="183" y="95"/>
                    </a:moveTo>
                    <a:cubicBezTo>
                      <a:pt x="182" y="95"/>
                      <a:pt x="182" y="95"/>
                      <a:pt x="182" y="95"/>
                    </a:cubicBezTo>
                    <a:cubicBezTo>
                      <a:pt x="182" y="95"/>
                      <a:pt x="182" y="95"/>
                      <a:pt x="182" y="95"/>
                    </a:cubicBezTo>
                    <a:cubicBezTo>
                      <a:pt x="132" y="91"/>
                      <a:pt x="132" y="91"/>
                      <a:pt x="132" y="91"/>
                    </a:cubicBezTo>
                    <a:cubicBezTo>
                      <a:pt x="132" y="83"/>
                      <a:pt x="132" y="83"/>
                      <a:pt x="132" y="83"/>
                    </a:cubicBezTo>
                    <a:cubicBezTo>
                      <a:pt x="138" y="82"/>
                      <a:pt x="143" y="77"/>
                      <a:pt x="143" y="70"/>
                    </a:cubicBezTo>
                    <a:cubicBezTo>
                      <a:pt x="143" y="59"/>
                      <a:pt x="143" y="59"/>
                      <a:pt x="143" y="59"/>
                    </a:cubicBezTo>
                    <a:cubicBezTo>
                      <a:pt x="146" y="59"/>
                      <a:pt x="148" y="57"/>
                      <a:pt x="148" y="54"/>
                    </a:cubicBezTo>
                    <a:cubicBezTo>
                      <a:pt x="148" y="44"/>
                      <a:pt x="148" y="44"/>
                      <a:pt x="148" y="44"/>
                    </a:cubicBezTo>
                    <a:cubicBezTo>
                      <a:pt x="148" y="42"/>
                      <a:pt x="146" y="40"/>
                      <a:pt x="145" y="40"/>
                    </a:cubicBezTo>
                    <a:cubicBezTo>
                      <a:pt x="148" y="36"/>
                      <a:pt x="151" y="31"/>
                      <a:pt x="151" y="26"/>
                    </a:cubicBezTo>
                    <a:cubicBezTo>
                      <a:pt x="151" y="16"/>
                      <a:pt x="142" y="7"/>
                      <a:pt x="132" y="7"/>
                    </a:cubicBezTo>
                    <a:cubicBezTo>
                      <a:pt x="131" y="7"/>
                      <a:pt x="131" y="7"/>
                      <a:pt x="131" y="7"/>
                    </a:cubicBezTo>
                    <a:cubicBezTo>
                      <a:pt x="126" y="3"/>
                      <a:pt x="118" y="0"/>
                      <a:pt x="110" y="0"/>
                    </a:cubicBezTo>
                    <a:cubicBezTo>
                      <a:pt x="94" y="0"/>
                      <a:pt x="81" y="11"/>
                      <a:pt x="81" y="25"/>
                    </a:cubicBezTo>
                    <a:cubicBezTo>
                      <a:pt x="81" y="30"/>
                      <a:pt x="83" y="35"/>
                      <a:pt x="87" y="39"/>
                    </a:cubicBezTo>
                    <a:cubicBezTo>
                      <a:pt x="85" y="40"/>
                      <a:pt x="83" y="42"/>
                      <a:pt x="83" y="44"/>
                    </a:cubicBezTo>
                    <a:cubicBezTo>
                      <a:pt x="83" y="54"/>
                      <a:pt x="83" y="54"/>
                      <a:pt x="83" y="54"/>
                    </a:cubicBezTo>
                    <a:cubicBezTo>
                      <a:pt x="83" y="57"/>
                      <a:pt x="85" y="59"/>
                      <a:pt x="88" y="59"/>
                    </a:cubicBezTo>
                    <a:cubicBezTo>
                      <a:pt x="88" y="70"/>
                      <a:pt x="88" y="70"/>
                      <a:pt x="88" y="70"/>
                    </a:cubicBezTo>
                    <a:cubicBezTo>
                      <a:pt x="88" y="77"/>
                      <a:pt x="93" y="83"/>
                      <a:pt x="99" y="83"/>
                    </a:cubicBezTo>
                    <a:cubicBezTo>
                      <a:pt x="99" y="91"/>
                      <a:pt x="99" y="91"/>
                      <a:pt x="99" y="91"/>
                    </a:cubicBezTo>
                    <a:cubicBezTo>
                      <a:pt x="49" y="95"/>
                      <a:pt x="49" y="95"/>
                      <a:pt x="49" y="95"/>
                    </a:cubicBezTo>
                    <a:cubicBezTo>
                      <a:pt x="49" y="97"/>
                      <a:pt x="49" y="97"/>
                      <a:pt x="49" y="97"/>
                    </a:cubicBezTo>
                    <a:cubicBezTo>
                      <a:pt x="23" y="155"/>
                      <a:pt x="6" y="213"/>
                      <a:pt x="0" y="276"/>
                    </a:cubicBezTo>
                    <a:cubicBezTo>
                      <a:pt x="3" y="276"/>
                      <a:pt x="3" y="276"/>
                      <a:pt x="3" y="276"/>
                    </a:cubicBezTo>
                    <a:cubicBezTo>
                      <a:pt x="3" y="289"/>
                      <a:pt x="3" y="289"/>
                      <a:pt x="3" y="289"/>
                    </a:cubicBezTo>
                    <a:cubicBezTo>
                      <a:pt x="3" y="295"/>
                      <a:pt x="8" y="299"/>
                      <a:pt x="14" y="299"/>
                    </a:cubicBezTo>
                    <a:cubicBezTo>
                      <a:pt x="20" y="299"/>
                      <a:pt x="25" y="295"/>
                      <a:pt x="25" y="289"/>
                    </a:cubicBezTo>
                    <a:cubicBezTo>
                      <a:pt x="25" y="276"/>
                      <a:pt x="25" y="276"/>
                      <a:pt x="25" y="276"/>
                    </a:cubicBezTo>
                    <a:cubicBezTo>
                      <a:pt x="28" y="276"/>
                      <a:pt x="28" y="276"/>
                      <a:pt x="28" y="276"/>
                    </a:cubicBezTo>
                    <a:cubicBezTo>
                      <a:pt x="32" y="241"/>
                      <a:pt x="39" y="208"/>
                      <a:pt x="49" y="176"/>
                    </a:cubicBezTo>
                    <a:cubicBezTo>
                      <a:pt x="49" y="319"/>
                      <a:pt x="49" y="319"/>
                      <a:pt x="49" y="319"/>
                    </a:cubicBezTo>
                    <a:cubicBezTo>
                      <a:pt x="67" y="319"/>
                      <a:pt x="67" y="319"/>
                      <a:pt x="67" y="319"/>
                    </a:cubicBezTo>
                    <a:cubicBezTo>
                      <a:pt x="73" y="509"/>
                      <a:pt x="73" y="509"/>
                      <a:pt x="73" y="509"/>
                    </a:cubicBezTo>
                    <a:cubicBezTo>
                      <a:pt x="79" y="509"/>
                      <a:pt x="79" y="509"/>
                      <a:pt x="79" y="509"/>
                    </a:cubicBezTo>
                    <a:cubicBezTo>
                      <a:pt x="74" y="513"/>
                      <a:pt x="70" y="519"/>
                      <a:pt x="70" y="526"/>
                    </a:cubicBezTo>
                    <a:cubicBezTo>
                      <a:pt x="111" y="526"/>
                      <a:pt x="111" y="526"/>
                      <a:pt x="111" y="526"/>
                    </a:cubicBezTo>
                    <a:cubicBezTo>
                      <a:pt x="111" y="519"/>
                      <a:pt x="108" y="513"/>
                      <a:pt x="102" y="509"/>
                    </a:cubicBezTo>
                    <a:cubicBezTo>
                      <a:pt x="108" y="509"/>
                      <a:pt x="108" y="509"/>
                      <a:pt x="108" y="509"/>
                    </a:cubicBezTo>
                    <a:cubicBezTo>
                      <a:pt x="115" y="319"/>
                      <a:pt x="115" y="319"/>
                      <a:pt x="115" y="319"/>
                    </a:cubicBezTo>
                    <a:cubicBezTo>
                      <a:pt x="117" y="319"/>
                      <a:pt x="117" y="319"/>
                      <a:pt x="117" y="319"/>
                    </a:cubicBezTo>
                    <a:cubicBezTo>
                      <a:pt x="123" y="509"/>
                      <a:pt x="123" y="509"/>
                      <a:pt x="123" y="509"/>
                    </a:cubicBezTo>
                    <a:cubicBezTo>
                      <a:pt x="129" y="509"/>
                      <a:pt x="129" y="509"/>
                      <a:pt x="129" y="509"/>
                    </a:cubicBezTo>
                    <a:cubicBezTo>
                      <a:pt x="124" y="513"/>
                      <a:pt x="120" y="519"/>
                      <a:pt x="120" y="526"/>
                    </a:cubicBezTo>
                    <a:cubicBezTo>
                      <a:pt x="161" y="526"/>
                      <a:pt x="161" y="526"/>
                      <a:pt x="161" y="526"/>
                    </a:cubicBezTo>
                    <a:cubicBezTo>
                      <a:pt x="161" y="519"/>
                      <a:pt x="158" y="513"/>
                      <a:pt x="153" y="509"/>
                    </a:cubicBezTo>
                    <a:cubicBezTo>
                      <a:pt x="158" y="509"/>
                      <a:pt x="158" y="509"/>
                      <a:pt x="158" y="509"/>
                    </a:cubicBezTo>
                    <a:cubicBezTo>
                      <a:pt x="165" y="319"/>
                      <a:pt x="165" y="319"/>
                      <a:pt x="165" y="319"/>
                    </a:cubicBezTo>
                    <a:cubicBezTo>
                      <a:pt x="182" y="319"/>
                      <a:pt x="182" y="319"/>
                      <a:pt x="182" y="319"/>
                    </a:cubicBezTo>
                    <a:cubicBezTo>
                      <a:pt x="182" y="173"/>
                      <a:pt x="182" y="173"/>
                      <a:pt x="182" y="173"/>
                    </a:cubicBezTo>
                    <a:cubicBezTo>
                      <a:pt x="193" y="206"/>
                      <a:pt x="200" y="240"/>
                      <a:pt x="204" y="276"/>
                    </a:cubicBezTo>
                    <a:cubicBezTo>
                      <a:pt x="208" y="276"/>
                      <a:pt x="208" y="276"/>
                      <a:pt x="208" y="276"/>
                    </a:cubicBezTo>
                    <a:cubicBezTo>
                      <a:pt x="208" y="289"/>
                      <a:pt x="208" y="289"/>
                      <a:pt x="208" y="289"/>
                    </a:cubicBezTo>
                    <a:cubicBezTo>
                      <a:pt x="208" y="295"/>
                      <a:pt x="212" y="299"/>
                      <a:pt x="218" y="299"/>
                    </a:cubicBezTo>
                    <a:cubicBezTo>
                      <a:pt x="224" y="299"/>
                      <a:pt x="229" y="295"/>
                      <a:pt x="229" y="289"/>
                    </a:cubicBezTo>
                    <a:cubicBezTo>
                      <a:pt x="229" y="276"/>
                      <a:pt x="229" y="276"/>
                      <a:pt x="229" y="276"/>
                    </a:cubicBezTo>
                    <a:cubicBezTo>
                      <a:pt x="233" y="276"/>
                      <a:pt x="233" y="276"/>
                      <a:pt x="233" y="276"/>
                    </a:cubicBezTo>
                    <a:cubicBezTo>
                      <a:pt x="227" y="212"/>
                      <a:pt x="210" y="154"/>
                      <a:pt x="183" y="95"/>
                    </a:cubicBezTo>
                    <a:close/>
                  </a:path>
                </a:pathLst>
              </a:custGeom>
              <a:solidFill>
                <a:srgbClr val="D2D2D2"/>
              </a:solidFill>
              <a:ln>
                <a:noFill/>
              </a:ln>
              <a:extLst>
                <a:ext uri="{91240B29-F687-4F45-9708-019B960494DF}">
                  <a14:hiddenLine xmlns:a14="http://schemas.microsoft.com/office/drawing/2010/main" w="9525">
                    <a:solidFill>
                      <a:srgbClr val="000000"/>
                    </a:solidFill>
                    <a:round/>
                    <a:headEnd/>
                    <a:tailEnd/>
                  </a14:hiddenLine>
                </a:ext>
              </a:extLst>
            </p:spPr>
            <p:txBody>
              <a:bodyPr lIns="93247" tIns="46623" rIns="93247" bIns="46623"/>
              <a:lstStyle/>
              <a:p>
                <a:pPr defTabSz="914224" eaLnBrk="1" fontAlgn="auto" hangingPunct="1">
                  <a:spcBef>
                    <a:spcPts val="0"/>
                  </a:spcBef>
                  <a:spcAft>
                    <a:spcPts val="0"/>
                  </a:spcAft>
                  <a:defRPr/>
                </a:pPr>
                <a:endParaRPr lang="sl-SI" sz="1836" kern="0" dirty="0">
                  <a:solidFill>
                    <a:sysClr val="windowText" lastClr="000000"/>
                  </a:solidFill>
                  <a:latin typeface="+mn-lt"/>
                </a:endParaRPr>
              </a:p>
            </p:txBody>
          </p:sp>
          <p:sp>
            <p:nvSpPr>
              <p:cNvPr id="30" name="Freeform 6">
                <a:extLst>
                  <a:ext uri="{FF2B5EF4-FFF2-40B4-BE49-F238E27FC236}">
                    <a16:creationId xmlns:a16="http://schemas.microsoft.com/office/drawing/2014/main" id="{A94082F9-B985-4C50-B1DF-34AFC32F285C}"/>
                  </a:ext>
                </a:extLst>
              </p:cNvPr>
              <p:cNvSpPr>
                <a:spLocks/>
              </p:cNvSpPr>
              <p:nvPr/>
            </p:nvSpPr>
            <p:spPr bwMode="auto">
              <a:xfrm>
                <a:off x="10584194" y="2928869"/>
                <a:ext cx="212037" cy="632976"/>
              </a:xfrm>
              <a:custGeom>
                <a:avLst/>
                <a:gdLst>
                  <a:gd name="T0" fmla="*/ 137 w 167"/>
                  <a:gd name="T1" fmla="*/ 101 h 498"/>
                  <a:gd name="T2" fmla="*/ 99 w 167"/>
                  <a:gd name="T3" fmla="*/ 97 h 498"/>
                  <a:gd name="T4" fmla="*/ 95 w 167"/>
                  <a:gd name="T5" fmla="*/ 93 h 498"/>
                  <a:gd name="T6" fmla="*/ 125 w 167"/>
                  <a:gd name="T7" fmla="*/ 79 h 498"/>
                  <a:gd name="T8" fmla="*/ 113 w 167"/>
                  <a:gd name="T9" fmla="*/ 73 h 498"/>
                  <a:gd name="T10" fmla="*/ 118 w 167"/>
                  <a:gd name="T11" fmla="*/ 58 h 498"/>
                  <a:gd name="T12" fmla="*/ 118 w 167"/>
                  <a:gd name="T13" fmla="*/ 57 h 498"/>
                  <a:gd name="T14" fmla="*/ 102 w 167"/>
                  <a:gd name="T15" fmla="*/ 14 h 498"/>
                  <a:gd name="T16" fmla="*/ 48 w 167"/>
                  <a:gd name="T17" fmla="*/ 38 h 498"/>
                  <a:gd name="T18" fmla="*/ 52 w 167"/>
                  <a:gd name="T19" fmla="*/ 57 h 498"/>
                  <a:gd name="T20" fmla="*/ 50 w 167"/>
                  <a:gd name="T21" fmla="*/ 73 h 498"/>
                  <a:gd name="T22" fmla="*/ 58 w 167"/>
                  <a:gd name="T23" fmla="*/ 92 h 498"/>
                  <a:gd name="T24" fmla="*/ 73 w 167"/>
                  <a:gd name="T25" fmla="*/ 97 h 498"/>
                  <a:gd name="T26" fmla="*/ 30 w 167"/>
                  <a:gd name="T27" fmla="*/ 101 h 498"/>
                  <a:gd name="T28" fmla="*/ 30 w 167"/>
                  <a:gd name="T29" fmla="*/ 101 h 498"/>
                  <a:gd name="T30" fmla="*/ 3 w 167"/>
                  <a:gd name="T31" fmla="*/ 229 h 498"/>
                  <a:gd name="T32" fmla="*/ 11 w 167"/>
                  <a:gd name="T33" fmla="*/ 246 h 498"/>
                  <a:gd name="T34" fmla="*/ 18 w 167"/>
                  <a:gd name="T35" fmla="*/ 229 h 498"/>
                  <a:gd name="T36" fmla="*/ 33 w 167"/>
                  <a:gd name="T37" fmla="*/ 154 h 498"/>
                  <a:gd name="T38" fmla="*/ 39 w 167"/>
                  <a:gd name="T39" fmla="*/ 376 h 498"/>
                  <a:gd name="T40" fmla="*/ 57 w 167"/>
                  <a:gd name="T41" fmla="*/ 490 h 498"/>
                  <a:gd name="T42" fmla="*/ 57 w 167"/>
                  <a:gd name="T43" fmla="*/ 498 h 498"/>
                  <a:gd name="T44" fmla="*/ 82 w 167"/>
                  <a:gd name="T45" fmla="*/ 498 h 498"/>
                  <a:gd name="T46" fmla="*/ 82 w 167"/>
                  <a:gd name="T47" fmla="*/ 376 h 498"/>
                  <a:gd name="T48" fmla="*/ 91 w 167"/>
                  <a:gd name="T49" fmla="*/ 490 h 498"/>
                  <a:gd name="T50" fmla="*/ 92 w 167"/>
                  <a:gd name="T51" fmla="*/ 498 h 498"/>
                  <a:gd name="T52" fmla="*/ 116 w 167"/>
                  <a:gd name="T53" fmla="*/ 498 h 498"/>
                  <a:gd name="T54" fmla="*/ 116 w 167"/>
                  <a:gd name="T55" fmla="*/ 376 h 498"/>
                  <a:gd name="T56" fmla="*/ 129 w 167"/>
                  <a:gd name="T57" fmla="*/ 262 h 498"/>
                  <a:gd name="T58" fmla="*/ 146 w 167"/>
                  <a:gd name="T59" fmla="*/ 229 h 498"/>
                  <a:gd name="T60" fmla="*/ 149 w 167"/>
                  <a:gd name="T61" fmla="*/ 238 h 498"/>
                  <a:gd name="T62" fmla="*/ 164 w 167"/>
                  <a:gd name="T63" fmla="*/ 238 h 498"/>
                  <a:gd name="T64" fmla="*/ 167 w 167"/>
                  <a:gd name="T65" fmla="*/ 229 h 498"/>
                </a:gdLst>
                <a:ahLst/>
                <a:cxnLst>
                  <a:cxn ang="0">
                    <a:pos x="T0" y="T1"/>
                  </a:cxn>
                  <a:cxn ang="0">
                    <a:pos x="T2" y="T3"/>
                  </a:cxn>
                  <a:cxn ang="0">
                    <a:pos x="T4" y="T5"/>
                  </a:cxn>
                  <a:cxn ang="0">
                    <a:pos x="T6" y="T7"/>
                  </a:cxn>
                  <a:cxn ang="0">
                    <a:pos x="T8" y="T9"/>
                  </a:cxn>
                  <a:cxn ang="0">
                    <a:pos x="T10" y="T11"/>
                  </a:cxn>
                  <a:cxn ang="0">
                    <a:pos x="T12" y="T13"/>
                  </a:cxn>
                  <a:cxn ang="0">
                    <a:pos x="T14" y="T15"/>
                  </a:cxn>
                  <a:cxn ang="0">
                    <a:pos x="T16" y="T17"/>
                  </a:cxn>
                  <a:cxn ang="0">
                    <a:pos x="T18" y="T19"/>
                  </a:cxn>
                  <a:cxn ang="0">
                    <a:pos x="T20" y="T21"/>
                  </a:cxn>
                  <a:cxn ang="0">
                    <a:pos x="T22" y="T23"/>
                  </a:cxn>
                  <a:cxn ang="0">
                    <a:pos x="T24" y="T25"/>
                  </a:cxn>
                  <a:cxn ang="0">
                    <a:pos x="T26" y="T27"/>
                  </a:cxn>
                  <a:cxn ang="0">
                    <a:pos x="T28" y="T29"/>
                  </a:cxn>
                  <a:cxn ang="0">
                    <a:pos x="T30" y="T31"/>
                  </a:cxn>
                  <a:cxn ang="0">
                    <a:pos x="T32" y="T33"/>
                  </a:cxn>
                  <a:cxn ang="0">
                    <a:pos x="T34" y="T35"/>
                  </a:cxn>
                  <a:cxn ang="0">
                    <a:pos x="T36" y="T37"/>
                  </a:cxn>
                  <a:cxn ang="0">
                    <a:pos x="T38" y="T39"/>
                  </a:cxn>
                  <a:cxn ang="0">
                    <a:pos x="T40" y="T41"/>
                  </a:cxn>
                  <a:cxn ang="0">
                    <a:pos x="T42" y="T43"/>
                  </a:cxn>
                  <a:cxn ang="0">
                    <a:pos x="T44" y="T45"/>
                  </a:cxn>
                  <a:cxn ang="0">
                    <a:pos x="T46" y="T47"/>
                  </a:cxn>
                  <a:cxn ang="0">
                    <a:pos x="T48" y="T49"/>
                  </a:cxn>
                  <a:cxn ang="0">
                    <a:pos x="T50" y="T51"/>
                  </a:cxn>
                  <a:cxn ang="0">
                    <a:pos x="T52" y="T53"/>
                  </a:cxn>
                  <a:cxn ang="0">
                    <a:pos x="T54" y="T55"/>
                  </a:cxn>
                  <a:cxn ang="0">
                    <a:pos x="T56" y="T57"/>
                  </a:cxn>
                  <a:cxn ang="0">
                    <a:pos x="T58" y="T59"/>
                  </a:cxn>
                  <a:cxn ang="0">
                    <a:pos x="T60" y="T61"/>
                  </a:cxn>
                  <a:cxn ang="0">
                    <a:pos x="T62" y="T63"/>
                  </a:cxn>
                  <a:cxn ang="0">
                    <a:pos x="T64" y="T65"/>
                  </a:cxn>
                </a:cxnLst>
                <a:rect l="0" t="0" r="r" b="b"/>
                <a:pathLst>
                  <a:path w="167" h="498">
                    <a:moveTo>
                      <a:pt x="137" y="101"/>
                    </a:moveTo>
                    <a:cubicBezTo>
                      <a:pt x="137" y="101"/>
                      <a:pt x="137" y="101"/>
                      <a:pt x="137" y="101"/>
                    </a:cubicBezTo>
                    <a:cubicBezTo>
                      <a:pt x="99" y="97"/>
                      <a:pt x="99" y="97"/>
                      <a:pt x="99" y="97"/>
                    </a:cubicBezTo>
                    <a:cubicBezTo>
                      <a:pt x="99" y="97"/>
                      <a:pt x="99" y="97"/>
                      <a:pt x="99" y="97"/>
                    </a:cubicBezTo>
                    <a:cubicBezTo>
                      <a:pt x="95" y="97"/>
                      <a:pt x="95" y="97"/>
                      <a:pt x="95" y="97"/>
                    </a:cubicBezTo>
                    <a:cubicBezTo>
                      <a:pt x="95" y="93"/>
                      <a:pt x="95" y="93"/>
                      <a:pt x="95" y="93"/>
                    </a:cubicBezTo>
                    <a:cubicBezTo>
                      <a:pt x="100" y="93"/>
                      <a:pt x="105" y="93"/>
                      <a:pt x="112" y="92"/>
                    </a:cubicBezTo>
                    <a:cubicBezTo>
                      <a:pt x="123" y="90"/>
                      <a:pt x="124" y="83"/>
                      <a:pt x="125" y="79"/>
                    </a:cubicBezTo>
                    <a:cubicBezTo>
                      <a:pt x="125" y="75"/>
                      <a:pt x="122" y="68"/>
                      <a:pt x="120" y="73"/>
                    </a:cubicBezTo>
                    <a:cubicBezTo>
                      <a:pt x="119" y="79"/>
                      <a:pt x="114" y="77"/>
                      <a:pt x="113" y="73"/>
                    </a:cubicBezTo>
                    <a:cubicBezTo>
                      <a:pt x="112" y="71"/>
                      <a:pt x="114" y="66"/>
                      <a:pt x="116" y="62"/>
                    </a:cubicBezTo>
                    <a:cubicBezTo>
                      <a:pt x="116" y="60"/>
                      <a:pt x="117" y="59"/>
                      <a:pt x="118" y="58"/>
                    </a:cubicBezTo>
                    <a:cubicBezTo>
                      <a:pt x="118" y="57"/>
                      <a:pt x="118" y="57"/>
                      <a:pt x="118" y="57"/>
                    </a:cubicBezTo>
                    <a:cubicBezTo>
                      <a:pt x="118" y="57"/>
                      <a:pt x="118" y="57"/>
                      <a:pt x="118" y="57"/>
                    </a:cubicBezTo>
                    <a:cubicBezTo>
                      <a:pt x="119" y="53"/>
                      <a:pt x="120" y="49"/>
                      <a:pt x="120" y="44"/>
                    </a:cubicBezTo>
                    <a:cubicBezTo>
                      <a:pt x="120" y="30"/>
                      <a:pt x="113" y="18"/>
                      <a:pt x="102" y="14"/>
                    </a:cubicBezTo>
                    <a:cubicBezTo>
                      <a:pt x="97" y="5"/>
                      <a:pt x="88" y="0"/>
                      <a:pt x="79" y="0"/>
                    </a:cubicBezTo>
                    <a:cubicBezTo>
                      <a:pt x="62" y="0"/>
                      <a:pt x="48" y="17"/>
                      <a:pt x="48" y="38"/>
                    </a:cubicBezTo>
                    <a:cubicBezTo>
                      <a:pt x="48" y="45"/>
                      <a:pt x="50" y="52"/>
                      <a:pt x="52" y="57"/>
                    </a:cubicBezTo>
                    <a:cubicBezTo>
                      <a:pt x="52" y="57"/>
                      <a:pt x="52" y="57"/>
                      <a:pt x="52" y="57"/>
                    </a:cubicBezTo>
                    <a:cubicBezTo>
                      <a:pt x="52" y="57"/>
                      <a:pt x="59" y="70"/>
                      <a:pt x="57" y="73"/>
                    </a:cubicBezTo>
                    <a:cubicBezTo>
                      <a:pt x="56" y="77"/>
                      <a:pt x="51" y="79"/>
                      <a:pt x="50" y="73"/>
                    </a:cubicBezTo>
                    <a:cubicBezTo>
                      <a:pt x="48" y="68"/>
                      <a:pt x="45" y="75"/>
                      <a:pt x="45" y="79"/>
                    </a:cubicBezTo>
                    <a:cubicBezTo>
                      <a:pt x="46" y="83"/>
                      <a:pt x="47" y="90"/>
                      <a:pt x="58" y="92"/>
                    </a:cubicBezTo>
                    <a:cubicBezTo>
                      <a:pt x="64" y="92"/>
                      <a:pt x="68" y="93"/>
                      <a:pt x="72" y="93"/>
                    </a:cubicBezTo>
                    <a:cubicBezTo>
                      <a:pt x="73" y="97"/>
                      <a:pt x="73" y="97"/>
                      <a:pt x="73" y="97"/>
                    </a:cubicBezTo>
                    <a:cubicBezTo>
                      <a:pt x="69" y="97"/>
                      <a:pt x="69" y="97"/>
                      <a:pt x="69" y="97"/>
                    </a:cubicBezTo>
                    <a:cubicBezTo>
                      <a:pt x="30" y="101"/>
                      <a:pt x="30" y="101"/>
                      <a:pt x="30" y="101"/>
                    </a:cubicBezTo>
                    <a:cubicBezTo>
                      <a:pt x="30" y="101"/>
                      <a:pt x="30" y="101"/>
                      <a:pt x="30" y="101"/>
                    </a:cubicBezTo>
                    <a:cubicBezTo>
                      <a:pt x="30" y="101"/>
                      <a:pt x="30" y="101"/>
                      <a:pt x="30" y="101"/>
                    </a:cubicBezTo>
                    <a:cubicBezTo>
                      <a:pt x="10" y="142"/>
                      <a:pt x="4" y="183"/>
                      <a:pt x="0" y="229"/>
                    </a:cubicBezTo>
                    <a:cubicBezTo>
                      <a:pt x="3" y="229"/>
                      <a:pt x="3" y="229"/>
                      <a:pt x="3" y="229"/>
                    </a:cubicBezTo>
                    <a:cubicBezTo>
                      <a:pt x="3" y="238"/>
                      <a:pt x="3" y="238"/>
                      <a:pt x="3" y="238"/>
                    </a:cubicBezTo>
                    <a:cubicBezTo>
                      <a:pt x="3" y="242"/>
                      <a:pt x="6" y="246"/>
                      <a:pt x="11" y="246"/>
                    </a:cubicBezTo>
                    <a:cubicBezTo>
                      <a:pt x="15" y="246"/>
                      <a:pt x="18" y="242"/>
                      <a:pt x="18" y="238"/>
                    </a:cubicBezTo>
                    <a:cubicBezTo>
                      <a:pt x="18" y="229"/>
                      <a:pt x="18" y="229"/>
                      <a:pt x="18" y="229"/>
                    </a:cubicBezTo>
                    <a:cubicBezTo>
                      <a:pt x="21" y="229"/>
                      <a:pt x="21" y="229"/>
                      <a:pt x="21" y="229"/>
                    </a:cubicBezTo>
                    <a:cubicBezTo>
                      <a:pt x="24" y="203"/>
                      <a:pt x="27" y="178"/>
                      <a:pt x="33" y="154"/>
                    </a:cubicBezTo>
                    <a:cubicBezTo>
                      <a:pt x="39" y="262"/>
                      <a:pt x="39" y="262"/>
                      <a:pt x="39" y="262"/>
                    </a:cubicBezTo>
                    <a:cubicBezTo>
                      <a:pt x="39" y="376"/>
                      <a:pt x="39" y="376"/>
                      <a:pt x="39" y="376"/>
                    </a:cubicBezTo>
                    <a:cubicBezTo>
                      <a:pt x="54" y="376"/>
                      <a:pt x="54" y="376"/>
                      <a:pt x="54" y="376"/>
                    </a:cubicBezTo>
                    <a:cubicBezTo>
                      <a:pt x="57" y="490"/>
                      <a:pt x="57" y="490"/>
                      <a:pt x="57" y="490"/>
                    </a:cubicBezTo>
                    <a:cubicBezTo>
                      <a:pt x="56" y="492"/>
                      <a:pt x="55" y="495"/>
                      <a:pt x="55" y="498"/>
                    </a:cubicBezTo>
                    <a:cubicBezTo>
                      <a:pt x="57" y="498"/>
                      <a:pt x="57" y="498"/>
                      <a:pt x="57" y="498"/>
                    </a:cubicBezTo>
                    <a:cubicBezTo>
                      <a:pt x="79" y="498"/>
                      <a:pt x="79" y="498"/>
                      <a:pt x="79" y="498"/>
                    </a:cubicBezTo>
                    <a:cubicBezTo>
                      <a:pt x="82" y="498"/>
                      <a:pt x="82" y="498"/>
                      <a:pt x="82" y="498"/>
                    </a:cubicBezTo>
                    <a:cubicBezTo>
                      <a:pt x="82" y="495"/>
                      <a:pt x="81" y="492"/>
                      <a:pt x="79" y="490"/>
                    </a:cubicBezTo>
                    <a:cubicBezTo>
                      <a:pt x="82" y="376"/>
                      <a:pt x="82" y="376"/>
                      <a:pt x="82" y="376"/>
                    </a:cubicBezTo>
                    <a:cubicBezTo>
                      <a:pt x="89" y="376"/>
                      <a:pt x="89" y="376"/>
                      <a:pt x="89" y="376"/>
                    </a:cubicBezTo>
                    <a:cubicBezTo>
                      <a:pt x="91" y="490"/>
                      <a:pt x="91" y="490"/>
                      <a:pt x="91" y="490"/>
                    </a:cubicBezTo>
                    <a:cubicBezTo>
                      <a:pt x="90" y="492"/>
                      <a:pt x="89" y="495"/>
                      <a:pt x="89" y="498"/>
                    </a:cubicBezTo>
                    <a:cubicBezTo>
                      <a:pt x="92" y="498"/>
                      <a:pt x="92" y="498"/>
                      <a:pt x="92" y="498"/>
                    </a:cubicBezTo>
                    <a:cubicBezTo>
                      <a:pt x="113" y="498"/>
                      <a:pt x="113" y="498"/>
                      <a:pt x="113" y="498"/>
                    </a:cubicBezTo>
                    <a:cubicBezTo>
                      <a:pt x="116" y="498"/>
                      <a:pt x="116" y="498"/>
                      <a:pt x="116" y="498"/>
                    </a:cubicBezTo>
                    <a:cubicBezTo>
                      <a:pt x="116" y="495"/>
                      <a:pt x="115" y="492"/>
                      <a:pt x="113" y="490"/>
                    </a:cubicBezTo>
                    <a:cubicBezTo>
                      <a:pt x="116" y="376"/>
                      <a:pt x="116" y="376"/>
                      <a:pt x="116" y="376"/>
                    </a:cubicBezTo>
                    <a:cubicBezTo>
                      <a:pt x="129" y="376"/>
                      <a:pt x="129" y="376"/>
                      <a:pt x="129" y="376"/>
                    </a:cubicBezTo>
                    <a:cubicBezTo>
                      <a:pt x="129" y="262"/>
                      <a:pt x="129" y="262"/>
                      <a:pt x="129" y="262"/>
                    </a:cubicBezTo>
                    <a:cubicBezTo>
                      <a:pt x="134" y="155"/>
                      <a:pt x="134" y="155"/>
                      <a:pt x="134" y="155"/>
                    </a:cubicBezTo>
                    <a:cubicBezTo>
                      <a:pt x="140" y="179"/>
                      <a:pt x="143" y="203"/>
                      <a:pt x="146" y="229"/>
                    </a:cubicBezTo>
                    <a:cubicBezTo>
                      <a:pt x="149" y="229"/>
                      <a:pt x="149" y="229"/>
                      <a:pt x="149" y="229"/>
                    </a:cubicBezTo>
                    <a:cubicBezTo>
                      <a:pt x="149" y="238"/>
                      <a:pt x="149" y="238"/>
                      <a:pt x="149" y="238"/>
                    </a:cubicBezTo>
                    <a:cubicBezTo>
                      <a:pt x="149" y="242"/>
                      <a:pt x="152" y="246"/>
                      <a:pt x="156" y="246"/>
                    </a:cubicBezTo>
                    <a:cubicBezTo>
                      <a:pt x="160" y="246"/>
                      <a:pt x="164" y="242"/>
                      <a:pt x="164" y="238"/>
                    </a:cubicBezTo>
                    <a:cubicBezTo>
                      <a:pt x="164" y="229"/>
                      <a:pt x="164" y="229"/>
                      <a:pt x="164" y="229"/>
                    </a:cubicBezTo>
                    <a:cubicBezTo>
                      <a:pt x="167" y="229"/>
                      <a:pt x="167" y="229"/>
                      <a:pt x="167" y="229"/>
                    </a:cubicBezTo>
                    <a:cubicBezTo>
                      <a:pt x="162" y="183"/>
                      <a:pt x="156" y="142"/>
                      <a:pt x="137" y="101"/>
                    </a:cubicBezTo>
                    <a:close/>
                  </a:path>
                </a:pathLst>
              </a:custGeom>
              <a:solidFill>
                <a:srgbClr val="D2D2D2"/>
              </a:solidFill>
              <a:ln>
                <a:noFill/>
              </a:ln>
              <a:extLst>
                <a:ext uri="{91240B29-F687-4F45-9708-019B960494DF}">
                  <a14:hiddenLine xmlns:a14="http://schemas.microsoft.com/office/drawing/2010/main" w="9525">
                    <a:solidFill>
                      <a:srgbClr val="000000"/>
                    </a:solidFill>
                    <a:round/>
                    <a:headEnd/>
                    <a:tailEnd/>
                  </a14:hiddenLine>
                </a:ext>
              </a:extLst>
            </p:spPr>
            <p:txBody>
              <a:bodyPr lIns="93247" tIns="46623" rIns="93247" bIns="46623"/>
              <a:lstStyle/>
              <a:p>
                <a:pPr defTabSz="914224" eaLnBrk="1" fontAlgn="auto" hangingPunct="1">
                  <a:spcBef>
                    <a:spcPts val="0"/>
                  </a:spcBef>
                  <a:spcAft>
                    <a:spcPts val="0"/>
                  </a:spcAft>
                  <a:defRPr/>
                </a:pPr>
                <a:endParaRPr lang="sl-SI" sz="1836" kern="0" dirty="0">
                  <a:solidFill>
                    <a:sysClr val="windowText" lastClr="000000"/>
                  </a:solidFill>
                  <a:latin typeface="+mn-lt"/>
                </a:endParaRPr>
              </a:p>
            </p:txBody>
          </p:sp>
          <p:sp>
            <p:nvSpPr>
              <p:cNvPr id="31" name="Freeform 9">
                <a:extLst>
                  <a:ext uri="{FF2B5EF4-FFF2-40B4-BE49-F238E27FC236}">
                    <a16:creationId xmlns:a16="http://schemas.microsoft.com/office/drawing/2014/main" id="{3DBEF2C2-C743-4608-B440-3659460F5661}"/>
                  </a:ext>
                </a:extLst>
              </p:cNvPr>
              <p:cNvSpPr>
                <a:spLocks/>
              </p:cNvSpPr>
              <p:nvPr/>
            </p:nvSpPr>
            <p:spPr bwMode="auto">
              <a:xfrm>
                <a:off x="10879118" y="2824659"/>
                <a:ext cx="121440" cy="142806"/>
              </a:xfrm>
              <a:custGeom>
                <a:avLst/>
                <a:gdLst>
                  <a:gd name="T0" fmla="*/ 91 w 97"/>
                  <a:gd name="T1" fmla="*/ 88 h 112"/>
                  <a:gd name="T2" fmla="*/ 82 w 97"/>
                  <a:gd name="T3" fmla="*/ 88 h 112"/>
                  <a:gd name="T4" fmla="*/ 85 w 97"/>
                  <a:gd name="T5" fmla="*/ 74 h 112"/>
                  <a:gd name="T6" fmla="*/ 88 w 97"/>
                  <a:gd name="T7" fmla="*/ 69 h 112"/>
                  <a:gd name="T8" fmla="*/ 88 w 97"/>
                  <a:gd name="T9" fmla="*/ 69 h 112"/>
                  <a:gd name="T10" fmla="*/ 88 w 97"/>
                  <a:gd name="T11" fmla="*/ 69 h 112"/>
                  <a:gd name="T12" fmla="*/ 91 w 97"/>
                  <a:gd name="T13" fmla="*/ 53 h 112"/>
                  <a:gd name="T14" fmla="*/ 69 w 97"/>
                  <a:gd name="T15" fmla="*/ 17 h 112"/>
                  <a:gd name="T16" fmla="*/ 40 w 97"/>
                  <a:gd name="T17" fmla="*/ 0 h 112"/>
                  <a:gd name="T18" fmla="*/ 4 w 97"/>
                  <a:gd name="T19" fmla="*/ 46 h 112"/>
                  <a:gd name="T20" fmla="*/ 9 w 97"/>
                  <a:gd name="T21" fmla="*/ 69 h 112"/>
                  <a:gd name="T22" fmla="*/ 9 w 97"/>
                  <a:gd name="T23" fmla="*/ 69 h 112"/>
                  <a:gd name="T24" fmla="*/ 15 w 97"/>
                  <a:gd name="T25" fmla="*/ 88 h 112"/>
                  <a:gd name="T26" fmla="*/ 6 w 97"/>
                  <a:gd name="T27" fmla="*/ 88 h 112"/>
                  <a:gd name="T28" fmla="*/ 0 w 97"/>
                  <a:gd name="T29" fmla="*/ 95 h 112"/>
                  <a:gd name="T30" fmla="*/ 16 w 97"/>
                  <a:gd name="T31" fmla="*/ 110 h 112"/>
                  <a:gd name="T32" fmla="*/ 42 w 97"/>
                  <a:gd name="T33" fmla="*/ 112 h 112"/>
                  <a:gd name="T34" fmla="*/ 44 w 97"/>
                  <a:gd name="T35" fmla="*/ 112 h 112"/>
                  <a:gd name="T36" fmla="*/ 44 w 97"/>
                  <a:gd name="T37" fmla="*/ 112 h 112"/>
                  <a:gd name="T38" fmla="*/ 47 w 97"/>
                  <a:gd name="T39" fmla="*/ 112 h 112"/>
                  <a:gd name="T40" fmla="*/ 48 w 97"/>
                  <a:gd name="T41" fmla="*/ 112 h 112"/>
                  <a:gd name="T42" fmla="*/ 49 w 97"/>
                  <a:gd name="T43" fmla="*/ 112 h 112"/>
                  <a:gd name="T44" fmla="*/ 53 w 97"/>
                  <a:gd name="T45" fmla="*/ 112 h 112"/>
                  <a:gd name="T46" fmla="*/ 53 w 97"/>
                  <a:gd name="T47" fmla="*/ 112 h 112"/>
                  <a:gd name="T48" fmla="*/ 54 w 97"/>
                  <a:gd name="T49" fmla="*/ 112 h 112"/>
                  <a:gd name="T50" fmla="*/ 81 w 97"/>
                  <a:gd name="T51" fmla="*/ 110 h 112"/>
                  <a:gd name="T52" fmla="*/ 96 w 97"/>
                  <a:gd name="T53" fmla="*/ 95 h 112"/>
                  <a:gd name="T54" fmla="*/ 91 w 97"/>
                  <a:gd name="T55" fmla="*/ 88 h 112"/>
                </a:gdLst>
                <a:ahLst/>
                <a:cxnLst>
                  <a:cxn ang="0">
                    <a:pos x="T0" y="T1"/>
                  </a:cxn>
                  <a:cxn ang="0">
                    <a:pos x="T2" y="T3"/>
                  </a:cxn>
                  <a:cxn ang="0">
                    <a:pos x="T4" y="T5"/>
                  </a:cxn>
                  <a:cxn ang="0">
                    <a:pos x="T6" y="T7"/>
                  </a:cxn>
                  <a:cxn ang="0">
                    <a:pos x="T8" y="T9"/>
                  </a:cxn>
                  <a:cxn ang="0">
                    <a:pos x="T10" y="T11"/>
                  </a:cxn>
                  <a:cxn ang="0">
                    <a:pos x="T12" y="T13"/>
                  </a:cxn>
                  <a:cxn ang="0">
                    <a:pos x="T14" y="T15"/>
                  </a:cxn>
                  <a:cxn ang="0">
                    <a:pos x="T16" y="T17"/>
                  </a:cxn>
                  <a:cxn ang="0">
                    <a:pos x="T18" y="T19"/>
                  </a:cxn>
                  <a:cxn ang="0">
                    <a:pos x="T20" y="T21"/>
                  </a:cxn>
                  <a:cxn ang="0">
                    <a:pos x="T22" y="T23"/>
                  </a:cxn>
                  <a:cxn ang="0">
                    <a:pos x="T24" y="T25"/>
                  </a:cxn>
                  <a:cxn ang="0">
                    <a:pos x="T26" y="T27"/>
                  </a:cxn>
                  <a:cxn ang="0">
                    <a:pos x="T28" y="T29"/>
                  </a:cxn>
                  <a:cxn ang="0">
                    <a:pos x="T30" y="T31"/>
                  </a:cxn>
                  <a:cxn ang="0">
                    <a:pos x="T32" y="T33"/>
                  </a:cxn>
                  <a:cxn ang="0">
                    <a:pos x="T34" y="T35"/>
                  </a:cxn>
                  <a:cxn ang="0">
                    <a:pos x="T36" y="T37"/>
                  </a:cxn>
                  <a:cxn ang="0">
                    <a:pos x="T38" y="T39"/>
                  </a:cxn>
                  <a:cxn ang="0">
                    <a:pos x="T40" y="T41"/>
                  </a:cxn>
                  <a:cxn ang="0">
                    <a:pos x="T42" y="T43"/>
                  </a:cxn>
                  <a:cxn ang="0">
                    <a:pos x="T44" y="T45"/>
                  </a:cxn>
                  <a:cxn ang="0">
                    <a:pos x="T46" y="T47"/>
                  </a:cxn>
                  <a:cxn ang="0">
                    <a:pos x="T48" y="T49"/>
                  </a:cxn>
                  <a:cxn ang="0">
                    <a:pos x="T50" y="T51"/>
                  </a:cxn>
                  <a:cxn ang="0">
                    <a:pos x="T52" y="T53"/>
                  </a:cxn>
                  <a:cxn ang="0">
                    <a:pos x="T54" y="T55"/>
                  </a:cxn>
                </a:cxnLst>
                <a:rect l="0" t="0" r="r" b="b"/>
                <a:pathLst>
                  <a:path w="97" h="112">
                    <a:moveTo>
                      <a:pt x="91" y="88"/>
                    </a:moveTo>
                    <a:cubicBezTo>
                      <a:pt x="89" y="95"/>
                      <a:pt x="83" y="93"/>
                      <a:pt x="82" y="88"/>
                    </a:cubicBezTo>
                    <a:cubicBezTo>
                      <a:pt x="81" y="86"/>
                      <a:pt x="83" y="79"/>
                      <a:pt x="85" y="74"/>
                    </a:cubicBezTo>
                    <a:cubicBezTo>
                      <a:pt x="86" y="73"/>
                      <a:pt x="87" y="71"/>
                      <a:pt x="88" y="69"/>
                    </a:cubicBezTo>
                    <a:cubicBezTo>
                      <a:pt x="88" y="69"/>
                      <a:pt x="88" y="69"/>
                      <a:pt x="88" y="69"/>
                    </a:cubicBezTo>
                    <a:cubicBezTo>
                      <a:pt x="88" y="69"/>
                      <a:pt x="88" y="69"/>
                      <a:pt x="88" y="69"/>
                    </a:cubicBezTo>
                    <a:cubicBezTo>
                      <a:pt x="90" y="64"/>
                      <a:pt x="91" y="59"/>
                      <a:pt x="91" y="53"/>
                    </a:cubicBezTo>
                    <a:cubicBezTo>
                      <a:pt x="91" y="36"/>
                      <a:pt x="82" y="22"/>
                      <a:pt x="69" y="17"/>
                    </a:cubicBezTo>
                    <a:cubicBezTo>
                      <a:pt x="62" y="7"/>
                      <a:pt x="52" y="0"/>
                      <a:pt x="40" y="0"/>
                    </a:cubicBezTo>
                    <a:cubicBezTo>
                      <a:pt x="20" y="0"/>
                      <a:pt x="4" y="20"/>
                      <a:pt x="4" y="46"/>
                    </a:cubicBezTo>
                    <a:cubicBezTo>
                      <a:pt x="4" y="54"/>
                      <a:pt x="6" y="62"/>
                      <a:pt x="9" y="69"/>
                    </a:cubicBezTo>
                    <a:cubicBezTo>
                      <a:pt x="9" y="69"/>
                      <a:pt x="9" y="69"/>
                      <a:pt x="9" y="69"/>
                    </a:cubicBezTo>
                    <a:cubicBezTo>
                      <a:pt x="9" y="69"/>
                      <a:pt x="17" y="84"/>
                      <a:pt x="15" y="88"/>
                    </a:cubicBezTo>
                    <a:cubicBezTo>
                      <a:pt x="13" y="93"/>
                      <a:pt x="8" y="95"/>
                      <a:pt x="6" y="88"/>
                    </a:cubicBezTo>
                    <a:cubicBezTo>
                      <a:pt x="3" y="82"/>
                      <a:pt x="0" y="90"/>
                      <a:pt x="0" y="95"/>
                    </a:cubicBezTo>
                    <a:cubicBezTo>
                      <a:pt x="1" y="101"/>
                      <a:pt x="2" y="108"/>
                      <a:pt x="16" y="110"/>
                    </a:cubicBezTo>
                    <a:cubicBezTo>
                      <a:pt x="27" y="112"/>
                      <a:pt x="33" y="112"/>
                      <a:pt x="42" y="112"/>
                    </a:cubicBezTo>
                    <a:cubicBezTo>
                      <a:pt x="43" y="112"/>
                      <a:pt x="44" y="112"/>
                      <a:pt x="44" y="112"/>
                    </a:cubicBezTo>
                    <a:cubicBezTo>
                      <a:pt x="44" y="112"/>
                      <a:pt x="44" y="112"/>
                      <a:pt x="44" y="112"/>
                    </a:cubicBezTo>
                    <a:cubicBezTo>
                      <a:pt x="45" y="112"/>
                      <a:pt x="46" y="112"/>
                      <a:pt x="47" y="112"/>
                    </a:cubicBezTo>
                    <a:cubicBezTo>
                      <a:pt x="48" y="112"/>
                      <a:pt x="48" y="112"/>
                      <a:pt x="48" y="112"/>
                    </a:cubicBezTo>
                    <a:cubicBezTo>
                      <a:pt x="49" y="112"/>
                      <a:pt x="49" y="112"/>
                      <a:pt x="49" y="112"/>
                    </a:cubicBezTo>
                    <a:cubicBezTo>
                      <a:pt x="50" y="112"/>
                      <a:pt x="51" y="112"/>
                      <a:pt x="53" y="112"/>
                    </a:cubicBezTo>
                    <a:cubicBezTo>
                      <a:pt x="53" y="112"/>
                      <a:pt x="53" y="112"/>
                      <a:pt x="53" y="112"/>
                    </a:cubicBezTo>
                    <a:cubicBezTo>
                      <a:pt x="53" y="112"/>
                      <a:pt x="54" y="112"/>
                      <a:pt x="54" y="112"/>
                    </a:cubicBezTo>
                    <a:cubicBezTo>
                      <a:pt x="63" y="112"/>
                      <a:pt x="69" y="112"/>
                      <a:pt x="81" y="110"/>
                    </a:cubicBezTo>
                    <a:cubicBezTo>
                      <a:pt x="94" y="108"/>
                      <a:pt x="96" y="101"/>
                      <a:pt x="96" y="95"/>
                    </a:cubicBezTo>
                    <a:cubicBezTo>
                      <a:pt x="97" y="90"/>
                      <a:pt x="93" y="82"/>
                      <a:pt x="91" y="88"/>
                    </a:cubicBezTo>
                    <a:close/>
                  </a:path>
                </a:pathLst>
              </a:custGeom>
              <a:solidFill>
                <a:srgbClr val="505050"/>
              </a:solidFill>
              <a:ln>
                <a:noFill/>
              </a:ln>
              <a:extLst>
                <a:ext uri="{91240B29-F687-4F45-9708-019B960494DF}">
                  <a14:hiddenLine xmlns:a14="http://schemas.microsoft.com/office/drawing/2010/main" w="9525">
                    <a:solidFill>
                      <a:srgbClr val="000000"/>
                    </a:solidFill>
                    <a:round/>
                    <a:headEnd/>
                    <a:tailEnd/>
                  </a14:hiddenLine>
                </a:ext>
              </a:extLst>
            </p:spPr>
            <p:txBody>
              <a:bodyPr lIns="93247" tIns="46623" rIns="93247" bIns="46623"/>
              <a:lstStyle/>
              <a:p>
                <a:pPr defTabSz="914224" eaLnBrk="1" fontAlgn="auto" hangingPunct="1">
                  <a:spcBef>
                    <a:spcPts val="0"/>
                  </a:spcBef>
                  <a:spcAft>
                    <a:spcPts val="0"/>
                  </a:spcAft>
                  <a:defRPr/>
                </a:pPr>
                <a:endParaRPr lang="sl-SI" sz="1836" kern="0" dirty="0">
                  <a:solidFill>
                    <a:sysClr val="windowText" lastClr="000000"/>
                  </a:solidFill>
                  <a:latin typeface="+mn-lt"/>
                </a:endParaRPr>
              </a:p>
            </p:txBody>
          </p:sp>
          <p:sp>
            <p:nvSpPr>
              <p:cNvPr id="32" name="Freeform 10">
                <a:extLst>
                  <a:ext uri="{FF2B5EF4-FFF2-40B4-BE49-F238E27FC236}">
                    <a16:creationId xmlns:a16="http://schemas.microsoft.com/office/drawing/2014/main" id="{1EC54ED0-84B1-43C8-8C40-D1A874F22043}"/>
                  </a:ext>
                </a:extLst>
              </p:cNvPr>
              <p:cNvSpPr>
                <a:spLocks/>
              </p:cNvSpPr>
              <p:nvPr/>
            </p:nvSpPr>
            <p:spPr bwMode="auto">
              <a:xfrm>
                <a:off x="10917670" y="2984832"/>
                <a:ext cx="42407" cy="216138"/>
              </a:xfrm>
              <a:custGeom>
                <a:avLst/>
                <a:gdLst>
                  <a:gd name="T0" fmla="*/ 17 w 27"/>
                  <a:gd name="T1" fmla="*/ 15 h 136"/>
                  <a:gd name="T2" fmla="*/ 25 w 27"/>
                  <a:gd name="T3" fmla="*/ 8 h 136"/>
                  <a:gd name="T4" fmla="*/ 13 w 27"/>
                  <a:gd name="T5" fmla="*/ 0 h 136"/>
                  <a:gd name="T6" fmla="*/ 2 w 27"/>
                  <a:gd name="T7" fmla="*/ 8 h 136"/>
                  <a:gd name="T8" fmla="*/ 10 w 27"/>
                  <a:gd name="T9" fmla="*/ 15 h 136"/>
                  <a:gd name="T10" fmla="*/ 0 w 27"/>
                  <a:gd name="T11" fmla="*/ 125 h 136"/>
                  <a:gd name="T12" fmla="*/ 13 w 27"/>
                  <a:gd name="T13" fmla="*/ 136 h 136"/>
                  <a:gd name="T14" fmla="*/ 27 w 27"/>
                  <a:gd name="T15" fmla="*/ 125 h 136"/>
                  <a:gd name="T16" fmla="*/ 17 w 27"/>
                  <a:gd name="T17" fmla="*/ 15 h 136"/>
                </a:gdLst>
                <a:ahLst/>
                <a:cxnLst>
                  <a:cxn ang="0">
                    <a:pos x="T0" y="T1"/>
                  </a:cxn>
                  <a:cxn ang="0">
                    <a:pos x="T2" y="T3"/>
                  </a:cxn>
                  <a:cxn ang="0">
                    <a:pos x="T4" y="T5"/>
                  </a:cxn>
                  <a:cxn ang="0">
                    <a:pos x="T6" y="T7"/>
                  </a:cxn>
                  <a:cxn ang="0">
                    <a:pos x="T8" y="T9"/>
                  </a:cxn>
                  <a:cxn ang="0">
                    <a:pos x="T10" y="T11"/>
                  </a:cxn>
                  <a:cxn ang="0">
                    <a:pos x="T12" y="T13"/>
                  </a:cxn>
                  <a:cxn ang="0">
                    <a:pos x="T14" y="T15"/>
                  </a:cxn>
                  <a:cxn ang="0">
                    <a:pos x="T16" y="T17"/>
                  </a:cxn>
                </a:cxnLst>
                <a:rect l="0" t="0" r="r" b="b"/>
                <a:pathLst>
                  <a:path w="27" h="136">
                    <a:moveTo>
                      <a:pt x="17" y="15"/>
                    </a:moveTo>
                    <a:lnTo>
                      <a:pt x="25" y="8"/>
                    </a:lnTo>
                    <a:lnTo>
                      <a:pt x="13" y="0"/>
                    </a:lnTo>
                    <a:lnTo>
                      <a:pt x="2" y="8"/>
                    </a:lnTo>
                    <a:lnTo>
                      <a:pt x="10" y="15"/>
                    </a:lnTo>
                    <a:lnTo>
                      <a:pt x="0" y="125"/>
                    </a:lnTo>
                    <a:lnTo>
                      <a:pt x="13" y="136"/>
                    </a:lnTo>
                    <a:lnTo>
                      <a:pt x="27" y="125"/>
                    </a:lnTo>
                    <a:lnTo>
                      <a:pt x="17" y="15"/>
                    </a:lnTo>
                    <a:close/>
                  </a:path>
                </a:pathLst>
              </a:custGeom>
              <a:solidFill>
                <a:srgbClr val="00B294"/>
              </a:solidFill>
              <a:ln>
                <a:noFill/>
              </a:ln>
              <a:extLst>
                <a:ext uri="{91240B29-F687-4F45-9708-019B960494DF}">
                  <a14:hiddenLine xmlns:a14="http://schemas.microsoft.com/office/drawing/2010/main" w="9525">
                    <a:solidFill>
                      <a:srgbClr val="000000"/>
                    </a:solidFill>
                    <a:round/>
                    <a:headEnd/>
                    <a:tailEnd/>
                  </a14:hiddenLine>
                </a:ext>
              </a:extLst>
            </p:spPr>
            <p:txBody>
              <a:bodyPr lIns="93247" tIns="46623" rIns="93247" bIns="46623"/>
              <a:lstStyle/>
              <a:p>
                <a:pPr defTabSz="914224" eaLnBrk="1" fontAlgn="auto" hangingPunct="1">
                  <a:spcBef>
                    <a:spcPts val="0"/>
                  </a:spcBef>
                  <a:spcAft>
                    <a:spcPts val="0"/>
                  </a:spcAft>
                  <a:defRPr/>
                </a:pPr>
                <a:endParaRPr lang="sl-SI" sz="1836" kern="0" dirty="0">
                  <a:solidFill>
                    <a:sysClr val="windowText" lastClr="000000"/>
                  </a:solidFill>
                  <a:latin typeface="+mn-lt"/>
                </a:endParaRPr>
              </a:p>
            </p:txBody>
          </p:sp>
          <p:sp>
            <p:nvSpPr>
              <p:cNvPr id="33" name="Freeform 11">
                <a:extLst>
                  <a:ext uri="{FF2B5EF4-FFF2-40B4-BE49-F238E27FC236}">
                    <a16:creationId xmlns:a16="http://schemas.microsoft.com/office/drawing/2014/main" id="{AE7B16ED-DFA7-4880-9986-97F1BF69E677}"/>
                  </a:ext>
                </a:extLst>
              </p:cNvPr>
              <p:cNvSpPr>
                <a:spLocks/>
              </p:cNvSpPr>
              <p:nvPr/>
            </p:nvSpPr>
            <p:spPr bwMode="auto">
              <a:xfrm>
                <a:off x="10988993" y="2979044"/>
                <a:ext cx="77104" cy="196840"/>
              </a:xfrm>
              <a:custGeom>
                <a:avLst/>
                <a:gdLst>
                  <a:gd name="T0" fmla="*/ 0 w 60"/>
                  <a:gd name="T1" fmla="*/ 7 h 155"/>
                  <a:gd name="T2" fmla="*/ 24 w 60"/>
                  <a:gd name="T3" fmla="*/ 0 h 155"/>
                  <a:gd name="T4" fmla="*/ 60 w 60"/>
                  <a:gd name="T5" fmla="*/ 155 h 155"/>
                  <a:gd name="T6" fmla="*/ 35 w 60"/>
                  <a:gd name="T7" fmla="*/ 155 h 155"/>
                  <a:gd name="T8" fmla="*/ 0 w 60"/>
                  <a:gd name="T9" fmla="*/ 7 h 155"/>
                </a:gdLst>
                <a:ahLst/>
                <a:cxnLst>
                  <a:cxn ang="0">
                    <a:pos x="T0" y="T1"/>
                  </a:cxn>
                  <a:cxn ang="0">
                    <a:pos x="T2" y="T3"/>
                  </a:cxn>
                  <a:cxn ang="0">
                    <a:pos x="T4" y="T5"/>
                  </a:cxn>
                  <a:cxn ang="0">
                    <a:pos x="T6" y="T7"/>
                  </a:cxn>
                  <a:cxn ang="0">
                    <a:pos x="T8" y="T9"/>
                  </a:cxn>
                </a:cxnLst>
                <a:rect l="0" t="0" r="r" b="b"/>
                <a:pathLst>
                  <a:path w="60" h="155">
                    <a:moveTo>
                      <a:pt x="0" y="7"/>
                    </a:moveTo>
                    <a:cubicBezTo>
                      <a:pt x="8" y="5"/>
                      <a:pt x="16" y="3"/>
                      <a:pt x="24" y="0"/>
                    </a:cubicBezTo>
                    <a:cubicBezTo>
                      <a:pt x="47" y="51"/>
                      <a:pt x="54" y="100"/>
                      <a:pt x="60" y="155"/>
                    </a:cubicBezTo>
                    <a:cubicBezTo>
                      <a:pt x="35" y="155"/>
                      <a:pt x="35" y="155"/>
                      <a:pt x="35" y="155"/>
                    </a:cubicBezTo>
                    <a:cubicBezTo>
                      <a:pt x="29" y="102"/>
                      <a:pt x="23" y="55"/>
                      <a:pt x="0" y="7"/>
                    </a:cubicBezTo>
                    <a:close/>
                  </a:path>
                </a:pathLst>
              </a:custGeom>
              <a:solidFill>
                <a:srgbClr val="969696"/>
              </a:solidFill>
              <a:ln>
                <a:noFill/>
              </a:ln>
              <a:extLst>
                <a:ext uri="{91240B29-F687-4F45-9708-019B960494DF}">
                  <a14:hiddenLine xmlns:a14="http://schemas.microsoft.com/office/drawing/2010/main" w="9525">
                    <a:solidFill>
                      <a:srgbClr val="000000"/>
                    </a:solidFill>
                    <a:round/>
                    <a:headEnd/>
                    <a:tailEnd/>
                  </a14:hiddenLine>
                </a:ext>
              </a:extLst>
            </p:spPr>
            <p:txBody>
              <a:bodyPr lIns="93247" tIns="46623" rIns="93247" bIns="46623"/>
              <a:lstStyle/>
              <a:p>
                <a:pPr defTabSz="914224" eaLnBrk="1" fontAlgn="auto" hangingPunct="1">
                  <a:spcBef>
                    <a:spcPts val="0"/>
                  </a:spcBef>
                  <a:spcAft>
                    <a:spcPts val="0"/>
                  </a:spcAft>
                  <a:defRPr/>
                </a:pPr>
                <a:endParaRPr lang="sl-SI" sz="1836" kern="0" dirty="0">
                  <a:solidFill>
                    <a:sysClr val="windowText" lastClr="000000"/>
                  </a:solidFill>
                  <a:latin typeface="+mn-lt"/>
                </a:endParaRPr>
              </a:p>
            </p:txBody>
          </p:sp>
          <p:sp>
            <p:nvSpPr>
              <p:cNvPr id="34" name="Freeform 12">
                <a:extLst>
                  <a:ext uri="{FF2B5EF4-FFF2-40B4-BE49-F238E27FC236}">
                    <a16:creationId xmlns:a16="http://schemas.microsoft.com/office/drawing/2014/main" id="{CF14B58D-C727-44C7-9805-EA6A1E73F53F}"/>
                  </a:ext>
                </a:extLst>
              </p:cNvPr>
              <p:cNvSpPr>
                <a:spLocks/>
              </p:cNvSpPr>
              <p:nvPr/>
            </p:nvSpPr>
            <p:spPr bwMode="auto">
              <a:xfrm>
                <a:off x="10890684" y="3351495"/>
                <a:ext cx="46263" cy="237367"/>
              </a:xfrm>
              <a:custGeom>
                <a:avLst/>
                <a:gdLst>
                  <a:gd name="T0" fmla="*/ 25 w 29"/>
                  <a:gd name="T1" fmla="*/ 149 h 149"/>
                  <a:gd name="T2" fmla="*/ 4 w 29"/>
                  <a:gd name="T3" fmla="*/ 149 h 149"/>
                  <a:gd name="T4" fmla="*/ 0 w 29"/>
                  <a:gd name="T5" fmla="*/ 0 h 149"/>
                  <a:gd name="T6" fmla="*/ 29 w 29"/>
                  <a:gd name="T7" fmla="*/ 0 h 149"/>
                  <a:gd name="T8" fmla="*/ 25 w 29"/>
                  <a:gd name="T9" fmla="*/ 149 h 149"/>
                </a:gdLst>
                <a:ahLst/>
                <a:cxnLst>
                  <a:cxn ang="0">
                    <a:pos x="T0" y="T1"/>
                  </a:cxn>
                  <a:cxn ang="0">
                    <a:pos x="T2" y="T3"/>
                  </a:cxn>
                  <a:cxn ang="0">
                    <a:pos x="T4" y="T5"/>
                  </a:cxn>
                  <a:cxn ang="0">
                    <a:pos x="T6" y="T7"/>
                  </a:cxn>
                  <a:cxn ang="0">
                    <a:pos x="T8" y="T9"/>
                  </a:cxn>
                </a:cxnLst>
                <a:rect l="0" t="0" r="r" b="b"/>
                <a:pathLst>
                  <a:path w="29" h="149">
                    <a:moveTo>
                      <a:pt x="25" y="149"/>
                    </a:moveTo>
                    <a:lnTo>
                      <a:pt x="4" y="149"/>
                    </a:lnTo>
                    <a:lnTo>
                      <a:pt x="0" y="0"/>
                    </a:lnTo>
                    <a:lnTo>
                      <a:pt x="29" y="0"/>
                    </a:lnTo>
                    <a:lnTo>
                      <a:pt x="25" y="149"/>
                    </a:lnTo>
                    <a:close/>
                  </a:path>
                </a:pathLst>
              </a:custGeom>
              <a:solidFill>
                <a:srgbClr val="FFB900"/>
              </a:solidFill>
              <a:ln>
                <a:noFill/>
              </a:ln>
              <a:extLst>
                <a:ext uri="{91240B29-F687-4F45-9708-019B960494DF}">
                  <a14:hiddenLine xmlns:a14="http://schemas.microsoft.com/office/drawing/2010/main" w="9525">
                    <a:solidFill>
                      <a:srgbClr val="000000"/>
                    </a:solidFill>
                    <a:round/>
                    <a:headEnd/>
                    <a:tailEnd/>
                  </a14:hiddenLine>
                </a:ext>
              </a:extLst>
            </p:spPr>
            <p:txBody>
              <a:bodyPr lIns="93247" tIns="46623" rIns="93247" bIns="46623"/>
              <a:lstStyle/>
              <a:p>
                <a:pPr defTabSz="914224" eaLnBrk="1" fontAlgn="auto" hangingPunct="1">
                  <a:spcBef>
                    <a:spcPts val="0"/>
                  </a:spcBef>
                  <a:spcAft>
                    <a:spcPts val="0"/>
                  </a:spcAft>
                  <a:defRPr/>
                </a:pPr>
                <a:endParaRPr lang="sl-SI" sz="1836" kern="0" dirty="0">
                  <a:solidFill>
                    <a:sysClr val="windowText" lastClr="000000"/>
                  </a:solidFill>
                  <a:latin typeface="+mn-lt"/>
                </a:endParaRPr>
              </a:p>
            </p:txBody>
          </p:sp>
          <p:sp>
            <p:nvSpPr>
              <p:cNvPr id="35" name="Freeform 13">
                <a:extLst>
                  <a:ext uri="{FF2B5EF4-FFF2-40B4-BE49-F238E27FC236}">
                    <a16:creationId xmlns:a16="http://schemas.microsoft.com/office/drawing/2014/main" id="{AC84C770-E6B9-410E-9DAA-E1B95C0C011E}"/>
                  </a:ext>
                </a:extLst>
              </p:cNvPr>
              <p:cNvSpPr>
                <a:spLocks/>
              </p:cNvSpPr>
              <p:nvPr/>
            </p:nvSpPr>
            <p:spPr bwMode="auto">
              <a:xfrm>
                <a:off x="10892612" y="3567634"/>
                <a:ext cx="42407" cy="21228"/>
              </a:xfrm>
              <a:custGeom>
                <a:avLst/>
                <a:gdLst>
                  <a:gd name="T0" fmla="*/ 16 w 33"/>
                  <a:gd name="T1" fmla="*/ 0 h 16"/>
                  <a:gd name="T2" fmla="*/ 0 w 33"/>
                  <a:gd name="T3" fmla="*/ 16 h 16"/>
                  <a:gd name="T4" fmla="*/ 33 w 33"/>
                  <a:gd name="T5" fmla="*/ 16 h 16"/>
                  <a:gd name="T6" fmla="*/ 16 w 33"/>
                  <a:gd name="T7" fmla="*/ 0 h 16"/>
                </a:gdLst>
                <a:ahLst/>
                <a:cxnLst>
                  <a:cxn ang="0">
                    <a:pos x="T0" y="T1"/>
                  </a:cxn>
                  <a:cxn ang="0">
                    <a:pos x="T2" y="T3"/>
                  </a:cxn>
                  <a:cxn ang="0">
                    <a:pos x="T4" y="T5"/>
                  </a:cxn>
                  <a:cxn ang="0">
                    <a:pos x="T6" y="T7"/>
                  </a:cxn>
                </a:cxnLst>
                <a:rect l="0" t="0" r="r" b="b"/>
                <a:pathLst>
                  <a:path w="33" h="16">
                    <a:moveTo>
                      <a:pt x="16" y="0"/>
                    </a:moveTo>
                    <a:cubicBezTo>
                      <a:pt x="7" y="0"/>
                      <a:pt x="0" y="7"/>
                      <a:pt x="0" y="16"/>
                    </a:cubicBezTo>
                    <a:cubicBezTo>
                      <a:pt x="33" y="16"/>
                      <a:pt x="33" y="16"/>
                      <a:pt x="33" y="16"/>
                    </a:cubicBezTo>
                    <a:cubicBezTo>
                      <a:pt x="33" y="7"/>
                      <a:pt x="25" y="0"/>
                      <a:pt x="16" y="0"/>
                    </a:cubicBezTo>
                    <a:close/>
                  </a:path>
                </a:pathLst>
              </a:custGeom>
              <a:solidFill>
                <a:srgbClr val="68217A"/>
              </a:solidFill>
              <a:ln>
                <a:noFill/>
              </a:ln>
              <a:extLst>
                <a:ext uri="{91240B29-F687-4F45-9708-019B960494DF}">
                  <a14:hiddenLine xmlns:a14="http://schemas.microsoft.com/office/drawing/2010/main" w="9525">
                    <a:solidFill>
                      <a:srgbClr val="000000"/>
                    </a:solidFill>
                    <a:round/>
                    <a:headEnd/>
                    <a:tailEnd/>
                  </a14:hiddenLine>
                </a:ext>
              </a:extLst>
            </p:spPr>
            <p:txBody>
              <a:bodyPr lIns="93247" tIns="46623" rIns="93247" bIns="46623"/>
              <a:lstStyle/>
              <a:p>
                <a:pPr defTabSz="914224" eaLnBrk="1" fontAlgn="auto" hangingPunct="1">
                  <a:spcBef>
                    <a:spcPts val="0"/>
                  </a:spcBef>
                  <a:spcAft>
                    <a:spcPts val="0"/>
                  </a:spcAft>
                  <a:defRPr/>
                </a:pPr>
                <a:endParaRPr lang="sl-SI" sz="1836" kern="0" dirty="0">
                  <a:solidFill>
                    <a:sysClr val="windowText" lastClr="000000"/>
                  </a:solidFill>
                  <a:latin typeface="+mn-lt"/>
                </a:endParaRPr>
              </a:p>
            </p:txBody>
          </p:sp>
          <p:sp>
            <p:nvSpPr>
              <p:cNvPr id="36" name="Freeform 14">
                <a:extLst>
                  <a:ext uri="{FF2B5EF4-FFF2-40B4-BE49-F238E27FC236}">
                    <a16:creationId xmlns:a16="http://schemas.microsoft.com/office/drawing/2014/main" id="{7BD41242-6C11-435F-9C8E-584A6ED568F8}"/>
                  </a:ext>
                </a:extLst>
              </p:cNvPr>
              <p:cNvSpPr>
                <a:spLocks/>
              </p:cNvSpPr>
              <p:nvPr/>
            </p:nvSpPr>
            <p:spPr bwMode="auto">
              <a:xfrm>
                <a:off x="10944657" y="3351495"/>
                <a:ext cx="44336" cy="237367"/>
              </a:xfrm>
              <a:custGeom>
                <a:avLst/>
                <a:gdLst>
                  <a:gd name="T0" fmla="*/ 4 w 28"/>
                  <a:gd name="T1" fmla="*/ 149 h 149"/>
                  <a:gd name="T2" fmla="*/ 24 w 28"/>
                  <a:gd name="T3" fmla="*/ 149 h 149"/>
                  <a:gd name="T4" fmla="*/ 28 w 28"/>
                  <a:gd name="T5" fmla="*/ 0 h 149"/>
                  <a:gd name="T6" fmla="*/ 0 w 28"/>
                  <a:gd name="T7" fmla="*/ 0 h 149"/>
                  <a:gd name="T8" fmla="*/ 4 w 28"/>
                  <a:gd name="T9" fmla="*/ 149 h 149"/>
                </a:gdLst>
                <a:ahLst/>
                <a:cxnLst>
                  <a:cxn ang="0">
                    <a:pos x="T0" y="T1"/>
                  </a:cxn>
                  <a:cxn ang="0">
                    <a:pos x="T2" y="T3"/>
                  </a:cxn>
                  <a:cxn ang="0">
                    <a:pos x="T4" y="T5"/>
                  </a:cxn>
                  <a:cxn ang="0">
                    <a:pos x="T6" y="T7"/>
                  </a:cxn>
                  <a:cxn ang="0">
                    <a:pos x="T8" y="T9"/>
                  </a:cxn>
                </a:cxnLst>
                <a:rect l="0" t="0" r="r" b="b"/>
                <a:pathLst>
                  <a:path w="28" h="149">
                    <a:moveTo>
                      <a:pt x="4" y="149"/>
                    </a:moveTo>
                    <a:lnTo>
                      <a:pt x="24" y="149"/>
                    </a:lnTo>
                    <a:lnTo>
                      <a:pt x="28" y="0"/>
                    </a:lnTo>
                    <a:lnTo>
                      <a:pt x="0" y="0"/>
                    </a:lnTo>
                    <a:lnTo>
                      <a:pt x="4" y="149"/>
                    </a:lnTo>
                    <a:close/>
                  </a:path>
                </a:pathLst>
              </a:custGeom>
              <a:solidFill>
                <a:srgbClr val="FFB900"/>
              </a:solidFill>
              <a:ln>
                <a:noFill/>
              </a:ln>
              <a:extLst>
                <a:ext uri="{91240B29-F687-4F45-9708-019B960494DF}">
                  <a14:hiddenLine xmlns:a14="http://schemas.microsoft.com/office/drawing/2010/main" w="9525">
                    <a:solidFill>
                      <a:srgbClr val="000000"/>
                    </a:solidFill>
                    <a:round/>
                    <a:headEnd/>
                    <a:tailEnd/>
                  </a14:hiddenLine>
                </a:ext>
              </a:extLst>
            </p:spPr>
            <p:txBody>
              <a:bodyPr lIns="93247" tIns="46623" rIns="93247" bIns="46623"/>
              <a:lstStyle/>
              <a:p>
                <a:pPr defTabSz="914224" eaLnBrk="1" fontAlgn="auto" hangingPunct="1">
                  <a:spcBef>
                    <a:spcPts val="0"/>
                  </a:spcBef>
                  <a:spcAft>
                    <a:spcPts val="0"/>
                  </a:spcAft>
                  <a:defRPr/>
                </a:pPr>
                <a:endParaRPr lang="sl-SI" sz="1836" kern="0" dirty="0">
                  <a:solidFill>
                    <a:sysClr val="windowText" lastClr="000000"/>
                  </a:solidFill>
                  <a:latin typeface="+mn-lt"/>
                </a:endParaRPr>
              </a:p>
            </p:txBody>
          </p:sp>
          <p:sp>
            <p:nvSpPr>
              <p:cNvPr id="37" name="Freeform 15">
                <a:extLst>
                  <a:ext uri="{FF2B5EF4-FFF2-40B4-BE49-F238E27FC236}">
                    <a16:creationId xmlns:a16="http://schemas.microsoft.com/office/drawing/2014/main" id="{5C3715F1-27BD-4BB9-BA9D-FC9473D1C239}"/>
                  </a:ext>
                </a:extLst>
              </p:cNvPr>
              <p:cNvSpPr>
                <a:spLocks/>
              </p:cNvSpPr>
              <p:nvPr/>
            </p:nvSpPr>
            <p:spPr bwMode="auto">
              <a:xfrm>
                <a:off x="10944657" y="3567634"/>
                <a:ext cx="44336" cy="21228"/>
              </a:xfrm>
              <a:custGeom>
                <a:avLst/>
                <a:gdLst>
                  <a:gd name="T0" fmla="*/ 16 w 33"/>
                  <a:gd name="T1" fmla="*/ 0 h 16"/>
                  <a:gd name="T2" fmla="*/ 33 w 33"/>
                  <a:gd name="T3" fmla="*/ 16 h 16"/>
                  <a:gd name="T4" fmla="*/ 0 w 33"/>
                  <a:gd name="T5" fmla="*/ 16 h 16"/>
                  <a:gd name="T6" fmla="*/ 16 w 33"/>
                  <a:gd name="T7" fmla="*/ 0 h 16"/>
                </a:gdLst>
                <a:ahLst/>
                <a:cxnLst>
                  <a:cxn ang="0">
                    <a:pos x="T0" y="T1"/>
                  </a:cxn>
                  <a:cxn ang="0">
                    <a:pos x="T2" y="T3"/>
                  </a:cxn>
                  <a:cxn ang="0">
                    <a:pos x="T4" y="T5"/>
                  </a:cxn>
                  <a:cxn ang="0">
                    <a:pos x="T6" y="T7"/>
                  </a:cxn>
                </a:cxnLst>
                <a:rect l="0" t="0" r="r" b="b"/>
                <a:pathLst>
                  <a:path w="33" h="16">
                    <a:moveTo>
                      <a:pt x="16" y="0"/>
                    </a:moveTo>
                    <a:cubicBezTo>
                      <a:pt x="25" y="0"/>
                      <a:pt x="33" y="7"/>
                      <a:pt x="33" y="16"/>
                    </a:cubicBezTo>
                    <a:cubicBezTo>
                      <a:pt x="0" y="16"/>
                      <a:pt x="0" y="16"/>
                      <a:pt x="0" y="16"/>
                    </a:cubicBezTo>
                    <a:cubicBezTo>
                      <a:pt x="0" y="7"/>
                      <a:pt x="7" y="0"/>
                      <a:pt x="16" y="0"/>
                    </a:cubicBezTo>
                    <a:close/>
                  </a:path>
                </a:pathLst>
              </a:custGeom>
              <a:solidFill>
                <a:srgbClr val="68217A"/>
              </a:solidFill>
              <a:ln>
                <a:noFill/>
              </a:ln>
              <a:extLst>
                <a:ext uri="{91240B29-F687-4F45-9708-019B960494DF}">
                  <a14:hiddenLine xmlns:a14="http://schemas.microsoft.com/office/drawing/2010/main" w="9525">
                    <a:solidFill>
                      <a:srgbClr val="000000"/>
                    </a:solidFill>
                    <a:round/>
                    <a:headEnd/>
                    <a:tailEnd/>
                  </a14:hiddenLine>
                </a:ext>
              </a:extLst>
            </p:spPr>
            <p:txBody>
              <a:bodyPr lIns="93247" tIns="46623" rIns="93247" bIns="46623"/>
              <a:lstStyle/>
              <a:p>
                <a:pPr defTabSz="914224" eaLnBrk="1" fontAlgn="auto" hangingPunct="1">
                  <a:spcBef>
                    <a:spcPts val="0"/>
                  </a:spcBef>
                  <a:spcAft>
                    <a:spcPts val="0"/>
                  </a:spcAft>
                  <a:defRPr/>
                </a:pPr>
                <a:endParaRPr lang="sl-SI" sz="1836" kern="0" dirty="0">
                  <a:solidFill>
                    <a:sysClr val="windowText" lastClr="000000"/>
                  </a:solidFill>
                  <a:latin typeface="+mn-lt"/>
                </a:endParaRPr>
              </a:p>
            </p:txBody>
          </p:sp>
          <p:sp>
            <p:nvSpPr>
              <p:cNvPr id="38" name="Freeform 16">
                <a:extLst>
                  <a:ext uri="{FF2B5EF4-FFF2-40B4-BE49-F238E27FC236}">
                    <a16:creationId xmlns:a16="http://schemas.microsoft.com/office/drawing/2014/main" id="{0E3AE3E0-C722-4BD4-8E19-7CEEC39B4661}"/>
                  </a:ext>
                </a:extLst>
              </p:cNvPr>
              <p:cNvSpPr>
                <a:spLocks/>
              </p:cNvSpPr>
              <p:nvPr/>
            </p:nvSpPr>
            <p:spPr bwMode="auto">
              <a:xfrm>
                <a:off x="11037182" y="3175884"/>
                <a:ext cx="23131" cy="25087"/>
              </a:xfrm>
              <a:custGeom>
                <a:avLst/>
                <a:gdLst>
                  <a:gd name="T0" fmla="*/ 0 w 18"/>
                  <a:gd name="T1" fmla="*/ 0 h 20"/>
                  <a:gd name="T2" fmla="*/ 0 w 18"/>
                  <a:gd name="T3" fmla="*/ 11 h 20"/>
                  <a:gd name="T4" fmla="*/ 9 w 18"/>
                  <a:gd name="T5" fmla="*/ 20 h 20"/>
                  <a:gd name="T6" fmla="*/ 18 w 18"/>
                  <a:gd name="T7" fmla="*/ 11 h 20"/>
                  <a:gd name="T8" fmla="*/ 18 w 18"/>
                  <a:gd name="T9" fmla="*/ 0 h 20"/>
                  <a:gd name="T10" fmla="*/ 0 w 18"/>
                  <a:gd name="T11" fmla="*/ 0 h 20"/>
                </a:gdLst>
                <a:ahLst/>
                <a:cxnLst>
                  <a:cxn ang="0">
                    <a:pos x="T0" y="T1"/>
                  </a:cxn>
                  <a:cxn ang="0">
                    <a:pos x="T2" y="T3"/>
                  </a:cxn>
                  <a:cxn ang="0">
                    <a:pos x="T4" y="T5"/>
                  </a:cxn>
                  <a:cxn ang="0">
                    <a:pos x="T6" y="T7"/>
                  </a:cxn>
                  <a:cxn ang="0">
                    <a:pos x="T8" y="T9"/>
                  </a:cxn>
                  <a:cxn ang="0">
                    <a:pos x="T10" y="T11"/>
                  </a:cxn>
                </a:cxnLst>
                <a:rect l="0" t="0" r="r" b="b"/>
                <a:pathLst>
                  <a:path w="18" h="20">
                    <a:moveTo>
                      <a:pt x="0" y="0"/>
                    </a:moveTo>
                    <a:cubicBezTo>
                      <a:pt x="0" y="11"/>
                      <a:pt x="0" y="11"/>
                      <a:pt x="0" y="11"/>
                    </a:cubicBezTo>
                    <a:cubicBezTo>
                      <a:pt x="0" y="16"/>
                      <a:pt x="4" y="20"/>
                      <a:pt x="9" y="20"/>
                    </a:cubicBezTo>
                    <a:cubicBezTo>
                      <a:pt x="14" y="20"/>
                      <a:pt x="18" y="16"/>
                      <a:pt x="18" y="11"/>
                    </a:cubicBezTo>
                    <a:cubicBezTo>
                      <a:pt x="18" y="0"/>
                      <a:pt x="18" y="0"/>
                      <a:pt x="18" y="0"/>
                    </a:cubicBezTo>
                    <a:lnTo>
                      <a:pt x="0" y="0"/>
                    </a:lnTo>
                    <a:close/>
                  </a:path>
                </a:pathLst>
              </a:custGeom>
              <a:solidFill>
                <a:srgbClr val="FFB900"/>
              </a:solidFill>
              <a:ln>
                <a:noFill/>
              </a:ln>
              <a:extLst>
                <a:ext uri="{91240B29-F687-4F45-9708-019B960494DF}">
                  <a14:hiddenLine xmlns:a14="http://schemas.microsoft.com/office/drawing/2010/main" w="9525">
                    <a:solidFill>
                      <a:srgbClr val="000000"/>
                    </a:solidFill>
                    <a:round/>
                    <a:headEnd/>
                    <a:tailEnd/>
                  </a14:hiddenLine>
                </a:ext>
              </a:extLst>
            </p:spPr>
            <p:txBody>
              <a:bodyPr lIns="93247" tIns="46623" rIns="93247" bIns="46623"/>
              <a:lstStyle/>
              <a:p>
                <a:pPr defTabSz="914224" eaLnBrk="1" fontAlgn="auto" hangingPunct="1">
                  <a:spcBef>
                    <a:spcPts val="0"/>
                  </a:spcBef>
                  <a:spcAft>
                    <a:spcPts val="0"/>
                  </a:spcAft>
                  <a:defRPr/>
                </a:pPr>
                <a:endParaRPr lang="sl-SI" sz="1836" kern="0" dirty="0">
                  <a:solidFill>
                    <a:sysClr val="windowText" lastClr="000000"/>
                  </a:solidFill>
                  <a:latin typeface="+mn-lt"/>
                </a:endParaRPr>
              </a:p>
            </p:txBody>
          </p:sp>
          <p:sp>
            <p:nvSpPr>
              <p:cNvPr id="39" name="Freeform 17">
                <a:extLst>
                  <a:ext uri="{FF2B5EF4-FFF2-40B4-BE49-F238E27FC236}">
                    <a16:creationId xmlns:a16="http://schemas.microsoft.com/office/drawing/2014/main" id="{46DBCEB2-3C45-4FE7-B205-04AF7793156F}"/>
                  </a:ext>
                </a:extLst>
              </p:cNvPr>
              <p:cNvSpPr>
                <a:spLocks/>
              </p:cNvSpPr>
              <p:nvPr/>
            </p:nvSpPr>
            <p:spPr bwMode="auto">
              <a:xfrm>
                <a:off x="10809724" y="2979044"/>
                <a:ext cx="77104" cy="196840"/>
              </a:xfrm>
              <a:custGeom>
                <a:avLst/>
                <a:gdLst>
                  <a:gd name="T0" fmla="*/ 61 w 61"/>
                  <a:gd name="T1" fmla="*/ 7 h 155"/>
                  <a:gd name="T2" fmla="*/ 36 w 61"/>
                  <a:gd name="T3" fmla="*/ 0 h 155"/>
                  <a:gd name="T4" fmla="*/ 0 w 61"/>
                  <a:gd name="T5" fmla="*/ 155 h 155"/>
                  <a:gd name="T6" fmla="*/ 25 w 61"/>
                  <a:gd name="T7" fmla="*/ 155 h 155"/>
                  <a:gd name="T8" fmla="*/ 61 w 61"/>
                  <a:gd name="T9" fmla="*/ 7 h 155"/>
                </a:gdLst>
                <a:ahLst/>
                <a:cxnLst>
                  <a:cxn ang="0">
                    <a:pos x="T0" y="T1"/>
                  </a:cxn>
                  <a:cxn ang="0">
                    <a:pos x="T2" y="T3"/>
                  </a:cxn>
                  <a:cxn ang="0">
                    <a:pos x="T4" y="T5"/>
                  </a:cxn>
                  <a:cxn ang="0">
                    <a:pos x="T6" y="T7"/>
                  </a:cxn>
                  <a:cxn ang="0">
                    <a:pos x="T8" y="T9"/>
                  </a:cxn>
                </a:cxnLst>
                <a:rect l="0" t="0" r="r" b="b"/>
                <a:pathLst>
                  <a:path w="61" h="155">
                    <a:moveTo>
                      <a:pt x="61" y="7"/>
                    </a:moveTo>
                    <a:cubicBezTo>
                      <a:pt x="53" y="5"/>
                      <a:pt x="44" y="3"/>
                      <a:pt x="36" y="0"/>
                    </a:cubicBezTo>
                    <a:cubicBezTo>
                      <a:pt x="12" y="51"/>
                      <a:pt x="5" y="100"/>
                      <a:pt x="0" y="155"/>
                    </a:cubicBezTo>
                    <a:cubicBezTo>
                      <a:pt x="25" y="155"/>
                      <a:pt x="25" y="155"/>
                      <a:pt x="25" y="155"/>
                    </a:cubicBezTo>
                    <a:cubicBezTo>
                      <a:pt x="31" y="102"/>
                      <a:pt x="38" y="55"/>
                      <a:pt x="61" y="7"/>
                    </a:cubicBezTo>
                    <a:close/>
                  </a:path>
                </a:pathLst>
              </a:custGeom>
              <a:solidFill>
                <a:srgbClr val="969696"/>
              </a:solidFill>
              <a:ln>
                <a:noFill/>
              </a:ln>
              <a:extLst>
                <a:ext uri="{91240B29-F687-4F45-9708-019B960494DF}">
                  <a14:hiddenLine xmlns:a14="http://schemas.microsoft.com/office/drawing/2010/main" w="9525">
                    <a:solidFill>
                      <a:srgbClr val="000000"/>
                    </a:solidFill>
                    <a:round/>
                    <a:headEnd/>
                    <a:tailEnd/>
                  </a14:hiddenLine>
                </a:ext>
              </a:extLst>
            </p:spPr>
            <p:txBody>
              <a:bodyPr lIns="93247" tIns="46623" rIns="93247" bIns="46623"/>
              <a:lstStyle/>
              <a:p>
                <a:pPr defTabSz="914224" eaLnBrk="1" fontAlgn="auto" hangingPunct="1">
                  <a:spcBef>
                    <a:spcPts val="0"/>
                  </a:spcBef>
                  <a:spcAft>
                    <a:spcPts val="0"/>
                  </a:spcAft>
                  <a:defRPr/>
                </a:pPr>
                <a:endParaRPr lang="sl-SI" sz="1836" kern="0" dirty="0">
                  <a:solidFill>
                    <a:sysClr val="windowText" lastClr="000000"/>
                  </a:solidFill>
                  <a:latin typeface="+mn-lt"/>
                </a:endParaRPr>
              </a:p>
            </p:txBody>
          </p:sp>
          <p:sp>
            <p:nvSpPr>
              <p:cNvPr id="40" name="Freeform 18">
                <a:extLst>
                  <a:ext uri="{FF2B5EF4-FFF2-40B4-BE49-F238E27FC236}">
                    <a16:creationId xmlns:a16="http://schemas.microsoft.com/office/drawing/2014/main" id="{B5EB38F9-3DF2-4BCA-9756-B2703DE6992A}"/>
                  </a:ext>
                </a:extLst>
              </p:cNvPr>
              <p:cNvSpPr>
                <a:spLocks/>
              </p:cNvSpPr>
              <p:nvPr/>
            </p:nvSpPr>
            <p:spPr bwMode="auto">
              <a:xfrm>
                <a:off x="10813579" y="3175884"/>
                <a:ext cx="23131" cy="25087"/>
              </a:xfrm>
              <a:custGeom>
                <a:avLst/>
                <a:gdLst>
                  <a:gd name="T0" fmla="*/ 19 w 19"/>
                  <a:gd name="T1" fmla="*/ 0 h 20"/>
                  <a:gd name="T2" fmla="*/ 19 w 19"/>
                  <a:gd name="T3" fmla="*/ 11 h 20"/>
                  <a:gd name="T4" fmla="*/ 10 w 19"/>
                  <a:gd name="T5" fmla="*/ 20 h 20"/>
                  <a:gd name="T6" fmla="*/ 0 w 19"/>
                  <a:gd name="T7" fmla="*/ 11 h 20"/>
                  <a:gd name="T8" fmla="*/ 0 w 19"/>
                  <a:gd name="T9" fmla="*/ 0 h 20"/>
                  <a:gd name="T10" fmla="*/ 19 w 19"/>
                  <a:gd name="T11" fmla="*/ 0 h 20"/>
                </a:gdLst>
                <a:ahLst/>
                <a:cxnLst>
                  <a:cxn ang="0">
                    <a:pos x="T0" y="T1"/>
                  </a:cxn>
                  <a:cxn ang="0">
                    <a:pos x="T2" y="T3"/>
                  </a:cxn>
                  <a:cxn ang="0">
                    <a:pos x="T4" y="T5"/>
                  </a:cxn>
                  <a:cxn ang="0">
                    <a:pos x="T6" y="T7"/>
                  </a:cxn>
                  <a:cxn ang="0">
                    <a:pos x="T8" y="T9"/>
                  </a:cxn>
                  <a:cxn ang="0">
                    <a:pos x="T10" y="T11"/>
                  </a:cxn>
                </a:cxnLst>
                <a:rect l="0" t="0" r="r" b="b"/>
                <a:pathLst>
                  <a:path w="19" h="20">
                    <a:moveTo>
                      <a:pt x="19" y="0"/>
                    </a:moveTo>
                    <a:cubicBezTo>
                      <a:pt x="19" y="11"/>
                      <a:pt x="19" y="11"/>
                      <a:pt x="19" y="11"/>
                    </a:cubicBezTo>
                    <a:cubicBezTo>
                      <a:pt x="19" y="16"/>
                      <a:pt x="15" y="20"/>
                      <a:pt x="10" y="20"/>
                    </a:cubicBezTo>
                    <a:cubicBezTo>
                      <a:pt x="4" y="20"/>
                      <a:pt x="0" y="16"/>
                      <a:pt x="0" y="11"/>
                    </a:cubicBezTo>
                    <a:cubicBezTo>
                      <a:pt x="0" y="0"/>
                      <a:pt x="0" y="0"/>
                      <a:pt x="0" y="0"/>
                    </a:cubicBezTo>
                    <a:lnTo>
                      <a:pt x="19" y="0"/>
                    </a:lnTo>
                    <a:close/>
                  </a:path>
                </a:pathLst>
              </a:custGeom>
              <a:solidFill>
                <a:srgbClr val="FFB900"/>
              </a:solidFill>
              <a:ln>
                <a:noFill/>
              </a:ln>
              <a:extLst>
                <a:ext uri="{91240B29-F687-4F45-9708-019B960494DF}">
                  <a14:hiddenLine xmlns:a14="http://schemas.microsoft.com/office/drawing/2010/main" w="9525">
                    <a:solidFill>
                      <a:srgbClr val="000000"/>
                    </a:solidFill>
                    <a:round/>
                    <a:headEnd/>
                    <a:tailEnd/>
                  </a14:hiddenLine>
                </a:ext>
              </a:extLst>
            </p:spPr>
            <p:txBody>
              <a:bodyPr lIns="93247" tIns="46623" rIns="93247" bIns="46623"/>
              <a:lstStyle/>
              <a:p>
                <a:pPr defTabSz="914224" eaLnBrk="1" fontAlgn="auto" hangingPunct="1">
                  <a:spcBef>
                    <a:spcPts val="0"/>
                  </a:spcBef>
                  <a:spcAft>
                    <a:spcPts val="0"/>
                  </a:spcAft>
                  <a:defRPr/>
                </a:pPr>
                <a:endParaRPr lang="sl-SI" sz="1836" kern="0" dirty="0">
                  <a:solidFill>
                    <a:sysClr val="windowText" lastClr="000000"/>
                  </a:solidFill>
                  <a:latin typeface="+mn-lt"/>
                </a:endParaRPr>
              </a:p>
            </p:txBody>
          </p:sp>
          <p:sp>
            <p:nvSpPr>
              <p:cNvPr id="41" name="Freeform 19">
                <a:extLst>
                  <a:ext uri="{FF2B5EF4-FFF2-40B4-BE49-F238E27FC236}">
                    <a16:creationId xmlns:a16="http://schemas.microsoft.com/office/drawing/2014/main" id="{1E69F700-F74C-44C6-94D6-D479B76B8886}"/>
                  </a:ext>
                </a:extLst>
              </p:cNvPr>
              <p:cNvSpPr>
                <a:spLocks/>
              </p:cNvSpPr>
              <p:nvPr/>
            </p:nvSpPr>
            <p:spPr bwMode="auto">
              <a:xfrm>
                <a:off x="10855987" y="2975184"/>
                <a:ext cx="163848" cy="250875"/>
              </a:xfrm>
              <a:custGeom>
                <a:avLst/>
                <a:gdLst>
                  <a:gd name="T0" fmla="*/ 66 w 103"/>
                  <a:gd name="T1" fmla="*/ 0 h 159"/>
                  <a:gd name="T2" fmla="*/ 51 w 103"/>
                  <a:gd name="T3" fmla="*/ 115 h 159"/>
                  <a:gd name="T4" fmla="*/ 37 w 103"/>
                  <a:gd name="T5" fmla="*/ 0 h 159"/>
                  <a:gd name="T6" fmla="*/ 0 w 103"/>
                  <a:gd name="T7" fmla="*/ 3 h 159"/>
                  <a:gd name="T8" fmla="*/ 7 w 103"/>
                  <a:gd name="T9" fmla="*/ 159 h 159"/>
                  <a:gd name="T10" fmla="*/ 95 w 103"/>
                  <a:gd name="T11" fmla="*/ 159 h 159"/>
                  <a:gd name="T12" fmla="*/ 103 w 103"/>
                  <a:gd name="T13" fmla="*/ 3 h 159"/>
                  <a:gd name="T14" fmla="*/ 66 w 103"/>
                  <a:gd name="T15" fmla="*/ 0 h 159"/>
                </a:gdLst>
                <a:ahLst/>
                <a:cxnLst>
                  <a:cxn ang="0">
                    <a:pos x="T0" y="T1"/>
                  </a:cxn>
                  <a:cxn ang="0">
                    <a:pos x="T2" y="T3"/>
                  </a:cxn>
                  <a:cxn ang="0">
                    <a:pos x="T4" y="T5"/>
                  </a:cxn>
                  <a:cxn ang="0">
                    <a:pos x="T6" y="T7"/>
                  </a:cxn>
                  <a:cxn ang="0">
                    <a:pos x="T8" y="T9"/>
                  </a:cxn>
                  <a:cxn ang="0">
                    <a:pos x="T10" y="T11"/>
                  </a:cxn>
                  <a:cxn ang="0">
                    <a:pos x="T12" y="T13"/>
                  </a:cxn>
                  <a:cxn ang="0">
                    <a:pos x="T14" y="T15"/>
                  </a:cxn>
                </a:cxnLst>
                <a:rect l="0" t="0" r="r" b="b"/>
                <a:pathLst>
                  <a:path w="103" h="159">
                    <a:moveTo>
                      <a:pt x="66" y="0"/>
                    </a:moveTo>
                    <a:lnTo>
                      <a:pt x="51" y="115"/>
                    </a:lnTo>
                    <a:lnTo>
                      <a:pt x="37" y="0"/>
                    </a:lnTo>
                    <a:lnTo>
                      <a:pt x="0" y="3"/>
                    </a:lnTo>
                    <a:lnTo>
                      <a:pt x="7" y="159"/>
                    </a:lnTo>
                    <a:lnTo>
                      <a:pt x="95" y="159"/>
                    </a:lnTo>
                    <a:lnTo>
                      <a:pt x="103" y="3"/>
                    </a:lnTo>
                    <a:lnTo>
                      <a:pt x="66" y="0"/>
                    </a:lnTo>
                    <a:close/>
                  </a:path>
                </a:pathLst>
              </a:custGeom>
              <a:solidFill>
                <a:srgbClr val="969696"/>
              </a:solidFill>
              <a:ln>
                <a:noFill/>
              </a:ln>
              <a:extLst>
                <a:ext uri="{91240B29-F687-4F45-9708-019B960494DF}">
                  <a14:hiddenLine xmlns:a14="http://schemas.microsoft.com/office/drawing/2010/main" w="9525">
                    <a:solidFill>
                      <a:srgbClr val="000000"/>
                    </a:solidFill>
                    <a:round/>
                    <a:headEnd/>
                    <a:tailEnd/>
                  </a14:hiddenLine>
                </a:ext>
              </a:extLst>
            </p:spPr>
            <p:txBody>
              <a:bodyPr lIns="93247" tIns="46623" rIns="93247" bIns="46623"/>
              <a:lstStyle/>
              <a:p>
                <a:pPr defTabSz="914224" eaLnBrk="1" fontAlgn="auto" hangingPunct="1">
                  <a:spcBef>
                    <a:spcPts val="0"/>
                  </a:spcBef>
                  <a:spcAft>
                    <a:spcPts val="0"/>
                  </a:spcAft>
                  <a:defRPr/>
                </a:pPr>
                <a:endParaRPr lang="sl-SI" sz="1836" kern="0" dirty="0">
                  <a:solidFill>
                    <a:sysClr val="windowText" lastClr="000000"/>
                  </a:solidFill>
                  <a:latin typeface="+mn-lt"/>
                </a:endParaRPr>
              </a:p>
            </p:txBody>
          </p:sp>
          <p:sp>
            <p:nvSpPr>
              <p:cNvPr id="42" name="Freeform 20">
                <a:extLst>
                  <a:ext uri="{FF2B5EF4-FFF2-40B4-BE49-F238E27FC236}">
                    <a16:creationId xmlns:a16="http://schemas.microsoft.com/office/drawing/2014/main" id="{7705ECE6-C880-4BCA-944F-A2FFF9822CB5}"/>
                  </a:ext>
                </a:extLst>
              </p:cNvPr>
              <p:cNvSpPr>
                <a:spLocks/>
              </p:cNvSpPr>
              <p:nvPr/>
            </p:nvSpPr>
            <p:spPr bwMode="auto">
              <a:xfrm>
                <a:off x="10975499" y="2884482"/>
                <a:ext cx="0" cy="0"/>
              </a:xfrm>
              <a:custGeom>
                <a:avLst/>
                <a:gdLst>
                  <a:gd name="T0" fmla="*/ 1 w 1"/>
                  <a:gd name="T1" fmla="*/ 0 w 1"/>
                  <a:gd name="T2" fmla="*/ 1 w 1"/>
                </a:gdLst>
                <a:ahLst/>
                <a:cxnLst>
                  <a:cxn ang="0">
                    <a:pos x="T0" y="0"/>
                  </a:cxn>
                  <a:cxn ang="0">
                    <a:pos x="T1" y="0"/>
                  </a:cxn>
                  <a:cxn ang="0">
                    <a:pos x="T2" y="0"/>
                  </a:cxn>
                </a:cxnLst>
                <a:rect l="0" t="0" r="r" b="b"/>
                <a:pathLst>
                  <a:path w="1">
                    <a:moveTo>
                      <a:pt x="1" y="0"/>
                    </a:moveTo>
                    <a:cubicBezTo>
                      <a:pt x="1" y="0"/>
                      <a:pt x="0" y="0"/>
                      <a:pt x="0" y="0"/>
                    </a:cubicBezTo>
                    <a:cubicBezTo>
                      <a:pt x="0" y="0"/>
                      <a:pt x="1" y="0"/>
                      <a:pt x="1" y="0"/>
                    </a:cubicBezTo>
                    <a:close/>
                  </a:path>
                </a:pathLst>
              </a:custGeom>
              <a:solidFill>
                <a:srgbClr val="FFD60A"/>
              </a:solidFill>
              <a:ln>
                <a:noFill/>
              </a:ln>
              <a:extLst>
                <a:ext uri="{91240B29-F687-4F45-9708-019B960494DF}">
                  <a14:hiddenLine xmlns:a14="http://schemas.microsoft.com/office/drawing/2010/main" w="9525">
                    <a:solidFill>
                      <a:srgbClr val="000000"/>
                    </a:solidFill>
                    <a:round/>
                    <a:headEnd/>
                    <a:tailEnd/>
                  </a14:hiddenLine>
                </a:ext>
              </a:extLst>
            </p:spPr>
            <p:txBody>
              <a:bodyPr lIns="93247" tIns="46623" rIns="93247" bIns="46623"/>
              <a:lstStyle/>
              <a:p>
                <a:pPr defTabSz="914224" eaLnBrk="1" fontAlgn="auto" hangingPunct="1">
                  <a:spcBef>
                    <a:spcPts val="0"/>
                  </a:spcBef>
                  <a:spcAft>
                    <a:spcPts val="0"/>
                  </a:spcAft>
                  <a:defRPr/>
                </a:pPr>
                <a:endParaRPr lang="sl-SI" sz="1836" kern="0" dirty="0">
                  <a:solidFill>
                    <a:sysClr val="windowText" lastClr="000000"/>
                  </a:solidFill>
                  <a:latin typeface="+mn-lt"/>
                </a:endParaRPr>
              </a:p>
            </p:txBody>
          </p:sp>
          <p:sp>
            <p:nvSpPr>
              <p:cNvPr id="43" name="Freeform 21">
                <a:extLst>
                  <a:ext uri="{FF2B5EF4-FFF2-40B4-BE49-F238E27FC236}">
                    <a16:creationId xmlns:a16="http://schemas.microsoft.com/office/drawing/2014/main" id="{A4F08BBB-1A1B-4462-8E98-E9992954A7B7}"/>
                  </a:ext>
                </a:extLst>
              </p:cNvPr>
              <p:cNvSpPr>
                <a:spLocks/>
              </p:cNvSpPr>
              <p:nvPr/>
            </p:nvSpPr>
            <p:spPr bwMode="auto">
              <a:xfrm>
                <a:off x="10975499" y="2882553"/>
                <a:ext cx="0" cy="0"/>
              </a:xfrm>
              <a:custGeom>
                <a:avLst/>
                <a:gdLst/>
                <a:ahLst/>
                <a:cxnLst>
                  <a:cxn ang="0">
                    <a:pos x="0" y="0"/>
                  </a:cxn>
                  <a:cxn ang="0">
                    <a:pos x="0" y="0"/>
                  </a:cxn>
                  <a:cxn ang="0">
                    <a:pos x="0" y="0"/>
                  </a:cxn>
                </a:cxnLst>
                <a:rect l="0" t="0" r="r" b="b"/>
                <a:pathLst>
                  <a:path>
                    <a:moveTo>
                      <a:pt x="0" y="0"/>
                    </a:moveTo>
                    <a:cubicBezTo>
                      <a:pt x="0" y="0"/>
                      <a:pt x="0" y="0"/>
                      <a:pt x="0" y="0"/>
                    </a:cubicBezTo>
                    <a:cubicBezTo>
                      <a:pt x="0" y="0"/>
                      <a:pt x="0" y="0"/>
                      <a:pt x="0" y="0"/>
                    </a:cubicBezTo>
                    <a:close/>
                  </a:path>
                </a:pathLst>
              </a:custGeom>
              <a:solidFill>
                <a:srgbClr val="FFD60A"/>
              </a:solidFill>
              <a:ln>
                <a:noFill/>
              </a:ln>
              <a:extLst>
                <a:ext uri="{91240B29-F687-4F45-9708-019B960494DF}">
                  <a14:hiddenLine xmlns:a14="http://schemas.microsoft.com/office/drawing/2010/main" w="9525">
                    <a:solidFill>
                      <a:srgbClr val="000000"/>
                    </a:solidFill>
                    <a:round/>
                    <a:headEnd/>
                    <a:tailEnd/>
                  </a14:hiddenLine>
                </a:ext>
              </a:extLst>
            </p:spPr>
            <p:txBody>
              <a:bodyPr lIns="93247" tIns="46623" rIns="93247" bIns="46623"/>
              <a:lstStyle/>
              <a:p>
                <a:pPr defTabSz="914224" eaLnBrk="1" fontAlgn="auto" hangingPunct="1">
                  <a:spcBef>
                    <a:spcPts val="0"/>
                  </a:spcBef>
                  <a:spcAft>
                    <a:spcPts val="0"/>
                  </a:spcAft>
                  <a:defRPr/>
                </a:pPr>
                <a:endParaRPr lang="sl-SI" sz="1836" kern="0" dirty="0">
                  <a:solidFill>
                    <a:sysClr val="windowText" lastClr="000000"/>
                  </a:solidFill>
                  <a:latin typeface="+mn-lt"/>
                </a:endParaRPr>
              </a:p>
            </p:txBody>
          </p:sp>
          <p:sp>
            <p:nvSpPr>
              <p:cNvPr id="44" name="Freeform 22">
                <a:extLst>
                  <a:ext uri="{FF2B5EF4-FFF2-40B4-BE49-F238E27FC236}">
                    <a16:creationId xmlns:a16="http://schemas.microsoft.com/office/drawing/2014/main" id="{A67FEF04-8310-4E17-BB11-C669679E845C}"/>
                  </a:ext>
                </a:extLst>
              </p:cNvPr>
              <p:cNvSpPr>
                <a:spLocks/>
              </p:cNvSpPr>
              <p:nvPr/>
            </p:nvSpPr>
            <p:spPr bwMode="auto">
              <a:xfrm>
                <a:off x="10973572" y="2878694"/>
                <a:ext cx="0" cy="0"/>
              </a:xfrm>
              <a:custGeom>
                <a:avLst/>
                <a:gdLst/>
                <a:ahLst/>
                <a:cxnLst>
                  <a:cxn ang="0">
                    <a:pos x="0" y="0"/>
                  </a:cxn>
                  <a:cxn ang="0">
                    <a:pos x="0" y="0"/>
                  </a:cxn>
                  <a:cxn ang="0">
                    <a:pos x="0" y="0"/>
                  </a:cxn>
                </a:cxnLst>
                <a:rect l="0" t="0" r="r" b="b"/>
                <a:pathLst>
                  <a:path>
                    <a:moveTo>
                      <a:pt x="0" y="0"/>
                    </a:moveTo>
                    <a:cubicBezTo>
                      <a:pt x="0" y="0"/>
                      <a:pt x="0" y="0"/>
                      <a:pt x="0" y="0"/>
                    </a:cubicBezTo>
                    <a:cubicBezTo>
                      <a:pt x="0" y="0"/>
                      <a:pt x="0" y="0"/>
                      <a:pt x="0" y="0"/>
                    </a:cubicBezTo>
                    <a:close/>
                  </a:path>
                </a:pathLst>
              </a:custGeom>
              <a:solidFill>
                <a:srgbClr val="FFD60A"/>
              </a:solidFill>
              <a:ln>
                <a:noFill/>
              </a:ln>
              <a:extLst>
                <a:ext uri="{91240B29-F687-4F45-9708-019B960494DF}">
                  <a14:hiddenLine xmlns:a14="http://schemas.microsoft.com/office/drawing/2010/main" w="9525">
                    <a:solidFill>
                      <a:srgbClr val="000000"/>
                    </a:solidFill>
                    <a:round/>
                    <a:headEnd/>
                    <a:tailEnd/>
                  </a14:hiddenLine>
                </a:ext>
              </a:extLst>
            </p:spPr>
            <p:txBody>
              <a:bodyPr lIns="93247" tIns="46623" rIns="93247" bIns="46623"/>
              <a:lstStyle/>
              <a:p>
                <a:pPr defTabSz="914224" eaLnBrk="1" fontAlgn="auto" hangingPunct="1">
                  <a:spcBef>
                    <a:spcPts val="0"/>
                  </a:spcBef>
                  <a:spcAft>
                    <a:spcPts val="0"/>
                  </a:spcAft>
                  <a:defRPr/>
                </a:pPr>
                <a:endParaRPr lang="sl-SI" sz="1836" kern="0" dirty="0">
                  <a:solidFill>
                    <a:sysClr val="windowText" lastClr="000000"/>
                  </a:solidFill>
                  <a:latin typeface="+mn-lt"/>
                </a:endParaRPr>
              </a:p>
            </p:txBody>
          </p:sp>
          <p:sp>
            <p:nvSpPr>
              <p:cNvPr id="45" name="Freeform 23">
                <a:extLst>
                  <a:ext uri="{FF2B5EF4-FFF2-40B4-BE49-F238E27FC236}">
                    <a16:creationId xmlns:a16="http://schemas.microsoft.com/office/drawing/2014/main" id="{C66AF52F-1170-43D1-8BAC-61CB541123A2}"/>
                  </a:ext>
                </a:extLst>
              </p:cNvPr>
              <p:cNvSpPr>
                <a:spLocks/>
              </p:cNvSpPr>
              <p:nvPr/>
            </p:nvSpPr>
            <p:spPr bwMode="auto">
              <a:xfrm>
                <a:off x="10973572" y="2880623"/>
                <a:ext cx="0" cy="0"/>
              </a:xfrm>
              <a:custGeom>
                <a:avLst/>
                <a:gdLst/>
                <a:ahLst/>
                <a:cxnLst>
                  <a:cxn ang="0">
                    <a:pos x="0" y="0"/>
                  </a:cxn>
                  <a:cxn ang="0">
                    <a:pos x="0" y="0"/>
                  </a:cxn>
                  <a:cxn ang="0">
                    <a:pos x="0" y="0"/>
                  </a:cxn>
                </a:cxnLst>
                <a:rect l="0" t="0" r="r" b="b"/>
                <a:pathLst>
                  <a:path>
                    <a:moveTo>
                      <a:pt x="0" y="0"/>
                    </a:moveTo>
                    <a:cubicBezTo>
                      <a:pt x="0" y="0"/>
                      <a:pt x="0" y="0"/>
                      <a:pt x="0" y="0"/>
                    </a:cubicBezTo>
                    <a:cubicBezTo>
                      <a:pt x="0" y="0"/>
                      <a:pt x="0" y="0"/>
                      <a:pt x="0" y="0"/>
                    </a:cubicBezTo>
                    <a:close/>
                  </a:path>
                </a:pathLst>
              </a:custGeom>
              <a:solidFill>
                <a:srgbClr val="FFD60A"/>
              </a:solidFill>
              <a:ln>
                <a:noFill/>
              </a:ln>
              <a:extLst>
                <a:ext uri="{91240B29-F687-4F45-9708-019B960494DF}">
                  <a14:hiddenLine xmlns:a14="http://schemas.microsoft.com/office/drawing/2010/main" w="9525">
                    <a:solidFill>
                      <a:srgbClr val="000000"/>
                    </a:solidFill>
                    <a:round/>
                    <a:headEnd/>
                    <a:tailEnd/>
                  </a14:hiddenLine>
                </a:ext>
              </a:extLst>
            </p:spPr>
            <p:txBody>
              <a:bodyPr lIns="93247" tIns="46623" rIns="93247" bIns="46623"/>
              <a:lstStyle/>
              <a:p>
                <a:pPr defTabSz="914224" eaLnBrk="1" fontAlgn="auto" hangingPunct="1">
                  <a:spcBef>
                    <a:spcPts val="0"/>
                  </a:spcBef>
                  <a:spcAft>
                    <a:spcPts val="0"/>
                  </a:spcAft>
                  <a:defRPr/>
                </a:pPr>
                <a:endParaRPr lang="sl-SI" sz="1836" kern="0" dirty="0">
                  <a:solidFill>
                    <a:sysClr val="windowText" lastClr="000000"/>
                  </a:solidFill>
                  <a:latin typeface="+mn-lt"/>
                </a:endParaRPr>
              </a:p>
            </p:txBody>
          </p:sp>
          <p:sp>
            <p:nvSpPr>
              <p:cNvPr id="46" name="Freeform 24">
                <a:extLst>
                  <a:ext uri="{FF2B5EF4-FFF2-40B4-BE49-F238E27FC236}">
                    <a16:creationId xmlns:a16="http://schemas.microsoft.com/office/drawing/2014/main" id="{84D79187-961B-402F-8DBF-6AB7BABFF883}"/>
                  </a:ext>
                </a:extLst>
              </p:cNvPr>
              <p:cNvSpPr>
                <a:spLocks/>
              </p:cNvSpPr>
              <p:nvPr/>
            </p:nvSpPr>
            <p:spPr bwMode="auto">
              <a:xfrm>
                <a:off x="10900322" y="2878694"/>
                <a:ext cx="0" cy="0"/>
              </a:xfrm>
              <a:custGeom>
                <a:avLst/>
                <a:gdLst/>
                <a:ahLst/>
                <a:cxnLst>
                  <a:cxn ang="0">
                    <a:pos x="0" y="0"/>
                  </a:cxn>
                  <a:cxn ang="0">
                    <a:pos x="0" y="0"/>
                  </a:cxn>
                  <a:cxn ang="0">
                    <a:pos x="0" y="0"/>
                  </a:cxn>
                </a:cxnLst>
                <a:rect l="0" t="0" r="r" b="b"/>
                <a:pathLst>
                  <a:path>
                    <a:moveTo>
                      <a:pt x="0" y="0"/>
                    </a:moveTo>
                    <a:cubicBezTo>
                      <a:pt x="0" y="0"/>
                      <a:pt x="0" y="0"/>
                      <a:pt x="0" y="0"/>
                    </a:cubicBezTo>
                    <a:cubicBezTo>
                      <a:pt x="0" y="0"/>
                      <a:pt x="0" y="0"/>
                      <a:pt x="0" y="0"/>
                    </a:cubicBezTo>
                    <a:close/>
                  </a:path>
                </a:pathLst>
              </a:custGeom>
              <a:solidFill>
                <a:srgbClr val="FFD60A"/>
              </a:solidFill>
              <a:ln>
                <a:noFill/>
              </a:ln>
              <a:extLst>
                <a:ext uri="{91240B29-F687-4F45-9708-019B960494DF}">
                  <a14:hiddenLine xmlns:a14="http://schemas.microsoft.com/office/drawing/2010/main" w="9525">
                    <a:solidFill>
                      <a:srgbClr val="000000"/>
                    </a:solidFill>
                    <a:round/>
                    <a:headEnd/>
                    <a:tailEnd/>
                  </a14:hiddenLine>
                </a:ext>
              </a:extLst>
            </p:spPr>
            <p:txBody>
              <a:bodyPr lIns="93247" tIns="46623" rIns="93247" bIns="46623"/>
              <a:lstStyle/>
              <a:p>
                <a:pPr defTabSz="914224" eaLnBrk="1" fontAlgn="auto" hangingPunct="1">
                  <a:spcBef>
                    <a:spcPts val="0"/>
                  </a:spcBef>
                  <a:spcAft>
                    <a:spcPts val="0"/>
                  </a:spcAft>
                  <a:defRPr/>
                </a:pPr>
                <a:endParaRPr lang="sl-SI" sz="1836" kern="0" dirty="0">
                  <a:solidFill>
                    <a:sysClr val="windowText" lastClr="000000"/>
                  </a:solidFill>
                  <a:latin typeface="+mn-lt"/>
                </a:endParaRPr>
              </a:p>
            </p:txBody>
          </p:sp>
          <p:sp>
            <p:nvSpPr>
              <p:cNvPr id="47" name="Freeform 25">
                <a:extLst>
                  <a:ext uri="{FF2B5EF4-FFF2-40B4-BE49-F238E27FC236}">
                    <a16:creationId xmlns:a16="http://schemas.microsoft.com/office/drawing/2014/main" id="{C8BE48EB-98BD-4BA2-8B02-EADEFA5BC55C}"/>
                  </a:ext>
                </a:extLst>
              </p:cNvPr>
              <p:cNvSpPr>
                <a:spLocks/>
              </p:cNvSpPr>
              <p:nvPr/>
            </p:nvSpPr>
            <p:spPr bwMode="auto">
              <a:xfrm>
                <a:off x="10975499" y="2886413"/>
                <a:ext cx="0" cy="0"/>
              </a:xfrm>
              <a:custGeom>
                <a:avLst/>
                <a:gdLst>
                  <a:gd name="T0" fmla="*/ 1 h 1"/>
                  <a:gd name="T1" fmla="*/ 0 h 1"/>
                  <a:gd name="T2" fmla="*/ 1 h 1"/>
                </a:gdLst>
                <a:ahLst/>
                <a:cxnLst>
                  <a:cxn ang="0">
                    <a:pos x="0" y="T0"/>
                  </a:cxn>
                  <a:cxn ang="0">
                    <a:pos x="0" y="T1"/>
                  </a:cxn>
                  <a:cxn ang="0">
                    <a:pos x="0" y="T2"/>
                  </a:cxn>
                </a:cxnLst>
                <a:rect l="0" t="0" r="r" b="b"/>
                <a:pathLst>
                  <a:path h="1">
                    <a:moveTo>
                      <a:pt x="0" y="1"/>
                    </a:moveTo>
                    <a:cubicBezTo>
                      <a:pt x="0" y="1"/>
                      <a:pt x="0" y="0"/>
                      <a:pt x="0" y="0"/>
                    </a:cubicBezTo>
                    <a:cubicBezTo>
                      <a:pt x="0" y="0"/>
                      <a:pt x="0" y="1"/>
                      <a:pt x="0" y="1"/>
                    </a:cubicBezTo>
                    <a:close/>
                  </a:path>
                </a:pathLst>
              </a:custGeom>
              <a:solidFill>
                <a:srgbClr val="FFD60A"/>
              </a:solidFill>
              <a:ln>
                <a:noFill/>
              </a:ln>
              <a:extLst>
                <a:ext uri="{91240B29-F687-4F45-9708-019B960494DF}">
                  <a14:hiddenLine xmlns:a14="http://schemas.microsoft.com/office/drawing/2010/main" w="9525">
                    <a:solidFill>
                      <a:srgbClr val="000000"/>
                    </a:solidFill>
                    <a:round/>
                    <a:headEnd/>
                    <a:tailEnd/>
                  </a14:hiddenLine>
                </a:ext>
              </a:extLst>
            </p:spPr>
            <p:txBody>
              <a:bodyPr lIns="93247" tIns="46623" rIns="93247" bIns="46623"/>
              <a:lstStyle/>
              <a:p>
                <a:pPr defTabSz="914224" eaLnBrk="1" fontAlgn="auto" hangingPunct="1">
                  <a:spcBef>
                    <a:spcPts val="0"/>
                  </a:spcBef>
                  <a:spcAft>
                    <a:spcPts val="0"/>
                  </a:spcAft>
                  <a:defRPr/>
                </a:pPr>
                <a:endParaRPr lang="sl-SI" sz="1836" kern="0" dirty="0">
                  <a:solidFill>
                    <a:sysClr val="windowText" lastClr="000000"/>
                  </a:solidFill>
                  <a:latin typeface="+mn-lt"/>
                </a:endParaRPr>
              </a:p>
            </p:txBody>
          </p:sp>
          <p:sp>
            <p:nvSpPr>
              <p:cNvPr id="48" name="Freeform 26">
                <a:extLst>
                  <a:ext uri="{FF2B5EF4-FFF2-40B4-BE49-F238E27FC236}">
                    <a16:creationId xmlns:a16="http://schemas.microsoft.com/office/drawing/2014/main" id="{6E29F6F3-93D6-4F8F-A698-1D83CDB8F1EF}"/>
                  </a:ext>
                </a:extLst>
              </p:cNvPr>
              <p:cNvSpPr>
                <a:spLocks/>
              </p:cNvSpPr>
              <p:nvPr/>
            </p:nvSpPr>
            <p:spPr bwMode="auto">
              <a:xfrm>
                <a:off x="10975499" y="2886413"/>
                <a:ext cx="0" cy="1929"/>
              </a:xfrm>
              <a:custGeom>
                <a:avLst/>
                <a:gdLst>
                  <a:gd name="T0" fmla="*/ 2 h 2"/>
                  <a:gd name="T1" fmla="*/ 0 h 2"/>
                  <a:gd name="T2" fmla="*/ 2 h 2"/>
                </a:gdLst>
                <a:ahLst/>
                <a:cxnLst>
                  <a:cxn ang="0">
                    <a:pos x="0" y="T0"/>
                  </a:cxn>
                  <a:cxn ang="0">
                    <a:pos x="0" y="T1"/>
                  </a:cxn>
                  <a:cxn ang="0">
                    <a:pos x="0" y="T2"/>
                  </a:cxn>
                </a:cxnLst>
                <a:rect l="0" t="0" r="r" b="b"/>
                <a:pathLst>
                  <a:path h="2">
                    <a:moveTo>
                      <a:pt x="0" y="2"/>
                    </a:moveTo>
                    <a:cubicBezTo>
                      <a:pt x="0" y="1"/>
                      <a:pt x="0" y="1"/>
                      <a:pt x="0" y="0"/>
                    </a:cubicBezTo>
                    <a:cubicBezTo>
                      <a:pt x="0" y="1"/>
                      <a:pt x="0" y="1"/>
                      <a:pt x="0" y="2"/>
                    </a:cubicBezTo>
                    <a:close/>
                  </a:path>
                </a:pathLst>
              </a:custGeom>
              <a:solidFill>
                <a:srgbClr val="FFD60A"/>
              </a:solidFill>
              <a:ln>
                <a:noFill/>
              </a:ln>
              <a:extLst>
                <a:ext uri="{91240B29-F687-4F45-9708-019B960494DF}">
                  <a14:hiddenLine xmlns:a14="http://schemas.microsoft.com/office/drawing/2010/main" w="9525">
                    <a:solidFill>
                      <a:srgbClr val="000000"/>
                    </a:solidFill>
                    <a:round/>
                    <a:headEnd/>
                    <a:tailEnd/>
                  </a14:hiddenLine>
                </a:ext>
              </a:extLst>
            </p:spPr>
            <p:txBody>
              <a:bodyPr lIns="93247" tIns="46623" rIns="93247" bIns="46623"/>
              <a:lstStyle/>
              <a:p>
                <a:pPr defTabSz="914224" eaLnBrk="1" fontAlgn="auto" hangingPunct="1">
                  <a:spcBef>
                    <a:spcPts val="0"/>
                  </a:spcBef>
                  <a:spcAft>
                    <a:spcPts val="0"/>
                  </a:spcAft>
                  <a:defRPr/>
                </a:pPr>
                <a:endParaRPr lang="sl-SI" sz="1836" kern="0" dirty="0">
                  <a:solidFill>
                    <a:sysClr val="windowText" lastClr="000000"/>
                  </a:solidFill>
                  <a:latin typeface="+mn-lt"/>
                </a:endParaRPr>
              </a:p>
            </p:txBody>
          </p:sp>
          <p:sp>
            <p:nvSpPr>
              <p:cNvPr id="49" name="Freeform 27">
                <a:extLst>
                  <a:ext uri="{FF2B5EF4-FFF2-40B4-BE49-F238E27FC236}">
                    <a16:creationId xmlns:a16="http://schemas.microsoft.com/office/drawing/2014/main" id="{A1475F98-3978-4925-A150-29BCFE311558}"/>
                  </a:ext>
                </a:extLst>
              </p:cNvPr>
              <p:cNvSpPr>
                <a:spLocks/>
              </p:cNvSpPr>
              <p:nvPr/>
            </p:nvSpPr>
            <p:spPr bwMode="auto">
              <a:xfrm>
                <a:off x="10971643" y="2876763"/>
                <a:ext cx="0" cy="0"/>
              </a:xfrm>
              <a:custGeom>
                <a:avLst/>
                <a:gdLst/>
                <a:ahLst/>
                <a:cxnLst>
                  <a:cxn ang="0">
                    <a:pos x="0" y="0"/>
                  </a:cxn>
                  <a:cxn ang="0">
                    <a:pos x="0" y="0"/>
                  </a:cxn>
                  <a:cxn ang="0">
                    <a:pos x="0" y="0"/>
                  </a:cxn>
                </a:cxnLst>
                <a:rect l="0" t="0" r="r" b="b"/>
                <a:pathLst>
                  <a:path>
                    <a:moveTo>
                      <a:pt x="0" y="0"/>
                    </a:moveTo>
                    <a:cubicBezTo>
                      <a:pt x="0" y="0"/>
                      <a:pt x="0" y="0"/>
                      <a:pt x="0" y="0"/>
                    </a:cubicBezTo>
                    <a:cubicBezTo>
                      <a:pt x="0" y="0"/>
                      <a:pt x="0" y="0"/>
                      <a:pt x="0" y="0"/>
                    </a:cubicBezTo>
                    <a:close/>
                  </a:path>
                </a:pathLst>
              </a:custGeom>
              <a:solidFill>
                <a:srgbClr val="FFD60A"/>
              </a:solidFill>
              <a:ln>
                <a:noFill/>
              </a:ln>
              <a:extLst>
                <a:ext uri="{91240B29-F687-4F45-9708-019B960494DF}">
                  <a14:hiddenLine xmlns:a14="http://schemas.microsoft.com/office/drawing/2010/main" w="9525">
                    <a:solidFill>
                      <a:srgbClr val="000000"/>
                    </a:solidFill>
                    <a:round/>
                    <a:headEnd/>
                    <a:tailEnd/>
                  </a14:hiddenLine>
                </a:ext>
              </a:extLst>
            </p:spPr>
            <p:txBody>
              <a:bodyPr lIns="93247" tIns="46623" rIns="93247" bIns="46623"/>
              <a:lstStyle/>
              <a:p>
                <a:pPr defTabSz="914224" eaLnBrk="1" fontAlgn="auto" hangingPunct="1">
                  <a:spcBef>
                    <a:spcPts val="0"/>
                  </a:spcBef>
                  <a:spcAft>
                    <a:spcPts val="0"/>
                  </a:spcAft>
                  <a:defRPr/>
                </a:pPr>
                <a:endParaRPr lang="sl-SI" sz="1836" kern="0" dirty="0">
                  <a:solidFill>
                    <a:sysClr val="windowText" lastClr="000000"/>
                  </a:solidFill>
                  <a:latin typeface="+mn-lt"/>
                </a:endParaRPr>
              </a:p>
            </p:txBody>
          </p:sp>
          <p:sp>
            <p:nvSpPr>
              <p:cNvPr id="50" name="Freeform 28">
                <a:extLst>
                  <a:ext uri="{FF2B5EF4-FFF2-40B4-BE49-F238E27FC236}">
                    <a16:creationId xmlns:a16="http://schemas.microsoft.com/office/drawing/2014/main" id="{78C358F2-CA2D-4F2A-8E0C-C79100371AA8}"/>
                  </a:ext>
                </a:extLst>
              </p:cNvPr>
              <p:cNvSpPr>
                <a:spLocks/>
              </p:cNvSpPr>
              <p:nvPr/>
            </p:nvSpPr>
            <p:spPr bwMode="auto">
              <a:xfrm>
                <a:off x="10900322" y="2886413"/>
                <a:ext cx="0" cy="0"/>
              </a:xfrm>
              <a:custGeom>
                <a:avLst/>
                <a:gdLst/>
                <a:ahLst/>
                <a:cxnLst>
                  <a:cxn ang="0">
                    <a:pos x="0" y="0"/>
                  </a:cxn>
                  <a:cxn ang="0">
                    <a:pos x="0" y="0"/>
                  </a:cxn>
                  <a:cxn ang="0">
                    <a:pos x="0" y="0"/>
                  </a:cxn>
                </a:cxnLst>
                <a:rect l="0" t="0" r="r" b="b"/>
                <a:pathLst>
                  <a:path>
                    <a:moveTo>
                      <a:pt x="0" y="0"/>
                    </a:moveTo>
                    <a:cubicBezTo>
                      <a:pt x="0" y="0"/>
                      <a:pt x="0" y="0"/>
                      <a:pt x="0" y="0"/>
                    </a:cubicBezTo>
                    <a:cubicBezTo>
                      <a:pt x="0" y="0"/>
                      <a:pt x="0" y="0"/>
                      <a:pt x="0" y="0"/>
                    </a:cubicBezTo>
                    <a:close/>
                  </a:path>
                </a:pathLst>
              </a:custGeom>
              <a:solidFill>
                <a:srgbClr val="FFD60A"/>
              </a:solidFill>
              <a:ln>
                <a:noFill/>
              </a:ln>
              <a:extLst>
                <a:ext uri="{91240B29-F687-4F45-9708-019B960494DF}">
                  <a14:hiddenLine xmlns:a14="http://schemas.microsoft.com/office/drawing/2010/main" w="9525">
                    <a:solidFill>
                      <a:srgbClr val="000000"/>
                    </a:solidFill>
                    <a:round/>
                    <a:headEnd/>
                    <a:tailEnd/>
                  </a14:hiddenLine>
                </a:ext>
              </a:extLst>
            </p:spPr>
            <p:txBody>
              <a:bodyPr lIns="93247" tIns="46623" rIns="93247" bIns="46623"/>
              <a:lstStyle/>
              <a:p>
                <a:pPr defTabSz="914224" eaLnBrk="1" fontAlgn="auto" hangingPunct="1">
                  <a:spcBef>
                    <a:spcPts val="0"/>
                  </a:spcBef>
                  <a:spcAft>
                    <a:spcPts val="0"/>
                  </a:spcAft>
                  <a:defRPr/>
                </a:pPr>
                <a:endParaRPr lang="sl-SI" sz="1836" kern="0" dirty="0">
                  <a:solidFill>
                    <a:sysClr val="windowText" lastClr="000000"/>
                  </a:solidFill>
                  <a:latin typeface="+mn-lt"/>
                </a:endParaRPr>
              </a:p>
            </p:txBody>
          </p:sp>
          <p:sp>
            <p:nvSpPr>
              <p:cNvPr id="51" name="Freeform 29">
                <a:extLst>
                  <a:ext uri="{FF2B5EF4-FFF2-40B4-BE49-F238E27FC236}">
                    <a16:creationId xmlns:a16="http://schemas.microsoft.com/office/drawing/2014/main" id="{E0A8FF05-9AF0-4EC5-86B8-E2C8C9C3B1D2}"/>
                  </a:ext>
                </a:extLst>
              </p:cNvPr>
              <p:cNvSpPr>
                <a:spLocks/>
              </p:cNvSpPr>
              <p:nvPr/>
            </p:nvSpPr>
            <p:spPr bwMode="auto">
              <a:xfrm>
                <a:off x="10900322" y="2882553"/>
                <a:ext cx="0" cy="0"/>
              </a:xfrm>
              <a:custGeom>
                <a:avLst/>
                <a:gdLst/>
                <a:ahLst/>
                <a:cxnLst>
                  <a:cxn ang="0">
                    <a:pos x="0" y="0"/>
                  </a:cxn>
                  <a:cxn ang="0">
                    <a:pos x="0" y="0"/>
                  </a:cxn>
                  <a:cxn ang="0">
                    <a:pos x="0" y="0"/>
                  </a:cxn>
                </a:cxnLst>
                <a:rect l="0" t="0" r="r" b="b"/>
                <a:pathLst>
                  <a:path>
                    <a:moveTo>
                      <a:pt x="0" y="0"/>
                    </a:moveTo>
                    <a:cubicBezTo>
                      <a:pt x="0" y="0"/>
                      <a:pt x="0" y="0"/>
                      <a:pt x="0" y="0"/>
                    </a:cubicBezTo>
                    <a:cubicBezTo>
                      <a:pt x="0" y="0"/>
                      <a:pt x="0" y="0"/>
                      <a:pt x="0" y="0"/>
                    </a:cubicBezTo>
                    <a:close/>
                  </a:path>
                </a:pathLst>
              </a:custGeom>
              <a:solidFill>
                <a:srgbClr val="FFD60A"/>
              </a:solidFill>
              <a:ln>
                <a:noFill/>
              </a:ln>
              <a:extLst>
                <a:ext uri="{91240B29-F687-4F45-9708-019B960494DF}">
                  <a14:hiddenLine xmlns:a14="http://schemas.microsoft.com/office/drawing/2010/main" w="9525">
                    <a:solidFill>
                      <a:srgbClr val="000000"/>
                    </a:solidFill>
                    <a:round/>
                    <a:headEnd/>
                    <a:tailEnd/>
                  </a14:hiddenLine>
                </a:ext>
              </a:extLst>
            </p:spPr>
            <p:txBody>
              <a:bodyPr lIns="93247" tIns="46623" rIns="93247" bIns="46623"/>
              <a:lstStyle/>
              <a:p>
                <a:pPr defTabSz="914224" eaLnBrk="1" fontAlgn="auto" hangingPunct="1">
                  <a:spcBef>
                    <a:spcPts val="0"/>
                  </a:spcBef>
                  <a:spcAft>
                    <a:spcPts val="0"/>
                  </a:spcAft>
                  <a:defRPr/>
                </a:pPr>
                <a:endParaRPr lang="sl-SI" sz="1836" kern="0" dirty="0">
                  <a:solidFill>
                    <a:sysClr val="windowText" lastClr="000000"/>
                  </a:solidFill>
                  <a:latin typeface="+mn-lt"/>
                </a:endParaRPr>
              </a:p>
            </p:txBody>
          </p:sp>
          <p:sp>
            <p:nvSpPr>
              <p:cNvPr id="52" name="Freeform 30">
                <a:extLst>
                  <a:ext uri="{FF2B5EF4-FFF2-40B4-BE49-F238E27FC236}">
                    <a16:creationId xmlns:a16="http://schemas.microsoft.com/office/drawing/2014/main" id="{6152D77C-F67E-4977-9EAE-877044961936}"/>
                  </a:ext>
                </a:extLst>
              </p:cNvPr>
              <p:cNvSpPr>
                <a:spLocks/>
              </p:cNvSpPr>
              <p:nvPr/>
            </p:nvSpPr>
            <p:spPr bwMode="auto">
              <a:xfrm>
                <a:off x="10900322" y="2880623"/>
                <a:ext cx="0" cy="0"/>
              </a:xfrm>
              <a:custGeom>
                <a:avLst/>
                <a:gdLst/>
                <a:ahLst/>
                <a:cxnLst>
                  <a:cxn ang="0">
                    <a:pos x="0" y="0"/>
                  </a:cxn>
                  <a:cxn ang="0">
                    <a:pos x="0" y="0"/>
                  </a:cxn>
                  <a:cxn ang="0">
                    <a:pos x="0" y="0"/>
                  </a:cxn>
                </a:cxnLst>
                <a:rect l="0" t="0" r="r" b="b"/>
                <a:pathLst>
                  <a:path>
                    <a:moveTo>
                      <a:pt x="0" y="0"/>
                    </a:moveTo>
                    <a:cubicBezTo>
                      <a:pt x="0" y="0"/>
                      <a:pt x="0" y="0"/>
                      <a:pt x="0" y="0"/>
                    </a:cubicBezTo>
                    <a:cubicBezTo>
                      <a:pt x="0" y="0"/>
                      <a:pt x="0" y="0"/>
                      <a:pt x="0" y="0"/>
                    </a:cubicBezTo>
                    <a:close/>
                  </a:path>
                </a:pathLst>
              </a:custGeom>
              <a:solidFill>
                <a:srgbClr val="FFD60A"/>
              </a:solidFill>
              <a:ln>
                <a:noFill/>
              </a:ln>
              <a:extLst>
                <a:ext uri="{91240B29-F687-4F45-9708-019B960494DF}">
                  <a14:hiddenLine xmlns:a14="http://schemas.microsoft.com/office/drawing/2010/main" w="9525">
                    <a:solidFill>
                      <a:srgbClr val="000000"/>
                    </a:solidFill>
                    <a:round/>
                    <a:headEnd/>
                    <a:tailEnd/>
                  </a14:hiddenLine>
                </a:ext>
              </a:extLst>
            </p:spPr>
            <p:txBody>
              <a:bodyPr lIns="93247" tIns="46623" rIns="93247" bIns="46623"/>
              <a:lstStyle/>
              <a:p>
                <a:pPr defTabSz="914224" eaLnBrk="1" fontAlgn="auto" hangingPunct="1">
                  <a:spcBef>
                    <a:spcPts val="0"/>
                  </a:spcBef>
                  <a:spcAft>
                    <a:spcPts val="0"/>
                  </a:spcAft>
                  <a:defRPr/>
                </a:pPr>
                <a:endParaRPr lang="sl-SI" sz="1836" kern="0" dirty="0">
                  <a:solidFill>
                    <a:sysClr val="windowText" lastClr="000000"/>
                  </a:solidFill>
                  <a:latin typeface="+mn-lt"/>
                </a:endParaRPr>
              </a:p>
            </p:txBody>
          </p:sp>
          <p:sp>
            <p:nvSpPr>
              <p:cNvPr id="53" name="Freeform 31">
                <a:extLst>
                  <a:ext uri="{FF2B5EF4-FFF2-40B4-BE49-F238E27FC236}">
                    <a16:creationId xmlns:a16="http://schemas.microsoft.com/office/drawing/2014/main" id="{27AEC525-86D2-4F29-B9A6-AAD124AB3F76}"/>
                  </a:ext>
                </a:extLst>
              </p:cNvPr>
              <p:cNvSpPr>
                <a:spLocks/>
              </p:cNvSpPr>
              <p:nvPr/>
            </p:nvSpPr>
            <p:spPr bwMode="auto">
              <a:xfrm>
                <a:off x="10900322" y="2884482"/>
                <a:ext cx="0" cy="1930"/>
              </a:xfrm>
              <a:custGeom>
                <a:avLst/>
                <a:gdLst>
                  <a:gd name="T0" fmla="*/ 0 h 1"/>
                  <a:gd name="T1" fmla="*/ 1 h 1"/>
                  <a:gd name="T2" fmla="*/ 0 h 1"/>
                </a:gdLst>
                <a:ahLst/>
                <a:cxnLst>
                  <a:cxn ang="0">
                    <a:pos x="0" y="T0"/>
                  </a:cxn>
                  <a:cxn ang="0">
                    <a:pos x="0" y="T1"/>
                  </a:cxn>
                  <a:cxn ang="0">
                    <a:pos x="0" y="T2"/>
                  </a:cxn>
                </a:cxnLst>
                <a:rect l="0" t="0" r="r" b="b"/>
                <a:pathLst>
                  <a:path h="1">
                    <a:moveTo>
                      <a:pt x="0" y="0"/>
                    </a:moveTo>
                    <a:cubicBezTo>
                      <a:pt x="0" y="0"/>
                      <a:pt x="0" y="1"/>
                      <a:pt x="0" y="1"/>
                    </a:cubicBezTo>
                    <a:cubicBezTo>
                      <a:pt x="0" y="1"/>
                      <a:pt x="0" y="0"/>
                      <a:pt x="0" y="0"/>
                    </a:cubicBezTo>
                    <a:close/>
                  </a:path>
                </a:pathLst>
              </a:custGeom>
              <a:solidFill>
                <a:srgbClr val="FFD60A"/>
              </a:solidFill>
              <a:ln>
                <a:noFill/>
              </a:ln>
              <a:extLst>
                <a:ext uri="{91240B29-F687-4F45-9708-019B960494DF}">
                  <a14:hiddenLine xmlns:a14="http://schemas.microsoft.com/office/drawing/2010/main" w="9525">
                    <a:solidFill>
                      <a:srgbClr val="000000"/>
                    </a:solidFill>
                    <a:round/>
                    <a:headEnd/>
                    <a:tailEnd/>
                  </a14:hiddenLine>
                </a:ext>
              </a:extLst>
            </p:spPr>
            <p:txBody>
              <a:bodyPr lIns="93247" tIns="46623" rIns="93247" bIns="46623"/>
              <a:lstStyle/>
              <a:p>
                <a:pPr defTabSz="914224" eaLnBrk="1" fontAlgn="auto" hangingPunct="1">
                  <a:spcBef>
                    <a:spcPts val="0"/>
                  </a:spcBef>
                  <a:spcAft>
                    <a:spcPts val="0"/>
                  </a:spcAft>
                  <a:defRPr/>
                </a:pPr>
                <a:endParaRPr lang="sl-SI" sz="1836" kern="0" dirty="0">
                  <a:solidFill>
                    <a:sysClr val="windowText" lastClr="000000"/>
                  </a:solidFill>
                  <a:latin typeface="+mn-lt"/>
                </a:endParaRPr>
              </a:p>
            </p:txBody>
          </p:sp>
          <p:sp>
            <p:nvSpPr>
              <p:cNvPr id="54" name="Freeform 32">
                <a:extLst>
                  <a:ext uri="{FF2B5EF4-FFF2-40B4-BE49-F238E27FC236}">
                    <a16:creationId xmlns:a16="http://schemas.microsoft.com/office/drawing/2014/main" id="{02D0CEA4-B29C-4A71-8E70-4B3F3B55D772}"/>
                  </a:ext>
                </a:extLst>
              </p:cNvPr>
              <p:cNvSpPr>
                <a:spLocks/>
              </p:cNvSpPr>
              <p:nvPr/>
            </p:nvSpPr>
            <p:spPr bwMode="auto">
              <a:xfrm>
                <a:off x="10890684" y="2874834"/>
                <a:ext cx="90598" cy="109998"/>
              </a:xfrm>
              <a:custGeom>
                <a:avLst/>
                <a:gdLst>
                  <a:gd name="T0" fmla="*/ 69 w 72"/>
                  <a:gd name="T1" fmla="*/ 15 h 87"/>
                  <a:gd name="T2" fmla="*/ 67 w 72"/>
                  <a:gd name="T3" fmla="*/ 15 h 87"/>
                  <a:gd name="T4" fmla="*/ 67 w 72"/>
                  <a:gd name="T5" fmla="*/ 11 h 87"/>
                  <a:gd name="T6" fmla="*/ 67 w 72"/>
                  <a:gd name="T7" fmla="*/ 9 h 87"/>
                  <a:gd name="T8" fmla="*/ 67 w 72"/>
                  <a:gd name="T9" fmla="*/ 9 h 87"/>
                  <a:gd name="T10" fmla="*/ 67 w 72"/>
                  <a:gd name="T11" fmla="*/ 8 h 87"/>
                  <a:gd name="T12" fmla="*/ 67 w 72"/>
                  <a:gd name="T13" fmla="*/ 7 h 87"/>
                  <a:gd name="T14" fmla="*/ 66 w 72"/>
                  <a:gd name="T15" fmla="*/ 7 h 87"/>
                  <a:gd name="T16" fmla="*/ 66 w 72"/>
                  <a:gd name="T17" fmla="*/ 6 h 87"/>
                  <a:gd name="T18" fmla="*/ 66 w 72"/>
                  <a:gd name="T19" fmla="*/ 6 h 87"/>
                  <a:gd name="T20" fmla="*/ 65 w 72"/>
                  <a:gd name="T21" fmla="*/ 4 h 87"/>
                  <a:gd name="T22" fmla="*/ 65 w 72"/>
                  <a:gd name="T23" fmla="*/ 4 h 87"/>
                  <a:gd name="T24" fmla="*/ 65 w 72"/>
                  <a:gd name="T25" fmla="*/ 3 h 87"/>
                  <a:gd name="T26" fmla="*/ 65 w 72"/>
                  <a:gd name="T27" fmla="*/ 3 h 87"/>
                  <a:gd name="T28" fmla="*/ 64 w 72"/>
                  <a:gd name="T29" fmla="*/ 2 h 87"/>
                  <a:gd name="T30" fmla="*/ 64 w 72"/>
                  <a:gd name="T31" fmla="*/ 2 h 87"/>
                  <a:gd name="T32" fmla="*/ 59 w 72"/>
                  <a:gd name="T33" fmla="*/ 3 h 87"/>
                  <a:gd name="T34" fmla="*/ 48 w 72"/>
                  <a:gd name="T35" fmla="*/ 0 h 87"/>
                  <a:gd name="T36" fmla="*/ 30 w 72"/>
                  <a:gd name="T37" fmla="*/ 3 h 87"/>
                  <a:gd name="T38" fmla="*/ 10 w 72"/>
                  <a:gd name="T39" fmla="*/ 0 h 87"/>
                  <a:gd name="T40" fmla="*/ 7 w 72"/>
                  <a:gd name="T41" fmla="*/ 3 h 87"/>
                  <a:gd name="T42" fmla="*/ 7 w 72"/>
                  <a:gd name="T43" fmla="*/ 3 h 87"/>
                  <a:gd name="T44" fmla="*/ 7 w 72"/>
                  <a:gd name="T45" fmla="*/ 5 h 87"/>
                  <a:gd name="T46" fmla="*/ 7 w 72"/>
                  <a:gd name="T47" fmla="*/ 5 h 87"/>
                  <a:gd name="T48" fmla="*/ 6 w 72"/>
                  <a:gd name="T49" fmla="*/ 6 h 87"/>
                  <a:gd name="T50" fmla="*/ 6 w 72"/>
                  <a:gd name="T51" fmla="*/ 6 h 87"/>
                  <a:gd name="T52" fmla="*/ 6 w 72"/>
                  <a:gd name="T53" fmla="*/ 7 h 87"/>
                  <a:gd name="T54" fmla="*/ 6 w 72"/>
                  <a:gd name="T55" fmla="*/ 8 h 87"/>
                  <a:gd name="T56" fmla="*/ 6 w 72"/>
                  <a:gd name="T57" fmla="*/ 9 h 87"/>
                  <a:gd name="T58" fmla="*/ 6 w 72"/>
                  <a:gd name="T59" fmla="*/ 9 h 87"/>
                  <a:gd name="T60" fmla="*/ 6 w 72"/>
                  <a:gd name="T61" fmla="*/ 11 h 87"/>
                  <a:gd name="T62" fmla="*/ 6 w 72"/>
                  <a:gd name="T63" fmla="*/ 15 h 87"/>
                  <a:gd name="T64" fmla="*/ 5 w 72"/>
                  <a:gd name="T65" fmla="*/ 15 h 87"/>
                  <a:gd name="T66" fmla="*/ 0 w 72"/>
                  <a:gd name="T67" fmla="*/ 20 h 87"/>
                  <a:gd name="T68" fmla="*/ 0 w 72"/>
                  <a:gd name="T69" fmla="*/ 32 h 87"/>
                  <a:gd name="T70" fmla="*/ 6 w 72"/>
                  <a:gd name="T71" fmla="*/ 37 h 87"/>
                  <a:gd name="T72" fmla="*/ 10 w 72"/>
                  <a:gd name="T73" fmla="*/ 49 h 87"/>
                  <a:gd name="T74" fmla="*/ 22 w 72"/>
                  <a:gd name="T75" fmla="*/ 64 h 87"/>
                  <a:gd name="T76" fmla="*/ 24 w 72"/>
                  <a:gd name="T77" fmla="*/ 78 h 87"/>
                  <a:gd name="T78" fmla="*/ 37 w 72"/>
                  <a:gd name="T79" fmla="*/ 87 h 87"/>
                  <a:gd name="T80" fmla="*/ 50 w 72"/>
                  <a:gd name="T81" fmla="*/ 78 h 87"/>
                  <a:gd name="T82" fmla="*/ 52 w 72"/>
                  <a:gd name="T83" fmla="*/ 63 h 87"/>
                  <a:gd name="T84" fmla="*/ 62 w 72"/>
                  <a:gd name="T85" fmla="*/ 49 h 87"/>
                  <a:gd name="T86" fmla="*/ 67 w 72"/>
                  <a:gd name="T87" fmla="*/ 37 h 87"/>
                  <a:gd name="T88" fmla="*/ 72 w 72"/>
                  <a:gd name="T89" fmla="*/ 32 h 87"/>
                  <a:gd name="T90" fmla="*/ 72 w 72"/>
                  <a:gd name="T91" fmla="*/ 20 h 87"/>
                  <a:gd name="T92" fmla="*/ 69 w 72"/>
                  <a:gd name="T93" fmla="*/ 15 h 87"/>
                </a:gdLst>
                <a:ahLst/>
                <a:cxnLst>
                  <a:cxn ang="0">
                    <a:pos x="T0" y="T1"/>
                  </a:cxn>
                  <a:cxn ang="0">
                    <a:pos x="T2" y="T3"/>
                  </a:cxn>
                  <a:cxn ang="0">
                    <a:pos x="T4" y="T5"/>
                  </a:cxn>
                  <a:cxn ang="0">
                    <a:pos x="T6" y="T7"/>
                  </a:cxn>
                  <a:cxn ang="0">
                    <a:pos x="T8" y="T9"/>
                  </a:cxn>
                  <a:cxn ang="0">
                    <a:pos x="T10" y="T11"/>
                  </a:cxn>
                  <a:cxn ang="0">
                    <a:pos x="T12" y="T13"/>
                  </a:cxn>
                  <a:cxn ang="0">
                    <a:pos x="T14" y="T15"/>
                  </a:cxn>
                  <a:cxn ang="0">
                    <a:pos x="T16" y="T17"/>
                  </a:cxn>
                  <a:cxn ang="0">
                    <a:pos x="T18" y="T19"/>
                  </a:cxn>
                  <a:cxn ang="0">
                    <a:pos x="T20" y="T21"/>
                  </a:cxn>
                  <a:cxn ang="0">
                    <a:pos x="T22" y="T23"/>
                  </a:cxn>
                  <a:cxn ang="0">
                    <a:pos x="T24" y="T25"/>
                  </a:cxn>
                  <a:cxn ang="0">
                    <a:pos x="T26" y="T27"/>
                  </a:cxn>
                  <a:cxn ang="0">
                    <a:pos x="T28" y="T29"/>
                  </a:cxn>
                  <a:cxn ang="0">
                    <a:pos x="T30" y="T31"/>
                  </a:cxn>
                  <a:cxn ang="0">
                    <a:pos x="T32" y="T33"/>
                  </a:cxn>
                  <a:cxn ang="0">
                    <a:pos x="T34" y="T35"/>
                  </a:cxn>
                  <a:cxn ang="0">
                    <a:pos x="T36" y="T37"/>
                  </a:cxn>
                  <a:cxn ang="0">
                    <a:pos x="T38" y="T39"/>
                  </a:cxn>
                  <a:cxn ang="0">
                    <a:pos x="T40" y="T41"/>
                  </a:cxn>
                  <a:cxn ang="0">
                    <a:pos x="T42" y="T43"/>
                  </a:cxn>
                  <a:cxn ang="0">
                    <a:pos x="T44" y="T45"/>
                  </a:cxn>
                  <a:cxn ang="0">
                    <a:pos x="T46" y="T47"/>
                  </a:cxn>
                  <a:cxn ang="0">
                    <a:pos x="T48" y="T49"/>
                  </a:cxn>
                  <a:cxn ang="0">
                    <a:pos x="T50" y="T51"/>
                  </a:cxn>
                  <a:cxn ang="0">
                    <a:pos x="T52" y="T53"/>
                  </a:cxn>
                  <a:cxn ang="0">
                    <a:pos x="T54" y="T55"/>
                  </a:cxn>
                  <a:cxn ang="0">
                    <a:pos x="T56" y="T57"/>
                  </a:cxn>
                  <a:cxn ang="0">
                    <a:pos x="T58" y="T59"/>
                  </a:cxn>
                  <a:cxn ang="0">
                    <a:pos x="T60" y="T61"/>
                  </a:cxn>
                  <a:cxn ang="0">
                    <a:pos x="T62" y="T63"/>
                  </a:cxn>
                  <a:cxn ang="0">
                    <a:pos x="T64" y="T65"/>
                  </a:cxn>
                  <a:cxn ang="0">
                    <a:pos x="T66" y="T67"/>
                  </a:cxn>
                  <a:cxn ang="0">
                    <a:pos x="T68" y="T69"/>
                  </a:cxn>
                  <a:cxn ang="0">
                    <a:pos x="T70" y="T71"/>
                  </a:cxn>
                  <a:cxn ang="0">
                    <a:pos x="T72" y="T73"/>
                  </a:cxn>
                  <a:cxn ang="0">
                    <a:pos x="T74" y="T75"/>
                  </a:cxn>
                  <a:cxn ang="0">
                    <a:pos x="T76" y="T77"/>
                  </a:cxn>
                  <a:cxn ang="0">
                    <a:pos x="T78" y="T79"/>
                  </a:cxn>
                  <a:cxn ang="0">
                    <a:pos x="T80" y="T81"/>
                  </a:cxn>
                  <a:cxn ang="0">
                    <a:pos x="T82" y="T83"/>
                  </a:cxn>
                  <a:cxn ang="0">
                    <a:pos x="T84" y="T85"/>
                  </a:cxn>
                  <a:cxn ang="0">
                    <a:pos x="T86" y="T87"/>
                  </a:cxn>
                  <a:cxn ang="0">
                    <a:pos x="T88" y="T89"/>
                  </a:cxn>
                  <a:cxn ang="0">
                    <a:pos x="T90" y="T91"/>
                  </a:cxn>
                  <a:cxn ang="0">
                    <a:pos x="T92" y="T93"/>
                  </a:cxn>
                </a:cxnLst>
                <a:rect l="0" t="0" r="r" b="b"/>
                <a:pathLst>
                  <a:path w="72" h="87">
                    <a:moveTo>
                      <a:pt x="69" y="15"/>
                    </a:moveTo>
                    <a:cubicBezTo>
                      <a:pt x="68" y="15"/>
                      <a:pt x="68" y="15"/>
                      <a:pt x="67" y="15"/>
                    </a:cubicBezTo>
                    <a:cubicBezTo>
                      <a:pt x="67" y="11"/>
                      <a:pt x="67" y="11"/>
                      <a:pt x="67" y="11"/>
                    </a:cubicBezTo>
                    <a:cubicBezTo>
                      <a:pt x="67" y="10"/>
                      <a:pt x="67" y="10"/>
                      <a:pt x="67" y="9"/>
                    </a:cubicBezTo>
                    <a:cubicBezTo>
                      <a:pt x="67" y="9"/>
                      <a:pt x="67" y="9"/>
                      <a:pt x="67" y="9"/>
                    </a:cubicBezTo>
                    <a:cubicBezTo>
                      <a:pt x="67" y="9"/>
                      <a:pt x="67" y="8"/>
                      <a:pt x="67" y="8"/>
                    </a:cubicBezTo>
                    <a:cubicBezTo>
                      <a:pt x="67" y="8"/>
                      <a:pt x="67" y="8"/>
                      <a:pt x="67" y="7"/>
                    </a:cubicBezTo>
                    <a:cubicBezTo>
                      <a:pt x="67" y="7"/>
                      <a:pt x="66" y="7"/>
                      <a:pt x="66" y="7"/>
                    </a:cubicBezTo>
                    <a:cubicBezTo>
                      <a:pt x="66" y="7"/>
                      <a:pt x="66" y="6"/>
                      <a:pt x="66" y="6"/>
                    </a:cubicBezTo>
                    <a:cubicBezTo>
                      <a:pt x="66" y="6"/>
                      <a:pt x="66" y="6"/>
                      <a:pt x="66" y="6"/>
                    </a:cubicBezTo>
                    <a:cubicBezTo>
                      <a:pt x="66" y="5"/>
                      <a:pt x="66" y="5"/>
                      <a:pt x="65" y="4"/>
                    </a:cubicBezTo>
                    <a:cubicBezTo>
                      <a:pt x="65" y="4"/>
                      <a:pt x="65" y="4"/>
                      <a:pt x="65" y="4"/>
                    </a:cubicBezTo>
                    <a:cubicBezTo>
                      <a:pt x="65" y="4"/>
                      <a:pt x="65" y="3"/>
                      <a:pt x="65" y="3"/>
                    </a:cubicBezTo>
                    <a:cubicBezTo>
                      <a:pt x="65" y="3"/>
                      <a:pt x="65" y="3"/>
                      <a:pt x="65" y="3"/>
                    </a:cubicBezTo>
                    <a:cubicBezTo>
                      <a:pt x="65" y="3"/>
                      <a:pt x="64" y="2"/>
                      <a:pt x="64" y="2"/>
                    </a:cubicBezTo>
                    <a:cubicBezTo>
                      <a:pt x="64" y="2"/>
                      <a:pt x="64" y="2"/>
                      <a:pt x="64" y="2"/>
                    </a:cubicBezTo>
                    <a:cubicBezTo>
                      <a:pt x="62" y="2"/>
                      <a:pt x="61" y="3"/>
                      <a:pt x="59" y="3"/>
                    </a:cubicBezTo>
                    <a:cubicBezTo>
                      <a:pt x="54" y="3"/>
                      <a:pt x="51" y="2"/>
                      <a:pt x="48" y="0"/>
                    </a:cubicBezTo>
                    <a:cubicBezTo>
                      <a:pt x="44" y="2"/>
                      <a:pt x="37" y="3"/>
                      <a:pt x="30" y="3"/>
                    </a:cubicBezTo>
                    <a:cubicBezTo>
                      <a:pt x="22" y="3"/>
                      <a:pt x="15" y="2"/>
                      <a:pt x="10" y="0"/>
                    </a:cubicBezTo>
                    <a:cubicBezTo>
                      <a:pt x="9" y="1"/>
                      <a:pt x="8" y="2"/>
                      <a:pt x="7" y="3"/>
                    </a:cubicBezTo>
                    <a:cubicBezTo>
                      <a:pt x="7" y="3"/>
                      <a:pt x="7" y="3"/>
                      <a:pt x="7" y="3"/>
                    </a:cubicBezTo>
                    <a:cubicBezTo>
                      <a:pt x="7" y="4"/>
                      <a:pt x="7" y="4"/>
                      <a:pt x="7" y="5"/>
                    </a:cubicBezTo>
                    <a:cubicBezTo>
                      <a:pt x="7" y="5"/>
                      <a:pt x="7" y="5"/>
                      <a:pt x="7" y="5"/>
                    </a:cubicBezTo>
                    <a:cubicBezTo>
                      <a:pt x="7" y="5"/>
                      <a:pt x="6" y="6"/>
                      <a:pt x="6" y="6"/>
                    </a:cubicBezTo>
                    <a:cubicBezTo>
                      <a:pt x="6" y="6"/>
                      <a:pt x="6" y="6"/>
                      <a:pt x="6" y="6"/>
                    </a:cubicBezTo>
                    <a:cubicBezTo>
                      <a:pt x="6" y="7"/>
                      <a:pt x="6" y="7"/>
                      <a:pt x="6" y="7"/>
                    </a:cubicBezTo>
                    <a:cubicBezTo>
                      <a:pt x="6" y="7"/>
                      <a:pt x="6" y="8"/>
                      <a:pt x="6" y="8"/>
                    </a:cubicBezTo>
                    <a:cubicBezTo>
                      <a:pt x="6" y="8"/>
                      <a:pt x="6" y="8"/>
                      <a:pt x="6" y="9"/>
                    </a:cubicBezTo>
                    <a:cubicBezTo>
                      <a:pt x="6" y="9"/>
                      <a:pt x="6" y="9"/>
                      <a:pt x="6" y="9"/>
                    </a:cubicBezTo>
                    <a:cubicBezTo>
                      <a:pt x="6" y="10"/>
                      <a:pt x="6" y="10"/>
                      <a:pt x="6" y="11"/>
                    </a:cubicBezTo>
                    <a:cubicBezTo>
                      <a:pt x="6" y="15"/>
                      <a:pt x="6" y="15"/>
                      <a:pt x="6" y="15"/>
                    </a:cubicBezTo>
                    <a:cubicBezTo>
                      <a:pt x="5" y="15"/>
                      <a:pt x="5" y="15"/>
                      <a:pt x="5" y="15"/>
                    </a:cubicBezTo>
                    <a:cubicBezTo>
                      <a:pt x="2" y="16"/>
                      <a:pt x="0" y="18"/>
                      <a:pt x="0" y="20"/>
                    </a:cubicBezTo>
                    <a:cubicBezTo>
                      <a:pt x="0" y="32"/>
                      <a:pt x="0" y="32"/>
                      <a:pt x="0" y="32"/>
                    </a:cubicBezTo>
                    <a:cubicBezTo>
                      <a:pt x="0" y="34"/>
                      <a:pt x="3" y="37"/>
                      <a:pt x="6" y="37"/>
                    </a:cubicBezTo>
                    <a:cubicBezTo>
                      <a:pt x="10" y="49"/>
                      <a:pt x="10" y="49"/>
                      <a:pt x="10" y="49"/>
                    </a:cubicBezTo>
                    <a:cubicBezTo>
                      <a:pt x="13" y="57"/>
                      <a:pt x="16" y="62"/>
                      <a:pt x="22" y="64"/>
                    </a:cubicBezTo>
                    <a:cubicBezTo>
                      <a:pt x="24" y="78"/>
                      <a:pt x="24" y="78"/>
                      <a:pt x="24" y="78"/>
                    </a:cubicBezTo>
                    <a:cubicBezTo>
                      <a:pt x="37" y="87"/>
                      <a:pt x="37" y="87"/>
                      <a:pt x="37" y="87"/>
                    </a:cubicBezTo>
                    <a:cubicBezTo>
                      <a:pt x="50" y="78"/>
                      <a:pt x="50" y="78"/>
                      <a:pt x="50" y="78"/>
                    </a:cubicBezTo>
                    <a:cubicBezTo>
                      <a:pt x="52" y="63"/>
                      <a:pt x="52" y="63"/>
                      <a:pt x="52" y="63"/>
                    </a:cubicBezTo>
                    <a:cubicBezTo>
                      <a:pt x="57" y="62"/>
                      <a:pt x="59" y="57"/>
                      <a:pt x="62" y="49"/>
                    </a:cubicBezTo>
                    <a:cubicBezTo>
                      <a:pt x="67" y="37"/>
                      <a:pt x="67" y="37"/>
                      <a:pt x="67" y="37"/>
                    </a:cubicBezTo>
                    <a:cubicBezTo>
                      <a:pt x="70" y="37"/>
                      <a:pt x="72" y="34"/>
                      <a:pt x="72" y="32"/>
                    </a:cubicBezTo>
                    <a:cubicBezTo>
                      <a:pt x="72" y="20"/>
                      <a:pt x="72" y="20"/>
                      <a:pt x="72" y="20"/>
                    </a:cubicBezTo>
                    <a:cubicBezTo>
                      <a:pt x="72" y="18"/>
                      <a:pt x="71" y="16"/>
                      <a:pt x="69" y="15"/>
                    </a:cubicBezTo>
                    <a:close/>
                  </a:path>
                </a:pathLst>
              </a:custGeom>
              <a:solidFill>
                <a:srgbClr val="FFB900"/>
              </a:solidFill>
              <a:ln>
                <a:noFill/>
              </a:ln>
              <a:extLst>
                <a:ext uri="{91240B29-F687-4F45-9708-019B960494DF}">
                  <a14:hiddenLine xmlns:a14="http://schemas.microsoft.com/office/drawing/2010/main" w="9525">
                    <a:solidFill>
                      <a:srgbClr val="000000"/>
                    </a:solidFill>
                    <a:round/>
                    <a:headEnd/>
                    <a:tailEnd/>
                  </a14:hiddenLine>
                </a:ext>
              </a:extLst>
            </p:spPr>
            <p:txBody>
              <a:bodyPr lIns="93247" tIns="46623" rIns="93247" bIns="46623"/>
              <a:lstStyle/>
              <a:p>
                <a:pPr defTabSz="914224" eaLnBrk="1" fontAlgn="auto" hangingPunct="1">
                  <a:spcBef>
                    <a:spcPts val="0"/>
                  </a:spcBef>
                  <a:spcAft>
                    <a:spcPts val="0"/>
                  </a:spcAft>
                  <a:defRPr/>
                </a:pPr>
                <a:endParaRPr lang="sl-SI" sz="1836" kern="0" dirty="0">
                  <a:solidFill>
                    <a:sysClr val="windowText" lastClr="000000"/>
                  </a:solidFill>
                  <a:latin typeface="+mn-lt"/>
                </a:endParaRPr>
              </a:p>
            </p:txBody>
          </p:sp>
          <p:sp>
            <p:nvSpPr>
              <p:cNvPr id="55" name="Freeform 33">
                <a:extLst>
                  <a:ext uri="{FF2B5EF4-FFF2-40B4-BE49-F238E27FC236}">
                    <a16:creationId xmlns:a16="http://schemas.microsoft.com/office/drawing/2014/main" id="{A0C050B6-B8DB-4A4E-9BE5-19B0B6009F5D}"/>
                  </a:ext>
                </a:extLst>
              </p:cNvPr>
              <p:cNvSpPr>
                <a:spLocks/>
              </p:cNvSpPr>
              <p:nvPr/>
            </p:nvSpPr>
            <p:spPr bwMode="auto">
              <a:xfrm>
                <a:off x="10867552" y="3226059"/>
                <a:ext cx="140716" cy="152454"/>
              </a:xfrm>
              <a:custGeom>
                <a:avLst/>
                <a:gdLst>
                  <a:gd name="T0" fmla="*/ 84 w 88"/>
                  <a:gd name="T1" fmla="*/ 95 h 95"/>
                  <a:gd name="T2" fmla="*/ 4 w 88"/>
                  <a:gd name="T3" fmla="*/ 95 h 95"/>
                  <a:gd name="T4" fmla="*/ 0 w 88"/>
                  <a:gd name="T5" fmla="*/ 0 h 95"/>
                  <a:gd name="T6" fmla="*/ 88 w 88"/>
                  <a:gd name="T7" fmla="*/ 0 h 95"/>
                  <a:gd name="T8" fmla="*/ 84 w 88"/>
                  <a:gd name="T9" fmla="*/ 95 h 95"/>
                </a:gdLst>
                <a:ahLst/>
                <a:cxnLst>
                  <a:cxn ang="0">
                    <a:pos x="T0" y="T1"/>
                  </a:cxn>
                  <a:cxn ang="0">
                    <a:pos x="T2" y="T3"/>
                  </a:cxn>
                  <a:cxn ang="0">
                    <a:pos x="T4" y="T5"/>
                  </a:cxn>
                  <a:cxn ang="0">
                    <a:pos x="T6" y="T7"/>
                  </a:cxn>
                  <a:cxn ang="0">
                    <a:pos x="T8" y="T9"/>
                  </a:cxn>
                </a:cxnLst>
                <a:rect l="0" t="0" r="r" b="b"/>
                <a:pathLst>
                  <a:path w="88" h="95">
                    <a:moveTo>
                      <a:pt x="84" y="95"/>
                    </a:moveTo>
                    <a:lnTo>
                      <a:pt x="4" y="95"/>
                    </a:lnTo>
                    <a:lnTo>
                      <a:pt x="0" y="0"/>
                    </a:lnTo>
                    <a:lnTo>
                      <a:pt x="88" y="0"/>
                    </a:lnTo>
                    <a:lnTo>
                      <a:pt x="84" y="95"/>
                    </a:lnTo>
                    <a:close/>
                  </a:path>
                </a:pathLst>
              </a:custGeom>
              <a:solidFill>
                <a:srgbClr val="505050"/>
              </a:solidFill>
              <a:ln>
                <a:noFill/>
              </a:ln>
              <a:extLst>
                <a:ext uri="{91240B29-F687-4F45-9708-019B960494DF}">
                  <a14:hiddenLine xmlns:a14="http://schemas.microsoft.com/office/drawing/2010/main" w="9525">
                    <a:solidFill>
                      <a:srgbClr val="000000"/>
                    </a:solidFill>
                    <a:round/>
                    <a:headEnd/>
                    <a:tailEnd/>
                  </a14:hiddenLine>
                </a:ext>
              </a:extLst>
            </p:spPr>
            <p:txBody>
              <a:bodyPr lIns="93247" tIns="46623" rIns="93247" bIns="46623"/>
              <a:lstStyle/>
              <a:p>
                <a:pPr defTabSz="914224" eaLnBrk="1" fontAlgn="auto" hangingPunct="1">
                  <a:spcBef>
                    <a:spcPts val="0"/>
                  </a:spcBef>
                  <a:spcAft>
                    <a:spcPts val="0"/>
                  </a:spcAft>
                  <a:defRPr/>
                </a:pPr>
                <a:endParaRPr lang="sl-SI" sz="1836" kern="0" dirty="0">
                  <a:solidFill>
                    <a:sysClr val="windowText" lastClr="000000"/>
                  </a:solidFill>
                  <a:latin typeface="+mn-lt"/>
                </a:endParaRPr>
              </a:p>
            </p:txBody>
          </p:sp>
          <p:sp>
            <p:nvSpPr>
              <p:cNvPr id="56" name="Rectangle 34">
                <a:extLst>
                  <a:ext uri="{FF2B5EF4-FFF2-40B4-BE49-F238E27FC236}">
                    <a16:creationId xmlns:a16="http://schemas.microsoft.com/office/drawing/2014/main" id="{7430AC96-CB2F-4032-8EF2-C02DBCC58743}"/>
                  </a:ext>
                </a:extLst>
              </p:cNvPr>
              <p:cNvSpPr>
                <a:spLocks noChangeArrowheads="1"/>
              </p:cNvSpPr>
              <p:nvPr/>
            </p:nvSpPr>
            <p:spPr bwMode="auto">
              <a:xfrm>
                <a:off x="10537931" y="2928869"/>
                <a:ext cx="50118" cy="148594"/>
              </a:xfrm>
              <a:prstGeom prst="rect">
                <a:avLst/>
              </a:prstGeom>
              <a:solidFill>
                <a:srgbClr val="FFFFFF"/>
              </a:solidFill>
              <a:ln>
                <a:noFill/>
              </a:ln>
              <a:extLst>
                <a:ext uri="{91240B29-F687-4F45-9708-019B960494DF}">
                  <a14:hiddenLine xmlns:a14="http://schemas.microsoft.com/office/drawing/2010/main" w="9525">
                    <a:solidFill>
                      <a:srgbClr val="000000"/>
                    </a:solidFill>
                    <a:miter lim="800000"/>
                    <a:headEnd/>
                    <a:tailEnd/>
                  </a14:hiddenLine>
                </a:ext>
              </a:extLst>
            </p:spPr>
            <p:txBody>
              <a:bodyPr lIns="93247" tIns="46623" rIns="93247" bIns="46623"/>
              <a:lstStyle/>
              <a:p>
                <a:pPr defTabSz="914224" eaLnBrk="1" fontAlgn="auto" hangingPunct="1">
                  <a:spcBef>
                    <a:spcPts val="0"/>
                  </a:spcBef>
                  <a:spcAft>
                    <a:spcPts val="0"/>
                  </a:spcAft>
                  <a:defRPr/>
                </a:pPr>
                <a:endParaRPr lang="sl-SI" sz="1836" kern="0" dirty="0">
                  <a:solidFill>
                    <a:sysClr val="windowText" lastClr="000000"/>
                  </a:solidFill>
                  <a:latin typeface="+mn-lt"/>
                </a:endParaRPr>
              </a:p>
            </p:txBody>
          </p:sp>
          <p:sp>
            <p:nvSpPr>
              <p:cNvPr id="57" name="Freeform 35">
                <a:extLst>
                  <a:ext uri="{FF2B5EF4-FFF2-40B4-BE49-F238E27FC236}">
                    <a16:creationId xmlns:a16="http://schemas.microsoft.com/office/drawing/2014/main" id="{2A3CA73D-E5C9-43E4-BD9A-2D82A92B2561}"/>
                  </a:ext>
                </a:extLst>
              </p:cNvPr>
              <p:cNvSpPr>
                <a:spLocks/>
              </p:cNvSpPr>
              <p:nvPr/>
            </p:nvSpPr>
            <p:spPr bwMode="auto">
              <a:xfrm>
                <a:off x="10497451" y="3532897"/>
                <a:ext cx="61684" cy="32807"/>
              </a:xfrm>
              <a:custGeom>
                <a:avLst/>
                <a:gdLst>
                  <a:gd name="T0" fmla="*/ 25 w 50"/>
                  <a:gd name="T1" fmla="*/ 0 h 25"/>
                  <a:gd name="T2" fmla="*/ 0 w 50"/>
                  <a:gd name="T3" fmla="*/ 25 h 25"/>
                  <a:gd name="T4" fmla="*/ 50 w 50"/>
                  <a:gd name="T5" fmla="*/ 25 h 25"/>
                  <a:gd name="T6" fmla="*/ 25 w 50"/>
                  <a:gd name="T7" fmla="*/ 0 h 25"/>
                </a:gdLst>
                <a:ahLst/>
                <a:cxnLst>
                  <a:cxn ang="0">
                    <a:pos x="T0" y="T1"/>
                  </a:cxn>
                  <a:cxn ang="0">
                    <a:pos x="T2" y="T3"/>
                  </a:cxn>
                  <a:cxn ang="0">
                    <a:pos x="T4" y="T5"/>
                  </a:cxn>
                  <a:cxn ang="0">
                    <a:pos x="T6" y="T7"/>
                  </a:cxn>
                </a:cxnLst>
                <a:rect l="0" t="0" r="r" b="b"/>
                <a:pathLst>
                  <a:path w="50" h="25">
                    <a:moveTo>
                      <a:pt x="25" y="0"/>
                    </a:moveTo>
                    <a:cubicBezTo>
                      <a:pt x="11" y="0"/>
                      <a:pt x="0" y="11"/>
                      <a:pt x="0" y="25"/>
                    </a:cubicBezTo>
                    <a:cubicBezTo>
                      <a:pt x="50" y="25"/>
                      <a:pt x="50" y="25"/>
                      <a:pt x="50" y="25"/>
                    </a:cubicBezTo>
                    <a:cubicBezTo>
                      <a:pt x="50" y="11"/>
                      <a:pt x="39" y="0"/>
                      <a:pt x="25" y="0"/>
                    </a:cubicBezTo>
                    <a:close/>
                  </a:path>
                </a:pathLst>
              </a:custGeom>
              <a:solidFill>
                <a:srgbClr val="000000"/>
              </a:solidFill>
              <a:ln>
                <a:noFill/>
              </a:ln>
              <a:extLst>
                <a:ext uri="{91240B29-F687-4F45-9708-019B960494DF}">
                  <a14:hiddenLine xmlns:a14="http://schemas.microsoft.com/office/drawing/2010/main" w="9525">
                    <a:solidFill>
                      <a:srgbClr val="000000"/>
                    </a:solidFill>
                    <a:round/>
                    <a:headEnd/>
                    <a:tailEnd/>
                  </a14:hiddenLine>
                </a:ext>
              </a:extLst>
            </p:spPr>
            <p:txBody>
              <a:bodyPr lIns="93247" tIns="46623" rIns="93247" bIns="46623"/>
              <a:lstStyle/>
              <a:p>
                <a:pPr defTabSz="914224" eaLnBrk="1" fontAlgn="auto" hangingPunct="1">
                  <a:spcBef>
                    <a:spcPts val="0"/>
                  </a:spcBef>
                  <a:spcAft>
                    <a:spcPts val="0"/>
                  </a:spcAft>
                  <a:defRPr/>
                </a:pPr>
                <a:endParaRPr lang="sl-SI" sz="1836" kern="0" dirty="0">
                  <a:solidFill>
                    <a:sysClr val="windowText" lastClr="000000"/>
                  </a:solidFill>
                  <a:latin typeface="+mn-lt"/>
                </a:endParaRPr>
              </a:p>
            </p:txBody>
          </p:sp>
          <p:sp>
            <p:nvSpPr>
              <p:cNvPr id="58" name="Freeform 36">
                <a:extLst>
                  <a:ext uri="{FF2B5EF4-FFF2-40B4-BE49-F238E27FC236}">
                    <a16:creationId xmlns:a16="http://schemas.microsoft.com/office/drawing/2014/main" id="{306EB72F-28A8-4B15-9AB9-404DB31A4C54}"/>
                  </a:ext>
                </a:extLst>
              </p:cNvPr>
              <p:cNvSpPr>
                <a:spLocks/>
              </p:cNvSpPr>
              <p:nvPr/>
            </p:nvSpPr>
            <p:spPr bwMode="auto">
              <a:xfrm>
                <a:off x="10566845" y="3532897"/>
                <a:ext cx="63612" cy="32807"/>
              </a:xfrm>
              <a:custGeom>
                <a:avLst/>
                <a:gdLst>
                  <a:gd name="T0" fmla="*/ 25 w 50"/>
                  <a:gd name="T1" fmla="*/ 0 h 25"/>
                  <a:gd name="T2" fmla="*/ 0 w 50"/>
                  <a:gd name="T3" fmla="*/ 25 h 25"/>
                  <a:gd name="T4" fmla="*/ 50 w 50"/>
                  <a:gd name="T5" fmla="*/ 25 h 25"/>
                  <a:gd name="T6" fmla="*/ 25 w 50"/>
                  <a:gd name="T7" fmla="*/ 0 h 25"/>
                </a:gdLst>
                <a:ahLst/>
                <a:cxnLst>
                  <a:cxn ang="0">
                    <a:pos x="T0" y="T1"/>
                  </a:cxn>
                  <a:cxn ang="0">
                    <a:pos x="T2" y="T3"/>
                  </a:cxn>
                  <a:cxn ang="0">
                    <a:pos x="T4" y="T5"/>
                  </a:cxn>
                  <a:cxn ang="0">
                    <a:pos x="T6" y="T7"/>
                  </a:cxn>
                </a:cxnLst>
                <a:rect l="0" t="0" r="r" b="b"/>
                <a:pathLst>
                  <a:path w="50" h="25">
                    <a:moveTo>
                      <a:pt x="25" y="0"/>
                    </a:moveTo>
                    <a:cubicBezTo>
                      <a:pt x="11" y="0"/>
                      <a:pt x="0" y="11"/>
                      <a:pt x="0" y="25"/>
                    </a:cubicBezTo>
                    <a:cubicBezTo>
                      <a:pt x="50" y="25"/>
                      <a:pt x="50" y="25"/>
                      <a:pt x="50" y="25"/>
                    </a:cubicBezTo>
                    <a:cubicBezTo>
                      <a:pt x="50" y="11"/>
                      <a:pt x="39" y="0"/>
                      <a:pt x="25" y="0"/>
                    </a:cubicBezTo>
                    <a:close/>
                  </a:path>
                </a:pathLst>
              </a:custGeom>
              <a:solidFill>
                <a:srgbClr val="000000"/>
              </a:solidFill>
              <a:ln>
                <a:noFill/>
              </a:ln>
              <a:extLst>
                <a:ext uri="{91240B29-F687-4F45-9708-019B960494DF}">
                  <a14:hiddenLine xmlns:a14="http://schemas.microsoft.com/office/drawing/2010/main" w="9525">
                    <a:solidFill>
                      <a:srgbClr val="000000"/>
                    </a:solidFill>
                    <a:round/>
                    <a:headEnd/>
                    <a:tailEnd/>
                  </a14:hiddenLine>
                </a:ext>
              </a:extLst>
            </p:spPr>
            <p:txBody>
              <a:bodyPr lIns="93247" tIns="46623" rIns="93247" bIns="46623"/>
              <a:lstStyle/>
              <a:p>
                <a:pPr defTabSz="914224" eaLnBrk="1" fontAlgn="auto" hangingPunct="1">
                  <a:spcBef>
                    <a:spcPts val="0"/>
                  </a:spcBef>
                  <a:spcAft>
                    <a:spcPts val="0"/>
                  </a:spcAft>
                  <a:defRPr/>
                </a:pPr>
                <a:endParaRPr lang="sl-SI" sz="1836" kern="0" dirty="0">
                  <a:solidFill>
                    <a:sysClr val="windowText" lastClr="000000"/>
                  </a:solidFill>
                  <a:latin typeface="+mn-lt"/>
                </a:endParaRPr>
              </a:p>
            </p:txBody>
          </p:sp>
          <p:sp>
            <p:nvSpPr>
              <p:cNvPr id="59" name="Freeform 37">
                <a:extLst>
                  <a:ext uri="{FF2B5EF4-FFF2-40B4-BE49-F238E27FC236}">
                    <a16:creationId xmlns:a16="http://schemas.microsoft.com/office/drawing/2014/main" id="{EC0F665F-900D-4712-B175-DCA2EA12FC9B}"/>
                  </a:ext>
                </a:extLst>
              </p:cNvPr>
              <p:cNvSpPr>
                <a:spLocks/>
              </p:cNvSpPr>
              <p:nvPr/>
            </p:nvSpPr>
            <p:spPr bwMode="auto">
              <a:xfrm>
                <a:off x="10518655" y="2799571"/>
                <a:ext cx="98308" cy="117719"/>
              </a:xfrm>
              <a:custGeom>
                <a:avLst/>
                <a:gdLst>
                  <a:gd name="T0" fmla="*/ 69 w 77"/>
                  <a:gd name="T1" fmla="*/ 53 h 93"/>
                  <a:gd name="T2" fmla="*/ 27 w 77"/>
                  <a:gd name="T3" fmla="*/ 87 h 93"/>
                  <a:gd name="T4" fmla="*/ 7 w 77"/>
                  <a:gd name="T5" fmla="*/ 36 h 93"/>
                  <a:gd name="T6" fmla="*/ 54 w 77"/>
                  <a:gd name="T7" fmla="*/ 6 h 93"/>
                  <a:gd name="T8" fmla="*/ 69 w 77"/>
                  <a:gd name="T9" fmla="*/ 53 h 93"/>
                </a:gdLst>
                <a:ahLst/>
                <a:cxnLst>
                  <a:cxn ang="0">
                    <a:pos x="T0" y="T1"/>
                  </a:cxn>
                  <a:cxn ang="0">
                    <a:pos x="T2" y="T3"/>
                  </a:cxn>
                  <a:cxn ang="0">
                    <a:pos x="T4" y="T5"/>
                  </a:cxn>
                  <a:cxn ang="0">
                    <a:pos x="T6" y="T7"/>
                  </a:cxn>
                  <a:cxn ang="0">
                    <a:pos x="T8" y="T9"/>
                  </a:cxn>
                </a:cxnLst>
                <a:rect l="0" t="0" r="r" b="b"/>
                <a:pathLst>
                  <a:path w="77" h="93">
                    <a:moveTo>
                      <a:pt x="69" y="53"/>
                    </a:moveTo>
                    <a:cubicBezTo>
                      <a:pt x="62" y="75"/>
                      <a:pt x="45" y="93"/>
                      <a:pt x="27" y="87"/>
                    </a:cubicBezTo>
                    <a:cubicBezTo>
                      <a:pt x="9" y="81"/>
                      <a:pt x="0" y="58"/>
                      <a:pt x="7" y="36"/>
                    </a:cubicBezTo>
                    <a:cubicBezTo>
                      <a:pt x="15" y="14"/>
                      <a:pt x="35" y="0"/>
                      <a:pt x="54" y="6"/>
                    </a:cubicBezTo>
                    <a:cubicBezTo>
                      <a:pt x="72" y="12"/>
                      <a:pt x="77" y="31"/>
                      <a:pt x="69" y="53"/>
                    </a:cubicBezTo>
                    <a:close/>
                  </a:path>
                </a:pathLst>
              </a:custGeom>
              <a:solidFill>
                <a:srgbClr val="000000"/>
              </a:solidFill>
              <a:ln>
                <a:noFill/>
              </a:ln>
              <a:extLst>
                <a:ext uri="{91240B29-F687-4F45-9708-019B960494DF}">
                  <a14:hiddenLine xmlns:a14="http://schemas.microsoft.com/office/drawing/2010/main" w="9525">
                    <a:solidFill>
                      <a:srgbClr val="000000"/>
                    </a:solidFill>
                    <a:round/>
                    <a:headEnd/>
                    <a:tailEnd/>
                  </a14:hiddenLine>
                </a:ext>
              </a:extLst>
            </p:spPr>
            <p:txBody>
              <a:bodyPr lIns="93247" tIns="46623" rIns="93247" bIns="46623"/>
              <a:lstStyle/>
              <a:p>
                <a:pPr defTabSz="914224" eaLnBrk="1" fontAlgn="auto" hangingPunct="1">
                  <a:spcBef>
                    <a:spcPts val="0"/>
                  </a:spcBef>
                  <a:spcAft>
                    <a:spcPts val="0"/>
                  </a:spcAft>
                  <a:defRPr/>
                </a:pPr>
                <a:endParaRPr lang="sl-SI" sz="1836" kern="0" dirty="0">
                  <a:solidFill>
                    <a:sysClr val="windowText" lastClr="000000"/>
                  </a:solidFill>
                  <a:latin typeface="+mn-lt"/>
                </a:endParaRPr>
              </a:p>
            </p:txBody>
          </p:sp>
          <p:sp>
            <p:nvSpPr>
              <p:cNvPr id="60" name="Freeform 38">
                <a:extLst>
                  <a:ext uri="{FF2B5EF4-FFF2-40B4-BE49-F238E27FC236}">
                    <a16:creationId xmlns:a16="http://schemas.microsoft.com/office/drawing/2014/main" id="{7FA9EE1E-413F-4736-89A8-8DB5A67070F6}"/>
                  </a:ext>
                </a:extLst>
              </p:cNvPr>
              <p:cNvSpPr>
                <a:spLocks/>
              </p:cNvSpPr>
              <p:nvPr/>
            </p:nvSpPr>
            <p:spPr bwMode="auto">
              <a:xfrm>
                <a:off x="10505161" y="2786063"/>
                <a:ext cx="98309" cy="111929"/>
              </a:xfrm>
              <a:custGeom>
                <a:avLst/>
                <a:gdLst>
                  <a:gd name="T0" fmla="*/ 65 w 76"/>
                  <a:gd name="T1" fmla="*/ 28 h 87"/>
                  <a:gd name="T2" fmla="*/ 58 w 76"/>
                  <a:gd name="T3" fmla="*/ 78 h 87"/>
                  <a:gd name="T4" fmla="*/ 11 w 76"/>
                  <a:gd name="T5" fmla="*/ 60 h 87"/>
                  <a:gd name="T6" fmla="*/ 17 w 76"/>
                  <a:gd name="T7" fmla="*/ 9 h 87"/>
                  <a:gd name="T8" fmla="*/ 65 w 76"/>
                  <a:gd name="T9" fmla="*/ 28 h 87"/>
                </a:gdLst>
                <a:ahLst/>
                <a:cxnLst>
                  <a:cxn ang="0">
                    <a:pos x="T0" y="T1"/>
                  </a:cxn>
                  <a:cxn ang="0">
                    <a:pos x="T2" y="T3"/>
                  </a:cxn>
                  <a:cxn ang="0">
                    <a:pos x="T4" y="T5"/>
                  </a:cxn>
                  <a:cxn ang="0">
                    <a:pos x="T6" y="T7"/>
                  </a:cxn>
                  <a:cxn ang="0">
                    <a:pos x="T8" y="T9"/>
                  </a:cxn>
                </a:cxnLst>
                <a:rect l="0" t="0" r="r" b="b"/>
                <a:pathLst>
                  <a:path w="76" h="87">
                    <a:moveTo>
                      <a:pt x="65" y="28"/>
                    </a:moveTo>
                    <a:cubicBezTo>
                      <a:pt x="76" y="47"/>
                      <a:pt x="73" y="69"/>
                      <a:pt x="58" y="78"/>
                    </a:cubicBezTo>
                    <a:cubicBezTo>
                      <a:pt x="43" y="87"/>
                      <a:pt x="22" y="79"/>
                      <a:pt x="11" y="60"/>
                    </a:cubicBezTo>
                    <a:cubicBezTo>
                      <a:pt x="0" y="40"/>
                      <a:pt x="3" y="18"/>
                      <a:pt x="17" y="9"/>
                    </a:cubicBezTo>
                    <a:cubicBezTo>
                      <a:pt x="32" y="0"/>
                      <a:pt x="53" y="9"/>
                      <a:pt x="65" y="28"/>
                    </a:cubicBezTo>
                    <a:close/>
                  </a:path>
                </a:pathLst>
              </a:custGeom>
              <a:solidFill>
                <a:srgbClr val="000000"/>
              </a:solidFill>
              <a:ln>
                <a:noFill/>
              </a:ln>
              <a:extLst>
                <a:ext uri="{91240B29-F687-4F45-9708-019B960494DF}">
                  <a14:hiddenLine xmlns:a14="http://schemas.microsoft.com/office/drawing/2010/main" w="9525">
                    <a:solidFill>
                      <a:srgbClr val="000000"/>
                    </a:solidFill>
                    <a:round/>
                    <a:headEnd/>
                    <a:tailEnd/>
                  </a14:hiddenLine>
                </a:ext>
              </a:extLst>
            </p:spPr>
            <p:txBody>
              <a:bodyPr lIns="93247" tIns="46623" rIns="93247" bIns="46623"/>
              <a:lstStyle/>
              <a:p>
                <a:pPr defTabSz="914224" eaLnBrk="1" fontAlgn="auto" hangingPunct="1">
                  <a:spcBef>
                    <a:spcPts val="0"/>
                  </a:spcBef>
                  <a:spcAft>
                    <a:spcPts val="0"/>
                  </a:spcAft>
                  <a:defRPr/>
                </a:pPr>
                <a:endParaRPr lang="sl-SI" sz="1836" kern="0" dirty="0">
                  <a:solidFill>
                    <a:sysClr val="windowText" lastClr="000000"/>
                  </a:solidFill>
                  <a:latin typeface="+mn-lt"/>
                </a:endParaRPr>
              </a:p>
            </p:txBody>
          </p:sp>
          <p:sp>
            <p:nvSpPr>
              <p:cNvPr id="61" name="Freeform 39">
                <a:extLst>
                  <a:ext uri="{FF2B5EF4-FFF2-40B4-BE49-F238E27FC236}">
                    <a16:creationId xmlns:a16="http://schemas.microsoft.com/office/drawing/2014/main" id="{1B65DEA3-36F1-4DA2-A8D4-C092FB11A42F}"/>
                  </a:ext>
                </a:extLst>
              </p:cNvPr>
              <p:cNvSpPr>
                <a:spLocks/>
              </p:cNvSpPr>
              <p:nvPr/>
            </p:nvSpPr>
            <p:spPr bwMode="auto">
              <a:xfrm>
                <a:off x="10537931" y="2888342"/>
                <a:ext cx="50118" cy="54035"/>
              </a:xfrm>
              <a:custGeom>
                <a:avLst/>
                <a:gdLst>
                  <a:gd name="T0" fmla="*/ 32 w 32"/>
                  <a:gd name="T1" fmla="*/ 26 h 34"/>
                  <a:gd name="T2" fmla="*/ 16 w 32"/>
                  <a:gd name="T3" fmla="*/ 34 h 34"/>
                  <a:gd name="T4" fmla="*/ 0 w 32"/>
                  <a:gd name="T5" fmla="*/ 26 h 34"/>
                  <a:gd name="T6" fmla="*/ 0 w 32"/>
                  <a:gd name="T7" fmla="*/ 0 h 34"/>
                  <a:gd name="T8" fmla="*/ 32 w 32"/>
                  <a:gd name="T9" fmla="*/ 0 h 34"/>
                  <a:gd name="T10" fmla="*/ 32 w 32"/>
                  <a:gd name="T11" fmla="*/ 26 h 34"/>
                </a:gdLst>
                <a:ahLst/>
                <a:cxnLst>
                  <a:cxn ang="0">
                    <a:pos x="T0" y="T1"/>
                  </a:cxn>
                  <a:cxn ang="0">
                    <a:pos x="T2" y="T3"/>
                  </a:cxn>
                  <a:cxn ang="0">
                    <a:pos x="T4" y="T5"/>
                  </a:cxn>
                  <a:cxn ang="0">
                    <a:pos x="T6" y="T7"/>
                  </a:cxn>
                  <a:cxn ang="0">
                    <a:pos x="T8" y="T9"/>
                  </a:cxn>
                  <a:cxn ang="0">
                    <a:pos x="T10" y="T11"/>
                  </a:cxn>
                </a:cxnLst>
                <a:rect l="0" t="0" r="r" b="b"/>
                <a:pathLst>
                  <a:path w="32" h="34">
                    <a:moveTo>
                      <a:pt x="32" y="26"/>
                    </a:moveTo>
                    <a:lnTo>
                      <a:pt x="16" y="34"/>
                    </a:lnTo>
                    <a:lnTo>
                      <a:pt x="0" y="26"/>
                    </a:lnTo>
                    <a:lnTo>
                      <a:pt x="0" y="0"/>
                    </a:lnTo>
                    <a:lnTo>
                      <a:pt x="32" y="0"/>
                    </a:lnTo>
                    <a:lnTo>
                      <a:pt x="32" y="26"/>
                    </a:lnTo>
                    <a:close/>
                  </a:path>
                </a:pathLst>
              </a:custGeom>
              <a:solidFill>
                <a:srgbClr val="FFB900"/>
              </a:solidFill>
              <a:ln>
                <a:noFill/>
              </a:ln>
              <a:extLst>
                <a:ext uri="{91240B29-F687-4F45-9708-019B960494DF}">
                  <a14:hiddenLine xmlns:a14="http://schemas.microsoft.com/office/drawing/2010/main" w="9525">
                    <a:solidFill>
                      <a:srgbClr val="000000"/>
                    </a:solidFill>
                    <a:round/>
                    <a:headEnd/>
                    <a:tailEnd/>
                  </a14:hiddenLine>
                </a:ext>
              </a:extLst>
            </p:spPr>
            <p:txBody>
              <a:bodyPr lIns="93247" tIns="46623" rIns="93247" bIns="46623"/>
              <a:lstStyle/>
              <a:p>
                <a:pPr defTabSz="914224" eaLnBrk="1" fontAlgn="auto" hangingPunct="1">
                  <a:spcBef>
                    <a:spcPts val="0"/>
                  </a:spcBef>
                  <a:spcAft>
                    <a:spcPts val="0"/>
                  </a:spcAft>
                  <a:defRPr/>
                </a:pPr>
                <a:endParaRPr lang="sl-SI" sz="1836" kern="0" dirty="0">
                  <a:solidFill>
                    <a:sysClr val="windowText" lastClr="000000"/>
                  </a:solidFill>
                  <a:latin typeface="+mn-lt"/>
                </a:endParaRPr>
              </a:p>
            </p:txBody>
          </p:sp>
          <p:sp>
            <p:nvSpPr>
              <p:cNvPr id="62" name="Freeform 40">
                <a:extLst>
                  <a:ext uri="{FF2B5EF4-FFF2-40B4-BE49-F238E27FC236}">
                    <a16:creationId xmlns:a16="http://schemas.microsoft.com/office/drawing/2014/main" id="{C7D43352-6605-48AE-BC9C-D0D7EAE7E0C9}"/>
                  </a:ext>
                </a:extLst>
              </p:cNvPr>
              <p:cNvSpPr>
                <a:spLocks/>
              </p:cNvSpPr>
              <p:nvPr/>
            </p:nvSpPr>
            <p:spPr bwMode="auto">
              <a:xfrm>
                <a:off x="10551424" y="2942377"/>
                <a:ext cx="26987" cy="196840"/>
              </a:xfrm>
              <a:custGeom>
                <a:avLst/>
                <a:gdLst>
                  <a:gd name="T0" fmla="*/ 13 w 17"/>
                  <a:gd name="T1" fmla="*/ 10 h 125"/>
                  <a:gd name="T2" fmla="*/ 17 w 17"/>
                  <a:gd name="T3" fmla="*/ 7 h 125"/>
                  <a:gd name="T4" fmla="*/ 8 w 17"/>
                  <a:gd name="T5" fmla="*/ 0 h 125"/>
                  <a:gd name="T6" fmla="*/ 0 w 17"/>
                  <a:gd name="T7" fmla="*/ 7 h 125"/>
                  <a:gd name="T8" fmla="*/ 4 w 17"/>
                  <a:gd name="T9" fmla="*/ 10 h 125"/>
                  <a:gd name="T10" fmla="*/ 3 w 17"/>
                  <a:gd name="T11" fmla="*/ 115 h 125"/>
                  <a:gd name="T12" fmla="*/ 8 w 17"/>
                  <a:gd name="T13" fmla="*/ 125 h 125"/>
                  <a:gd name="T14" fmla="*/ 13 w 17"/>
                  <a:gd name="T15" fmla="*/ 115 h 125"/>
                  <a:gd name="T16" fmla="*/ 13 w 17"/>
                  <a:gd name="T17" fmla="*/ 10 h 125"/>
                </a:gdLst>
                <a:ahLst/>
                <a:cxnLst>
                  <a:cxn ang="0">
                    <a:pos x="T0" y="T1"/>
                  </a:cxn>
                  <a:cxn ang="0">
                    <a:pos x="T2" y="T3"/>
                  </a:cxn>
                  <a:cxn ang="0">
                    <a:pos x="T4" y="T5"/>
                  </a:cxn>
                  <a:cxn ang="0">
                    <a:pos x="T6" y="T7"/>
                  </a:cxn>
                  <a:cxn ang="0">
                    <a:pos x="T8" y="T9"/>
                  </a:cxn>
                  <a:cxn ang="0">
                    <a:pos x="T10" y="T11"/>
                  </a:cxn>
                  <a:cxn ang="0">
                    <a:pos x="T12" y="T13"/>
                  </a:cxn>
                  <a:cxn ang="0">
                    <a:pos x="T14" y="T15"/>
                  </a:cxn>
                  <a:cxn ang="0">
                    <a:pos x="T16" y="T17"/>
                  </a:cxn>
                </a:cxnLst>
                <a:rect l="0" t="0" r="r" b="b"/>
                <a:pathLst>
                  <a:path w="17" h="125">
                    <a:moveTo>
                      <a:pt x="13" y="10"/>
                    </a:moveTo>
                    <a:lnTo>
                      <a:pt x="17" y="7"/>
                    </a:lnTo>
                    <a:lnTo>
                      <a:pt x="8" y="0"/>
                    </a:lnTo>
                    <a:lnTo>
                      <a:pt x="0" y="7"/>
                    </a:lnTo>
                    <a:lnTo>
                      <a:pt x="4" y="10"/>
                    </a:lnTo>
                    <a:lnTo>
                      <a:pt x="3" y="115"/>
                    </a:lnTo>
                    <a:lnTo>
                      <a:pt x="8" y="125"/>
                    </a:lnTo>
                    <a:lnTo>
                      <a:pt x="13" y="115"/>
                    </a:lnTo>
                    <a:lnTo>
                      <a:pt x="13" y="10"/>
                    </a:lnTo>
                    <a:close/>
                  </a:path>
                </a:pathLst>
              </a:custGeom>
              <a:solidFill>
                <a:srgbClr val="000000"/>
              </a:solidFill>
              <a:ln>
                <a:noFill/>
              </a:ln>
              <a:extLst>
                <a:ext uri="{91240B29-F687-4F45-9708-019B960494DF}">
                  <a14:hiddenLine xmlns:a14="http://schemas.microsoft.com/office/drawing/2010/main" w="9525">
                    <a:solidFill>
                      <a:srgbClr val="000000"/>
                    </a:solidFill>
                    <a:round/>
                    <a:headEnd/>
                    <a:tailEnd/>
                  </a14:hiddenLine>
                </a:ext>
              </a:extLst>
            </p:spPr>
            <p:txBody>
              <a:bodyPr lIns="93247" tIns="46623" rIns="93247" bIns="46623"/>
              <a:lstStyle/>
              <a:p>
                <a:pPr defTabSz="914224" eaLnBrk="1" fontAlgn="auto" hangingPunct="1">
                  <a:spcBef>
                    <a:spcPts val="0"/>
                  </a:spcBef>
                  <a:spcAft>
                    <a:spcPts val="0"/>
                  </a:spcAft>
                  <a:defRPr/>
                </a:pPr>
                <a:endParaRPr lang="sl-SI" sz="1836" kern="0" dirty="0">
                  <a:solidFill>
                    <a:sysClr val="windowText" lastClr="000000"/>
                  </a:solidFill>
                  <a:latin typeface="+mn-lt"/>
                </a:endParaRPr>
              </a:p>
            </p:txBody>
          </p:sp>
          <p:sp>
            <p:nvSpPr>
              <p:cNvPr id="63" name="Freeform 41">
                <a:extLst>
                  <a:ext uri="{FF2B5EF4-FFF2-40B4-BE49-F238E27FC236}">
                    <a16:creationId xmlns:a16="http://schemas.microsoft.com/office/drawing/2014/main" id="{40480448-ADAC-4F78-AE82-BC3321E76C9D}"/>
                  </a:ext>
                </a:extLst>
              </p:cNvPr>
              <p:cNvSpPr>
                <a:spLocks/>
              </p:cNvSpPr>
              <p:nvPr/>
            </p:nvSpPr>
            <p:spPr bwMode="auto">
              <a:xfrm>
                <a:off x="10418419" y="2944307"/>
                <a:ext cx="107946" cy="275962"/>
              </a:xfrm>
              <a:custGeom>
                <a:avLst/>
                <a:gdLst>
                  <a:gd name="T0" fmla="*/ 85 w 85"/>
                  <a:gd name="T1" fmla="*/ 9 h 218"/>
                  <a:gd name="T2" fmla="*/ 51 w 85"/>
                  <a:gd name="T3" fmla="*/ 0 h 218"/>
                  <a:gd name="T4" fmla="*/ 0 w 85"/>
                  <a:gd name="T5" fmla="*/ 218 h 218"/>
                  <a:gd name="T6" fmla="*/ 35 w 85"/>
                  <a:gd name="T7" fmla="*/ 218 h 218"/>
                  <a:gd name="T8" fmla="*/ 85 w 85"/>
                  <a:gd name="T9" fmla="*/ 9 h 218"/>
                </a:gdLst>
                <a:ahLst/>
                <a:cxnLst>
                  <a:cxn ang="0">
                    <a:pos x="T0" y="T1"/>
                  </a:cxn>
                  <a:cxn ang="0">
                    <a:pos x="T2" y="T3"/>
                  </a:cxn>
                  <a:cxn ang="0">
                    <a:pos x="T4" y="T5"/>
                  </a:cxn>
                  <a:cxn ang="0">
                    <a:pos x="T6" y="T7"/>
                  </a:cxn>
                  <a:cxn ang="0">
                    <a:pos x="T8" y="T9"/>
                  </a:cxn>
                </a:cxnLst>
                <a:rect l="0" t="0" r="r" b="b"/>
                <a:pathLst>
                  <a:path w="85" h="218">
                    <a:moveTo>
                      <a:pt x="85" y="9"/>
                    </a:moveTo>
                    <a:cubicBezTo>
                      <a:pt x="74" y="6"/>
                      <a:pt x="62" y="3"/>
                      <a:pt x="51" y="0"/>
                    </a:cubicBezTo>
                    <a:cubicBezTo>
                      <a:pt x="19" y="71"/>
                      <a:pt x="8" y="141"/>
                      <a:pt x="0" y="218"/>
                    </a:cubicBezTo>
                    <a:cubicBezTo>
                      <a:pt x="35" y="218"/>
                      <a:pt x="35" y="218"/>
                      <a:pt x="35" y="218"/>
                    </a:cubicBezTo>
                    <a:cubicBezTo>
                      <a:pt x="43" y="144"/>
                      <a:pt x="53" y="77"/>
                      <a:pt x="85" y="9"/>
                    </a:cubicBezTo>
                    <a:close/>
                  </a:path>
                </a:pathLst>
              </a:custGeom>
              <a:solidFill>
                <a:srgbClr val="000000"/>
              </a:solidFill>
              <a:ln>
                <a:noFill/>
              </a:ln>
              <a:extLst>
                <a:ext uri="{91240B29-F687-4F45-9708-019B960494DF}">
                  <a14:hiddenLine xmlns:a14="http://schemas.microsoft.com/office/drawing/2010/main" w="9525">
                    <a:solidFill>
                      <a:srgbClr val="000000"/>
                    </a:solidFill>
                    <a:round/>
                    <a:headEnd/>
                    <a:tailEnd/>
                  </a14:hiddenLine>
                </a:ext>
              </a:extLst>
            </p:spPr>
            <p:txBody>
              <a:bodyPr lIns="93247" tIns="46623" rIns="93247" bIns="46623"/>
              <a:lstStyle/>
              <a:p>
                <a:pPr defTabSz="914224" eaLnBrk="1" fontAlgn="auto" hangingPunct="1">
                  <a:spcBef>
                    <a:spcPts val="0"/>
                  </a:spcBef>
                  <a:spcAft>
                    <a:spcPts val="0"/>
                  </a:spcAft>
                  <a:defRPr/>
                </a:pPr>
                <a:endParaRPr lang="sl-SI" sz="1836" kern="0" dirty="0">
                  <a:solidFill>
                    <a:sysClr val="windowText" lastClr="000000"/>
                  </a:solidFill>
                  <a:latin typeface="+mn-lt"/>
                </a:endParaRPr>
              </a:p>
            </p:txBody>
          </p:sp>
          <p:sp>
            <p:nvSpPr>
              <p:cNvPr id="64" name="Freeform 42">
                <a:extLst>
                  <a:ext uri="{FF2B5EF4-FFF2-40B4-BE49-F238E27FC236}">
                    <a16:creationId xmlns:a16="http://schemas.microsoft.com/office/drawing/2014/main" id="{1DEA61CD-EBC7-4121-BCF8-C27315DF67AB}"/>
                  </a:ext>
                </a:extLst>
              </p:cNvPr>
              <p:cNvSpPr>
                <a:spLocks/>
              </p:cNvSpPr>
              <p:nvPr/>
            </p:nvSpPr>
            <p:spPr bwMode="auto">
              <a:xfrm>
                <a:off x="10601542" y="2944307"/>
                <a:ext cx="107946" cy="275962"/>
              </a:xfrm>
              <a:custGeom>
                <a:avLst/>
                <a:gdLst>
                  <a:gd name="T0" fmla="*/ 0 w 84"/>
                  <a:gd name="T1" fmla="*/ 9 h 218"/>
                  <a:gd name="T2" fmla="*/ 33 w 84"/>
                  <a:gd name="T3" fmla="*/ 0 h 218"/>
                  <a:gd name="T4" fmla="*/ 84 w 84"/>
                  <a:gd name="T5" fmla="*/ 218 h 218"/>
                  <a:gd name="T6" fmla="*/ 50 w 84"/>
                  <a:gd name="T7" fmla="*/ 218 h 218"/>
                  <a:gd name="T8" fmla="*/ 0 w 84"/>
                  <a:gd name="T9" fmla="*/ 9 h 218"/>
                </a:gdLst>
                <a:ahLst/>
                <a:cxnLst>
                  <a:cxn ang="0">
                    <a:pos x="T0" y="T1"/>
                  </a:cxn>
                  <a:cxn ang="0">
                    <a:pos x="T2" y="T3"/>
                  </a:cxn>
                  <a:cxn ang="0">
                    <a:pos x="T4" y="T5"/>
                  </a:cxn>
                  <a:cxn ang="0">
                    <a:pos x="T6" y="T7"/>
                  </a:cxn>
                  <a:cxn ang="0">
                    <a:pos x="T8" y="T9"/>
                  </a:cxn>
                </a:cxnLst>
                <a:rect l="0" t="0" r="r" b="b"/>
                <a:pathLst>
                  <a:path w="84" h="218">
                    <a:moveTo>
                      <a:pt x="0" y="9"/>
                    </a:moveTo>
                    <a:cubicBezTo>
                      <a:pt x="11" y="6"/>
                      <a:pt x="22" y="3"/>
                      <a:pt x="33" y="0"/>
                    </a:cubicBezTo>
                    <a:cubicBezTo>
                      <a:pt x="66" y="71"/>
                      <a:pt x="77" y="141"/>
                      <a:pt x="84" y="218"/>
                    </a:cubicBezTo>
                    <a:cubicBezTo>
                      <a:pt x="50" y="218"/>
                      <a:pt x="50" y="218"/>
                      <a:pt x="50" y="218"/>
                    </a:cubicBezTo>
                    <a:cubicBezTo>
                      <a:pt x="42" y="144"/>
                      <a:pt x="31" y="77"/>
                      <a:pt x="0" y="9"/>
                    </a:cubicBezTo>
                    <a:close/>
                  </a:path>
                </a:pathLst>
              </a:custGeom>
              <a:solidFill>
                <a:srgbClr val="000000"/>
              </a:solidFill>
              <a:ln>
                <a:noFill/>
              </a:ln>
              <a:extLst>
                <a:ext uri="{91240B29-F687-4F45-9708-019B960494DF}">
                  <a14:hiddenLine xmlns:a14="http://schemas.microsoft.com/office/drawing/2010/main" w="9525">
                    <a:solidFill>
                      <a:srgbClr val="000000"/>
                    </a:solidFill>
                    <a:round/>
                    <a:headEnd/>
                    <a:tailEnd/>
                  </a14:hiddenLine>
                </a:ext>
              </a:extLst>
            </p:spPr>
            <p:txBody>
              <a:bodyPr lIns="93247" tIns="46623" rIns="93247" bIns="46623"/>
              <a:lstStyle/>
              <a:p>
                <a:pPr defTabSz="914224" eaLnBrk="1" fontAlgn="auto" hangingPunct="1">
                  <a:spcBef>
                    <a:spcPts val="0"/>
                  </a:spcBef>
                  <a:spcAft>
                    <a:spcPts val="0"/>
                  </a:spcAft>
                  <a:defRPr/>
                </a:pPr>
                <a:endParaRPr lang="sl-SI" sz="1836" kern="0" dirty="0">
                  <a:solidFill>
                    <a:sysClr val="windowText" lastClr="000000"/>
                  </a:solidFill>
                  <a:latin typeface="+mn-lt"/>
                </a:endParaRPr>
              </a:p>
            </p:txBody>
          </p:sp>
          <p:sp>
            <p:nvSpPr>
              <p:cNvPr id="65" name="Freeform 43">
                <a:extLst>
                  <a:ext uri="{FF2B5EF4-FFF2-40B4-BE49-F238E27FC236}">
                    <a16:creationId xmlns:a16="http://schemas.microsoft.com/office/drawing/2014/main" id="{ABAC2608-3245-4EF3-8059-BD3A5807D510}"/>
                  </a:ext>
                </a:extLst>
              </p:cNvPr>
              <p:cNvSpPr>
                <a:spLocks/>
              </p:cNvSpPr>
              <p:nvPr/>
            </p:nvSpPr>
            <p:spPr bwMode="auto">
              <a:xfrm>
                <a:off x="10497451" y="3247286"/>
                <a:ext cx="63612" cy="293330"/>
              </a:xfrm>
              <a:custGeom>
                <a:avLst/>
                <a:gdLst>
                  <a:gd name="T0" fmla="*/ 33 w 40"/>
                  <a:gd name="T1" fmla="*/ 185 h 185"/>
                  <a:gd name="T2" fmla="*/ 5 w 40"/>
                  <a:gd name="T3" fmla="*/ 185 h 185"/>
                  <a:gd name="T4" fmla="*/ 0 w 40"/>
                  <a:gd name="T5" fmla="*/ 0 h 185"/>
                  <a:gd name="T6" fmla="*/ 40 w 40"/>
                  <a:gd name="T7" fmla="*/ 0 h 185"/>
                  <a:gd name="T8" fmla="*/ 33 w 40"/>
                  <a:gd name="T9" fmla="*/ 185 h 185"/>
                </a:gdLst>
                <a:ahLst/>
                <a:cxnLst>
                  <a:cxn ang="0">
                    <a:pos x="T0" y="T1"/>
                  </a:cxn>
                  <a:cxn ang="0">
                    <a:pos x="T2" y="T3"/>
                  </a:cxn>
                  <a:cxn ang="0">
                    <a:pos x="T4" y="T5"/>
                  </a:cxn>
                  <a:cxn ang="0">
                    <a:pos x="T6" y="T7"/>
                  </a:cxn>
                  <a:cxn ang="0">
                    <a:pos x="T8" y="T9"/>
                  </a:cxn>
                </a:cxnLst>
                <a:rect l="0" t="0" r="r" b="b"/>
                <a:pathLst>
                  <a:path w="40" h="185">
                    <a:moveTo>
                      <a:pt x="33" y="185"/>
                    </a:moveTo>
                    <a:lnTo>
                      <a:pt x="5" y="185"/>
                    </a:lnTo>
                    <a:lnTo>
                      <a:pt x="0" y="0"/>
                    </a:lnTo>
                    <a:lnTo>
                      <a:pt x="40" y="0"/>
                    </a:lnTo>
                    <a:lnTo>
                      <a:pt x="33" y="185"/>
                    </a:lnTo>
                    <a:close/>
                  </a:path>
                </a:pathLst>
              </a:custGeom>
              <a:solidFill>
                <a:srgbClr val="EB3C00"/>
              </a:solidFill>
              <a:ln>
                <a:noFill/>
              </a:ln>
              <a:extLst>
                <a:ext uri="{91240B29-F687-4F45-9708-019B960494DF}">
                  <a14:hiddenLine xmlns:a14="http://schemas.microsoft.com/office/drawing/2010/main" w="9525">
                    <a:solidFill>
                      <a:srgbClr val="000000"/>
                    </a:solidFill>
                    <a:round/>
                    <a:headEnd/>
                    <a:tailEnd/>
                  </a14:hiddenLine>
                </a:ext>
              </a:extLst>
            </p:spPr>
            <p:txBody>
              <a:bodyPr lIns="93247" tIns="46623" rIns="93247" bIns="46623"/>
              <a:lstStyle/>
              <a:p>
                <a:pPr defTabSz="914224" eaLnBrk="1" fontAlgn="auto" hangingPunct="1">
                  <a:spcBef>
                    <a:spcPts val="0"/>
                  </a:spcBef>
                  <a:spcAft>
                    <a:spcPts val="0"/>
                  </a:spcAft>
                  <a:defRPr/>
                </a:pPr>
                <a:endParaRPr lang="sl-SI" sz="1836" kern="0" dirty="0">
                  <a:solidFill>
                    <a:sysClr val="windowText" lastClr="000000"/>
                  </a:solidFill>
                  <a:latin typeface="+mn-lt"/>
                </a:endParaRPr>
              </a:p>
            </p:txBody>
          </p:sp>
          <p:sp>
            <p:nvSpPr>
              <p:cNvPr id="66" name="Freeform 44">
                <a:extLst>
                  <a:ext uri="{FF2B5EF4-FFF2-40B4-BE49-F238E27FC236}">
                    <a16:creationId xmlns:a16="http://schemas.microsoft.com/office/drawing/2014/main" id="{42DA392D-438F-4EA9-A644-3DDFE71DB668}"/>
                  </a:ext>
                </a:extLst>
              </p:cNvPr>
              <p:cNvSpPr>
                <a:spLocks/>
              </p:cNvSpPr>
              <p:nvPr/>
            </p:nvSpPr>
            <p:spPr bwMode="auto">
              <a:xfrm>
                <a:off x="10562990" y="3247286"/>
                <a:ext cx="65539" cy="293330"/>
              </a:xfrm>
              <a:custGeom>
                <a:avLst/>
                <a:gdLst>
                  <a:gd name="T0" fmla="*/ 37 w 41"/>
                  <a:gd name="T1" fmla="*/ 185 h 185"/>
                  <a:gd name="T2" fmla="*/ 8 w 41"/>
                  <a:gd name="T3" fmla="*/ 185 h 185"/>
                  <a:gd name="T4" fmla="*/ 0 w 41"/>
                  <a:gd name="T5" fmla="*/ 0 h 185"/>
                  <a:gd name="T6" fmla="*/ 41 w 41"/>
                  <a:gd name="T7" fmla="*/ 0 h 185"/>
                  <a:gd name="T8" fmla="*/ 37 w 41"/>
                  <a:gd name="T9" fmla="*/ 185 h 185"/>
                </a:gdLst>
                <a:ahLst/>
                <a:cxnLst>
                  <a:cxn ang="0">
                    <a:pos x="T0" y="T1"/>
                  </a:cxn>
                  <a:cxn ang="0">
                    <a:pos x="T2" y="T3"/>
                  </a:cxn>
                  <a:cxn ang="0">
                    <a:pos x="T4" y="T5"/>
                  </a:cxn>
                  <a:cxn ang="0">
                    <a:pos x="T6" y="T7"/>
                  </a:cxn>
                  <a:cxn ang="0">
                    <a:pos x="T8" y="T9"/>
                  </a:cxn>
                </a:cxnLst>
                <a:rect l="0" t="0" r="r" b="b"/>
                <a:pathLst>
                  <a:path w="41" h="185">
                    <a:moveTo>
                      <a:pt x="37" y="185"/>
                    </a:moveTo>
                    <a:lnTo>
                      <a:pt x="8" y="185"/>
                    </a:lnTo>
                    <a:lnTo>
                      <a:pt x="0" y="0"/>
                    </a:lnTo>
                    <a:lnTo>
                      <a:pt x="41" y="0"/>
                    </a:lnTo>
                    <a:lnTo>
                      <a:pt x="37" y="185"/>
                    </a:lnTo>
                    <a:close/>
                  </a:path>
                </a:pathLst>
              </a:custGeom>
              <a:solidFill>
                <a:srgbClr val="EB3C00"/>
              </a:solidFill>
              <a:ln>
                <a:noFill/>
              </a:ln>
              <a:extLst>
                <a:ext uri="{91240B29-F687-4F45-9708-019B960494DF}">
                  <a14:hiddenLine xmlns:a14="http://schemas.microsoft.com/office/drawing/2010/main" w="9525">
                    <a:solidFill>
                      <a:srgbClr val="000000"/>
                    </a:solidFill>
                    <a:round/>
                    <a:headEnd/>
                    <a:tailEnd/>
                  </a14:hiddenLine>
                </a:ext>
              </a:extLst>
            </p:spPr>
            <p:txBody>
              <a:bodyPr lIns="93247" tIns="46623" rIns="93247" bIns="46623"/>
              <a:lstStyle/>
              <a:p>
                <a:pPr defTabSz="914224" eaLnBrk="1" fontAlgn="auto" hangingPunct="1">
                  <a:spcBef>
                    <a:spcPts val="0"/>
                  </a:spcBef>
                  <a:spcAft>
                    <a:spcPts val="0"/>
                  </a:spcAft>
                  <a:defRPr/>
                </a:pPr>
                <a:endParaRPr lang="sl-SI" sz="1836" kern="0" dirty="0">
                  <a:solidFill>
                    <a:sysClr val="windowText" lastClr="000000"/>
                  </a:solidFill>
                  <a:latin typeface="+mn-lt"/>
                </a:endParaRPr>
              </a:p>
            </p:txBody>
          </p:sp>
          <p:sp>
            <p:nvSpPr>
              <p:cNvPr id="67" name="Freeform 45">
                <a:extLst>
                  <a:ext uri="{FF2B5EF4-FFF2-40B4-BE49-F238E27FC236}">
                    <a16:creationId xmlns:a16="http://schemas.microsoft.com/office/drawing/2014/main" id="{CF505850-6DF8-49C4-BBF1-93A645DF1912}"/>
                  </a:ext>
                </a:extLst>
              </p:cNvPr>
              <p:cNvSpPr>
                <a:spLocks/>
              </p:cNvSpPr>
              <p:nvPr/>
            </p:nvSpPr>
            <p:spPr bwMode="auto">
              <a:xfrm>
                <a:off x="10424202" y="3220269"/>
                <a:ext cx="32770" cy="36667"/>
              </a:xfrm>
              <a:custGeom>
                <a:avLst/>
                <a:gdLst>
                  <a:gd name="T0" fmla="*/ 0 w 25"/>
                  <a:gd name="T1" fmla="*/ 0 h 28"/>
                  <a:gd name="T2" fmla="*/ 0 w 25"/>
                  <a:gd name="T3" fmla="*/ 15 h 28"/>
                  <a:gd name="T4" fmla="*/ 13 w 25"/>
                  <a:gd name="T5" fmla="*/ 28 h 28"/>
                  <a:gd name="T6" fmla="*/ 25 w 25"/>
                  <a:gd name="T7" fmla="*/ 15 h 28"/>
                  <a:gd name="T8" fmla="*/ 25 w 25"/>
                  <a:gd name="T9" fmla="*/ 0 h 28"/>
                  <a:gd name="T10" fmla="*/ 0 w 25"/>
                  <a:gd name="T11" fmla="*/ 0 h 28"/>
                </a:gdLst>
                <a:ahLst/>
                <a:cxnLst>
                  <a:cxn ang="0">
                    <a:pos x="T0" y="T1"/>
                  </a:cxn>
                  <a:cxn ang="0">
                    <a:pos x="T2" y="T3"/>
                  </a:cxn>
                  <a:cxn ang="0">
                    <a:pos x="T4" y="T5"/>
                  </a:cxn>
                  <a:cxn ang="0">
                    <a:pos x="T6" y="T7"/>
                  </a:cxn>
                  <a:cxn ang="0">
                    <a:pos x="T8" y="T9"/>
                  </a:cxn>
                  <a:cxn ang="0">
                    <a:pos x="T10" y="T11"/>
                  </a:cxn>
                </a:cxnLst>
                <a:rect l="0" t="0" r="r" b="b"/>
                <a:pathLst>
                  <a:path w="25" h="28">
                    <a:moveTo>
                      <a:pt x="0" y="0"/>
                    </a:moveTo>
                    <a:cubicBezTo>
                      <a:pt x="0" y="15"/>
                      <a:pt x="0" y="15"/>
                      <a:pt x="0" y="15"/>
                    </a:cubicBezTo>
                    <a:cubicBezTo>
                      <a:pt x="0" y="22"/>
                      <a:pt x="6" y="28"/>
                      <a:pt x="13" y="28"/>
                    </a:cubicBezTo>
                    <a:cubicBezTo>
                      <a:pt x="20" y="28"/>
                      <a:pt x="25" y="22"/>
                      <a:pt x="25" y="15"/>
                    </a:cubicBezTo>
                    <a:cubicBezTo>
                      <a:pt x="25" y="0"/>
                      <a:pt x="25" y="0"/>
                      <a:pt x="25" y="0"/>
                    </a:cubicBezTo>
                    <a:lnTo>
                      <a:pt x="0" y="0"/>
                    </a:lnTo>
                    <a:close/>
                  </a:path>
                </a:pathLst>
              </a:custGeom>
              <a:solidFill>
                <a:srgbClr val="FFB900"/>
              </a:solidFill>
              <a:ln>
                <a:noFill/>
              </a:ln>
              <a:extLst>
                <a:ext uri="{91240B29-F687-4F45-9708-019B960494DF}">
                  <a14:hiddenLine xmlns:a14="http://schemas.microsoft.com/office/drawing/2010/main" w="9525">
                    <a:solidFill>
                      <a:srgbClr val="000000"/>
                    </a:solidFill>
                    <a:round/>
                    <a:headEnd/>
                    <a:tailEnd/>
                  </a14:hiddenLine>
                </a:ext>
              </a:extLst>
            </p:spPr>
            <p:txBody>
              <a:bodyPr lIns="93247" tIns="46623" rIns="93247" bIns="46623"/>
              <a:lstStyle/>
              <a:p>
                <a:pPr defTabSz="914224" eaLnBrk="1" fontAlgn="auto" hangingPunct="1">
                  <a:spcBef>
                    <a:spcPts val="0"/>
                  </a:spcBef>
                  <a:spcAft>
                    <a:spcPts val="0"/>
                  </a:spcAft>
                  <a:defRPr/>
                </a:pPr>
                <a:endParaRPr lang="sl-SI" sz="1836" kern="0" dirty="0">
                  <a:solidFill>
                    <a:sysClr val="windowText" lastClr="000000"/>
                  </a:solidFill>
                  <a:latin typeface="+mn-lt"/>
                </a:endParaRPr>
              </a:p>
            </p:txBody>
          </p:sp>
          <p:sp>
            <p:nvSpPr>
              <p:cNvPr id="68" name="Freeform 46">
                <a:extLst>
                  <a:ext uri="{FF2B5EF4-FFF2-40B4-BE49-F238E27FC236}">
                    <a16:creationId xmlns:a16="http://schemas.microsoft.com/office/drawing/2014/main" id="{94936EAF-0CFE-486E-AEE2-6CB7A3A2A7EB}"/>
                  </a:ext>
                </a:extLst>
              </p:cNvPr>
              <p:cNvSpPr>
                <a:spLocks/>
              </p:cNvSpPr>
              <p:nvPr/>
            </p:nvSpPr>
            <p:spPr bwMode="auto">
              <a:xfrm>
                <a:off x="10670936" y="3220269"/>
                <a:ext cx="32770" cy="36667"/>
              </a:xfrm>
              <a:custGeom>
                <a:avLst/>
                <a:gdLst>
                  <a:gd name="T0" fmla="*/ 0 w 26"/>
                  <a:gd name="T1" fmla="*/ 0 h 28"/>
                  <a:gd name="T2" fmla="*/ 0 w 26"/>
                  <a:gd name="T3" fmla="*/ 15 h 28"/>
                  <a:gd name="T4" fmla="*/ 13 w 26"/>
                  <a:gd name="T5" fmla="*/ 28 h 28"/>
                  <a:gd name="T6" fmla="*/ 26 w 26"/>
                  <a:gd name="T7" fmla="*/ 15 h 28"/>
                  <a:gd name="T8" fmla="*/ 26 w 26"/>
                  <a:gd name="T9" fmla="*/ 0 h 28"/>
                  <a:gd name="T10" fmla="*/ 0 w 26"/>
                  <a:gd name="T11" fmla="*/ 0 h 28"/>
                </a:gdLst>
                <a:ahLst/>
                <a:cxnLst>
                  <a:cxn ang="0">
                    <a:pos x="T0" y="T1"/>
                  </a:cxn>
                  <a:cxn ang="0">
                    <a:pos x="T2" y="T3"/>
                  </a:cxn>
                  <a:cxn ang="0">
                    <a:pos x="T4" y="T5"/>
                  </a:cxn>
                  <a:cxn ang="0">
                    <a:pos x="T6" y="T7"/>
                  </a:cxn>
                  <a:cxn ang="0">
                    <a:pos x="T8" y="T9"/>
                  </a:cxn>
                  <a:cxn ang="0">
                    <a:pos x="T10" y="T11"/>
                  </a:cxn>
                </a:cxnLst>
                <a:rect l="0" t="0" r="r" b="b"/>
                <a:pathLst>
                  <a:path w="26" h="28">
                    <a:moveTo>
                      <a:pt x="0" y="0"/>
                    </a:moveTo>
                    <a:cubicBezTo>
                      <a:pt x="0" y="15"/>
                      <a:pt x="0" y="15"/>
                      <a:pt x="0" y="15"/>
                    </a:cubicBezTo>
                    <a:cubicBezTo>
                      <a:pt x="0" y="22"/>
                      <a:pt x="6" y="28"/>
                      <a:pt x="13" y="28"/>
                    </a:cubicBezTo>
                    <a:cubicBezTo>
                      <a:pt x="20" y="28"/>
                      <a:pt x="26" y="22"/>
                      <a:pt x="26" y="15"/>
                    </a:cubicBezTo>
                    <a:cubicBezTo>
                      <a:pt x="26" y="0"/>
                      <a:pt x="26" y="0"/>
                      <a:pt x="26" y="0"/>
                    </a:cubicBezTo>
                    <a:lnTo>
                      <a:pt x="0" y="0"/>
                    </a:lnTo>
                    <a:close/>
                  </a:path>
                </a:pathLst>
              </a:custGeom>
              <a:solidFill>
                <a:srgbClr val="FFB900"/>
              </a:solidFill>
              <a:ln>
                <a:noFill/>
              </a:ln>
              <a:extLst>
                <a:ext uri="{91240B29-F687-4F45-9708-019B960494DF}">
                  <a14:hiddenLine xmlns:a14="http://schemas.microsoft.com/office/drawing/2010/main" w="9525">
                    <a:solidFill>
                      <a:srgbClr val="000000"/>
                    </a:solidFill>
                    <a:round/>
                    <a:headEnd/>
                    <a:tailEnd/>
                  </a14:hiddenLine>
                </a:ext>
              </a:extLst>
            </p:spPr>
            <p:txBody>
              <a:bodyPr lIns="93247" tIns="46623" rIns="93247" bIns="46623"/>
              <a:lstStyle/>
              <a:p>
                <a:pPr defTabSz="914224" eaLnBrk="1" fontAlgn="auto" hangingPunct="1">
                  <a:spcBef>
                    <a:spcPts val="0"/>
                  </a:spcBef>
                  <a:spcAft>
                    <a:spcPts val="0"/>
                  </a:spcAft>
                  <a:defRPr/>
                </a:pPr>
                <a:endParaRPr lang="sl-SI" sz="1836" kern="0" dirty="0">
                  <a:solidFill>
                    <a:sysClr val="windowText" lastClr="000000"/>
                  </a:solidFill>
                  <a:latin typeface="+mn-lt"/>
                </a:endParaRPr>
              </a:p>
            </p:txBody>
          </p:sp>
          <p:sp>
            <p:nvSpPr>
              <p:cNvPr id="69" name="Freeform 47">
                <a:extLst>
                  <a:ext uri="{FF2B5EF4-FFF2-40B4-BE49-F238E27FC236}">
                    <a16:creationId xmlns:a16="http://schemas.microsoft.com/office/drawing/2014/main" id="{957F52D4-C239-4328-B278-A621ECFEDDDE}"/>
                  </a:ext>
                </a:extLst>
              </p:cNvPr>
              <p:cNvSpPr>
                <a:spLocks/>
              </p:cNvSpPr>
              <p:nvPr/>
            </p:nvSpPr>
            <p:spPr bwMode="auto">
              <a:xfrm>
                <a:off x="10482030" y="2928869"/>
                <a:ext cx="161919" cy="318417"/>
              </a:xfrm>
              <a:custGeom>
                <a:avLst/>
                <a:gdLst>
                  <a:gd name="T0" fmla="*/ 67 w 102"/>
                  <a:gd name="T1" fmla="*/ 0 h 200"/>
                  <a:gd name="T2" fmla="*/ 51 w 102"/>
                  <a:gd name="T3" fmla="*/ 125 h 200"/>
                  <a:gd name="T4" fmla="*/ 35 w 102"/>
                  <a:gd name="T5" fmla="*/ 0 h 200"/>
                  <a:gd name="T6" fmla="*/ 0 w 102"/>
                  <a:gd name="T7" fmla="*/ 10 h 200"/>
                  <a:gd name="T8" fmla="*/ 3 w 102"/>
                  <a:gd name="T9" fmla="*/ 200 h 200"/>
                  <a:gd name="T10" fmla="*/ 100 w 102"/>
                  <a:gd name="T11" fmla="*/ 200 h 200"/>
                  <a:gd name="T12" fmla="*/ 102 w 102"/>
                  <a:gd name="T13" fmla="*/ 10 h 200"/>
                  <a:gd name="T14" fmla="*/ 67 w 102"/>
                  <a:gd name="T15" fmla="*/ 0 h 200"/>
                </a:gdLst>
                <a:ahLst/>
                <a:cxnLst>
                  <a:cxn ang="0">
                    <a:pos x="T0" y="T1"/>
                  </a:cxn>
                  <a:cxn ang="0">
                    <a:pos x="T2" y="T3"/>
                  </a:cxn>
                  <a:cxn ang="0">
                    <a:pos x="T4" y="T5"/>
                  </a:cxn>
                  <a:cxn ang="0">
                    <a:pos x="T6" y="T7"/>
                  </a:cxn>
                  <a:cxn ang="0">
                    <a:pos x="T8" y="T9"/>
                  </a:cxn>
                  <a:cxn ang="0">
                    <a:pos x="T10" y="T11"/>
                  </a:cxn>
                  <a:cxn ang="0">
                    <a:pos x="T12" y="T13"/>
                  </a:cxn>
                  <a:cxn ang="0">
                    <a:pos x="T14" y="T15"/>
                  </a:cxn>
                </a:cxnLst>
                <a:rect l="0" t="0" r="r" b="b"/>
                <a:pathLst>
                  <a:path w="102" h="200">
                    <a:moveTo>
                      <a:pt x="67" y="0"/>
                    </a:moveTo>
                    <a:lnTo>
                      <a:pt x="51" y="125"/>
                    </a:lnTo>
                    <a:lnTo>
                      <a:pt x="35" y="0"/>
                    </a:lnTo>
                    <a:lnTo>
                      <a:pt x="0" y="10"/>
                    </a:lnTo>
                    <a:lnTo>
                      <a:pt x="3" y="200"/>
                    </a:lnTo>
                    <a:lnTo>
                      <a:pt x="100" y="200"/>
                    </a:lnTo>
                    <a:lnTo>
                      <a:pt x="102" y="10"/>
                    </a:lnTo>
                    <a:lnTo>
                      <a:pt x="67" y="0"/>
                    </a:lnTo>
                    <a:close/>
                  </a:path>
                </a:pathLst>
              </a:custGeom>
              <a:solidFill>
                <a:srgbClr val="000000"/>
              </a:solidFill>
              <a:ln>
                <a:noFill/>
              </a:ln>
              <a:extLst>
                <a:ext uri="{91240B29-F687-4F45-9708-019B960494DF}">
                  <a14:hiddenLine xmlns:a14="http://schemas.microsoft.com/office/drawing/2010/main" w="9525">
                    <a:solidFill>
                      <a:srgbClr val="000000"/>
                    </a:solidFill>
                    <a:round/>
                    <a:headEnd/>
                    <a:tailEnd/>
                  </a14:hiddenLine>
                </a:ext>
              </a:extLst>
            </p:spPr>
            <p:txBody>
              <a:bodyPr lIns="93247" tIns="46623" rIns="93247" bIns="46623"/>
              <a:lstStyle/>
              <a:p>
                <a:pPr defTabSz="914224" eaLnBrk="1" fontAlgn="auto" hangingPunct="1">
                  <a:spcBef>
                    <a:spcPts val="0"/>
                  </a:spcBef>
                  <a:spcAft>
                    <a:spcPts val="0"/>
                  </a:spcAft>
                  <a:defRPr/>
                </a:pPr>
                <a:endParaRPr lang="sl-SI" sz="1836" kern="0" dirty="0">
                  <a:solidFill>
                    <a:sysClr val="windowText" lastClr="000000"/>
                  </a:solidFill>
                  <a:latin typeface="+mn-lt"/>
                </a:endParaRPr>
              </a:p>
            </p:txBody>
          </p:sp>
          <p:sp>
            <p:nvSpPr>
              <p:cNvPr id="70" name="Freeform 48">
                <a:extLst>
                  <a:ext uri="{FF2B5EF4-FFF2-40B4-BE49-F238E27FC236}">
                    <a16:creationId xmlns:a16="http://schemas.microsoft.com/office/drawing/2014/main" id="{3F102131-7781-4235-9DF3-6C81ABA0CC74}"/>
                  </a:ext>
                </a:extLst>
              </p:cNvPr>
              <p:cNvSpPr>
                <a:spLocks/>
              </p:cNvSpPr>
              <p:nvPr/>
            </p:nvSpPr>
            <p:spPr bwMode="auto">
              <a:xfrm>
                <a:off x="10605397" y="2838167"/>
                <a:ext cx="0" cy="1930"/>
              </a:xfrm>
              <a:custGeom>
                <a:avLst/>
                <a:gdLst>
                  <a:gd name="T0" fmla="*/ 1 h 1"/>
                  <a:gd name="T1" fmla="*/ 0 h 1"/>
                  <a:gd name="T2" fmla="*/ 1 h 1"/>
                </a:gdLst>
                <a:ahLst/>
                <a:cxnLst>
                  <a:cxn ang="0">
                    <a:pos x="0" y="T0"/>
                  </a:cxn>
                  <a:cxn ang="0">
                    <a:pos x="0" y="T1"/>
                  </a:cxn>
                  <a:cxn ang="0">
                    <a:pos x="0" y="T2"/>
                  </a:cxn>
                </a:cxnLst>
                <a:rect l="0" t="0" r="r" b="b"/>
                <a:pathLst>
                  <a:path h="1">
                    <a:moveTo>
                      <a:pt x="0" y="1"/>
                    </a:moveTo>
                    <a:cubicBezTo>
                      <a:pt x="0" y="0"/>
                      <a:pt x="0" y="0"/>
                      <a:pt x="0" y="0"/>
                    </a:cubicBezTo>
                    <a:cubicBezTo>
                      <a:pt x="0" y="0"/>
                      <a:pt x="0" y="0"/>
                      <a:pt x="0" y="1"/>
                    </a:cubicBezTo>
                    <a:close/>
                  </a:path>
                </a:pathLst>
              </a:custGeom>
              <a:solidFill>
                <a:srgbClr val="FFD60A"/>
              </a:solidFill>
              <a:ln>
                <a:noFill/>
              </a:ln>
              <a:extLst>
                <a:ext uri="{91240B29-F687-4F45-9708-019B960494DF}">
                  <a14:hiddenLine xmlns:a14="http://schemas.microsoft.com/office/drawing/2010/main" w="9525">
                    <a:solidFill>
                      <a:srgbClr val="000000"/>
                    </a:solidFill>
                    <a:round/>
                    <a:headEnd/>
                    <a:tailEnd/>
                  </a14:hiddenLine>
                </a:ext>
              </a:extLst>
            </p:spPr>
            <p:txBody>
              <a:bodyPr lIns="93247" tIns="46623" rIns="93247" bIns="46623"/>
              <a:lstStyle/>
              <a:p>
                <a:pPr defTabSz="914224" eaLnBrk="1" fontAlgn="auto" hangingPunct="1">
                  <a:spcBef>
                    <a:spcPts val="0"/>
                  </a:spcBef>
                  <a:spcAft>
                    <a:spcPts val="0"/>
                  </a:spcAft>
                  <a:defRPr/>
                </a:pPr>
                <a:endParaRPr lang="sl-SI" sz="1836" kern="0" dirty="0">
                  <a:solidFill>
                    <a:sysClr val="windowText" lastClr="000000"/>
                  </a:solidFill>
                  <a:latin typeface="+mn-lt"/>
                </a:endParaRPr>
              </a:p>
            </p:txBody>
          </p:sp>
          <p:sp>
            <p:nvSpPr>
              <p:cNvPr id="71" name="Freeform 49">
                <a:extLst>
                  <a:ext uri="{FF2B5EF4-FFF2-40B4-BE49-F238E27FC236}">
                    <a16:creationId xmlns:a16="http://schemas.microsoft.com/office/drawing/2014/main" id="{3B2B52A6-5004-4612-B3DE-C540C80904EC}"/>
                  </a:ext>
                </a:extLst>
              </p:cNvPr>
              <p:cNvSpPr>
                <a:spLocks/>
              </p:cNvSpPr>
              <p:nvPr/>
            </p:nvSpPr>
            <p:spPr bwMode="auto">
              <a:xfrm>
                <a:off x="10605397" y="2836238"/>
                <a:ext cx="0" cy="0"/>
              </a:xfrm>
              <a:custGeom>
                <a:avLst/>
                <a:gdLst/>
                <a:ahLst/>
                <a:cxnLst>
                  <a:cxn ang="0">
                    <a:pos x="0" y="0"/>
                  </a:cxn>
                  <a:cxn ang="0">
                    <a:pos x="0" y="0"/>
                  </a:cxn>
                  <a:cxn ang="0">
                    <a:pos x="0" y="0"/>
                  </a:cxn>
                </a:cxnLst>
                <a:rect l="0" t="0" r="r" b="b"/>
                <a:pathLst>
                  <a:path>
                    <a:moveTo>
                      <a:pt x="0" y="0"/>
                    </a:moveTo>
                    <a:cubicBezTo>
                      <a:pt x="0" y="0"/>
                      <a:pt x="0" y="0"/>
                      <a:pt x="0" y="0"/>
                    </a:cubicBezTo>
                    <a:cubicBezTo>
                      <a:pt x="0" y="0"/>
                      <a:pt x="0" y="0"/>
                      <a:pt x="0" y="0"/>
                    </a:cubicBezTo>
                    <a:close/>
                  </a:path>
                </a:pathLst>
              </a:custGeom>
              <a:solidFill>
                <a:srgbClr val="FFD60A"/>
              </a:solidFill>
              <a:ln>
                <a:noFill/>
              </a:ln>
              <a:extLst>
                <a:ext uri="{91240B29-F687-4F45-9708-019B960494DF}">
                  <a14:hiddenLine xmlns:a14="http://schemas.microsoft.com/office/drawing/2010/main" w="9525">
                    <a:solidFill>
                      <a:srgbClr val="000000"/>
                    </a:solidFill>
                    <a:round/>
                    <a:headEnd/>
                    <a:tailEnd/>
                  </a14:hiddenLine>
                </a:ext>
              </a:extLst>
            </p:spPr>
            <p:txBody>
              <a:bodyPr lIns="93247" tIns="46623" rIns="93247" bIns="46623"/>
              <a:lstStyle/>
              <a:p>
                <a:pPr defTabSz="914224" eaLnBrk="1" fontAlgn="auto" hangingPunct="1">
                  <a:spcBef>
                    <a:spcPts val="0"/>
                  </a:spcBef>
                  <a:spcAft>
                    <a:spcPts val="0"/>
                  </a:spcAft>
                  <a:defRPr/>
                </a:pPr>
                <a:endParaRPr lang="sl-SI" sz="1836" kern="0" dirty="0">
                  <a:solidFill>
                    <a:sysClr val="windowText" lastClr="000000"/>
                  </a:solidFill>
                  <a:latin typeface="+mn-lt"/>
                </a:endParaRPr>
              </a:p>
            </p:txBody>
          </p:sp>
          <p:sp>
            <p:nvSpPr>
              <p:cNvPr id="72" name="Freeform 50">
                <a:extLst>
                  <a:ext uri="{FF2B5EF4-FFF2-40B4-BE49-F238E27FC236}">
                    <a16:creationId xmlns:a16="http://schemas.microsoft.com/office/drawing/2014/main" id="{FD90F068-770A-406F-81B3-64CCB028A5E1}"/>
                  </a:ext>
                </a:extLst>
              </p:cNvPr>
              <p:cNvSpPr>
                <a:spLocks/>
              </p:cNvSpPr>
              <p:nvPr/>
            </p:nvSpPr>
            <p:spPr bwMode="auto">
              <a:xfrm>
                <a:off x="10601542" y="2834308"/>
                <a:ext cx="0" cy="0"/>
              </a:xfrm>
              <a:custGeom>
                <a:avLst/>
                <a:gdLst/>
                <a:ahLst/>
                <a:cxnLst>
                  <a:cxn ang="0">
                    <a:pos x="0" y="0"/>
                  </a:cxn>
                  <a:cxn ang="0">
                    <a:pos x="0" y="0"/>
                  </a:cxn>
                  <a:cxn ang="0">
                    <a:pos x="0" y="0"/>
                  </a:cxn>
                </a:cxnLst>
                <a:rect l="0" t="0" r="r" b="b"/>
                <a:pathLst>
                  <a:path>
                    <a:moveTo>
                      <a:pt x="0" y="0"/>
                    </a:moveTo>
                    <a:cubicBezTo>
                      <a:pt x="0" y="0"/>
                      <a:pt x="0" y="0"/>
                      <a:pt x="0" y="0"/>
                    </a:cubicBezTo>
                    <a:cubicBezTo>
                      <a:pt x="0" y="0"/>
                      <a:pt x="0" y="0"/>
                      <a:pt x="0" y="0"/>
                    </a:cubicBezTo>
                    <a:close/>
                  </a:path>
                </a:pathLst>
              </a:custGeom>
              <a:solidFill>
                <a:srgbClr val="FFD60A"/>
              </a:solidFill>
              <a:ln>
                <a:noFill/>
              </a:ln>
              <a:extLst>
                <a:ext uri="{91240B29-F687-4F45-9708-019B960494DF}">
                  <a14:hiddenLine xmlns:a14="http://schemas.microsoft.com/office/drawing/2010/main" w="9525">
                    <a:solidFill>
                      <a:srgbClr val="000000"/>
                    </a:solidFill>
                    <a:round/>
                    <a:headEnd/>
                    <a:tailEnd/>
                  </a14:hiddenLine>
                </a:ext>
              </a:extLst>
            </p:spPr>
            <p:txBody>
              <a:bodyPr lIns="93247" tIns="46623" rIns="93247" bIns="46623"/>
              <a:lstStyle/>
              <a:p>
                <a:pPr defTabSz="914224" eaLnBrk="1" fontAlgn="auto" hangingPunct="1">
                  <a:spcBef>
                    <a:spcPts val="0"/>
                  </a:spcBef>
                  <a:spcAft>
                    <a:spcPts val="0"/>
                  </a:spcAft>
                  <a:defRPr/>
                </a:pPr>
                <a:endParaRPr lang="sl-SI" sz="1836" kern="0" dirty="0">
                  <a:solidFill>
                    <a:sysClr val="windowText" lastClr="000000"/>
                  </a:solidFill>
                  <a:latin typeface="+mn-lt"/>
                </a:endParaRPr>
              </a:p>
            </p:txBody>
          </p:sp>
          <p:sp>
            <p:nvSpPr>
              <p:cNvPr id="73" name="Freeform 51">
                <a:extLst>
                  <a:ext uri="{FF2B5EF4-FFF2-40B4-BE49-F238E27FC236}">
                    <a16:creationId xmlns:a16="http://schemas.microsoft.com/office/drawing/2014/main" id="{D52A610F-EE83-494D-A7B2-9FAFECC92686}"/>
                  </a:ext>
                </a:extLst>
              </p:cNvPr>
              <p:cNvSpPr>
                <a:spLocks/>
              </p:cNvSpPr>
              <p:nvPr/>
            </p:nvSpPr>
            <p:spPr bwMode="auto">
              <a:xfrm>
                <a:off x="10603470" y="2836238"/>
                <a:ext cx="0" cy="0"/>
              </a:xfrm>
              <a:custGeom>
                <a:avLst/>
                <a:gdLst/>
                <a:ahLst/>
                <a:cxnLst>
                  <a:cxn ang="0">
                    <a:pos x="0" y="0"/>
                  </a:cxn>
                  <a:cxn ang="0">
                    <a:pos x="0" y="0"/>
                  </a:cxn>
                  <a:cxn ang="0">
                    <a:pos x="0" y="0"/>
                  </a:cxn>
                </a:cxnLst>
                <a:rect l="0" t="0" r="r" b="b"/>
                <a:pathLst>
                  <a:path>
                    <a:moveTo>
                      <a:pt x="0" y="0"/>
                    </a:moveTo>
                    <a:cubicBezTo>
                      <a:pt x="0" y="0"/>
                      <a:pt x="0" y="0"/>
                      <a:pt x="0" y="0"/>
                    </a:cubicBezTo>
                    <a:cubicBezTo>
                      <a:pt x="0" y="0"/>
                      <a:pt x="0" y="0"/>
                      <a:pt x="0" y="0"/>
                    </a:cubicBezTo>
                    <a:close/>
                  </a:path>
                </a:pathLst>
              </a:custGeom>
              <a:solidFill>
                <a:srgbClr val="FFD60A"/>
              </a:solidFill>
              <a:ln>
                <a:noFill/>
              </a:ln>
              <a:extLst>
                <a:ext uri="{91240B29-F687-4F45-9708-019B960494DF}">
                  <a14:hiddenLine xmlns:a14="http://schemas.microsoft.com/office/drawing/2010/main" w="9525">
                    <a:solidFill>
                      <a:srgbClr val="000000"/>
                    </a:solidFill>
                    <a:round/>
                    <a:headEnd/>
                    <a:tailEnd/>
                  </a14:hiddenLine>
                </a:ext>
              </a:extLst>
            </p:spPr>
            <p:txBody>
              <a:bodyPr lIns="93247" tIns="46623" rIns="93247" bIns="46623"/>
              <a:lstStyle/>
              <a:p>
                <a:pPr defTabSz="914224" eaLnBrk="1" fontAlgn="auto" hangingPunct="1">
                  <a:spcBef>
                    <a:spcPts val="0"/>
                  </a:spcBef>
                  <a:spcAft>
                    <a:spcPts val="0"/>
                  </a:spcAft>
                  <a:defRPr/>
                </a:pPr>
                <a:endParaRPr lang="sl-SI" sz="1836" kern="0" dirty="0">
                  <a:solidFill>
                    <a:sysClr val="windowText" lastClr="000000"/>
                  </a:solidFill>
                  <a:latin typeface="+mn-lt"/>
                </a:endParaRPr>
              </a:p>
            </p:txBody>
          </p:sp>
          <p:sp>
            <p:nvSpPr>
              <p:cNvPr id="74" name="Freeform 52">
                <a:extLst>
                  <a:ext uri="{FF2B5EF4-FFF2-40B4-BE49-F238E27FC236}">
                    <a16:creationId xmlns:a16="http://schemas.microsoft.com/office/drawing/2014/main" id="{682D33C9-986D-41C3-A5D3-3563B0F2A99C}"/>
                  </a:ext>
                </a:extLst>
              </p:cNvPr>
              <p:cNvSpPr>
                <a:spLocks/>
              </p:cNvSpPr>
              <p:nvPr/>
            </p:nvSpPr>
            <p:spPr bwMode="auto">
              <a:xfrm>
                <a:off x="10524437" y="2834308"/>
                <a:ext cx="0" cy="0"/>
              </a:xfrm>
              <a:custGeom>
                <a:avLst/>
                <a:gdLst/>
                <a:ahLst/>
                <a:cxnLst>
                  <a:cxn ang="0">
                    <a:pos x="0" y="0"/>
                  </a:cxn>
                  <a:cxn ang="0">
                    <a:pos x="0" y="0"/>
                  </a:cxn>
                  <a:cxn ang="0">
                    <a:pos x="0" y="0"/>
                  </a:cxn>
                </a:cxnLst>
                <a:rect l="0" t="0" r="r" b="b"/>
                <a:pathLst>
                  <a:path>
                    <a:moveTo>
                      <a:pt x="0" y="0"/>
                    </a:moveTo>
                    <a:cubicBezTo>
                      <a:pt x="0" y="0"/>
                      <a:pt x="0" y="0"/>
                      <a:pt x="0" y="0"/>
                    </a:cubicBezTo>
                    <a:cubicBezTo>
                      <a:pt x="0" y="0"/>
                      <a:pt x="0" y="0"/>
                      <a:pt x="0" y="0"/>
                    </a:cubicBezTo>
                    <a:close/>
                  </a:path>
                </a:pathLst>
              </a:custGeom>
              <a:solidFill>
                <a:srgbClr val="FFD60A"/>
              </a:solidFill>
              <a:ln>
                <a:noFill/>
              </a:ln>
              <a:extLst>
                <a:ext uri="{91240B29-F687-4F45-9708-019B960494DF}">
                  <a14:hiddenLine xmlns:a14="http://schemas.microsoft.com/office/drawing/2010/main" w="9525">
                    <a:solidFill>
                      <a:srgbClr val="000000"/>
                    </a:solidFill>
                    <a:round/>
                    <a:headEnd/>
                    <a:tailEnd/>
                  </a14:hiddenLine>
                </a:ext>
              </a:extLst>
            </p:spPr>
            <p:txBody>
              <a:bodyPr lIns="93247" tIns="46623" rIns="93247" bIns="46623"/>
              <a:lstStyle/>
              <a:p>
                <a:pPr defTabSz="914224" eaLnBrk="1" fontAlgn="auto" hangingPunct="1">
                  <a:spcBef>
                    <a:spcPts val="0"/>
                  </a:spcBef>
                  <a:spcAft>
                    <a:spcPts val="0"/>
                  </a:spcAft>
                  <a:defRPr/>
                </a:pPr>
                <a:endParaRPr lang="sl-SI" sz="1836" kern="0" dirty="0">
                  <a:solidFill>
                    <a:sysClr val="windowText" lastClr="000000"/>
                  </a:solidFill>
                  <a:latin typeface="+mn-lt"/>
                </a:endParaRPr>
              </a:p>
            </p:txBody>
          </p:sp>
          <p:sp>
            <p:nvSpPr>
              <p:cNvPr id="75" name="Freeform 53">
                <a:extLst>
                  <a:ext uri="{FF2B5EF4-FFF2-40B4-BE49-F238E27FC236}">
                    <a16:creationId xmlns:a16="http://schemas.microsoft.com/office/drawing/2014/main" id="{94CCEF30-B436-416D-86C8-951446F8082F}"/>
                  </a:ext>
                </a:extLst>
              </p:cNvPr>
              <p:cNvSpPr>
                <a:spLocks/>
              </p:cNvSpPr>
              <p:nvPr/>
            </p:nvSpPr>
            <p:spPr bwMode="auto">
              <a:xfrm>
                <a:off x="10605397" y="2840098"/>
                <a:ext cx="0" cy="1929"/>
              </a:xfrm>
              <a:custGeom>
                <a:avLst/>
                <a:gdLst>
                  <a:gd name="T0" fmla="*/ 1 h 1"/>
                  <a:gd name="T1" fmla="*/ 0 h 1"/>
                  <a:gd name="T2" fmla="*/ 1 h 1"/>
                </a:gdLst>
                <a:ahLst/>
                <a:cxnLst>
                  <a:cxn ang="0">
                    <a:pos x="0" y="T0"/>
                  </a:cxn>
                  <a:cxn ang="0">
                    <a:pos x="0" y="T1"/>
                  </a:cxn>
                  <a:cxn ang="0">
                    <a:pos x="0" y="T2"/>
                  </a:cxn>
                </a:cxnLst>
                <a:rect l="0" t="0" r="r" b="b"/>
                <a:pathLst>
                  <a:path h="1">
                    <a:moveTo>
                      <a:pt x="0" y="1"/>
                    </a:moveTo>
                    <a:cubicBezTo>
                      <a:pt x="0" y="1"/>
                      <a:pt x="0" y="0"/>
                      <a:pt x="0" y="0"/>
                    </a:cubicBezTo>
                    <a:cubicBezTo>
                      <a:pt x="0" y="0"/>
                      <a:pt x="0" y="1"/>
                      <a:pt x="0" y="1"/>
                    </a:cubicBezTo>
                    <a:close/>
                  </a:path>
                </a:pathLst>
              </a:custGeom>
              <a:solidFill>
                <a:srgbClr val="FFD60A"/>
              </a:solidFill>
              <a:ln>
                <a:noFill/>
              </a:ln>
              <a:extLst>
                <a:ext uri="{91240B29-F687-4F45-9708-019B960494DF}">
                  <a14:hiddenLine xmlns:a14="http://schemas.microsoft.com/office/drawing/2010/main" w="9525">
                    <a:solidFill>
                      <a:srgbClr val="000000"/>
                    </a:solidFill>
                    <a:round/>
                    <a:headEnd/>
                    <a:tailEnd/>
                  </a14:hiddenLine>
                </a:ext>
              </a:extLst>
            </p:spPr>
            <p:txBody>
              <a:bodyPr lIns="93247" tIns="46623" rIns="93247" bIns="46623"/>
              <a:lstStyle/>
              <a:p>
                <a:pPr defTabSz="914224" eaLnBrk="1" fontAlgn="auto" hangingPunct="1">
                  <a:spcBef>
                    <a:spcPts val="0"/>
                  </a:spcBef>
                  <a:spcAft>
                    <a:spcPts val="0"/>
                  </a:spcAft>
                  <a:defRPr/>
                </a:pPr>
                <a:endParaRPr lang="sl-SI" sz="1836" kern="0" dirty="0">
                  <a:solidFill>
                    <a:sysClr val="windowText" lastClr="000000"/>
                  </a:solidFill>
                  <a:latin typeface="+mn-lt"/>
                </a:endParaRPr>
              </a:p>
            </p:txBody>
          </p:sp>
          <p:sp>
            <p:nvSpPr>
              <p:cNvPr id="76" name="Freeform 54">
                <a:extLst>
                  <a:ext uri="{FF2B5EF4-FFF2-40B4-BE49-F238E27FC236}">
                    <a16:creationId xmlns:a16="http://schemas.microsoft.com/office/drawing/2014/main" id="{545645E5-58B2-4BC4-8657-39EDF479490E}"/>
                  </a:ext>
                </a:extLst>
              </p:cNvPr>
              <p:cNvSpPr>
                <a:spLocks/>
              </p:cNvSpPr>
              <p:nvPr/>
            </p:nvSpPr>
            <p:spPr bwMode="auto">
              <a:xfrm>
                <a:off x="10605397" y="2842027"/>
                <a:ext cx="0" cy="1930"/>
              </a:xfrm>
              <a:custGeom>
                <a:avLst/>
                <a:gdLst>
                  <a:gd name="T0" fmla="*/ 1 h 1"/>
                  <a:gd name="T1" fmla="*/ 0 h 1"/>
                  <a:gd name="T2" fmla="*/ 1 h 1"/>
                </a:gdLst>
                <a:ahLst/>
                <a:cxnLst>
                  <a:cxn ang="0">
                    <a:pos x="0" y="T0"/>
                  </a:cxn>
                  <a:cxn ang="0">
                    <a:pos x="0" y="T1"/>
                  </a:cxn>
                  <a:cxn ang="0">
                    <a:pos x="0" y="T2"/>
                  </a:cxn>
                </a:cxnLst>
                <a:rect l="0" t="0" r="r" b="b"/>
                <a:pathLst>
                  <a:path h="1">
                    <a:moveTo>
                      <a:pt x="0" y="1"/>
                    </a:moveTo>
                    <a:cubicBezTo>
                      <a:pt x="0" y="1"/>
                      <a:pt x="0" y="0"/>
                      <a:pt x="0" y="0"/>
                    </a:cubicBezTo>
                    <a:cubicBezTo>
                      <a:pt x="0" y="0"/>
                      <a:pt x="0" y="1"/>
                      <a:pt x="0" y="1"/>
                    </a:cubicBezTo>
                    <a:close/>
                  </a:path>
                </a:pathLst>
              </a:custGeom>
              <a:solidFill>
                <a:srgbClr val="FFD60A"/>
              </a:solidFill>
              <a:ln>
                <a:noFill/>
              </a:ln>
              <a:extLst>
                <a:ext uri="{91240B29-F687-4F45-9708-019B960494DF}">
                  <a14:hiddenLine xmlns:a14="http://schemas.microsoft.com/office/drawing/2010/main" w="9525">
                    <a:solidFill>
                      <a:srgbClr val="000000"/>
                    </a:solidFill>
                    <a:round/>
                    <a:headEnd/>
                    <a:tailEnd/>
                  </a14:hiddenLine>
                </a:ext>
              </a:extLst>
            </p:spPr>
            <p:txBody>
              <a:bodyPr lIns="93247" tIns="46623" rIns="93247" bIns="46623"/>
              <a:lstStyle/>
              <a:p>
                <a:pPr defTabSz="914224" eaLnBrk="1" fontAlgn="auto" hangingPunct="1">
                  <a:spcBef>
                    <a:spcPts val="0"/>
                  </a:spcBef>
                  <a:spcAft>
                    <a:spcPts val="0"/>
                  </a:spcAft>
                  <a:defRPr/>
                </a:pPr>
                <a:endParaRPr lang="sl-SI" sz="1836" kern="0" dirty="0">
                  <a:solidFill>
                    <a:sysClr val="windowText" lastClr="000000"/>
                  </a:solidFill>
                  <a:latin typeface="+mn-lt"/>
                </a:endParaRPr>
              </a:p>
            </p:txBody>
          </p:sp>
          <p:sp>
            <p:nvSpPr>
              <p:cNvPr id="77" name="Rectangle 55">
                <a:extLst>
                  <a:ext uri="{FF2B5EF4-FFF2-40B4-BE49-F238E27FC236}">
                    <a16:creationId xmlns:a16="http://schemas.microsoft.com/office/drawing/2014/main" id="{25FCABE6-9CF7-439E-BE11-6B885E7B1113}"/>
                  </a:ext>
                </a:extLst>
              </p:cNvPr>
              <p:cNvSpPr>
                <a:spLocks noChangeArrowheads="1"/>
              </p:cNvSpPr>
              <p:nvPr/>
            </p:nvSpPr>
            <p:spPr bwMode="auto">
              <a:xfrm>
                <a:off x="10601542" y="2832378"/>
                <a:ext cx="1928" cy="1929"/>
              </a:xfrm>
              <a:prstGeom prst="rect">
                <a:avLst/>
              </a:prstGeom>
              <a:solidFill>
                <a:srgbClr val="FFD60A"/>
              </a:solidFill>
              <a:ln>
                <a:noFill/>
              </a:ln>
              <a:extLst>
                <a:ext uri="{91240B29-F687-4F45-9708-019B960494DF}">
                  <a14:hiddenLine xmlns:a14="http://schemas.microsoft.com/office/drawing/2010/main" w="9525">
                    <a:solidFill>
                      <a:srgbClr val="000000"/>
                    </a:solidFill>
                    <a:miter lim="800000"/>
                    <a:headEnd/>
                    <a:tailEnd/>
                  </a14:hiddenLine>
                </a:ext>
              </a:extLst>
            </p:spPr>
            <p:txBody>
              <a:bodyPr lIns="93247" tIns="46623" rIns="93247" bIns="46623"/>
              <a:lstStyle/>
              <a:p>
                <a:pPr defTabSz="914224" eaLnBrk="1" fontAlgn="auto" hangingPunct="1">
                  <a:spcBef>
                    <a:spcPts val="0"/>
                  </a:spcBef>
                  <a:spcAft>
                    <a:spcPts val="0"/>
                  </a:spcAft>
                  <a:defRPr/>
                </a:pPr>
                <a:endParaRPr lang="sl-SI" sz="1836" kern="0" dirty="0">
                  <a:solidFill>
                    <a:sysClr val="windowText" lastClr="000000"/>
                  </a:solidFill>
                  <a:latin typeface="+mn-lt"/>
                </a:endParaRPr>
              </a:p>
            </p:txBody>
          </p:sp>
          <p:sp>
            <p:nvSpPr>
              <p:cNvPr id="78" name="Freeform 56">
                <a:extLst>
                  <a:ext uri="{FF2B5EF4-FFF2-40B4-BE49-F238E27FC236}">
                    <a16:creationId xmlns:a16="http://schemas.microsoft.com/office/drawing/2014/main" id="{70CC4E5F-0C9D-403A-9B31-B151E13A55B4}"/>
                  </a:ext>
                </a:extLst>
              </p:cNvPr>
              <p:cNvSpPr>
                <a:spLocks/>
              </p:cNvSpPr>
              <p:nvPr/>
            </p:nvSpPr>
            <p:spPr bwMode="auto">
              <a:xfrm>
                <a:off x="10520582" y="2842027"/>
                <a:ext cx="0" cy="0"/>
              </a:xfrm>
              <a:custGeom>
                <a:avLst/>
                <a:gdLst/>
                <a:ahLst/>
                <a:cxnLst>
                  <a:cxn ang="0">
                    <a:pos x="0" y="0"/>
                  </a:cxn>
                  <a:cxn ang="0">
                    <a:pos x="0" y="0"/>
                  </a:cxn>
                  <a:cxn ang="0">
                    <a:pos x="0" y="0"/>
                  </a:cxn>
                </a:cxnLst>
                <a:rect l="0" t="0" r="r" b="b"/>
                <a:pathLst>
                  <a:path>
                    <a:moveTo>
                      <a:pt x="0" y="0"/>
                    </a:moveTo>
                    <a:cubicBezTo>
                      <a:pt x="0" y="0"/>
                      <a:pt x="0" y="0"/>
                      <a:pt x="0" y="0"/>
                    </a:cubicBezTo>
                    <a:cubicBezTo>
                      <a:pt x="0" y="0"/>
                      <a:pt x="0" y="0"/>
                      <a:pt x="0" y="0"/>
                    </a:cubicBezTo>
                    <a:close/>
                  </a:path>
                </a:pathLst>
              </a:custGeom>
              <a:solidFill>
                <a:srgbClr val="FFD60A"/>
              </a:solidFill>
              <a:ln>
                <a:noFill/>
              </a:ln>
              <a:extLst>
                <a:ext uri="{91240B29-F687-4F45-9708-019B960494DF}">
                  <a14:hiddenLine xmlns:a14="http://schemas.microsoft.com/office/drawing/2010/main" w="9525">
                    <a:solidFill>
                      <a:srgbClr val="000000"/>
                    </a:solidFill>
                    <a:round/>
                    <a:headEnd/>
                    <a:tailEnd/>
                  </a14:hiddenLine>
                </a:ext>
              </a:extLst>
            </p:spPr>
            <p:txBody>
              <a:bodyPr lIns="93247" tIns="46623" rIns="93247" bIns="46623"/>
              <a:lstStyle/>
              <a:p>
                <a:pPr defTabSz="914224" eaLnBrk="1" fontAlgn="auto" hangingPunct="1">
                  <a:spcBef>
                    <a:spcPts val="0"/>
                  </a:spcBef>
                  <a:spcAft>
                    <a:spcPts val="0"/>
                  </a:spcAft>
                  <a:defRPr/>
                </a:pPr>
                <a:endParaRPr lang="sl-SI" sz="1836" kern="0" dirty="0">
                  <a:solidFill>
                    <a:sysClr val="windowText" lastClr="000000"/>
                  </a:solidFill>
                  <a:latin typeface="+mn-lt"/>
                </a:endParaRPr>
              </a:p>
            </p:txBody>
          </p:sp>
          <p:sp>
            <p:nvSpPr>
              <p:cNvPr id="79" name="Freeform 57">
                <a:extLst>
                  <a:ext uri="{FF2B5EF4-FFF2-40B4-BE49-F238E27FC236}">
                    <a16:creationId xmlns:a16="http://schemas.microsoft.com/office/drawing/2014/main" id="{5B09FB0B-D619-43BF-AA1D-C9F89B881B56}"/>
                  </a:ext>
                </a:extLst>
              </p:cNvPr>
              <p:cNvSpPr>
                <a:spLocks/>
              </p:cNvSpPr>
              <p:nvPr/>
            </p:nvSpPr>
            <p:spPr bwMode="auto">
              <a:xfrm>
                <a:off x="10522510" y="2836238"/>
                <a:ext cx="0" cy="0"/>
              </a:xfrm>
              <a:custGeom>
                <a:avLst/>
                <a:gdLst/>
                <a:ahLst/>
                <a:cxnLst>
                  <a:cxn ang="0">
                    <a:pos x="0" y="0"/>
                  </a:cxn>
                  <a:cxn ang="0">
                    <a:pos x="0" y="0"/>
                  </a:cxn>
                  <a:cxn ang="0">
                    <a:pos x="0" y="0"/>
                  </a:cxn>
                </a:cxnLst>
                <a:rect l="0" t="0" r="r" b="b"/>
                <a:pathLst>
                  <a:path>
                    <a:moveTo>
                      <a:pt x="0" y="0"/>
                    </a:moveTo>
                    <a:cubicBezTo>
                      <a:pt x="0" y="0"/>
                      <a:pt x="0" y="0"/>
                      <a:pt x="0" y="0"/>
                    </a:cubicBezTo>
                    <a:cubicBezTo>
                      <a:pt x="0" y="0"/>
                      <a:pt x="0" y="0"/>
                      <a:pt x="0" y="0"/>
                    </a:cubicBezTo>
                    <a:close/>
                  </a:path>
                </a:pathLst>
              </a:custGeom>
              <a:solidFill>
                <a:srgbClr val="FFD60A"/>
              </a:solidFill>
              <a:ln>
                <a:noFill/>
              </a:ln>
              <a:extLst>
                <a:ext uri="{91240B29-F687-4F45-9708-019B960494DF}">
                  <a14:hiddenLine xmlns:a14="http://schemas.microsoft.com/office/drawing/2010/main" w="9525">
                    <a:solidFill>
                      <a:srgbClr val="000000"/>
                    </a:solidFill>
                    <a:round/>
                    <a:headEnd/>
                    <a:tailEnd/>
                  </a14:hiddenLine>
                </a:ext>
              </a:extLst>
            </p:spPr>
            <p:txBody>
              <a:bodyPr lIns="93247" tIns="46623" rIns="93247" bIns="46623"/>
              <a:lstStyle/>
              <a:p>
                <a:pPr defTabSz="914224" eaLnBrk="1" fontAlgn="auto" hangingPunct="1">
                  <a:spcBef>
                    <a:spcPts val="0"/>
                  </a:spcBef>
                  <a:spcAft>
                    <a:spcPts val="0"/>
                  </a:spcAft>
                  <a:defRPr/>
                </a:pPr>
                <a:endParaRPr lang="sl-SI" sz="1836" kern="0" dirty="0">
                  <a:solidFill>
                    <a:sysClr val="windowText" lastClr="000000"/>
                  </a:solidFill>
                  <a:latin typeface="+mn-lt"/>
                </a:endParaRPr>
              </a:p>
            </p:txBody>
          </p:sp>
          <p:sp>
            <p:nvSpPr>
              <p:cNvPr id="80" name="Freeform 58">
                <a:extLst>
                  <a:ext uri="{FF2B5EF4-FFF2-40B4-BE49-F238E27FC236}">
                    <a16:creationId xmlns:a16="http://schemas.microsoft.com/office/drawing/2014/main" id="{969B2058-66AC-4AE0-9DF5-E6BFBBDD085F}"/>
                  </a:ext>
                </a:extLst>
              </p:cNvPr>
              <p:cNvSpPr>
                <a:spLocks/>
              </p:cNvSpPr>
              <p:nvPr/>
            </p:nvSpPr>
            <p:spPr bwMode="auto">
              <a:xfrm>
                <a:off x="10522510" y="2836238"/>
                <a:ext cx="0" cy="0"/>
              </a:xfrm>
              <a:custGeom>
                <a:avLst/>
                <a:gdLst>
                  <a:gd name="T0" fmla="*/ 0 h 1"/>
                  <a:gd name="T1" fmla="*/ 1 h 1"/>
                  <a:gd name="T2" fmla="*/ 0 h 1"/>
                </a:gdLst>
                <a:ahLst/>
                <a:cxnLst>
                  <a:cxn ang="0">
                    <a:pos x="0" y="T0"/>
                  </a:cxn>
                  <a:cxn ang="0">
                    <a:pos x="0" y="T1"/>
                  </a:cxn>
                  <a:cxn ang="0">
                    <a:pos x="0" y="T2"/>
                  </a:cxn>
                </a:cxnLst>
                <a:rect l="0" t="0" r="r" b="b"/>
                <a:pathLst>
                  <a:path h="1">
                    <a:moveTo>
                      <a:pt x="0" y="0"/>
                    </a:moveTo>
                    <a:cubicBezTo>
                      <a:pt x="0" y="1"/>
                      <a:pt x="0" y="1"/>
                      <a:pt x="0" y="1"/>
                    </a:cubicBezTo>
                    <a:cubicBezTo>
                      <a:pt x="0" y="1"/>
                      <a:pt x="0" y="1"/>
                      <a:pt x="0" y="0"/>
                    </a:cubicBezTo>
                    <a:close/>
                  </a:path>
                </a:pathLst>
              </a:custGeom>
              <a:solidFill>
                <a:srgbClr val="FFD60A"/>
              </a:solidFill>
              <a:ln>
                <a:noFill/>
              </a:ln>
              <a:extLst>
                <a:ext uri="{91240B29-F687-4F45-9708-019B960494DF}">
                  <a14:hiddenLine xmlns:a14="http://schemas.microsoft.com/office/drawing/2010/main" w="9525">
                    <a:solidFill>
                      <a:srgbClr val="000000"/>
                    </a:solidFill>
                    <a:round/>
                    <a:headEnd/>
                    <a:tailEnd/>
                  </a14:hiddenLine>
                </a:ext>
              </a:extLst>
            </p:spPr>
            <p:txBody>
              <a:bodyPr lIns="93247" tIns="46623" rIns="93247" bIns="46623"/>
              <a:lstStyle/>
              <a:p>
                <a:pPr defTabSz="914224" eaLnBrk="1" fontAlgn="auto" hangingPunct="1">
                  <a:spcBef>
                    <a:spcPts val="0"/>
                  </a:spcBef>
                  <a:spcAft>
                    <a:spcPts val="0"/>
                  </a:spcAft>
                  <a:defRPr/>
                </a:pPr>
                <a:endParaRPr lang="sl-SI" sz="1836" kern="0" dirty="0">
                  <a:solidFill>
                    <a:sysClr val="windowText" lastClr="000000"/>
                  </a:solidFill>
                  <a:latin typeface="+mn-lt"/>
                </a:endParaRPr>
              </a:p>
            </p:txBody>
          </p:sp>
          <p:sp>
            <p:nvSpPr>
              <p:cNvPr id="81" name="Freeform 59">
                <a:extLst>
                  <a:ext uri="{FF2B5EF4-FFF2-40B4-BE49-F238E27FC236}">
                    <a16:creationId xmlns:a16="http://schemas.microsoft.com/office/drawing/2014/main" id="{4ED34461-2640-4ABF-9B3E-90F77987EF86}"/>
                  </a:ext>
                </a:extLst>
              </p:cNvPr>
              <p:cNvSpPr>
                <a:spLocks/>
              </p:cNvSpPr>
              <p:nvPr/>
            </p:nvSpPr>
            <p:spPr bwMode="auto">
              <a:xfrm>
                <a:off x="10520582" y="2838167"/>
                <a:ext cx="0" cy="1930"/>
              </a:xfrm>
              <a:custGeom>
                <a:avLst/>
                <a:gdLst>
                  <a:gd name="T0" fmla="*/ 0 h 1"/>
                  <a:gd name="T1" fmla="*/ 1 h 1"/>
                  <a:gd name="T2" fmla="*/ 0 h 1"/>
                </a:gdLst>
                <a:ahLst/>
                <a:cxnLst>
                  <a:cxn ang="0">
                    <a:pos x="0" y="T0"/>
                  </a:cxn>
                  <a:cxn ang="0">
                    <a:pos x="0" y="T1"/>
                  </a:cxn>
                  <a:cxn ang="0">
                    <a:pos x="0" y="T2"/>
                  </a:cxn>
                </a:cxnLst>
                <a:rect l="0" t="0" r="r" b="b"/>
                <a:pathLst>
                  <a:path h="1">
                    <a:moveTo>
                      <a:pt x="0" y="0"/>
                    </a:moveTo>
                    <a:cubicBezTo>
                      <a:pt x="0" y="0"/>
                      <a:pt x="0" y="1"/>
                      <a:pt x="0" y="1"/>
                    </a:cubicBezTo>
                    <a:cubicBezTo>
                      <a:pt x="0" y="1"/>
                      <a:pt x="0" y="0"/>
                      <a:pt x="0" y="0"/>
                    </a:cubicBezTo>
                    <a:close/>
                  </a:path>
                </a:pathLst>
              </a:custGeom>
              <a:solidFill>
                <a:srgbClr val="FFD60A"/>
              </a:solidFill>
              <a:ln>
                <a:noFill/>
              </a:ln>
              <a:extLst>
                <a:ext uri="{91240B29-F687-4F45-9708-019B960494DF}">
                  <a14:hiddenLine xmlns:a14="http://schemas.microsoft.com/office/drawing/2010/main" w="9525">
                    <a:solidFill>
                      <a:srgbClr val="000000"/>
                    </a:solidFill>
                    <a:round/>
                    <a:headEnd/>
                    <a:tailEnd/>
                  </a14:hiddenLine>
                </a:ext>
              </a:extLst>
            </p:spPr>
            <p:txBody>
              <a:bodyPr lIns="93247" tIns="46623" rIns="93247" bIns="46623"/>
              <a:lstStyle/>
              <a:p>
                <a:pPr defTabSz="914224" eaLnBrk="1" fontAlgn="auto" hangingPunct="1">
                  <a:spcBef>
                    <a:spcPts val="0"/>
                  </a:spcBef>
                  <a:spcAft>
                    <a:spcPts val="0"/>
                  </a:spcAft>
                  <a:defRPr/>
                </a:pPr>
                <a:endParaRPr lang="sl-SI" sz="1836" kern="0" dirty="0">
                  <a:solidFill>
                    <a:sysClr val="windowText" lastClr="000000"/>
                  </a:solidFill>
                  <a:latin typeface="+mn-lt"/>
                </a:endParaRPr>
              </a:p>
            </p:txBody>
          </p:sp>
          <p:sp>
            <p:nvSpPr>
              <p:cNvPr id="82" name="Freeform 60">
                <a:extLst>
                  <a:ext uri="{FF2B5EF4-FFF2-40B4-BE49-F238E27FC236}">
                    <a16:creationId xmlns:a16="http://schemas.microsoft.com/office/drawing/2014/main" id="{F2DC252D-8BA2-49ED-9818-02FF331C6DAD}"/>
                  </a:ext>
                </a:extLst>
              </p:cNvPr>
              <p:cNvSpPr>
                <a:spLocks/>
              </p:cNvSpPr>
              <p:nvPr/>
            </p:nvSpPr>
            <p:spPr bwMode="auto">
              <a:xfrm>
                <a:off x="10512872" y="2828519"/>
                <a:ext cx="100236" cy="88771"/>
              </a:xfrm>
              <a:custGeom>
                <a:avLst/>
                <a:gdLst>
                  <a:gd name="T0" fmla="*/ 74 w 78"/>
                  <a:gd name="T1" fmla="*/ 17 h 70"/>
                  <a:gd name="T2" fmla="*/ 72 w 78"/>
                  <a:gd name="T3" fmla="*/ 17 h 70"/>
                  <a:gd name="T4" fmla="*/ 72 w 78"/>
                  <a:gd name="T5" fmla="*/ 12 h 70"/>
                  <a:gd name="T6" fmla="*/ 72 w 78"/>
                  <a:gd name="T7" fmla="*/ 11 h 70"/>
                  <a:gd name="T8" fmla="*/ 72 w 78"/>
                  <a:gd name="T9" fmla="*/ 10 h 70"/>
                  <a:gd name="T10" fmla="*/ 72 w 78"/>
                  <a:gd name="T11" fmla="*/ 9 h 70"/>
                  <a:gd name="T12" fmla="*/ 72 w 78"/>
                  <a:gd name="T13" fmla="*/ 9 h 70"/>
                  <a:gd name="T14" fmla="*/ 72 w 78"/>
                  <a:gd name="T15" fmla="*/ 8 h 70"/>
                  <a:gd name="T16" fmla="*/ 72 w 78"/>
                  <a:gd name="T17" fmla="*/ 7 h 70"/>
                  <a:gd name="T18" fmla="*/ 72 w 78"/>
                  <a:gd name="T19" fmla="*/ 7 h 70"/>
                  <a:gd name="T20" fmla="*/ 71 w 78"/>
                  <a:gd name="T21" fmla="*/ 5 h 70"/>
                  <a:gd name="T22" fmla="*/ 71 w 78"/>
                  <a:gd name="T23" fmla="*/ 5 h 70"/>
                  <a:gd name="T24" fmla="*/ 70 w 78"/>
                  <a:gd name="T25" fmla="*/ 4 h 70"/>
                  <a:gd name="T26" fmla="*/ 70 w 78"/>
                  <a:gd name="T27" fmla="*/ 4 h 70"/>
                  <a:gd name="T28" fmla="*/ 69 w 78"/>
                  <a:gd name="T29" fmla="*/ 3 h 70"/>
                  <a:gd name="T30" fmla="*/ 69 w 78"/>
                  <a:gd name="T31" fmla="*/ 3 h 70"/>
                  <a:gd name="T32" fmla="*/ 63 w 78"/>
                  <a:gd name="T33" fmla="*/ 3 h 70"/>
                  <a:gd name="T34" fmla="*/ 52 w 78"/>
                  <a:gd name="T35" fmla="*/ 1 h 70"/>
                  <a:gd name="T36" fmla="*/ 32 w 78"/>
                  <a:gd name="T37" fmla="*/ 3 h 70"/>
                  <a:gd name="T38" fmla="*/ 11 w 78"/>
                  <a:gd name="T39" fmla="*/ 0 h 70"/>
                  <a:gd name="T40" fmla="*/ 8 w 78"/>
                  <a:gd name="T41" fmla="*/ 4 h 70"/>
                  <a:gd name="T42" fmla="*/ 8 w 78"/>
                  <a:gd name="T43" fmla="*/ 4 h 70"/>
                  <a:gd name="T44" fmla="*/ 7 w 78"/>
                  <a:gd name="T45" fmla="*/ 5 h 70"/>
                  <a:gd name="T46" fmla="*/ 7 w 78"/>
                  <a:gd name="T47" fmla="*/ 6 h 70"/>
                  <a:gd name="T48" fmla="*/ 7 w 78"/>
                  <a:gd name="T49" fmla="*/ 7 h 70"/>
                  <a:gd name="T50" fmla="*/ 7 w 78"/>
                  <a:gd name="T51" fmla="*/ 7 h 70"/>
                  <a:gd name="T52" fmla="*/ 6 w 78"/>
                  <a:gd name="T53" fmla="*/ 8 h 70"/>
                  <a:gd name="T54" fmla="*/ 6 w 78"/>
                  <a:gd name="T55" fmla="*/ 9 h 70"/>
                  <a:gd name="T56" fmla="*/ 6 w 78"/>
                  <a:gd name="T57" fmla="*/ 10 h 70"/>
                  <a:gd name="T58" fmla="*/ 6 w 78"/>
                  <a:gd name="T59" fmla="*/ 10 h 70"/>
                  <a:gd name="T60" fmla="*/ 6 w 78"/>
                  <a:gd name="T61" fmla="*/ 12 h 70"/>
                  <a:gd name="T62" fmla="*/ 6 w 78"/>
                  <a:gd name="T63" fmla="*/ 17 h 70"/>
                  <a:gd name="T64" fmla="*/ 5 w 78"/>
                  <a:gd name="T65" fmla="*/ 17 h 70"/>
                  <a:gd name="T66" fmla="*/ 0 w 78"/>
                  <a:gd name="T67" fmla="*/ 22 h 70"/>
                  <a:gd name="T68" fmla="*/ 0 w 78"/>
                  <a:gd name="T69" fmla="*/ 35 h 70"/>
                  <a:gd name="T70" fmla="*/ 6 w 78"/>
                  <a:gd name="T71" fmla="*/ 40 h 70"/>
                  <a:gd name="T72" fmla="*/ 24 w 78"/>
                  <a:gd name="T73" fmla="*/ 70 h 70"/>
                  <a:gd name="T74" fmla="*/ 54 w 78"/>
                  <a:gd name="T75" fmla="*/ 70 h 70"/>
                  <a:gd name="T76" fmla="*/ 72 w 78"/>
                  <a:gd name="T77" fmla="*/ 40 h 70"/>
                  <a:gd name="T78" fmla="*/ 78 w 78"/>
                  <a:gd name="T79" fmla="*/ 35 h 70"/>
                  <a:gd name="T80" fmla="*/ 78 w 78"/>
                  <a:gd name="T81" fmla="*/ 22 h 70"/>
                  <a:gd name="T82" fmla="*/ 74 w 78"/>
                  <a:gd name="T83" fmla="*/ 17 h 70"/>
                </a:gdLst>
                <a:ahLst/>
                <a:cxnLst>
                  <a:cxn ang="0">
                    <a:pos x="T0" y="T1"/>
                  </a:cxn>
                  <a:cxn ang="0">
                    <a:pos x="T2" y="T3"/>
                  </a:cxn>
                  <a:cxn ang="0">
                    <a:pos x="T4" y="T5"/>
                  </a:cxn>
                  <a:cxn ang="0">
                    <a:pos x="T6" y="T7"/>
                  </a:cxn>
                  <a:cxn ang="0">
                    <a:pos x="T8" y="T9"/>
                  </a:cxn>
                  <a:cxn ang="0">
                    <a:pos x="T10" y="T11"/>
                  </a:cxn>
                  <a:cxn ang="0">
                    <a:pos x="T12" y="T13"/>
                  </a:cxn>
                  <a:cxn ang="0">
                    <a:pos x="T14" y="T15"/>
                  </a:cxn>
                  <a:cxn ang="0">
                    <a:pos x="T16" y="T17"/>
                  </a:cxn>
                  <a:cxn ang="0">
                    <a:pos x="T18" y="T19"/>
                  </a:cxn>
                  <a:cxn ang="0">
                    <a:pos x="T20" y="T21"/>
                  </a:cxn>
                  <a:cxn ang="0">
                    <a:pos x="T22" y="T23"/>
                  </a:cxn>
                  <a:cxn ang="0">
                    <a:pos x="T24" y="T25"/>
                  </a:cxn>
                  <a:cxn ang="0">
                    <a:pos x="T26" y="T27"/>
                  </a:cxn>
                  <a:cxn ang="0">
                    <a:pos x="T28" y="T29"/>
                  </a:cxn>
                  <a:cxn ang="0">
                    <a:pos x="T30" y="T31"/>
                  </a:cxn>
                  <a:cxn ang="0">
                    <a:pos x="T32" y="T33"/>
                  </a:cxn>
                  <a:cxn ang="0">
                    <a:pos x="T34" y="T35"/>
                  </a:cxn>
                  <a:cxn ang="0">
                    <a:pos x="T36" y="T37"/>
                  </a:cxn>
                  <a:cxn ang="0">
                    <a:pos x="T38" y="T39"/>
                  </a:cxn>
                  <a:cxn ang="0">
                    <a:pos x="T40" y="T41"/>
                  </a:cxn>
                  <a:cxn ang="0">
                    <a:pos x="T42" y="T43"/>
                  </a:cxn>
                  <a:cxn ang="0">
                    <a:pos x="T44" y="T45"/>
                  </a:cxn>
                  <a:cxn ang="0">
                    <a:pos x="T46" y="T47"/>
                  </a:cxn>
                  <a:cxn ang="0">
                    <a:pos x="T48" y="T49"/>
                  </a:cxn>
                  <a:cxn ang="0">
                    <a:pos x="T50" y="T51"/>
                  </a:cxn>
                  <a:cxn ang="0">
                    <a:pos x="T52" y="T53"/>
                  </a:cxn>
                  <a:cxn ang="0">
                    <a:pos x="T54" y="T55"/>
                  </a:cxn>
                  <a:cxn ang="0">
                    <a:pos x="T56" y="T57"/>
                  </a:cxn>
                  <a:cxn ang="0">
                    <a:pos x="T58" y="T59"/>
                  </a:cxn>
                  <a:cxn ang="0">
                    <a:pos x="T60" y="T61"/>
                  </a:cxn>
                  <a:cxn ang="0">
                    <a:pos x="T62" y="T63"/>
                  </a:cxn>
                  <a:cxn ang="0">
                    <a:pos x="T64" y="T65"/>
                  </a:cxn>
                  <a:cxn ang="0">
                    <a:pos x="T66" y="T67"/>
                  </a:cxn>
                  <a:cxn ang="0">
                    <a:pos x="T68" y="T69"/>
                  </a:cxn>
                  <a:cxn ang="0">
                    <a:pos x="T70" y="T71"/>
                  </a:cxn>
                  <a:cxn ang="0">
                    <a:pos x="T72" y="T73"/>
                  </a:cxn>
                  <a:cxn ang="0">
                    <a:pos x="T74" y="T75"/>
                  </a:cxn>
                  <a:cxn ang="0">
                    <a:pos x="T76" y="T77"/>
                  </a:cxn>
                  <a:cxn ang="0">
                    <a:pos x="T78" y="T79"/>
                  </a:cxn>
                  <a:cxn ang="0">
                    <a:pos x="T80" y="T81"/>
                  </a:cxn>
                  <a:cxn ang="0">
                    <a:pos x="T82" y="T83"/>
                  </a:cxn>
                </a:cxnLst>
                <a:rect l="0" t="0" r="r" b="b"/>
                <a:pathLst>
                  <a:path w="78" h="70">
                    <a:moveTo>
                      <a:pt x="74" y="17"/>
                    </a:moveTo>
                    <a:cubicBezTo>
                      <a:pt x="74" y="17"/>
                      <a:pt x="73" y="17"/>
                      <a:pt x="72" y="17"/>
                    </a:cubicBezTo>
                    <a:cubicBezTo>
                      <a:pt x="72" y="12"/>
                      <a:pt x="72" y="12"/>
                      <a:pt x="72" y="12"/>
                    </a:cubicBezTo>
                    <a:cubicBezTo>
                      <a:pt x="72" y="12"/>
                      <a:pt x="72" y="11"/>
                      <a:pt x="72" y="11"/>
                    </a:cubicBezTo>
                    <a:cubicBezTo>
                      <a:pt x="72" y="10"/>
                      <a:pt x="72" y="10"/>
                      <a:pt x="72" y="10"/>
                    </a:cubicBezTo>
                    <a:cubicBezTo>
                      <a:pt x="72" y="10"/>
                      <a:pt x="72" y="9"/>
                      <a:pt x="72" y="9"/>
                    </a:cubicBezTo>
                    <a:cubicBezTo>
                      <a:pt x="72" y="9"/>
                      <a:pt x="72" y="9"/>
                      <a:pt x="72" y="9"/>
                    </a:cubicBezTo>
                    <a:cubicBezTo>
                      <a:pt x="72" y="8"/>
                      <a:pt x="72" y="8"/>
                      <a:pt x="72" y="8"/>
                    </a:cubicBezTo>
                    <a:cubicBezTo>
                      <a:pt x="72" y="8"/>
                      <a:pt x="72" y="7"/>
                      <a:pt x="72" y="7"/>
                    </a:cubicBezTo>
                    <a:cubicBezTo>
                      <a:pt x="72" y="7"/>
                      <a:pt x="72" y="7"/>
                      <a:pt x="72" y="7"/>
                    </a:cubicBezTo>
                    <a:cubicBezTo>
                      <a:pt x="71" y="6"/>
                      <a:pt x="71" y="6"/>
                      <a:pt x="71" y="5"/>
                    </a:cubicBezTo>
                    <a:cubicBezTo>
                      <a:pt x="71" y="5"/>
                      <a:pt x="71" y="5"/>
                      <a:pt x="71" y="5"/>
                    </a:cubicBezTo>
                    <a:cubicBezTo>
                      <a:pt x="71" y="4"/>
                      <a:pt x="70" y="4"/>
                      <a:pt x="70" y="4"/>
                    </a:cubicBezTo>
                    <a:cubicBezTo>
                      <a:pt x="70" y="4"/>
                      <a:pt x="70" y="4"/>
                      <a:pt x="70" y="4"/>
                    </a:cubicBezTo>
                    <a:cubicBezTo>
                      <a:pt x="70" y="3"/>
                      <a:pt x="70" y="3"/>
                      <a:pt x="69" y="3"/>
                    </a:cubicBezTo>
                    <a:cubicBezTo>
                      <a:pt x="69" y="3"/>
                      <a:pt x="69" y="3"/>
                      <a:pt x="69" y="3"/>
                    </a:cubicBezTo>
                    <a:cubicBezTo>
                      <a:pt x="68" y="3"/>
                      <a:pt x="66" y="3"/>
                      <a:pt x="63" y="3"/>
                    </a:cubicBezTo>
                    <a:cubicBezTo>
                      <a:pt x="59" y="3"/>
                      <a:pt x="55" y="2"/>
                      <a:pt x="52" y="1"/>
                    </a:cubicBezTo>
                    <a:cubicBezTo>
                      <a:pt x="47" y="2"/>
                      <a:pt x="40" y="3"/>
                      <a:pt x="32" y="3"/>
                    </a:cubicBezTo>
                    <a:cubicBezTo>
                      <a:pt x="24" y="3"/>
                      <a:pt x="16" y="2"/>
                      <a:pt x="11" y="0"/>
                    </a:cubicBezTo>
                    <a:cubicBezTo>
                      <a:pt x="10" y="1"/>
                      <a:pt x="9" y="3"/>
                      <a:pt x="8" y="4"/>
                    </a:cubicBezTo>
                    <a:cubicBezTo>
                      <a:pt x="8" y="4"/>
                      <a:pt x="8" y="4"/>
                      <a:pt x="8" y="4"/>
                    </a:cubicBezTo>
                    <a:cubicBezTo>
                      <a:pt x="8" y="5"/>
                      <a:pt x="8" y="5"/>
                      <a:pt x="7" y="5"/>
                    </a:cubicBezTo>
                    <a:cubicBezTo>
                      <a:pt x="7" y="6"/>
                      <a:pt x="7" y="6"/>
                      <a:pt x="7" y="6"/>
                    </a:cubicBezTo>
                    <a:cubicBezTo>
                      <a:pt x="7" y="6"/>
                      <a:pt x="7" y="6"/>
                      <a:pt x="7" y="7"/>
                    </a:cubicBezTo>
                    <a:cubicBezTo>
                      <a:pt x="7" y="7"/>
                      <a:pt x="7" y="7"/>
                      <a:pt x="7" y="7"/>
                    </a:cubicBezTo>
                    <a:cubicBezTo>
                      <a:pt x="7" y="8"/>
                      <a:pt x="6" y="8"/>
                      <a:pt x="6" y="8"/>
                    </a:cubicBezTo>
                    <a:cubicBezTo>
                      <a:pt x="6" y="8"/>
                      <a:pt x="6" y="9"/>
                      <a:pt x="6" y="9"/>
                    </a:cubicBezTo>
                    <a:cubicBezTo>
                      <a:pt x="6" y="9"/>
                      <a:pt x="6" y="10"/>
                      <a:pt x="6" y="10"/>
                    </a:cubicBezTo>
                    <a:cubicBezTo>
                      <a:pt x="6" y="10"/>
                      <a:pt x="6" y="10"/>
                      <a:pt x="6" y="10"/>
                    </a:cubicBezTo>
                    <a:cubicBezTo>
                      <a:pt x="6" y="11"/>
                      <a:pt x="6" y="11"/>
                      <a:pt x="6" y="12"/>
                    </a:cubicBezTo>
                    <a:cubicBezTo>
                      <a:pt x="6" y="17"/>
                      <a:pt x="6" y="17"/>
                      <a:pt x="6" y="17"/>
                    </a:cubicBezTo>
                    <a:cubicBezTo>
                      <a:pt x="6" y="17"/>
                      <a:pt x="5" y="17"/>
                      <a:pt x="5" y="17"/>
                    </a:cubicBezTo>
                    <a:cubicBezTo>
                      <a:pt x="2" y="17"/>
                      <a:pt x="0" y="20"/>
                      <a:pt x="0" y="22"/>
                    </a:cubicBezTo>
                    <a:cubicBezTo>
                      <a:pt x="0" y="35"/>
                      <a:pt x="0" y="35"/>
                      <a:pt x="0" y="35"/>
                    </a:cubicBezTo>
                    <a:cubicBezTo>
                      <a:pt x="0" y="38"/>
                      <a:pt x="3" y="40"/>
                      <a:pt x="6" y="40"/>
                    </a:cubicBezTo>
                    <a:cubicBezTo>
                      <a:pt x="6" y="40"/>
                      <a:pt x="16" y="70"/>
                      <a:pt x="24" y="70"/>
                    </a:cubicBezTo>
                    <a:cubicBezTo>
                      <a:pt x="54" y="70"/>
                      <a:pt x="54" y="70"/>
                      <a:pt x="54" y="70"/>
                    </a:cubicBezTo>
                    <a:cubicBezTo>
                      <a:pt x="63" y="70"/>
                      <a:pt x="72" y="40"/>
                      <a:pt x="72" y="40"/>
                    </a:cubicBezTo>
                    <a:cubicBezTo>
                      <a:pt x="76" y="40"/>
                      <a:pt x="78" y="38"/>
                      <a:pt x="78" y="35"/>
                    </a:cubicBezTo>
                    <a:cubicBezTo>
                      <a:pt x="78" y="22"/>
                      <a:pt x="78" y="22"/>
                      <a:pt x="78" y="22"/>
                    </a:cubicBezTo>
                    <a:cubicBezTo>
                      <a:pt x="78" y="20"/>
                      <a:pt x="77" y="18"/>
                      <a:pt x="74" y="17"/>
                    </a:cubicBezTo>
                    <a:close/>
                  </a:path>
                </a:pathLst>
              </a:custGeom>
              <a:solidFill>
                <a:srgbClr val="FFB900"/>
              </a:solidFill>
              <a:ln>
                <a:noFill/>
              </a:ln>
              <a:extLst>
                <a:ext uri="{91240B29-F687-4F45-9708-019B960494DF}">
                  <a14:hiddenLine xmlns:a14="http://schemas.microsoft.com/office/drawing/2010/main" w="9525">
                    <a:solidFill>
                      <a:srgbClr val="000000"/>
                    </a:solidFill>
                    <a:round/>
                    <a:headEnd/>
                    <a:tailEnd/>
                  </a14:hiddenLine>
                </a:ext>
              </a:extLst>
            </p:spPr>
            <p:txBody>
              <a:bodyPr lIns="93247" tIns="46623" rIns="93247" bIns="46623"/>
              <a:lstStyle/>
              <a:p>
                <a:pPr defTabSz="914224" eaLnBrk="1" fontAlgn="auto" hangingPunct="1">
                  <a:spcBef>
                    <a:spcPts val="0"/>
                  </a:spcBef>
                  <a:spcAft>
                    <a:spcPts val="0"/>
                  </a:spcAft>
                  <a:defRPr/>
                </a:pPr>
                <a:endParaRPr lang="sl-SI" sz="1836" kern="0" dirty="0">
                  <a:solidFill>
                    <a:sysClr val="windowText" lastClr="000000"/>
                  </a:solidFill>
                  <a:latin typeface="+mn-lt"/>
                </a:endParaRPr>
              </a:p>
            </p:txBody>
          </p:sp>
          <p:sp>
            <p:nvSpPr>
              <p:cNvPr id="83" name="Freeform 61">
                <a:extLst>
                  <a:ext uri="{FF2B5EF4-FFF2-40B4-BE49-F238E27FC236}">
                    <a16:creationId xmlns:a16="http://schemas.microsoft.com/office/drawing/2014/main" id="{ED01C454-28A2-42AD-859A-1A5B0B1FCA8A}"/>
                  </a:ext>
                </a:extLst>
              </p:cNvPr>
              <p:cNvSpPr>
                <a:spLocks noEditPoints="1"/>
              </p:cNvSpPr>
              <p:nvPr/>
            </p:nvSpPr>
            <p:spPr bwMode="auto">
              <a:xfrm>
                <a:off x="10522510" y="2845886"/>
                <a:ext cx="84815" cy="27017"/>
              </a:xfrm>
              <a:custGeom>
                <a:avLst/>
                <a:gdLst>
                  <a:gd name="T0" fmla="*/ 66 w 67"/>
                  <a:gd name="T1" fmla="*/ 2 h 22"/>
                  <a:gd name="T2" fmla="*/ 49 w 67"/>
                  <a:gd name="T3" fmla="*/ 1 h 22"/>
                  <a:gd name="T4" fmla="*/ 33 w 67"/>
                  <a:gd name="T5" fmla="*/ 5 h 22"/>
                  <a:gd name="T6" fmla="*/ 17 w 67"/>
                  <a:gd name="T7" fmla="*/ 1 h 22"/>
                  <a:gd name="T8" fmla="*/ 0 w 67"/>
                  <a:gd name="T9" fmla="*/ 2 h 22"/>
                  <a:gd name="T10" fmla="*/ 0 w 67"/>
                  <a:gd name="T11" fmla="*/ 4 h 22"/>
                  <a:gd name="T12" fmla="*/ 2 w 67"/>
                  <a:gd name="T13" fmla="*/ 7 h 22"/>
                  <a:gd name="T14" fmla="*/ 4 w 67"/>
                  <a:gd name="T15" fmla="*/ 12 h 22"/>
                  <a:gd name="T16" fmla="*/ 20 w 67"/>
                  <a:gd name="T17" fmla="*/ 21 h 22"/>
                  <a:gd name="T18" fmla="*/ 31 w 67"/>
                  <a:gd name="T19" fmla="*/ 9 h 22"/>
                  <a:gd name="T20" fmla="*/ 33 w 67"/>
                  <a:gd name="T21" fmla="*/ 8 h 22"/>
                  <a:gd name="T22" fmla="*/ 36 w 67"/>
                  <a:gd name="T23" fmla="*/ 9 h 22"/>
                  <a:gd name="T24" fmla="*/ 47 w 67"/>
                  <a:gd name="T25" fmla="*/ 21 h 22"/>
                  <a:gd name="T26" fmla="*/ 62 w 67"/>
                  <a:gd name="T27" fmla="*/ 12 h 22"/>
                  <a:gd name="T28" fmla="*/ 64 w 67"/>
                  <a:gd name="T29" fmla="*/ 7 h 22"/>
                  <a:gd name="T30" fmla="*/ 66 w 67"/>
                  <a:gd name="T31" fmla="*/ 4 h 22"/>
                  <a:gd name="T32" fmla="*/ 66 w 67"/>
                  <a:gd name="T33" fmla="*/ 2 h 22"/>
                  <a:gd name="T34" fmla="*/ 25 w 67"/>
                  <a:gd name="T35" fmla="*/ 16 h 22"/>
                  <a:gd name="T36" fmla="*/ 13 w 67"/>
                  <a:gd name="T37" fmla="*/ 19 h 22"/>
                  <a:gd name="T38" fmla="*/ 6 w 67"/>
                  <a:gd name="T39" fmla="*/ 8 h 22"/>
                  <a:gd name="T40" fmla="*/ 18 w 67"/>
                  <a:gd name="T41" fmla="*/ 3 h 22"/>
                  <a:gd name="T42" fmla="*/ 26 w 67"/>
                  <a:gd name="T43" fmla="*/ 5 h 22"/>
                  <a:gd name="T44" fmla="*/ 25 w 67"/>
                  <a:gd name="T45" fmla="*/ 16 h 22"/>
                  <a:gd name="T46" fmla="*/ 53 w 67"/>
                  <a:gd name="T47" fmla="*/ 19 h 22"/>
                  <a:gd name="T48" fmla="*/ 41 w 67"/>
                  <a:gd name="T49" fmla="*/ 16 h 22"/>
                  <a:gd name="T50" fmla="*/ 41 w 67"/>
                  <a:gd name="T51" fmla="*/ 5 h 22"/>
                  <a:gd name="T52" fmla="*/ 49 w 67"/>
                  <a:gd name="T53" fmla="*/ 3 h 22"/>
                  <a:gd name="T54" fmla="*/ 61 w 67"/>
                  <a:gd name="T55" fmla="*/ 8 h 22"/>
                  <a:gd name="T56" fmla="*/ 53 w 67"/>
                  <a:gd name="T57" fmla="*/ 19 h 22"/>
                </a:gdLst>
                <a:ahLst/>
                <a:cxnLst>
                  <a:cxn ang="0">
                    <a:pos x="T0" y="T1"/>
                  </a:cxn>
                  <a:cxn ang="0">
                    <a:pos x="T2" y="T3"/>
                  </a:cxn>
                  <a:cxn ang="0">
                    <a:pos x="T4" y="T5"/>
                  </a:cxn>
                  <a:cxn ang="0">
                    <a:pos x="T6" y="T7"/>
                  </a:cxn>
                  <a:cxn ang="0">
                    <a:pos x="T8" y="T9"/>
                  </a:cxn>
                  <a:cxn ang="0">
                    <a:pos x="T10" y="T11"/>
                  </a:cxn>
                  <a:cxn ang="0">
                    <a:pos x="T12" y="T13"/>
                  </a:cxn>
                  <a:cxn ang="0">
                    <a:pos x="T14" y="T15"/>
                  </a:cxn>
                  <a:cxn ang="0">
                    <a:pos x="T16" y="T17"/>
                  </a:cxn>
                  <a:cxn ang="0">
                    <a:pos x="T18" y="T19"/>
                  </a:cxn>
                  <a:cxn ang="0">
                    <a:pos x="T20" y="T21"/>
                  </a:cxn>
                  <a:cxn ang="0">
                    <a:pos x="T22" y="T23"/>
                  </a:cxn>
                  <a:cxn ang="0">
                    <a:pos x="T24" y="T25"/>
                  </a:cxn>
                  <a:cxn ang="0">
                    <a:pos x="T26" y="T27"/>
                  </a:cxn>
                  <a:cxn ang="0">
                    <a:pos x="T28" y="T29"/>
                  </a:cxn>
                  <a:cxn ang="0">
                    <a:pos x="T30" y="T31"/>
                  </a:cxn>
                  <a:cxn ang="0">
                    <a:pos x="T32" y="T33"/>
                  </a:cxn>
                  <a:cxn ang="0">
                    <a:pos x="T34" y="T35"/>
                  </a:cxn>
                  <a:cxn ang="0">
                    <a:pos x="T36" y="T37"/>
                  </a:cxn>
                  <a:cxn ang="0">
                    <a:pos x="T38" y="T39"/>
                  </a:cxn>
                  <a:cxn ang="0">
                    <a:pos x="T40" y="T41"/>
                  </a:cxn>
                  <a:cxn ang="0">
                    <a:pos x="T42" y="T43"/>
                  </a:cxn>
                  <a:cxn ang="0">
                    <a:pos x="T44" y="T45"/>
                  </a:cxn>
                  <a:cxn ang="0">
                    <a:pos x="T46" y="T47"/>
                  </a:cxn>
                  <a:cxn ang="0">
                    <a:pos x="T48" y="T49"/>
                  </a:cxn>
                  <a:cxn ang="0">
                    <a:pos x="T50" y="T51"/>
                  </a:cxn>
                  <a:cxn ang="0">
                    <a:pos x="T52" y="T53"/>
                  </a:cxn>
                  <a:cxn ang="0">
                    <a:pos x="T54" y="T55"/>
                  </a:cxn>
                  <a:cxn ang="0">
                    <a:pos x="T56" y="T57"/>
                  </a:cxn>
                </a:cxnLst>
                <a:rect l="0" t="0" r="r" b="b"/>
                <a:pathLst>
                  <a:path w="67" h="22">
                    <a:moveTo>
                      <a:pt x="66" y="2"/>
                    </a:moveTo>
                    <a:cubicBezTo>
                      <a:pt x="66" y="2"/>
                      <a:pt x="56" y="0"/>
                      <a:pt x="49" y="1"/>
                    </a:cubicBezTo>
                    <a:cubicBezTo>
                      <a:pt x="42" y="2"/>
                      <a:pt x="37" y="5"/>
                      <a:pt x="33" y="5"/>
                    </a:cubicBezTo>
                    <a:cubicBezTo>
                      <a:pt x="30" y="5"/>
                      <a:pt x="24" y="2"/>
                      <a:pt x="17" y="1"/>
                    </a:cubicBezTo>
                    <a:cubicBezTo>
                      <a:pt x="10" y="0"/>
                      <a:pt x="0" y="2"/>
                      <a:pt x="0" y="2"/>
                    </a:cubicBezTo>
                    <a:cubicBezTo>
                      <a:pt x="0" y="2"/>
                      <a:pt x="0" y="3"/>
                      <a:pt x="0" y="4"/>
                    </a:cubicBezTo>
                    <a:cubicBezTo>
                      <a:pt x="1" y="5"/>
                      <a:pt x="1" y="6"/>
                      <a:pt x="2" y="7"/>
                    </a:cubicBezTo>
                    <a:cubicBezTo>
                      <a:pt x="4" y="8"/>
                      <a:pt x="4" y="12"/>
                      <a:pt x="4" y="12"/>
                    </a:cubicBezTo>
                    <a:cubicBezTo>
                      <a:pt x="6" y="20"/>
                      <a:pt x="12" y="22"/>
                      <a:pt x="20" y="21"/>
                    </a:cubicBezTo>
                    <a:cubicBezTo>
                      <a:pt x="28" y="19"/>
                      <a:pt x="30" y="11"/>
                      <a:pt x="31" y="9"/>
                    </a:cubicBezTo>
                    <a:cubicBezTo>
                      <a:pt x="32" y="8"/>
                      <a:pt x="33" y="8"/>
                      <a:pt x="33" y="8"/>
                    </a:cubicBezTo>
                    <a:cubicBezTo>
                      <a:pt x="33" y="8"/>
                      <a:pt x="35" y="8"/>
                      <a:pt x="36" y="9"/>
                    </a:cubicBezTo>
                    <a:cubicBezTo>
                      <a:pt x="37" y="11"/>
                      <a:pt x="39" y="19"/>
                      <a:pt x="47" y="21"/>
                    </a:cubicBezTo>
                    <a:cubicBezTo>
                      <a:pt x="55" y="22"/>
                      <a:pt x="61" y="20"/>
                      <a:pt x="62" y="12"/>
                    </a:cubicBezTo>
                    <a:cubicBezTo>
                      <a:pt x="62" y="12"/>
                      <a:pt x="62" y="8"/>
                      <a:pt x="64" y="7"/>
                    </a:cubicBezTo>
                    <a:cubicBezTo>
                      <a:pt x="66" y="6"/>
                      <a:pt x="66" y="5"/>
                      <a:pt x="66" y="4"/>
                    </a:cubicBezTo>
                    <a:cubicBezTo>
                      <a:pt x="66" y="3"/>
                      <a:pt x="67" y="2"/>
                      <a:pt x="66" y="2"/>
                    </a:cubicBezTo>
                    <a:close/>
                    <a:moveTo>
                      <a:pt x="25" y="16"/>
                    </a:moveTo>
                    <a:cubicBezTo>
                      <a:pt x="23" y="19"/>
                      <a:pt x="19" y="20"/>
                      <a:pt x="13" y="19"/>
                    </a:cubicBezTo>
                    <a:cubicBezTo>
                      <a:pt x="8" y="18"/>
                      <a:pt x="6" y="14"/>
                      <a:pt x="6" y="8"/>
                    </a:cubicBezTo>
                    <a:cubicBezTo>
                      <a:pt x="6" y="1"/>
                      <a:pt x="18" y="3"/>
                      <a:pt x="18" y="3"/>
                    </a:cubicBezTo>
                    <a:cubicBezTo>
                      <a:pt x="22" y="4"/>
                      <a:pt x="22" y="4"/>
                      <a:pt x="26" y="5"/>
                    </a:cubicBezTo>
                    <a:cubicBezTo>
                      <a:pt x="30" y="6"/>
                      <a:pt x="27" y="13"/>
                      <a:pt x="25" y="16"/>
                    </a:cubicBezTo>
                    <a:close/>
                    <a:moveTo>
                      <a:pt x="53" y="19"/>
                    </a:moveTo>
                    <a:cubicBezTo>
                      <a:pt x="48" y="20"/>
                      <a:pt x="44" y="19"/>
                      <a:pt x="41" y="16"/>
                    </a:cubicBezTo>
                    <a:cubicBezTo>
                      <a:pt x="39" y="13"/>
                      <a:pt x="37" y="6"/>
                      <a:pt x="41" y="5"/>
                    </a:cubicBezTo>
                    <a:cubicBezTo>
                      <a:pt x="44" y="4"/>
                      <a:pt x="44" y="4"/>
                      <a:pt x="49" y="3"/>
                    </a:cubicBezTo>
                    <a:cubicBezTo>
                      <a:pt x="49" y="3"/>
                      <a:pt x="61" y="1"/>
                      <a:pt x="61" y="8"/>
                    </a:cubicBezTo>
                    <a:cubicBezTo>
                      <a:pt x="61" y="14"/>
                      <a:pt x="59" y="18"/>
                      <a:pt x="53" y="19"/>
                    </a:cubicBezTo>
                    <a:close/>
                  </a:path>
                </a:pathLst>
              </a:custGeom>
              <a:solidFill>
                <a:srgbClr val="000000"/>
              </a:solidFill>
              <a:ln>
                <a:noFill/>
              </a:ln>
              <a:extLst>
                <a:ext uri="{91240B29-F687-4F45-9708-019B960494DF}">
                  <a14:hiddenLine xmlns:a14="http://schemas.microsoft.com/office/drawing/2010/main" w="9525">
                    <a:solidFill>
                      <a:srgbClr val="000000"/>
                    </a:solidFill>
                    <a:round/>
                    <a:headEnd/>
                    <a:tailEnd/>
                  </a14:hiddenLine>
                </a:ext>
              </a:extLst>
            </p:spPr>
            <p:txBody>
              <a:bodyPr lIns="93247" tIns="46623" rIns="93247" bIns="46623"/>
              <a:lstStyle/>
              <a:p>
                <a:pPr defTabSz="914224" eaLnBrk="1" fontAlgn="auto" hangingPunct="1">
                  <a:spcBef>
                    <a:spcPts val="0"/>
                  </a:spcBef>
                  <a:spcAft>
                    <a:spcPts val="0"/>
                  </a:spcAft>
                  <a:defRPr/>
                </a:pPr>
                <a:endParaRPr lang="sl-SI" sz="1836" kern="0" dirty="0">
                  <a:solidFill>
                    <a:sysClr val="windowText" lastClr="000000"/>
                  </a:solidFill>
                  <a:latin typeface="+mn-lt"/>
                </a:endParaRPr>
              </a:p>
            </p:txBody>
          </p:sp>
          <p:sp>
            <p:nvSpPr>
              <p:cNvPr id="84" name="Oval 62">
                <a:extLst>
                  <a:ext uri="{FF2B5EF4-FFF2-40B4-BE49-F238E27FC236}">
                    <a16:creationId xmlns:a16="http://schemas.microsoft.com/office/drawing/2014/main" id="{FC335A2A-4F91-4BC8-A239-F5CC3D3B8F49}"/>
                  </a:ext>
                </a:extLst>
              </p:cNvPr>
              <p:cNvSpPr>
                <a:spLocks noChangeArrowheads="1"/>
              </p:cNvSpPr>
              <p:nvPr/>
            </p:nvSpPr>
            <p:spPr bwMode="auto">
              <a:xfrm>
                <a:off x="10524437" y="2849746"/>
                <a:ext cx="0" cy="3860"/>
              </a:xfrm>
              <a:prstGeom prst="ellipse">
                <a:avLst/>
              </a:prstGeom>
              <a:solidFill>
                <a:srgbClr val="FFFFFF"/>
              </a:solidFill>
              <a:ln>
                <a:noFill/>
              </a:ln>
              <a:extLst>
                <a:ext uri="{91240B29-F687-4F45-9708-019B960494DF}">
                  <a14:hiddenLine xmlns:a14="http://schemas.microsoft.com/office/drawing/2010/main" w="9525">
                    <a:solidFill>
                      <a:srgbClr val="000000"/>
                    </a:solidFill>
                    <a:round/>
                    <a:headEnd/>
                    <a:tailEnd/>
                  </a14:hiddenLine>
                </a:ext>
              </a:extLst>
            </p:spPr>
            <p:txBody>
              <a:bodyPr lIns="93247" tIns="46623" rIns="93247" bIns="46623"/>
              <a:lstStyle/>
              <a:p>
                <a:pPr defTabSz="914224" eaLnBrk="1" fontAlgn="auto" hangingPunct="1">
                  <a:spcBef>
                    <a:spcPts val="0"/>
                  </a:spcBef>
                  <a:spcAft>
                    <a:spcPts val="0"/>
                  </a:spcAft>
                  <a:defRPr/>
                </a:pPr>
                <a:endParaRPr lang="sl-SI" sz="1836" kern="0" dirty="0">
                  <a:solidFill>
                    <a:sysClr val="windowText" lastClr="000000"/>
                  </a:solidFill>
                  <a:latin typeface="+mn-lt"/>
                </a:endParaRPr>
              </a:p>
            </p:txBody>
          </p:sp>
          <p:sp>
            <p:nvSpPr>
              <p:cNvPr id="85" name="Oval 63">
                <a:extLst>
                  <a:ext uri="{FF2B5EF4-FFF2-40B4-BE49-F238E27FC236}">
                    <a16:creationId xmlns:a16="http://schemas.microsoft.com/office/drawing/2014/main" id="{D2E8050B-6694-4188-80BA-565583B40BA3}"/>
                  </a:ext>
                </a:extLst>
              </p:cNvPr>
              <p:cNvSpPr>
                <a:spLocks noChangeArrowheads="1"/>
              </p:cNvSpPr>
              <p:nvPr/>
            </p:nvSpPr>
            <p:spPr bwMode="auto">
              <a:xfrm>
                <a:off x="10601542" y="2849746"/>
                <a:ext cx="3855" cy="3860"/>
              </a:xfrm>
              <a:prstGeom prst="ellipse">
                <a:avLst/>
              </a:prstGeom>
              <a:solidFill>
                <a:srgbClr val="FFFFFF"/>
              </a:solidFill>
              <a:ln>
                <a:noFill/>
              </a:ln>
              <a:extLst>
                <a:ext uri="{91240B29-F687-4F45-9708-019B960494DF}">
                  <a14:hiddenLine xmlns:a14="http://schemas.microsoft.com/office/drawing/2010/main" w="9525">
                    <a:solidFill>
                      <a:srgbClr val="000000"/>
                    </a:solidFill>
                    <a:round/>
                    <a:headEnd/>
                    <a:tailEnd/>
                  </a14:hiddenLine>
                </a:ext>
              </a:extLst>
            </p:spPr>
            <p:txBody>
              <a:bodyPr lIns="93247" tIns="46623" rIns="93247" bIns="46623"/>
              <a:lstStyle/>
              <a:p>
                <a:pPr defTabSz="914224" eaLnBrk="1" fontAlgn="auto" hangingPunct="1">
                  <a:spcBef>
                    <a:spcPts val="0"/>
                  </a:spcBef>
                  <a:spcAft>
                    <a:spcPts val="0"/>
                  </a:spcAft>
                  <a:defRPr/>
                </a:pPr>
                <a:endParaRPr lang="sl-SI" sz="1836" kern="0" dirty="0">
                  <a:solidFill>
                    <a:sysClr val="windowText" lastClr="000000"/>
                  </a:solidFill>
                  <a:latin typeface="+mn-lt"/>
                </a:endParaRPr>
              </a:p>
            </p:txBody>
          </p:sp>
          <p:sp>
            <p:nvSpPr>
              <p:cNvPr id="86" name="Freeform 64">
                <a:extLst>
                  <a:ext uri="{FF2B5EF4-FFF2-40B4-BE49-F238E27FC236}">
                    <a16:creationId xmlns:a16="http://schemas.microsoft.com/office/drawing/2014/main" id="{A7C88730-D521-4056-9205-30BC592F1F84}"/>
                  </a:ext>
                </a:extLst>
              </p:cNvPr>
              <p:cNvSpPr>
                <a:spLocks noEditPoints="1"/>
              </p:cNvSpPr>
              <p:nvPr/>
            </p:nvSpPr>
            <p:spPr bwMode="auto">
              <a:xfrm>
                <a:off x="10894539" y="2892202"/>
                <a:ext cx="86743" cy="27017"/>
              </a:xfrm>
              <a:custGeom>
                <a:avLst/>
                <a:gdLst>
                  <a:gd name="T0" fmla="*/ 66 w 67"/>
                  <a:gd name="T1" fmla="*/ 1 h 21"/>
                  <a:gd name="T2" fmla="*/ 50 w 67"/>
                  <a:gd name="T3" fmla="*/ 0 h 21"/>
                  <a:gd name="T4" fmla="*/ 34 w 67"/>
                  <a:gd name="T5" fmla="*/ 4 h 21"/>
                  <a:gd name="T6" fmla="*/ 18 w 67"/>
                  <a:gd name="T7" fmla="*/ 0 h 21"/>
                  <a:gd name="T8" fmla="*/ 1 w 67"/>
                  <a:gd name="T9" fmla="*/ 1 h 21"/>
                  <a:gd name="T10" fmla="*/ 1 w 67"/>
                  <a:gd name="T11" fmla="*/ 3 h 21"/>
                  <a:gd name="T12" fmla="*/ 3 w 67"/>
                  <a:gd name="T13" fmla="*/ 6 h 21"/>
                  <a:gd name="T14" fmla="*/ 5 w 67"/>
                  <a:gd name="T15" fmla="*/ 11 h 21"/>
                  <a:gd name="T16" fmla="*/ 20 w 67"/>
                  <a:gd name="T17" fmla="*/ 20 h 21"/>
                  <a:gd name="T18" fmla="*/ 31 w 67"/>
                  <a:gd name="T19" fmla="*/ 8 h 21"/>
                  <a:gd name="T20" fmla="*/ 34 w 67"/>
                  <a:gd name="T21" fmla="*/ 7 h 21"/>
                  <a:gd name="T22" fmla="*/ 36 w 67"/>
                  <a:gd name="T23" fmla="*/ 8 h 21"/>
                  <a:gd name="T24" fmla="*/ 47 w 67"/>
                  <a:gd name="T25" fmla="*/ 20 h 21"/>
                  <a:gd name="T26" fmla="*/ 62 w 67"/>
                  <a:gd name="T27" fmla="*/ 11 h 21"/>
                  <a:gd name="T28" fmla="*/ 64 w 67"/>
                  <a:gd name="T29" fmla="*/ 6 h 21"/>
                  <a:gd name="T30" fmla="*/ 66 w 67"/>
                  <a:gd name="T31" fmla="*/ 3 h 21"/>
                  <a:gd name="T32" fmla="*/ 66 w 67"/>
                  <a:gd name="T33" fmla="*/ 1 h 21"/>
                  <a:gd name="T34" fmla="*/ 26 w 67"/>
                  <a:gd name="T35" fmla="*/ 15 h 21"/>
                  <a:gd name="T36" fmla="*/ 14 w 67"/>
                  <a:gd name="T37" fmla="*/ 18 h 21"/>
                  <a:gd name="T38" fmla="*/ 6 w 67"/>
                  <a:gd name="T39" fmla="*/ 7 h 21"/>
                  <a:gd name="T40" fmla="*/ 18 w 67"/>
                  <a:gd name="T41" fmla="*/ 2 h 21"/>
                  <a:gd name="T42" fmla="*/ 26 w 67"/>
                  <a:gd name="T43" fmla="*/ 4 h 21"/>
                  <a:gd name="T44" fmla="*/ 26 w 67"/>
                  <a:gd name="T45" fmla="*/ 15 h 21"/>
                  <a:gd name="T46" fmla="*/ 54 w 67"/>
                  <a:gd name="T47" fmla="*/ 18 h 21"/>
                  <a:gd name="T48" fmla="*/ 42 w 67"/>
                  <a:gd name="T49" fmla="*/ 15 h 21"/>
                  <a:gd name="T50" fmla="*/ 41 w 67"/>
                  <a:gd name="T51" fmla="*/ 4 h 21"/>
                  <a:gd name="T52" fmla="*/ 49 w 67"/>
                  <a:gd name="T53" fmla="*/ 2 h 21"/>
                  <a:gd name="T54" fmla="*/ 61 w 67"/>
                  <a:gd name="T55" fmla="*/ 7 h 21"/>
                  <a:gd name="T56" fmla="*/ 54 w 67"/>
                  <a:gd name="T57" fmla="*/ 18 h 21"/>
                </a:gdLst>
                <a:ahLst/>
                <a:cxnLst>
                  <a:cxn ang="0">
                    <a:pos x="T0" y="T1"/>
                  </a:cxn>
                  <a:cxn ang="0">
                    <a:pos x="T2" y="T3"/>
                  </a:cxn>
                  <a:cxn ang="0">
                    <a:pos x="T4" y="T5"/>
                  </a:cxn>
                  <a:cxn ang="0">
                    <a:pos x="T6" y="T7"/>
                  </a:cxn>
                  <a:cxn ang="0">
                    <a:pos x="T8" y="T9"/>
                  </a:cxn>
                  <a:cxn ang="0">
                    <a:pos x="T10" y="T11"/>
                  </a:cxn>
                  <a:cxn ang="0">
                    <a:pos x="T12" y="T13"/>
                  </a:cxn>
                  <a:cxn ang="0">
                    <a:pos x="T14" y="T15"/>
                  </a:cxn>
                  <a:cxn ang="0">
                    <a:pos x="T16" y="T17"/>
                  </a:cxn>
                  <a:cxn ang="0">
                    <a:pos x="T18" y="T19"/>
                  </a:cxn>
                  <a:cxn ang="0">
                    <a:pos x="T20" y="T21"/>
                  </a:cxn>
                  <a:cxn ang="0">
                    <a:pos x="T22" y="T23"/>
                  </a:cxn>
                  <a:cxn ang="0">
                    <a:pos x="T24" y="T25"/>
                  </a:cxn>
                  <a:cxn ang="0">
                    <a:pos x="T26" y="T27"/>
                  </a:cxn>
                  <a:cxn ang="0">
                    <a:pos x="T28" y="T29"/>
                  </a:cxn>
                  <a:cxn ang="0">
                    <a:pos x="T30" y="T31"/>
                  </a:cxn>
                  <a:cxn ang="0">
                    <a:pos x="T32" y="T33"/>
                  </a:cxn>
                  <a:cxn ang="0">
                    <a:pos x="T34" y="T35"/>
                  </a:cxn>
                  <a:cxn ang="0">
                    <a:pos x="T36" y="T37"/>
                  </a:cxn>
                  <a:cxn ang="0">
                    <a:pos x="T38" y="T39"/>
                  </a:cxn>
                  <a:cxn ang="0">
                    <a:pos x="T40" y="T41"/>
                  </a:cxn>
                  <a:cxn ang="0">
                    <a:pos x="T42" y="T43"/>
                  </a:cxn>
                  <a:cxn ang="0">
                    <a:pos x="T44" y="T45"/>
                  </a:cxn>
                  <a:cxn ang="0">
                    <a:pos x="T46" y="T47"/>
                  </a:cxn>
                  <a:cxn ang="0">
                    <a:pos x="T48" y="T49"/>
                  </a:cxn>
                  <a:cxn ang="0">
                    <a:pos x="T50" y="T51"/>
                  </a:cxn>
                  <a:cxn ang="0">
                    <a:pos x="T52" y="T53"/>
                  </a:cxn>
                  <a:cxn ang="0">
                    <a:pos x="T54" y="T55"/>
                  </a:cxn>
                  <a:cxn ang="0">
                    <a:pos x="T56" y="T57"/>
                  </a:cxn>
                </a:cxnLst>
                <a:rect l="0" t="0" r="r" b="b"/>
                <a:pathLst>
                  <a:path w="67" h="21">
                    <a:moveTo>
                      <a:pt x="66" y="1"/>
                    </a:moveTo>
                    <a:cubicBezTo>
                      <a:pt x="66" y="1"/>
                      <a:pt x="57" y="0"/>
                      <a:pt x="50" y="0"/>
                    </a:cubicBezTo>
                    <a:cubicBezTo>
                      <a:pt x="43" y="1"/>
                      <a:pt x="37" y="4"/>
                      <a:pt x="34" y="4"/>
                    </a:cubicBezTo>
                    <a:cubicBezTo>
                      <a:pt x="30" y="4"/>
                      <a:pt x="25" y="1"/>
                      <a:pt x="18" y="0"/>
                    </a:cubicBezTo>
                    <a:cubicBezTo>
                      <a:pt x="11" y="0"/>
                      <a:pt x="1" y="1"/>
                      <a:pt x="1" y="1"/>
                    </a:cubicBezTo>
                    <a:cubicBezTo>
                      <a:pt x="0" y="1"/>
                      <a:pt x="0" y="2"/>
                      <a:pt x="1" y="3"/>
                    </a:cubicBezTo>
                    <a:cubicBezTo>
                      <a:pt x="1" y="5"/>
                      <a:pt x="1" y="5"/>
                      <a:pt x="3" y="6"/>
                    </a:cubicBezTo>
                    <a:cubicBezTo>
                      <a:pt x="4" y="7"/>
                      <a:pt x="5" y="11"/>
                      <a:pt x="5" y="11"/>
                    </a:cubicBezTo>
                    <a:cubicBezTo>
                      <a:pt x="6" y="19"/>
                      <a:pt x="12" y="21"/>
                      <a:pt x="20" y="20"/>
                    </a:cubicBezTo>
                    <a:cubicBezTo>
                      <a:pt x="28" y="19"/>
                      <a:pt x="30" y="10"/>
                      <a:pt x="31" y="8"/>
                    </a:cubicBezTo>
                    <a:cubicBezTo>
                      <a:pt x="32" y="7"/>
                      <a:pt x="34" y="7"/>
                      <a:pt x="34" y="7"/>
                    </a:cubicBezTo>
                    <a:cubicBezTo>
                      <a:pt x="34" y="7"/>
                      <a:pt x="35" y="7"/>
                      <a:pt x="36" y="8"/>
                    </a:cubicBezTo>
                    <a:cubicBezTo>
                      <a:pt x="37" y="10"/>
                      <a:pt x="39" y="19"/>
                      <a:pt x="47" y="20"/>
                    </a:cubicBezTo>
                    <a:cubicBezTo>
                      <a:pt x="55" y="21"/>
                      <a:pt x="61" y="19"/>
                      <a:pt x="62" y="11"/>
                    </a:cubicBezTo>
                    <a:cubicBezTo>
                      <a:pt x="62" y="11"/>
                      <a:pt x="63" y="7"/>
                      <a:pt x="64" y="6"/>
                    </a:cubicBezTo>
                    <a:cubicBezTo>
                      <a:pt x="66" y="5"/>
                      <a:pt x="66" y="5"/>
                      <a:pt x="66" y="3"/>
                    </a:cubicBezTo>
                    <a:cubicBezTo>
                      <a:pt x="67" y="2"/>
                      <a:pt x="67" y="1"/>
                      <a:pt x="66" y="1"/>
                    </a:cubicBezTo>
                    <a:close/>
                    <a:moveTo>
                      <a:pt x="26" y="15"/>
                    </a:moveTo>
                    <a:cubicBezTo>
                      <a:pt x="23" y="18"/>
                      <a:pt x="19" y="19"/>
                      <a:pt x="14" y="18"/>
                    </a:cubicBezTo>
                    <a:cubicBezTo>
                      <a:pt x="8" y="18"/>
                      <a:pt x="6" y="14"/>
                      <a:pt x="6" y="7"/>
                    </a:cubicBezTo>
                    <a:cubicBezTo>
                      <a:pt x="6" y="0"/>
                      <a:pt x="18" y="2"/>
                      <a:pt x="18" y="2"/>
                    </a:cubicBezTo>
                    <a:cubicBezTo>
                      <a:pt x="23" y="3"/>
                      <a:pt x="23" y="3"/>
                      <a:pt x="26" y="4"/>
                    </a:cubicBezTo>
                    <a:cubicBezTo>
                      <a:pt x="30" y="5"/>
                      <a:pt x="28" y="12"/>
                      <a:pt x="26" y="15"/>
                    </a:cubicBezTo>
                    <a:close/>
                    <a:moveTo>
                      <a:pt x="54" y="18"/>
                    </a:moveTo>
                    <a:cubicBezTo>
                      <a:pt x="48" y="19"/>
                      <a:pt x="44" y="18"/>
                      <a:pt x="42" y="15"/>
                    </a:cubicBezTo>
                    <a:cubicBezTo>
                      <a:pt x="40" y="12"/>
                      <a:pt x="37" y="5"/>
                      <a:pt x="41" y="4"/>
                    </a:cubicBezTo>
                    <a:cubicBezTo>
                      <a:pt x="45" y="3"/>
                      <a:pt x="45" y="3"/>
                      <a:pt x="49" y="2"/>
                    </a:cubicBezTo>
                    <a:cubicBezTo>
                      <a:pt x="49" y="2"/>
                      <a:pt x="61" y="0"/>
                      <a:pt x="61" y="7"/>
                    </a:cubicBezTo>
                    <a:cubicBezTo>
                      <a:pt x="61" y="14"/>
                      <a:pt x="59" y="18"/>
                      <a:pt x="54" y="18"/>
                    </a:cubicBezTo>
                    <a:close/>
                  </a:path>
                </a:pathLst>
              </a:custGeom>
              <a:solidFill>
                <a:srgbClr val="505050"/>
              </a:solidFill>
              <a:ln>
                <a:noFill/>
              </a:ln>
              <a:extLst>
                <a:ext uri="{91240B29-F687-4F45-9708-019B960494DF}">
                  <a14:hiddenLine xmlns:a14="http://schemas.microsoft.com/office/drawing/2010/main" w="9525">
                    <a:solidFill>
                      <a:srgbClr val="000000"/>
                    </a:solidFill>
                    <a:round/>
                    <a:headEnd/>
                    <a:tailEnd/>
                  </a14:hiddenLine>
                </a:ext>
              </a:extLst>
            </p:spPr>
            <p:txBody>
              <a:bodyPr lIns="93247" tIns="46623" rIns="93247" bIns="46623"/>
              <a:lstStyle/>
              <a:p>
                <a:pPr defTabSz="914224" eaLnBrk="1" fontAlgn="auto" hangingPunct="1">
                  <a:spcBef>
                    <a:spcPts val="0"/>
                  </a:spcBef>
                  <a:spcAft>
                    <a:spcPts val="0"/>
                  </a:spcAft>
                  <a:defRPr/>
                </a:pPr>
                <a:endParaRPr lang="sl-SI" sz="1836" kern="0" dirty="0">
                  <a:solidFill>
                    <a:sysClr val="windowText" lastClr="000000"/>
                  </a:solidFill>
                  <a:latin typeface="+mn-lt"/>
                </a:endParaRPr>
              </a:p>
            </p:txBody>
          </p:sp>
          <p:sp>
            <p:nvSpPr>
              <p:cNvPr id="87" name="Oval 65">
                <a:extLst>
                  <a:ext uri="{FF2B5EF4-FFF2-40B4-BE49-F238E27FC236}">
                    <a16:creationId xmlns:a16="http://schemas.microsoft.com/office/drawing/2014/main" id="{A06F78C7-7B37-4480-A030-58E2FD29FA50}"/>
                  </a:ext>
                </a:extLst>
              </p:cNvPr>
              <p:cNvSpPr>
                <a:spLocks noChangeArrowheads="1"/>
              </p:cNvSpPr>
              <p:nvPr/>
            </p:nvSpPr>
            <p:spPr bwMode="auto">
              <a:xfrm>
                <a:off x="10898394" y="2894132"/>
                <a:ext cx="1928" cy="1929"/>
              </a:xfrm>
              <a:prstGeom prst="ellipse">
                <a:avLst/>
              </a:prstGeom>
              <a:solidFill>
                <a:srgbClr val="505050"/>
              </a:solidFill>
              <a:ln>
                <a:noFill/>
              </a:ln>
              <a:extLst>
                <a:ext uri="{91240B29-F687-4F45-9708-019B960494DF}">
                  <a14:hiddenLine xmlns:a14="http://schemas.microsoft.com/office/drawing/2010/main" w="9525">
                    <a:solidFill>
                      <a:srgbClr val="000000"/>
                    </a:solidFill>
                    <a:round/>
                    <a:headEnd/>
                    <a:tailEnd/>
                  </a14:hiddenLine>
                </a:ext>
              </a:extLst>
            </p:spPr>
            <p:txBody>
              <a:bodyPr lIns="93247" tIns="46623" rIns="93247" bIns="46623"/>
              <a:lstStyle/>
              <a:p>
                <a:pPr defTabSz="914224" eaLnBrk="1" fontAlgn="auto" hangingPunct="1">
                  <a:spcBef>
                    <a:spcPts val="0"/>
                  </a:spcBef>
                  <a:spcAft>
                    <a:spcPts val="0"/>
                  </a:spcAft>
                  <a:defRPr/>
                </a:pPr>
                <a:endParaRPr lang="sl-SI" sz="1836" kern="0" dirty="0">
                  <a:solidFill>
                    <a:sysClr val="windowText" lastClr="000000"/>
                  </a:solidFill>
                  <a:latin typeface="+mn-lt"/>
                </a:endParaRPr>
              </a:p>
            </p:txBody>
          </p:sp>
          <p:sp>
            <p:nvSpPr>
              <p:cNvPr id="88" name="Oval 66">
                <a:extLst>
                  <a:ext uri="{FF2B5EF4-FFF2-40B4-BE49-F238E27FC236}">
                    <a16:creationId xmlns:a16="http://schemas.microsoft.com/office/drawing/2014/main" id="{DFB25565-A66D-46A1-A8A9-353CFA7D33BD}"/>
                  </a:ext>
                </a:extLst>
              </p:cNvPr>
              <p:cNvSpPr>
                <a:spLocks noChangeArrowheads="1"/>
              </p:cNvSpPr>
              <p:nvPr/>
            </p:nvSpPr>
            <p:spPr bwMode="auto">
              <a:xfrm>
                <a:off x="10975499" y="2894132"/>
                <a:ext cx="1928" cy="1929"/>
              </a:xfrm>
              <a:prstGeom prst="ellipse">
                <a:avLst/>
              </a:prstGeom>
              <a:solidFill>
                <a:srgbClr val="505050"/>
              </a:solidFill>
              <a:ln>
                <a:noFill/>
              </a:ln>
              <a:extLst>
                <a:ext uri="{91240B29-F687-4F45-9708-019B960494DF}">
                  <a14:hiddenLine xmlns:a14="http://schemas.microsoft.com/office/drawing/2010/main" w="9525">
                    <a:solidFill>
                      <a:srgbClr val="000000"/>
                    </a:solidFill>
                    <a:round/>
                    <a:headEnd/>
                    <a:tailEnd/>
                  </a14:hiddenLine>
                </a:ext>
              </a:extLst>
            </p:spPr>
            <p:txBody>
              <a:bodyPr lIns="93247" tIns="46623" rIns="93247" bIns="46623"/>
              <a:lstStyle/>
              <a:p>
                <a:pPr defTabSz="914224" eaLnBrk="1" fontAlgn="auto" hangingPunct="1">
                  <a:spcBef>
                    <a:spcPts val="0"/>
                  </a:spcBef>
                  <a:spcAft>
                    <a:spcPts val="0"/>
                  </a:spcAft>
                  <a:defRPr/>
                </a:pPr>
                <a:endParaRPr lang="sl-SI" sz="1836" kern="0" dirty="0">
                  <a:solidFill>
                    <a:sysClr val="windowText" lastClr="000000"/>
                  </a:solidFill>
                  <a:latin typeface="+mn-lt"/>
                </a:endParaRPr>
              </a:p>
            </p:txBody>
          </p:sp>
        </p:grpSp>
        <p:grpSp>
          <p:nvGrpSpPr>
            <p:cNvPr id="89" name="Group 127">
              <a:extLst>
                <a:ext uri="{FF2B5EF4-FFF2-40B4-BE49-F238E27FC236}">
                  <a16:creationId xmlns:a16="http://schemas.microsoft.com/office/drawing/2014/main" id="{51445F74-A60D-4B8B-8859-5FB12BBE4D9E}"/>
                </a:ext>
              </a:extLst>
            </p:cNvPr>
            <p:cNvGrpSpPr>
              <a:grpSpLocks/>
            </p:cNvGrpSpPr>
            <p:nvPr/>
          </p:nvGrpSpPr>
          <p:grpSpPr bwMode="auto">
            <a:xfrm>
              <a:off x="9831388" y="4214465"/>
              <a:ext cx="455612" cy="639763"/>
              <a:chOff x="10293305" y="4252195"/>
              <a:chExt cx="572293" cy="804863"/>
            </a:xfrm>
          </p:grpSpPr>
          <p:sp>
            <p:nvSpPr>
              <p:cNvPr id="90" name="Freeform 7">
                <a:extLst>
                  <a:ext uri="{FF2B5EF4-FFF2-40B4-BE49-F238E27FC236}">
                    <a16:creationId xmlns:a16="http://schemas.microsoft.com/office/drawing/2014/main" id="{687D520D-CD2F-460E-859A-A473E3DE7393}"/>
                  </a:ext>
                </a:extLst>
              </p:cNvPr>
              <p:cNvSpPr>
                <a:spLocks/>
              </p:cNvSpPr>
              <p:nvPr/>
            </p:nvSpPr>
            <p:spPr bwMode="auto">
              <a:xfrm>
                <a:off x="10293305" y="4380014"/>
                <a:ext cx="213363" cy="633106"/>
              </a:xfrm>
              <a:custGeom>
                <a:avLst/>
                <a:gdLst>
                  <a:gd name="T0" fmla="*/ 137 w 167"/>
                  <a:gd name="T1" fmla="*/ 101 h 498"/>
                  <a:gd name="T2" fmla="*/ 99 w 167"/>
                  <a:gd name="T3" fmla="*/ 97 h 498"/>
                  <a:gd name="T4" fmla="*/ 95 w 167"/>
                  <a:gd name="T5" fmla="*/ 93 h 498"/>
                  <a:gd name="T6" fmla="*/ 125 w 167"/>
                  <a:gd name="T7" fmla="*/ 79 h 498"/>
                  <a:gd name="T8" fmla="*/ 113 w 167"/>
                  <a:gd name="T9" fmla="*/ 73 h 498"/>
                  <a:gd name="T10" fmla="*/ 118 w 167"/>
                  <a:gd name="T11" fmla="*/ 58 h 498"/>
                  <a:gd name="T12" fmla="*/ 118 w 167"/>
                  <a:gd name="T13" fmla="*/ 57 h 498"/>
                  <a:gd name="T14" fmla="*/ 102 w 167"/>
                  <a:gd name="T15" fmla="*/ 14 h 498"/>
                  <a:gd name="T16" fmla="*/ 48 w 167"/>
                  <a:gd name="T17" fmla="*/ 38 h 498"/>
                  <a:gd name="T18" fmla="*/ 52 w 167"/>
                  <a:gd name="T19" fmla="*/ 57 h 498"/>
                  <a:gd name="T20" fmla="*/ 50 w 167"/>
                  <a:gd name="T21" fmla="*/ 73 h 498"/>
                  <a:gd name="T22" fmla="*/ 58 w 167"/>
                  <a:gd name="T23" fmla="*/ 92 h 498"/>
                  <a:gd name="T24" fmla="*/ 73 w 167"/>
                  <a:gd name="T25" fmla="*/ 97 h 498"/>
                  <a:gd name="T26" fmla="*/ 31 w 167"/>
                  <a:gd name="T27" fmla="*/ 101 h 498"/>
                  <a:gd name="T28" fmla="*/ 30 w 167"/>
                  <a:gd name="T29" fmla="*/ 101 h 498"/>
                  <a:gd name="T30" fmla="*/ 3 w 167"/>
                  <a:gd name="T31" fmla="*/ 229 h 498"/>
                  <a:gd name="T32" fmla="*/ 11 w 167"/>
                  <a:gd name="T33" fmla="*/ 246 h 498"/>
                  <a:gd name="T34" fmla="*/ 18 w 167"/>
                  <a:gd name="T35" fmla="*/ 229 h 498"/>
                  <a:gd name="T36" fmla="*/ 33 w 167"/>
                  <a:gd name="T37" fmla="*/ 154 h 498"/>
                  <a:gd name="T38" fmla="*/ 39 w 167"/>
                  <a:gd name="T39" fmla="*/ 376 h 498"/>
                  <a:gd name="T40" fmla="*/ 57 w 167"/>
                  <a:gd name="T41" fmla="*/ 490 h 498"/>
                  <a:gd name="T42" fmla="*/ 58 w 167"/>
                  <a:gd name="T43" fmla="*/ 498 h 498"/>
                  <a:gd name="T44" fmla="*/ 82 w 167"/>
                  <a:gd name="T45" fmla="*/ 498 h 498"/>
                  <a:gd name="T46" fmla="*/ 82 w 167"/>
                  <a:gd name="T47" fmla="*/ 376 h 498"/>
                  <a:gd name="T48" fmla="*/ 92 w 167"/>
                  <a:gd name="T49" fmla="*/ 490 h 498"/>
                  <a:gd name="T50" fmla="*/ 92 w 167"/>
                  <a:gd name="T51" fmla="*/ 498 h 498"/>
                  <a:gd name="T52" fmla="*/ 116 w 167"/>
                  <a:gd name="T53" fmla="*/ 498 h 498"/>
                  <a:gd name="T54" fmla="*/ 117 w 167"/>
                  <a:gd name="T55" fmla="*/ 376 h 498"/>
                  <a:gd name="T56" fmla="*/ 129 w 167"/>
                  <a:gd name="T57" fmla="*/ 262 h 498"/>
                  <a:gd name="T58" fmla="*/ 146 w 167"/>
                  <a:gd name="T59" fmla="*/ 229 h 498"/>
                  <a:gd name="T60" fmla="*/ 149 w 167"/>
                  <a:gd name="T61" fmla="*/ 238 h 498"/>
                  <a:gd name="T62" fmla="*/ 164 w 167"/>
                  <a:gd name="T63" fmla="*/ 238 h 498"/>
                  <a:gd name="T64" fmla="*/ 167 w 167"/>
                  <a:gd name="T65" fmla="*/ 229 h 498"/>
                </a:gdLst>
                <a:ahLst/>
                <a:cxnLst>
                  <a:cxn ang="0">
                    <a:pos x="T0" y="T1"/>
                  </a:cxn>
                  <a:cxn ang="0">
                    <a:pos x="T2" y="T3"/>
                  </a:cxn>
                  <a:cxn ang="0">
                    <a:pos x="T4" y="T5"/>
                  </a:cxn>
                  <a:cxn ang="0">
                    <a:pos x="T6" y="T7"/>
                  </a:cxn>
                  <a:cxn ang="0">
                    <a:pos x="T8" y="T9"/>
                  </a:cxn>
                  <a:cxn ang="0">
                    <a:pos x="T10" y="T11"/>
                  </a:cxn>
                  <a:cxn ang="0">
                    <a:pos x="T12" y="T13"/>
                  </a:cxn>
                  <a:cxn ang="0">
                    <a:pos x="T14" y="T15"/>
                  </a:cxn>
                  <a:cxn ang="0">
                    <a:pos x="T16" y="T17"/>
                  </a:cxn>
                  <a:cxn ang="0">
                    <a:pos x="T18" y="T19"/>
                  </a:cxn>
                  <a:cxn ang="0">
                    <a:pos x="T20" y="T21"/>
                  </a:cxn>
                  <a:cxn ang="0">
                    <a:pos x="T22" y="T23"/>
                  </a:cxn>
                  <a:cxn ang="0">
                    <a:pos x="T24" y="T25"/>
                  </a:cxn>
                  <a:cxn ang="0">
                    <a:pos x="T26" y="T27"/>
                  </a:cxn>
                  <a:cxn ang="0">
                    <a:pos x="T28" y="T29"/>
                  </a:cxn>
                  <a:cxn ang="0">
                    <a:pos x="T30" y="T31"/>
                  </a:cxn>
                  <a:cxn ang="0">
                    <a:pos x="T32" y="T33"/>
                  </a:cxn>
                  <a:cxn ang="0">
                    <a:pos x="T34" y="T35"/>
                  </a:cxn>
                  <a:cxn ang="0">
                    <a:pos x="T36" y="T37"/>
                  </a:cxn>
                  <a:cxn ang="0">
                    <a:pos x="T38" y="T39"/>
                  </a:cxn>
                  <a:cxn ang="0">
                    <a:pos x="T40" y="T41"/>
                  </a:cxn>
                  <a:cxn ang="0">
                    <a:pos x="T42" y="T43"/>
                  </a:cxn>
                  <a:cxn ang="0">
                    <a:pos x="T44" y="T45"/>
                  </a:cxn>
                  <a:cxn ang="0">
                    <a:pos x="T46" y="T47"/>
                  </a:cxn>
                  <a:cxn ang="0">
                    <a:pos x="T48" y="T49"/>
                  </a:cxn>
                  <a:cxn ang="0">
                    <a:pos x="T50" y="T51"/>
                  </a:cxn>
                  <a:cxn ang="0">
                    <a:pos x="T52" y="T53"/>
                  </a:cxn>
                  <a:cxn ang="0">
                    <a:pos x="T54" y="T55"/>
                  </a:cxn>
                  <a:cxn ang="0">
                    <a:pos x="T56" y="T57"/>
                  </a:cxn>
                  <a:cxn ang="0">
                    <a:pos x="T58" y="T59"/>
                  </a:cxn>
                  <a:cxn ang="0">
                    <a:pos x="T60" y="T61"/>
                  </a:cxn>
                  <a:cxn ang="0">
                    <a:pos x="T62" y="T63"/>
                  </a:cxn>
                  <a:cxn ang="0">
                    <a:pos x="T64" y="T65"/>
                  </a:cxn>
                </a:cxnLst>
                <a:rect l="0" t="0" r="r" b="b"/>
                <a:pathLst>
                  <a:path w="167" h="498">
                    <a:moveTo>
                      <a:pt x="137" y="101"/>
                    </a:moveTo>
                    <a:cubicBezTo>
                      <a:pt x="137" y="101"/>
                      <a:pt x="137" y="101"/>
                      <a:pt x="137" y="101"/>
                    </a:cubicBezTo>
                    <a:cubicBezTo>
                      <a:pt x="99" y="97"/>
                      <a:pt x="99" y="97"/>
                      <a:pt x="99" y="97"/>
                    </a:cubicBezTo>
                    <a:cubicBezTo>
                      <a:pt x="99" y="97"/>
                      <a:pt x="99" y="97"/>
                      <a:pt x="99" y="97"/>
                    </a:cubicBezTo>
                    <a:cubicBezTo>
                      <a:pt x="95" y="97"/>
                      <a:pt x="95" y="97"/>
                      <a:pt x="95" y="97"/>
                    </a:cubicBezTo>
                    <a:cubicBezTo>
                      <a:pt x="95" y="93"/>
                      <a:pt x="95" y="93"/>
                      <a:pt x="95" y="93"/>
                    </a:cubicBezTo>
                    <a:cubicBezTo>
                      <a:pt x="100" y="93"/>
                      <a:pt x="105" y="93"/>
                      <a:pt x="112" y="92"/>
                    </a:cubicBezTo>
                    <a:cubicBezTo>
                      <a:pt x="123" y="90"/>
                      <a:pt x="124" y="83"/>
                      <a:pt x="125" y="79"/>
                    </a:cubicBezTo>
                    <a:cubicBezTo>
                      <a:pt x="125" y="75"/>
                      <a:pt x="122" y="68"/>
                      <a:pt x="121" y="73"/>
                    </a:cubicBezTo>
                    <a:cubicBezTo>
                      <a:pt x="119" y="79"/>
                      <a:pt x="114" y="77"/>
                      <a:pt x="113" y="73"/>
                    </a:cubicBezTo>
                    <a:cubicBezTo>
                      <a:pt x="112" y="71"/>
                      <a:pt x="114" y="66"/>
                      <a:pt x="116" y="62"/>
                    </a:cubicBezTo>
                    <a:cubicBezTo>
                      <a:pt x="117" y="60"/>
                      <a:pt x="117" y="59"/>
                      <a:pt x="118" y="58"/>
                    </a:cubicBezTo>
                    <a:cubicBezTo>
                      <a:pt x="118" y="57"/>
                      <a:pt x="118" y="57"/>
                      <a:pt x="118" y="57"/>
                    </a:cubicBezTo>
                    <a:cubicBezTo>
                      <a:pt x="118" y="57"/>
                      <a:pt x="118" y="57"/>
                      <a:pt x="118" y="57"/>
                    </a:cubicBezTo>
                    <a:cubicBezTo>
                      <a:pt x="119" y="53"/>
                      <a:pt x="120" y="49"/>
                      <a:pt x="120" y="44"/>
                    </a:cubicBezTo>
                    <a:cubicBezTo>
                      <a:pt x="120" y="30"/>
                      <a:pt x="113" y="18"/>
                      <a:pt x="102" y="14"/>
                    </a:cubicBezTo>
                    <a:cubicBezTo>
                      <a:pt x="97" y="5"/>
                      <a:pt x="88" y="0"/>
                      <a:pt x="79" y="0"/>
                    </a:cubicBezTo>
                    <a:cubicBezTo>
                      <a:pt x="62" y="0"/>
                      <a:pt x="48" y="17"/>
                      <a:pt x="48" y="38"/>
                    </a:cubicBezTo>
                    <a:cubicBezTo>
                      <a:pt x="48" y="45"/>
                      <a:pt x="50" y="52"/>
                      <a:pt x="52" y="57"/>
                    </a:cubicBezTo>
                    <a:cubicBezTo>
                      <a:pt x="52" y="57"/>
                      <a:pt x="52" y="57"/>
                      <a:pt x="52" y="57"/>
                    </a:cubicBezTo>
                    <a:cubicBezTo>
                      <a:pt x="52" y="57"/>
                      <a:pt x="59" y="70"/>
                      <a:pt x="57" y="73"/>
                    </a:cubicBezTo>
                    <a:cubicBezTo>
                      <a:pt x="56" y="77"/>
                      <a:pt x="52" y="79"/>
                      <a:pt x="50" y="73"/>
                    </a:cubicBezTo>
                    <a:cubicBezTo>
                      <a:pt x="48" y="68"/>
                      <a:pt x="45" y="75"/>
                      <a:pt x="45" y="79"/>
                    </a:cubicBezTo>
                    <a:cubicBezTo>
                      <a:pt x="46" y="83"/>
                      <a:pt x="47" y="90"/>
                      <a:pt x="58" y="92"/>
                    </a:cubicBezTo>
                    <a:cubicBezTo>
                      <a:pt x="64" y="92"/>
                      <a:pt x="68" y="93"/>
                      <a:pt x="72" y="93"/>
                    </a:cubicBezTo>
                    <a:cubicBezTo>
                      <a:pt x="73" y="97"/>
                      <a:pt x="73" y="97"/>
                      <a:pt x="73" y="97"/>
                    </a:cubicBezTo>
                    <a:cubicBezTo>
                      <a:pt x="69" y="97"/>
                      <a:pt x="69" y="97"/>
                      <a:pt x="69" y="97"/>
                    </a:cubicBezTo>
                    <a:cubicBezTo>
                      <a:pt x="31" y="101"/>
                      <a:pt x="31" y="101"/>
                      <a:pt x="31" y="101"/>
                    </a:cubicBezTo>
                    <a:cubicBezTo>
                      <a:pt x="31" y="101"/>
                      <a:pt x="31" y="101"/>
                      <a:pt x="31" y="101"/>
                    </a:cubicBezTo>
                    <a:cubicBezTo>
                      <a:pt x="31" y="101"/>
                      <a:pt x="30" y="101"/>
                      <a:pt x="30" y="101"/>
                    </a:cubicBezTo>
                    <a:cubicBezTo>
                      <a:pt x="11" y="142"/>
                      <a:pt x="5" y="183"/>
                      <a:pt x="0" y="229"/>
                    </a:cubicBezTo>
                    <a:cubicBezTo>
                      <a:pt x="3" y="229"/>
                      <a:pt x="3" y="229"/>
                      <a:pt x="3" y="229"/>
                    </a:cubicBezTo>
                    <a:cubicBezTo>
                      <a:pt x="3" y="238"/>
                      <a:pt x="3" y="238"/>
                      <a:pt x="3" y="238"/>
                    </a:cubicBezTo>
                    <a:cubicBezTo>
                      <a:pt x="3" y="242"/>
                      <a:pt x="6" y="246"/>
                      <a:pt x="11" y="246"/>
                    </a:cubicBezTo>
                    <a:cubicBezTo>
                      <a:pt x="15" y="246"/>
                      <a:pt x="18" y="242"/>
                      <a:pt x="18" y="238"/>
                    </a:cubicBezTo>
                    <a:cubicBezTo>
                      <a:pt x="18" y="229"/>
                      <a:pt x="18" y="229"/>
                      <a:pt x="18" y="229"/>
                    </a:cubicBezTo>
                    <a:cubicBezTo>
                      <a:pt x="21" y="229"/>
                      <a:pt x="21" y="229"/>
                      <a:pt x="21" y="229"/>
                    </a:cubicBezTo>
                    <a:cubicBezTo>
                      <a:pt x="24" y="203"/>
                      <a:pt x="27" y="178"/>
                      <a:pt x="33" y="154"/>
                    </a:cubicBezTo>
                    <a:cubicBezTo>
                      <a:pt x="39" y="262"/>
                      <a:pt x="39" y="262"/>
                      <a:pt x="39" y="262"/>
                    </a:cubicBezTo>
                    <a:cubicBezTo>
                      <a:pt x="39" y="376"/>
                      <a:pt x="39" y="376"/>
                      <a:pt x="39" y="376"/>
                    </a:cubicBezTo>
                    <a:cubicBezTo>
                      <a:pt x="55" y="376"/>
                      <a:pt x="55" y="376"/>
                      <a:pt x="55" y="376"/>
                    </a:cubicBezTo>
                    <a:cubicBezTo>
                      <a:pt x="57" y="490"/>
                      <a:pt x="57" y="490"/>
                      <a:pt x="57" y="490"/>
                    </a:cubicBezTo>
                    <a:cubicBezTo>
                      <a:pt x="56" y="492"/>
                      <a:pt x="55" y="495"/>
                      <a:pt x="55" y="498"/>
                    </a:cubicBezTo>
                    <a:cubicBezTo>
                      <a:pt x="58" y="498"/>
                      <a:pt x="58" y="498"/>
                      <a:pt x="58" y="498"/>
                    </a:cubicBezTo>
                    <a:cubicBezTo>
                      <a:pt x="79" y="498"/>
                      <a:pt x="79" y="498"/>
                      <a:pt x="79" y="498"/>
                    </a:cubicBezTo>
                    <a:cubicBezTo>
                      <a:pt x="82" y="498"/>
                      <a:pt x="82" y="498"/>
                      <a:pt x="82" y="498"/>
                    </a:cubicBezTo>
                    <a:cubicBezTo>
                      <a:pt x="82" y="495"/>
                      <a:pt x="81" y="492"/>
                      <a:pt x="79" y="490"/>
                    </a:cubicBezTo>
                    <a:cubicBezTo>
                      <a:pt x="82" y="376"/>
                      <a:pt x="82" y="376"/>
                      <a:pt x="82" y="376"/>
                    </a:cubicBezTo>
                    <a:cubicBezTo>
                      <a:pt x="89" y="376"/>
                      <a:pt x="89" y="376"/>
                      <a:pt x="89" y="376"/>
                    </a:cubicBezTo>
                    <a:cubicBezTo>
                      <a:pt x="92" y="490"/>
                      <a:pt x="92" y="490"/>
                      <a:pt x="92" y="490"/>
                    </a:cubicBezTo>
                    <a:cubicBezTo>
                      <a:pt x="90" y="492"/>
                      <a:pt x="89" y="495"/>
                      <a:pt x="89" y="498"/>
                    </a:cubicBezTo>
                    <a:cubicBezTo>
                      <a:pt x="92" y="498"/>
                      <a:pt x="92" y="498"/>
                      <a:pt x="92" y="498"/>
                    </a:cubicBezTo>
                    <a:cubicBezTo>
                      <a:pt x="113" y="498"/>
                      <a:pt x="113" y="498"/>
                      <a:pt x="113" y="498"/>
                    </a:cubicBezTo>
                    <a:cubicBezTo>
                      <a:pt x="116" y="498"/>
                      <a:pt x="116" y="498"/>
                      <a:pt x="116" y="498"/>
                    </a:cubicBezTo>
                    <a:cubicBezTo>
                      <a:pt x="116" y="495"/>
                      <a:pt x="115" y="492"/>
                      <a:pt x="114" y="490"/>
                    </a:cubicBezTo>
                    <a:cubicBezTo>
                      <a:pt x="117" y="376"/>
                      <a:pt x="117" y="376"/>
                      <a:pt x="117" y="376"/>
                    </a:cubicBezTo>
                    <a:cubicBezTo>
                      <a:pt x="129" y="376"/>
                      <a:pt x="129" y="376"/>
                      <a:pt x="129" y="376"/>
                    </a:cubicBezTo>
                    <a:cubicBezTo>
                      <a:pt x="129" y="262"/>
                      <a:pt x="129" y="262"/>
                      <a:pt x="129" y="262"/>
                    </a:cubicBezTo>
                    <a:cubicBezTo>
                      <a:pt x="134" y="155"/>
                      <a:pt x="134" y="155"/>
                      <a:pt x="134" y="155"/>
                    </a:cubicBezTo>
                    <a:cubicBezTo>
                      <a:pt x="140" y="179"/>
                      <a:pt x="144" y="203"/>
                      <a:pt x="146" y="229"/>
                    </a:cubicBezTo>
                    <a:cubicBezTo>
                      <a:pt x="149" y="229"/>
                      <a:pt x="149" y="229"/>
                      <a:pt x="149" y="229"/>
                    </a:cubicBezTo>
                    <a:cubicBezTo>
                      <a:pt x="149" y="238"/>
                      <a:pt x="149" y="238"/>
                      <a:pt x="149" y="238"/>
                    </a:cubicBezTo>
                    <a:cubicBezTo>
                      <a:pt x="149" y="242"/>
                      <a:pt x="152" y="246"/>
                      <a:pt x="156" y="246"/>
                    </a:cubicBezTo>
                    <a:cubicBezTo>
                      <a:pt x="161" y="246"/>
                      <a:pt x="164" y="242"/>
                      <a:pt x="164" y="238"/>
                    </a:cubicBezTo>
                    <a:cubicBezTo>
                      <a:pt x="164" y="229"/>
                      <a:pt x="164" y="229"/>
                      <a:pt x="164" y="229"/>
                    </a:cubicBezTo>
                    <a:cubicBezTo>
                      <a:pt x="167" y="229"/>
                      <a:pt x="167" y="229"/>
                      <a:pt x="167" y="229"/>
                    </a:cubicBezTo>
                    <a:cubicBezTo>
                      <a:pt x="162" y="183"/>
                      <a:pt x="157" y="142"/>
                      <a:pt x="137" y="101"/>
                    </a:cubicBezTo>
                    <a:close/>
                  </a:path>
                </a:pathLst>
              </a:custGeom>
              <a:solidFill>
                <a:srgbClr val="D2D2D2"/>
              </a:solidFill>
              <a:ln>
                <a:noFill/>
              </a:ln>
              <a:extLst>
                <a:ext uri="{91240B29-F687-4F45-9708-019B960494DF}">
                  <a14:hiddenLine xmlns:a14="http://schemas.microsoft.com/office/drawing/2010/main" w="9525">
                    <a:solidFill>
                      <a:srgbClr val="000000"/>
                    </a:solidFill>
                    <a:round/>
                    <a:headEnd/>
                    <a:tailEnd/>
                  </a14:hiddenLine>
                </a:ext>
              </a:extLst>
            </p:spPr>
            <p:txBody>
              <a:bodyPr lIns="93247" tIns="46623" rIns="93247" bIns="46623"/>
              <a:lstStyle/>
              <a:p>
                <a:pPr defTabSz="914224" eaLnBrk="1" fontAlgn="auto" hangingPunct="1">
                  <a:spcBef>
                    <a:spcPts val="0"/>
                  </a:spcBef>
                  <a:spcAft>
                    <a:spcPts val="0"/>
                  </a:spcAft>
                  <a:defRPr/>
                </a:pPr>
                <a:endParaRPr lang="sl-SI" sz="1836" kern="0" dirty="0">
                  <a:solidFill>
                    <a:sysClr val="windowText" lastClr="000000"/>
                  </a:solidFill>
                  <a:latin typeface="+mn-lt"/>
                </a:endParaRPr>
              </a:p>
            </p:txBody>
          </p:sp>
          <p:sp>
            <p:nvSpPr>
              <p:cNvPr id="91" name="Freeform 8">
                <a:extLst>
                  <a:ext uri="{FF2B5EF4-FFF2-40B4-BE49-F238E27FC236}">
                    <a16:creationId xmlns:a16="http://schemas.microsoft.com/office/drawing/2014/main" id="{478D9070-89DC-4691-8D2E-AC9DBB7480D3}"/>
                  </a:ext>
                </a:extLst>
              </p:cNvPr>
              <p:cNvSpPr>
                <a:spLocks/>
              </p:cNvSpPr>
              <p:nvPr/>
            </p:nvSpPr>
            <p:spPr bwMode="auto">
              <a:xfrm>
                <a:off x="10568485" y="4314108"/>
                <a:ext cx="297113" cy="643091"/>
              </a:xfrm>
              <a:custGeom>
                <a:avLst/>
                <a:gdLst>
                  <a:gd name="T0" fmla="*/ 183 w 233"/>
                  <a:gd name="T1" fmla="*/ 95 h 506"/>
                  <a:gd name="T2" fmla="*/ 182 w 233"/>
                  <a:gd name="T3" fmla="*/ 95 h 506"/>
                  <a:gd name="T4" fmla="*/ 182 w 233"/>
                  <a:gd name="T5" fmla="*/ 95 h 506"/>
                  <a:gd name="T6" fmla="*/ 132 w 233"/>
                  <a:gd name="T7" fmla="*/ 91 h 506"/>
                  <a:gd name="T8" fmla="*/ 132 w 233"/>
                  <a:gd name="T9" fmla="*/ 91 h 506"/>
                  <a:gd name="T10" fmla="*/ 132 w 233"/>
                  <a:gd name="T11" fmla="*/ 91 h 506"/>
                  <a:gd name="T12" fmla="*/ 132 w 233"/>
                  <a:gd name="T13" fmla="*/ 91 h 506"/>
                  <a:gd name="T14" fmla="*/ 132 w 233"/>
                  <a:gd name="T15" fmla="*/ 83 h 506"/>
                  <a:gd name="T16" fmla="*/ 143 w 233"/>
                  <a:gd name="T17" fmla="*/ 70 h 506"/>
                  <a:gd name="T18" fmla="*/ 143 w 233"/>
                  <a:gd name="T19" fmla="*/ 59 h 506"/>
                  <a:gd name="T20" fmla="*/ 148 w 233"/>
                  <a:gd name="T21" fmla="*/ 54 h 506"/>
                  <a:gd name="T22" fmla="*/ 148 w 233"/>
                  <a:gd name="T23" fmla="*/ 44 h 506"/>
                  <a:gd name="T24" fmla="*/ 145 w 233"/>
                  <a:gd name="T25" fmla="*/ 40 h 506"/>
                  <a:gd name="T26" fmla="*/ 151 w 233"/>
                  <a:gd name="T27" fmla="*/ 26 h 506"/>
                  <a:gd name="T28" fmla="*/ 132 w 233"/>
                  <a:gd name="T29" fmla="*/ 7 h 506"/>
                  <a:gd name="T30" fmla="*/ 131 w 233"/>
                  <a:gd name="T31" fmla="*/ 7 h 506"/>
                  <a:gd name="T32" fmla="*/ 110 w 233"/>
                  <a:gd name="T33" fmla="*/ 0 h 506"/>
                  <a:gd name="T34" fmla="*/ 81 w 233"/>
                  <a:gd name="T35" fmla="*/ 25 h 506"/>
                  <a:gd name="T36" fmla="*/ 87 w 233"/>
                  <a:gd name="T37" fmla="*/ 39 h 506"/>
                  <a:gd name="T38" fmla="*/ 83 w 233"/>
                  <a:gd name="T39" fmla="*/ 44 h 506"/>
                  <a:gd name="T40" fmla="*/ 83 w 233"/>
                  <a:gd name="T41" fmla="*/ 54 h 506"/>
                  <a:gd name="T42" fmla="*/ 88 w 233"/>
                  <a:gd name="T43" fmla="*/ 59 h 506"/>
                  <a:gd name="T44" fmla="*/ 88 w 233"/>
                  <a:gd name="T45" fmla="*/ 70 h 506"/>
                  <a:gd name="T46" fmla="*/ 99 w 233"/>
                  <a:gd name="T47" fmla="*/ 83 h 506"/>
                  <a:gd name="T48" fmla="*/ 99 w 233"/>
                  <a:gd name="T49" fmla="*/ 91 h 506"/>
                  <a:gd name="T50" fmla="*/ 49 w 233"/>
                  <a:gd name="T51" fmla="*/ 95 h 506"/>
                  <a:gd name="T52" fmla="*/ 49 w 233"/>
                  <a:gd name="T53" fmla="*/ 97 h 506"/>
                  <a:gd name="T54" fmla="*/ 0 w 233"/>
                  <a:gd name="T55" fmla="*/ 276 h 506"/>
                  <a:gd name="T56" fmla="*/ 3 w 233"/>
                  <a:gd name="T57" fmla="*/ 276 h 506"/>
                  <a:gd name="T58" fmla="*/ 3 w 233"/>
                  <a:gd name="T59" fmla="*/ 289 h 506"/>
                  <a:gd name="T60" fmla="*/ 14 w 233"/>
                  <a:gd name="T61" fmla="*/ 299 h 506"/>
                  <a:gd name="T62" fmla="*/ 25 w 233"/>
                  <a:gd name="T63" fmla="*/ 289 h 506"/>
                  <a:gd name="T64" fmla="*/ 25 w 233"/>
                  <a:gd name="T65" fmla="*/ 276 h 506"/>
                  <a:gd name="T66" fmla="*/ 28 w 233"/>
                  <a:gd name="T67" fmla="*/ 276 h 506"/>
                  <a:gd name="T68" fmla="*/ 49 w 233"/>
                  <a:gd name="T69" fmla="*/ 176 h 506"/>
                  <a:gd name="T70" fmla="*/ 49 w 233"/>
                  <a:gd name="T71" fmla="*/ 318 h 506"/>
                  <a:gd name="T72" fmla="*/ 67 w 233"/>
                  <a:gd name="T73" fmla="*/ 318 h 506"/>
                  <a:gd name="T74" fmla="*/ 73 w 233"/>
                  <a:gd name="T75" fmla="*/ 489 h 506"/>
                  <a:gd name="T76" fmla="*/ 79 w 233"/>
                  <a:gd name="T77" fmla="*/ 489 h 506"/>
                  <a:gd name="T78" fmla="*/ 70 w 233"/>
                  <a:gd name="T79" fmla="*/ 506 h 506"/>
                  <a:gd name="T80" fmla="*/ 111 w 233"/>
                  <a:gd name="T81" fmla="*/ 506 h 506"/>
                  <a:gd name="T82" fmla="*/ 102 w 233"/>
                  <a:gd name="T83" fmla="*/ 489 h 506"/>
                  <a:gd name="T84" fmla="*/ 108 w 233"/>
                  <a:gd name="T85" fmla="*/ 489 h 506"/>
                  <a:gd name="T86" fmla="*/ 115 w 233"/>
                  <a:gd name="T87" fmla="*/ 318 h 506"/>
                  <a:gd name="T88" fmla="*/ 117 w 233"/>
                  <a:gd name="T89" fmla="*/ 318 h 506"/>
                  <a:gd name="T90" fmla="*/ 123 w 233"/>
                  <a:gd name="T91" fmla="*/ 489 h 506"/>
                  <a:gd name="T92" fmla="*/ 129 w 233"/>
                  <a:gd name="T93" fmla="*/ 489 h 506"/>
                  <a:gd name="T94" fmla="*/ 120 w 233"/>
                  <a:gd name="T95" fmla="*/ 506 h 506"/>
                  <a:gd name="T96" fmla="*/ 161 w 233"/>
                  <a:gd name="T97" fmla="*/ 506 h 506"/>
                  <a:gd name="T98" fmla="*/ 153 w 233"/>
                  <a:gd name="T99" fmla="*/ 489 h 506"/>
                  <a:gd name="T100" fmla="*/ 158 w 233"/>
                  <a:gd name="T101" fmla="*/ 489 h 506"/>
                  <a:gd name="T102" fmla="*/ 165 w 233"/>
                  <a:gd name="T103" fmla="*/ 318 h 506"/>
                  <a:gd name="T104" fmla="*/ 182 w 233"/>
                  <a:gd name="T105" fmla="*/ 318 h 506"/>
                  <a:gd name="T106" fmla="*/ 182 w 233"/>
                  <a:gd name="T107" fmla="*/ 173 h 506"/>
                  <a:gd name="T108" fmla="*/ 204 w 233"/>
                  <a:gd name="T109" fmla="*/ 276 h 506"/>
                  <a:gd name="T110" fmla="*/ 208 w 233"/>
                  <a:gd name="T111" fmla="*/ 276 h 506"/>
                  <a:gd name="T112" fmla="*/ 208 w 233"/>
                  <a:gd name="T113" fmla="*/ 289 h 506"/>
                  <a:gd name="T114" fmla="*/ 218 w 233"/>
                  <a:gd name="T115" fmla="*/ 299 h 506"/>
                  <a:gd name="T116" fmla="*/ 229 w 233"/>
                  <a:gd name="T117" fmla="*/ 289 h 506"/>
                  <a:gd name="T118" fmla="*/ 229 w 233"/>
                  <a:gd name="T119" fmla="*/ 276 h 506"/>
                  <a:gd name="T120" fmla="*/ 233 w 233"/>
                  <a:gd name="T121" fmla="*/ 276 h 506"/>
                  <a:gd name="T122" fmla="*/ 183 w 233"/>
                  <a:gd name="T123" fmla="*/ 95 h 506"/>
                </a:gdLst>
                <a:ahLst/>
                <a:cxnLst>
                  <a:cxn ang="0">
                    <a:pos x="T0" y="T1"/>
                  </a:cxn>
                  <a:cxn ang="0">
                    <a:pos x="T2" y="T3"/>
                  </a:cxn>
                  <a:cxn ang="0">
                    <a:pos x="T4" y="T5"/>
                  </a:cxn>
                  <a:cxn ang="0">
                    <a:pos x="T6" y="T7"/>
                  </a:cxn>
                  <a:cxn ang="0">
                    <a:pos x="T8" y="T9"/>
                  </a:cxn>
                  <a:cxn ang="0">
                    <a:pos x="T10" y="T11"/>
                  </a:cxn>
                  <a:cxn ang="0">
                    <a:pos x="T12" y="T13"/>
                  </a:cxn>
                  <a:cxn ang="0">
                    <a:pos x="T14" y="T15"/>
                  </a:cxn>
                  <a:cxn ang="0">
                    <a:pos x="T16" y="T17"/>
                  </a:cxn>
                  <a:cxn ang="0">
                    <a:pos x="T18" y="T19"/>
                  </a:cxn>
                  <a:cxn ang="0">
                    <a:pos x="T20" y="T21"/>
                  </a:cxn>
                  <a:cxn ang="0">
                    <a:pos x="T22" y="T23"/>
                  </a:cxn>
                  <a:cxn ang="0">
                    <a:pos x="T24" y="T25"/>
                  </a:cxn>
                  <a:cxn ang="0">
                    <a:pos x="T26" y="T27"/>
                  </a:cxn>
                  <a:cxn ang="0">
                    <a:pos x="T28" y="T29"/>
                  </a:cxn>
                  <a:cxn ang="0">
                    <a:pos x="T30" y="T31"/>
                  </a:cxn>
                  <a:cxn ang="0">
                    <a:pos x="T32" y="T33"/>
                  </a:cxn>
                  <a:cxn ang="0">
                    <a:pos x="T34" y="T35"/>
                  </a:cxn>
                  <a:cxn ang="0">
                    <a:pos x="T36" y="T37"/>
                  </a:cxn>
                  <a:cxn ang="0">
                    <a:pos x="T38" y="T39"/>
                  </a:cxn>
                  <a:cxn ang="0">
                    <a:pos x="T40" y="T41"/>
                  </a:cxn>
                  <a:cxn ang="0">
                    <a:pos x="T42" y="T43"/>
                  </a:cxn>
                  <a:cxn ang="0">
                    <a:pos x="T44" y="T45"/>
                  </a:cxn>
                  <a:cxn ang="0">
                    <a:pos x="T46" y="T47"/>
                  </a:cxn>
                  <a:cxn ang="0">
                    <a:pos x="T48" y="T49"/>
                  </a:cxn>
                  <a:cxn ang="0">
                    <a:pos x="T50" y="T51"/>
                  </a:cxn>
                  <a:cxn ang="0">
                    <a:pos x="T52" y="T53"/>
                  </a:cxn>
                  <a:cxn ang="0">
                    <a:pos x="T54" y="T55"/>
                  </a:cxn>
                  <a:cxn ang="0">
                    <a:pos x="T56" y="T57"/>
                  </a:cxn>
                  <a:cxn ang="0">
                    <a:pos x="T58" y="T59"/>
                  </a:cxn>
                  <a:cxn ang="0">
                    <a:pos x="T60" y="T61"/>
                  </a:cxn>
                  <a:cxn ang="0">
                    <a:pos x="T62" y="T63"/>
                  </a:cxn>
                  <a:cxn ang="0">
                    <a:pos x="T64" y="T65"/>
                  </a:cxn>
                  <a:cxn ang="0">
                    <a:pos x="T66" y="T67"/>
                  </a:cxn>
                  <a:cxn ang="0">
                    <a:pos x="T68" y="T69"/>
                  </a:cxn>
                  <a:cxn ang="0">
                    <a:pos x="T70" y="T71"/>
                  </a:cxn>
                  <a:cxn ang="0">
                    <a:pos x="T72" y="T73"/>
                  </a:cxn>
                  <a:cxn ang="0">
                    <a:pos x="T74" y="T75"/>
                  </a:cxn>
                  <a:cxn ang="0">
                    <a:pos x="T76" y="T77"/>
                  </a:cxn>
                  <a:cxn ang="0">
                    <a:pos x="T78" y="T79"/>
                  </a:cxn>
                  <a:cxn ang="0">
                    <a:pos x="T80" y="T81"/>
                  </a:cxn>
                  <a:cxn ang="0">
                    <a:pos x="T82" y="T83"/>
                  </a:cxn>
                  <a:cxn ang="0">
                    <a:pos x="T84" y="T85"/>
                  </a:cxn>
                  <a:cxn ang="0">
                    <a:pos x="T86" y="T87"/>
                  </a:cxn>
                  <a:cxn ang="0">
                    <a:pos x="T88" y="T89"/>
                  </a:cxn>
                  <a:cxn ang="0">
                    <a:pos x="T90" y="T91"/>
                  </a:cxn>
                  <a:cxn ang="0">
                    <a:pos x="T92" y="T93"/>
                  </a:cxn>
                  <a:cxn ang="0">
                    <a:pos x="T94" y="T95"/>
                  </a:cxn>
                  <a:cxn ang="0">
                    <a:pos x="T96" y="T97"/>
                  </a:cxn>
                  <a:cxn ang="0">
                    <a:pos x="T98" y="T99"/>
                  </a:cxn>
                  <a:cxn ang="0">
                    <a:pos x="T100" y="T101"/>
                  </a:cxn>
                  <a:cxn ang="0">
                    <a:pos x="T102" y="T103"/>
                  </a:cxn>
                  <a:cxn ang="0">
                    <a:pos x="T104" y="T105"/>
                  </a:cxn>
                  <a:cxn ang="0">
                    <a:pos x="T106" y="T107"/>
                  </a:cxn>
                  <a:cxn ang="0">
                    <a:pos x="T108" y="T109"/>
                  </a:cxn>
                  <a:cxn ang="0">
                    <a:pos x="T110" y="T111"/>
                  </a:cxn>
                  <a:cxn ang="0">
                    <a:pos x="T112" y="T113"/>
                  </a:cxn>
                  <a:cxn ang="0">
                    <a:pos x="T114" y="T115"/>
                  </a:cxn>
                  <a:cxn ang="0">
                    <a:pos x="T116" y="T117"/>
                  </a:cxn>
                  <a:cxn ang="0">
                    <a:pos x="T118" y="T119"/>
                  </a:cxn>
                  <a:cxn ang="0">
                    <a:pos x="T120" y="T121"/>
                  </a:cxn>
                  <a:cxn ang="0">
                    <a:pos x="T122" y="T123"/>
                  </a:cxn>
                </a:cxnLst>
                <a:rect l="0" t="0" r="r" b="b"/>
                <a:pathLst>
                  <a:path w="233" h="506">
                    <a:moveTo>
                      <a:pt x="183" y="95"/>
                    </a:moveTo>
                    <a:cubicBezTo>
                      <a:pt x="182" y="95"/>
                      <a:pt x="182" y="95"/>
                      <a:pt x="182" y="95"/>
                    </a:cubicBezTo>
                    <a:cubicBezTo>
                      <a:pt x="182" y="95"/>
                      <a:pt x="182" y="95"/>
                      <a:pt x="182" y="95"/>
                    </a:cubicBezTo>
                    <a:cubicBezTo>
                      <a:pt x="132" y="91"/>
                      <a:pt x="132" y="91"/>
                      <a:pt x="132" y="91"/>
                    </a:cubicBezTo>
                    <a:cubicBezTo>
                      <a:pt x="132" y="91"/>
                      <a:pt x="132" y="91"/>
                      <a:pt x="132" y="91"/>
                    </a:cubicBezTo>
                    <a:cubicBezTo>
                      <a:pt x="132" y="91"/>
                      <a:pt x="132" y="91"/>
                      <a:pt x="132" y="91"/>
                    </a:cubicBezTo>
                    <a:cubicBezTo>
                      <a:pt x="132" y="91"/>
                      <a:pt x="132" y="91"/>
                      <a:pt x="132" y="91"/>
                    </a:cubicBezTo>
                    <a:cubicBezTo>
                      <a:pt x="132" y="83"/>
                      <a:pt x="132" y="83"/>
                      <a:pt x="132" y="83"/>
                    </a:cubicBezTo>
                    <a:cubicBezTo>
                      <a:pt x="138" y="82"/>
                      <a:pt x="143" y="76"/>
                      <a:pt x="143" y="70"/>
                    </a:cubicBezTo>
                    <a:cubicBezTo>
                      <a:pt x="143" y="59"/>
                      <a:pt x="143" y="59"/>
                      <a:pt x="143" y="59"/>
                    </a:cubicBezTo>
                    <a:cubicBezTo>
                      <a:pt x="146" y="59"/>
                      <a:pt x="148" y="57"/>
                      <a:pt x="148" y="54"/>
                    </a:cubicBezTo>
                    <a:cubicBezTo>
                      <a:pt x="148" y="44"/>
                      <a:pt x="148" y="44"/>
                      <a:pt x="148" y="44"/>
                    </a:cubicBezTo>
                    <a:cubicBezTo>
                      <a:pt x="148" y="42"/>
                      <a:pt x="146" y="40"/>
                      <a:pt x="145" y="40"/>
                    </a:cubicBezTo>
                    <a:cubicBezTo>
                      <a:pt x="148" y="36"/>
                      <a:pt x="151" y="31"/>
                      <a:pt x="151" y="26"/>
                    </a:cubicBezTo>
                    <a:cubicBezTo>
                      <a:pt x="151" y="16"/>
                      <a:pt x="142" y="7"/>
                      <a:pt x="132" y="7"/>
                    </a:cubicBezTo>
                    <a:cubicBezTo>
                      <a:pt x="131" y="7"/>
                      <a:pt x="131" y="7"/>
                      <a:pt x="131" y="7"/>
                    </a:cubicBezTo>
                    <a:cubicBezTo>
                      <a:pt x="126" y="3"/>
                      <a:pt x="118" y="0"/>
                      <a:pt x="110" y="0"/>
                    </a:cubicBezTo>
                    <a:cubicBezTo>
                      <a:pt x="94" y="0"/>
                      <a:pt x="81" y="11"/>
                      <a:pt x="81" y="25"/>
                    </a:cubicBezTo>
                    <a:cubicBezTo>
                      <a:pt x="81" y="30"/>
                      <a:pt x="83" y="35"/>
                      <a:pt x="87" y="39"/>
                    </a:cubicBezTo>
                    <a:cubicBezTo>
                      <a:pt x="85" y="40"/>
                      <a:pt x="83" y="42"/>
                      <a:pt x="83" y="44"/>
                    </a:cubicBezTo>
                    <a:cubicBezTo>
                      <a:pt x="83" y="54"/>
                      <a:pt x="83" y="54"/>
                      <a:pt x="83" y="54"/>
                    </a:cubicBezTo>
                    <a:cubicBezTo>
                      <a:pt x="83" y="57"/>
                      <a:pt x="85" y="59"/>
                      <a:pt x="88" y="59"/>
                    </a:cubicBezTo>
                    <a:cubicBezTo>
                      <a:pt x="88" y="70"/>
                      <a:pt x="88" y="70"/>
                      <a:pt x="88" y="70"/>
                    </a:cubicBezTo>
                    <a:cubicBezTo>
                      <a:pt x="88" y="77"/>
                      <a:pt x="93" y="82"/>
                      <a:pt x="99" y="83"/>
                    </a:cubicBezTo>
                    <a:cubicBezTo>
                      <a:pt x="99" y="91"/>
                      <a:pt x="99" y="91"/>
                      <a:pt x="99" y="91"/>
                    </a:cubicBezTo>
                    <a:cubicBezTo>
                      <a:pt x="49" y="95"/>
                      <a:pt x="49" y="95"/>
                      <a:pt x="49" y="95"/>
                    </a:cubicBezTo>
                    <a:cubicBezTo>
                      <a:pt x="49" y="97"/>
                      <a:pt x="49" y="97"/>
                      <a:pt x="49" y="97"/>
                    </a:cubicBezTo>
                    <a:cubicBezTo>
                      <a:pt x="23" y="155"/>
                      <a:pt x="6" y="213"/>
                      <a:pt x="0" y="276"/>
                    </a:cubicBezTo>
                    <a:cubicBezTo>
                      <a:pt x="3" y="276"/>
                      <a:pt x="3" y="276"/>
                      <a:pt x="3" y="276"/>
                    </a:cubicBezTo>
                    <a:cubicBezTo>
                      <a:pt x="3" y="289"/>
                      <a:pt x="3" y="289"/>
                      <a:pt x="3" y="289"/>
                    </a:cubicBezTo>
                    <a:cubicBezTo>
                      <a:pt x="3" y="295"/>
                      <a:pt x="8" y="299"/>
                      <a:pt x="14" y="299"/>
                    </a:cubicBezTo>
                    <a:cubicBezTo>
                      <a:pt x="20" y="299"/>
                      <a:pt x="25" y="295"/>
                      <a:pt x="25" y="289"/>
                    </a:cubicBezTo>
                    <a:cubicBezTo>
                      <a:pt x="25" y="276"/>
                      <a:pt x="25" y="276"/>
                      <a:pt x="25" y="276"/>
                    </a:cubicBezTo>
                    <a:cubicBezTo>
                      <a:pt x="28" y="276"/>
                      <a:pt x="28" y="276"/>
                      <a:pt x="28" y="276"/>
                    </a:cubicBezTo>
                    <a:cubicBezTo>
                      <a:pt x="32" y="241"/>
                      <a:pt x="39" y="208"/>
                      <a:pt x="49" y="176"/>
                    </a:cubicBezTo>
                    <a:cubicBezTo>
                      <a:pt x="49" y="318"/>
                      <a:pt x="49" y="318"/>
                      <a:pt x="49" y="318"/>
                    </a:cubicBezTo>
                    <a:cubicBezTo>
                      <a:pt x="67" y="318"/>
                      <a:pt x="67" y="318"/>
                      <a:pt x="67" y="318"/>
                    </a:cubicBezTo>
                    <a:cubicBezTo>
                      <a:pt x="73" y="489"/>
                      <a:pt x="73" y="489"/>
                      <a:pt x="73" y="489"/>
                    </a:cubicBezTo>
                    <a:cubicBezTo>
                      <a:pt x="79" y="489"/>
                      <a:pt x="79" y="489"/>
                      <a:pt x="79" y="489"/>
                    </a:cubicBezTo>
                    <a:cubicBezTo>
                      <a:pt x="74" y="493"/>
                      <a:pt x="70" y="499"/>
                      <a:pt x="70" y="506"/>
                    </a:cubicBezTo>
                    <a:cubicBezTo>
                      <a:pt x="111" y="506"/>
                      <a:pt x="111" y="506"/>
                      <a:pt x="111" y="506"/>
                    </a:cubicBezTo>
                    <a:cubicBezTo>
                      <a:pt x="111" y="499"/>
                      <a:pt x="108" y="493"/>
                      <a:pt x="102" y="489"/>
                    </a:cubicBezTo>
                    <a:cubicBezTo>
                      <a:pt x="108" y="489"/>
                      <a:pt x="108" y="489"/>
                      <a:pt x="108" y="489"/>
                    </a:cubicBezTo>
                    <a:cubicBezTo>
                      <a:pt x="115" y="318"/>
                      <a:pt x="115" y="318"/>
                      <a:pt x="115" y="318"/>
                    </a:cubicBezTo>
                    <a:cubicBezTo>
                      <a:pt x="117" y="318"/>
                      <a:pt x="117" y="318"/>
                      <a:pt x="117" y="318"/>
                    </a:cubicBezTo>
                    <a:cubicBezTo>
                      <a:pt x="123" y="489"/>
                      <a:pt x="123" y="489"/>
                      <a:pt x="123" y="489"/>
                    </a:cubicBezTo>
                    <a:cubicBezTo>
                      <a:pt x="129" y="489"/>
                      <a:pt x="129" y="489"/>
                      <a:pt x="129" y="489"/>
                    </a:cubicBezTo>
                    <a:cubicBezTo>
                      <a:pt x="124" y="493"/>
                      <a:pt x="120" y="499"/>
                      <a:pt x="120" y="506"/>
                    </a:cubicBezTo>
                    <a:cubicBezTo>
                      <a:pt x="161" y="506"/>
                      <a:pt x="161" y="506"/>
                      <a:pt x="161" y="506"/>
                    </a:cubicBezTo>
                    <a:cubicBezTo>
                      <a:pt x="161" y="499"/>
                      <a:pt x="158" y="493"/>
                      <a:pt x="153" y="489"/>
                    </a:cubicBezTo>
                    <a:cubicBezTo>
                      <a:pt x="158" y="489"/>
                      <a:pt x="158" y="489"/>
                      <a:pt x="158" y="489"/>
                    </a:cubicBezTo>
                    <a:cubicBezTo>
                      <a:pt x="165" y="318"/>
                      <a:pt x="165" y="318"/>
                      <a:pt x="165" y="318"/>
                    </a:cubicBezTo>
                    <a:cubicBezTo>
                      <a:pt x="182" y="318"/>
                      <a:pt x="182" y="318"/>
                      <a:pt x="182" y="318"/>
                    </a:cubicBezTo>
                    <a:cubicBezTo>
                      <a:pt x="182" y="173"/>
                      <a:pt x="182" y="173"/>
                      <a:pt x="182" y="173"/>
                    </a:cubicBezTo>
                    <a:cubicBezTo>
                      <a:pt x="193" y="206"/>
                      <a:pt x="200" y="240"/>
                      <a:pt x="204" y="276"/>
                    </a:cubicBezTo>
                    <a:cubicBezTo>
                      <a:pt x="208" y="276"/>
                      <a:pt x="208" y="276"/>
                      <a:pt x="208" y="276"/>
                    </a:cubicBezTo>
                    <a:cubicBezTo>
                      <a:pt x="208" y="289"/>
                      <a:pt x="208" y="289"/>
                      <a:pt x="208" y="289"/>
                    </a:cubicBezTo>
                    <a:cubicBezTo>
                      <a:pt x="208" y="295"/>
                      <a:pt x="212" y="299"/>
                      <a:pt x="218" y="299"/>
                    </a:cubicBezTo>
                    <a:cubicBezTo>
                      <a:pt x="224" y="299"/>
                      <a:pt x="229" y="295"/>
                      <a:pt x="229" y="289"/>
                    </a:cubicBezTo>
                    <a:cubicBezTo>
                      <a:pt x="229" y="276"/>
                      <a:pt x="229" y="276"/>
                      <a:pt x="229" y="276"/>
                    </a:cubicBezTo>
                    <a:cubicBezTo>
                      <a:pt x="233" y="276"/>
                      <a:pt x="233" y="276"/>
                      <a:pt x="233" y="276"/>
                    </a:cubicBezTo>
                    <a:cubicBezTo>
                      <a:pt x="227" y="212"/>
                      <a:pt x="210" y="153"/>
                      <a:pt x="183" y="95"/>
                    </a:cubicBezTo>
                    <a:close/>
                  </a:path>
                </a:pathLst>
              </a:custGeom>
              <a:solidFill>
                <a:srgbClr val="D2D2D2"/>
              </a:solidFill>
              <a:ln>
                <a:noFill/>
              </a:ln>
              <a:extLst>
                <a:ext uri="{91240B29-F687-4F45-9708-019B960494DF}">
                  <a14:hiddenLine xmlns:a14="http://schemas.microsoft.com/office/drawing/2010/main" w="9525">
                    <a:solidFill>
                      <a:srgbClr val="000000"/>
                    </a:solidFill>
                    <a:round/>
                    <a:headEnd/>
                    <a:tailEnd/>
                  </a14:hiddenLine>
                </a:ext>
              </a:extLst>
            </p:spPr>
            <p:txBody>
              <a:bodyPr lIns="93247" tIns="46623" rIns="93247" bIns="46623"/>
              <a:lstStyle/>
              <a:p>
                <a:pPr defTabSz="914224" eaLnBrk="1" fontAlgn="auto" hangingPunct="1">
                  <a:spcBef>
                    <a:spcPts val="0"/>
                  </a:spcBef>
                  <a:spcAft>
                    <a:spcPts val="0"/>
                  </a:spcAft>
                  <a:defRPr/>
                </a:pPr>
                <a:endParaRPr lang="sl-SI" sz="1836" kern="0" dirty="0">
                  <a:solidFill>
                    <a:sysClr val="windowText" lastClr="000000"/>
                  </a:solidFill>
                  <a:latin typeface="+mn-lt"/>
                </a:endParaRPr>
              </a:p>
            </p:txBody>
          </p:sp>
          <p:grpSp>
            <p:nvGrpSpPr>
              <p:cNvPr id="92" name="Group 118">
                <a:extLst>
                  <a:ext uri="{FF2B5EF4-FFF2-40B4-BE49-F238E27FC236}">
                    <a16:creationId xmlns:a16="http://schemas.microsoft.com/office/drawing/2014/main" id="{2E2DB42B-0871-4D75-AC49-79E105A3827E}"/>
                  </a:ext>
                </a:extLst>
              </p:cNvPr>
              <p:cNvGrpSpPr>
                <a:grpSpLocks/>
              </p:cNvGrpSpPr>
              <p:nvPr/>
            </p:nvGrpSpPr>
            <p:grpSpPr bwMode="auto">
              <a:xfrm>
                <a:off x="10409193" y="4252195"/>
                <a:ext cx="288925" cy="804863"/>
                <a:chOff x="10769601" y="3904615"/>
                <a:chExt cx="288925" cy="804863"/>
              </a:xfrm>
            </p:grpSpPr>
            <p:sp>
              <p:nvSpPr>
                <p:cNvPr id="93" name="Freeform 67">
                  <a:extLst>
                    <a:ext uri="{FF2B5EF4-FFF2-40B4-BE49-F238E27FC236}">
                      <a16:creationId xmlns:a16="http://schemas.microsoft.com/office/drawing/2014/main" id="{364BF27A-8B8F-412C-8EB1-262EA29040B6}"/>
                    </a:ext>
                  </a:extLst>
                </p:cNvPr>
                <p:cNvSpPr>
                  <a:spLocks/>
                </p:cNvSpPr>
                <p:nvPr/>
              </p:nvSpPr>
              <p:spPr bwMode="auto">
                <a:xfrm>
                  <a:off x="10883029" y="4044417"/>
                  <a:ext cx="61816" cy="65907"/>
                </a:xfrm>
                <a:custGeom>
                  <a:avLst/>
                  <a:gdLst>
                    <a:gd name="T0" fmla="*/ 0 w 39"/>
                    <a:gd name="T1" fmla="*/ 4 h 42"/>
                    <a:gd name="T2" fmla="*/ 4 w 39"/>
                    <a:gd name="T3" fmla="*/ 0 h 42"/>
                    <a:gd name="T4" fmla="*/ 35 w 39"/>
                    <a:gd name="T5" fmla="*/ 0 h 42"/>
                    <a:gd name="T6" fmla="*/ 39 w 39"/>
                    <a:gd name="T7" fmla="*/ 4 h 42"/>
                    <a:gd name="T8" fmla="*/ 29 w 39"/>
                    <a:gd name="T9" fmla="*/ 39 h 42"/>
                    <a:gd name="T10" fmla="*/ 15 w 39"/>
                    <a:gd name="T11" fmla="*/ 42 h 42"/>
                    <a:gd name="T12" fmla="*/ 3 w 39"/>
                    <a:gd name="T13" fmla="*/ 25 h 42"/>
                    <a:gd name="T14" fmla="*/ 0 w 39"/>
                    <a:gd name="T15" fmla="*/ 4 h 42"/>
                  </a:gdLst>
                  <a:ahLst/>
                  <a:cxnLst>
                    <a:cxn ang="0">
                      <a:pos x="T0" y="T1"/>
                    </a:cxn>
                    <a:cxn ang="0">
                      <a:pos x="T2" y="T3"/>
                    </a:cxn>
                    <a:cxn ang="0">
                      <a:pos x="T4" y="T5"/>
                    </a:cxn>
                    <a:cxn ang="0">
                      <a:pos x="T6" y="T7"/>
                    </a:cxn>
                    <a:cxn ang="0">
                      <a:pos x="T8" y="T9"/>
                    </a:cxn>
                    <a:cxn ang="0">
                      <a:pos x="T10" y="T11"/>
                    </a:cxn>
                    <a:cxn ang="0">
                      <a:pos x="T12" y="T13"/>
                    </a:cxn>
                    <a:cxn ang="0">
                      <a:pos x="T14" y="T15"/>
                    </a:cxn>
                  </a:cxnLst>
                  <a:rect l="0" t="0" r="r" b="b"/>
                  <a:pathLst>
                    <a:path w="39" h="42">
                      <a:moveTo>
                        <a:pt x="0" y="4"/>
                      </a:moveTo>
                      <a:lnTo>
                        <a:pt x="4" y="0"/>
                      </a:lnTo>
                      <a:lnTo>
                        <a:pt x="35" y="0"/>
                      </a:lnTo>
                      <a:lnTo>
                        <a:pt x="39" y="4"/>
                      </a:lnTo>
                      <a:lnTo>
                        <a:pt x="29" y="39"/>
                      </a:lnTo>
                      <a:lnTo>
                        <a:pt x="15" y="42"/>
                      </a:lnTo>
                      <a:lnTo>
                        <a:pt x="3" y="25"/>
                      </a:lnTo>
                      <a:lnTo>
                        <a:pt x="0" y="4"/>
                      </a:lnTo>
                      <a:close/>
                    </a:path>
                  </a:pathLst>
                </a:custGeom>
                <a:solidFill>
                  <a:srgbClr val="FFFFFF"/>
                </a:solidFill>
                <a:ln>
                  <a:noFill/>
                </a:ln>
                <a:extLst>
                  <a:ext uri="{91240B29-F687-4F45-9708-019B960494DF}">
                    <a14:hiddenLine xmlns:a14="http://schemas.microsoft.com/office/drawing/2010/main" w="9525">
                      <a:solidFill>
                        <a:srgbClr val="000000"/>
                      </a:solidFill>
                      <a:round/>
                      <a:headEnd/>
                      <a:tailEnd/>
                    </a14:hiddenLine>
                  </a:ext>
                </a:extLst>
              </p:spPr>
              <p:txBody>
                <a:bodyPr lIns="93247" tIns="46623" rIns="93247" bIns="46623"/>
                <a:lstStyle/>
                <a:p>
                  <a:pPr defTabSz="914224" eaLnBrk="1" fontAlgn="auto" hangingPunct="1">
                    <a:spcBef>
                      <a:spcPts val="0"/>
                    </a:spcBef>
                    <a:spcAft>
                      <a:spcPts val="0"/>
                    </a:spcAft>
                    <a:defRPr/>
                  </a:pPr>
                  <a:endParaRPr lang="sl-SI" sz="1836" kern="0" dirty="0">
                    <a:solidFill>
                      <a:sysClr val="windowText" lastClr="000000"/>
                    </a:solidFill>
                    <a:latin typeface="+mn-lt"/>
                  </a:endParaRPr>
                </a:p>
              </p:txBody>
            </p:sp>
            <p:sp>
              <p:nvSpPr>
                <p:cNvPr id="94" name="Freeform 68">
                  <a:extLst>
                    <a:ext uri="{FF2B5EF4-FFF2-40B4-BE49-F238E27FC236}">
                      <a16:creationId xmlns:a16="http://schemas.microsoft.com/office/drawing/2014/main" id="{568229D9-2507-46BB-8F96-4D8CB9FE61DC}"/>
                    </a:ext>
                  </a:extLst>
                </p:cNvPr>
                <p:cNvSpPr>
                  <a:spLocks/>
                </p:cNvSpPr>
                <p:nvPr/>
              </p:nvSpPr>
              <p:spPr bwMode="auto">
                <a:xfrm>
                  <a:off x="10847136" y="4677523"/>
                  <a:ext cx="61816" cy="31955"/>
                </a:xfrm>
                <a:custGeom>
                  <a:avLst/>
                  <a:gdLst>
                    <a:gd name="T0" fmla="*/ 24 w 49"/>
                    <a:gd name="T1" fmla="*/ 0 h 25"/>
                    <a:gd name="T2" fmla="*/ 0 w 49"/>
                    <a:gd name="T3" fmla="*/ 25 h 25"/>
                    <a:gd name="T4" fmla="*/ 49 w 49"/>
                    <a:gd name="T5" fmla="*/ 25 h 25"/>
                    <a:gd name="T6" fmla="*/ 24 w 49"/>
                    <a:gd name="T7" fmla="*/ 0 h 25"/>
                  </a:gdLst>
                  <a:ahLst/>
                  <a:cxnLst>
                    <a:cxn ang="0">
                      <a:pos x="T0" y="T1"/>
                    </a:cxn>
                    <a:cxn ang="0">
                      <a:pos x="T2" y="T3"/>
                    </a:cxn>
                    <a:cxn ang="0">
                      <a:pos x="T4" y="T5"/>
                    </a:cxn>
                    <a:cxn ang="0">
                      <a:pos x="T6" y="T7"/>
                    </a:cxn>
                  </a:cxnLst>
                  <a:rect l="0" t="0" r="r" b="b"/>
                  <a:pathLst>
                    <a:path w="49" h="25">
                      <a:moveTo>
                        <a:pt x="24" y="0"/>
                      </a:moveTo>
                      <a:cubicBezTo>
                        <a:pt x="11" y="0"/>
                        <a:pt x="0" y="11"/>
                        <a:pt x="0" y="25"/>
                      </a:cubicBezTo>
                      <a:cubicBezTo>
                        <a:pt x="49" y="25"/>
                        <a:pt x="49" y="25"/>
                        <a:pt x="49" y="25"/>
                      </a:cubicBezTo>
                      <a:cubicBezTo>
                        <a:pt x="49" y="11"/>
                        <a:pt x="38" y="0"/>
                        <a:pt x="24" y="0"/>
                      </a:cubicBezTo>
                      <a:close/>
                    </a:path>
                  </a:pathLst>
                </a:custGeom>
                <a:solidFill>
                  <a:srgbClr val="000000"/>
                </a:solidFill>
                <a:ln>
                  <a:noFill/>
                </a:ln>
                <a:extLst>
                  <a:ext uri="{91240B29-F687-4F45-9708-019B960494DF}">
                    <a14:hiddenLine xmlns:a14="http://schemas.microsoft.com/office/drawing/2010/main" w="9525">
                      <a:solidFill>
                        <a:srgbClr val="000000"/>
                      </a:solidFill>
                      <a:round/>
                      <a:headEnd/>
                      <a:tailEnd/>
                    </a14:hiddenLine>
                  </a:ext>
                </a:extLst>
              </p:spPr>
              <p:txBody>
                <a:bodyPr lIns="93247" tIns="46623" rIns="93247" bIns="46623"/>
                <a:lstStyle/>
                <a:p>
                  <a:pPr defTabSz="914224" eaLnBrk="1" fontAlgn="auto" hangingPunct="1">
                    <a:spcBef>
                      <a:spcPts val="0"/>
                    </a:spcBef>
                    <a:spcAft>
                      <a:spcPts val="0"/>
                    </a:spcAft>
                    <a:defRPr/>
                  </a:pPr>
                  <a:endParaRPr lang="sl-SI" sz="1836" kern="0" dirty="0">
                    <a:solidFill>
                      <a:sysClr val="windowText" lastClr="000000"/>
                    </a:solidFill>
                    <a:latin typeface="+mn-lt"/>
                  </a:endParaRPr>
                </a:p>
              </p:txBody>
            </p:sp>
            <p:sp>
              <p:nvSpPr>
                <p:cNvPr id="95" name="Freeform 69">
                  <a:extLst>
                    <a:ext uri="{FF2B5EF4-FFF2-40B4-BE49-F238E27FC236}">
                      <a16:creationId xmlns:a16="http://schemas.microsoft.com/office/drawing/2014/main" id="{6AC731E9-E93D-4099-9549-DB52EF444CF1}"/>
                    </a:ext>
                  </a:extLst>
                </p:cNvPr>
                <p:cNvSpPr>
                  <a:spLocks/>
                </p:cNvSpPr>
                <p:nvPr/>
              </p:nvSpPr>
              <p:spPr bwMode="auto">
                <a:xfrm>
                  <a:off x="10837166" y="4340000"/>
                  <a:ext cx="81756" cy="343514"/>
                </a:xfrm>
                <a:custGeom>
                  <a:avLst/>
                  <a:gdLst>
                    <a:gd name="T0" fmla="*/ 39 w 51"/>
                    <a:gd name="T1" fmla="*/ 217 h 217"/>
                    <a:gd name="T2" fmla="*/ 10 w 51"/>
                    <a:gd name="T3" fmla="*/ 217 h 217"/>
                    <a:gd name="T4" fmla="*/ 0 w 51"/>
                    <a:gd name="T5" fmla="*/ 0 h 217"/>
                    <a:gd name="T6" fmla="*/ 51 w 51"/>
                    <a:gd name="T7" fmla="*/ 0 h 217"/>
                    <a:gd name="T8" fmla="*/ 39 w 51"/>
                    <a:gd name="T9" fmla="*/ 217 h 217"/>
                  </a:gdLst>
                  <a:ahLst/>
                  <a:cxnLst>
                    <a:cxn ang="0">
                      <a:pos x="T0" y="T1"/>
                    </a:cxn>
                    <a:cxn ang="0">
                      <a:pos x="T2" y="T3"/>
                    </a:cxn>
                    <a:cxn ang="0">
                      <a:pos x="T4" y="T5"/>
                    </a:cxn>
                    <a:cxn ang="0">
                      <a:pos x="T6" y="T7"/>
                    </a:cxn>
                    <a:cxn ang="0">
                      <a:pos x="T8" y="T9"/>
                    </a:cxn>
                  </a:cxnLst>
                  <a:rect l="0" t="0" r="r" b="b"/>
                  <a:pathLst>
                    <a:path w="51" h="217">
                      <a:moveTo>
                        <a:pt x="39" y="217"/>
                      </a:moveTo>
                      <a:lnTo>
                        <a:pt x="10" y="217"/>
                      </a:lnTo>
                      <a:lnTo>
                        <a:pt x="0" y="0"/>
                      </a:lnTo>
                      <a:lnTo>
                        <a:pt x="51" y="0"/>
                      </a:lnTo>
                      <a:lnTo>
                        <a:pt x="39" y="217"/>
                      </a:lnTo>
                      <a:close/>
                    </a:path>
                  </a:pathLst>
                </a:custGeom>
                <a:solidFill>
                  <a:srgbClr val="000000"/>
                </a:solidFill>
                <a:ln>
                  <a:noFill/>
                </a:ln>
                <a:extLst>
                  <a:ext uri="{91240B29-F687-4F45-9708-019B960494DF}">
                    <a14:hiddenLine xmlns:a14="http://schemas.microsoft.com/office/drawing/2010/main" w="9525">
                      <a:solidFill>
                        <a:srgbClr val="000000"/>
                      </a:solidFill>
                      <a:round/>
                      <a:headEnd/>
                      <a:tailEnd/>
                    </a14:hiddenLine>
                  </a:ext>
                </a:extLst>
              </p:spPr>
              <p:txBody>
                <a:bodyPr lIns="93247" tIns="46623" rIns="93247" bIns="46623"/>
                <a:lstStyle/>
                <a:p>
                  <a:pPr defTabSz="914224" eaLnBrk="1" fontAlgn="auto" hangingPunct="1">
                    <a:spcBef>
                      <a:spcPts val="0"/>
                    </a:spcBef>
                    <a:spcAft>
                      <a:spcPts val="0"/>
                    </a:spcAft>
                    <a:defRPr/>
                  </a:pPr>
                  <a:endParaRPr lang="sl-SI" sz="1836" kern="0" dirty="0">
                    <a:solidFill>
                      <a:sysClr val="windowText" lastClr="000000"/>
                    </a:solidFill>
                    <a:latin typeface="+mn-lt"/>
                  </a:endParaRPr>
                </a:p>
              </p:txBody>
            </p:sp>
            <p:sp>
              <p:nvSpPr>
                <p:cNvPr id="96" name="Freeform 70">
                  <a:extLst>
                    <a:ext uri="{FF2B5EF4-FFF2-40B4-BE49-F238E27FC236}">
                      <a16:creationId xmlns:a16="http://schemas.microsoft.com/office/drawing/2014/main" id="{1627BA3E-DA9B-4E05-B218-FE8D3967F0C5}"/>
                    </a:ext>
                  </a:extLst>
                </p:cNvPr>
                <p:cNvSpPr>
                  <a:spLocks/>
                </p:cNvSpPr>
                <p:nvPr/>
              </p:nvSpPr>
              <p:spPr bwMode="auto">
                <a:xfrm>
                  <a:off x="10906958" y="4340000"/>
                  <a:ext cx="81757" cy="343514"/>
                </a:xfrm>
                <a:custGeom>
                  <a:avLst/>
                  <a:gdLst>
                    <a:gd name="T0" fmla="*/ 41 w 51"/>
                    <a:gd name="T1" fmla="*/ 217 h 217"/>
                    <a:gd name="T2" fmla="*/ 11 w 51"/>
                    <a:gd name="T3" fmla="*/ 217 h 217"/>
                    <a:gd name="T4" fmla="*/ 0 w 51"/>
                    <a:gd name="T5" fmla="*/ 0 h 217"/>
                    <a:gd name="T6" fmla="*/ 51 w 51"/>
                    <a:gd name="T7" fmla="*/ 0 h 217"/>
                    <a:gd name="T8" fmla="*/ 41 w 51"/>
                    <a:gd name="T9" fmla="*/ 217 h 217"/>
                  </a:gdLst>
                  <a:ahLst/>
                  <a:cxnLst>
                    <a:cxn ang="0">
                      <a:pos x="T0" y="T1"/>
                    </a:cxn>
                    <a:cxn ang="0">
                      <a:pos x="T2" y="T3"/>
                    </a:cxn>
                    <a:cxn ang="0">
                      <a:pos x="T4" y="T5"/>
                    </a:cxn>
                    <a:cxn ang="0">
                      <a:pos x="T6" y="T7"/>
                    </a:cxn>
                    <a:cxn ang="0">
                      <a:pos x="T8" y="T9"/>
                    </a:cxn>
                  </a:cxnLst>
                  <a:rect l="0" t="0" r="r" b="b"/>
                  <a:pathLst>
                    <a:path w="51" h="217">
                      <a:moveTo>
                        <a:pt x="41" y="217"/>
                      </a:moveTo>
                      <a:lnTo>
                        <a:pt x="11" y="217"/>
                      </a:lnTo>
                      <a:lnTo>
                        <a:pt x="0" y="0"/>
                      </a:lnTo>
                      <a:lnTo>
                        <a:pt x="51" y="0"/>
                      </a:lnTo>
                      <a:lnTo>
                        <a:pt x="41" y="217"/>
                      </a:lnTo>
                      <a:close/>
                    </a:path>
                  </a:pathLst>
                </a:custGeom>
                <a:solidFill>
                  <a:srgbClr val="000000"/>
                </a:solidFill>
                <a:ln>
                  <a:noFill/>
                </a:ln>
                <a:extLst>
                  <a:ext uri="{91240B29-F687-4F45-9708-019B960494DF}">
                    <a14:hiddenLine xmlns:a14="http://schemas.microsoft.com/office/drawing/2010/main" w="9525">
                      <a:solidFill>
                        <a:srgbClr val="000000"/>
                      </a:solidFill>
                      <a:round/>
                      <a:headEnd/>
                      <a:tailEnd/>
                    </a14:hiddenLine>
                  </a:ext>
                </a:extLst>
              </p:spPr>
              <p:txBody>
                <a:bodyPr lIns="93247" tIns="46623" rIns="93247" bIns="46623"/>
                <a:lstStyle/>
                <a:p>
                  <a:pPr defTabSz="914224" eaLnBrk="1" fontAlgn="auto" hangingPunct="1">
                    <a:spcBef>
                      <a:spcPts val="0"/>
                    </a:spcBef>
                    <a:spcAft>
                      <a:spcPts val="0"/>
                    </a:spcAft>
                    <a:defRPr/>
                  </a:pPr>
                  <a:endParaRPr lang="sl-SI" sz="1836" kern="0" dirty="0">
                    <a:solidFill>
                      <a:sysClr val="windowText" lastClr="000000"/>
                    </a:solidFill>
                    <a:latin typeface="+mn-lt"/>
                  </a:endParaRPr>
                </a:p>
              </p:txBody>
            </p:sp>
            <p:sp>
              <p:nvSpPr>
                <p:cNvPr id="97" name="Freeform 71">
                  <a:extLst>
                    <a:ext uri="{FF2B5EF4-FFF2-40B4-BE49-F238E27FC236}">
                      <a16:creationId xmlns:a16="http://schemas.microsoft.com/office/drawing/2014/main" id="{D140F7CE-89CD-414E-8760-000BF6033F03}"/>
                    </a:ext>
                  </a:extLst>
                </p:cNvPr>
                <p:cNvSpPr>
                  <a:spLocks/>
                </p:cNvSpPr>
                <p:nvPr/>
              </p:nvSpPr>
              <p:spPr bwMode="auto">
                <a:xfrm>
                  <a:off x="10918922" y="4677523"/>
                  <a:ext cx="63810" cy="31955"/>
                </a:xfrm>
                <a:custGeom>
                  <a:avLst/>
                  <a:gdLst>
                    <a:gd name="T0" fmla="*/ 25 w 49"/>
                    <a:gd name="T1" fmla="*/ 0 h 25"/>
                    <a:gd name="T2" fmla="*/ 0 w 49"/>
                    <a:gd name="T3" fmla="*/ 25 h 25"/>
                    <a:gd name="T4" fmla="*/ 49 w 49"/>
                    <a:gd name="T5" fmla="*/ 25 h 25"/>
                    <a:gd name="T6" fmla="*/ 25 w 49"/>
                    <a:gd name="T7" fmla="*/ 0 h 25"/>
                  </a:gdLst>
                  <a:ahLst/>
                  <a:cxnLst>
                    <a:cxn ang="0">
                      <a:pos x="T0" y="T1"/>
                    </a:cxn>
                    <a:cxn ang="0">
                      <a:pos x="T2" y="T3"/>
                    </a:cxn>
                    <a:cxn ang="0">
                      <a:pos x="T4" y="T5"/>
                    </a:cxn>
                    <a:cxn ang="0">
                      <a:pos x="T6" y="T7"/>
                    </a:cxn>
                  </a:cxnLst>
                  <a:rect l="0" t="0" r="r" b="b"/>
                  <a:pathLst>
                    <a:path w="49" h="25">
                      <a:moveTo>
                        <a:pt x="25" y="0"/>
                      </a:moveTo>
                      <a:cubicBezTo>
                        <a:pt x="11" y="0"/>
                        <a:pt x="0" y="11"/>
                        <a:pt x="0" y="25"/>
                      </a:cubicBezTo>
                      <a:cubicBezTo>
                        <a:pt x="49" y="25"/>
                        <a:pt x="49" y="25"/>
                        <a:pt x="49" y="25"/>
                      </a:cubicBezTo>
                      <a:cubicBezTo>
                        <a:pt x="49" y="11"/>
                        <a:pt x="38" y="0"/>
                        <a:pt x="25" y="0"/>
                      </a:cubicBezTo>
                      <a:close/>
                    </a:path>
                  </a:pathLst>
                </a:custGeom>
                <a:solidFill>
                  <a:srgbClr val="000000"/>
                </a:solidFill>
                <a:ln>
                  <a:noFill/>
                </a:ln>
                <a:extLst>
                  <a:ext uri="{91240B29-F687-4F45-9708-019B960494DF}">
                    <a14:hiddenLine xmlns:a14="http://schemas.microsoft.com/office/drawing/2010/main" w="9525">
                      <a:solidFill>
                        <a:srgbClr val="000000"/>
                      </a:solidFill>
                      <a:round/>
                      <a:headEnd/>
                      <a:tailEnd/>
                    </a14:hiddenLine>
                  </a:ext>
                </a:extLst>
              </p:spPr>
              <p:txBody>
                <a:bodyPr lIns="93247" tIns="46623" rIns="93247" bIns="46623"/>
                <a:lstStyle/>
                <a:p>
                  <a:pPr defTabSz="914224" eaLnBrk="1" fontAlgn="auto" hangingPunct="1">
                    <a:spcBef>
                      <a:spcPts val="0"/>
                    </a:spcBef>
                    <a:spcAft>
                      <a:spcPts val="0"/>
                    </a:spcAft>
                    <a:defRPr/>
                  </a:pPr>
                  <a:endParaRPr lang="sl-SI" sz="1836" kern="0" dirty="0">
                    <a:solidFill>
                      <a:sysClr val="windowText" lastClr="000000"/>
                    </a:solidFill>
                    <a:latin typeface="+mn-lt"/>
                  </a:endParaRPr>
                </a:p>
              </p:txBody>
            </p:sp>
            <p:sp>
              <p:nvSpPr>
                <p:cNvPr id="98" name="Freeform 72">
                  <a:extLst>
                    <a:ext uri="{FF2B5EF4-FFF2-40B4-BE49-F238E27FC236}">
                      <a16:creationId xmlns:a16="http://schemas.microsoft.com/office/drawing/2014/main" id="{379A80A4-2E0D-4549-8525-1DB710ECFE97}"/>
                    </a:ext>
                  </a:extLst>
                </p:cNvPr>
                <p:cNvSpPr>
                  <a:spLocks/>
                </p:cNvSpPr>
                <p:nvPr/>
              </p:nvSpPr>
              <p:spPr bwMode="auto">
                <a:xfrm>
                  <a:off x="10875053" y="4052406"/>
                  <a:ext cx="77769" cy="209704"/>
                </a:xfrm>
                <a:custGeom>
                  <a:avLst/>
                  <a:gdLst>
                    <a:gd name="T0" fmla="*/ 49 w 49"/>
                    <a:gd name="T1" fmla="*/ 28 h 132"/>
                    <a:gd name="T2" fmla="*/ 25 w 49"/>
                    <a:gd name="T3" fmla="*/ 0 h 132"/>
                    <a:gd name="T4" fmla="*/ 0 w 49"/>
                    <a:gd name="T5" fmla="*/ 25 h 132"/>
                    <a:gd name="T6" fmla="*/ 19 w 49"/>
                    <a:gd name="T7" fmla="*/ 121 h 132"/>
                    <a:gd name="T8" fmla="*/ 23 w 49"/>
                    <a:gd name="T9" fmla="*/ 132 h 132"/>
                    <a:gd name="T10" fmla="*/ 29 w 49"/>
                    <a:gd name="T11" fmla="*/ 121 h 132"/>
                    <a:gd name="T12" fmla="*/ 49 w 49"/>
                    <a:gd name="T13" fmla="*/ 28 h 132"/>
                  </a:gdLst>
                  <a:ahLst/>
                  <a:cxnLst>
                    <a:cxn ang="0">
                      <a:pos x="T0" y="T1"/>
                    </a:cxn>
                    <a:cxn ang="0">
                      <a:pos x="T2" y="T3"/>
                    </a:cxn>
                    <a:cxn ang="0">
                      <a:pos x="T4" y="T5"/>
                    </a:cxn>
                    <a:cxn ang="0">
                      <a:pos x="T6" y="T7"/>
                    </a:cxn>
                    <a:cxn ang="0">
                      <a:pos x="T8" y="T9"/>
                    </a:cxn>
                    <a:cxn ang="0">
                      <a:pos x="T10" y="T11"/>
                    </a:cxn>
                    <a:cxn ang="0">
                      <a:pos x="T12" y="T13"/>
                    </a:cxn>
                  </a:cxnLst>
                  <a:rect l="0" t="0" r="r" b="b"/>
                  <a:pathLst>
                    <a:path w="49" h="132">
                      <a:moveTo>
                        <a:pt x="49" y="28"/>
                      </a:moveTo>
                      <a:lnTo>
                        <a:pt x="25" y="0"/>
                      </a:lnTo>
                      <a:lnTo>
                        <a:pt x="0" y="25"/>
                      </a:lnTo>
                      <a:lnTo>
                        <a:pt x="19" y="121"/>
                      </a:lnTo>
                      <a:lnTo>
                        <a:pt x="23" y="132"/>
                      </a:lnTo>
                      <a:lnTo>
                        <a:pt x="29" y="121"/>
                      </a:lnTo>
                      <a:lnTo>
                        <a:pt x="49" y="28"/>
                      </a:lnTo>
                      <a:close/>
                    </a:path>
                  </a:pathLst>
                </a:custGeom>
                <a:solidFill>
                  <a:srgbClr val="D2D2D2"/>
                </a:solidFill>
                <a:ln>
                  <a:noFill/>
                </a:ln>
                <a:extLst>
                  <a:ext uri="{91240B29-F687-4F45-9708-019B960494DF}">
                    <a14:hiddenLine xmlns:a14="http://schemas.microsoft.com/office/drawing/2010/main" w="9525">
                      <a:solidFill>
                        <a:srgbClr val="000000"/>
                      </a:solidFill>
                      <a:round/>
                      <a:headEnd/>
                      <a:tailEnd/>
                    </a14:hiddenLine>
                  </a:ext>
                </a:extLst>
              </p:spPr>
              <p:txBody>
                <a:bodyPr lIns="93247" tIns="46623" rIns="93247" bIns="46623"/>
                <a:lstStyle/>
                <a:p>
                  <a:pPr defTabSz="914224" eaLnBrk="1" fontAlgn="auto" hangingPunct="1">
                    <a:spcBef>
                      <a:spcPts val="0"/>
                    </a:spcBef>
                    <a:spcAft>
                      <a:spcPts val="0"/>
                    </a:spcAft>
                    <a:defRPr/>
                  </a:pPr>
                  <a:endParaRPr lang="sl-SI" sz="1836" kern="0" dirty="0">
                    <a:solidFill>
                      <a:sysClr val="windowText" lastClr="000000"/>
                    </a:solidFill>
                    <a:latin typeface="+mn-lt"/>
                  </a:endParaRPr>
                </a:p>
              </p:txBody>
            </p:sp>
            <p:sp>
              <p:nvSpPr>
                <p:cNvPr id="99" name="Freeform 73">
                  <a:extLst>
                    <a:ext uri="{FF2B5EF4-FFF2-40B4-BE49-F238E27FC236}">
                      <a16:creationId xmlns:a16="http://schemas.microsoft.com/office/drawing/2014/main" id="{0C7BFAB4-0FCC-467D-812F-ECF3E37FBDDA}"/>
                    </a:ext>
                  </a:extLst>
                </p:cNvPr>
                <p:cNvSpPr>
                  <a:spLocks/>
                </p:cNvSpPr>
                <p:nvPr/>
              </p:nvSpPr>
              <p:spPr bwMode="auto">
                <a:xfrm>
                  <a:off x="10867077" y="3910607"/>
                  <a:ext cx="99703" cy="121827"/>
                </a:xfrm>
                <a:custGeom>
                  <a:avLst/>
                  <a:gdLst>
                    <a:gd name="T0" fmla="*/ 68 w 77"/>
                    <a:gd name="T1" fmla="*/ 59 h 97"/>
                    <a:gd name="T2" fmla="*/ 28 w 77"/>
                    <a:gd name="T3" fmla="*/ 90 h 97"/>
                    <a:gd name="T4" fmla="*/ 8 w 77"/>
                    <a:gd name="T5" fmla="*/ 39 h 97"/>
                    <a:gd name="T6" fmla="*/ 57 w 77"/>
                    <a:gd name="T7" fmla="*/ 6 h 97"/>
                    <a:gd name="T8" fmla="*/ 68 w 77"/>
                    <a:gd name="T9" fmla="*/ 59 h 97"/>
                  </a:gdLst>
                  <a:ahLst/>
                  <a:cxnLst>
                    <a:cxn ang="0">
                      <a:pos x="T0" y="T1"/>
                    </a:cxn>
                    <a:cxn ang="0">
                      <a:pos x="T2" y="T3"/>
                    </a:cxn>
                    <a:cxn ang="0">
                      <a:pos x="T4" y="T5"/>
                    </a:cxn>
                    <a:cxn ang="0">
                      <a:pos x="T6" y="T7"/>
                    </a:cxn>
                    <a:cxn ang="0">
                      <a:pos x="T8" y="T9"/>
                    </a:cxn>
                  </a:cxnLst>
                  <a:rect l="0" t="0" r="r" b="b"/>
                  <a:pathLst>
                    <a:path w="77" h="97">
                      <a:moveTo>
                        <a:pt x="68" y="59"/>
                      </a:moveTo>
                      <a:cubicBezTo>
                        <a:pt x="54" y="97"/>
                        <a:pt x="46" y="96"/>
                        <a:pt x="28" y="90"/>
                      </a:cubicBezTo>
                      <a:cubicBezTo>
                        <a:pt x="9" y="84"/>
                        <a:pt x="0" y="61"/>
                        <a:pt x="8" y="39"/>
                      </a:cubicBezTo>
                      <a:cubicBezTo>
                        <a:pt x="15" y="17"/>
                        <a:pt x="39" y="0"/>
                        <a:pt x="57" y="6"/>
                      </a:cubicBezTo>
                      <a:cubicBezTo>
                        <a:pt x="76" y="12"/>
                        <a:pt x="77" y="37"/>
                        <a:pt x="68" y="59"/>
                      </a:cubicBezTo>
                      <a:close/>
                    </a:path>
                  </a:pathLst>
                </a:custGeom>
                <a:solidFill>
                  <a:srgbClr val="505050"/>
                </a:solidFill>
                <a:ln>
                  <a:noFill/>
                </a:ln>
                <a:extLst>
                  <a:ext uri="{91240B29-F687-4F45-9708-019B960494DF}">
                    <a14:hiddenLine xmlns:a14="http://schemas.microsoft.com/office/drawing/2010/main" w="9525">
                      <a:solidFill>
                        <a:srgbClr val="000000"/>
                      </a:solidFill>
                      <a:round/>
                      <a:headEnd/>
                      <a:tailEnd/>
                    </a14:hiddenLine>
                  </a:ext>
                </a:extLst>
              </p:spPr>
              <p:txBody>
                <a:bodyPr lIns="93247" tIns="46623" rIns="93247" bIns="46623"/>
                <a:lstStyle/>
                <a:p>
                  <a:pPr defTabSz="914224" eaLnBrk="1" fontAlgn="auto" hangingPunct="1">
                    <a:spcBef>
                      <a:spcPts val="0"/>
                    </a:spcBef>
                    <a:spcAft>
                      <a:spcPts val="0"/>
                    </a:spcAft>
                    <a:defRPr/>
                  </a:pPr>
                  <a:endParaRPr lang="sl-SI" sz="1836" kern="0" dirty="0">
                    <a:solidFill>
                      <a:sysClr val="windowText" lastClr="000000"/>
                    </a:solidFill>
                    <a:latin typeface="+mn-lt"/>
                  </a:endParaRPr>
                </a:p>
              </p:txBody>
            </p:sp>
            <p:sp>
              <p:nvSpPr>
                <p:cNvPr id="100" name="Freeform 74">
                  <a:extLst>
                    <a:ext uri="{FF2B5EF4-FFF2-40B4-BE49-F238E27FC236}">
                      <a16:creationId xmlns:a16="http://schemas.microsoft.com/office/drawing/2014/main" id="{91DF1FFD-B703-44B2-B16C-0D63F2C7C120}"/>
                    </a:ext>
                  </a:extLst>
                </p:cNvPr>
                <p:cNvSpPr>
                  <a:spLocks/>
                </p:cNvSpPr>
                <p:nvPr/>
              </p:nvSpPr>
              <p:spPr bwMode="auto">
                <a:xfrm>
                  <a:off x="10851124" y="3904615"/>
                  <a:ext cx="109674" cy="135808"/>
                </a:xfrm>
                <a:custGeom>
                  <a:avLst/>
                  <a:gdLst>
                    <a:gd name="T0" fmla="*/ 74 w 86"/>
                    <a:gd name="T1" fmla="*/ 22 h 106"/>
                    <a:gd name="T2" fmla="*/ 62 w 86"/>
                    <a:gd name="T3" fmla="*/ 90 h 106"/>
                    <a:gd name="T4" fmla="*/ 25 w 86"/>
                    <a:gd name="T5" fmla="*/ 87 h 106"/>
                    <a:gd name="T6" fmla="*/ 25 w 86"/>
                    <a:gd name="T7" fmla="*/ 8 h 106"/>
                    <a:gd name="T8" fmla="*/ 74 w 86"/>
                    <a:gd name="T9" fmla="*/ 22 h 106"/>
                  </a:gdLst>
                  <a:ahLst/>
                  <a:cxnLst>
                    <a:cxn ang="0">
                      <a:pos x="T0" y="T1"/>
                    </a:cxn>
                    <a:cxn ang="0">
                      <a:pos x="T2" y="T3"/>
                    </a:cxn>
                    <a:cxn ang="0">
                      <a:pos x="T4" y="T5"/>
                    </a:cxn>
                    <a:cxn ang="0">
                      <a:pos x="T6" y="T7"/>
                    </a:cxn>
                    <a:cxn ang="0">
                      <a:pos x="T8" y="T9"/>
                    </a:cxn>
                  </a:cxnLst>
                  <a:rect l="0" t="0" r="r" b="b"/>
                  <a:pathLst>
                    <a:path w="86" h="106">
                      <a:moveTo>
                        <a:pt x="74" y="22"/>
                      </a:moveTo>
                      <a:cubicBezTo>
                        <a:pt x="86" y="41"/>
                        <a:pt x="77" y="81"/>
                        <a:pt x="62" y="90"/>
                      </a:cubicBezTo>
                      <a:cubicBezTo>
                        <a:pt x="48" y="98"/>
                        <a:pt x="36" y="106"/>
                        <a:pt x="25" y="87"/>
                      </a:cubicBezTo>
                      <a:cubicBezTo>
                        <a:pt x="14" y="68"/>
                        <a:pt x="0" y="19"/>
                        <a:pt x="25" y="8"/>
                      </a:cubicBezTo>
                      <a:cubicBezTo>
                        <a:pt x="40" y="0"/>
                        <a:pt x="63" y="3"/>
                        <a:pt x="74" y="22"/>
                      </a:cubicBezTo>
                      <a:close/>
                    </a:path>
                  </a:pathLst>
                </a:custGeom>
                <a:solidFill>
                  <a:srgbClr val="505050"/>
                </a:solidFill>
                <a:ln>
                  <a:noFill/>
                </a:ln>
                <a:extLst>
                  <a:ext uri="{91240B29-F687-4F45-9708-019B960494DF}">
                    <a14:hiddenLine xmlns:a14="http://schemas.microsoft.com/office/drawing/2010/main" w="9525">
                      <a:solidFill>
                        <a:srgbClr val="000000"/>
                      </a:solidFill>
                      <a:round/>
                      <a:headEnd/>
                      <a:tailEnd/>
                    </a14:hiddenLine>
                  </a:ext>
                </a:extLst>
              </p:spPr>
              <p:txBody>
                <a:bodyPr lIns="93247" tIns="46623" rIns="93247" bIns="46623"/>
                <a:lstStyle/>
                <a:p>
                  <a:pPr defTabSz="914224" eaLnBrk="1" fontAlgn="auto" hangingPunct="1">
                    <a:spcBef>
                      <a:spcPts val="0"/>
                    </a:spcBef>
                    <a:spcAft>
                      <a:spcPts val="0"/>
                    </a:spcAft>
                    <a:defRPr/>
                  </a:pPr>
                  <a:endParaRPr lang="sl-SI" sz="1836" kern="0" dirty="0">
                    <a:solidFill>
                      <a:sysClr val="windowText" lastClr="000000"/>
                    </a:solidFill>
                    <a:latin typeface="+mn-lt"/>
                  </a:endParaRPr>
                </a:p>
              </p:txBody>
            </p:sp>
            <p:sp>
              <p:nvSpPr>
                <p:cNvPr id="101" name="Freeform 75">
                  <a:extLst>
                    <a:ext uri="{FF2B5EF4-FFF2-40B4-BE49-F238E27FC236}">
                      <a16:creationId xmlns:a16="http://schemas.microsoft.com/office/drawing/2014/main" id="{566993B7-D98D-4338-B576-F430DB509577}"/>
                    </a:ext>
                  </a:extLst>
                </p:cNvPr>
                <p:cNvSpPr>
                  <a:spLocks/>
                </p:cNvSpPr>
                <p:nvPr/>
              </p:nvSpPr>
              <p:spPr bwMode="auto">
                <a:xfrm>
                  <a:off x="10889012" y="4004474"/>
                  <a:ext cx="47857" cy="59915"/>
                </a:xfrm>
                <a:custGeom>
                  <a:avLst/>
                  <a:gdLst>
                    <a:gd name="T0" fmla="*/ 31 w 31"/>
                    <a:gd name="T1" fmla="*/ 25 h 38"/>
                    <a:gd name="T2" fmla="*/ 15 w 31"/>
                    <a:gd name="T3" fmla="*/ 38 h 38"/>
                    <a:gd name="T4" fmla="*/ 0 w 31"/>
                    <a:gd name="T5" fmla="*/ 25 h 38"/>
                    <a:gd name="T6" fmla="*/ 0 w 31"/>
                    <a:gd name="T7" fmla="*/ 0 h 38"/>
                    <a:gd name="T8" fmla="*/ 31 w 31"/>
                    <a:gd name="T9" fmla="*/ 0 h 38"/>
                    <a:gd name="T10" fmla="*/ 31 w 31"/>
                    <a:gd name="T11" fmla="*/ 25 h 38"/>
                  </a:gdLst>
                  <a:ahLst/>
                  <a:cxnLst>
                    <a:cxn ang="0">
                      <a:pos x="T0" y="T1"/>
                    </a:cxn>
                    <a:cxn ang="0">
                      <a:pos x="T2" y="T3"/>
                    </a:cxn>
                    <a:cxn ang="0">
                      <a:pos x="T4" y="T5"/>
                    </a:cxn>
                    <a:cxn ang="0">
                      <a:pos x="T6" y="T7"/>
                    </a:cxn>
                    <a:cxn ang="0">
                      <a:pos x="T8" y="T9"/>
                    </a:cxn>
                    <a:cxn ang="0">
                      <a:pos x="T10" y="T11"/>
                    </a:cxn>
                  </a:cxnLst>
                  <a:rect l="0" t="0" r="r" b="b"/>
                  <a:pathLst>
                    <a:path w="31" h="38">
                      <a:moveTo>
                        <a:pt x="31" y="25"/>
                      </a:moveTo>
                      <a:lnTo>
                        <a:pt x="15" y="38"/>
                      </a:lnTo>
                      <a:lnTo>
                        <a:pt x="0" y="25"/>
                      </a:lnTo>
                      <a:lnTo>
                        <a:pt x="0" y="0"/>
                      </a:lnTo>
                      <a:lnTo>
                        <a:pt x="31" y="0"/>
                      </a:lnTo>
                      <a:lnTo>
                        <a:pt x="31" y="25"/>
                      </a:lnTo>
                      <a:close/>
                    </a:path>
                  </a:pathLst>
                </a:custGeom>
                <a:solidFill>
                  <a:srgbClr val="FFB900"/>
                </a:solidFill>
                <a:ln>
                  <a:noFill/>
                </a:ln>
                <a:extLst>
                  <a:ext uri="{91240B29-F687-4F45-9708-019B960494DF}">
                    <a14:hiddenLine xmlns:a14="http://schemas.microsoft.com/office/drawing/2010/main" w="9525">
                      <a:solidFill>
                        <a:srgbClr val="000000"/>
                      </a:solidFill>
                      <a:round/>
                      <a:headEnd/>
                      <a:tailEnd/>
                    </a14:hiddenLine>
                  </a:ext>
                </a:extLst>
              </p:spPr>
              <p:txBody>
                <a:bodyPr lIns="93247" tIns="46623" rIns="93247" bIns="46623"/>
                <a:lstStyle/>
                <a:p>
                  <a:pPr defTabSz="914224" eaLnBrk="1" fontAlgn="auto" hangingPunct="1">
                    <a:spcBef>
                      <a:spcPts val="0"/>
                    </a:spcBef>
                    <a:spcAft>
                      <a:spcPts val="0"/>
                    </a:spcAft>
                    <a:defRPr/>
                  </a:pPr>
                  <a:endParaRPr lang="sl-SI" sz="1836" kern="0" dirty="0">
                    <a:solidFill>
                      <a:sysClr val="windowText" lastClr="000000"/>
                    </a:solidFill>
                    <a:latin typeface="+mn-lt"/>
                  </a:endParaRPr>
                </a:p>
              </p:txBody>
            </p:sp>
            <p:sp>
              <p:nvSpPr>
                <p:cNvPr id="102" name="Freeform 76">
                  <a:extLst>
                    <a:ext uri="{FF2B5EF4-FFF2-40B4-BE49-F238E27FC236}">
                      <a16:creationId xmlns:a16="http://schemas.microsoft.com/office/drawing/2014/main" id="{C1F02AA0-F7BB-4C66-A6FB-ECFD98763A5B}"/>
                    </a:ext>
                  </a:extLst>
                </p:cNvPr>
                <p:cNvSpPr>
                  <a:spLocks/>
                </p:cNvSpPr>
                <p:nvPr/>
              </p:nvSpPr>
              <p:spPr bwMode="auto">
                <a:xfrm>
                  <a:off x="10769369" y="4058398"/>
                  <a:ext cx="105684" cy="277607"/>
                </a:xfrm>
                <a:custGeom>
                  <a:avLst/>
                  <a:gdLst>
                    <a:gd name="T0" fmla="*/ 84 w 84"/>
                    <a:gd name="T1" fmla="*/ 9 h 218"/>
                    <a:gd name="T2" fmla="*/ 51 w 84"/>
                    <a:gd name="T3" fmla="*/ 0 h 218"/>
                    <a:gd name="T4" fmla="*/ 0 w 84"/>
                    <a:gd name="T5" fmla="*/ 218 h 218"/>
                    <a:gd name="T6" fmla="*/ 34 w 84"/>
                    <a:gd name="T7" fmla="*/ 218 h 218"/>
                    <a:gd name="T8" fmla="*/ 84 w 84"/>
                    <a:gd name="T9" fmla="*/ 9 h 218"/>
                  </a:gdLst>
                  <a:ahLst/>
                  <a:cxnLst>
                    <a:cxn ang="0">
                      <a:pos x="T0" y="T1"/>
                    </a:cxn>
                    <a:cxn ang="0">
                      <a:pos x="T2" y="T3"/>
                    </a:cxn>
                    <a:cxn ang="0">
                      <a:pos x="T4" y="T5"/>
                    </a:cxn>
                    <a:cxn ang="0">
                      <a:pos x="T6" y="T7"/>
                    </a:cxn>
                    <a:cxn ang="0">
                      <a:pos x="T8" y="T9"/>
                    </a:cxn>
                  </a:cxnLst>
                  <a:rect l="0" t="0" r="r" b="b"/>
                  <a:pathLst>
                    <a:path w="84" h="218">
                      <a:moveTo>
                        <a:pt x="84" y="9"/>
                      </a:moveTo>
                      <a:cubicBezTo>
                        <a:pt x="73" y="6"/>
                        <a:pt x="62" y="3"/>
                        <a:pt x="51" y="0"/>
                      </a:cubicBezTo>
                      <a:cubicBezTo>
                        <a:pt x="18" y="71"/>
                        <a:pt x="7" y="141"/>
                        <a:pt x="0" y="218"/>
                      </a:cubicBezTo>
                      <a:cubicBezTo>
                        <a:pt x="34" y="218"/>
                        <a:pt x="34" y="218"/>
                        <a:pt x="34" y="218"/>
                      </a:cubicBezTo>
                      <a:cubicBezTo>
                        <a:pt x="42" y="144"/>
                        <a:pt x="53" y="77"/>
                        <a:pt x="84" y="9"/>
                      </a:cubicBezTo>
                      <a:close/>
                    </a:path>
                  </a:pathLst>
                </a:custGeom>
                <a:solidFill>
                  <a:srgbClr val="505050"/>
                </a:solidFill>
                <a:ln>
                  <a:noFill/>
                </a:ln>
                <a:extLst>
                  <a:ext uri="{91240B29-F687-4F45-9708-019B960494DF}">
                    <a14:hiddenLine xmlns:a14="http://schemas.microsoft.com/office/drawing/2010/main" w="9525">
                      <a:solidFill>
                        <a:srgbClr val="000000"/>
                      </a:solidFill>
                      <a:round/>
                      <a:headEnd/>
                      <a:tailEnd/>
                    </a14:hiddenLine>
                  </a:ext>
                </a:extLst>
              </p:spPr>
              <p:txBody>
                <a:bodyPr lIns="93247" tIns="46623" rIns="93247" bIns="46623"/>
                <a:lstStyle/>
                <a:p>
                  <a:pPr defTabSz="914224" eaLnBrk="1" fontAlgn="auto" hangingPunct="1">
                    <a:spcBef>
                      <a:spcPts val="0"/>
                    </a:spcBef>
                    <a:spcAft>
                      <a:spcPts val="0"/>
                    </a:spcAft>
                    <a:defRPr/>
                  </a:pPr>
                  <a:endParaRPr lang="sl-SI" sz="1836" kern="0" dirty="0">
                    <a:solidFill>
                      <a:sysClr val="windowText" lastClr="000000"/>
                    </a:solidFill>
                    <a:latin typeface="+mn-lt"/>
                  </a:endParaRPr>
                </a:p>
              </p:txBody>
            </p:sp>
            <p:sp>
              <p:nvSpPr>
                <p:cNvPr id="103" name="Freeform 77">
                  <a:extLst>
                    <a:ext uri="{FF2B5EF4-FFF2-40B4-BE49-F238E27FC236}">
                      <a16:creationId xmlns:a16="http://schemas.microsoft.com/office/drawing/2014/main" id="{0AFFD466-8734-4C39-93AB-01946D5CB947}"/>
                    </a:ext>
                  </a:extLst>
                </p:cNvPr>
                <p:cNvSpPr>
                  <a:spLocks/>
                </p:cNvSpPr>
                <p:nvPr/>
              </p:nvSpPr>
              <p:spPr bwMode="auto">
                <a:xfrm>
                  <a:off x="10950827" y="4058398"/>
                  <a:ext cx="107679" cy="277607"/>
                </a:xfrm>
                <a:custGeom>
                  <a:avLst/>
                  <a:gdLst>
                    <a:gd name="T0" fmla="*/ 0 w 85"/>
                    <a:gd name="T1" fmla="*/ 9 h 218"/>
                    <a:gd name="T2" fmla="*/ 34 w 85"/>
                    <a:gd name="T3" fmla="*/ 0 h 218"/>
                    <a:gd name="T4" fmla="*/ 85 w 85"/>
                    <a:gd name="T5" fmla="*/ 218 h 218"/>
                    <a:gd name="T6" fmla="*/ 50 w 85"/>
                    <a:gd name="T7" fmla="*/ 218 h 218"/>
                    <a:gd name="T8" fmla="*/ 0 w 85"/>
                    <a:gd name="T9" fmla="*/ 9 h 218"/>
                  </a:gdLst>
                  <a:ahLst/>
                  <a:cxnLst>
                    <a:cxn ang="0">
                      <a:pos x="T0" y="T1"/>
                    </a:cxn>
                    <a:cxn ang="0">
                      <a:pos x="T2" y="T3"/>
                    </a:cxn>
                    <a:cxn ang="0">
                      <a:pos x="T4" y="T5"/>
                    </a:cxn>
                    <a:cxn ang="0">
                      <a:pos x="T6" y="T7"/>
                    </a:cxn>
                    <a:cxn ang="0">
                      <a:pos x="T8" y="T9"/>
                    </a:cxn>
                  </a:cxnLst>
                  <a:rect l="0" t="0" r="r" b="b"/>
                  <a:pathLst>
                    <a:path w="85" h="218">
                      <a:moveTo>
                        <a:pt x="0" y="9"/>
                      </a:moveTo>
                      <a:cubicBezTo>
                        <a:pt x="12" y="6"/>
                        <a:pt x="23" y="3"/>
                        <a:pt x="34" y="0"/>
                      </a:cubicBezTo>
                      <a:cubicBezTo>
                        <a:pt x="67" y="71"/>
                        <a:pt x="77" y="141"/>
                        <a:pt x="85" y="218"/>
                      </a:cubicBezTo>
                      <a:cubicBezTo>
                        <a:pt x="50" y="218"/>
                        <a:pt x="50" y="218"/>
                        <a:pt x="50" y="218"/>
                      </a:cubicBezTo>
                      <a:cubicBezTo>
                        <a:pt x="42" y="144"/>
                        <a:pt x="32" y="77"/>
                        <a:pt x="0" y="9"/>
                      </a:cubicBezTo>
                      <a:close/>
                    </a:path>
                  </a:pathLst>
                </a:custGeom>
                <a:solidFill>
                  <a:srgbClr val="505050"/>
                </a:solidFill>
                <a:ln>
                  <a:noFill/>
                </a:ln>
                <a:extLst>
                  <a:ext uri="{91240B29-F687-4F45-9708-019B960494DF}">
                    <a14:hiddenLine xmlns:a14="http://schemas.microsoft.com/office/drawing/2010/main" w="9525">
                      <a:solidFill>
                        <a:srgbClr val="000000"/>
                      </a:solidFill>
                      <a:round/>
                      <a:headEnd/>
                      <a:tailEnd/>
                    </a14:hiddenLine>
                  </a:ext>
                </a:extLst>
              </p:spPr>
              <p:txBody>
                <a:bodyPr lIns="93247" tIns="46623" rIns="93247" bIns="46623"/>
                <a:lstStyle/>
                <a:p>
                  <a:pPr defTabSz="914224" eaLnBrk="1" fontAlgn="auto" hangingPunct="1">
                    <a:spcBef>
                      <a:spcPts val="0"/>
                    </a:spcBef>
                    <a:spcAft>
                      <a:spcPts val="0"/>
                    </a:spcAft>
                    <a:defRPr/>
                  </a:pPr>
                  <a:endParaRPr lang="sl-SI" sz="1836" kern="0" dirty="0">
                    <a:solidFill>
                      <a:sysClr val="windowText" lastClr="000000"/>
                    </a:solidFill>
                    <a:latin typeface="+mn-lt"/>
                  </a:endParaRPr>
                </a:p>
              </p:txBody>
            </p:sp>
            <p:sp>
              <p:nvSpPr>
                <p:cNvPr id="104" name="Freeform 78">
                  <a:extLst>
                    <a:ext uri="{FF2B5EF4-FFF2-40B4-BE49-F238E27FC236}">
                      <a16:creationId xmlns:a16="http://schemas.microsoft.com/office/drawing/2014/main" id="{20E6B5FC-553C-41D4-B1AE-B42FBD0473DB}"/>
                    </a:ext>
                  </a:extLst>
                </p:cNvPr>
                <p:cNvSpPr>
                  <a:spLocks/>
                </p:cNvSpPr>
                <p:nvPr/>
              </p:nvSpPr>
              <p:spPr bwMode="auto">
                <a:xfrm>
                  <a:off x="10773357" y="4336005"/>
                  <a:ext cx="33898" cy="35949"/>
                </a:xfrm>
                <a:custGeom>
                  <a:avLst/>
                  <a:gdLst>
                    <a:gd name="T0" fmla="*/ 0 w 26"/>
                    <a:gd name="T1" fmla="*/ 0 h 28"/>
                    <a:gd name="T2" fmla="*/ 0 w 26"/>
                    <a:gd name="T3" fmla="*/ 16 h 28"/>
                    <a:gd name="T4" fmla="*/ 13 w 26"/>
                    <a:gd name="T5" fmla="*/ 28 h 28"/>
                    <a:gd name="T6" fmla="*/ 26 w 26"/>
                    <a:gd name="T7" fmla="*/ 16 h 28"/>
                    <a:gd name="T8" fmla="*/ 26 w 26"/>
                    <a:gd name="T9" fmla="*/ 0 h 28"/>
                    <a:gd name="T10" fmla="*/ 0 w 26"/>
                    <a:gd name="T11" fmla="*/ 0 h 28"/>
                  </a:gdLst>
                  <a:ahLst/>
                  <a:cxnLst>
                    <a:cxn ang="0">
                      <a:pos x="T0" y="T1"/>
                    </a:cxn>
                    <a:cxn ang="0">
                      <a:pos x="T2" y="T3"/>
                    </a:cxn>
                    <a:cxn ang="0">
                      <a:pos x="T4" y="T5"/>
                    </a:cxn>
                    <a:cxn ang="0">
                      <a:pos x="T6" y="T7"/>
                    </a:cxn>
                    <a:cxn ang="0">
                      <a:pos x="T8" y="T9"/>
                    </a:cxn>
                    <a:cxn ang="0">
                      <a:pos x="T10" y="T11"/>
                    </a:cxn>
                  </a:cxnLst>
                  <a:rect l="0" t="0" r="r" b="b"/>
                  <a:pathLst>
                    <a:path w="26" h="28">
                      <a:moveTo>
                        <a:pt x="0" y="0"/>
                      </a:moveTo>
                      <a:cubicBezTo>
                        <a:pt x="0" y="16"/>
                        <a:pt x="0" y="16"/>
                        <a:pt x="0" y="16"/>
                      </a:cubicBezTo>
                      <a:cubicBezTo>
                        <a:pt x="0" y="23"/>
                        <a:pt x="6" y="28"/>
                        <a:pt x="13" y="28"/>
                      </a:cubicBezTo>
                      <a:cubicBezTo>
                        <a:pt x="20" y="28"/>
                        <a:pt x="26" y="23"/>
                        <a:pt x="26" y="16"/>
                      </a:cubicBezTo>
                      <a:cubicBezTo>
                        <a:pt x="26" y="0"/>
                        <a:pt x="26" y="0"/>
                        <a:pt x="26" y="0"/>
                      </a:cubicBezTo>
                      <a:lnTo>
                        <a:pt x="0" y="0"/>
                      </a:lnTo>
                      <a:close/>
                    </a:path>
                  </a:pathLst>
                </a:custGeom>
                <a:solidFill>
                  <a:srgbClr val="FFB900"/>
                </a:solidFill>
                <a:ln>
                  <a:noFill/>
                </a:ln>
                <a:extLst>
                  <a:ext uri="{91240B29-F687-4F45-9708-019B960494DF}">
                    <a14:hiddenLine xmlns:a14="http://schemas.microsoft.com/office/drawing/2010/main" w="9525">
                      <a:solidFill>
                        <a:srgbClr val="000000"/>
                      </a:solidFill>
                      <a:round/>
                      <a:headEnd/>
                      <a:tailEnd/>
                    </a14:hiddenLine>
                  </a:ext>
                </a:extLst>
              </p:spPr>
              <p:txBody>
                <a:bodyPr lIns="93247" tIns="46623" rIns="93247" bIns="46623"/>
                <a:lstStyle/>
                <a:p>
                  <a:pPr defTabSz="914224" eaLnBrk="1" fontAlgn="auto" hangingPunct="1">
                    <a:spcBef>
                      <a:spcPts val="0"/>
                    </a:spcBef>
                    <a:spcAft>
                      <a:spcPts val="0"/>
                    </a:spcAft>
                    <a:defRPr/>
                  </a:pPr>
                  <a:endParaRPr lang="sl-SI" sz="1836" kern="0" dirty="0">
                    <a:solidFill>
                      <a:sysClr val="windowText" lastClr="000000"/>
                    </a:solidFill>
                    <a:latin typeface="+mn-lt"/>
                  </a:endParaRPr>
                </a:p>
              </p:txBody>
            </p:sp>
            <p:sp>
              <p:nvSpPr>
                <p:cNvPr id="105" name="Freeform 79">
                  <a:extLst>
                    <a:ext uri="{FF2B5EF4-FFF2-40B4-BE49-F238E27FC236}">
                      <a16:creationId xmlns:a16="http://schemas.microsoft.com/office/drawing/2014/main" id="{FEA83366-C176-4910-870C-79FC302DA71F}"/>
                    </a:ext>
                  </a:extLst>
                </p:cNvPr>
                <p:cNvSpPr>
                  <a:spLocks/>
                </p:cNvSpPr>
                <p:nvPr/>
              </p:nvSpPr>
              <p:spPr bwMode="auto">
                <a:xfrm>
                  <a:off x="11020619" y="4336005"/>
                  <a:ext cx="31905" cy="35949"/>
                </a:xfrm>
                <a:custGeom>
                  <a:avLst/>
                  <a:gdLst>
                    <a:gd name="T0" fmla="*/ 0 w 25"/>
                    <a:gd name="T1" fmla="*/ 0 h 28"/>
                    <a:gd name="T2" fmla="*/ 0 w 25"/>
                    <a:gd name="T3" fmla="*/ 16 h 28"/>
                    <a:gd name="T4" fmla="*/ 12 w 25"/>
                    <a:gd name="T5" fmla="*/ 28 h 28"/>
                    <a:gd name="T6" fmla="*/ 25 w 25"/>
                    <a:gd name="T7" fmla="*/ 16 h 28"/>
                    <a:gd name="T8" fmla="*/ 25 w 25"/>
                    <a:gd name="T9" fmla="*/ 0 h 28"/>
                    <a:gd name="T10" fmla="*/ 0 w 25"/>
                    <a:gd name="T11" fmla="*/ 0 h 28"/>
                  </a:gdLst>
                  <a:ahLst/>
                  <a:cxnLst>
                    <a:cxn ang="0">
                      <a:pos x="T0" y="T1"/>
                    </a:cxn>
                    <a:cxn ang="0">
                      <a:pos x="T2" y="T3"/>
                    </a:cxn>
                    <a:cxn ang="0">
                      <a:pos x="T4" y="T5"/>
                    </a:cxn>
                    <a:cxn ang="0">
                      <a:pos x="T6" y="T7"/>
                    </a:cxn>
                    <a:cxn ang="0">
                      <a:pos x="T8" y="T9"/>
                    </a:cxn>
                    <a:cxn ang="0">
                      <a:pos x="T10" y="T11"/>
                    </a:cxn>
                  </a:cxnLst>
                  <a:rect l="0" t="0" r="r" b="b"/>
                  <a:pathLst>
                    <a:path w="25" h="28">
                      <a:moveTo>
                        <a:pt x="0" y="0"/>
                      </a:moveTo>
                      <a:cubicBezTo>
                        <a:pt x="0" y="16"/>
                        <a:pt x="0" y="16"/>
                        <a:pt x="0" y="16"/>
                      </a:cubicBezTo>
                      <a:cubicBezTo>
                        <a:pt x="0" y="23"/>
                        <a:pt x="5" y="28"/>
                        <a:pt x="12" y="28"/>
                      </a:cubicBezTo>
                      <a:cubicBezTo>
                        <a:pt x="19" y="28"/>
                        <a:pt x="25" y="23"/>
                        <a:pt x="25" y="16"/>
                      </a:cubicBezTo>
                      <a:cubicBezTo>
                        <a:pt x="25" y="0"/>
                        <a:pt x="25" y="0"/>
                        <a:pt x="25" y="0"/>
                      </a:cubicBezTo>
                      <a:lnTo>
                        <a:pt x="0" y="0"/>
                      </a:lnTo>
                      <a:close/>
                    </a:path>
                  </a:pathLst>
                </a:custGeom>
                <a:solidFill>
                  <a:srgbClr val="FFB900"/>
                </a:solidFill>
                <a:ln>
                  <a:noFill/>
                </a:ln>
                <a:extLst>
                  <a:ext uri="{91240B29-F687-4F45-9708-019B960494DF}">
                    <a14:hiddenLine xmlns:a14="http://schemas.microsoft.com/office/drawing/2010/main" w="9525">
                      <a:solidFill>
                        <a:srgbClr val="000000"/>
                      </a:solidFill>
                      <a:round/>
                      <a:headEnd/>
                      <a:tailEnd/>
                    </a14:hiddenLine>
                  </a:ext>
                </a:extLst>
              </p:spPr>
              <p:txBody>
                <a:bodyPr lIns="93247" tIns="46623" rIns="93247" bIns="46623"/>
                <a:lstStyle/>
                <a:p>
                  <a:pPr defTabSz="914224" eaLnBrk="1" fontAlgn="auto" hangingPunct="1">
                    <a:spcBef>
                      <a:spcPts val="0"/>
                    </a:spcBef>
                    <a:spcAft>
                      <a:spcPts val="0"/>
                    </a:spcAft>
                    <a:defRPr/>
                  </a:pPr>
                  <a:endParaRPr lang="sl-SI" sz="1836" kern="0" dirty="0">
                    <a:solidFill>
                      <a:sysClr val="windowText" lastClr="000000"/>
                    </a:solidFill>
                    <a:latin typeface="+mn-lt"/>
                  </a:endParaRPr>
                </a:p>
              </p:txBody>
            </p:sp>
            <p:sp>
              <p:nvSpPr>
                <p:cNvPr id="106" name="Freeform 80">
                  <a:extLst>
                    <a:ext uri="{FF2B5EF4-FFF2-40B4-BE49-F238E27FC236}">
                      <a16:creationId xmlns:a16="http://schemas.microsoft.com/office/drawing/2014/main" id="{4A0E2FD0-3E1F-4E98-99E9-879008B1C344}"/>
                    </a:ext>
                  </a:extLst>
                </p:cNvPr>
                <p:cNvSpPr>
                  <a:spLocks/>
                </p:cNvSpPr>
                <p:nvPr/>
              </p:nvSpPr>
              <p:spPr bwMode="auto">
                <a:xfrm>
                  <a:off x="10833178" y="4050410"/>
                  <a:ext cx="161518" cy="281601"/>
                </a:xfrm>
                <a:custGeom>
                  <a:avLst/>
                  <a:gdLst>
                    <a:gd name="T0" fmla="*/ 70 w 102"/>
                    <a:gd name="T1" fmla="*/ 0 h 177"/>
                    <a:gd name="T2" fmla="*/ 50 w 102"/>
                    <a:gd name="T3" fmla="*/ 33 h 177"/>
                    <a:gd name="T4" fmla="*/ 31 w 102"/>
                    <a:gd name="T5" fmla="*/ 0 h 177"/>
                    <a:gd name="T6" fmla="*/ 0 w 102"/>
                    <a:gd name="T7" fmla="*/ 5 h 177"/>
                    <a:gd name="T8" fmla="*/ 1 w 102"/>
                    <a:gd name="T9" fmla="*/ 177 h 177"/>
                    <a:gd name="T10" fmla="*/ 99 w 102"/>
                    <a:gd name="T11" fmla="*/ 177 h 177"/>
                    <a:gd name="T12" fmla="*/ 102 w 102"/>
                    <a:gd name="T13" fmla="*/ 5 h 177"/>
                    <a:gd name="T14" fmla="*/ 70 w 102"/>
                    <a:gd name="T15" fmla="*/ 0 h 177"/>
                  </a:gdLst>
                  <a:ahLst/>
                  <a:cxnLst>
                    <a:cxn ang="0">
                      <a:pos x="T0" y="T1"/>
                    </a:cxn>
                    <a:cxn ang="0">
                      <a:pos x="T2" y="T3"/>
                    </a:cxn>
                    <a:cxn ang="0">
                      <a:pos x="T4" y="T5"/>
                    </a:cxn>
                    <a:cxn ang="0">
                      <a:pos x="T6" y="T7"/>
                    </a:cxn>
                    <a:cxn ang="0">
                      <a:pos x="T8" y="T9"/>
                    </a:cxn>
                    <a:cxn ang="0">
                      <a:pos x="T10" y="T11"/>
                    </a:cxn>
                    <a:cxn ang="0">
                      <a:pos x="T12" y="T13"/>
                    </a:cxn>
                    <a:cxn ang="0">
                      <a:pos x="T14" y="T15"/>
                    </a:cxn>
                  </a:cxnLst>
                  <a:rect l="0" t="0" r="r" b="b"/>
                  <a:pathLst>
                    <a:path w="102" h="177">
                      <a:moveTo>
                        <a:pt x="70" y="0"/>
                      </a:moveTo>
                      <a:lnTo>
                        <a:pt x="50" y="33"/>
                      </a:lnTo>
                      <a:lnTo>
                        <a:pt x="31" y="0"/>
                      </a:lnTo>
                      <a:lnTo>
                        <a:pt x="0" y="5"/>
                      </a:lnTo>
                      <a:lnTo>
                        <a:pt x="1" y="177"/>
                      </a:lnTo>
                      <a:lnTo>
                        <a:pt x="99" y="177"/>
                      </a:lnTo>
                      <a:lnTo>
                        <a:pt x="102" y="5"/>
                      </a:lnTo>
                      <a:lnTo>
                        <a:pt x="70" y="0"/>
                      </a:lnTo>
                      <a:close/>
                    </a:path>
                  </a:pathLst>
                </a:custGeom>
                <a:solidFill>
                  <a:srgbClr val="505050"/>
                </a:solidFill>
                <a:ln>
                  <a:noFill/>
                </a:ln>
                <a:extLst>
                  <a:ext uri="{91240B29-F687-4F45-9708-019B960494DF}">
                    <a14:hiddenLine xmlns:a14="http://schemas.microsoft.com/office/drawing/2010/main" w="9525">
                      <a:solidFill>
                        <a:srgbClr val="000000"/>
                      </a:solidFill>
                      <a:round/>
                      <a:headEnd/>
                      <a:tailEnd/>
                    </a14:hiddenLine>
                  </a:ext>
                </a:extLst>
              </p:spPr>
              <p:txBody>
                <a:bodyPr lIns="93247" tIns="46623" rIns="93247" bIns="46623"/>
                <a:lstStyle/>
                <a:p>
                  <a:pPr defTabSz="914224" eaLnBrk="1" fontAlgn="auto" hangingPunct="1">
                    <a:spcBef>
                      <a:spcPts val="0"/>
                    </a:spcBef>
                    <a:spcAft>
                      <a:spcPts val="0"/>
                    </a:spcAft>
                    <a:defRPr/>
                  </a:pPr>
                  <a:endParaRPr lang="sl-SI" sz="1836" kern="0" dirty="0">
                    <a:solidFill>
                      <a:sysClr val="windowText" lastClr="000000"/>
                    </a:solidFill>
                    <a:latin typeface="+mn-lt"/>
                  </a:endParaRPr>
                </a:p>
              </p:txBody>
            </p:sp>
            <p:sp>
              <p:nvSpPr>
                <p:cNvPr id="107" name="Freeform 81">
                  <a:extLst>
                    <a:ext uri="{FF2B5EF4-FFF2-40B4-BE49-F238E27FC236}">
                      <a16:creationId xmlns:a16="http://schemas.microsoft.com/office/drawing/2014/main" id="{3CFE491E-A345-4A8B-B953-BDCAF0A49C73}"/>
                    </a:ext>
                  </a:extLst>
                </p:cNvPr>
                <p:cNvSpPr>
                  <a:spLocks/>
                </p:cNvSpPr>
                <p:nvPr/>
              </p:nvSpPr>
              <p:spPr bwMode="auto">
                <a:xfrm>
                  <a:off x="10952822" y="3954545"/>
                  <a:ext cx="1993" cy="0"/>
                </a:xfrm>
                <a:custGeom>
                  <a:avLst/>
                  <a:gdLst>
                    <a:gd name="T0" fmla="*/ 1 w 1"/>
                    <a:gd name="T1" fmla="*/ 1 h 1"/>
                    <a:gd name="T2" fmla="*/ 0 w 1"/>
                    <a:gd name="T3" fmla="*/ 0 h 1"/>
                    <a:gd name="T4" fmla="*/ 1 w 1"/>
                    <a:gd name="T5" fmla="*/ 1 h 1"/>
                  </a:gdLst>
                  <a:ahLst/>
                  <a:cxnLst>
                    <a:cxn ang="0">
                      <a:pos x="T0" y="T1"/>
                    </a:cxn>
                    <a:cxn ang="0">
                      <a:pos x="T2" y="T3"/>
                    </a:cxn>
                    <a:cxn ang="0">
                      <a:pos x="T4" y="T5"/>
                    </a:cxn>
                  </a:cxnLst>
                  <a:rect l="0" t="0" r="r" b="b"/>
                  <a:pathLst>
                    <a:path w="1" h="1">
                      <a:moveTo>
                        <a:pt x="1" y="1"/>
                      </a:moveTo>
                      <a:cubicBezTo>
                        <a:pt x="0" y="0"/>
                        <a:pt x="0" y="0"/>
                        <a:pt x="0" y="0"/>
                      </a:cubicBezTo>
                      <a:cubicBezTo>
                        <a:pt x="0" y="0"/>
                        <a:pt x="0" y="0"/>
                        <a:pt x="1" y="1"/>
                      </a:cubicBezTo>
                      <a:close/>
                    </a:path>
                  </a:pathLst>
                </a:custGeom>
                <a:solidFill>
                  <a:srgbClr val="FFD60A"/>
                </a:solidFill>
                <a:ln>
                  <a:noFill/>
                </a:ln>
                <a:extLst>
                  <a:ext uri="{91240B29-F687-4F45-9708-019B960494DF}">
                    <a14:hiddenLine xmlns:a14="http://schemas.microsoft.com/office/drawing/2010/main" w="9525">
                      <a:solidFill>
                        <a:srgbClr val="000000"/>
                      </a:solidFill>
                      <a:round/>
                      <a:headEnd/>
                      <a:tailEnd/>
                    </a14:hiddenLine>
                  </a:ext>
                </a:extLst>
              </p:spPr>
              <p:txBody>
                <a:bodyPr lIns="93247" tIns="46623" rIns="93247" bIns="46623"/>
                <a:lstStyle/>
                <a:p>
                  <a:pPr defTabSz="914224" eaLnBrk="1" fontAlgn="auto" hangingPunct="1">
                    <a:spcBef>
                      <a:spcPts val="0"/>
                    </a:spcBef>
                    <a:spcAft>
                      <a:spcPts val="0"/>
                    </a:spcAft>
                    <a:defRPr/>
                  </a:pPr>
                  <a:endParaRPr lang="sl-SI" sz="1836" kern="0" dirty="0">
                    <a:solidFill>
                      <a:sysClr val="windowText" lastClr="000000"/>
                    </a:solidFill>
                    <a:latin typeface="+mn-lt"/>
                  </a:endParaRPr>
                </a:p>
              </p:txBody>
            </p:sp>
            <p:sp>
              <p:nvSpPr>
                <p:cNvPr id="108" name="Freeform 82">
                  <a:extLst>
                    <a:ext uri="{FF2B5EF4-FFF2-40B4-BE49-F238E27FC236}">
                      <a16:creationId xmlns:a16="http://schemas.microsoft.com/office/drawing/2014/main" id="{3ABC5C4A-36FE-4396-8CDE-9480C7DA20B8}"/>
                    </a:ext>
                  </a:extLst>
                </p:cNvPr>
                <p:cNvSpPr>
                  <a:spLocks/>
                </p:cNvSpPr>
                <p:nvPr/>
              </p:nvSpPr>
              <p:spPr bwMode="auto">
                <a:xfrm>
                  <a:off x="10952822" y="3952547"/>
                  <a:ext cx="0" cy="0"/>
                </a:xfrm>
                <a:custGeom>
                  <a:avLst/>
                  <a:gdLst/>
                  <a:ahLst/>
                  <a:cxnLst>
                    <a:cxn ang="0">
                      <a:pos x="0" y="0"/>
                    </a:cxn>
                    <a:cxn ang="0">
                      <a:pos x="0" y="0"/>
                    </a:cxn>
                    <a:cxn ang="0">
                      <a:pos x="0" y="0"/>
                    </a:cxn>
                  </a:cxnLst>
                  <a:rect l="0" t="0" r="r" b="b"/>
                  <a:pathLst>
                    <a:path>
                      <a:moveTo>
                        <a:pt x="0" y="0"/>
                      </a:moveTo>
                      <a:cubicBezTo>
                        <a:pt x="0" y="0"/>
                        <a:pt x="0" y="0"/>
                        <a:pt x="0" y="0"/>
                      </a:cubicBezTo>
                      <a:cubicBezTo>
                        <a:pt x="0" y="0"/>
                        <a:pt x="0" y="0"/>
                        <a:pt x="0" y="0"/>
                      </a:cubicBezTo>
                      <a:close/>
                    </a:path>
                  </a:pathLst>
                </a:custGeom>
                <a:solidFill>
                  <a:srgbClr val="FFD60A"/>
                </a:solidFill>
                <a:ln>
                  <a:noFill/>
                </a:ln>
                <a:extLst>
                  <a:ext uri="{91240B29-F687-4F45-9708-019B960494DF}">
                    <a14:hiddenLine xmlns:a14="http://schemas.microsoft.com/office/drawing/2010/main" w="9525">
                      <a:solidFill>
                        <a:srgbClr val="000000"/>
                      </a:solidFill>
                      <a:round/>
                      <a:headEnd/>
                      <a:tailEnd/>
                    </a14:hiddenLine>
                  </a:ext>
                </a:extLst>
              </p:spPr>
              <p:txBody>
                <a:bodyPr lIns="93247" tIns="46623" rIns="93247" bIns="46623"/>
                <a:lstStyle/>
                <a:p>
                  <a:pPr defTabSz="914224" eaLnBrk="1" fontAlgn="auto" hangingPunct="1">
                    <a:spcBef>
                      <a:spcPts val="0"/>
                    </a:spcBef>
                    <a:spcAft>
                      <a:spcPts val="0"/>
                    </a:spcAft>
                    <a:defRPr/>
                  </a:pPr>
                  <a:endParaRPr lang="sl-SI" sz="1836" kern="0" dirty="0">
                    <a:solidFill>
                      <a:sysClr val="windowText" lastClr="000000"/>
                    </a:solidFill>
                    <a:latin typeface="+mn-lt"/>
                  </a:endParaRPr>
                </a:p>
              </p:txBody>
            </p:sp>
            <p:sp>
              <p:nvSpPr>
                <p:cNvPr id="109" name="Freeform 83">
                  <a:extLst>
                    <a:ext uri="{FF2B5EF4-FFF2-40B4-BE49-F238E27FC236}">
                      <a16:creationId xmlns:a16="http://schemas.microsoft.com/office/drawing/2014/main" id="{60E03D07-DA19-4D18-BD21-1B07AC7F8987}"/>
                    </a:ext>
                  </a:extLst>
                </p:cNvPr>
                <p:cNvSpPr>
                  <a:spLocks/>
                </p:cNvSpPr>
                <p:nvPr/>
              </p:nvSpPr>
              <p:spPr bwMode="auto">
                <a:xfrm>
                  <a:off x="10950827" y="3948553"/>
                  <a:ext cx="1995" cy="0"/>
                </a:xfrm>
                <a:custGeom>
                  <a:avLst/>
                  <a:gdLst>
                    <a:gd name="T0" fmla="*/ 1 w 1"/>
                    <a:gd name="T1" fmla="*/ 0 w 1"/>
                    <a:gd name="T2" fmla="*/ 1 w 1"/>
                  </a:gdLst>
                  <a:ahLst/>
                  <a:cxnLst>
                    <a:cxn ang="0">
                      <a:pos x="T0" y="0"/>
                    </a:cxn>
                    <a:cxn ang="0">
                      <a:pos x="T1" y="0"/>
                    </a:cxn>
                    <a:cxn ang="0">
                      <a:pos x="T2" y="0"/>
                    </a:cxn>
                  </a:cxnLst>
                  <a:rect l="0" t="0" r="r" b="b"/>
                  <a:pathLst>
                    <a:path w="1">
                      <a:moveTo>
                        <a:pt x="1" y="0"/>
                      </a:moveTo>
                      <a:cubicBezTo>
                        <a:pt x="1" y="0"/>
                        <a:pt x="1" y="0"/>
                        <a:pt x="0" y="0"/>
                      </a:cubicBezTo>
                      <a:cubicBezTo>
                        <a:pt x="1" y="0"/>
                        <a:pt x="1" y="0"/>
                        <a:pt x="1" y="0"/>
                      </a:cubicBezTo>
                      <a:close/>
                    </a:path>
                  </a:pathLst>
                </a:custGeom>
                <a:solidFill>
                  <a:srgbClr val="FFD60A"/>
                </a:solidFill>
                <a:ln>
                  <a:noFill/>
                </a:ln>
                <a:extLst>
                  <a:ext uri="{91240B29-F687-4F45-9708-019B960494DF}">
                    <a14:hiddenLine xmlns:a14="http://schemas.microsoft.com/office/drawing/2010/main" w="9525">
                      <a:solidFill>
                        <a:srgbClr val="000000"/>
                      </a:solidFill>
                      <a:round/>
                      <a:headEnd/>
                      <a:tailEnd/>
                    </a14:hiddenLine>
                  </a:ext>
                </a:extLst>
              </p:spPr>
              <p:txBody>
                <a:bodyPr lIns="93247" tIns="46623" rIns="93247" bIns="46623"/>
                <a:lstStyle/>
                <a:p>
                  <a:pPr defTabSz="914224" eaLnBrk="1" fontAlgn="auto" hangingPunct="1">
                    <a:spcBef>
                      <a:spcPts val="0"/>
                    </a:spcBef>
                    <a:spcAft>
                      <a:spcPts val="0"/>
                    </a:spcAft>
                    <a:defRPr/>
                  </a:pPr>
                  <a:endParaRPr lang="sl-SI" sz="1836" kern="0" dirty="0">
                    <a:solidFill>
                      <a:sysClr val="windowText" lastClr="000000"/>
                    </a:solidFill>
                    <a:latin typeface="+mn-lt"/>
                  </a:endParaRPr>
                </a:p>
              </p:txBody>
            </p:sp>
            <p:sp>
              <p:nvSpPr>
                <p:cNvPr id="110" name="Freeform 84">
                  <a:extLst>
                    <a:ext uri="{FF2B5EF4-FFF2-40B4-BE49-F238E27FC236}">
                      <a16:creationId xmlns:a16="http://schemas.microsoft.com/office/drawing/2014/main" id="{81C8DE4E-4579-4B73-9F3B-FC7B81583C0A}"/>
                    </a:ext>
                  </a:extLst>
                </p:cNvPr>
                <p:cNvSpPr>
                  <a:spLocks/>
                </p:cNvSpPr>
                <p:nvPr/>
              </p:nvSpPr>
              <p:spPr bwMode="auto">
                <a:xfrm>
                  <a:off x="10952822" y="3948553"/>
                  <a:ext cx="0" cy="0"/>
                </a:xfrm>
                <a:custGeom>
                  <a:avLst/>
                  <a:gdLst/>
                  <a:ahLst/>
                  <a:cxnLst>
                    <a:cxn ang="0">
                      <a:pos x="0" y="0"/>
                    </a:cxn>
                    <a:cxn ang="0">
                      <a:pos x="0" y="0"/>
                    </a:cxn>
                    <a:cxn ang="0">
                      <a:pos x="0" y="0"/>
                    </a:cxn>
                  </a:cxnLst>
                  <a:rect l="0" t="0" r="r" b="b"/>
                  <a:pathLst>
                    <a:path>
                      <a:moveTo>
                        <a:pt x="0" y="0"/>
                      </a:moveTo>
                      <a:cubicBezTo>
                        <a:pt x="0" y="0"/>
                        <a:pt x="0" y="0"/>
                        <a:pt x="0" y="0"/>
                      </a:cubicBezTo>
                      <a:cubicBezTo>
                        <a:pt x="0" y="0"/>
                        <a:pt x="0" y="0"/>
                        <a:pt x="0" y="0"/>
                      </a:cubicBezTo>
                      <a:close/>
                    </a:path>
                  </a:pathLst>
                </a:custGeom>
                <a:solidFill>
                  <a:srgbClr val="FFD60A"/>
                </a:solidFill>
                <a:ln>
                  <a:noFill/>
                </a:ln>
                <a:extLst>
                  <a:ext uri="{91240B29-F687-4F45-9708-019B960494DF}">
                    <a14:hiddenLine xmlns:a14="http://schemas.microsoft.com/office/drawing/2010/main" w="9525">
                      <a:solidFill>
                        <a:srgbClr val="000000"/>
                      </a:solidFill>
                      <a:round/>
                      <a:headEnd/>
                      <a:tailEnd/>
                    </a14:hiddenLine>
                  </a:ext>
                </a:extLst>
              </p:spPr>
              <p:txBody>
                <a:bodyPr lIns="93247" tIns="46623" rIns="93247" bIns="46623"/>
                <a:lstStyle/>
                <a:p>
                  <a:pPr defTabSz="914224" eaLnBrk="1" fontAlgn="auto" hangingPunct="1">
                    <a:spcBef>
                      <a:spcPts val="0"/>
                    </a:spcBef>
                    <a:spcAft>
                      <a:spcPts val="0"/>
                    </a:spcAft>
                    <a:defRPr/>
                  </a:pPr>
                  <a:endParaRPr lang="sl-SI" sz="1836" kern="0" dirty="0">
                    <a:solidFill>
                      <a:sysClr val="windowText" lastClr="000000"/>
                    </a:solidFill>
                    <a:latin typeface="+mn-lt"/>
                  </a:endParaRPr>
                </a:p>
              </p:txBody>
            </p:sp>
            <p:sp>
              <p:nvSpPr>
                <p:cNvPr id="111" name="Freeform 85">
                  <a:extLst>
                    <a:ext uri="{FF2B5EF4-FFF2-40B4-BE49-F238E27FC236}">
                      <a16:creationId xmlns:a16="http://schemas.microsoft.com/office/drawing/2014/main" id="{48EEC425-3218-474B-9573-A0204E69054C}"/>
                    </a:ext>
                  </a:extLst>
                </p:cNvPr>
                <p:cNvSpPr>
                  <a:spLocks/>
                </p:cNvSpPr>
                <p:nvPr/>
              </p:nvSpPr>
              <p:spPr bwMode="auto">
                <a:xfrm>
                  <a:off x="10873059" y="3948553"/>
                  <a:ext cx="0" cy="0"/>
                </a:xfrm>
                <a:custGeom>
                  <a:avLst/>
                  <a:gdLst/>
                  <a:ahLst/>
                  <a:cxnLst>
                    <a:cxn ang="0">
                      <a:pos x="0" y="0"/>
                    </a:cxn>
                    <a:cxn ang="0">
                      <a:pos x="0" y="0"/>
                    </a:cxn>
                    <a:cxn ang="0">
                      <a:pos x="0" y="0"/>
                    </a:cxn>
                  </a:cxnLst>
                  <a:rect l="0" t="0" r="r" b="b"/>
                  <a:pathLst>
                    <a:path>
                      <a:moveTo>
                        <a:pt x="0" y="0"/>
                      </a:moveTo>
                      <a:cubicBezTo>
                        <a:pt x="0" y="0"/>
                        <a:pt x="0" y="0"/>
                        <a:pt x="0" y="0"/>
                      </a:cubicBezTo>
                      <a:cubicBezTo>
                        <a:pt x="0" y="0"/>
                        <a:pt x="0" y="0"/>
                        <a:pt x="0" y="0"/>
                      </a:cubicBezTo>
                      <a:close/>
                    </a:path>
                  </a:pathLst>
                </a:custGeom>
                <a:solidFill>
                  <a:srgbClr val="FFD60A"/>
                </a:solidFill>
                <a:ln>
                  <a:noFill/>
                </a:ln>
                <a:extLst>
                  <a:ext uri="{91240B29-F687-4F45-9708-019B960494DF}">
                    <a14:hiddenLine xmlns:a14="http://schemas.microsoft.com/office/drawing/2010/main" w="9525">
                      <a:solidFill>
                        <a:srgbClr val="000000"/>
                      </a:solidFill>
                      <a:round/>
                      <a:headEnd/>
                      <a:tailEnd/>
                    </a14:hiddenLine>
                  </a:ext>
                </a:extLst>
              </p:spPr>
              <p:txBody>
                <a:bodyPr lIns="93247" tIns="46623" rIns="93247" bIns="46623"/>
                <a:lstStyle/>
                <a:p>
                  <a:pPr defTabSz="914224" eaLnBrk="1" fontAlgn="auto" hangingPunct="1">
                    <a:spcBef>
                      <a:spcPts val="0"/>
                    </a:spcBef>
                    <a:spcAft>
                      <a:spcPts val="0"/>
                    </a:spcAft>
                    <a:defRPr/>
                  </a:pPr>
                  <a:endParaRPr lang="sl-SI" sz="1836" kern="0" dirty="0">
                    <a:solidFill>
                      <a:sysClr val="windowText" lastClr="000000"/>
                    </a:solidFill>
                    <a:latin typeface="+mn-lt"/>
                  </a:endParaRPr>
                </a:p>
              </p:txBody>
            </p:sp>
            <p:sp>
              <p:nvSpPr>
                <p:cNvPr id="112" name="Freeform 86">
                  <a:extLst>
                    <a:ext uri="{FF2B5EF4-FFF2-40B4-BE49-F238E27FC236}">
                      <a16:creationId xmlns:a16="http://schemas.microsoft.com/office/drawing/2014/main" id="{0688B2C5-2F8D-45ED-983C-73600669E6F9}"/>
                    </a:ext>
                  </a:extLst>
                </p:cNvPr>
                <p:cNvSpPr>
                  <a:spLocks/>
                </p:cNvSpPr>
                <p:nvPr/>
              </p:nvSpPr>
              <p:spPr bwMode="auto">
                <a:xfrm>
                  <a:off x="10954815" y="3954545"/>
                  <a:ext cx="0" cy="0"/>
                </a:xfrm>
                <a:custGeom>
                  <a:avLst/>
                  <a:gdLst>
                    <a:gd name="T0" fmla="*/ 1 h 1"/>
                    <a:gd name="T1" fmla="*/ 0 h 1"/>
                    <a:gd name="T2" fmla="*/ 1 h 1"/>
                  </a:gdLst>
                  <a:ahLst/>
                  <a:cxnLst>
                    <a:cxn ang="0">
                      <a:pos x="0" y="T0"/>
                    </a:cxn>
                    <a:cxn ang="0">
                      <a:pos x="0" y="T1"/>
                    </a:cxn>
                    <a:cxn ang="0">
                      <a:pos x="0" y="T2"/>
                    </a:cxn>
                  </a:cxnLst>
                  <a:rect l="0" t="0" r="r" b="b"/>
                  <a:pathLst>
                    <a:path h="1">
                      <a:moveTo>
                        <a:pt x="0" y="1"/>
                      </a:moveTo>
                      <a:cubicBezTo>
                        <a:pt x="0" y="1"/>
                        <a:pt x="0" y="0"/>
                        <a:pt x="0" y="0"/>
                      </a:cubicBezTo>
                      <a:cubicBezTo>
                        <a:pt x="0" y="0"/>
                        <a:pt x="0" y="1"/>
                        <a:pt x="0" y="1"/>
                      </a:cubicBezTo>
                      <a:close/>
                    </a:path>
                  </a:pathLst>
                </a:custGeom>
                <a:solidFill>
                  <a:srgbClr val="FFD60A"/>
                </a:solidFill>
                <a:ln>
                  <a:noFill/>
                </a:ln>
                <a:extLst>
                  <a:ext uri="{91240B29-F687-4F45-9708-019B960494DF}">
                    <a14:hiddenLine xmlns:a14="http://schemas.microsoft.com/office/drawing/2010/main" w="9525">
                      <a:solidFill>
                        <a:srgbClr val="000000"/>
                      </a:solidFill>
                      <a:round/>
                      <a:headEnd/>
                      <a:tailEnd/>
                    </a14:hiddenLine>
                  </a:ext>
                </a:extLst>
              </p:spPr>
              <p:txBody>
                <a:bodyPr lIns="93247" tIns="46623" rIns="93247" bIns="46623"/>
                <a:lstStyle/>
                <a:p>
                  <a:pPr defTabSz="914224" eaLnBrk="1" fontAlgn="auto" hangingPunct="1">
                    <a:spcBef>
                      <a:spcPts val="0"/>
                    </a:spcBef>
                    <a:spcAft>
                      <a:spcPts val="0"/>
                    </a:spcAft>
                    <a:defRPr/>
                  </a:pPr>
                  <a:endParaRPr lang="sl-SI" sz="1836" kern="0" dirty="0">
                    <a:solidFill>
                      <a:sysClr val="windowText" lastClr="000000"/>
                    </a:solidFill>
                    <a:latin typeface="+mn-lt"/>
                  </a:endParaRPr>
                </a:p>
              </p:txBody>
            </p:sp>
            <p:sp>
              <p:nvSpPr>
                <p:cNvPr id="113" name="Freeform 87">
                  <a:extLst>
                    <a:ext uri="{FF2B5EF4-FFF2-40B4-BE49-F238E27FC236}">
                      <a16:creationId xmlns:a16="http://schemas.microsoft.com/office/drawing/2014/main" id="{578D0141-E264-4A4C-AD47-13585BB9A02F}"/>
                    </a:ext>
                  </a:extLst>
                </p:cNvPr>
                <p:cNvSpPr>
                  <a:spLocks/>
                </p:cNvSpPr>
                <p:nvPr/>
              </p:nvSpPr>
              <p:spPr bwMode="auto">
                <a:xfrm>
                  <a:off x="10954815" y="3956542"/>
                  <a:ext cx="0" cy="1998"/>
                </a:xfrm>
                <a:custGeom>
                  <a:avLst/>
                  <a:gdLst>
                    <a:gd name="T0" fmla="*/ 1 h 1"/>
                    <a:gd name="T1" fmla="*/ 0 h 1"/>
                    <a:gd name="T2" fmla="*/ 1 h 1"/>
                  </a:gdLst>
                  <a:ahLst/>
                  <a:cxnLst>
                    <a:cxn ang="0">
                      <a:pos x="0" y="T0"/>
                    </a:cxn>
                    <a:cxn ang="0">
                      <a:pos x="0" y="T1"/>
                    </a:cxn>
                    <a:cxn ang="0">
                      <a:pos x="0" y="T2"/>
                    </a:cxn>
                  </a:cxnLst>
                  <a:rect l="0" t="0" r="r" b="b"/>
                  <a:pathLst>
                    <a:path h="1">
                      <a:moveTo>
                        <a:pt x="0" y="1"/>
                      </a:moveTo>
                      <a:cubicBezTo>
                        <a:pt x="0" y="1"/>
                        <a:pt x="0" y="0"/>
                        <a:pt x="0" y="0"/>
                      </a:cubicBezTo>
                      <a:cubicBezTo>
                        <a:pt x="0" y="0"/>
                        <a:pt x="0" y="1"/>
                        <a:pt x="0" y="1"/>
                      </a:cubicBezTo>
                      <a:close/>
                    </a:path>
                  </a:pathLst>
                </a:custGeom>
                <a:solidFill>
                  <a:srgbClr val="FFD60A"/>
                </a:solidFill>
                <a:ln>
                  <a:noFill/>
                </a:ln>
                <a:extLst>
                  <a:ext uri="{91240B29-F687-4F45-9708-019B960494DF}">
                    <a14:hiddenLine xmlns:a14="http://schemas.microsoft.com/office/drawing/2010/main" w="9525">
                      <a:solidFill>
                        <a:srgbClr val="000000"/>
                      </a:solidFill>
                      <a:round/>
                      <a:headEnd/>
                      <a:tailEnd/>
                    </a14:hiddenLine>
                  </a:ext>
                </a:extLst>
              </p:spPr>
              <p:txBody>
                <a:bodyPr lIns="93247" tIns="46623" rIns="93247" bIns="46623"/>
                <a:lstStyle/>
                <a:p>
                  <a:pPr defTabSz="914224" eaLnBrk="1" fontAlgn="auto" hangingPunct="1">
                    <a:spcBef>
                      <a:spcPts val="0"/>
                    </a:spcBef>
                    <a:spcAft>
                      <a:spcPts val="0"/>
                    </a:spcAft>
                    <a:defRPr/>
                  </a:pPr>
                  <a:endParaRPr lang="sl-SI" sz="1836" kern="0" dirty="0">
                    <a:solidFill>
                      <a:sysClr val="windowText" lastClr="000000"/>
                    </a:solidFill>
                    <a:latin typeface="+mn-lt"/>
                  </a:endParaRPr>
                </a:p>
              </p:txBody>
            </p:sp>
            <p:sp>
              <p:nvSpPr>
                <p:cNvPr id="114" name="Rectangle 88">
                  <a:extLst>
                    <a:ext uri="{FF2B5EF4-FFF2-40B4-BE49-F238E27FC236}">
                      <a16:creationId xmlns:a16="http://schemas.microsoft.com/office/drawing/2014/main" id="{4A28365B-8644-4783-BFD1-09DD56C17C67}"/>
                    </a:ext>
                  </a:extLst>
                </p:cNvPr>
                <p:cNvSpPr>
                  <a:spLocks noChangeArrowheads="1"/>
                </p:cNvSpPr>
                <p:nvPr/>
              </p:nvSpPr>
              <p:spPr bwMode="auto">
                <a:xfrm>
                  <a:off x="10950827" y="3946556"/>
                  <a:ext cx="1995" cy="1997"/>
                </a:xfrm>
                <a:prstGeom prst="rect">
                  <a:avLst/>
                </a:prstGeom>
                <a:solidFill>
                  <a:srgbClr val="FFD60A"/>
                </a:solidFill>
                <a:ln>
                  <a:noFill/>
                </a:ln>
                <a:extLst>
                  <a:ext uri="{91240B29-F687-4F45-9708-019B960494DF}">
                    <a14:hiddenLine xmlns:a14="http://schemas.microsoft.com/office/drawing/2010/main" w="9525">
                      <a:solidFill>
                        <a:srgbClr val="000000"/>
                      </a:solidFill>
                      <a:miter lim="800000"/>
                      <a:headEnd/>
                      <a:tailEnd/>
                    </a14:hiddenLine>
                  </a:ext>
                </a:extLst>
              </p:spPr>
              <p:txBody>
                <a:bodyPr lIns="93247" tIns="46623" rIns="93247" bIns="46623"/>
                <a:lstStyle/>
                <a:p>
                  <a:pPr defTabSz="914224" eaLnBrk="1" fontAlgn="auto" hangingPunct="1">
                    <a:spcBef>
                      <a:spcPts val="0"/>
                    </a:spcBef>
                    <a:spcAft>
                      <a:spcPts val="0"/>
                    </a:spcAft>
                    <a:defRPr/>
                  </a:pPr>
                  <a:endParaRPr lang="sl-SI" sz="1836" kern="0" dirty="0">
                    <a:solidFill>
                      <a:sysClr val="windowText" lastClr="000000"/>
                    </a:solidFill>
                    <a:latin typeface="+mn-lt"/>
                  </a:endParaRPr>
                </a:p>
              </p:txBody>
            </p:sp>
            <p:sp>
              <p:nvSpPr>
                <p:cNvPr id="115" name="Freeform 89">
                  <a:extLst>
                    <a:ext uri="{FF2B5EF4-FFF2-40B4-BE49-F238E27FC236}">
                      <a16:creationId xmlns:a16="http://schemas.microsoft.com/office/drawing/2014/main" id="{C73219D8-62FD-4546-97DF-C620CFA99D80}"/>
                    </a:ext>
                  </a:extLst>
                </p:cNvPr>
                <p:cNvSpPr>
                  <a:spLocks/>
                </p:cNvSpPr>
                <p:nvPr/>
              </p:nvSpPr>
              <p:spPr bwMode="auto">
                <a:xfrm>
                  <a:off x="10869071" y="3954545"/>
                  <a:ext cx="1993" cy="0"/>
                </a:xfrm>
                <a:custGeom>
                  <a:avLst/>
                  <a:gdLst>
                    <a:gd name="T0" fmla="*/ 1 w 1"/>
                    <a:gd name="T1" fmla="*/ 0 w 1"/>
                    <a:gd name="T2" fmla="*/ 1 w 1"/>
                  </a:gdLst>
                  <a:ahLst/>
                  <a:cxnLst>
                    <a:cxn ang="0">
                      <a:pos x="T0" y="0"/>
                    </a:cxn>
                    <a:cxn ang="0">
                      <a:pos x="T1" y="0"/>
                    </a:cxn>
                    <a:cxn ang="0">
                      <a:pos x="T2" y="0"/>
                    </a:cxn>
                  </a:cxnLst>
                  <a:rect l="0" t="0" r="r" b="b"/>
                  <a:pathLst>
                    <a:path w="1">
                      <a:moveTo>
                        <a:pt x="1" y="0"/>
                      </a:moveTo>
                      <a:cubicBezTo>
                        <a:pt x="0" y="0"/>
                        <a:pt x="0" y="0"/>
                        <a:pt x="0" y="0"/>
                      </a:cubicBezTo>
                      <a:cubicBezTo>
                        <a:pt x="0" y="0"/>
                        <a:pt x="0" y="0"/>
                        <a:pt x="1" y="0"/>
                      </a:cubicBezTo>
                      <a:close/>
                    </a:path>
                  </a:pathLst>
                </a:custGeom>
                <a:solidFill>
                  <a:srgbClr val="FFD60A"/>
                </a:solidFill>
                <a:ln>
                  <a:noFill/>
                </a:ln>
                <a:extLst>
                  <a:ext uri="{91240B29-F687-4F45-9708-019B960494DF}">
                    <a14:hiddenLine xmlns:a14="http://schemas.microsoft.com/office/drawing/2010/main" w="9525">
                      <a:solidFill>
                        <a:srgbClr val="000000"/>
                      </a:solidFill>
                      <a:round/>
                      <a:headEnd/>
                      <a:tailEnd/>
                    </a14:hiddenLine>
                  </a:ext>
                </a:extLst>
              </p:spPr>
              <p:txBody>
                <a:bodyPr lIns="93247" tIns="46623" rIns="93247" bIns="46623"/>
                <a:lstStyle/>
                <a:p>
                  <a:pPr defTabSz="914224" eaLnBrk="1" fontAlgn="auto" hangingPunct="1">
                    <a:spcBef>
                      <a:spcPts val="0"/>
                    </a:spcBef>
                    <a:spcAft>
                      <a:spcPts val="0"/>
                    </a:spcAft>
                    <a:defRPr/>
                  </a:pPr>
                  <a:endParaRPr lang="sl-SI" sz="1836" kern="0" dirty="0">
                    <a:solidFill>
                      <a:sysClr val="windowText" lastClr="000000"/>
                    </a:solidFill>
                    <a:latin typeface="+mn-lt"/>
                  </a:endParaRPr>
                </a:p>
              </p:txBody>
            </p:sp>
            <p:sp>
              <p:nvSpPr>
                <p:cNvPr id="116" name="Freeform 90">
                  <a:extLst>
                    <a:ext uri="{FF2B5EF4-FFF2-40B4-BE49-F238E27FC236}">
                      <a16:creationId xmlns:a16="http://schemas.microsoft.com/office/drawing/2014/main" id="{66857C6D-ED39-4C3E-9250-9E638F97C7CD}"/>
                    </a:ext>
                  </a:extLst>
                </p:cNvPr>
                <p:cNvSpPr>
                  <a:spLocks/>
                </p:cNvSpPr>
                <p:nvPr/>
              </p:nvSpPr>
              <p:spPr bwMode="auto">
                <a:xfrm>
                  <a:off x="10871065" y="3952547"/>
                  <a:ext cx="0" cy="0"/>
                </a:xfrm>
                <a:custGeom>
                  <a:avLst/>
                  <a:gdLst/>
                  <a:ahLst/>
                  <a:cxnLst>
                    <a:cxn ang="0">
                      <a:pos x="0" y="0"/>
                    </a:cxn>
                    <a:cxn ang="0">
                      <a:pos x="0" y="0"/>
                    </a:cxn>
                    <a:cxn ang="0">
                      <a:pos x="0" y="0"/>
                    </a:cxn>
                  </a:cxnLst>
                  <a:rect l="0" t="0" r="r" b="b"/>
                  <a:pathLst>
                    <a:path>
                      <a:moveTo>
                        <a:pt x="0" y="0"/>
                      </a:moveTo>
                      <a:cubicBezTo>
                        <a:pt x="0" y="0"/>
                        <a:pt x="0" y="0"/>
                        <a:pt x="0" y="0"/>
                      </a:cubicBezTo>
                      <a:cubicBezTo>
                        <a:pt x="0" y="0"/>
                        <a:pt x="0" y="0"/>
                        <a:pt x="0" y="0"/>
                      </a:cubicBezTo>
                      <a:close/>
                    </a:path>
                  </a:pathLst>
                </a:custGeom>
                <a:solidFill>
                  <a:srgbClr val="FFD60A"/>
                </a:solidFill>
                <a:ln>
                  <a:noFill/>
                </a:ln>
                <a:extLst>
                  <a:ext uri="{91240B29-F687-4F45-9708-019B960494DF}">
                    <a14:hiddenLine xmlns:a14="http://schemas.microsoft.com/office/drawing/2010/main" w="9525">
                      <a:solidFill>
                        <a:srgbClr val="000000"/>
                      </a:solidFill>
                      <a:round/>
                      <a:headEnd/>
                      <a:tailEnd/>
                    </a14:hiddenLine>
                  </a:ext>
                </a:extLst>
              </p:spPr>
              <p:txBody>
                <a:bodyPr lIns="93247" tIns="46623" rIns="93247" bIns="46623"/>
                <a:lstStyle/>
                <a:p>
                  <a:pPr defTabSz="914224" eaLnBrk="1" fontAlgn="auto" hangingPunct="1">
                    <a:spcBef>
                      <a:spcPts val="0"/>
                    </a:spcBef>
                    <a:spcAft>
                      <a:spcPts val="0"/>
                    </a:spcAft>
                    <a:defRPr/>
                  </a:pPr>
                  <a:endParaRPr lang="sl-SI" sz="1836" kern="0" dirty="0">
                    <a:solidFill>
                      <a:sysClr val="windowText" lastClr="000000"/>
                    </a:solidFill>
                    <a:latin typeface="+mn-lt"/>
                  </a:endParaRPr>
                </a:p>
              </p:txBody>
            </p:sp>
            <p:sp>
              <p:nvSpPr>
                <p:cNvPr id="117" name="Freeform 91">
                  <a:extLst>
                    <a:ext uri="{FF2B5EF4-FFF2-40B4-BE49-F238E27FC236}">
                      <a16:creationId xmlns:a16="http://schemas.microsoft.com/office/drawing/2014/main" id="{8941F5E7-C506-4E41-945F-3E9A4D633628}"/>
                    </a:ext>
                  </a:extLst>
                </p:cNvPr>
                <p:cNvSpPr>
                  <a:spLocks/>
                </p:cNvSpPr>
                <p:nvPr/>
              </p:nvSpPr>
              <p:spPr bwMode="auto">
                <a:xfrm>
                  <a:off x="10873059" y="3950551"/>
                  <a:ext cx="0" cy="0"/>
                </a:xfrm>
                <a:custGeom>
                  <a:avLst/>
                  <a:gdLst/>
                  <a:ahLst/>
                  <a:cxnLst>
                    <a:cxn ang="0">
                      <a:pos x="0" y="0"/>
                    </a:cxn>
                    <a:cxn ang="0">
                      <a:pos x="0" y="0"/>
                    </a:cxn>
                    <a:cxn ang="0">
                      <a:pos x="0" y="0"/>
                    </a:cxn>
                  </a:cxnLst>
                  <a:rect l="0" t="0" r="r" b="b"/>
                  <a:pathLst>
                    <a:path>
                      <a:moveTo>
                        <a:pt x="0" y="0"/>
                      </a:moveTo>
                      <a:cubicBezTo>
                        <a:pt x="0" y="0"/>
                        <a:pt x="0" y="0"/>
                        <a:pt x="0" y="0"/>
                      </a:cubicBezTo>
                      <a:cubicBezTo>
                        <a:pt x="0" y="0"/>
                        <a:pt x="0" y="0"/>
                        <a:pt x="0" y="0"/>
                      </a:cubicBezTo>
                      <a:close/>
                    </a:path>
                  </a:pathLst>
                </a:custGeom>
                <a:solidFill>
                  <a:srgbClr val="FFD60A"/>
                </a:solidFill>
                <a:ln>
                  <a:noFill/>
                </a:ln>
                <a:extLst>
                  <a:ext uri="{91240B29-F687-4F45-9708-019B960494DF}">
                    <a14:hiddenLine xmlns:a14="http://schemas.microsoft.com/office/drawing/2010/main" w="9525">
                      <a:solidFill>
                        <a:srgbClr val="000000"/>
                      </a:solidFill>
                      <a:round/>
                      <a:headEnd/>
                      <a:tailEnd/>
                    </a14:hiddenLine>
                  </a:ext>
                </a:extLst>
              </p:spPr>
              <p:txBody>
                <a:bodyPr lIns="93247" tIns="46623" rIns="93247" bIns="46623"/>
                <a:lstStyle/>
                <a:p>
                  <a:pPr defTabSz="914224" eaLnBrk="1" fontAlgn="auto" hangingPunct="1">
                    <a:spcBef>
                      <a:spcPts val="0"/>
                    </a:spcBef>
                    <a:spcAft>
                      <a:spcPts val="0"/>
                    </a:spcAft>
                    <a:defRPr/>
                  </a:pPr>
                  <a:endParaRPr lang="sl-SI" sz="1836" kern="0" dirty="0">
                    <a:solidFill>
                      <a:sysClr val="windowText" lastClr="000000"/>
                    </a:solidFill>
                    <a:latin typeface="+mn-lt"/>
                  </a:endParaRPr>
                </a:p>
              </p:txBody>
            </p:sp>
            <p:sp>
              <p:nvSpPr>
                <p:cNvPr id="118" name="Freeform 92">
                  <a:extLst>
                    <a:ext uri="{FF2B5EF4-FFF2-40B4-BE49-F238E27FC236}">
                      <a16:creationId xmlns:a16="http://schemas.microsoft.com/office/drawing/2014/main" id="{95C60680-2C67-4048-9AEB-C801288FF41D}"/>
                    </a:ext>
                  </a:extLst>
                </p:cNvPr>
                <p:cNvSpPr>
                  <a:spLocks/>
                </p:cNvSpPr>
                <p:nvPr/>
              </p:nvSpPr>
              <p:spPr bwMode="auto">
                <a:xfrm>
                  <a:off x="10871065" y="3954545"/>
                  <a:ext cx="0" cy="0"/>
                </a:xfrm>
                <a:custGeom>
                  <a:avLst/>
                  <a:gdLst>
                    <a:gd name="T0" fmla="*/ 0 h 1"/>
                    <a:gd name="T1" fmla="*/ 1 h 1"/>
                    <a:gd name="T2" fmla="*/ 0 h 1"/>
                  </a:gdLst>
                  <a:ahLst/>
                  <a:cxnLst>
                    <a:cxn ang="0">
                      <a:pos x="0" y="T0"/>
                    </a:cxn>
                    <a:cxn ang="0">
                      <a:pos x="0" y="T1"/>
                    </a:cxn>
                    <a:cxn ang="0">
                      <a:pos x="0" y="T2"/>
                    </a:cxn>
                  </a:cxnLst>
                  <a:rect l="0" t="0" r="r" b="b"/>
                  <a:pathLst>
                    <a:path h="1">
                      <a:moveTo>
                        <a:pt x="0" y="0"/>
                      </a:moveTo>
                      <a:cubicBezTo>
                        <a:pt x="0" y="1"/>
                        <a:pt x="0" y="1"/>
                        <a:pt x="0" y="1"/>
                      </a:cubicBezTo>
                      <a:cubicBezTo>
                        <a:pt x="0" y="1"/>
                        <a:pt x="0" y="1"/>
                        <a:pt x="0" y="0"/>
                      </a:cubicBezTo>
                      <a:close/>
                    </a:path>
                  </a:pathLst>
                </a:custGeom>
                <a:solidFill>
                  <a:srgbClr val="FFD60A"/>
                </a:solidFill>
                <a:ln>
                  <a:noFill/>
                </a:ln>
                <a:extLst>
                  <a:ext uri="{91240B29-F687-4F45-9708-019B960494DF}">
                    <a14:hiddenLine xmlns:a14="http://schemas.microsoft.com/office/drawing/2010/main" w="9525">
                      <a:solidFill>
                        <a:srgbClr val="000000"/>
                      </a:solidFill>
                      <a:round/>
                      <a:headEnd/>
                      <a:tailEnd/>
                    </a14:hiddenLine>
                  </a:ext>
                </a:extLst>
              </p:spPr>
              <p:txBody>
                <a:bodyPr lIns="93247" tIns="46623" rIns="93247" bIns="46623"/>
                <a:lstStyle/>
                <a:p>
                  <a:pPr defTabSz="914224" eaLnBrk="1" fontAlgn="auto" hangingPunct="1">
                    <a:spcBef>
                      <a:spcPts val="0"/>
                    </a:spcBef>
                    <a:spcAft>
                      <a:spcPts val="0"/>
                    </a:spcAft>
                    <a:defRPr/>
                  </a:pPr>
                  <a:endParaRPr lang="sl-SI" sz="1836" kern="0" dirty="0">
                    <a:solidFill>
                      <a:sysClr val="windowText" lastClr="000000"/>
                    </a:solidFill>
                    <a:latin typeface="+mn-lt"/>
                  </a:endParaRPr>
                </a:p>
              </p:txBody>
            </p:sp>
            <p:sp>
              <p:nvSpPr>
                <p:cNvPr id="119" name="Freeform 93">
                  <a:extLst>
                    <a:ext uri="{FF2B5EF4-FFF2-40B4-BE49-F238E27FC236}">
                      <a16:creationId xmlns:a16="http://schemas.microsoft.com/office/drawing/2014/main" id="{B2E18A04-5F85-4F1F-A783-EA873506C6B1}"/>
                    </a:ext>
                  </a:extLst>
                </p:cNvPr>
                <p:cNvSpPr>
                  <a:spLocks/>
                </p:cNvSpPr>
                <p:nvPr/>
              </p:nvSpPr>
              <p:spPr bwMode="auto">
                <a:xfrm>
                  <a:off x="10863089" y="3942562"/>
                  <a:ext cx="99703" cy="89872"/>
                </a:xfrm>
                <a:custGeom>
                  <a:avLst/>
                  <a:gdLst>
                    <a:gd name="T0" fmla="*/ 74 w 78"/>
                    <a:gd name="T1" fmla="*/ 17 h 70"/>
                    <a:gd name="T2" fmla="*/ 72 w 78"/>
                    <a:gd name="T3" fmla="*/ 17 h 70"/>
                    <a:gd name="T4" fmla="*/ 72 w 78"/>
                    <a:gd name="T5" fmla="*/ 12 h 70"/>
                    <a:gd name="T6" fmla="*/ 72 w 78"/>
                    <a:gd name="T7" fmla="*/ 11 h 70"/>
                    <a:gd name="T8" fmla="*/ 72 w 78"/>
                    <a:gd name="T9" fmla="*/ 10 h 70"/>
                    <a:gd name="T10" fmla="*/ 72 w 78"/>
                    <a:gd name="T11" fmla="*/ 9 h 70"/>
                    <a:gd name="T12" fmla="*/ 72 w 78"/>
                    <a:gd name="T13" fmla="*/ 9 h 70"/>
                    <a:gd name="T14" fmla="*/ 71 w 78"/>
                    <a:gd name="T15" fmla="*/ 8 h 70"/>
                    <a:gd name="T16" fmla="*/ 71 w 78"/>
                    <a:gd name="T17" fmla="*/ 7 h 70"/>
                    <a:gd name="T18" fmla="*/ 71 w 78"/>
                    <a:gd name="T19" fmla="*/ 7 h 70"/>
                    <a:gd name="T20" fmla="*/ 70 w 78"/>
                    <a:gd name="T21" fmla="*/ 5 h 70"/>
                    <a:gd name="T22" fmla="*/ 70 w 78"/>
                    <a:gd name="T23" fmla="*/ 5 h 70"/>
                    <a:gd name="T24" fmla="*/ 70 w 78"/>
                    <a:gd name="T25" fmla="*/ 4 h 70"/>
                    <a:gd name="T26" fmla="*/ 69 w 78"/>
                    <a:gd name="T27" fmla="*/ 4 h 70"/>
                    <a:gd name="T28" fmla="*/ 69 w 78"/>
                    <a:gd name="T29" fmla="*/ 3 h 70"/>
                    <a:gd name="T30" fmla="*/ 69 w 78"/>
                    <a:gd name="T31" fmla="*/ 3 h 70"/>
                    <a:gd name="T32" fmla="*/ 63 w 78"/>
                    <a:gd name="T33" fmla="*/ 3 h 70"/>
                    <a:gd name="T34" fmla="*/ 52 w 78"/>
                    <a:gd name="T35" fmla="*/ 1 h 70"/>
                    <a:gd name="T36" fmla="*/ 32 w 78"/>
                    <a:gd name="T37" fmla="*/ 3 h 70"/>
                    <a:gd name="T38" fmla="*/ 10 w 78"/>
                    <a:gd name="T39" fmla="*/ 0 h 70"/>
                    <a:gd name="T40" fmla="*/ 7 w 78"/>
                    <a:gd name="T41" fmla="*/ 4 h 70"/>
                    <a:gd name="T42" fmla="*/ 7 w 78"/>
                    <a:gd name="T43" fmla="*/ 4 h 70"/>
                    <a:gd name="T44" fmla="*/ 7 w 78"/>
                    <a:gd name="T45" fmla="*/ 6 h 70"/>
                    <a:gd name="T46" fmla="*/ 7 w 78"/>
                    <a:gd name="T47" fmla="*/ 6 h 70"/>
                    <a:gd name="T48" fmla="*/ 6 w 78"/>
                    <a:gd name="T49" fmla="*/ 7 h 70"/>
                    <a:gd name="T50" fmla="*/ 6 w 78"/>
                    <a:gd name="T51" fmla="*/ 7 h 70"/>
                    <a:gd name="T52" fmla="*/ 6 w 78"/>
                    <a:gd name="T53" fmla="*/ 8 h 70"/>
                    <a:gd name="T54" fmla="*/ 6 w 78"/>
                    <a:gd name="T55" fmla="*/ 9 h 70"/>
                    <a:gd name="T56" fmla="*/ 6 w 78"/>
                    <a:gd name="T57" fmla="*/ 10 h 70"/>
                    <a:gd name="T58" fmla="*/ 5 w 78"/>
                    <a:gd name="T59" fmla="*/ 10 h 70"/>
                    <a:gd name="T60" fmla="*/ 5 w 78"/>
                    <a:gd name="T61" fmla="*/ 12 h 70"/>
                    <a:gd name="T62" fmla="*/ 5 w 78"/>
                    <a:gd name="T63" fmla="*/ 17 h 70"/>
                    <a:gd name="T64" fmla="*/ 4 w 78"/>
                    <a:gd name="T65" fmla="*/ 17 h 70"/>
                    <a:gd name="T66" fmla="*/ 0 w 78"/>
                    <a:gd name="T67" fmla="*/ 23 h 70"/>
                    <a:gd name="T68" fmla="*/ 0 w 78"/>
                    <a:gd name="T69" fmla="*/ 35 h 70"/>
                    <a:gd name="T70" fmla="*/ 5 w 78"/>
                    <a:gd name="T71" fmla="*/ 40 h 70"/>
                    <a:gd name="T72" fmla="*/ 24 w 78"/>
                    <a:gd name="T73" fmla="*/ 70 h 70"/>
                    <a:gd name="T74" fmla="*/ 53 w 78"/>
                    <a:gd name="T75" fmla="*/ 70 h 70"/>
                    <a:gd name="T76" fmla="*/ 72 w 78"/>
                    <a:gd name="T77" fmla="*/ 40 h 70"/>
                    <a:gd name="T78" fmla="*/ 78 w 78"/>
                    <a:gd name="T79" fmla="*/ 35 h 70"/>
                    <a:gd name="T80" fmla="*/ 78 w 78"/>
                    <a:gd name="T81" fmla="*/ 23 h 70"/>
                    <a:gd name="T82" fmla="*/ 74 w 78"/>
                    <a:gd name="T83" fmla="*/ 17 h 70"/>
                  </a:gdLst>
                  <a:ahLst/>
                  <a:cxnLst>
                    <a:cxn ang="0">
                      <a:pos x="T0" y="T1"/>
                    </a:cxn>
                    <a:cxn ang="0">
                      <a:pos x="T2" y="T3"/>
                    </a:cxn>
                    <a:cxn ang="0">
                      <a:pos x="T4" y="T5"/>
                    </a:cxn>
                    <a:cxn ang="0">
                      <a:pos x="T6" y="T7"/>
                    </a:cxn>
                    <a:cxn ang="0">
                      <a:pos x="T8" y="T9"/>
                    </a:cxn>
                    <a:cxn ang="0">
                      <a:pos x="T10" y="T11"/>
                    </a:cxn>
                    <a:cxn ang="0">
                      <a:pos x="T12" y="T13"/>
                    </a:cxn>
                    <a:cxn ang="0">
                      <a:pos x="T14" y="T15"/>
                    </a:cxn>
                    <a:cxn ang="0">
                      <a:pos x="T16" y="T17"/>
                    </a:cxn>
                    <a:cxn ang="0">
                      <a:pos x="T18" y="T19"/>
                    </a:cxn>
                    <a:cxn ang="0">
                      <a:pos x="T20" y="T21"/>
                    </a:cxn>
                    <a:cxn ang="0">
                      <a:pos x="T22" y="T23"/>
                    </a:cxn>
                    <a:cxn ang="0">
                      <a:pos x="T24" y="T25"/>
                    </a:cxn>
                    <a:cxn ang="0">
                      <a:pos x="T26" y="T27"/>
                    </a:cxn>
                    <a:cxn ang="0">
                      <a:pos x="T28" y="T29"/>
                    </a:cxn>
                    <a:cxn ang="0">
                      <a:pos x="T30" y="T31"/>
                    </a:cxn>
                    <a:cxn ang="0">
                      <a:pos x="T32" y="T33"/>
                    </a:cxn>
                    <a:cxn ang="0">
                      <a:pos x="T34" y="T35"/>
                    </a:cxn>
                    <a:cxn ang="0">
                      <a:pos x="T36" y="T37"/>
                    </a:cxn>
                    <a:cxn ang="0">
                      <a:pos x="T38" y="T39"/>
                    </a:cxn>
                    <a:cxn ang="0">
                      <a:pos x="T40" y="T41"/>
                    </a:cxn>
                    <a:cxn ang="0">
                      <a:pos x="T42" y="T43"/>
                    </a:cxn>
                    <a:cxn ang="0">
                      <a:pos x="T44" y="T45"/>
                    </a:cxn>
                    <a:cxn ang="0">
                      <a:pos x="T46" y="T47"/>
                    </a:cxn>
                    <a:cxn ang="0">
                      <a:pos x="T48" y="T49"/>
                    </a:cxn>
                    <a:cxn ang="0">
                      <a:pos x="T50" y="T51"/>
                    </a:cxn>
                    <a:cxn ang="0">
                      <a:pos x="T52" y="T53"/>
                    </a:cxn>
                    <a:cxn ang="0">
                      <a:pos x="T54" y="T55"/>
                    </a:cxn>
                    <a:cxn ang="0">
                      <a:pos x="T56" y="T57"/>
                    </a:cxn>
                    <a:cxn ang="0">
                      <a:pos x="T58" y="T59"/>
                    </a:cxn>
                    <a:cxn ang="0">
                      <a:pos x="T60" y="T61"/>
                    </a:cxn>
                    <a:cxn ang="0">
                      <a:pos x="T62" y="T63"/>
                    </a:cxn>
                    <a:cxn ang="0">
                      <a:pos x="T64" y="T65"/>
                    </a:cxn>
                    <a:cxn ang="0">
                      <a:pos x="T66" y="T67"/>
                    </a:cxn>
                    <a:cxn ang="0">
                      <a:pos x="T68" y="T69"/>
                    </a:cxn>
                    <a:cxn ang="0">
                      <a:pos x="T70" y="T71"/>
                    </a:cxn>
                    <a:cxn ang="0">
                      <a:pos x="T72" y="T73"/>
                    </a:cxn>
                    <a:cxn ang="0">
                      <a:pos x="T74" y="T75"/>
                    </a:cxn>
                    <a:cxn ang="0">
                      <a:pos x="T76" y="T77"/>
                    </a:cxn>
                    <a:cxn ang="0">
                      <a:pos x="T78" y="T79"/>
                    </a:cxn>
                    <a:cxn ang="0">
                      <a:pos x="T80" y="T81"/>
                    </a:cxn>
                    <a:cxn ang="0">
                      <a:pos x="T82" y="T83"/>
                    </a:cxn>
                  </a:cxnLst>
                  <a:rect l="0" t="0" r="r" b="b"/>
                  <a:pathLst>
                    <a:path w="78" h="70">
                      <a:moveTo>
                        <a:pt x="74" y="17"/>
                      </a:moveTo>
                      <a:cubicBezTo>
                        <a:pt x="73" y="17"/>
                        <a:pt x="73" y="17"/>
                        <a:pt x="72" y="17"/>
                      </a:cubicBezTo>
                      <a:cubicBezTo>
                        <a:pt x="72" y="12"/>
                        <a:pt x="72" y="12"/>
                        <a:pt x="72" y="12"/>
                      </a:cubicBezTo>
                      <a:cubicBezTo>
                        <a:pt x="72" y="12"/>
                        <a:pt x="72" y="11"/>
                        <a:pt x="72" y="11"/>
                      </a:cubicBezTo>
                      <a:cubicBezTo>
                        <a:pt x="72" y="10"/>
                        <a:pt x="72" y="10"/>
                        <a:pt x="72" y="10"/>
                      </a:cubicBezTo>
                      <a:cubicBezTo>
                        <a:pt x="72" y="10"/>
                        <a:pt x="72" y="9"/>
                        <a:pt x="72" y="9"/>
                      </a:cubicBezTo>
                      <a:cubicBezTo>
                        <a:pt x="72" y="9"/>
                        <a:pt x="72" y="9"/>
                        <a:pt x="72" y="9"/>
                      </a:cubicBezTo>
                      <a:cubicBezTo>
                        <a:pt x="71" y="8"/>
                        <a:pt x="71" y="8"/>
                        <a:pt x="71" y="8"/>
                      </a:cubicBezTo>
                      <a:cubicBezTo>
                        <a:pt x="71" y="8"/>
                        <a:pt x="71" y="7"/>
                        <a:pt x="71" y="7"/>
                      </a:cubicBezTo>
                      <a:cubicBezTo>
                        <a:pt x="71" y="7"/>
                        <a:pt x="71" y="7"/>
                        <a:pt x="71" y="7"/>
                      </a:cubicBezTo>
                      <a:cubicBezTo>
                        <a:pt x="71" y="6"/>
                        <a:pt x="71" y="6"/>
                        <a:pt x="70" y="5"/>
                      </a:cubicBezTo>
                      <a:cubicBezTo>
                        <a:pt x="70" y="5"/>
                        <a:pt x="70" y="5"/>
                        <a:pt x="70" y="5"/>
                      </a:cubicBezTo>
                      <a:cubicBezTo>
                        <a:pt x="70" y="4"/>
                        <a:pt x="70" y="4"/>
                        <a:pt x="70" y="4"/>
                      </a:cubicBezTo>
                      <a:cubicBezTo>
                        <a:pt x="70" y="4"/>
                        <a:pt x="70" y="4"/>
                        <a:pt x="69" y="4"/>
                      </a:cubicBezTo>
                      <a:cubicBezTo>
                        <a:pt x="69" y="3"/>
                        <a:pt x="69" y="3"/>
                        <a:pt x="69" y="3"/>
                      </a:cubicBezTo>
                      <a:cubicBezTo>
                        <a:pt x="69" y="3"/>
                        <a:pt x="69" y="3"/>
                        <a:pt x="69" y="3"/>
                      </a:cubicBezTo>
                      <a:cubicBezTo>
                        <a:pt x="67" y="3"/>
                        <a:pt x="65" y="3"/>
                        <a:pt x="63" y="3"/>
                      </a:cubicBezTo>
                      <a:cubicBezTo>
                        <a:pt x="58" y="3"/>
                        <a:pt x="54" y="2"/>
                        <a:pt x="52" y="1"/>
                      </a:cubicBezTo>
                      <a:cubicBezTo>
                        <a:pt x="47" y="2"/>
                        <a:pt x="40" y="3"/>
                        <a:pt x="32" y="3"/>
                      </a:cubicBezTo>
                      <a:cubicBezTo>
                        <a:pt x="23" y="3"/>
                        <a:pt x="15" y="2"/>
                        <a:pt x="10" y="0"/>
                      </a:cubicBezTo>
                      <a:cubicBezTo>
                        <a:pt x="9" y="2"/>
                        <a:pt x="8" y="3"/>
                        <a:pt x="7" y="4"/>
                      </a:cubicBezTo>
                      <a:cubicBezTo>
                        <a:pt x="7" y="4"/>
                        <a:pt x="7" y="4"/>
                        <a:pt x="7" y="4"/>
                      </a:cubicBezTo>
                      <a:cubicBezTo>
                        <a:pt x="7" y="5"/>
                        <a:pt x="7" y="5"/>
                        <a:pt x="7" y="6"/>
                      </a:cubicBezTo>
                      <a:cubicBezTo>
                        <a:pt x="7" y="6"/>
                        <a:pt x="7" y="6"/>
                        <a:pt x="7" y="6"/>
                      </a:cubicBezTo>
                      <a:cubicBezTo>
                        <a:pt x="7" y="6"/>
                        <a:pt x="6" y="7"/>
                        <a:pt x="6" y="7"/>
                      </a:cubicBezTo>
                      <a:cubicBezTo>
                        <a:pt x="6" y="7"/>
                        <a:pt x="6" y="7"/>
                        <a:pt x="6" y="7"/>
                      </a:cubicBezTo>
                      <a:cubicBezTo>
                        <a:pt x="6" y="8"/>
                        <a:pt x="6" y="8"/>
                        <a:pt x="6" y="8"/>
                      </a:cubicBezTo>
                      <a:cubicBezTo>
                        <a:pt x="6" y="9"/>
                        <a:pt x="6" y="9"/>
                        <a:pt x="6" y="9"/>
                      </a:cubicBezTo>
                      <a:cubicBezTo>
                        <a:pt x="6" y="9"/>
                        <a:pt x="6" y="10"/>
                        <a:pt x="6" y="10"/>
                      </a:cubicBezTo>
                      <a:cubicBezTo>
                        <a:pt x="5" y="10"/>
                        <a:pt x="5" y="10"/>
                        <a:pt x="5" y="10"/>
                      </a:cubicBezTo>
                      <a:cubicBezTo>
                        <a:pt x="5" y="11"/>
                        <a:pt x="5" y="12"/>
                        <a:pt x="5" y="12"/>
                      </a:cubicBezTo>
                      <a:cubicBezTo>
                        <a:pt x="5" y="17"/>
                        <a:pt x="5" y="17"/>
                        <a:pt x="5" y="17"/>
                      </a:cubicBezTo>
                      <a:cubicBezTo>
                        <a:pt x="5" y="17"/>
                        <a:pt x="5" y="17"/>
                        <a:pt x="4" y="17"/>
                      </a:cubicBezTo>
                      <a:cubicBezTo>
                        <a:pt x="2" y="17"/>
                        <a:pt x="0" y="20"/>
                        <a:pt x="0" y="23"/>
                      </a:cubicBezTo>
                      <a:cubicBezTo>
                        <a:pt x="0" y="35"/>
                        <a:pt x="0" y="35"/>
                        <a:pt x="0" y="35"/>
                      </a:cubicBezTo>
                      <a:cubicBezTo>
                        <a:pt x="0" y="38"/>
                        <a:pt x="2" y="40"/>
                        <a:pt x="5" y="40"/>
                      </a:cubicBezTo>
                      <a:cubicBezTo>
                        <a:pt x="5" y="40"/>
                        <a:pt x="15" y="70"/>
                        <a:pt x="24" y="70"/>
                      </a:cubicBezTo>
                      <a:cubicBezTo>
                        <a:pt x="53" y="70"/>
                        <a:pt x="53" y="70"/>
                        <a:pt x="53" y="70"/>
                      </a:cubicBezTo>
                      <a:cubicBezTo>
                        <a:pt x="62" y="70"/>
                        <a:pt x="72" y="40"/>
                        <a:pt x="72" y="40"/>
                      </a:cubicBezTo>
                      <a:cubicBezTo>
                        <a:pt x="75" y="40"/>
                        <a:pt x="78" y="38"/>
                        <a:pt x="78" y="35"/>
                      </a:cubicBezTo>
                      <a:cubicBezTo>
                        <a:pt x="78" y="23"/>
                        <a:pt x="78" y="23"/>
                        <a:pt x="78" y="23"/>
                      </a:cubicBezTo>
                      <a:cubicBezTo>
                        <a:pt x="78" y="20"/>
                        <a:pt x="76" y="18"/>
                        <a:pt x="74" y="17"/>
                      </a:cubicBezTo>
                      <a:close/>
                    </a:path>
                  </a:pathLst>
                </a:custGeom>
                <a:solidFill>
                  <a:srgbClr val="FFB900"/>
                </a:solidFill>
                <a:ln>
                  <a:noFill/>
                </a:ln>
                <a:extLst>
                  <a:ext uri="{91240B29-F687-4F45-9708-019B960494DF}">
                    <a14:hiddenLine xmlns:a14="http://schemas.microsoft.com/office/drawing/2010/main" w="9525">
                      <a:solidFill>
                        <a:srgbClr val="000000"/>
                      </a:solidFill>
                      <a:round/>
                      <a:headEnd/>
                      <a:tailEnd/>
                    </a14:hiddenLine>
                  </a:ext>
                </a:extLst>
              </p:spPr>
              <p:txBody>
                <a:bodyPr lIns="93247" tIns="46623" rIns="93247" bIns="46623"/>
                <a:lstStyle/>
                <a:p>
                  <a:pPr defTabSz="914224" eaLnBrk="1" fontAlgn="auto" hangingPunct="1">
                    <a:spcBef>
                      <a:spcPts val="0"/>
                    </a:spcBef>
                    <a:spcAft>
                      <a:spcPts val="0"/>
                    </a:spcAft>
                    <a:defRPr/>
                  </a:pPr>
                  <a:endParaRPr lang="sl-SI" sz="1836" kern="0" dirty="0">
                    <a:solidFill>
                      <a:sysClr val="windowText" lastClr="000000"/>
                    </a:solidFill>
                    <a:latin typeface="+mn-lt"/>
                  </a:endParaRPr>
                </a:p>
              </p:txBody>
            </p:sp>
            <p:sp>
              <p:nvSpPr>
                <p:cNvPr id="120" name="Rectangle 94">
                  <a:extLst>
                    <a:ext uri="{FF2B5EF4-FFF2-40B4-BE49-F238E27FC236}">
                      <a16:creationId xmlns:a16="http://schemas.microsoft.com/office/drawing/2014/main" id="{CD95370A-F3B0-4468-8D9D-3CE36EA2AC9C}"/>
                    </a:ext>
                  </a:extLst>
                </p:cNvPr>
                <p:cNvSpPr>
                  <a:spLocks noChangeArrowheads="1"/>
                </p:cNvSpPr>
                <p:nvPr/>
              </p:nvSpPr>
              <p:spPr bwMode="auto">
                <a:xfrm>
                  <a:off x="10835172" y="4332011"/>
                  <a:ext cx="155536" cy="9987"/>
                </a:xfrm>
                <a:prstGeom prst="rect">
                  <a:avLst/>
                </a:prstGeom>
                <a:solidFill>
                  <a:srgbClr val="000000"/>
                </a:solidFill>
                <a:ln>
                  <a:noFill/>
                </a:ln>
                <a:extLst>
                  <a:ext uri="{91240B29-F687-4F45-9708-019B960494DF}">
                    <a14:hiddenLine xmlns:a14="http://schemas.microsoft.com/office/drawing/2010/main" w="9525">
                      <a:solidFill>
                        <a:srgbClr val="000000"/>
                      </a:solidFill>
                      <a:miter lim="800000"/>
                      <a:headEnd/>
                      <a:tailEnd/>
                    </a14:hiddenLine>
                  </a:ext>
                </a:extLst>
              </p:spPr>
              <p:txBody>
                <a:bodyPr lIns="93247" tIns="46623" rIns="93247" bIns="46623"/>
                <a:lstStyle/>
                <a:p>
                  <a:pPr defTabSz="914224" eaLnBrk="1" fontAlgn="auto" hangingPunct="1">
                    <a:spcBef>
                      <a:spcPts val="0"/>
                    </a:spcBef>
                    <a:spcAft>
                      <a:spcPts val="0"/>
                    </a:spcAft>
                    <a:defRPr/>
                  </a:pPr>
                  <a:endParaRPr lang="sl-SI" sz="1836" kern="0" dirty="0">
                    <a:solidFill>
                      <a:sysClr val="windowText" lastClr="000000"/>
                    </a:solidFill>
                    <a:latin typeface="+mn-lt"/>
                  </a:endParaRPr>
                </a:p>
              </p:txBody>
            </p:sp>
            <p:sp>
              <p:nvSpPr>
                <p:cNvPr id="121" name="Rectangle 95">
                  <a:extLst>
                    <a:ext uri="{FF2B5EF4-FFF2-40B4-BE49-F238E27FC236}">
                      <a16:creationId xmlns:a16="http://schemas.microsoft.com/office/drawing/2014/main" id="{F5089F5D-5080-4C56-86D1-0DF5F31671B8}"/>
                    </a:ext>
                  </a:extLst>
                </p:cNvPr>
                <p:cNvSpPr>
                  <a:spLocks noChangeArrowheads="1"/>
                </p:cNvSpPr>
                <p:nvPr/>
              </p:nvSpPr>
              <p:spPr bwMode="auto">
                <a:xfrm>
                  <a:off x="10898982" y="4332011"/>
                  <a:ext cx="27917" cy="9987"/>
                </a:xfrm>
                <a:prstGeom prst="rect">
                  <a:avLst/>
                </a:prstGeom>
                <a:solidFill>
                  <a:srgbClr val="D2D2D2"/>
                </a:solidFill>
                <a:ln>
                  <a:noFill/>
                </a:ln>
                <a:extLst>
                  <a:ext uri="{91240B29-F687-4F45-9708-019B960494DF}">
                    <a14:hiddenLine xmlns:a14="http://schemas.microsoft.com/office/drawing/2010/main" w="9525">
                      <a:solidFill>
                        <a:srgbClr val="000000"/>
                      </a:solidFill>
                      <a:miter lim="800000"/>
                      <a:headEnd/>
                      <a:tailEnd/>
                    </a14:hiddenLine>
                  </a:ext>
                </a:extLst>
              </p:spPr>
              <p:txBody>
                <a:bodyPr lIns="93247" tIns="46623" rIns="93247" bIns="46623"/>
                <a:lstStyle/>
                <a:p>
                  <a:pPr defTabSz="914224" eaLnBrk="1" fontAlgn="auto" hangingPunct="1">
                    <a:spcBef>
                      <a:spcPts val="0"/>
                    </a:spcBef>
                    <a:spcAft>
                      <a:spcPts val="0"/>
                    </a:spcAft>
                    <a:defRPr/>
                  </a:pPr>
                  <a:endParaRPr lang="sl-SI" sz="1836" kern="0" dirty="0">
                    <a:solidFill>
                      <a:sysClr val="windowText" lastClr="000000"/>
                    </a:solidFill>
                    <a:latin typeface="+mn-lt"/>
                  </a:endParaRPr>
                </a:p>
              </p:txBody>
            </p:sp>
            <p:sp>
              <p:nvSpPr>
                <p:cNvPr id="122" name="Oval 96">
                  <a:extLst>
                    <a:ext uri="{FF2B5EF4-FFF2-40B4-BE49-F238E27FC236}">
                      <a16:creationId xmlns:a16="http://schemas.microsoft.com/office/drawing/2014/main" id="{529FF64A-56B9-4905-94B4-D4AB8BACC85F}"/>
                    </a:ext>
                  </a:extLst>
                </p:cNvPr>
                <p:cNvSpPr>
                  <a:spLocks noChangeArrowheads="1"/>
                </p:cNvSpPr>
                <p:nvPr/>
              </p:nvSpPr>
              <p:spPr bwMode="auto">
                <a:xfrm>
                  <a:off x="10910946" y="4072378"/>
                  <a:ext cx="3988" cy="5992"/>
                </a:xfrm>
                <a:prstGeom prst="ellipse">
                  <a:avLst/>
                </a:prstGeom>
                <a:solidFill>
                  <a:srgbClr val="505050"/>
                </a:solidFill>
                <a:ln>
                  <a:noFill/>
                </a:ln>
                <a:extLst>
                  <a:ext uri="{91240B29-F687-4F45-9708-019B960494DF}">
                    <a14:hiddenLine xmlns:a14="http://schemas.microsoft.com/office/drawing/2010/main" w="9525">
                      <a:solidFill>
                        <a:srgbClr val="000000"/>
                      </a:solidFill>
                      <a:round/>
                      <a:headEnd/>
                      <a:tailEnd/>
                    </a14:hiddenLine>
                  </a:ext>
                </a:extLst>
              </p:spPr>
              <p:txBody>
                <a:bodyPr lIns="93247" tIns="46623" rIns="93247" bIns="46623"/>
                <a:lstStyle/>
                <a:p>
                  <a:pPr defTabSz="914224" eaLnBrk="1" fontAlgn="auto" hangingPunct="1">
                    <a:spcBef>
                      <a:spcPts val="0"/>
                    </a:spcBef>
                    <a:spcAft>
                      <a:spcPts val="0"/>
                    </a:spcAft>
                    <a:defRPr/>
                  </a:pPr>
                  <a:endParaRPr lang="sl-SI" sz="1836" kern="0" dirty="0">
                    <a:solidFill>
                      <a:sysClr val="windowText" lastClr="000000"/>
                    </a:solidFill>
                    <a:latin typeface="+mn-lt"/>
                  </a:endParaRPr>
                </a:p>
              </p:txBody>
            </p:sp>
            <p:sp>
              <p:nvSpPr>
                <p:cNvPr id="123" name="Oval 97">
                  <a:extLst>
                    <a:ext uri="{FF2B5EF4-FFF2-40B4-BE49-F238E27FC236}">
                      <a16:creationId xmlns:a16="http://schemas.microsoft.com/office/drawing/2014/main" id="{19311D2A-BC1D-4739-A2F2-145F174F2511}"/>
                    </a:ext>
                  </a:extLst>
                </p:cNvPr>
                <p:cNvSpPr>
                  <a:spLocks noChangeArrowheads="1"/>
                </p:cNvSpPr>
                <p:nvPr/>
              </p:nvSpPr>
              <p:spPr bwMode="auto">
                <a:xfrm>
                  <a:off x="10910946" y="4090353"/>
                  <a:ext cx="3988" cy="3994"/>
                </a:xfrm>
                <a:prstGeom prst="ellipse">
                  <a:avLst/>
                </a:prstGeom>
                <a:solidFill>
                  <a:srgbClr val="505050"/>
                </a:solidFill>
                <a:ln>
                  <a:noFill/>
                </a:ln>
                <a:extLst>
                  <a:ext uri="{91240B29-F687-4F45-9708-019B960494DF}">
                    <a14:hiddenLine xmlns:a14="http://schemas.microsoft.com/office/drawing/2010/main" w="9525">
                      <a:solidFill>
                        <a:srgbClr val="000000"/>
                      </a:solidFill>
                      <a:round/>
                      <a:headEnd/>
                      <a:tailEnd/>
                    </a14:hiddenLine>
                  </a:ext>
                </a:extLst>
              </p:spPr>
              <p:txBody>
                <a:bodyPr lIns="93247" tIns="46623" rIns="93247" bIns="46623"/>
                <a:lstStyle/>
                <a:p>
                  <a:pPr defTabSz="914224" eaLnBrk="1" fontAlgn="auto" hangingPunct="1">
                    <a:spcBef>
                      <a:spcPts val="0"/>
                    </a:spcBef>
                    <a:spcAft>
                      <a:spcPts val="0"/>
                    </a:spcAft>
                    <a:defRPr/>
                  </a:pPr>
                  <a:endParaRPr lang="sl-SI" sz="1836" kern="0" dirty="0">
                    <a:solidFill>
                      <a:sysClr val="windowText" lastClr="000000"/>
                    </a:solidFill>
                    <a:latin typeface="+mn-lt"/>
                  </a:endParaRPr>
                </a:p>
              </p:txBody>
            </p:sp>
          </p:grpSp>
        </p:grpSp>
        <p:sp>
          <p:nvSpPr>
            <p:cNvPr id="125" name="TextBox 124">
              <a:extLst>
                <a:ext uri="{FF2B5EF4-FFF2-40B4-BE49-F238E27FC236}">
                  <a16:creationId xmlns:a16="http://schemas.microsoft.com/office/drawing/2014/main" id="{AF362D4E-7CD8-461F-A09A-0B012C7BE6EB}"/>
                </a:ext>
              </a:extLst>
            </p:cNvPr>
            <p:cNvSpPr txBox="1"/>
            <p:nvPr/>
          </p:nvSpPr>
          <p:spPr>
            <a:xfrm>
              <a:off x="4465638" y="2230090"/>
              <a:ext cx="2400300" cy="461408"/>
            </a:xfrm>
            <a:prstGeom prst="rect">
              <a:avLst/>
            </a:prstGeom>
            <a:noFill/>
          </p:spPr>
          <p:txBody>
            <a:bodyPr>
              <a:spAutoFit/>
            </a:bodyPr>
            <a:lstStyle/>
            <a:p>
              <a:pPr defTabSz="914224" eaLnBrk="1" fontAlgn="auto" hangingPunct="1">
                <a:spcBef>
                  <a:spcPts val="0"/>
                </a:spcBef>
                <a:spcAft>
                  <a:spcPts val="0"/>
                </a:spcAft>
                <a:defRPr/>
              </a:pPr>
              <a:r>
                <a:rPr lang="sl-SI" sz="1199" kern="0" dirty="0">
                  <a:solidFill>
                    <a:sysClr val="windowText" lastClr="000000"/>
                  </a:solidFill>
                  <a:latin typeface="+mj-lt"/>
                </a:rPr>
                <a:t>Razvijalci &amp; Poslovni lastniki aplikacij/funkcionalnosti</a:t>
              </a:r>
            </a:p>
          </p:txBody>
        </p:sp>
        <p:sp>
          <p:nvSpPr>
            <p:cNvPr id="126" name="TextBox 125">
              <a:extLst>
                <a:ext uri="{FF2B5EF4-FFF2-40B4-BE49-F238E27FC236}">
                  <a16:creationId xmlns:a16="http://schemas.microsoft.com/office/drawing/2014/main" id="{3216818B-46AE-4029-B21B-EAF929257E64}"/>
                </a:ext>
              </a:extLst>
            </p:cNvPr>
            <p:cNvSpPr txBox="1"/>
            <p:nvPr/>
          </p:nvSpPr>
          <p:spPr>
            <a:xfrm>
              <a:off x="9220200" y="2414240"/>
              <a:ext cx="1920875" cy="282575"/>
            </a:xfrm>
            <a:prstGeom prst="rect">
              <a:avLst/>
            </a:prstGeom>
            <a:noFill/>
          </p:spPr>
          <p:txBody>
            <a:bodyPr>
              <a:spAutoFit/>
            </a:bodyPr>
            <a:lstStyle/>
            <a:p>
              <a:pPr defTabSz="914224" eaLnBrk="1" fontAlgn="auto" hangingPunct="1">
                <a:spcBef>
                  <a:spcPts val="0"/>
                </a:spcBef>
                <a:spcAft>
                  <a:spcPts val="0"/>
                </a:spcAft>
                <a:defRPr/>
              </a:pPr>
              <a:r>
                <a:rPr lang="sl-SI" sz="1199" kern="0" dirty="0">
                  <a:solidFill>
                    <a:sysClr val="windowText" lastClr="000000"/>
                  </a:solidFill>
                  <a:latin typeface="+mj-lt"/>
                </a:rPr>
                <a:t>BIZDEVOPS ekipe</a:t>
              </a:r>
            </a:p>
          </p:txBody>
        </p:sp>
        <p:sp>
          <p:nvSpPr>
            <p:cNvPr id="127" name="TextBox 126">
              <a:extLst>
                <a:ext uri="{FF2B5EF4-FFF2-40B4-BE49-F238E27FC236}">
                  <a16:creationId xmlns:a16="http://schemas.microsoft.com/office/drawing/2014/main" id="{6D570E47-C639-4900-B244-BEF0DD9AE108}"/>
                </a:ext>
              </a:extLst>
            </p:cNvPr>
            <p:cNvSpPr txBox="1"/>
            <p:nvPr/>
          </p:nvSpPr>
          <p:spPr>
            <a:xfrm>
              <a:off x="276225" y="1895128"/>
              <a:ext cx="2020888" cy="606425"/>
            </a:xfrm>
            <a:prstGeom prst="rect">
              <a:avLst/>
            </a:prstGeom>
            <a:noFill/>
          </p:spPr>
          <p:txBody>
            <a:bodyPr>
              <a:spAutoFit/>
            </a:bodyPr>
            <a:lstStyle/>
            <a:p>
              <a:pPr defTabSz="914224" eaLnBrk="1" fontAlgn="auto" hangingPunct="1">
                <a:spcBef>
                  <a:spcPts val="0"/>
                </a:spcBef>
                <a:spcAft>
                  <a:spcPts val="0"/>
                </a:spcAft>
                <a:defRPr/>
              </a:pPr>
              <a:r>
                <a:rPr lang="sl-SI" sz="1632" b="1" kern="0" dirty="0">
                  <a:solidFill>
                    <a:sysClr val="windowText" lastClr="000000"/>
                  </a:solidFill>
                  <a:latin typeface="+mn-lt"/>
                </a:rPr>
                <a:t>Poslovna enota</a:t>
              </a:r>
            </a:p>
            <a:p>
              <a:pPr defTabSz="914224" eaLnBrk="1" fontAlgn="auto" hangingPunct="1">
                <a:spcBef>
                  <a:spcPts val="0"/>
                </a:spcBef>
                <a:spcAft>
                  <a:spcPts val="0"/>
                </a:spcAft>
                <a:defRPr/>
              </a:pPr>
              <a:r>
                <a:rPr lang="sl-SI" sz="1632" b="1" kern="0" dirty="0">
                  <a:solidFill>
                    <a:sysClr val="windowText" lastClr="000000"/>
                  </a:solidFill>
                  <a:latin typeface="+mn-lt"/>
                </a:rPr>
                <a:t>Uporabnik storitev</a:t>
              </a:r>
            </a:p>
          </p:txBody>
        </p:sp>
        <p:cxnSp>
          <p:nvCxnSpPr>
            <p:cNvPr id="128" name="Straight Arrow Connector 127">
              <a:extLst>
                <a:ext uri="{FF2B5EF4-FFF2-40B4-BE49-F238E27FC236}">
                  <a16:creationId xmlns:a16="http://schemas.microsoft.com/office/drawing/2014/main" id="{E75D200B-8004-4224-A744-507CFA64F274}"/>
                </a:ext>
              </a:extLst>
            </p:cNvPr>
            <p:cNvCxnSpPr>
              <a:cxnSpLocks/>
            </p:cNvCxnSpPr>
            <p:nvPr/>
          </p:nvCxnSpPr>
          <p:spPr>
            <a:xfrm>
              <a:off x="8778875" y="2766665"/>
              <a:ext cx="0" cy="2368550"/>
            </a:xfrm>
            <a:prstGeom prst="straightConnector1">
              <a:avLst/>
            </a:prstGeom>
            <a:ln w="28575">
              <a:headEnd type="triangle"/>
              <a:tailEnd type="triangle"/>
            </a:ln>
          </p:spPr>
          <p:style>
            <a:lnRef idx="1">
              <a:schemeClr val="accent1"/>
            </a:lnRef>
            <a:fillRef idx="0">
              <a:schemeClr val="accent1"/>
            </a:fillRef>
            <a:effectRef idx="0">
              <a:schemeClr val="accent1"/>
            </a:effectRef>
            <a:fontRef idx="minor">
              <a:schemeClr val="tx1"/>
            </a:fontRef>
          </p:style>
        </p:cxnSp>
        <p:sp>
          <p:nvSpPr>
            <p:cNvPr id="129" name="TextBox 128">
              <a:extLst>
                <a:ext uri="{FF2B5EF4-FFF2-40B4-BE49-F238E27FC236}">
                  <a16:creationId xmlns:a16="http://schemas.microsoft.com/office/drawing/2014/main" id="{D372A458-4DEC-40D2-8193-87D941751008}"/>
                </a:ext>
              </a:extLst>
            </p:cNvPr>
            <p:cNvSpPr txBox="1"/>
            <p:nvPr/>
          </p:nvSpPr>
          <p:spPr>
            <a:xfrm>
              <a:off x="241573" y="5369470"/>
              <a:ext cx="1797050" cy="845809"/>
            </a:xfrm>
            <a:prstGeom prst="rect">
              <a:avLst/>
            </a:prstGeom>
            <a:noFill/>
          </p:spPr>
          <p:txBody>
            <a:bodyPr>
              <a:spAutoFit/>
            </a:bodyPr>
            <a:lstStyle/>
            <a:p>
              <a:pPr defTabSz="914224" eaLnBrk="1" fontAlgn="auto" hangingPunct="1">
                <a:spcBef>
                  <a:spcPts val="0"/>
                </a:spcBef>
                <a:spcAft>
                  <a:spcPts val="0"/>
                </a:spcAft>
                <a:defRPr/>
              </a:pPr>
              <a:r>
                <a:rPr lang="sl-SI" sz="1632" b="1" kern="0" dirty="0">
                  <a:solidFill>
                    <a:sysClr val="windowText" lastClr="000000"/>
                  </a:solidFill>
                  <a:latin typeface="+mn-lt"/>
                </a:rPr>
                <a:t>Ponudnik storitev v Oblaku ali Podatkovni center</a:t>
              </a:r>
            </a:p>
          </p:txBody>
        </p:sp>
        <p:pic>
          <p:nvPicPr>
            <p:cNvPr id="130" name="Picture 5">
              <a:extLst>
                <a:ext uri="{FF2B5EF4-FFF2-40B4-BE49-F238E27FC236}">
                  <a16:creationId xmlns:a16="http://schemas.microsoft.com/office/drawing/2014/main" id="{1ABD8676-893A-4C8B-9CC6-DD8181F93514}"/>
                </a:ext>
              </a:extLst>
            </p:cNvPr>
            <p:cNvPicPr>
              <a:picLocks noChangeAspect="1" noChangeArrowheads="1"/>
            </p:cNvPicPr>
            <p:nvPr/>
          </p:nvPicPr>
          <p:blipFill>
            <a:blip r:embed="rId6">
              <a:extLst>
                <a:ext uri="{28A0092B-C50C-407E-A947-70E740481C1C}">
                  <a14:useLocalDpi xmlns:a14="http://schemas.microsoft.com/office/drawing/2010/main" val="0"/>
                </a:ext>
              </a:extLst>
            </a:blip>
            <a:srcRect/>
            <a:stretch>
              <a:fillRect/>
            </a:stretch>
          </p:blipFill>
          <p:spPr bwMode="auto">
            <a:xfrm>
              <a:off x="2878138" y="5153446"/>
              <a:ext cx="2286000" cy="1525588"/>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pic>
      </p:grpSp>
      <p:sp>
        <p:nvSpPr>
          <p:cNvPr id="124" name="TextBox 123">
            <a:extLst>
              <a:ext uri="{FF2B5EF4-FFF2-40B4-BE49-F238E27FC236}">
                <a16:creationId xmlns:a16="http://schemas.microsoft.com/office/drawing/2014/main" id="{308D1AF5-94EC-43A6-B05A-56E48BF996EA}"/>
              </a:ext>
            </a:extLst>
          </p:cNvPr>
          <p:cNvSpPr txBox="1"/>
          <p:nvPr/>
        </p:nvSpPr>
        <p:spPr>
          <a:xfrm>
            <a:off x="5237163" y="4379540"/>
            <a:ext cx="1660525" cy="461408"/>
          </a:xfrm>
          <a:prstGeom prst="rect">
            <a:avLst/>
          </a:prstGeom>
          <a:noFill/>
        </p:spPr>
        <p:txBody>
          <a:bodyPr>
            <a:spAutoFit/>
          </a:bodyPr>
          <a:lstStyle/>
          <a:p>
            <a:pPr algn="ctr" defTabSz="932742" eaLnBrk="1" fontAlgn="auto" hangingPunct="1">
              <a:spcBef>
                <a:spcPts val="0"/>
              </a:spcBef>
              <a:spcAft>
                <a:spcPts val="0"/>
              </a:spcAft>
              <a:defRPr/>
            </a:pPr>
            <a:r>
              <a:rPr lang="sl-SI" sz="1199" b="1" kern="0" dirty="0">
                <a:solidFill>
                  <a:sysClr val="windowText" lastClr="000000"/>
                </a:solidFill>
                <a:latin typeface="+mj-lt"/>
              </a:rPr>
              <a:t>Spremljanje dejanske porabe IT proračuna</a:t>
            </a:r>
          </a:p>
        </p:txBody>
      </p:sp>
      <p:pic>
        <p:nvPicPr>
          <p:cNvPr id="131" name="Picture 156">
            <a:extLst>
              <a:ext uri="{FF2B5EF4-FFF2-40B4-BE49-F238E27FC236}">
                <a16:creationId xmlns:a16="http://schemas.microsoft.com/office/drawing/2014/main" id="{F1793D07-C003-4EF2-B0A4-A96C12A124DB}"/>
              </a:ext>
            </a:extLst>
          </p:cNvPr>
          <p:cNvPicPr>
            <a:picLocks noChangeAspect="1" noChangeArrowheads="1"/>
          </p:cNvPicPr>
          <p:nvPr/>
        </p:nvPicPr>
        <p:blipFill>
          <a:blip r:embed="rId7">
            <a:extLst>
              <a:ext uri="{28A0092B-C50C-407E-A947-70E740481C1C}">
                <a14:useLocalDpi xmlns:a14="http://schemas.microsoft.com/office/drawing/2010/main" val="0"/>
              </a:ext>
            </a:extLst>
          </a:blip>
          <a:srcRect/>
          <a:stretch>
            <a:fillRect/>
          </a:stretch>
        </p:blipFill>
        <p:spPr bwMode="auto">
          <a:xfrm>
            <a:off x="4060825" y="4147765"/>
            <a:ext cx="904875" cy="904875"/>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pic>
      <p:sp>
        <p:nvSpPr>
          <p:cNvPr id="132" name="TextBox 131">
            <a:extLst>
              <a:ext uri="{FF2B5EF4-FFF2-40B4-BE49-F238E27FC236}">
                <a16:creationId xmlns:a16="http://schemas.microsoft.com/office/drawing/2014/main" id="{85D7023C-F273-4CFE-A883-8451D1D4F397}"/>
              </a:ext>
            </a:extLst>
          </p:cNvPr>
          <p:cNvSpPr txBox="1"/>
          <p:nvPr/>
        </p:nvSpPr>
        <p:spPr>
          <a:xfrm>
            <a:off x="4706667" y="2941265"/>
            <a:ext cx="2217737" cy="645946"/>
          </a:xfrm>
          <a:prstGeom prst="rect">
            <a:avLst/>
          </a:prstGeom>
          <a:noFill/>
        </p:spPr>
        <p:txBody>
          <a:bodyPr>
            <a:spAutoFit/>
          </a:bodyPr>
          <a:lstStyle/>
          <a:p>
            <a:pPr algn="ctr" defTabSz="932742" eaLnBrk="1" fontAlgn="auto" hangingPunct="1">
              <a:spcBef>
                <a:spcPts val="0"/>
              </a:spcBef>
              <a:spcAft>
                <a:spcPts val="0"/>
              </a:spcAft>
              <a:defRPr/>
            </a:pPr>
            <a:r>
              <a:rPr lang="sl-SI" sz="1199" b="1" kern="0" dirty="0">
                <a:solidFill>
                  <a:sysClr val="windowText" lastClr="000000"/>
                </a:solidFill>
                <a:latin typeface="+mj-lt"/>
              </a:rPr>
              <a:t>Interno zaračunavanje storitev, poročanje o porabi IT proračuna</a:t>
            </a:r>
          </a:p>
        </p:txBody>
      </p:sp>
      <p:sp>
        <p:nvSpPr>
          <p:cNvPr id="133" name="TextBox 132">
            <a:extLst>
              <a:ext uri="{FF2B5EF4-FFF2-40B4-BE49-F238E27FC236}">
                <a16:creationId xmlns:a16="http://schemas.microsoft.com/office/drawing/2014/main" id="{32E21BF9-7A6C-4672-9251-3732AB645E09}"/>
              </a:ext>
            </a:extLst>
          </p:cNvPr>
          <p:cNvSpPr txBox="1"/>
          <p:nvPr/>
        </p:nvSpPr>
        <p:spPr>
          <a:xfrm>
            <a:off x="4382817" y="3682627"/>
            <a:ext cx="2511425" cy="461408"/>
          </a:xfrm>
          <a:prstGeom prst="rect">
            <a:avLst/>
          </a:prstGeom>
          <a:noFill/>
        </p:spPr>
        <p:txBody>
          <a:bodyPr>
            <a:spAutoFit/>
          </a:bodyPr>
          <a:lstStyle/>
          <a:p>
            <a:pPr algn="r" defTabSz="914224" eaLnBrk="1" fontAlgn="auto" hangingPunct="1">
              <a:spcBef>
                <a:spcPts val="0"/>
              </a:spcBef>
              <a:spcAft>
                <a:spcPts val="0"/>
              </a:spcAft>
              <a:defRPr/>
            </a:pPr>
            <a:r>
              <a:rPr lang="sl-SI" sz="1199" kern="0" dirty="0">
                <a:solidFill>
                  <a:sysClr val="windowText" lastClr="000000"/>
                </a:solidFill>
                <a:latin typeface="+mj-lt"/>
              </a:rPr>
              <a:t>Zagotavljanje racionalne porabe finančnih virov (</a:t>
            </a:r>
            <a:r>
              <a:rPr lang="sl-SI" sz="1199" kern="0" dirty="0" err="1">
                <a:solidFill>
                  <a:sysClr val="windowText" lastClr="000000"/>
                </a:solidFill>
                <a:latin typeface="+mj-lt"/>
              </a:rPr>
              <a:t>CapEx</a:t>
            </a:r>
            <a:r>
              <a:rPr lang="sl-SI" sz="1199" kern="0" dirty="0">
                <a:solidFill>
                  <a:sysClr val="windowText" lastClr="000000"/>
                </a:solidFill>
                <a:latin typeface="+mj-lt"/>
              </a:rPr>
              <a:t>)</a:t>
            </a:r>
          </a:p>
        </p:txBody>
      </p:sp>
      <p:pic>
        <p:nvPicPr>
          <p:cNvPr id="134" name="Picture 147">
            <a:extLst>
              <a:ext uri="{FF2B5EF4-FFF2-40B4-BE49-F238E27FC236}">
                <a16:creationId xmlns:a16="http://schemas.microsoft.com/office/drawing/2014/main" id="{9F19CAE5-33A5-4AE4-920E-6C71CE29E598}"/>
              </a:ext>
            </a:extLst>
          </p:cNvPr>
          <p:cNvPicPr>
            <a:picLocks noChangeAspect="1" noChangeArrowheads="1"/>
          </p:cNvPicPr>
          <p:nvPr/>
        </p:nvPicPr>
        <p:blipFill>
          <a:blip r:embed="rId8">
            <a:extLst>
              <a:ext uri="{28A0092B-C50C-407E-A947-70E740481C1C}">
                <a14:useLocalDpi xmlns:a14="http://schemas.microsoft.com/office/drawing/2010/main" val="0"/>
              </a:ext>
            </a:extLst>
          </a:blip>
          <a:srcRect/>
          <a:stretch>
            <a:fillRect/>
          </a:stretch>
        </p:blipFill>
        <p:spPr bwMode="auto">
          <a:xfrm>
            <a:off x="4068492" y="2849190"/>
            <a:ext cx="722312" cy="723900"/>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pic>
      <p:sp>
        <p:nvSpPr>
          <p:cNvPr id="135" name="TextBox 134">
            <a:extLst>
              <a:ext uri="{FF2B5EF4-FFF2-40B4-BE49-F238E27FC236}">
                <a16:creationId xmlns:a16="http://schemas.microsoft.com/office/drawing/2014/main" id="{4485982E-0694-41BC-A6AB-D48EA83FA5CE}"/>
              </a:ext>
            </a:extLst>
          </p:cNvPr>
          <p:cNvSpPr txBox="1"/>
          <p:nvPr/>
        </p:nvSpPr>
        <p:spPr>
          <a:xfrm>
            <a:off x="10127009" y="2849190"/>
            <a:ext cx="2063750" cy="645946"/>
          </a:xfrm>
          <a:prstGeom prst="rect">
            <a:avLst/>
          </a:prstGeom>
          <a:noFill/>
        </p:spPr>
        <p:txBody>
          <a:bodyPr>
            <a:spAutoFit/>
          </a:bodyPr>
          <a:lstStyle>
            <a:defPPr>
              <a:defRPr lang="en-US"/>
            </a:defPPr>
            <a:lvl1pPr algn="ctr">
              <a:defRPr sz="1176" b="1" kern="0">
                <a:solidFill>
                  <a:sysClr val="windowText" lastClr="000000"/>
                </a:solidFill>
                <a:latin typeface="+mj-lt"/>
              </a:defRPr>
            </a:lvl1pPr>
          </a:lstStyle>
          <a:p>
            <a:pPr algn="r" defTabSz="932742" eaLnBrk="1" fontAlgn="auto" hangingPunct="1">
              <a:spcBef>
                <a:spcPts val="0"/>
              </a:spcBef>
              <a:spcAft>
                <a:spcPts val="0"/>
              </a:spcAft>
              <a:defRPr/>
            </a:pPr>
            <a:r>
              <a:rPr lang="sl-SI" sz="1199" dirty="0"/>
              <a:t>Ustvarjanje, vzdrževanje in objavljanje finančnih modelov/kalkulatorjev</a:t>
            </a:r>
          </a:p>
        </p:txBody>
      </p:sp>
      <p:sp>
        <p:nvSpPr>
          <p:cNvPr id="136" name="TextBox 135">
            <a:extLst>
              <a:ext uri="{FF2B5EF4-FFF2-40B4-BE49-F238E27FC236}">
                <a16:creationId xmlns:a16="http://schemas.microsoft.com/office/drawing/2014/main" id="{ECBC7B97-3A7D-4A53-8356-36543C792AFF}"/>
              </a:ext>
            </a:extLst>
          </p:cNvPr>
          <p:cNvSpPr txBox="1"/>
          <p:nvPr/>
        </p:nvSpPr>
        <p:spPr>
          <a:xfrm>
            <a:off x="10654059" y="4577978"/>
            <a:ext cx="1536700" cy="276871"/>
          </a:xfrm>
          <a:prstGeom prst="rect">
            <a:avLst/>
          </a:prstGeom>
          <a:noFill/>
        </p:spPr>
        <p:txBody>
          <a:bodyPr>
            <a:spAutoFit/>
          </a:bodyPr>
          <a:lstStyle/>
          <a:p>
            <a:pPr algn="r" defTabSz="932742" eaLnBrk="1" fontAlgn="auto" hangingPunct="1">
              <a:spcBef>
                <a:spcPts val="0"/>
              </a:spcBef>
              <a:spcAft>
                <a:spcPts val="0"/>
              </a:spcAft>
              <a:defRPr/>
            </a:pPr>
            <a:r>
              <a:rPr lang="sl-SI" sz="1199" b="1" kern="0" dirty="0">
                <a:solidFill>
                  <a:sysClr val="windowText" lastClr="000000"/>
                </a:solidFill>
                <a:latin typeface="+mj-lt"/>
              </a:rPr>
              <a:t>Primerjava tržnih cen</a:t>
            </a:r>
          </a:p>
        </p:txBody>
      </p:sp>
      <p:pic>
        <p:nvPicPr>
          <p:cNvPr id="137" name="Picture 162">
            <a:extLst>
              <a:ext uri="{FF2B5EF4-FFF2-40B4-BE49-F238E27FC236}">
                <a16:creationId xmlns:a16="http://schemas.microsoft.com/office/drawing/2014/main" id="{96488D97-ACBE-4F34-A5C5-A2D2A94C1C03}"/>
              </a:ext>
            </a:extLst>
          </p:cNvPr>
          <p:cNvPicPr>
            <a:picLocks noChangeAspect="1" noChangeArrowheads="1"/>
          </p:cNvPicPr>
          <p:nvPr/>
        </p:nvPicPr>
        <p:blipFill>
          <a:blip r:embed="rId9">
            <a:extLst>
              <a:ext uri="{28A0092B-C50C-407E-A947-70E740481C1C}">
                <a14:useLocalDpi xmlns:a14="http://schemas.microsoft.com/office/drawing/2010/main" val="0"/>
              </a:ext>
            </a:extLst>
          </a:blip>
          <a:srcRect/>
          <a:stretch>
            <a:fillRect/>
          </a:stretch>
        </p:blipFill>
        <p:spPr bwMode="auto">
          <a:xfrm>
            <a:off x="8823672" y="4320803"/>
            <a:ext cx="685800" cy="623887"/>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pic>
      <p:sp>
        <p:nvSpPr>
          <p:cNvPr id="138" name="TextBox 137">
            <a:extLst>
              <a:ext uri="{FF2B5EF4-FFF2-40B4-BE49-F238E27FC236}">
                <a16:creationId xmlns:a16="http://schemas.microsoft.com/office/drawing/2014/main" id="{E430C434-6465-4121-9228-60FBD930B870}"/>
              </a:ext>
            </a:extLst>
          </p:cNvPr>
          <p:cNvSpPr txBox="1"/>
          <p:nvPr/>
        </p:nvSpPr>
        <p:spPr>
          <a:xfrm>
            <a:off x="10131151" y="3514353"/>
            <a:ext cx="2063750" cy="1015021"/>
          </a:xfrm>
          <a:prstGeom prst="rect">
            <a:avLst/>
          </a:prstGeom>
          <a:noFill/>
        </p:spPr>
        <p:txBody>
          <a:bodyPr>
            <a:spAutoFit/>
          </a:bodyPr>
          <a:lstStyle/>
          <a:p>
            <a:pPr algn="r" defTabSz="914224" eaLnBrk="1" fontAlgn="auto" hangingPunct="1">
              <a:spcBef>
                <a:spcPts val="0"/>
              </a:spcBef>
              <a:spcAft>
                <a:spcPts val="0"/>
              </a:spcAft>
              <a:defRPr/>
            </a:pPr>
            <a:r>
              <a:rPr lang="sl-SI" sz="1199" kern="0" dirty="0">
                <a:solidFill>
                  <a:sysClr val="windowText" lastClr="000000"/>
                </a:solidFill>
                <a:latin typeface="+mj-lt"/>
              </a:rPr>
              <a:t>Podpora poslovnim procesom s pomočjo (hibridnih) storitev na zahtevo, omejevanje porabe (če je potrebno/</a:t>
            </a:r>
            <a:r>
              <a:rPr lang="sl-SI" sz="1199" kern="0" dirty="0" err="1">
                <a:solidFill>
                  <a:sysClr val="windowText" lastClr="000000"/>
                </a:solidFill>
                <a:latin typeface="+mj-lt"/>
              </a:rPr>
              <a:t>OpEx</a:t>
            </a:r>
            <a:r>
              <a:rPr lang="sl-SI" sz="1199" kern="0" dirty="0">
                <a:solidFill>
                  <a:sysClr val="windowText" lastClr="000000"/>
                </a:solidFill>
                <a:latin typeface="+mj-lt"/>
              </a:rPr>
              <a:t>)</a:t>
            </a:r>
          </a:p>
        </p:txBody>
      </p:sp>
      <p:pic>
        <p:nvPicPr>
          <p:cNvPr id="139" name="Picture 146">
            <a:extLst>
              <a:ext uri="{FF2B5EF4-FFF2-40B4-BE49-F238E27FC236}">
                <a16:creationId xmlns:a16="http://schemas.microsoft.com/office/drawing/2014/main" id="{8354D1F4-4EE8-4529-A4A1-2D11836ABCDC}"/>
              </a:ext>
            </a:extLst>
          </p:cNvPr>
          <p:cNvPicPr>
            <a:picLocks noChangeAspect="1" noChangeArrowheads="1"/>
          </p:cNvPicPr>
          <p:nvPr/>
        </p:nvPicPr>
        <p:blipFill>
          <a:blip r:embed="rId10">
            <a:extLst>
              <a:ext uri="{28A0092B-C50C-407E-A947-70E740481C1C}">
                <a14:useLocalDpi xmlns:a14="http://schemas.microsoft.com/office/drawing/2010/main" val="0"/>
              </a:ext>
            </a:extLst>
          </a:blip>
          <a:srcRect/>
          <a:stretch>
            <a:fillRect/>
          </a:stretch>
        </p:blipFill>
        <p:spPr bwMode="auto">
          <a:xfrm>
            <a:off x="8666509" y="2849190"/>
            <a:ext cx="927100" cy="925513"/>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pic>
      <p:sp>
        <p:nvSpPr>
          <p:cNvPr id="140" name="Explosion: 14 Points 139">
            <a:extLst>
              <a:ext uri="{FF2B5EF4-FFF2-40B4-BE49-F238E27FC236}">
                <a16:creationId xmlns:a16="http://schemas.microsoft.com/office/drawing/2014/main" id="{80F35687-23BE-4AB9-9C65-41878E6DE273}"/>
              </a:ext>
            </a:extLst>
          </p:cNvPr>
          <p:cNvSpPr/>
          <p:nvPr/>
        </p:nvSpPr>
        <p:spPr bwMode="auto">
          <a:xfrm>
            <a:off x="9756288" y="1523408"/>
            <a:ext cx="2379662" cy="1086616"/>
          </a:xfrm>
          <a:prstGeom prst="irregularSeal2">
            <a:avLst/>
          </a:prstGeom>
          <a:solidFill>
            <a:srgbClr val="FFFF00"/>
          </a:solidFill>
          <a:ln>
            <a:noFill/>
            <a:headEnd type="none" w="med" len="med"/>
            <a:tailEnd type="none" w="med" len="med"/>
          </a:ln>
          <a:effectLst/>
        </p:spPr>
        <p:style>
          <a:lnRef idx="1">
            <a:schemeClr val="accent2"/>
          </a:lnRef>
          <a:fillRef idx="3">
            <a:schemeClr val="accent2"/>
          </a:fillRef>
          <a:effectRef idx="2">
            <a:schemeClr val="accent2"/>
          </a:effectRef>
          <a:fontRef idx="minor">
            <a:schemeClr val="lt1"/>
          </a:fontRef>
        </p:style>
        <p:txBody>
          <a:bodyPr rot="0" spcFirstLastPara="0" vertOverflow="overflow" horzOverflow="overflow" vert="horz" wrap="square" lIns="182880" tIns="146304" rIns="182880" bIns="146304" numCol="1" spcCol="0" rtlCol="0" fromWordArt="0" anchor="t" anchorCtr="0" forceAA="0" compatLnSpc="1">
            <a:prstTxWarp prst="textNoShape">
              <a:avLst/>
            </a:prstTxWarp>
            <a:noAutofit/>
          </a:bodyPr>
          <a:lstStyle/>
          <a:p>
            <a:pPr algn="ctr" defTabSz="932472" fontAlgn="base">
              <a:lnSpc>
                <a:spcPct val="90000"/>
              </a:lnSpc>
              <a:spcBef>
                <a:spcPct val="0"/>
              </a:spcBef>
              <a:spcAft>
                <a:spcPct val="0"/>
              </a:spcAft>
            </a:pPr>
            <a:r>
              <a:rPr lang="sl-SI" sz="1050" b="1" dirty="0">
                <a:solidFill>
                  <a:schemeClr val="tx1"/>
                </a:solidFill>
                <a:ea typeface="Segoe UI" pitchFamily="34" charset="0"/>
                <a:cs typeface="Segoe UI" pitchFamily="34" charset="0"/>
              </a:rPr>
              <a:t>Operations - </a:t>
            </a:r>
            <a:r>
              <a:rPr lang="sl-SI" sz="1050" b="1" dirty="0" err="1">
                <a:solidFill>
                  <a:schemeClr val="tx1"/>
                </a:solidFill>
                <a:ea typeface="Segoe UI" pitchFamily="34" charset="0"/>
                <a:cs typeface="Segoe UI" pitchFamily="34" charset="0"/>
              </a:rPr>
              <a:t>sistemci</a:t>
            </a:r>
            <a:endParaRPr lang="sl-SI" sz="1050" b="1" dirty="0">
              <a:solidFill>
                <a:schemeClr val="tx1"/>
              </a:solidFill>
              <a:ea typeface="Segoe UI" pitchFamily="34" charset="0"/>
              <a:cs typeface="Segoe UI" pitchFamily="34" charset="0"/>
            </a:endParaRPr>
          </a:p>
        </p:txBody>
      </p:sp>
    </p:spTree>
    <p:extLst>
      <p:ext uri="{BB962C8B-B14F-4D97-AF65-F5344CB8AC3E}">
        <p14:creationId xmlns:p14="http://schemas.microsoft.com/office/powerpoint/2010/main" val="1783936315"/>
      </p:ext>
    </p:extLst>
  </p:cSld>
  <p:clrMapOvr>
    <a:masterClrMapping/>
  </p:clrMapOvr>
  <p:transition spd="med">
    <p:fade/>
  </p:transition>
  <p:timing>
    <p:tnLst>
      <p:par>
        <p:cTn id="1" dur="indefinite" restart="never" nodeType="tmRoot">
          <p:childTnLst>
            <p:seq concurrent="1" nextAc="seek">
              <p:cTn id="2" dur="indefinite" nodeType="mainSeq">
                <p:childTnLst>
                  <p:par>
                    <p:cTn id="3" fill="hold">
                      <p:stCondLst>
                        <p:cond delay="indefinite"/>
                      </p:stCondLst>
                      <p:childTnLst>
                        <p:par>
                          <p:cTn id="4" fill="hold">
                            <p:stCondLst>
                              <p:cond delay="0"/>
                            </p:stCondLst>
                            <p:childTnLst>
                              <p:par>
                                <p:cTn id="5" presetID="1" presetClass="entr" presetSubtype="0" fill="hold" grpId="0" nodeType="clickEffect">
                                  <p:stCondLst>
                                    <p:cond delay="0"/>
                                  </p:stCondLst>
                                  <p:childTnLst>
                                    <p:set>
                                      <p:cBhvr>
                                        <p:cTn id="6" dur="1" fill="hold">
                                          <p:stCondLst>
                                            <p:cond delay="0"/>
                                          </p:stCondLst>
                                        </p:cTn>
                                        <p:tgtEl>
                                          <p:spTgt spid="140"/>
                                        </p:tgtEl>
                                        <p:attrNameLst>
                                          <p:attrName>style.visibility</p:attrName>
                                        </p:attrNameLst>
                                      </p:cBhvr>
                                      <p:to>
                                        <p:strVal val="visible"/>
                                      </p:to>
                                    </p:set>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140" grpId="0" animBg="1"/>
    </p:bldLst>
  </p:timing>
</p:sld>
</file>

<file path=ppt/slides/slide30.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17" name="Title 16">
            <a:extLst>
              <a:ext uri="{FF2B5EF4-FFF2-40B4-BE49-F238E27FC236}">
                <a16:creationId xmlns:a16="http://schemas.microsoft.com/office/drawing/2014/main" id="{2F104369-DE50-4447-A5FC-3712E3587C43}"/>
              </a:ext>
            </a:extLst>
          </p:cNvPr>
          <p:cNvSpPr>
            <a:spLocks noGrp="1"/>
          </p:cNvSpPr>
          <p:nvPr>
            <p:ph type="title"/>
          </p:nvPr>
        </p:nvSpPr>
        <p:spPr/>
        <p:txBody>
          <a:bodyPr/>
          <a:lstStyle/>
          <a:p>
            <a:pPr defTabSz="932742" fontAlgn="auto">
              <a:spcAft>
                <a:spcPts val="0"/>
              </a:spcAft>
              <a:defRPr/>
            </a:pPr>
            <a:r>
              <a:rPr lang="sl-SI" dirty="0"/>
              <a:t>MSM pri upravljanju ravni storitev</a:t>
            </a:r>
          </a:p>
        </p:txBody>
      </p:sp>
      <p:grpSp>
        <p:nvGrpSpPr>
          <p:cNvPr id="2" name="Group 1">
            <a:extLst>
              <a:ext uri="{FF2B5EF4-FFF2-40B4-BE49-F238E27FC236}">
                <a16:creationId xmlns:a16="http://schemas.microsoft.com/office/drawing/2014/main" id="{E1A958DA-AFBD-46A2-A740-1D87EC984824}"/>
              </a:ext>
            </a:extLst>
          </p:cNvPr>
          <p:cNvGrpSpPr/>
          <p:nvPr/>
        </p:nvGrpSpPr>
        <p:grpSpPr>
          <a:xfrm>
            <a:off x="228600" y="1048990"/>
            <a:ext cx="11968163" cy="5630044"/>
            <a:chOff x="228600" y="1048990"/>
            <a:chExt cx="11968163" cy="5630044"/>
          </a:xfrm>
        </p:grpSpPr>
        <p:sp>
          <p:nvSpPr>
            <p:cNvPr id="7" name="Rectangle 6">
              <a:extLst>
                <a:ext uri="{FF2B5EF4-FFF2-40B4-BE49-F238E27FC236}">
                  <a16:creationId xmlns:a16="http://schemas.microsoft.com/office/drawing/2014/main" id="{478B9689-DE56-4172-9796-B6C83714831C}"/>
                </a:ext>
              </a:extLst>
            </p:cNvPr>
            <p:cNvSpPr/>
            <p:nvPr/>
          </p:nvSpPr>
          <p:spPr bwMode="auto">
            <a:xfrm>
              <a:off x="8864600" y="4003328"/>
              <a:ext cx="3321050" cy="1068387"/>
            </a:xfrm>
            <a:prstGeom prst="rect">
              <a:avLst/>
            </a:prstGeom>
            <a:solidFill>
              <a:schemeClr val="bg1">
                <a:lumMod val="95000"/>
              </a:schemeClr>
            </a:solidFill>
            <a:ln>
              <a:noFill/>
              <a:headEnd type="none" w="med" len="med"/>
              <a:tailEnd type="none" w="med" len="med"/>
            </a:ln>
            <a:effectLst/>
          </p:spPr>
          <p:style>
            <a:lnRef idx="1">
              <a:schemeClr val="accent2"/>
            </a:lnRef>
            <a:fillRef idx="3">
              <a:schemeClr val="accent2"/>
            </a:fillRef>
            <a:effectRef idx="2">
              <a:schemeClr val="accent2"/>
            </a:effectRef>
            <a:fontRef idx="minor">
              <a:schemeClr val="lt1"/>
            </a:fontRef>
          </p:style>
          <p:txBody>
            <a:bodyPr lIns="182854" tIns="146283" rIns="182854" bIns="146283"/>
            <a:lstStyle/>
            <a:p>
              <a:pPr algn="ctr" defTabSz="932293" eaLnBrk="1" hangingPunct="1">
                <a:lnSpc>
                  <a:spcPct val="90000"/>
                </a:lnSpc>
                <a:defRPr/>
              </a:pPr>
              <a:endParaRPr lang="sl-SI" sz="2400" kern="0" dirty="0">
                <a:gradFill>
                  <a:gsLst>
                    <a:gs pos="0">
                      <a:srgbClr val="FFFFFF"/>
                    </a:gs>
                    <a:gs pos="100000">
                      <a:srgbClr val="FFFFFF"/>
                    </a:gs>
                  </a:gsLst>
                  <a:lin ang="5400000" scaled="0"/>
                </a:gradFill>
                <a:ea typeface="Segoe UI" pitchFamily="34" charset="0"/>
                <a:cs typeface="Segoe UI" pitchFamily="34" charset="0"/>
              </a:endParaRPr>
            </a:p>
          </p:txBody>
        </p:sp>
        <p:sp>
          <p:nvSpPr>
            <p:cNvPr id="8" name="Rectangle 7">
              <a:extLst>
                <a:ext uri="{FF2B5EF4-FFF2-40B4-BE49-F238E27FC236}">
                  <a16:creationId xmlns:a16="http://schemas.microsoft.com/office/drawing/2014/main" id="{37E2B8E4-5B17-456E-9918-2CF51CBF3D25}"/>
                </a:ext>
              </a:extLst>
            </p:cNvPr>
            <p:cNvSpPr/>
            <p:nvPr/>
          </p:nvSpPr>
          <p:spPr bwMode="auto">
            <a:xfrm>
              <a:off x="8864600" y="2844453"/>
              <a:ext cx="3321050" cy="1068387"/>
            </a:xfrm>
            <a:prstGeom prst="rect">
              <a:avLst/>
            </a:prstGeom>
            <a:solidFill>
              <a:schemeClr val="bg1">
                <a:lumMod val="95000"/>
              </a:schemeClr>
            </a:solidFill>
            <a:ln>
              <a:noFill/>
              <a:headEnd type="none" w="med" len="med"/>
              <a:tailEnd type="none" w="med" len="med"/>
            </a:ln>
            <a:effectLst/>
          </p:spPr>
          <p:style>
            <a:lnRef idx="1">
              <a:schemeClr val="accent2"/>
            </a:lnRef>
            <a:fillRef idx="3">
              <a:schemeClr val="accent2"/>
            </a:fillRef>
            <a:effectRef idx="2">
              <a:schemeClr val="accent2"/>
            </a:effectRef>
            <a:fontRef idx="minor">
              <a:schemeClr val="lt1"/>
            </a:fontRef>
          </p:style>
          <p:txBody>
            <a:bodyPr lIns="182854" tIns="146283" rIns="182854" bIns="146283"/>
            <a:lstStyle/>
            <a:p>
              <a:pPr algn="ctr" defTabSz="932293" eaLnBrk="1" hangingPunct="1">
                <a:lnSpc>
                  <a:spcPct val="90000"/>
                </a:lnSpc>
                <a:defRPr/>
              </a:pPr>
              <a:endParaRPr lang="sl-SI" sz="2400" kern="0" dirty="0">
                <a:gradFill>
                  <a:gsLst>
                    <a:gs pos="0">
                      <a:srgbClr val="FFFFFF"/>
                    </a:gs>
                    <a:gs pos="100000">
                      <a:srgbClr val="FFFFFF"/>
                    </a:gs>
                  </a:gsLst>
                  <a:lin ang="5400000" scaled="0"/>
                </a:gradFill>
                <a:ea typeface="Segoe UI" pitchFamily="34" charset="0"/>
                <a:cs typeface="Segoe UI" pitchFamily="34" charset="0"/>
              </a:endParaRPr>
            </a:p>
          </p:txBody>
        </p:sp>
        <p:sp>
          <p:nvSpPr>
            <p:cNvPr id="9" name="Rectangle 8">
              <a:extLst>
                <a:ext uri="{FF2B5EF4-FFF2-40B4-BE49-F238E27FC236}">
                  <a16:creationId xmlns:a16="http://schemas.microsoft.com/office/drawing/2014/main" id="{A408F8B5-DC1B-49AA-8CC8-2119639D0964}"/>
                </a:ext>
              </a:extLst>
            </p:cNvPr>
            <p:cNvSpPr/>
            <p:nvPr/>
          </p:nvSpPr>
          <p:spPr bwMode="auto">
            <a:xfrm>
              <a:off x="2747963" y="2866678"/>
              <a:ext cx="4113212" cy="2165350"/>
            </a:xfrm>
            <a:prstGeom prst="rect">
              <a:avLst/>
            </a:prstGeom>
            <a:solidFill>
              <a:schemeClr val="bg1">
                <a:lumMod val="95000"/>
              </a:schemeClr>
            </a:solidFill>
            <a:ln>
              <a:noFill/>
              <a:headEnd type="none" w="med" len="med"/>
              <a:tailEnd type="none" w="med" len="med"/>
            </a:ln>
            <a:effectLst/>
          </p:spPr>
          <p:style>
            <a:lnRef idx="1">
              <a:schemeClr val="accent2"/>
            </a:lnRef>
            <a:fillRef idx="3">
              <a:schemeClr val="accent2"/>
            </a:fillRef>
            <a:effectRef idx="2">
              <a:schemeClr val="accent2"/>
            </a:effectRef>
            <a:fontRef idx="minor">
              <a:schemeClr val="lt1"/>
            </a:fontRef>
          </p:style>
          <p:txBody>
            <a:bodyPr lIns="182854" tIns="146283" rIns="182854" bIns="146283"/>
            <a:lstStyle/>
            <a:p>
              <a:pPr algn="ctr" defTabSz="932293" eaLnBrk="1" hangingPunct="1">
                <a:lnSpc>
                  <a:spcPct val="90000"/>
                </a:lnSpc>
                <a:defRPr/>
              </a:pPr>
              <a:endParaRPr lang="sl-SI" sz="2400" kern="0" dirty="0">
                <a:gradFill>
                  <a:gsLst>
                    <a:gs pos="0">
                      <a:srgbClr val="FFFFFF"/>
                    </a:gs>
                    <a:gs pos="100000">
                      <a:srgbClr val="FFFFFF"/>
                    </a:gs>
                  </a:gsLst>
                  <a:lin ang="5400000" scaled="0"/>
                </a:gradFill>
                <a:ea typeface="Segoe UI" pitchFamily="34" charset="0"/>
                <a:cs typeface="Segoe UI" pitchFamily="34" charset="0"/>
              </a:endParaRPr>
            </a:p>
          </p:txBody>
        </p:sp>
        <p:sp>
          <p:nvSpPr>
            <p:cNvPr id="10" name="Rectangle 9">
              <a:extLst>
                <a:ext uri="{FF2B5EF4-FFF2-40B4-BE49-F238E27FC236}">
                  <a16:creationId xmlns:a16="http://schemas.microsoft.com/office/drawing/2014/main" id="{96A85079-3870-4FFA-AB1A-4D28769D9F79}"/>
                </a:ext>
              </a:extLst>
            </p:cNvPr>
            <p:cNvSpPr/>
            <p:nvPr/>
          </p:nvSpPr>
          <p:spPr bwMode="auto">
            <a:xfrm>
              <a:off x="239713" y="1514128"/>
              <a:ext cx="11957050" cy="1271587"/>
            </a:xfrm>
            <a:prstGeom prst="rect">
              <a:avLst/>
            </a:prstGeom>
            <a:solidFill>
              <a:schemeClr val="bg1">
                <a:lumMod val="95000"/>
              </a:schemeClr>
            </a:solidFill>
            <a:ln>
              <a:noFill/>
              <a:headEnd type="none" w="med" len="med"/>
              <a:tailEnd type="none" w="med" len="med"/>
            </a:ln>
            <a:effectLst/>
          </p:spPr>
          <p:style>
            <a:lnRef idx="1">
              <a:schemeClr val="accent2"/>
            </a:lnRef>
            <a:fillRef idx="3">
              <a:schemeClr val="accent2"/>
            </a:fillRef>
            <a:effectRef idx="2">
              <a:schemeClr val="accent2"/>
            </a:effectRef>
            <a:fontRef idx="minor">
              <a:schemeClr val="lt1"/>
            </a:fontRef>
          </p:style>
          <p:txBody>
            <a:bodyPr lIns="182854" tIns="146283" rIns="182854" bIns="146283"/>
            <a:lstStyle/>
            <a:p>
              <a:pPr algn="ctr" defTabSz="932293" eaLnBrk="1" hangingPunct="1">
                <a:lnSpc>
                  <a:spcPct val="90000"/>
                </a:lnSpc>
                <a:defRPr/>
              </a:pPr>
              <a:endParaRPr lang="sl-SI" sz="2400" kern="0" dirty="0">
                <a:gradFill>
                  <a:gsLst>
                    <a:gs pos="0">
                      <a:srgbClr val="FFFFFF"/>
                    </a:gs>
                    <a:gs pos="100000">
                      <a:srgbClr val="FFFFFF"/>
                    </a:gs>
                  </a:gsLst>
                  <a:lin ang="5400000" scaled="0"/>
                </a:gradFill>
                <a:ea typeface="Segoe UI" pitchFamily="34" charset="0"/>
                <a:cs typeface="Segoe UI" pitchFamily="34" charset="0"/>
              </a:endParaRPr>
            </a:p>
          </p:txBody>
        </p:sp>
        <p:sp>
          <p:nvSpPr>
            <p:cNvPr id="11" name="Rectangle 10">
              <a:extLst>
                <a:ext uri="{FF2B5EF4-FFF2-40B4-BE49-F238E27FC236}">
                  <a16:creationId xmlns:a16="http://schemas.microsoft.com/office/drawing/2014/main" id="{B1B0DD57-E495-4246-B6C3-C1810ABCBD5F}"/>
                </a:ext>
              </a:extLst>
            </p:cNvPr>
            <p:cNvSpPr/>
            <p:nvPr/>
          </p:nvSpPr>
          <p:spPr bwMode="auto">
            <a:xfrm>
              <a:off x="228600" y="5135215"/>
              <a:ext cx="10814173" cy="1271588"/>
            </a:xfrm>
            <a:prstGeom prst="rect">
              <a:avLst/>
            </a:prstGeom>
            <a:solidFill>
              <a:schemeClr val="bg1">
                <a:lumMod val="95000"/>
              </a:schemeClr>
            </a:solidFill>
            <a:ln>
              <a:noFill/>
              <a:headEnd type="none" w="med" len="med"/>
              <a:tailEnd type="none" w="med" len="med"/>
            </a:ln>
            <a:effectLst/>
          </p:spPr>
          <p:style>
            <a:lnRef idx="1">
              <a:schemeClr val="accent2"/>
            </a:lnRef>
            <a:fillRef idx="3">
              <a:schemeClr val="accent2"/>
            </a:fillRef>
            <a:effectRef idx="2">
              <a:schemeClr val="accent2"/>
            </a:effectRef>
            <a:fontRef idx="minor">
              <a:schemeClr val="lt1"/>
            </a:fontRef>
          </p:style>
          <p:txBody>
            <a:bodyPr lIns="182854" tIns="146283" rIns="182854" bIns="146283"/>
            <a:lstStyle/>
            <a:p>
              <a:pPr algn="ctr" defTabSz="932293" eaLnBrk="1" hangingPunct="1">
                <a:lnSpc>
                  <a:spcPct val="90000"/>
                </a:lnSpc>
                <a:defRPr/>
              </a:pPr>
              <a:endParaRPr lang="sl-SI" sz="2400" kern="0" dirty="0">
                <a:gradFill>
                  <a:gsLst>
                    <a:gs pos="0">
                      <a:srgbClr val="FFFFFF"/>
                    </a:gs>
                    <a:gs pos="100000">
                      <a:srgbClr val="FFFFFF"/>
                    </a:gs>
                  </a:gsLst>
                  <a:lin ang="5400000" scaled="0"/>
                </a:gradFill>
                <a:ea typeface="Segoe UI" pitchFamily="34" charset="0"/>
                <a:cs typeface="Segoe UI" pitchFamily="34" charset="0"/>
              </a:endParaRPr>
            </a:p>
          </p:txBody>
        </p:sp>
        <p:sp>
          <p:nvSpPr>
            <p:cNvPr id="12" name="Rectangle 11">
              <a:extLst>
                <a:ext uri="{FF2B5EF4-FFF2-40B4-BE49-F238E27FC236}">
                  <a16:creationId xmlns:a16="http://schemas.microsoft.com/office/drawing/2014/main" id="{45CCDEAF-AFF3-4850-BD01-87D6EE80C7B7}"/>
                </a:ext>
              </a:extLst>
            </p:cNvPr>
            <p:cNvSpPr/>
            <p:nvPr/>
          </p:nvSpPr>
          <p:spPr bwMode="auto">
            <a:xfrm>
              <a:off x="228600" y="2866678"/>
              <a:ext cx="2416175" cy="2165350"/>
            </a:xfrm>
            <a:prstGeom prst="rect">
              <a:avLst/>
            </a:prstGeom>
            <a:solidFill>
              <a:schemeClr val="bg1">
                <a:lumMod val="95000"/>
              </a:schemeClr>
            </a:solidFill>
            <a:ln>
              <a:noFill/>
              <a:headEnd type="none" w="med" len="med"/>
              <a:tailEnd type="none" w="med" len="med"/>
            </a:ln>
            <a:effectLst/>
          </p:spPr>
          <p:style>
            <a:lnRef idx="1">
              <a:schemeClr val="accent2"/>
            </a:lnRef>
            <a:fillRef idx="3">
              <a:schemeClr val="accent2"/>
            </a:fillRef>
            <a:effectRef idx="2">
              <a:schemeClr val="accent2"/>
            </a:effectRef>
            <a:fontRef idx="minor">
              <a:schemeClr val="lt1"/>
            </a:fontRef>
          </p:style>
          <p:txBody>
            <a:bodyPr lIns="182854" tIns="146283" rIns="182854" bIns="146283"/>
            <a:lstStyle/>
            <a:p>
              <a:pPr algn="ctr" defTabSz="932293" eaLnBrk="1" hangingPunct="1">
                <a:lnSpc>
                  <a:spcPct val="90000"/>
                </a:lnSpc>
                <a:defRPr/>
              </a:pPr>
              <a:endParaRPr lang="sl-SI" sz="2400" kern="0" dirty="0">
                <a:gradFill>
                  <a:gsLst>
                    <a:gs pos="0">
                      <a:srgbClr val="FFFFFF"/>
                    </a:gs>
                    <a:gs pos="100000">
                      <a:srgbClr val="FFFFFF"/>
                    </a:gs>
                  </a:gsLst>
                  <a:lin ang="5400000" scaled="0"/>
                </a:gradFill>
                <a:ea typeface="Segoe UI" pitchFamily="34" charset="0"/>
                <a:cs typeface="Segoe UI" pitchFamily="34" charset="0"/>
              </a:endParaRPr>
            </a:p>
          </p:txBody>
        </p:sp>
        <p:sp>
          <p:nvSpPr>
            <p:cNvPr id="13" name="Arc 12">
              <a:extLst>
                <a:ext uri="{FF2B5EF4-FFF2-40B4-BE49-F238E27FC236}">
                  <a16:creationId xmlns:a16="http://schemas.microsoft.com/office/drawing/2014/main" id="{BAC132DE-DD86-42F5-B848-6A1B8417DBE0}"/>
                </a:ext>
              </a:extLst>
            </p:cNvPr>
            <p:cNvSpPr/>
            <p:nvPr/>
          </p:nvSpPr>
          <p:spPr>
            <a:xfrm rot="475851">
              <a:off x="7400925" y="2684115"/>
              <a:ext cx="2703513" cy="2709863"/>
            </a:xfrm>
            <a:prstGeom prst="arc">
              <a:avLst>
                <a:gd name="adj1" fmla="val 16963599"/>
                <a:gd name="adj2" fmla="val 3019008"/>
              </a:avLst>
            </a:prstGeom>
            <a:ln w="28575">
              <a:solidFill>
                <a:schemeClr val="tx2"/>
              </a:solidFill>
              <a:prstDash val="dash"/>
              <a:headEnd type="triangle" w="med" len="med"/>
              <a:tailEnd type="none" w="med" len="med"/>
            </a:ln>
          </p:spPr>
          <p:style>
            <a:lnRef idx="1">
              <a:schemeClr val="accent1"/>
            </a:lnRef>
            <a:fillRef idx="0">
              <a:schemeClr val="accent1"/>
            </a:fillRef>
            <a:effectRef idx="0">
              <a:schemeClr val="accent1"/>
            </a:effectRef>
            <a:fontRef idx="minor">
              <a:schemeClr val="tx1"/>
            </a:fontRef>
          </p:style>
          <p:txBody>
            <a:bodyPr lIns="91427" tIns="45713" rIns="91427" bIns="45713" anchor="ctr"/>
            <a:lstStyle/>
            <a:p>
              <a:pPr algn="ctr" defTabSz="914224" eaLnBrk="1" fontAlgn="auto" hangingPunct="1">
                <a:spcBef>
                  <a:spcPts val="0"/>
                </a:spcBef>
                <a:spcAft>
                  <a:spcPts val="0"/>
                </a:spcAft>
                <a:defRPr/>
              </a:pPr>
              <a:endParaRPr lang="sl-SI" kern="0" dirty="0">
                <a:solidFill>
                  <a:sysClr val="windowText" lastClr="000000"/>
                </a:solidFill>
              </a:endParaRPr>
            </a:p>
          </p:txBody>
        </p:sp>
        <p:sp>
          <p:nvSpPr>
            <p:cNvPr id="14" name="Rectangle 13">
              <a:extLst>
                <a:ext uri="{FF2B5EF4-FFF2-40B4-BE49-F238E27FC236}">
                  <a16:creationId xmlns:a16="http://schemas.microsoft.com/office/drawing/2014/main" id="{8FAD5DA6-E7D8-4AF8-B854-49BF6905D84A}"/>
                </a:ext>
              </a:extLst>
            </p:cNvPr>
            <p:cNvSpPr/>
            <p:nvPr/>
          </p:nvSpPr>
          <p:spPr bwMode="auto">
            <a:xfrm>
              <a:off x="9674225" y="2977803"/>
              <a:ext cx="644525" cy="704850"/>
            </a:xfrm>
            <a:prstGeom prst="rect">
              <a:avLst/>
            </a:prstGeom>
            <a:solidFill>
              <a:schemeClr val="bg1">
                <a:lumMod val="95000"/>
              </a:schemeClr>
            </a:solidFill>
            <a:ln>
              <a:noFill/>
              <a:headEnd type="none" w="med" len="med"/>
              <a:tailEnd type="none" w="med" len="med"/>
            </a:ln>
            <a:effectLst/>
          </p:spPr>
          <p:style>
            <a:lnRef idx="1">
              <a:schemeClr val="accent2"/>
            </a:lnRef>
            <a:fillRef idx="3">
              <a:schemeClr val="accent2"/>
            </a:fillRef>
            <a:effectRef idx="2">
              <a:schemeClr val="accent2"/>
            </a:effectRef>
            <a:fontRef idx="minor">
              <a:schemeClr val="lt1"/>
            </a:fontRef>
          </p:style>
          <p:txBody>
            <a:bodyPr lIns="182854" tIns="146283" rIns="182854" bIns="146283"/>
            <a:lstStyle/>
            <a:p>
              <a:pPr algn="ctr" defTabSz="932293" eaLnBrk="1" hangingPunct="1">
                <a:lnSpc>
                  <a:spcPct val="90000"/>
                </a:lnSpc>
                <a:defRPr/>
              </a:pPr>
              <a:endParaRPr lang="sl-SI" sz="2400" kern="0" dirty="0">
                <a:gradFill>
                  <a:gsLst>
                    <a:gs pos="0">
                      <a:srgbClr val="FFFFFF"/>
                    </a:gs>
                    <a:gs pos="100000">
                      <a:srgbClr val="FFFFFF"/>
                    </a:gs>
                  </a:gsLst>
                  <a:lin ang="5400000" scaled="0"/>
                </a:gradFill>
                <a:ea typeface="Segoe UI" pitchFamily="34" charset="0"/>
                <a:cs typeface="Segoe UI" pitchFamily="34" charset="0"/>
              </a:endParaRPr>
            </a:p>
          </p:txBody>
        </p:sp>
        <p:sp>
          <p:nvSpPr>
            <p:cNvPr id="15" name="Rectangle 14">
              <a:extLst>
                <a:ext uri="{FF2B5EF4-FFF2-40B4-BE49-F238E27FC236}">
                  <a16:creationId xmlns:a16="http://schemas.microsoft.com/office/drawing/2014/main" id="{2DA89AE0-7CCB-4B8F-BC64-6FC3F6FA8F2C}"/>
                </a:ext>
              </a:extLst>
            </p:cNvPr>
            <p:cNvSpPr/>
            <p:nvPr/>
          </p:nvSpPr>
          <p:spPr bwMode="auto">
            <a:xfrm>
              <a:off x="9818688" y="4125565"/>
              <a:ext cx="496887" cy="776288"/>
            </a:xfrm>
            <a:prstGeom prst="rect">
              <a:avLst/>
            </a:prstGeom>
            <a:solidFill>
              <a:schemeClr val="bg1">
                <a:lumMod val="95000"/>
              </a:schemeClr>
            </a:solidFill>
            <a:ln>
              <a:noFill/>
              <a:headEnd type="none" w="med" len="med"/>
              <a:tailEnd type="none" w="med" len="med"/>
            </a:ln>
            <a:effectLst/>
          </p:spPr>
          <p:style>
            <a:lnRef idx="1">
              <a:schemeClr val="accent2"/>
            </a:lnRef>
            <a:fillRef idx="3">
              <a:schemeClr val="accent2"/>
            </a:fillRef>
            <a:effectRef idx="2">
              <a:schemeClr val="accent2"/>
            </a:effectRef>
            <a:fontRef idx="minor">
              <a:schemeClr val="lt1"/>
            </a:fontRef>
          </p:style>
          <p:txBody>
            <a:bodyPr lIns="182854" tIns="146283" rIns="182854" bIns="146283"/>
            <a:lstStyle/>
            <a:p>
              <a:pPr algn="ctr" defTabSz="932293" eaLnBrk="1" hangingPunct="1">
                <a:lnSpc>
                  <a:spcPct val="90000"/>
                </a:lnSpc>
                <a:defRPr/>
              </a:pPr>
              <a:endParaRPr lang="sl-SI" sz="2400" kern="0" dirty="0">
                <a:gradFill>
                  <a:gsLst>
                    <a:gs pos="0">
                      <a:srgbClr val="FFFFFF"/>
                    </a:gs>
                    <a:gs pos="100000">
                      <a:srgbClr val="FFFFFF"/>
                    </a:gs>
                  </a:gsLst>
                  <a:lin ang="5400000" scaled="0"/>
                </a:gradFill>
                <a:ea typeface="Segoe UI" pitchFamily="34" charset="0"/>
                <a:cs typeface="Segoe UI" pitchFamily="34" charset="0"/>
              </a:endParaRPr>
            </a:p>
          </p:txBody>
        </p:sp>
        <p:pic>
          <p:nvPicPr>
            <p:cNvPr id="16" name="Picture 6">
              <a:extLst>
                <a:ext uri="{FF2B5EF4-FFF2-40B4-BE49-F238E27FC236}">
                  <a16:creationId xmlns:a16="http://schemas.microsoft.com/office/drawing/2014/main" id="{440A9B1F-C096-4050-9E14-12D12E20842E}"/>
                </a:ext>
              </a:extLst>
            </p:cNvPr>
            <p:cNvPicPr>
              <a:picLocks noChangeAspect="1" noChangeArrowheads="1"/>
            </p:cNvPicPr>
            <p:nvPr/>
          </p:nvPicPr>
          <p:blipFill>
            <a:blip r:embed="rId3">
              <a:extLst>
                <a:ext uri="{28A0092B-C50C-407E-A947-70E740481C1C}">
                  <a14:useLocalDpi xmlns:a14="http://schemas.microsoft.com/office/drawing/2010/main" val="0"/>
                </a:ext>
              </a:extLst>
            </a:blip>
            <a:srcRect/>
            <a:stretch>
              <a:fillRect/>
            </a:stretch>
          </p:blipFill>
          <p:spPr bwMode="auto">
            <a:xfrm>
              <a:off x="3324225" y="1526828"/>
              <a:ext cx="1395413" cy="1395412"/>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pic>
        <p:sp>
          <p:nvSpPr>
            <p:cNvPr id="18" name="TextBox 17">
              <a:extLst>
                <a:ext uri="{FF2B5EF4-FFF2-40B4-BE49-F238E27FC236}">
                  <a16:creationId xmlns:a16="http://schemas.microsoft.com/office/drawing/2014/main" id="{E5610FEC-A82F-4EA0-BBC7-16746919919D}"/>
                </a:ext>
              </a:extLst>
            </p:cNvPr>
            <p:cNvSpPr txBox="1"/>
            <p:nvPr/>
          </p:nvSpPr>
          <p:spPr>
            <a:xfrm>
              <a:off x="276225" y="3793778"/>
              <a:ext cx="1617663" cy="350837"/>
            </a:xfrm>
            <a:prstGeom prst="rect">
              <a:avLst/>
            </a:prstGeom>
            <a:noFill/>
          </p:spPr>
          <p:txBody>
            <a:bodyPr>
              <a:spAutoFit/>
            </a:bodyPr>
            <a:lstStyle/>
            <a:p>
              <a:pPr defTabSz="914224" eaLnBrk="1" fontAlgn="auto" hangingPunct="1">
                <a:spcBef>
                  <a:spcPts val="0"/>
                </a:spcBef>
                <a:spcAft>
                  <a:spcPts val="0"/>
                </a:spcAft>
                <a:defRPr/>
              </a:pPr>
              <a:r>
                <a:rPr lang="sl-SI" sz="1632" b="1" kern="0" dirty="0">
                  <a:solidFill>
                    <a:sysClr val="windowText" lastClr="000000"/>
                  </a:solidFill>
                  <a:latin typeface="+mn-lt"/>
                </a:rPr>
                <a:t>IT oddelek</a:t>
              </a:r>
            </a:p>
          </p:txBody>
        </p:sp>
        <p:cxnSp>
          <p:nvCxnSpPr>
            <p:cNvPr id="19" name="Straight Arrow Connector 18">
              <a:extLst>
                <a:ext uri="{FF2B5EF4-FFF2-40B4-BE49-F238E27FC236}">
                  <a16:creationId xmlns:a16="http://schemas.microsoft.com/office/drawing/2014/main" id="{C9CC5CD7-06A0-4F71-A270-27DB6BAE9C46}"/>
                </a:ext>
              </a:extLst>
            </p:cNvPr>
            <p:cNvCxnSpPr>
              <a:cxnSpLocks/>
            </p:cNvCxnSpPr>
            <p:nvPr/>
          </p:nvCxnSpPr>
          <p:spPr>
            <a:xfrm flipH="1">
              <a:off x="4021138" y="2766665"/>
              <a:ext cx="0" cy="720725"/>
            </a:xfrm>
            <a:prstGeom prst="straightConnector1">
              <a:avLst/>
            </a:prstGeom>
            <a:ln w="28575">
              <a:headEnd type="triangle"/>
              <a:tailEnd type="triangle"/>
            </a:ln>
          </p:spPr>
          <p:style>
            <a:lnRef idx="1">
              <a:schemeClr val="accent1"/>
            </a:lnRef>
            <a:fillRef idx="0">
              <a:schemeClr val="accent1"/>
            </a:fillRef>
            <a:effectRef idx="0">
              <a:schemeClr val="accent1"/>
            </a:effectRef>
            <a:fontRef idx="minor">
              <a:schemeClr val="tx1"/>
            </a:fontRef>
          </p:style>
        </p:cxnSp>
        <p:cxnSp>
          <p:nvCxnSpPr>
            <p:cNvPr id="20" name="Straight Arrow Connector 19">
              <a:extLst>
                <a:ext uri="{FF2B5EF4-FFF2-40B4-BE49-F238E27FC236}">
                  <a16:creationId xmlns:a16="http://schemas.microsoft.com/office/drawing/2014/main" id="{4DBC3B26-21E7-4098-B8CF-BC2F5E0D003C}"/>
                </a:ext>
              </a:extLst>
            </p:cNvPr>
            <p:cNvCxnSpPr>
              <a:cxnSpLocks/>
            </p:cNvCxnSpPr>
            <p:nvPr/>
          </p:nvCxnSpPr>
          <p:spPr>
            <a:xfrm>
              <a:off x="4021138" y="4490690"/>
              <a:ext cx="0" cy="647700"/>
            </a:xfrm>
            <a:prstGeom prst="straightConnector1">
              <a:avLst/>
            </a:prstGeom>
            <a:ln w="28575">
              <a:headEnd type="triangle"/>
              <a:tailEnd type="triangle"/>
            </a:ln>
          </p:spPr>
          <p:style>
            <a:lnRef idx="1">
              <a:schemeClr val="accent1"/>
            </a:lnRef>
            <a:fillRef idx="0">
              <a:schemeClr val="accent1"/>
            </a:fillRef>
            <a:effectRef idx="0">
              <a:schemeClr val="accent1"/>
            </a:effectRef>
            <a:fontRef idx="minor">
              <a:schemeClr val="tx1"/>
            </a:fontRef>
          </p:style>
        </p:cxnSp>
        <p:sp>
          <p:nvSpPr>
            <p:cNvPr id="21" name="TextBox 20">
              <a:extLst>
                <a:ext uri="{FF2B5EF4-FFF2-40B4-BE49-F238E27FC236}">
                  <a16:creationId xmlns:a16="http://schemas.microsoft.com/office/drawing/2014/main" id="{C3B0A19A-FFF2-4472-BED2-F06773710E43}"/>
                </a:ext>
              </a:extLst>
            </p:cNvPr>
            <p:cNvSpPr txBox="1"/>
            <p:nvPr/>
          </p:nvSpPr>
          <p:spPr>
            <a:xfrm>
              <a:off x="2463477" y="1052165"/>
              <a:ext cx="4114800" cy="414338"/>
            </a:xfrm>
            <a:prstGeom prst="rect">
              <a:avLst/>
            </a:prstGeom>
            <a:noFill/>
          </p:spPr>
          <p:txBody>
            <a:bodyPr>
              <a:spAutoFit/>
            </a:bodyPr>
            <a:lstStyle/>
            <a:p>
              <a:pPr algn="ctr" defTabSz="914224" eaLnBrk="1" fontAlgn="auto" hangingPunct="1">
                <a:spcBef>
                  <a:spcPts val="0"/>
                </a:spcBef>
                <a:spcAft>
                  <a:spcPts val="0"/>
                </a:spcAft>
                <a:defRPr/>
              </a:pPr>
              <a:r>
                <a:rPr lang="sl-SI" sz="2040" kern="0" dirty="0">
                  <a:solidFill>
                    <a:schemeClr val="accent4"/>
                  </a:solidFill>
                  <a:latin typeface="+mn-lt"/>
                </a:rPr>
                <a:t>Tradicionalna organizacija</a:t>
              </a:r>
              <a:endParaRPr lang="sl-SI" sz="1632" kern="0" dirty="0">
                <a:solidFill>
                  <a:schemeClr val="accent4"/>
                </a:solidFill>
                <a:latin typeface="+mn-lt"/>
              </a:endParaRPr>
            </a:p>
          </p:txBody>
        </p:sp>
        <p:pic>
          <p:nvPicPr>
            <p:cNvPr id="22" name="Picture 3">
              <a:extLst>
                <a:ext uri="{FF2B5EF4-FFF2-40B4-BE49-F238E27FC236}">
                  <a16:creationId xmlns:a16="http://schemas.microsoft.com/office/drawing/2014/main" id="{148374F2-A308-4E5B-B368-6881FEE3F525}"/>
                </a:ext>
              </a:extLst>
            </p:cNvPr>
            <p:cNvPicPr>
              <a:picLocks noChangeAspect="1" noChangeArrowheads="1"/>
            </p:cNvPicPr>
            <p:nvPr/>
          </p:nvPicPr>
          <p:blipFill>
            <a:blip r:embed="rId4">
              <a:extLst>
                <a:ext uri="{28A0092B-C50C-407E-A947-70E740481C1C}">
                  <a14:useLocalDpi xmlns:a14="http://schemas.microsoft.com/office/drawing/2010/main" val="0"/>
                </a:ext>
              </a:extLst>
            </a:blip>
            <a:srcRect/>
            <a:stretch>
              <a:fillRect/>
            </a:stretch>
          </p:blipFill>
          <p:spPr bwMode="auto">
            <a:xfrm>
              <a:off x="7658100" y="5065365"/>
              <a:ext cx="2286000" cy="1525588"/>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pic>
        <p:sp>
          <p:nvSpPr>
            <p:cNvPr id="23" name="TextBox 22">
              <a:extLst>
                <a:ext uri="{FF2B5EF4-FFF2-40B4-BE49-F238E27FC236}">
                  <a16:creationId xmlns:a16="http://schemas.microsoft.com/office/drawing/2014/main" id="{BBB6FAC7-1402-44B3-8267-ECDC8D6AE203}"/>
                </a:ext>
              </a:extLst>
            </p:cNvPr>
            <p:cNvSpPr txBox="1"/>
            <p:nvPr/>
          </p:nvSpPr>
          <p:spPr>
            <a:xfrm>
              <a:off x="7142409" y="1048990"/>
              <a:ext cx="4116388" cy="414338"/>
            </a:xfrm>
            <a:prstGeom prst="rect">
              <a:avLst/>
            </a:prstGeom>
            <a:noFill/>
          </p:spPr>
          <p:txBody>
            <a:bodyPr>
              <a:spAutoFit/>
            </a:bodyPr>
            <a:lstStyle/>
            <a:p>
              <a:pPr algn="ctr" defTabSz="914224" eaLnBrk="1" fontAlgn="auto" hangingPunct="1">
                <a:spcBef>
                  <a:spcPts val="0"/>
                </a:spcBef>
                <a:spcAft>
                  <a:spcPts val="0"/>
                </a:spcAft>
                <a:defRPr/>
              </a:pPr>
              <a:r>
                <a:rPr lang="sl-SI" sz="2040" i="1" kern="0" dirty="0">
                  <a:solidFill>
                    <a:schemeClr val="accent4"/>
                  </a:solidFill>
                  <a:latin typeface="+mn-lt"/>
                </a:rPr>
                <a:t>Moderna organizacija</a:t>
              </a:r>
              <a:endParaRPr lang="sl-SI" sz="1632" kern="0" dirty="0">
                <a:solidFill>
                  <a:schemeClr val="accent4"/>
                </a:solidFill>
                <a:latin typeface="+mn-lt"/>
              </a:endParaRPr>
            </a:p>
          </p:txBody>
        </p:sp>
        <p:pic>
          <p:nvPicPr>
            <p:cNvPr id="24" name="Picture 83">
              <a:extLst>
                <a:ext uri="{FF2B5EF4-FFF2-40B4-BE49-F238E27FC236}">
                  <a16:creationId xmlns:a16="http://schemas.microsoft.com/office/drawing/2014/main" id="{6CDCED51-E897-4328-999A-5DA59427845C}"/>
                </a:ext>
              </a:extLst>
            </p:cNvPr>
            <p:cNvPicPr>
              <a:picLocks noChangeAspect="1" noChangeArrowheads="1"/>
            </p:cNvPicPr>
            <p:nvPr/>
          </p:nvPicPr>
          <p:blipFill>
            <a:blip r:embed="rId3">
              <a:extLst>
                <a:ext uri="{28A0092B-C50C-407E-A947-70E740481C1C}">
                  <a14:useLocalDpi xmlns:a14="http://schemas.microsoft.com/office/drawing/2010/main" val="0"/>
                </a:ext>
              </a:extLst>
            </a:blip>
            <a:srcRect/>
            <a:stretch>
              <a:fillRect/>
            </a:stretch>
          </p:blipFill>
          <p:spPr bwMode="auto">
            <a:xfrm>
              <a:off x="8085138" y="1526828"/>
              <a:ext cx="1395412" cy="1395412"/>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pic>
        <p:pic>
          <p:nvPicPr>
            <p:cNvPr id="27" name="Picture 29">
              <a:extLst>
                <a:ext uri="{FF2B5EF4-FFF2-40B4-BE49-F238E27FC236}">
                  <a16:creationId xmlns:a16="http://schemas.microsoft.com/office/drawing/2014/main" id="{046A2467-ACF8-4AED-9BC4-92B255B2F497}"/>
                </a:ext>
              </a:extLst>
            </p:cNvPr>
            <p:cNvPicPr>
              <a:picLocks noChangeAspect="1" noChangeArrowheads="1"/>
            </p:cNvPicPr>
            <p:nvPr/>
          </p:nvPicPr>
          <p:blipFill>
            <a:blip r:embed="rId5">
              <a:extLst>
                <a:ext uri="{28A0092B-C50C-407E-A947-70E740481C1C}">
                  <a14:useLocalDpi xmlns:a14="http://schemas.microsoft.com/office/drawing/2010/main" val="0"/>
                </a:ext>
              </a:extLst>
            </a:blip>
            <a:srcRect/>
            <a:stretch>
              <a:fillRect/>
            </a:stretch>
          </p:blipFill>
          <p:spPr bwMode="auto">
            <a:xfrm>
              <a:off x="3490913" y="3409603"/>
              <a:ext cx="1062037" cy="1063625"/>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pic>
        <p:grpSp>
          <p:nvGrpSpPr>
            <p:cNvPr id="28" name="Group 126">
              <a:extLst>
                <a:ext uri="{FF2B5EF4-FFF2-40B4-BE49-F238E27FC236}">
                  <a16:creationId xmlns:a16="http://schemas.microsoft.com/office/drawing/2014/main" id="{A6D7B22E-7E1A-486D-A05C-024F6E81589F}"/>
                </a:ext>
              </a:extLst>
            </p:cNvPr>
            <p:cNvGrpSpPr>
              <a:grpSpLocks/>
            </p:cNvGrpSpPr>
            <p:nvPr/>
          </p:nvGrpSpPr>
          <p:grpSpPr bwMode="auto">
            <a:xfrm>
              <a:off x="9674225" y="2930178"/>
              <a:ext cx="620713" cy="660400"/>
              <a:chOff x="10312400" y="2786063"/>
              <a:chExt cx="753697" cy="802799"/>
            </a:xfrm>
          </p:grpSpPr>
          <p:sp>
            <p:nvSpPr>
              <p:cNvPr id="29" name="Freeform 5">
                <a:extLst>
                  <a:ext uri="{FF2B5EF4-FFF2-40B4-BE49-F238E27FC236}">
                    <a16:creationId xmlns:a16="http://schemas.microsoft.com/office/drawing/2014/main" id="{76D5F8FB-BBCE-4270-834B-EBDFACDCB50B}"/>
                  </a:ext>
                </a:extLst>
              </p:cNvPr>
              <p:cNvSpPr>
                <a:spLocks/>
              </p:cNvSpPr>
              <p:nvPr/>
            </p:nvSpPr>
            <p:spPr bwMode="auto">
              <a:xfrm>
                <a:off x="10312400" y="2892202"/>
                <a:ext cx="296852" cy="669643"/>
              </a:xfrm>
              <a:custGeom>
                <a:avLst/>
                <a:gdLst>
                  <a:gd name="T0" fmla="*/ 183 w 233"/>
                  <a:gd name="T1" fmla="*/ 95 h 526"/>
                  <a:gd name="T2" fmla="*/ 182 w 233"/>
                  <a:gd name="T3" fmla="*/ 95 h 526"/>
                  <a:gd name="T4" fmla="*/ 182 w 233"/>
                  <a:gd name="T5" fmla="*/ 95 h 526"/>
                  <a:gd name="T6" fmla="*/ 132 w 233"/>
                  <a:gd name="T7" fmla="*/ 91 h 526"/>
                  <a:gd name="T8" fmla="*/ 132 w 233"/>
                  <a:gd name="T9" fmla="*/ 83 h 526"/>
                  <a:gd name="T10" fmla="*/ 143 w 233"/>
                  <a:gd name="T11" fmla="*/ 70 h 526"/>
                  <a:gd name="T12" fmla="*/ 143 w 233"/>
                  <a:gd name="T13" fmla="*/ 59 h 526"/>
                  <a:gd name="T14" fmla="*/ 148 w 233"/>
                  <a:gd name="T15" fmla="*/ 54 h 526"/>
                  <a:gd name="T16" fmla="*/ 148 w 233"/>
                  <a:gd name="T17" fmla="*/ 44 h 526"/>
                  <a:gd name="T18" fmla="*/ 145 w 233"/>
                  <a:gd name="T19" fmla="*/ 40 h 526"/>
                  <a:gd name="T20" fmla="*/ 151 w 233"/>
                  <a:gd name="T21" fmla="*/ 26 h 526"/>
                  <a:gd name="T22" fmla="*/ 132 w 233"/>
                  <a:gd name="T23" fmla="*/ 7 h 526"/>
                  <a:gd name="T24" fmla="*/ 131 w 233"/>
                  <a:gd name="T25" fmla="*/ 7 h 526"/>
                  <a:gd name="T26" fmla="*/ 110 w 233"/>
                  <a:gd name="T27" fmla="*/ 0 h 526"/>
                  <a:gd name="T28" fmla="*/ 81 w 233"/>
                  <a:gd name="T29" fmla="*/ 25 h 526"/>
                  <a:gd name="T30" fmla="*/ 87 w 233"/>
                  <a:gd name="T31" fmla="*/ 39 h 526"/>
                  <a:gd name="T32" fmla="*/ 83 w 233"/>
                  <a:gd name="T33" fmla="*/ 44 h 526"/>
                  <a:gd name="T34" fmla="*/ 83 w 233"/>
                  <a:gd name="T35" fmla="*/ 54 h 526"/>
                  <a:gd name="T36" fmla="*/ 88 w 233"/>
                  <a:gd name="T37" fmla="*/ 59 h 526"/>
                  <a:gd name="T38" fmla="*/ 88 w 233"/>
                  <a:gd name="T39" fmla="*/ 70 h 526"/>
                  <a:gd name="T40" fmla="*/ 99 w 233"/>
                  <a:gd name="T41" fmla="*/ 83 h 526"/>
                  <a:gd name="T42" fmla="*/ 99 w 233"/>
                  <a:gd name="T43" fmla="*/ 91 h 526"/>
                  <a:gd name="T44" fmla="*/ 49 w 233"/>
                  <a:gd name="T45" fmla="*/ 95 h 526"/>
                  <a:gd name="T46" fmla="*/ 49 w 233"/>
                  <a:gd name="T47" fmla="*/ 97 h 526"/>
                  <a:gd name="T48" fmla="*/ 0 w 233"/>
                  <a:gd name="T49" fmla="*/ 276 h 526"/>
                  <a:gd name="T50" fmla="*/ 3 w 233"/>
                  <a:gd name="T51" fmla="*/ 276 h 526"/>
                  <a:gd name="T52" fmla="*/ 3 w 233"/>
                  <a:gd name="T53" fmla="*/ 289 h 526"/>
                  <a:gd name="T54" fmla="*/ 14 w 233"/>
                  <a:gd name="T55" fmla="*/ 299 h 526"/>
                  <a:gd name="T56" fmla="*/ 25 w 233"/>
                  <a:gd name="T57" fmla="*/ 289 h 526"/>
                  <a:gd name="T58" fmla="*/ 25 w 233"/>
                  <a:gd name="T59" fmla="*/ 276 h 526"/>
                  <a:gd name="T60" fmla="*/ 28 w 233"/>
                  <a:gd name="T61" fmla="*/ 276 h 526"/>
                  <a:gd name="T62" fmla="*/ 49 w 233"/>
                  <a:gd name="T63" fmla="*/ 176 h 526"/>
                  <a:gd name="T64" fmla="*/ 49 w 233"/>
                  <a:gd name="T65" fmla="*/ 319 h 526"/>
                  <a:gd name="T66" fmla="*/ 67 w 233"/>
                  <a:gd name="T67" fmla="*/ 319 h 526"/>
                  <a:gd name="T68" fmla="*/ 73 w 233"/>
                  <a:gd name="T69" fmla="*/ 509 h 526"/>
                  <a:gd name="T70" fmla="*/ 79 w 233"/>
                  <a:gd name="T71" fmla="*/ 509 h 526"/>
                  <a:gd name="T72" fmla="*/ 70 w 233"/>
                  <a:gd name="T73" fmla="*/ 526 h 526"/>
                  <a:gd name="T74" fmla="*/ 111 w 233"/>
                  <a:gd name="T75" fmla="*/ 526 h 526"/>
                  <a:gd name="T76" fmla="*/ 102 w 233"/>
                  <a:gd name="T77" fmla="*/ 509 h 526"/>
                  <a:gd name="T78" fmla="*/ 108 w 233"/>
                  <a:gd name="T79" fmla="*/ 509 h 526"/>
                  <a:gd name="T80" fmla="*/ 115 w 233"/>
                  <a:gd name="T81" fmla="*/ 319 h 526"/>
                  <a:gd name="T82" fmla="*/ 117 w 233"/>
                  <a:gd name="T83" fmla="*/ 319 h 526"/>
                  <a:gd name="T84" fmla="*/ 123 w 233"/>
                  <a:gd name="T85" fmla="*/ 509 h 526"/>
                  <a:gd name="T86" fmla="*/ 129 w 233"/>
                  <a:gd name="T87" fmla="*/ 509 h 526"/>
                  <a:gd name="T88" fmla="*/ 120 w 233"/>
                  <a:gd name="T89" fmla="*/ 526 h 526"/>
                  <a:gd name="T90" fmla="*/ 161 w 233"/>
                  <a:gd name="T91" fmla="*/ 526 h 526"/>
                  <a:gd name="T92" fmla="*/ 153 w 233"/>
                  <a:gd name="T93" fmla="*/ 509 h 526"/>
                  <a:gd name="T94" fmla="*/ 158 w 233"/>
                  <a:gd name="T95" fmla="*/ 509 h 526"/>
                  <a:gd name="T96" fmla="*/ 165 w 233"/>
                  <a:gd name="T97" fmla="*/ 319 h 526"/>
                  <a:gd name="T98" fmla="*/ 182 w 233"/>
                  <a:gd name="T99" fmla="*/ 319 h 526"/>
                  <a:gd name="T100" fmla="*/ 182 w 233"/>
                  <a:gd name="T101" fmla="*/ 173 h 526"/>
                  <a:gd name="T102" fmla="*/ 204 w 233"/>
                  <a:gd name="T103" fmla="*/ 276 h 526"/>
                  <a:gd name="T104" fmla="*/ 208 w 233"/>
                  <a:gd name="T105" fmla="*/ 276 h 526"/>
                  <a:gd name="T106" fmla="*/ 208 w 233"/>
                  <a:gd name="T107" fmla="*/ 289 h 526"/>
                  <a:gd name="T108" fmla="*/ 218 w 233"/>
                  <a:gd name="T109" fmla="*/ 299 h 526"/>
                  <a:gd name="T110" fmla="*/ 229 w 233"/>
                  <a:gd name="T111" fmla="*/ 289 h 526"/>
                  <a:gd name="T112" fmla="*/ 229 w 233"/>
                  <a:gd name="T113" fmla="*/ 276 h 526"/>
                  <a:gd name="T114" fmla="*/ 233 w 233"/>
                  <a:gd name="T115" fmla="*/ 276 h 526"/>
                  <a:gd name="T116" fmla="*/ 183 w 233"/>
                  <a:gd name="T117" fmla="*/ 95 h 526"/>
                </a:gdLst>
                <a:ahLst/>
                <a:cxnLst>
                  <a:cxn ang="0">
                    <a:pos x="T0" y="T1"/>
                  </a:cxn>
                  <a:cxn ang="0">
                    <a:pos x="T2" y="T3"/>
                  </a:cxn>
                  <a:cxn ang="0">
                    <a:pos x="T4" y="T5"/>
                  </a:cxn>
                  <a:cxn ang="0">
                    <a:pos x="T6" y="T7"/>
                  </a:cxn>
                  <a:cxn ang="0">
                    <a:pos x="T8" y="T9"/>
                  </a:cxn>
                  <a:cxn ang="0">
                    <a:pos x="T10" y="T11"/>
                  </a:cxn>
                  <a:cxn ang="0">
                    <a:pos x="T12" y="T13"/>
                  </a:cxn>
                  <a:cxn ang="0">
                    <a:pos x="T14" y="T15"/>
                  </a:cxn>
                  <a:cxn ang="0">
                    <a:pos x="T16" y="T17"/>
                  </a:cxn>
                  <a:cxn ang="0">
                    <a:pos x="T18" y="T19"/>
                  </a:cxn>
                  <a:cxn ang="0">
                    <a:pos x="T20" y="T21"/>
                  </a:cxn>
                  <a:cxn ang="0">
                    <a:pos x="T22" y="T23"/>
                  </a:cxn>
                  <a:cxn ang="0">
                    <a:pos x="T24" y="T25"/>
                  </a:cxn>
                  <a:cxn ang="0">
                    <a:pos x="T26" y="T27"/>
                  </a:cxn>
                  <a:cxn ang="0">
                    <a:pos x="T28" y="T29"/>
                  </a:cxn>
                  <a:cxn ang="0">
                    <a:pos x="T30" y="T31"/>
                  </a:cxn>
                  <a:cxn ang="0">
                    <a:pos x="T32" y="T33"/>
                  </a:cxn>
                  <a:cxn ang="0">
                    <a:pos x="T34" y="T35"/>
                  </a:cxn>
                  <a:cxn ang="0">
                    <a:pos x="T36" y="T37"/>
                  </a:cxn>
                  <a:cxn ang="0">
                    <a:pos x="T38" y="T39"/>
                  </a:cxn>
                  <a:cxn ang="0">
                    <a:pos x="T40" y="T41"/>
                  </a:cxn>
                  <a:cxn ang="0">
                    <a:pos x="T42" y="T43"/>
                  </a:cxn>
                  <a:cxn ang="0">
                    <a:pos x="T44" y="T45"/>
                  </a:cxn>
                  <a:cxn ang="0">
                    <a:pos x="T46" y="T47"/>
                  </a:cxn>
                  <a:cxn ang="0">
                    <a:pos x="T48" y="T49"/>
                  </a:cxn>
                  <a:cxn ang="0">
                    <a:pos x="T50" y="T51"/>
                  </a:cxn>
                  <a:cxn ang="0">
                    <a:pos x="T52" y="T53"/>
                  </a:cxn>
                  <a:cxn ang="0">
                    <a:pos x="T54" y="T55"/>
                  </a:cxn>
                  <a:cxn ang="0">
                    <a:pos x="T56" y="T57"/>
                  </a:cxn>
                  <a:cxn ang="0">
                    <a:pos x="T58" y="T59"/>
                  </a:cxn>
                  <a:cxn ang="0">
                    <a:pos x="T60" y="T61"/>
                  </a:cxn>
                  <a:cxn ang="0">
                    <a:pos x="T62" y="T63"/>
                  </a:cxn>
                  <a:cxn ang="0">
                    <a:pos x="T64" y="T65"/>
                  </a:cxn>
                  <a:cxn ang="0">
                    <a:pos x="T66" y="T67"/>
                  </a:cxn>
                  <a:cxn ang="0">
                    <a:pos x="T68" y="T69"/>
                  </a:cxn>
                  <a:cxn ang="0">
                    <a:pos x="T70" y="T71"/>
                  </a:cxn>
                  <a:cxn ang="0">
                    <a:pos x="T72" y="T73"/>
                  </a:cxn>
                  <a:cxn ang="0">
                    <a:pos x="T74" y="T75"/>
                  </a:cxn>
                  <a:cxn ang="0">
                    <a:pos x="T76" y="T77"/>
                  </a:cxn>
                  <a:cxn ang="0">
                    <a:pos x="T78" y="T79"/>
                  </a:cxn>
                  <a:cxn ang="0">
                    <a:pos x="T80" y="T81"/>
                  </a:cxn>
                  <a:cxn ang="0">
                    <a:pos x="T82" y="T83"/>
                  </a:cxn>
                  <a:cxn ang="0">
                    <a:pos x="T84" y="T85"/>
                  </a:cxn>
                  <a:cxn ang="0">
                    <a:pos x="T86" y="T87"/>
                  </a:cxn>
                  <a:cxn ang="0">
                    <a:pos x="T88" y="T89"/>
                  </a:cxn>
                  <a:cxn ang="0">
                    <a:pos x="T90" y="T91"/>
                  </a:cxn>
                  <a:cxn ang="0">
                    <a:pos x="T92" y="T93"/>
                  </a:cxn>
                  <a:cxn ang="0">
                    <a:pos x="T94" y="T95"/>
                  </a:cxn>
                  <a:cxn ang="0">
                    <a:pos x="T96" y="T97"/>
                  </a:cxn>
                  <a:cxn ang="0">
                    <a:pos x="T98" y="T99"/>
                  </a:cxn>
                  <a:cxn ang="0">
                    <a:pos x="T100" y="T101"/>
                  </a:cxn>
                  <a:cxn ang="0">
                    <a:pos x="T102" y="T103"/>
                  </a:cxn>
                  <a:cxn ang="0">
                    <a:pos x="T104" y="T105"/>
                  </a:cxn>
                  <a:cxn ang="0">
                    <a:pos x="T106" y="T107"/>
                  </a:cxn>
                  <a:cxn ang="0">
                    <a:pos x="T108" y="T109"/>
                  </a:cxn>
                  <a:cxn ang="0">
                    <a:pos x="T110" y="T111"/>
                  </a:cxn>
                  <a:cxn ang="0">
                    <a:pos x="T112" y="T113"/>
                  </a:cxn>
                  <a:cxn ang="0">
                    <a:pos x="T114" y="T115"/>
                  </a:cxn>
                  <a:cxn ang="0">
                    <a:pos x="T116" y="T117"/>
                  </a:cxn>
                </a:cxnLst>
                <a:rect l="0" t="0" r="r" b="b"/>
                <a:pathLst>
                  <a:path w="233" h="526">
                    <a:moveTo>
                      <a:pt x="183" y="95"/>
                    </a:moveTo>
                    <a:cubicBezTo>
                      <a:pt x="182" y="95"/>
                      <a:pt x="182" y="95"/>
                      <a:pt x="182" y="95"/>
                    </a:cubicBezTo>
                    <a:cubicBezTo>
                      <a:pt x="182" y="95"/>
                      <a:pt x="182" y="95"/>
                      <a:pt x="182" y="95"/>
                    </a:cubicBezTo>
                    <a:cubicBezTo>
                      <a:pt x="132" y="91"/>
                      <a:pt x="132" y="91"/>
                      <a:pt x="132" y="91"/>
                    </a:cubicBezTo>
                    <a:cubicBezTo>
                      <a:pt x="132" y="83"/>
                      <a:pt x="132" y="83"/>
                      <a:pt x="132" y="83"/>
                    </a:cubicBezTo>
                    <a:cubicBezTo>
                      <a:pt x="138" y="82"/>
                      <a:pt x="143" y="77"/>
                      <a:pt x="143" y="70"/>
                    </a:cubicBezTo>
                    <a:cubicBezTo>
                      <a:pt x="143" y="59"/>
                      <a:pt x="143" y="59"/>
                      <a:pt x="143" y="59"/>
                    </a:cubicBezTo>
                    <a:cubicBezTo>
                      <a:pt x="146" y="59"/>
                      <a:pt x="148" y="57"/>
                      <a:pt x="148" y="54"/>
                    </a:cubicBezTo>
                    <a:cubicBezTo>
                      <a:pt x="148" y="44"/>
                      <a:pt x="148" y="44"/>
                      <a:pt x="148" y="44"/>
                    </a:cubicBezTo>
                    <a:cubicBezTo>
                      <a:pt x="148" y="42"/>
                      <a:pt x="146" y="40"/>
                      <a:pt x="145" y="40"/>
                    </a:cubicBezTo>
                    <a:cubicBezTo>
                      <a:pt x="148" y="36"/>
                      <a:pt x="151" y="31"/>
                      <a:pt x="151" y="26"/>
                    </a:cubicBezTo>
                    <a:cubicBezTo>
                      <a:pt x="151" y="16"/>
                      <a:pt x="142" y="7"/>
                      <a:pt x="132" y="7"/>
                    </a:cubicBezTo>
                    <a:cubicBezTo>
                      <a:pt x="131" y="7"/>
                      <a:pt x="131" y="7"/>
                      <a:pt x="131" y="7"/>
                    </a:cubicBezTo>
                    <a:cubicBezTo>
                      <a:pt x="126" y="3"/>
                      <a:pt x="118" y="0"/>
                      <a:pt x="110" y="0"/>
                    </a:cubicBezTo>
                    <a:cubicBezTo>
                      <a:pt x="94" y="0"/>
                      <a:pt x="81" y="11"/>
                      <a:pt x="81" y="25"/>
                    </a:cubicBezTo>
                    <a:cubicBezTo>
                      <a:pt x="81" y="30"/>
                      <a:pt x="83" y="35"/>
                      <a:pt x="87" y="39"/>
                    </a:cubicBezTo>
                    <a:cubicBezTo>
                      <a:pt x="85" y="40"/>
                      <a:pt x="83" y="42"/>
                      <a:pt x="83" y="44"/>
                    </a:cubicBezTo>
                    <a:cubicBezTo>
                      <a:pt x="83" y="54"/>
                      <a:pt x="83" y="54"/>
                      <a:pt x="83" y="54"/>
                    </a:cubicBezTo>
                    <a:cubicBezTo>
                      <a:pt x="83" y="57"/>
                      <a:pt x="85" y="59"/>
                      <a:pt x="88" y="59"/>
                    </a:cubicBezTo>
                    <a:cubicBezTo>
                      <a:pt x="88" y="70"/>
                      <a:pt x="88" y="70"/>
                      <a:pt x="88" y="70"/>
                    </a:cubicBezTo>
                    <a:cubicBezTo>
                      <a:pt x="88" y="77"/>
                      <a:pt x="93" y="83"/>
                      <a:pt x="99" y="83"/>
                    </a:cubicBezTo>
                    <a:cubicBezTo>
                      <a:pt x="99" y="91"/>
                      <a:pt x="99" y="91"/>
                      <a:pt x="99" y="91"/>
                    </a:cubicBezTo>
                    <a:cubicBezTo>
                      <a:pt x="49" y="95"/>
                      <a:pt x="49" y="95"/>
                      <a:pt x="49" y="95"/>
                    </a:cubicBezTo>
                    <a:cubicBezTo>
                      <a:pt x="49" y="97"/>
                      <a:pt x="49" y="97"/>
                      <a:pt x="49" y="97"/>
                    </a:cubicBezTo>
                    <a:cubicBezTo>
                      <a:pt x="23" y="155"/>
                      <a:pt x="6" y="213"/>
                      <a:pt x="0" y="276"/>
                    </a:cubicBezTo>
                    <a:cubicBezTo>
                      <a:pt x="3" y="276"/>
                      <a:pt x="3" y="276"/>
                      <a:pt x="3" y="276"/>
                    </a:cubicBezTo>
                    <a:cubicBezTo>
                      <a:pt x="3" y="289"/>
                      <a:pt x="3" y="289"/>
                      <a:pt x="3" y="289"/>
                    </a:cubicBezTo>
                    <a:cubicBezTo>
                      <a:pt x="3" y="295"/>
                      <a:pt x="8" y="299"/>
                      <a:pt x="14" y="299"/>
                    </a:cubicBezTo>
                    <a:cubicBezTo>
                      <a:pt x="20" y="299"/>
                      <a:pt x="25" y="295"/>
                      <a:pt x="25" y="289"/>
                    </a:cubicBezTo>
                    <a:cubicBezTo>
                      <a:pt x="25" y="276"/>
                      <a:pt x="25" y="276"/>
                      <a:pt x="25" y="276"/>
                    </a:cubicBezTo>
                    <a:cubicBezTo>
                      <a:pt x="28" y="276"/>
                      <a:pt x="28" y="276"/>
                      <a:pt x="28" y="276"/>
                    </a:cubicBezTo>
                    <a:cubicBezTo>
                      <a:pt x="32" y="241"/>
                      <a:pt x="39" y="208"/>
                      <a:pt x="49" y="176"/>
                    </a:cubicBezTo>
                    <a:cubicBezTo>
                      <a:pt x="49" y="319"/>
                      <a:pt x="49" y="319"/>
                      <a:pt x="49" y="319"/>
                    </a:cubicBezTo>
                    <a:cubicBezTo>
                      <a:pt x="67" y="319"/>
                      <a:pt x="67" y="319"/>
                      <a:pt x="67" y="319"/>
                    </a:cubicBezTo>
                    <a:cubicBezTo>
                      <a:pt x="73" y="509"/>
                      <a:pt x="73" y="509"/>
                      <a:pt x="73" y="509"/>
                    </a:cubicBezTo>
                    <a:cubicBezTo>
                      <a:pt x="79" y="509"/>
                      <a:pt x="79" y="509"/>
                      <a:pt x="79" y="509"/>
                    </a:cubicBezTo>
                    <a:cubicBezTo>
                      <a:pt x="74" y="513"/>
                      <a:pt x="70" y="519"/>
                      <a:pt x="70" y="526"/>
                    </a:cubicBezTo>
                    <a:cubicBezTo>
                      <a:pt x="111" y="526"/>
                      <a:pt x="111" y="526"/>
                      <a:pt x="111" y="526"/>
                    </a:cubicBezTo>
                    <a:cubicBezTo>
                      <a:pt x="111" y="519"/>
                      <a:pt x="108" y="513"/>
                      <a:pt x="102" y="509"/>
                    </a:cubicBezTo>
                    <a:cubicBezTo>
                      <a:pt x="108" y="509"/>
                      <a:pt x="108" y="509"/>
                      <a:pt x="108" y="509"/>
                    </a:cubicBezTo>
                    <a:cubicBezTo>
                      <a:pt x="115" y="319"/>
                      <a:pt x="115" y="319"/>
                      <a:pt x="115" y="319"/>
                    </a:cubicBezTo>
                    <a:cubicBezTo>
                      <a:pt x="117" y="319"/>
                      <a:pt x="117" y="319"/>
                      <a:pt x="117" y="319"/>
                    </a:cubicBezTo>
                    <a:cubicBezTo>
                      <a:pt x="123" y="509"/>
                      <a:pt x="123" y="509"/>
                      <a:pt x="123" y="509"/>
                    </a:cubicBezTo>
                    <a:cubicBezTo>
                      <a:pt x="129" y="509"/>
                      <a:pt x="129" y="509"/>
                      <a:pt x="129" y="509"/>
                    </a:cubicBezTo>
                    <a:cubicBezTo>
                      <a:pt x="124" y="513"/>
                      <a:pt x="120" y="519"/>
                      <a:pt x="120" y="526"/>
                    </a:cubicBezTo>
                    <a:cubicBezTo>
                      <a:pt x="161" y="526"/>
                      <a:pt x="161" y="526"/>
                      <a:pt x="161" y="526"/>
                    </a:cubicBezTo>
                    <a:cubicBezTo>
                      <a:pt x="161" y="519"/>
                      <a:pt x="158" y="513"/>
                      <a:pt x="153" y="509"/>
                    </a:cubicBezTo>
                    <a:cubicBezTo>
                      <a:pt x="158" y="509"/>
                      <a:pt x="158" y="509"/>
                      <a:pt x="158" y="509"/>
                    </a:cubicBezTo>
                    <a:cubicBezTo>
                      <a:pt x="165" y="319"/>
                      <a:pt x="165" y="319"/>
                      <a:pt x="165" y="319"/>
                    </a:cubicBezTo>
                    <a:cubicBezTo>
                      <a:pt x="182" y="319"/>
                      <a:pt x="182" y="319"/>
                      <a:pt x="182" y="319"/>
                    </a:cubicBezTo>
                    <a:cubicBezTo>
                      <a:pt x="182" y="173"/>
                      <a:pt x="182" y="173"/>
                      <a:pt x="182" y="173"/>
                    </a:cubicBezTo>
                    <a:cubicBezTo>
                      <a:pt x="193" y="206"/>
                      <a:pt x="200" y="240"/>
                      <a:pt x="204" y="276"/>
                    </a:cubicBezTo>
                    <a:cubicBezTo>
                      <a:pt x="208" y="276"/>
                      <a:pt x="208" y="276"/>
                      <a:pt x="208" y="276"/>
                    </a:cubicBezTo>
                    <a:cubicBezTo>
                      <a:pt x="208" y="289"/>
                      <a:pt x="208" y="289"/>
                      <a:pt x="208" y="289"/>
                    </a:cubicBezTo>
                    <a:cubicBezTo>
                      <a:pt x="208" y="295"/>
                      <a:pt x="212" y="299"/>
                      <a:pt x="218" y="299"/>
                    </a:cubicBezTo>
                    <a:cubicBezTo>
                      <a:pt x="224" y="299"/>
                      <a:pt x="229" y="295"/>
                      <a:pt x="229" y="289"/>
                    </a:cubicBezTo>
                    <a:cubicBezTo>
                      <a:pt x="229" y="276"/>
                      <a:pt x="229" y="276"/>
                      <a:pt x="229" y="276"/>
                    </a:cubicBezTo>
                    <a:cubicBezTo>
                      <a:pt x="233" y="276"/>
                      <a:pt x="233" y="276"/>
                      <a:pt x="233" y="276"/>
                    </a:cubicBezTo>
                    <a:cubicBezTo>
                      <a:pt x="227" y="212"/>
                      <a:pt x="210" y="154"/>
                      <a:pt x="183" y="95"/>
                    </a:cubicBezTo>
                    <a:close/>
                  </a:path>
                </a:pathLst>
              </a:custGeom>
              <a:solidFill>
                <a:srgbClr val="D2D2D2"/>
              </a:solidFill>
              <a:ln>
                <a:noFill/>
              </a:ln>
              <a:extLst>
                <a:ext uri="{91240B29-F687-4F45-9708-019B960494DF}">
                  <a14:hiddenLine xmlns:a14="http://schemas.microsoft.com/office/drawing/2010/main" w="9525">
                    <a:solidFill>
                      <a:srgbClr val="000000"/>
                    </a:solidFill>
                    <a:round/>
                    <a:headEnd/>
                    <a:tailEnd/>
                  </a14:hiddenLine>
                </a:ext>
              </a:extLst>
            </p:spPr>
            <p:txBody>
              <a:bodyPr lIns="93247" tIns="46623" rIns="93247" bIns="46623"/>
              <a:lstStyle/>
              <a:p>
                <a:pPr defTabSz="914224" eaLnBrk="1" fontAlgn="auto" hangingPunct="1">
                  <a:spcBef>
                    <a:spcPts val="0"/>
                  </a:spcBef>
                  <a:spcAft>
                    <a:spcPts val="0"/>
                  </a:spcAft>
                  <a:defRPr/>
                </a:pPr>
                <a:endParaRPr lang="sl-SI" sz="1836" kern="0" dirty="0">
                  <a:solidFill>
                    <a:sysClr val="windowText" lastClr="000000"/>
                  </a:solidFill>
                  <a:latin typeface="+mn-lt"/>
                </a:endParaRPr>
              </a:p>
            </p:txBody>
          </p:sp>
          <p:sp>
            <p:nvSpPr>
              <p:cNvPr id="30" name="Freeform 6">
                <a:extLst>
                  <a:ext uri="{FF2B5EF4-FFF2-40B4-BE49-F238E27FC236}">
                    <a16:creationId xmlns:a16="http://schemas.microsoft.com/office/drawing/2014/main" id="{A94082F9-B985-4C50-B1DF-34AFC32F285C}"/>
                  </a:ext>
                </a:extLst>
              </p:cNvPr>
              <p:cNvSpPr>
                <a:spLocks/>
              </p:cNvSpPr>
              <p:nvPr/>
            </p:nvSpPr>
            <p:spPr bwMode="auto">
              <a:xfrm>
                <a:off x="10584194" y="2928869"/>
                <a:ext cx="212037" cy="632976"/>
              </a:xfrm>
              <a:custGeom>
                <a:avLst/>
                <a:gdLst>
                  <a:gd name="T0" fmla="*/ 137 w 167"/>
                  <a:gd name="T1" fmla="*/ 101 h 498"/>
                  <a:gd name="T2" fmla="*/ 99 w 167"/>
                  <a:gd name="T3" fmla="*/ 97 h 498"/>
                  <a:gd name="T4" fmla="*/ 95 w 167"/>
                  <a:gd name="T5" fmla="*/ 93 h 498"/>
                  <a:gd name="T6" fmla="*/ 125 w 167"/>
                  <a:gd name="T7" fmla="*/ 79 h 498"/>
                  <a:gd name="T8" fmla="*/ 113 w 167"/>
                  <a:gd name="T9" fmla="*/ 73 h 498"/>
                  <a:gd name="T10" fmla="*/ 118 w 167"/>
                  <a:gd name="T11" fmla="*/ 58 h 498"/>
                  <a:gd name="T12" fmla="*/ 118 w 167"/>
                  <a:gd name="T13" fmla="*/ 57 h 498"/>
                  <a:gd name="T14" fmla="*/ 102 w 167"/>
                  <a:gd name="T15" fmla="*/ 14 h 498"/>
                  <a:gd name="T16" fmla="*/ 48 w 167"/>
                  <a:gd name="T17" fmla="*/ 38 h 498"/>
                  <a:gd name="T18" fmla="*/ 52 w 167"/>
                  <a:gd name="T19" fmla="*/ 57 h 498"/>
                  <a:gd name="T20" fmla="*/ 50 w 167"/>
                  <a:gd name="T21" fmla="*/ 73 h 498"/>
                  <a:gd name="T22" fmla="*/ 58 w 167"/>
                  <a:gd name="T23" fmla="*/ 92 h 498"/>
                  <a:gd name="T24" fmla="*/ 73 w 167"/>
                  <a:gd name="T25" fmla="*/ 97 h 498"/>
                  <a:gd name="T26" fmla="*/ 30 w 167"/>
                  <a:gd name="T27" fmla="*/ 101 h 498"/>
                  <a:gd name="T28" fmla="*/ 30 w 167"/>
                  <a:gd name="T29" fmla="*/ 101 h 498"/>
                  <a:gd name="T30" fmla="*/ 3 w 167"/>
                  <a:gd name="T31" fmla="*/ 229 h 498"/>
                  <a:gd name="T32" fmla="*/ 11 w 167"/>
                  <a:gd name="T33" fmla="*/ 246 h 498"/>
                  <a:gd name="T34" fmla="*/ 18 w 167"/>
                  <a:gd name="T35" fmla="*/ 229 h 498"/>
                  <a:gd name="T36" fmla="*/ 33 w 167"/>
                  <a:gd name="T37" fmla="*/ 154 h 498"/>
                  <a:gd name="T38" fmla="*/ 39 w 167"/>
                  <a:gd name="T39" fmla="*/ 376 h 498"/>
                  <a:gd name="T40" fmla="*/ 57 w 167"/>
                  <a:gd name="T41" fmla="*/ 490 h 498"/>
                  <a:gd name="T42" fmla="*/ 57 w 167"/>
                  <a:gd name="T43" fmla="*/ 498 h 498"/>
                  <a:gd name="T44" fmla="*/ 82 w 167"/>
                  <a:gd name="T45" fmla="*/ 498 h 498"/>
                  <a:gd name="T46" fmla="*/ 82 w 167"/>
                  <a:gd name="T47" fmla="*/ 376 h 498"/>
                  <a:gd name="T48" fmla="*/ 91 w 167"/>
                  <a:gd name="T49" fmla="*/ 490 h 498"/>
                  <a:gd name="T50" fmla="*/ 92 w 167"/>
                  <a:gd name="T51" fmla="*/ 498 h 498"/>
                  <a:gd name="T52" fmla="*/ 116 w 167"/>
                  <a:gd name="T53" fmla="*/ 498 h 498"/>
                  <a:gd name="T54" fmla="*/ 116 w 167"/>
                  <a:gd name="T55" fmla="*/ 376 h 498"/>
                  <a:gd name="T56" fmla="*/ 129 w 167"/>
                  <a:gd name="T57" fmla="*/ 262 h 498"/>
                  <a:gd name="T58" fmla="*/ 146 w 167"/>
                  <a:gd name="T59" fmla="*/ 229 h 498"/>
                  <a:gd name="T60" fmla="*/ 149 w 167"/>
                  <a:gd name="T61" fmla="*/ 238 h 498"/>
                  <a:gd name="T62" fmla="*/ 164 w 167"/>
                  <a:gd name="T63" fmla="*/ 238 h 498"/>
                  <a:gd name="T64" fmla="*/ 167 w 167"/>
                  <a:gd name="T65" fmla="*/ 229 h 498"/>
                </a:gdLst>
                <a:ahLst/>
                <a:cxnLst>
                  <a:cxn ang="0">
                    <a:pos x="T0" y="T1"/>
                  </a:cxn>
                  <a:cxn ang="0">
                    <a:pos x="T2" y="T3"/>
                  </a:cxn>
                  <a:cxn ang="0">
                    <a:pos x="T4" y="T5"/>
                  </a:cxn>
                  <a:cxn ang="0">
                    <a:pos x="T6" y="T7"/>
                  </a:cxn>
                  <a:cxn ang="0">
                    <a:pos x="T8" y="T9"/>
                  </a:cxn>
                  <a:cxn ang="0">
                    <a:pos x="T10" y="T11"/>
                  </a:cxn>
                  <a:cxn ang="0">
                    <a:pos x="T12" y="T13"/>
                  </a:cxn>
                  <a:cxn ang="0">
                    <a:pos x="T14" y="T15"/>
                  </a:cxn>
                  <a:cxn ang="0">
                    <a:pos x="T16" y="T17"/>
                  </a:cxn>
                  <a:cxn ang="0">
                    <a:pos x="T18" y="T19"/>
                  </a:cxn>
                  <a:cxn ang="0">
                    <a:pos x="T20" y="T21"/>
                  </a:cxn>
                  <a:cxn ang="0">
                    <a:pos x="T22" y="T23"/>
                  </a:cxn>
                  <a:cxn ang="0">
                    <a:pos x="T24" y="T25"/>
                  </a:cxn>
                  <a:cxn ang="0">
                    <a:pos x="T26" y="T27"/>
                  </a:cxn>
                  <a:cxn ang="0">
                    <a:pos x="T28" y="T29"/>
                  </a:cxn>
                  <a:cxn ang="0">
                    <a:pos x="T30" y="T31"/>
                  </a:cxn>
                  <a:cxn ang="0">
                    <a:pos x="T32" y="T33"/>
                  </a:cxn>
                  <a:cxn ang="0">
                    <a:pos x="T34" y="T35"/>
                  </a:cxn>
                  <a:cxn ang="0">
                    <a:pos x="T36" y="T37"/>
                  </a:cxn>
                  <a:cxn ang="0">
                    <a:pos x="T38" y="T39"/>
                  </a:cxn>
                  <a:cxn ang="0">
                    <a:pos x="T40" y="T41"/>
                  </a:cxn>
                  <a:cxn ang="0">
                    <a:pos x="T42" y="T43"/>
                  </a:cxn>
                  <a:cxn ang="0">
                    <a:pos x="T44" y="T45"/>
                  </a:cxn>
                  <a:cxn ang="0">
                    <a:pos x="T46" y="T47"/>
                  </a:cxn>
                  <a:cxn ang="0">
                    <a:pos x="T48" y="T49"/>
                  </a:cxn>
                  <a:cxn ang="0">
                    <a:pos x="T50" y="T51"/>
                  </a:cxn>
                  <a:cxn ang="0">
                    <a:pos x="T52" y="T53"/>
                  </a:cxn>
                  <a:cxn ang="0">
                    <a:pos x="T54" y="T55"/>
                  </a:cxn>
                  <a:cxn ang="0">
                    <a:pos x="T56" y="T57"/>
                  </a:cxn>
                  <a:cxn ang="0">
                    <a:pos x="T58" y="T59"/>
                  </a:cxn>
                  <a:cxn ang="0">
                    <a:pos x="T60" y="T61"/>
                  </a:cxn>
                  <a:cxn ang="0">
                    <a:pos x="T62" y="T63"/>
                  </a:cxn>
                  <a:cxn ang="0">
                    <a:pos x="T64" y="T65"/>
                  </a:cxn>
                </a:cxnLst>
                <a:rect l="0" t="0" r="r" b="b"/>
                <a:pathLst>
                  <a:path w="167" h="498">
                    <a:moveTo>
                      <a:pt x="137" y="101"/>
                    </a:moveTo>
                    <a:cubicBezTo>
                      <a:pt x="137" y="101"/>
                      <a:pt x="137" y="101"/>
                      <a:pt x="137" y="101"/>
                    </a:cubicBezTo>
                    <a:cubicBezTo>
                      <a:pt x="99" y="97"/>
                      <a:pt x="99" y="97"/>
                      <a:pt x="99" y="97"/>
                    </a:cubicBezTo>
                    <a:cubicBezTo>
                      <a:pt x="99" y="97"/>
                      <a:pt x="99" y="97"/>
                      <a:pt x="99" y="97"/>
                    </a:cubicBezTo>
                    <a:cubicBezTo>
                      <a:pt x="95" y="97"/>
                      <a:pt x="95" y="97"/>
                      <a:pt x="95" y="97"/>
                    </a:cubicBezTo>
                    <a:cubicBezTo>
                      <a:pt x="95" y="93"/>
                      <a:pt x="95" y="93"/>
                      <a:pt x="95" y="93"/>
                    </a:cubicBezTo>
                    <a:cubicBezTo>
                      <a:pt x="100" y="93"/>
                      <a:pt x="105" y="93"/>
                      <a:pt x="112" y="92"/>
                    </a:cubicBezTo>
                    <a:cubicBezTo>
                      <a:pt x="123" y="90"/>
                      <a:pt x="124" y="83"/>
                      <a:pt x="125" y="79"/>
                    </a:cubicBezTo>
                    <a:cubicBezTo>
                      <a:pt x="125" y="75"/>
                      <a:pt x="122" y="68"/>
                      <a:pt x="120" y="73"/>
                    </a:cubicBezTo>
                    <a:cubicBezTo>
                      <a:pt x="119" y="79"/>
                      <a:pt x="114" y="77"/>
                      <a:pt x="113" y="73"/>
                    </a:cubicBezTo>
                    <a:cubicBezTo>
                      <a:pt x="112" y="71"/>
                      <a:pt x="114" y="66"/>
                      <a:pt x="116" y="62"/>
                    </a:cubicBezTo>
                    <a:cubicBezTo>
                      <a:pt x="116" y="60"/>
                      <a:pt x="117" y="59"/>
                      <a:pt x="118" y="58"/>
                    </a:cubicBezTo>
                    <a:cubicBezTo>
                      <a:pt x="118" y="57"/>
                      <a:pt x="118" y="57"/>
                      <a:pt x="118" y="57"/>
                    </a:cubicBezTo>
                    <a:cubicBezTo>
                      <a:pt x="118" y="57"/>
                      <a:pt x="118" y="57"/>
                      <a:pt x="118" y="57"/>
                    </a:cubicBezTo>
                    <a:cubicBezTo>
                      <a:pt x="119" y="53"/>
                      <a:pt x="120" y="49"/>
                      <a:pt x="120" y="44"/>
                    </a:cubicBezTo>
                    <a:cubicBezTo>
                      <a:pt x="120" y="30"/>
                      <a:pt x="113" y="18"/>
                      <a:pt x="102" y="14"/>
                    </a:cubicBezTo>
                    <a:cubicBezTo>
                      <a:pt x="97" y="5"/>
                      <a:pt x="88" y="0"/>
                      <a:pt x="79" y="0"/>
                    </a:cubicBezTo>
                    <a:cubicBezTo>
                      <a:pt x="62" y="0"/>
                      <a:pt x="48" y="17"/>
                      <a:pt x="48" y="38"/>
                    </a:cubicBezTo>
                    <a:cubicBezTo>
                      <a:pt x="48" y="45"/>
                      <a:pt x="50" y="52"/>
                      <a:pt x="52" y="57"/>
                    </a:cubicBezTo>
                    <a:cubicBezTo>
                      <a:pt x="52" y="57"/>
                      <a:pt x="52" y="57"/>
                      <a:pt x="52" y="57"/>
                    </a:cubicBezTo>
                    <a:cubicBezTo>
                      <a:pt x="52" y="57"/>
                      <a:pt x="59" y="70"/>
                      <a:pt x="57" y="73"/>
                    </a:cubicBezTo>
                    <a:cubicBezTo>
                      <a:pt x="56" y="77"/>
                      <a:pt x="51" y="79"/>
                      <a:pt x="50" y="73"/>
                    </a:cubicBezTo>
                    <a:cubicBezTo>
                      <a:pt x="48" y="68"/>
                      <a:pt x="45" y="75"/>
                      <a:pt x="45" y="79"/>
                    </a:cubicBezTo>
                    <a:cubicBezTo>
                      <a:pt x="46" y="83"/>
                      <a:pt x="47" y="90"/>
                      <a:pt x="58" y="92"/>
                    </a:cubicBezTo>
                    <a:cubicBezTo>
                      <a:pt x="64" y="92"/>
                      <a:pt x="68" y="93"/>
                      <a:pt x="72" y="93"/>
                    </a:cubicBezTo>
                    <a:cubicBezTo>
                      <a:pt x="73" y="97"/>
                      <a:pt x="73" y="97"/>
                      <a:pt x="73" y="97"/>
                    </a:cubicBezTo>
                    <a:cubicBezTo>
                      <a:pt x="69" y="97"/>
                      <a:pt x="69" y="97"/>
                      <a:pt x="69" y="97"/>
                    </a:cubicBezTo>
                    <a:cubicBezTo>
                      <a:pt x="30" y="101"/>
                      <a:pt x="30" y="101"/>
                      <a:pt x="30" y="101"/>
                    </a:cubicBezTo>
                    <a:cubicBezTo>
                      <a:pt x="30" y="101"/>
                      <a:pt x="30" y="101"/>
                      <a:pt x="30" y="101"/>
                    </a:cubicBezTo>
                    <a:cubicBezTo>
                      <a:pt x="30" y="101"/>
                      <a:pt x="30" y="101"/>
                      <a:pt x="30" y="101"/>
                    </a:cubicBezTo>
                    <a:cubicBezTo>
                      <a:pt x="10" y="142"/>
                      <a:pt x="4" y="183"/>
                      <a:pt x="0" y="229"/>
                    </a:cubicBezTo>
                    <a:cubicBezTo>
                      <a:pt x="3" y="229"/>
                      <a:pt x="3" y="229"/>
                      <a:pt x="3" y="229"/>
                    </a:cubicBezTo>
                    <a:cubicBezTo>
                      <a:pt x="3" y="238"/>
                      <a:pt x="3" y="238"/>
                      <a:pt x="3" y="238"/>
                    </a:cubicBezTo>
                    <a:cubicBezTo>
                      <a:pt x="3" y="242"/>
                      <a:pt x="6" y="246"/>
                      <a:pt x="11" y="246"/>
                    </a:cubicBezTo>
                    <a:cubicBezTo>
                      <a:pt x="15" y="246"/>
                      <a:pt x="18" y="242"/>
                      <a:pt x="18" y="238"/>
                    </a:cubicBezTo>
                    <a:cubicBezTo>
                      <a:pt x="18" y="229"/>
                      <a:pt x="18" y="229"/>
                      <a:pt x="18" y="229"/>
                    </a:cubicBezTo>
                    <a:cubicBezTo>
                      <a:pt x="21" y="229"/>
                      <a:pt x="21" y="229"/>
                      <a:pt x="21" y="229"/>
                    </a:cubicBezTo>
                    <a:cubicBezTo>
                      <a:pt x="24" y="203"/>
                      <a:pt x="27" y="178"/>
                      <a:pt x="33" y="154"/>
                    </a:cubicBezTo>
                    <a:cubicBezTo>
                      <a:pt x="39" y="262"/>
                      <a:pt x="39" y="262"/>
                      <a:pt x="39" y="262"/>
                    </a:cubicBezTo>
                    <a:cubicBezTo>
                      <a:pt x="39" y="376"/>
                      <a:pt x="39" y="376"/>
                      <a:pt x="39" y="376"/>
                    </a:cubicBezTo>
                    <a:cubicBezTo>
                      <a:pt x="54" y="376"/>
                      <a:pt x="54" y="376"/>
                      <a:pt x="54" y="376"/>
                    </a:cubicBezTo>
                    <a:cubicBezTo>
                      <a:pt x="57" y="490"/>
                      <a:pt x="57" y="490"/>
                      <a:pt x="57" y="490"/>
                    </a:cubicBezTo>
                    <a:cubicBezTo>
                      <a:pt x="56" y="492"/>
                      <a:pt x="55" y="495"/>
                      <a:pt x="55" y="498"/>
                    </a:cubicBezTo>
                    <a:cubicBezTo>
                      <a:pt x="57" y="498"/>
                      <a:pt x="57" y="498"/>
                      <a:pt x="57" y="498"/>
                    </a:cubicBezTo>
                    <a:cubicBezTo>
                      <a:pt x="79" y="498"/>
                      <a:pt x="79" y="498"/>
                      <a:pt x="79" y="498"/>
                    </a:cubicBezTo>
                    <a:cubicBezTo>
                      <a:pt x="82" y="498"/>
                      <a:pt x="82" y="498"/>
                      <a:pt x="82" y="498"/>
                    </a:cubicBezTo>
                    <a:cubicBezTo>
                      <a:pt x="82" y="495"/>
                      <a:pt x="81" y="492"/>
                      <a:pt x="79" y="490"/>
                    </a:cubicBezTo>
                    <a:cubicBezTo>
                      <a:pt x="82" y="376"/>
                      <a:pt x="82" y="376"/>
                      <a:pt x="82" y="376"/>
                    </a:cubicBezTo>
                    <a:cubicBezTo>
                      <a:pt x="89" y="376"/>
                      <a:pt x="89" y="376"/>
                      <a:pt x="89" y="376"/>
                    </a:cubicBezTo>
                    <a:cubicBezTo>
                      <a:pt x="91" y="490"/>
                      <a:pt x="91" y="490"/>
                      <a:pt x="91" y="490"/>
                    </a:cubicBezTo>
                    <a:cubicBezTo>
                      <a:pt x="90" y="492"/>
                      <a:pt x="89" y="495"/>
                      <a:pt x="89" y="498"/>
                    </a:cubicBezTo>
                    <a:cubicBezTo>
                      <a:pt x="92" y="498"/>
                      <a:pt x="92" y="498"/>
                      <a:pt x="92" y="498"/>
                    </a:cubicBezTo>
                    <a:cubicBezTo>
                      <a:pt x="113" y="498"/>
                      <a:pt x="113" y="498"/>
                      <a:pt x="113" y="498"/>
                    </a:cubicBezTo>
                    <a:cubicBezTo>
                      <a:pt x="116" y="498"/>
                      <a:pt x="116" y="498"/>
                      <a:pt x="116" y="498"/>
                    </a:cubicBezTo>
                    <a:cubicBezTo>
                      <a:pt x="116" y="495"/>
                      <a:pt x="115" y="492"/>
                      <a:pt x="113" y="490"/>
                    </a:cubicBezTo>
                    <a:cubicBezTo>
                      <a:pt x="116" y="376"/>
                      <a:pt x="116" y="376"/>
                      <a:pt x="116" y="376"/>
                    </a:cubicBezTo>
                    <a:cubicBezTo>
                      <a:pt x="129" y="376"/>
                      <a:pt x="129" y="376"/>
                      <a:pt x="129" y="376"/>
                    </a:cubicBezTo>
                    <a:cubicBezTo>
                      <a:pt x="129" y="262"/>
                      <a:pt x="129" y="262"/>
                      <a:pt x="129" y="262"/>
                    </a:cubicBezTo>
                    <a:cubicBezTo>
                      <a:pt x="134" y="155"/>
                      <a:pt x="134" y="155"/>
                      <a:pt x="134" y="155"/>
                    </a:cubicBezTo>
                    <a:cubicBezTo>
                      <a:pt x="140" y="179"/>
                      <a:pt x="143" y="203"/>
                      <a:pt x="146" y="229"/>
                    </a:cubicBezTo>
                    <a:cubicBezTo>
                      <a:pt x="149" y="229"/>
                      <a:pt x="149" y="229"/>
                      <a:pt x="149" y="229"/>
                    </a:cubicBezTo>
                    <a:cubicBezTo>
                      <a:pt x="149" y="238"/>
                      <a:pt x="149" y="238"/>
                      <a:pt x="149" y="238"/>
                    </a:cubicBezTo>
                    <a:cubicBezTo>
                      <a:pt x="149" y="242"/>
                      <a:pt x="152" y="246"/>
                      <a:pt x="156" y="246"/>
                    </a:cubicBezTo>
                    <a:cubicBezTo>
                      <a:pt x="160" y="246"/>
                      <a:pt x="164" y="242"/>
                      <a:pt x="164" y="238"/>
                    </a:cubicBezTo>
                    <a:cubicBezTo>
                      <a:pt x="164" y="229"/>
                      <a:pt x="164" y="229"/>
                      <a:pt x="164" y="229"/>
                    </a:cubicBezTo>
                    <a:cubicBezTo>
                      <a:pt x="167" y="229"/>
                      <a:pt x="167" y="229"/>
                      <a:pt x="167" y="229"/>
                    </a:cubicBezTo>
                    <a:cubicBezTo>
                      <a:pt x="162" y="183"/>
                      <a:pt x="156" y="142"/>
                      <a:pt x="137" y="101"/>
                    </a:cubicBezTo>
                    <a:close/>
                  </a:path>
                </a:pathLst>
              </a:custGeom>
              <a:solidFill>
                <a:srgbClr val="D2D2D2"/>
              </a:solidFill>
              <a:ln>
                <a:noFill/>
              </a:ln>
              <a:extLst>
                <a:ext uri="{91240B29-F687-4F45-9708-019B960494DF}">
                  <a14:hiddenLine xmlns:a14="http://schemas.microsoft.com/office/drawing/2010/main" w="9525">
                    <a:solidFill>
                      <a:srgbClr val="000000"/>
                    </a:solidFill>
                    <a:round/>
                    <a:headEnd/>
                    <a:tailEnd/>
                  </a14:hiddenLine>
                </a:ext>
              </a:extLst>
            </p:spPr>
            <p:txBody>
              <a:bodyPr lIns="93247" tIns="46623" rIns="93247" bIns="46623"/>
              <a:lstStyle/>
              <a:p>
                <a:pPr defTabSz="914224" eaLnBrk="1" fontAlgn="auto" hangingPunct="1">
                  <a:spcBef>
                    <a:spcPts val="0"/>
                  </a:spcBef>
                  <a:spcAft>
                    <a:spcPts val="0"/>
                  </a:spcAft>
                  <a:defRPr/>
                </a:pPr>
                <a:endParaRPr lang="sl-SI" sz="1836" kern="0" dirty="0">
                  <a:solidFill>
                    <a:sysClr val="windowText" lastClr="000000"/>
                  </a:solidFill>
                  <a:latin typeface="+mn-lt"/>
                </a:endParaRPr>
              </a:p>
            </p:txBody>
          </p:sp>
          <p:sp>
            <p:nvSpPr>
              <p:cNvPr id="31" name="Freeform 9">
                <a:extLst>
                  <a:ext uri="{FF2B5EF4-FFF2-40B4-BE49-F238E27FC236}">
                    <a16:creationId xmlns:a16="http://schemas.microsoft.com/office/drawing/2014/main" id="{3DBEF2C2-C743-4608-B440-3659460F5661}"/>
                  </a:ext>
                </a:extLst>
              </p:cNvPr>
              <p:cNvSpPr>
                <a:spLocks/>
              </p:cNvSpPr>
              <p:nvPr/>
            </p:nvSpPr>
            <p:spPr bwMode="auto">
              <a:xfrm>
                <a:off x="10879118" y="2824659"/>
                <a:ext cx="121440" cy="142806"/>
              </a:xfrm>
              <a:custGeom>
                <a:avLst/>
                <a:gdLst>
                  <a:gd name="T0" fmla="*/ 91 w 97"/>
                  <a:gd name="T1" fmla="*/ 88 h 112"/>
                  <a:gd name="T2" fmla="*/ 82 w 97"/>
                  <a:gd name="T3" fmla="*/ 88 h 112"/>
                  <a:gd name="T4" fmla="*/ 85 w 97"/>
                  <a:gd name="T5" fmla="*/ 74 h 112"/>
                  <a:gd name="T6" fmla="*/ 88 w 97"/>
                  <a:gd name="T7" fmla="*/ 69 h 112"/>
                  <a:gd name="T8" fmla="*/ 88 w 97"/>
                  <a:gd name="T9" fmla="*/ 69 h 112"/>
                  <a:gd name="T10" fmla="*/ 88 w 97"/>
                  <a:gd name="T11" fmla="*/ 69 h 112"/>
                  <a:gd name="T12" fmla="*/ 91 w 97"/>
                  <a:gd name="T13" fmla="*/ 53 h 112"/>
                  <a:gd name="T14" fmla="*/ 69 w 97"/>
                  <a:gd name="T15" fmla="*/ 17 h 112"/>
                  <a:gd name="T16" fmla="*/ 40 w 97"/>
                  <a:gd name="T17" fmla="*/ 0 h 112"/>
                  <a:gd name="T18" fmla="*/ 4 w 97"/>
                  <a:gd name="T19" fmla="*/ 46 h 112"/>
                  <a:gd name="T20" fmla="*/ 9 w 97"/>
                  <a:gd name="T21" fmla="*/ 69 h 112"/>
                  <a:gd name="T22" fmla="*/ 9 w 97"/>
                  <a:gd name="T23" fmla="*/ 69 h 112"/>
                  <a:gd name="T24" fmla="*/ 15 w 97"/>
                  <a:gd name="T25" fmla="*/ 88 h 112"/>
                  <a:gd name="T26" fmla="*/ 6 w 97"/>
                  <a:gd name="T27" fmla="*/ 88 h 112"/>
                  <a:gd name="T28" fmla="*/ 0 w 97"/>
                  <a:gd name="T29" fmla="*/ 95 h 112"/>
                  <a:gd name="T30" fmla="*/ 16 w 97"/>
                  <a:gd name="T31" fmla="*/ 110 h 112"/>
                  <a:gd name="T32" fmla="*/ 42 w 97"/>
                  <a:gd name="T33" fmla="*/ 112 h 112"/>
                  <a:gd name="T34" fmla="*/ 44 w 97"/>
                  <a:gd name="T35" fmla="*/ 112 h 112"/>
                  <a:gd name="T36" fmla="*/ 44 w 97"/>
                  <a:gd name="T37" fmla="*/ 112 h 112"/>
                  <a:gd name="T38" fmla="*/ 47 w 97"/>
                  <a:gd name="T39" fmla="*/ 112 h 112"/>
                  <a:gd name="T40" fmla="*/ 48 w 97"/>
                  <a:gd name="T41" fmla="*/ 112 h 112"/>
                  <a:gd name="T42" fmla="*/ 49 w 97"/>
                  <a:gd name="T43" fmla="*/ 112 h 112"/>
                  <a:gd name="T44" fmla="*/ 53 w 97"/>
                  <a:gd name="T45" fmla="*/ 112 h 112"/>
                  <a:gd name="T46" fmla="*/ 53 w 97"/>
                  <a:gd name="T47" fmla="*/ 112 h 112"/>
                  <a:gd name="T48" fmla="*/ 54 w 97"/>
                  <a:gd name="T49" fmla="*/ 112 h 112"/>
                  <a:gd name="T50" fmla="*/ 81 w 97"/>
                  <a:gd name="T51" fmla="*/ 110 h 112"/>
                  <a:gd name="T52" fmla="*/ 96 w 97"/>
                  <a:gd name="T53" fmla="*/ 95 h 112"/>
                  <a:gd name="T54" fmla="*/ 91 w 97"/>
                  <a:gd name="T55" fmla="*/ 88 h 112"/>
                </a:gdLst>
                <a:ahLst/>
                <a:cxnLst>
                  <a:cxn ang="0">
                    <a:pos x="T0" y="T1"/>
                  </a:cxn>
                  <a:cxn ang="0">
                    <a:pos x="T2" y="T3"/>
                  </a:cxn>
                  <a:cxn ang="0">
                    <a:pos x="T4" y="T5"/>
                  </a:cxn>
                  <a:cxn ang="0">
                    <a:pos x="T6" y="T7"/>
                  </a:cxn>
                  <a:cxn ang="0">
                    <a:pos x="T8" y="T9"/>
                  </a:cxn>
                  <a:cxn ang="0">
                    <a:pos x="T10" y="T11"/>
                  </a:cxn>
                  <a:cxn ang="0">
                    <a:pos x="T12" y="T13"/>
                  </a:cxn>
                  <a:cxn ang="0">
                    <a:pos x="T14" y="T15"/>
                  </a:cxn>
                  <a:cxn ang="0">
                    <a:pos x="T16" y="T17"/>
                  </a:cxn>
                  <a:cxn ang="0">
                    <a:pos x="T18" y="T19"/>
                  </a:cxn>
                  <a:cxn ang="0">
                    <a:pos x="T20" y="T21"/>
                  </a:cxn>
                  <a:cxn ang="0">
                    <a:pos x="T22" y="T23"/>
                  </a:cxn>
                  <a:cxn ang="0">
                    <a:pos x="T24" y="T25"/>
                  </a:cxn>
                  <a:cxn ang="0">
                    <a:pos x="T26" y="T27"/>
                  </a:cxn>
                  <a:cxn ang="0">
                    <a:pos x="T28" y="T29"/>
                  </a:cxn>
                  <a:cxn ang="0">
                    <a:pos x="T30" y="T31"/>
                  </a:cxn>
                  <a:cxn ang="0">
                    <a:pos x="T32" y="T33"/>
                  </a:cxn>
                  <a:cxn ang="0">
                    <a:pos x="T34" y="T35"/>
                  </a:cxn>
                  <a:cxn ang="0">
                    <a:pos x="T36" y="T37"/>
                  </a:cxn>
                  <a:cxn ang="0">
                    <a:pos x="T38" y="T39"/>
                  </a:cxn>
                  <a:cxn ang="0">
                    <a:pos x="T40" y="T41"/>
                  </a:cxn>
                  <a:cxn ang="0">
                    <a:pos x="T42" y="T43"/>
                  </a:cxn>
                  <a:cxn ang="0">
                    <a:pos x="T44" y="T45"/>
                  </a:cxn>
                  <a:cxn ang="0">
                    <a:pos x="T46" y="T47"/>
                  </a:cxn>
                  <a:cxn ang="0">
                    <a:pos x="T48" y="T49"/>
                  </a:cxn>
                  <a:cxn ang="0">
                    <a:pos x="T50" y="T51"/>
                  </a:cxn>
                  <a:cxn ang="0">
                    <a:pos x="T52" y="T53"/>
                  </a:cxn>
                  <a:cxn ang="0">
                    <a:pos x="T54" y="T55"/>
                  </a:cxn>
                </a:cxnLst>
                <a:rect l="0" t="0" r="r" b="b"/>
                <a:pathLst>
                  <a:path w="97" h="112">
                    <a:moveTo>
                      <a:pt x="91" y="88"/>
                    </a:moveTo>
                    <a:cubicBezTo>
                      <a:pt x="89" y="95"/>
                      <a:pt x="83" y="93"/>
                      <a:pt x="82" y="88"/>
                    </a:cubicBezTo>
                    <a:cubicBezTo>
                      <a:pt x="81" y="86"/>
                      <a:pt x="83" y="79"/>
                      <a:pt x="85" y="74"/>
                    </a:cubicBezTo>
                    <a:cubicBezTo>
                      <a:pt x="86" y="73"/>
                      <a:pt x="87" y="71"/>
                      <a:pt x="88" y="69"/>
                    </a:cubicBezTo>
                    <a:cubicBezTo>
                      <a:pt x="88" y="69"/>
                      <a:pt x="88" y="69"/>
                      <a:pt x="88" y="69"/>
                    </a:cubicBezTo>
                    <a:cubicBezTo>
                      <a:pt x="88" y="69"/>
                      <a:pt x="88" y="69"/>
                      <a:pt x="88" y="69"/>
                    </a:cubicBezTo>
                    <a:cubicBezTo>
                      <a:pt x="90" y="64"/>
                      <a:pt x="91" y="59"/>
                      <a:pt x="91" y="53"/>
                    </a:cubicBezTo>
                    <a:cubicBezTo>
                      <a:pt x="91" y="36"/>
                      <a:pt x="82" y="22"/>
                      <a:pt x="69" y="17"/>
                    </a:cubicBezTo>
                    <a:cubicBezTo>
                      <a:pt x="62" y="7"/>
                      <a:pt x="52" y="0"/>
                      <a:pt x="40" y="0"/>
                    </a:cubicBezTo>
                    <a:cubicBezTo>
                      <a:pt x="20" y="0"/>
                      <a:pt x="4" y="20"/>
                      <a:pt x="4" y="46"/>
                    </a:cubicBezTo>
                    <a:cubicBezTo>
                      <a:pt x="4" y="54"/>
                      <a:pt x="6" y="62"/>
                      <a:pt x="9" y="69"/>
                    </a:cubicBezTo>
                    <a:cubicBezTo>
                      <a:pt x="9" y="69"/>
                      <a:pt x="9" y="69"/>
                      <a:pt x="9" y="69"/>
                    </a:cubicBezTo>
                    <a:cubicBezTo>
                      <a:pt x="9" y="69"/>
                      <a:pt x="17" y="84"/>
                      <a:pt x="15" y="88"/>
                    </a:cubicBezTo>
                    <a:cubicBezTo>
                      <a:pt x="13" y="93"/>
                      <a:pt x="8" y="95"/>
                      <a:pt x="6" y="88"/>
                    </a:cubicBezTo>
                    <a:cubicBezTo>
                      <a:pt x="3" y="82"/>
                      <a:pt x="0" y="90"/>
                      <a:pt x="0" y="95"/>
                    </a:cubicBezTo>
                    <a:cubicBezTo>
                      <a:pt x="1" y="101"/>
                      <a:pt x="2" y="108"/>
                      <a:pt x="16" y="110"/>
                    </a:cubicBezTo>
                    <a:cubicBezTo>
                      <a:pt x="27" y="112"/>
                      <a:pt x="33" y="112"/>
                      <a:pt x="42" y="112"/>
                    </a:cubicBezTo>
                    <a:cubicBezTo>
                      <a:pt x="43" y="112"/>
                      <a:pt x="44" y="112"/>
                      <a:pt x="44" y="112"/>
                    </a:cubicBezTo>
                    <a:cubicBezTo>
                      <a:pt x="44" y="112"/>
                      <a:pt x="44" y="112"/>
                      <a:pt x="44" y="112"/>
                    </a:cubicBezTo>
                    <a:cubicBezTo>
                      <a:pt x="45" y="112"/>
                      <a:pt x="46" y="112"/>
                      <a:pt x="47" y="112"/>
                    </a:cubicBezTo>
                    <a:cubicBezTo>
                      <a:pt x="48" y="112"/>
                      <a:pt x="48" y="112"/>
                      <a:pt x="48" y="112"/>
                    </a:cubicBezTo>
                    <a:cubicBezTo>
                      <a:pt x="49" y="112"/>
                      <a:pt x="49" y="112"/>
                      <a:pt x="49" y="112"/>
                    </a:cubicBezTo>
                    <a:cubicBezTo>
                      <a:pt x="50" y="112"/>
                      <a:pt x="51" y="112"/>
                      <a:pt x="53" y="112"/>
                    </a:cubicBezTo>
                    <a:cubicBezTo>
                      <a:pt x="53" y="112"/>
                      <a:pt x="53" y="112"/>
                      <a:pt x="53" y="112"/>
                    </a:cubicBezTo>
                    <a:cubicBezTo>
                      <a:pt x="53" y="112"/>
                      <a:pt x="54" y="112"/>
                      <a:pt x="54" y="112"/>
                    </a:cubicBezTo>
                    <a:cubicBezTo>
                      <a:pt x="63" y="112"/>
                      <a:pt x="69" y="112"/>
                      <a:pt x="81" y="110"/>
                    </a:cubicBezTo>
                    <a:cubicBezTo>
                      <a:pt x="94" y="108"/>
                      <a:pt x="96" y="101"/>
                      <a:pt x="96" y="95"/>
                    </a:cubicBezTo>
                    <a:cubicBezTo>
                      <a:pt x="97" y="90"/>
                      <a:pt x="93" y="82"/>
                      <a:pt x="91" y="88"/>
                    </a:cubicBezTo>
                    <a:close/>
                  </a:path>
                </a:pathLst>
              </a:custGeom>
              <a:solidFill>
                <a:srgbClr val="505050"/>
              </a:solidFill>
              <a:ln>
                <a:noFill/>
              </a:ln>
              <a:extLst>
                <a:ext uri="{91240B29-F687-4F45-9708-019B960494DF}">
                  <a14:hiddenLine xmlns:a14="http://schemas.microsoft.com/office/drawing/2010/main" w="9525">
                    <a:solidFill>
                      <a:srgbClr val="000000"/>
                    </a:solidFill>
                    <a:round/>
                    <a:headEnd/>
                    <a:tailEnd/>
                  </a14:hiddenLine>
                </a:ext>
              </a:extLst>
            </p:spPr>
            <p:txBody>
              <a:bodyPr lIns="93247" tIns="46623" rIns="93247" bIns="46623"/>
              <a:lstStyle/>
              <a:p>
                <a:pPr defTabSz="914224" eaLnBrk="1" fontAlgn="auto" hangingPunct="1">
                  <a:spcBef>
                    <a:spcPts val="0"/>
                  </a:spcBef>
                  <a:spcAft>
                    <a:spcPts val="0"/>
                  </a:spcAft>
                  <a:defRPr/>
                </a:pPr>
                <a:endParaRPr lang="sl-SI" sz="1836" kern="0" dirty="0">
                  <a:solidFill>
                    <a:sysClr val="windowText" lastClr="000000"/>
                  </a:solidFill>
                  <a:latin typeface="+mn-lt"/>
                </a:endParaRPr>
              </a:p>
            </p:txBody>
          </p:sp>
          <p:sp>
            <p:nvSpPr>
              <p:cNvPr id="32" name="Freeform 10">
                <a:extLst>
                  <a:ext uri="{FF2B5EF4-FFF2-40B4-BE49-F238E27FC236}">
                    <a16:creationId xmlns:a16="http://schemas.microsoft.com/office/drawing/2014/main" id="{1EC54ED0-84B1-43C8-8C40-D1A874F22043}"/>
                  </a:ext>
                </a:extLst>
              </p:cNvPr>
              <p:cNvSpPr>
                <a:spLocks/>
              </p:cNvSpPr>
              <p:nvPr/>
            </p:nvSpPr>
            <p:spPr bwMode="auto">
              <a:xfrm>
                <a:off x="10917670" y="2984832"/>
                <a:ext cx="42407" cy="216138"/>
              </a:xfrm>
              <a:custGeom>
                <a:avLst/>
                <a:gdLst>
                  <a:gd name="T0" fmla="*/ 17 w 27"/>
                  <a:gd name="T1" fmla="*/ 15 h 136"/>
                  <a:gd name="T2" fmla="*/ 25 w 27"/>
                  <a:gd name="T3" fmla="*/ 8 h 136"/>
                  <a:gd name="T4" fmla="*/ 13 w 27"/>
                  <a:gd name="T5" fmla="*/ 0 h 136"/>
                  <a:gd name="T6" fmla="*/ 2 w 27"/>
                  <a:gd name="T7" fmla="*/ 8 h 136"/>
                  <a:gd name="T8" fmla="*/ 10 w 27"/>
                  <a:gd name="T9" fmla="*/ 15 h 136"/>
                  <a:gd name="T10" fmla="*/ 0 w 27"/>
                  <a:gd name="T11" fmla="*/ 125 h 136"/>
                  <a:gd name="T12" fmla="*/ 13 w 27"/>
                  <a:gd name="T13" fmla="*/ 136 h 136"/>
                  <a:gd name="T14" fmla="*/ 27 w 27"/>
                  <a:gd name="T15" fmla="*/ 125 h 136"/>
                  <a:gd name="T16" fmla="*/ 17 w 27"/>
                  <a:gd name="T17" fmla="*/ 15 h 136"/>
                </a:gdLst>
                <a:ahLst/>
                <a:cxnLst>
                  <a:cxn ang="0">
                    <a:pos x="T0" y="T1"/>
                  </a:cxn>
                  <a:cxn ang="0">
                    <a:pos x="T2" y="T3"/>
                  </a:cxn>
                  <a:cxn ang="0">
                    <a:pos x="T4" y="T5"/>
                  </a:cxn>
                  <a:cxn ang="0">
                    <a:pos x="T6" y="T7"/>
                  </a:cxn>
                  <a:cxn ang="0">
                    <a:pos x="T8" y="T9"/>
                  </a:cxn>
                  <a:cxn ang="0">
                    <a:pos x="T10" y="T11"/>
                  </a:cxn>
                  <a:cxn ang="0">
                    <a:pos x="T12" y="T13"/>
                  </a:cxn>
                  <a:cxn ang="0">
                    <a:pos x="T14" y="T15"/>
                  </a:cxn>
                  <a:cxn ang="0">
                    <a:pos x="T16" y="T17"/>
                  </a:cxn>
                </a:cxnLst>
                <a:rect l="0" t="0" r="r" b="b"/>
                <a:pathLst>
                  <a:path w="27" h="136">
                    <a:moveTo>
                      <a:pt x="17" y="15"/>
                    </a:moveTo>
                    <a:lnTo>
                      <a:pt x="25" y="8"/>
                    </a:lnTo>
                    <a:lnTo>
                      <a:pt x="13" y="0"/>
                    </a:lnTo>
                    <a:lnTo>
                      <a:pt x="2" y="8"/>
                    </a:lnTo>
                    <a:lnTo>
                      <a:pt x="10" y="15"/>
                    </a:lnTo>
                    <a:lnTo>
                      <a:pt x="0" y="125"/>
                    </a:lnTo>
                    <a:lnTo>
                      <a:pt x="13" y="136"/>
                    </a:lnTo>
                    <a:lnTo>
                      <a:pt x="27" y="125"/>
                    </a:lnTo>
                    <a:lnTo>
                      <a:pt x="17" y="15"/>
                    </a:lnTo>
                    <a:close/>
                  </a:path>
                </a:pathLst>
              </a:custGeom>
              <a:solidFill>
                <a:srgbClr val="00B294"/>
              </a:solidFill>
              <a:ln>
                <a:noFill/>
              </a:ln>
              <a:extLst>
                <a:ext uri="{91240B29-F687-4F45-9708-019B960494DF}">
                  <a14:hiddenLine xmlns:a14="http://schemas.microsoft.com/office/drawing/2010/main" w="9525">
                    <a:solidFill>
                      <a:srgbClr val="000000"/>
                    </a:solidFill>
                    <a:round/>
                    <a:headEnd/>
                    <a:tailEnd/>
                  </a14:hiddenLine>
                </a:ext>
              </a:extLst>
            </p:spPr>
            <p:txBody>
              <a:bodyPr lIns="93247" tIns="46623" rIns="93247" bIns="46623"/>
              <a:lstStyle/>
              <a:p>
                <a:pPr defTabSz="914224" eaLnBrk="1" fontAlgn="auto" hangingPunct="1">
                  <a:spcBef>
                    <a:spcPts val="0"/>
                  </a:spcBef>
                  <a:spcAft>
                    <a:spcPts val="0"/>
                  </a:spcAft>
                  <a:defRPr/>
                </a:pPr>
                <a:endParaRPr lang="sl-SI" sz="1836" kern="0" dirty="0">
                  <a:solidFill>
                    <a:sysClr val="windowText" lastClr="000000"/>
                  </a:solidFill>
                  <a:latin typeface="+mn-lt"/>
                </a:endParaRPr>
              </a:p>
            </p:txBody>
          </p:sp>
          <p:sp>
            <p:nvSpPr>
              <p:cNvPr id="33" name="Freeform 11">
                <a:extLst>
                  <a:ext uri="{FF2B5EF4-FFF2-40B4-BE49-F238E27FC236}">
                    <a16:creationId xmlns:a16="http://schemas.microsoft.com/office/drawing/2014/main" id="{AE7B16ED-DFA7-4880-9986-97F1BF69E677}"/>
                  </a:ext>
                </a:extLst>
              </p:cNvPr>
              <p:cNvSpPr>
                <a:spLocks/>
              </p:cNvSpPr>
              <p:nvPr/>
            </p:nvSpPr>
            <p:spPr bwMode="auto">
              <a:xfrm>
                <a:off x="10988993" y="2979044"/>
                <a:ext cx="77104" cy="196840"/>
              </a:xfrm>
              <a:custGeom>
                <a:avLst/>
                <a:gdLst>
                  <a:gd name="T0" fmla="*/ 0 w 60"/>
                  <a:gd name="T1" fmla="*/ 7 h 155"/>
                  <a:gd name="T2" fmla="*/ 24 w 60"/>
                  <a:gd name="T3" fmla="*/ 0 h 155"/>
                  <a:gd name="T4" fmla="*/ 60 w 60"/>
                  <a:gd name="T5" fmla="*/ 155 h 155"/>
                  <a:gd name="T6" fmla="*/ 35 w 60"/>
                  <a:gd name="T7" fmla="*/ 155 h 155"/>
                  <a:gd name="T8" fmla="*/ 0 w 60"/>
                  <a:gd name="T9" fmla="*/ 7 h 155"/>
                </a:gdLst>
                <a:ahLst/>
                <a:cxnLst>
                  <a:cxn ang="0">
                    <a:pos x="T0" y="T1"/>
                  </a:cxn>
                  <a:cxn ang="0">
                    <a:pos x="T2" y="T3"/>
                  </a:cxn>
                  <a:cxn ang="0">
                    <a:pos x="T4" y="T5"/>
                  </a:cxn>
                  <a:cxn ang="0">
                    <a:pos x="T6" y="T7"/>
                  </a:cxn>
                  <a:cxn ang="0">
                    <a:pos x="T8" y="T9"/>
                  </a:cxn>
                </a:cxnLst>
                <a:rect l="0" t="0" r="r" b="b"/>
                <a:pathLst>
                  <a:path w="60" h="155">
                    <a:moveTo>
                      <a:pt x="0" y="7"/>
                    </a:moveTo>
                    <a:cubicBezTo>
                      <a:pt x="8" y="5"/>
                      <a:pt x="16" y="3"/>
                      <a:pt x="24" y="0"/>
                    </a:cubicBezTo>
                    <a:cubicBezTo>
                      <a:pt x="47" y="51"/>
                      <a:pt x="54" y="100"/>
                      <a:pt x="60" y="155"/>
                    </a:cubicBezTo>
                    <a:cubicBezTo>
                      <a:pt x="35" y="155"/>
                      <a:pt x="35" y="155"/>
                      <a:pt x="35" y="155"/>
                    </a:cubicBezTo>
                    <a:cubicBezTo>
                      <a:pt x="29" y="102"/>
                      <a:pt x="23" y="55"/>
                      <a:pt x="0" y="7"/>
                    </a:cubicBezTo>
                    <a:close/>
                  </a:path>
                </a:pathLst>
              </a:custGeom>
              <a:solidFill>
                <a:srgbClr val="969696"/>
              </a:solidFill>
              <a:ln>
                <a:noFill/>
              </a:ln>
              <a:extLst>
                <a:ext uri="{91240B29-F687-4F45-9708-019B960494DF}">
                  <a14:hiddenLine xmlns:a14="http://schemas.microsoft.com/office/drawing/2010/main" w="9525">
                    <a:solidFill>
                      <a:srgbClr val="000000"/>
                    </a:solidFill>
                    <a:round/>
                    <a:headEnd/>
                    <a:tailEnd/>
                  </a14:hiddenLine>
                </a:ext>
              </a:extLst>
            </p:spPr>
            <p:txBody>
              <a:bodyPr lIns="93247" tIns="46623" rIns="93247" bIns="46623"/>
              <a:lstStyle/>
              <a:p>
                <a:pPr defTabSz="914224" eaLnBrk="1" fontAlgn="auto" hangingPunct="1">
                  <a:spcBef>
                    <a:spcPts val="0"/>
                  </a:spcBef>
                  <a:spcAft>
                    <a:spcPts val="0"/>
                  </a:spcAft>
                  <a:defRPr/>
                </a:pPr>
                <a:endParaRPr lang="sl-SI" sz="1836" kern="0" dirty="0">
                  <a:solidFill>
                    <a:sysClr val="windowText" lastClr="000000"/>
                  </a:solidFill>
                  <a:latin typeface="+mn-lt"/>
                </a:endParaRPr>
              </a:p>
            </p:txBody>
          </p:sp>
          <p:sp>
            <p:nvSpPr>
              <p:cNvPr id="34" name="Freeform 12">
                <a:extLst>
                  <a:ext uri="{FF2B5EF4-FFF2-40B4-BE49-F238E27FC236}">
                    <a16:creationId xmlns:a16="http://schemas.microsoft.com/office/drawing/2014/main" id="{CF14B58D-C727-44C7-9805-EA6A1E73F53F}"/>
                  </a:ext>
                </a:extLst>
              </p:cNvPr>
              <p:cNvSpPr>
                <a:spLocks/>
              </p:cNvSpPr>
              <p:nvPr/>
            </p:nvSpPr>
            <p:spPr bwMode="auto">
              <a:xfrm>
                <a:off x="10890684" y="3351495"/>
                <a:ext cx="46263" cy="237367"/>
              </a:xfrm>
              <a:custGeom>
                <a:avLst/>
                <a:gdLst>
                  <a:gd name="T0" fmla="*/ 25 w 29"/>
                  <a:gd name="T1" fmla="*/ 149 h 149"/>
                  <a:gd name="T2" fmla="*/ 4 w 29"/>
                  <a:gd name="T3" fmla="*/ 149 h 149"/>
                  <a:gd name="T4" fmla="*/ 0 w 29"/>
                  <a:gd name="T5" fmla="*/ 0 h 149"/>
                  <a:gd name="T6" fmla="*/ 29 w 29"/>
                  <a:gd name="T7" fmla="*/ 0 h 149"/>
                  <a:gd name="T8" fmla="*/ 25 w 29"/>
                  <a:gd name="T9" fmla="*/ 149 h 149"/>
                </a:gdLst>
                <a:ahLst/>
                <a:cxnLst>
                  <a:cxn ang="0">
                    <a:pos x="T0" y="T1"/>
                  </a:cxn>
                  <a:cxn ang="0">
                    <a:pos x="T2" y="T3"/>
                  </a:cxn>
                  <a:cxn ang="0">
                    <a:pos x="T4" y="T5"/>
                  </a:cxn>
                  <a:cxn ang="0">
                    <a:pos x="T6" y="T7"/>
                  </a:cxn>
                  <a:cxn ang="0">
                    <a:pos x="T8" y="T9"/>
                  </a:cxn>
                </a:cxnLst>
                <a:rect l="0" t="0" r="r" b="b"/>
                <a:pathLst>
                  <a:path w="29" h="149">
                    <a:moveTo>
                      <a:pt x="25" y="149"/>
                    </a:moveTo>
                    <a:lnTo>
                      <a:pt x="4" y="149"/>
                    </a:lnTo>
                    <a:lnTo>
                      <a:pt x="0" y="0"/>
                    </a:lnTo>
                    <a:lnTo>
                      <a:pt x="29" y="0"/>
                    </a:lnTo>
                    <a:lnTo>
                      <a:pt x="25" y="149"/>
                    </a:lnTo>
                    <a:close/>
                  </a:path>
                </a:pathLst>
              </a:custGeom>
              <a:solidFill>
                <a:srgbClr val="FFB900"/>
              </a:solidFill>
              <a:ln>
                <a:noFill/>
              </a:ln>
              <a:extLst>
                <a:ext uri="{91240B29-F687-4F45-9708-019B960494DF}">
                  <a14:hiddenLine xmlns:a14="http://schemas.microsoft.com/office/drawing/2010/main" w="9525">
                    <a:solidFill>
                      <a:srgbClr val="000000"/>
                    </a:solidFill>
                    <a:round/>
                    <a:headEnd/>
                    <a:tailEnd/>
                  </a14:hiddenLine>
                </a:ext>
              </a:extLst>
            </p:spPr>
            <p:txBody>
              <a:bodyPr lIns="93247" tIns="46623" rIns="93247" bIns="46623"/>
              <a:lstStyle/>
              <a:p>
                <a:pPr defTabSz="914224" eaLnBrk="1" fontAlgn="auto" hangingPunct="1">
                  <a:spcBef>
                    <a:spcPts val="0"/>
                  </a:spcBef>
                  <a:spcAft>
                    <a:spcPts val="0"/>
                  </a:spcAft>
                  <a:defRPr/>
                </a:pPr>
                <a:endParaRPr lang="sl-SI" sz="1836" kern="0" dirty="0">
                  <a:solidFill>
                    <a:sysClr val="windowText" lastClr="000000"/>
                  </a:solidFill>
                  <a:latin typeface="+mn-lt"/>
                </a:endParaRPr>
              </a:p>
            </p:txBody>
          </p:sp>
          <p:sp>
            <p:nvSpPr>
              <p:cNvPr id="35" name="Freeform 13">
                <a:extLst>
                  <a:ext uri="{FF2B5EF4-FFF2-40B4-BE49-F238E27FC236}">
                    <a16:creationId xmlns:a16="http://schemas.microsoft.com/office/drawing/2014/main" id="{AC84C770-E6B9-410E-9DAA-E1B95C0C011E}"/>
                  </a:ext>
                </a:extLst>
              </p:cNvPr>
              <p:cNvSpPr>
                <a:spLocks/>
              </p:cNvSpPr>
              <p:nvPr/>
            </p:nvSpPr>
            <p:spPr bwMode="auto">
              <a:xfrm>
                <a:off x="10892612" y="3567634"/>
                <a:ext cx="42407" cy="21228"/>
              </a:xfrm>
              <a:custGeom>
                <a:avLst/>
                <a:gdLst>
                  <a:gd name="T0" fmla="*/ 16 w 33"/>
                  <a:gd name="T1" fmla="*/ 0 h 16"/>
                  <a:gd name="T2" fmla="*/ 0 w 33"/>
                  <a:gd name="T3" fmla="*/ 16 h 16"/>
                  <a:gd name="T4" fmla="*/ 33 w 33"/>
                  <a:gd name="T5" fmla="*/ 16 h 16"/>
                  <a:gd name="T6" fmla="*/ 16 w 33"/>
                  <a:gd name="T7" fmla="*/ 0 h 16"/>
                </a:gdLst>
                <a:ahLst/>
                <a:cxnLst>
                  <a:cxn ang="0">
                    <a:pos x="T0" y="T1"/>
                  </a:cxn>
                  <a:cxn ang="0">
                    <a:pos x="T2" y="T3"/>
                  </a:cxn>
                  <a:cxn ang="0">
                    <a:pos x="T4" y="T5"/>
                  </a:cxn>
                  <a:cxn ang="0">
                    <a:pos x="T6" y="T7"/>
                  </a:cxn>
                </a:cxnLst>
                <a:rect l="0" t="0" r="r" b="b"/>
                <a:pathLst>
                  <a:path w="33" h="16">
                    <a:moveTo>
                      <a:pt x="16" y="0"/>
                    </a:moveTo>
                    <a:cubicBezTo>
                      <a:pt x="7" y="0"/>
                      <a:pt x="0" y="7"/>
                      <a:pt x="0" y="16"/>
                    </a:cubicBezTo>
                    <a:cubicBezTo>
                      <a:pt x="33" y="16"/>
                      <a:pt x="33" y="16"/>
                      <a:pt x="33" y="16"/>
                    </a:cubicBezTo>
                    <a:cubicBezTo>
                      <a:pt x="33" y="7"/>
                      <a:pt x="25" y="0"/>
                      <a:pt x="16" y="0"/>
                    </a:cubicBezTo>
                    <a:close/>
                  </a:path>
                </a:pathLst>
              </a:custGeom>
              <a:solidFill>
                <a:srgbClr val="68217A"/>
              </a:solidFill>
              <a:ln>
                <a:noFill/>
              </a:ln>
              <a:extLst>
                <a:ext uri="{91240B29-F687-4F45-9708-019B960494DF}">
                  <a14:hiddenLine xmlns:a14="http://schemas.microsoft.com/office/drawing/2010/main" w="9525">
                    <a:solidFill>
                      <a:srgbClr val="000000"/>
                    </a:solidFill>
                    <a:round/>
                    <a:headEnd/>
                    <a:tailEnd/>
                  </a14:hiddenLine>
                </a:ext>
              </a:extLst>
            </p:spPr>
            <p:txBody>
              <a:bodyPr lIns="93247" tIns="46623" rIns="93247" bIns="46623"/>
              <a:lstStyle/>
              <a:p>
                <a:pPr defTabSz="914224" eaLnBrk="1" fontAlgn="auto" hangingPunct="1">
                  <a:spcBef>
                    <a:spcPts val="0"/>
                  </a:spcBef>
                  <a:spcAft>
                    <a:spcPts val="0"/>
                  </a:spcAft>
                  <a:defRPr/>
                </a:pPr>
                <a:endParaRPr lang="sl-SI" sz="1836" kern="0" dirty="0">
                  <a:solidFill>
                    <a:sysClr val="windowText" lastClr="000000"/>
                  </a:solidFill>
                  <a:latin typeface="+mn-lt"/>
                </a:endParaRPr>
              </a:p>
            </p:txBody>
          </p:sp>
          <p:sp>
            <p:nvSpPr>
              <p:cNvPr id="36" name="Freeform 14">
                <a:extLst>
                  <a:ext uri="{FF2B5EF4-FFF2-40B4-BE49-F238E27FC236}">
                    <a16:creationId xmlns:a16="http://schemas.microsoft.com/office/drawing/2014/main" id="{7BD41242-6C11-435F-9C8E-584A6ED568F8}"/>
                  </a:ext>
                </a:extLst>
              </p:cNvPr>
              <p:cNvSpPr>
                <a:spLocks/>
              </p:cNvSpPr>
              <p:nvPr/>
            </p:nvSpPr>
            <p:spPr bwMode="auto">
              <a:xfrm>
                <a:off x="10944657" y="3351495"/>
                <a:ext cx="44336" cy="237367"/>
              </a:xfrm>
              <a:custGeom>
                <a:avLst/>
                <a:gdLst>
                  <a:gd name="T0" fmla="*/ 4 w 28"/>
                  <a:gd name="T1" fmla="*/ 149 h 149"/>
                  <a:gd name="T2" fmla="*/ 24 w 28"/>
                  <a:gd name="T3" fmla="*/ 149 h 149"/>
                  <a:gd name="T4" fmla="*/ 28 w 28"/>
                  <a:gd name="T5" fmla="*/ 0 h 149"/>
                  <a:gd name="T6" fmla="*/ 0 w 28"/>
                  <a:gd name="T7" fmla="*/ 0 h 149"/>
                  <a:gd name="T8" fmla="*/ 4 w 28"/>
                  <a:gd name="T9" fmla="*/ 149 h 149"/>
                </a:gdLst>
                <a:ahLst/>
                <a:cxnLst>
                  <a:cxn ang="0">
                    <a:pos x="T0" y="T1"/>
                  </a:cxn>
                  <a:cxn ang="0">
                    <a:pos x="T2" y="T3"/>
                  </a:cxn>
                  <a:cxn ang="0">
                    <a:pos x="T4" y="T5"/>
                  </a:cxn>
                  <a:cxn ang="0">
                    <a:pos x="T6" y="T7"/>
                  </a:cxn>
                  <a:cxn ang="0">
                    <a:pos x="T8" y="T9"/>
                  </a:cxn>
                </a:cxnLst>
                <a:rect l="0" t="0" r="r" b="b"/>
                <a:pathLst>
                  <a:path w="28" h="149">
                    <a:moveTo>
                      <a:pt x="4" y="149"/>
                    </a:moveTo>
                    <a:lnTo>
                      <a:pt x="24" y="149"/>
                    </a:lnTo>
                    <a:lnTo>
                      <a:pt x="28" y="0"/>
                    </a:lnTo>
                    <a:lnTo>
                      <a:pt x="0" y="0"/>
                    </a:lnTo>
                    <a:lnTo>
                      <a:pt x="4" y="149"/>
                    </a:lnTo>
                    <a:close/>
                  </a:path>
                </a:pathLst>
              </a:custGeom>
              <a:solidFill>
                <a:srgbClr val="FFB900"/>
              </a:solidFill>
              <a:ln>
                <a:noFill/>
              </a:ln>
              <a:extLst>
                <a:ext uri="{91240B29-F687-4F45-9708-019B960494DF}">
                  <a14:hiddenLine xmlns:a14="http://schemas.microsoft.com/office/drawing/2010/main" w="9525">
                    <a:solidFill>
                      <a:srgbClr val="000000"/>
                    </a:solidFill>
                    <a:round/>
                    <a:headEnd/>
                    <a:tailEnd/>
                  </a14:hiddenLine>
                </a:ext>
              </a:extLst>
            </p:spPr>
            <p:txBody>
              <a:bodyPr lIns="93247" tIns="46623" rIns="93247" bIns="46623"/>
              <a:lstStyle/>
              <a:p>
                <a:pPr defTabSz="914224" eaLnBrk="1" fontAlgn="auto" hangingPunct="1">
                  <a:spcBef>
                    <a:spcPts val="0"/>
                  </a:spcBef>
                  <a:spcAft>
                    <a:spcPts val="0"/>
                  </a:spcAft>
                  <a:defRPr/>
                </a:pPr>
                <a:endParaRPr lang="sl-SI" sz="1836" kern="0" dirty="0">
                  <a:solidFill>
                    <a:sysClr val="windowText" lastClr="000000"/>
                  </a:solidFill>
                  <a:latin typeface="+mn-lt"/>
                </a:endParaRPr>
              </a:p>
            </p:txBody>
          </p:sp>
          <p:sp>
            <p:nvSpPr>
              <p:cNvPr id="37" name="Freeform 15">
                <a:extLst>
                  <a:ext uri="{FF2B5EF4-FFF2-40B4-BE49-F238E27FC236}">
                    <a16:creationId xmlns:a16="http://schemas.microsoft.com/office/drawing/2014/main" id="{5C3715F1-27BD-4BB9-BA9D-FC9473D1C239}"/>
                  </a:ext>
                </a:extLst>
              </p:cNvPr>
              <p:cNvSpPr>
                <a:spLocks/>
              </p:cNvSpPr>
              <p:nvPr/>
            </p:nvSpPr>
            <p:spPr bwMode="auto">
              <a:xfrm>
                <a:off x="10944657" y="3567634"/>
                <a:ext cx="44336" cy="21228"/>
              </a:xfrm>
              <a:custGeom>
                <a:avLst/>
                <a:gdLst>
                  <a:gd name="T0" fmla="*/ 16 w 33"/>
                  <a:gd name="T1" fmla="*/ 0 h 16"/>
                  <a:gd name="T2" fmla="*/ 33 w 33"/>
                  <a:gd name="T3" fmla="*/ 16 h 16"/>
                  <a:gd name="T4" fmla="*/ 0 w 33"/>
                  <a:gd name="T5" fmla="*/ 16 h 16"/>
                  <a:gd name="T6" fmla="*/ 16 w 33"/>
                  <a:gd name="T7" fmla="*/ 0 h 16"/>
                </a:gdLst>
                <a:ahLst/>
                <a:cxnLst>
                  <a:cxn ang="0">
                    <a:pos x="T0" y="T1"/>
                  </a:cxn>
                  <a:cxn ang="0">
                    <a:pos x="T2" y="T3"/>
                  </a:cxn>
                  <a:cxn ang="0">
                    <a:pos x="T4" y="T5"/>
                  </a:cxn>
                  <a:cxn ang="0">
                    <a:pos x="T6" y="T7"/>
                  </a:cxn>
                </a:cxnLst>
                <a:rect l="0" t="0" r="r" b="b"/>
                <a:pathLst>
                  <a:path w="33" h="16">
                    <a:moveTo>
                      <a:pt x="16" y="0"/>
                    </a:moveTo>
                    <a:cubicBezTo>
                      <a:pt x="25" y="0"/>
                      <a:pt x="33" y="7"/>
                      <a:pt x="33" y="16"/>
                    </a:cubicBezTo>
                    <a:cubicBezTo>
                      <a:pt x="0" y="16"/>
                      <a:pt x="0" y="16"/>
                      <a:pt x="0" y="16"/>
                    </a:cubicBezTo>
                    <a:cubicBezTo>
                      <a:pt x="0" y="7"/>
                      <a:pt x="7" y="0"/>
                      <a:pt x="16" y="0"/>
                    </a:cubicBezTo>
                    <a:close/>
                  </a:path>
                </a:pathLst>
              </a:custGeom>
              <a:solidFill>
                <a:srgbClr val="68217A"/>
              </a:solidFill>
              <a:ln>
                <a:noFill/>
              </a:ln>
              <a:extLst>
                <a:ext uri="{91240B29-F687-4F45-9708-019B960494DF}">
                  <a14:hiddenLine xmlns:a14="http://schemas.microsoft.com/office/drawing/2010/main" w="9525">
                    <a:solidFill>
                      <a:srgbClr val="000000"/>
                    </a:solidFill>
                    <a:round/>
                    <a:headEnd/>
                    <a:tailEnd/>
                  </a14:hiddenLine>
                </a:ext>
              </a:extLst>
            </p:spPr>
            <p:txBody>
              <a:bodyPr lIns="93247" tIns="46623" rIns="93247" bIns="46623"/>
              <a:lstStyle/>
              <a:p>
                <a:pPr defTabSz="914224" eaLnBrk="1" fontAlgn="auto" hangingPunct="1">
                  <a:spcBef>
                    <a:spcPts val="0"/>
                  </a:spcBef>
                  <a:spcAft>
                    <a:spcPts val="0"/>
                  </a:spcAft>
                  <a:defRPr/>
                </a:pPr>
                <a:endParaRPr lang="sl-SI" sz="1836" kern="0" dirty="0">
                  <a:solidFill>
                    <a:sysClr val="windowText" lastClr="000000"/>
                  </a:solidFill>
                  <a:latin typeface="+mn-lt"/>
                </a:endParaRPr>
              </a:p>
            </p:txBody>
          </p:sp>
          <p:sp>
            <p:nvSpPr>
              <p:cNvPr id="38" name="Freeform 16">
                <a:extLst>
                  <a:ext uri="{FF2B5EF4-FFF2-40B4-BE49-F238E27FC236}">
                    <a16:creationId xmlns:a16="http://schemas.microsoft.com/office/drawing/2014/main" id="{0E3AE3E0-C722-4BD4-8E19-7CEEC39B4661}"/>
                  </a:ext>
                </a:extLst>
              </p:cNvPr>
              <p:cNvSpPr>
                <a:spLocks/>
              </p:cNvSpPr>
              <p:nvPr/>
            </p:nvSpPr>
            <p:spPr bwMode="auto">
              <a:xfrm>
                <a:off x="11037182" y="3175884"/>
                <a:ext cx="23131" cy="25087"/>
              </a:xfrm>
              <a:custGeom>
                <a:avLst/>
                <a:gdLst>
                  <a:gd name="T0" fmla="*/ 0 w 18"/>
                  <a:gd name="T1" fmla="*/ 0 h 20"/>
                  <a:gd name="T2" fmla="*/ 0 w 18"/>
                  <a:gd name="T3" fmla="*/ 11 h 20"/>
                  <a:gd name="T4" fmla="*/ 9 w 18"/>
                  <a:gd name="T5" fmla="*/ 20 h 20"/>
                  <a:gd name="T6" fmla="*/ 18 w 18"/>
                  <a:gd name="T7" fmla="*/ 11 h 20"/>
                  <a:gd name="T8" fmla="*/ 18 w 18"/>
                  <a:gd name="T9" fmla="*/ 0 h 20"/>
                  <a:gd name="T10" fmla="*/ 0 w 18"/>
                  <a:gd name="T11" fmla="*/ 0 h 20"/>
                </a:gdLst>
                <a:ahLst/>
                <a:cxnLst>
                  <a:cxn ang="0">
                    <a:pos x="T0" y="T1"/>
                  </a:cxn>
                  <a:cxn ang="0">
                    <a:pos x="T2" y="T3"/>
                  </a:cxn>
                  <a:cxn ang="0">
                    <a:pos x="T4" y="T5"/>
                  </a:cxn>
                  <a:cxn ang="0">
                    <a:pos x="T6" y="T7"/>
                  </a:cxn>
                  <a:cxn ang="0">
                    <a:pos x="T8" y="T9"/>
                  </a:cxn>
                  <a:cxn ang="0">
                    <a:pos x="T10" y="T11"/>
                  </a:cxn>
                </a:cxnLst>
                <a:rect l="0" t="0" r="r" b="b"/>
                <a:pathLst>
                  <a:path w="18" h="20">
                    <a:moveTo>
                      <a:pt x="0" y="0"/>
                    </a:moveTo>
                    <a:cubicBezTo>
                      <a:pt x="0" y="11"/>
                      <a:pt x="0" y="11"/>
                      <a:pt x="0" y="11"/>
                    </a:cubicBezTo>
                    <a:cubicBezTo>
                      <a:pt x="0" y="16"/>
                      <a:pt x="4" y="20"/>
                      <a:pt x="9" y="20"/>
                    </a:cubicBezTo>
                    <a:cubicBezTo>
                      <a:pt x="14" y="20"/>
                      <a:pt x="18" y="16"/>
                      <a:pt x="18" y="11"/>
                    </a:cubicBezTo>
                    <a:cubicBezTo>
                      <a:pt x="18" y="0"/>
                      <a:pt x="18" y="0"/>
                      <a:pt x="18" y="0"/>
                    </a:cubicBezTo>
                    <a:lnTo>
                      <a:pt x="0" y="0"/>
                    </a:lnTo>
                    <a:close/>
                  </a:path>
                </a:pathLst>
              </a:custGeom>
              <a:solidFill>
                <a:srgbClr val="FFB900"/>
              </a:solidFill>
              <a:ln>
                <a:noFill/>
              </a:ln>
              <a:extLst>
                <a:ext uri="{91240B29-F687-4F45-9708-019B960494DF}">
                  <a14:hiddenLine xmlns:a14="http://schemas.microsoft.com/office/drawing/2010/main" w="9525">
                    <a:solidFill>
                      <a:srgbClr val="000000"/>
                    </a:solidFill>
                    <a:round/>
                    <a:headEnd/>
                    <a:tailEnd/>
                  </a14:hiddenLine>
                </a:ext>
              </a:extLst>
            </p:spPr>
            <p:txBody>
              <a:bodyPr lIns="93247" tIns="46623" rIns="93247" bIns="46623"/>
              <a:lstStyle/>
              <a:p>
                <a:pPr defTabSz="914224" eaLnBrk="1" fontAlgn="auto" hangingPunct="1">
                  <a:spcBef>
                    <a:spcPts val="0"/>
                  </a:spcBef>
                  <a:spcAft>
                    <a:spcPts val="0"/>
                  </a:spcAft>
                  <a:defRPr/>
                </a:pPr>
                <a:endParaRPr lang="sl-SI" sz="1836" kern="0" dirty="0">
                  <a:solidFill>
                    <a:sysClr val="windowText" lastClr="000000"/>
                  </a:solidFill>
                  <a:latin typeface="+mn-lt"/>
                </a:endParaRPr>
              </a:p>
            </p:txBody>
          </p:sp>
          <p:sp>
            <p:nvSpPr>
              <p:cNvPr id="39" name="Freeform 17">
                <a:extLst>
                  <a:ext uri="{FF2B5EF4-FFF2-40B4-BE49-F238E27FC236}">
                    <a16:creationId xmlns:a16="http://schemas.microsoft.com/office/drawing/2014/main" id="{46DBCEB2-3C45-4FE7-B205-04AF7793156F}"/>
                  </a:ext>
                </a:extLst>
              </p:cNvPr>
              <p:cNvSpPr>
                <a:spLocks/>
              </p:cNvSpPr>
              <p:nvPr/>
            </p:nvSpPr>
            <p:spPr bwMode="auto">
              <a:xfrm>
                <a:off x="10809724" y="2979044"/>
                <a:ext cx="77104" cy="196840"/>
              </a:xfrm>
              <a:custGeom>
                <a:avLst/>
                <a:gdLst>
                  <a:gd name="T0" fmla="*/ 61 w 61"/>
                  <a:gd name="T1" fmla="*/ 7 h 155"/>
                  <a:gd name="T2" fmla="*/ 36 w 61"/>
                  <a:gd name="T3" fmla="*/ 0 h 155"/>
                  <a:gd name="T4" fmla="*/ 0 w 61"/>
                  <a:gd name="T5" fmla="*/ 155 h 155"/>
                  <a:gd name="T6" fmla="*/ 25 w 61"/>
                  <a:gd name="T7" fmla="*/ 155 h 155"/>
                  <a:gd name="T8" fmla="*/ 61 w 61"/>
                  <a:gd name="T9" fmla="*/ 7 h 155"/>
                </a:gdLst>
                <a:ahLst/>
                <a:cxnLst>
                  <a:cxn ang="0">
                    <a:pos x="T0" y="T1"/>
                  </a:cxn>
                  <a:cxn ang="0">
                    <a:pos x="T2" y="T3"/>
                  </a:cxn>
                  <a:cxn ang="0">
                    <a:pos x="T4" y="T5"/>
                  </a:cxn>
                  <a:cxn ang="0">
                    <a:pos x="T6" y="T7"/>
                  </a:cxn>
                  <a:cxn ang="0">
                    <a:pos x="T8" y="T9"/>
                  </a:cxn>
                </a:cxnLst>
                <a:rect l="0" t="0" r="r" b="b"/>
                <a:pathLst>
                  <a:path w="61" h="155">
                    <a:moveTo>
                      <a:pt x="61" y="7"/>
                    </a:moveTo>
                    <a:cubicBezTo>
                      <a:pt x="53" y="5"/>
                      <a:pt x="44" y="3"/>
                      <a:pt x="36" y="0"/>
                    </a:cubicBezTo>
                    <a:cubicBezTo>
                      <a:pt x="12" y="51"/>
                      <a:pt x="5" y="100"/>
                      <a:pt x="0" y="155"/>
                    </a:cubicBezTo>
                    <a:cubicBezTo>
                      <a:pt x="25" y="155"/>
                      <a:pt x="25" y="155"/>
                      <a:pt x="25" y="155"/>
                    </a:cubicBezTo>
                    <a:cubicBezTo>
                      <a:pt x="31" y="102"/>
                      <a:pt x="38" y="55"/>
                      <a:pt x="61" y="7"/>
                    </a:cubicBezTo>
                    <a:close/>
                  </a:path>
                </a:pathLst>
              </a:custGeom>
              <a:solidFill>
                <a:srgbClr val="969696"/>
              </a:solidFill>
              <a:ln>
                <a:noFill/>
              </a:ln>
              <a:extLst>
                <a:ext uri="{91240B29-F687-4F45-9708-019B960494DF}">
                  <a14:hiddenLine xmlns:a14="http://schemas.microsoft.com/office/drawing/2010/main" w="9525">
                    <a:solidFill>
                      <a:srgbClr val="000000"/>
                    </a:solidFill>
                    <a:round/>
                    <a:headEnd/>
                    <a:tailEnd/>
                  </a14:hiddenLine>
                </a:ext>
              </a:extLst>
            </p:spPr>
            <p:txBody>
              <a:bodyPr lIns="93247" tIns="46623" rIns="93247" bIns="46623"/>
              <a:lstStyle/>
              <a:p>
                <a:pPr defTabSz="914224" eaLnBrk="1" fontAlgn="auto" hangingPunct="1">
                  <a:spcBef>
                    <a:spcPts val="0"/>
                  </a:spcBef>
                  <a:spcAft>
                    <a:spcPts val="0"/>
                  </a:spcAft>
                  <a:defRPr/>
                </a:pPr>
                <a:endParaRPr lang="sl-SI" sz="1836" kern="0" dirty="0">
                  <a:solidFill>
                    <a:sysClr val="windowText" lastClr="000000"/>
                  </a:solidFill>
                  <a:latin typeface="+mn-lt"/>
                </a:endParaRPr>
              </a:p>
            </p:txBody>
          </p:sp>
          <p:sp>
            <p:nvSpPr>
              <p:cNvPr id="40" name="Freeform 18">
                <a:extLst>
                  <a:ext uri="{FF2B5EF4-FFF2-40B4-BE49-F238E27FC236}">
                    <a16:creationId xmlns:a16="http://schemas.microsoft.com/office/drawing/2014/main" id="{B5EB38F9-3DF2-4BCA-9756-B2703DE6992A}"/>
                  </a:ext>
                </a:extLst>
              </p:cNvPr>
              <p:cNvSpPr>
                <a:spLocks/>
              </p:cNvSpPr>
              <p:nvPr/>
            </p:nvSpPr>
            <p:spPr bwMode="auto">
              <a:xfrm>
                <a:off x="10813579" y="3175884"/>
                <a:ext cx="23131" cy="25087"/>
              </a:xfrm>
              <a:custGeom>
                <a:avLst/>
                <a:gdLst>
                  <a:gd name="T0" fmla="*/ 19 w 19"/>
                  <a:gd name="T1" fmla="*/ 0 h 20"/>
                  <a:gd name="T2" fmla="*/ 19 w 19"/>
                  <a:gd name="T3" fmla="*/ 11 h 20"/>
                  <a:gd name="T4" fmla="*/ 10 w 19"/>
                  <a:gd name="T5" fmla="*/ 20 h 20"/>
                  <a:gd name="T6" fmla="*/ 0 w 19"/>
                  <a:gd name="T7" fmla="*/ 11 h 20"/>
                  <a:gd name="T8" fmla="*/ 0 w 19"/>
                  <a:gd name="T9" fmla="*/ 0 h 20"/>
                  <a:gd name="T10" fmla="*/ 19 w 19"/>
                  <a:gd name="T11" fmla="*/ 0 h 20"/>
                </a:gdLst>
                <a:ahLst/>
                <a:cxnLst>
                  <a:cxn ang="0">
                    <a:pos x="T0" y="T1"/>
                  </a:cxn>
                  <a:cxn ang="0">
                    <a:pos x="T2" y="T3"/>
                  </a:cxn>
                  <a:cxn ang="0">
                    <a:pos x="T4" y="T5"/>
                  </a:cxn>
                  <a:cxn ang="0">
                    <a:pos x="T6" y="T7"/>
                  </a:cxn>
                  <a:cxn ang="0">
                    <a:pos x="T8" y="T9"/>
                  </a:cxn>
                  <a:cxn ang="0">
                    <a:pos x="T10" y="T11"/>
                  </a:cxn>
                </a:cxnLst>
                <a:rect l="0" t="0" r="r" b="b"/>
                <a:pathLst>
                  <a:path w="19" h="20">
                    <a:moveTo>
                      <a:pt x="19" y="0"/>
                    </a:moveTo>
                    <a:cubicBezTo>
                      <a:pt x="19" y="11"/>
                      <a:pt x="19" y="11"/>
                      <a:pt x="19" y="11"/>
                    </a:cubicBezTo>
                    <a:cubicBezTo>
                      <a:pt x="19" y="16"/>
                      <a:pt x="15" y="20"/>
                      <a:pt x="10" y="20"/>
                    </a:cubicBezTo>
                    <a:cubicBezTo>
                      <a:pt x="4" y="20"/>
                      <a:pt x="0" y="16"/>
                      <a:pt x="0" y="11"/>
                    </a:cubicBezTo>
                    <a:cubicBezTo>
                      <a:pt x="0" y="0"/>
                      <a:pt x="0" y="0"/>
                      <a:pt x="0" y="0"/>
                    </a:cubicBezTo>
                    <a:lnTo>
                      <a:pt x="19" y="0"/>
                    </a:lnTo>
                    <a:close/>
                  </a:path>
                </a:pathLst>
              </a:custGeom>
              <a:solidFill>
                <a:srgbClr val="FFB900"/>
              </a:solidFill>
              <a:ln>
                <a:noFill/>
              </a:ln>
              <a:extLst>
                <a:ext uri="{91240B29-F687-4F45-9708-019B960494DF}">
                  <a14:hiddenLine xmlns:a14="http://schemas.microsoft.com/office/drawing/2010/main" w="9525">
                    <a:solidFill>
                      <a:srgbClr val="000000"/>
                    </a:solidFill>
                    <a:round/>
                    <a:headEnd/>
                    <a:tailEnd/>
                  </a14:hiddenLine>
                </a:ext>
              </a:extLst>
            </p:spPr>
            <p:txBody>
              <a:bodyPr lIns="93247" tIns="46623" rIns="93247" bIns="46623"/>
              <a:lstStyle/>
              <a:p>
                <a:pPr defTabSz="914224" eaLnBrk="1" fontAlgn="auto" hangingPunct="1">
                  <a:spcBef>
                    <a:spcPts val="0"/>
                  </a:spcBef>
                  <a:spcAft>
                    <a:spcPts val="0"/>
                  </a:spcAft>
                  <a:defRPr/>
                </a:pPr>
                <a:endParaRPr lang="sl-SI" sz="1836" kern="0" dirty="0">
                  <a:solidFill>
                    <a:sysClr val="windowText" lastClr="000000"/>
                  </a:solidFill>
                  <a:latin typeface="+mn-lt"/>
                </a:endParaRPr>
              </a:p>
            </p:txBody>
          </p:sp>
          <p:sp>
            <p:nvSpPr>
              <p:cNvPr id="41" name="Freeform 19">
                <a:extLst>
                  <a:ext uri="{FF2B5EF4-FFF2-40B4-BE49-F238E27FC236}">
                    <a16:creationId xmlns:a16="http://schemas.microsoft.com/office/drawing/2014/main" id="{1E69F700-F74C-44C6-94D6-D479B76B8886}"/>
                  </a:ext>
                </a:extLst>
              </p:cNvPr>
              <p:cNvSpPr>
                <a:spLocks/>
              </p:cNvSpPr>
              <p:nvPr/>
            </p:nvSpPr>
            <p:spPr bwMode="auto">
              <a:xfrm>
                <a:off x="10855987" y="2975184"/>
                <a:ext cx="163848" cy="250875"/>
              </a:xfrm>
              <a:custGeom>
                <a:avLst/>
                <a:gdLst>
                  <a:gd name="T0" fmla="*/ 66 w 103"/>
                  <a:gd name="T1" fmla="*/ 0 h 159"/>
                  <a:gd name="T2" fmla="*/ 51 w 103"/>
                  <a:gd name="T3" fmla="*/ 115 h 159"/>
                  <a:gd name="T4" fmla="*/ 37 w 103"/>
                  <a:gd name="T5" fmla="*/ 0 h 159"/>
                  <a:gd name="T6" fmla="*/ 0 w 103"/>
                  <a:gd name="T7" fmla="*/ 3 h 159"/>
                  <a:gd name="T8" fmla="*/ 7 w 103"/>
                  <a:gd name="T9" fmla="*/ 159 h 159"/>
                  <a:gd name="T10" fmla="*/ 95 w 103"/>
                  <a:gd name="T11" fmla="*/ 159 h 159"/>
                  <a:gd name="T12" fmla="*/ 103 w 103"/>
                  <a:gd name="T13" fmla="*/ 3 h 159"/>
                  <a:gd name="T14" fmla="*/ 66 w 103"/>
                  <a:gd name="T15" fmla="*/ 0 h 159"/>
                </a:gdLst>
                <a:ahLst/>
                <a:cxnLst>
                  <a:cxn ang="0">
                    <a:pos x="T0" y="T1"/>
                  </a:cxn>
                  <a:cxn ang="0">
                    <a:pos x="T2" y="T3"/>
                  </a:cxn>
                  <a:cxn ang="0">
                    <a:pos x="T4" y="T5"/>
                  </a:cxn>
                  <a:cxn ang="0">
                    <a:pos x="T6" y="T7"/>
                  </a:cxn>
                  <a:cxn ang="0">
                    <a:pos x="T8" y="T9"/>
                  </a:cxn>
                  <a:cxn ang="0">
                    <a:pos x="T10" y="T11"/>
                  </a:cxn>
                  <a:cxn ang="0">
                    <a:pos x="T12" y="T13"/>
                  </a:cxn>
                  <a:cxn ang="0">
                    <a:pos x="T14" y="T15"/>
                  </a:cxn>
                </a:cxnLst>
                <a:rect l="0" t="0" r="r" b="b"/>
                <a:pathLst>
                  <a:path w="103" h="159">
                    <a:moveTo>
                      <a:pt x="66" y="0"/>
                    </a:moveTo>
                    <a:lnTo>
                      <a:pt x="51" y="115"/>
                    </a:lnTo>
                    <a:lnTo>
                      <a:pt x="37" y="0"/>
                    </a:lnTo>
                    <a:lnTo>
                      <a:pt x="0" y="3"/>
                    </a:lnTo>
                    <a:lnTo>
                      <a:pt x="7" y="159"/>
                    </a:lnTo>
                    <a:lnTo>
                      <a:pt x="95" y="159"/>
                    </a:lnTo>
                    <a:lnTo>
                      <a:pt x="103" y="3"/>
                    </a:lnTo>
                    <a:lnTo>
                      <a:pt x="66" y="0"/>
                    </a:lnTo>
                    <a:close/>
                  </a:path>
                </a:pathLst>
              </a:custGeom>
              <a:solidFill>
                <a:srgbClr val="969696"/>
              </a:solidFill>
              <a:ln>
                <a:noFill/>
              </a:ln>
              <a:extLst>
                <a:ext uri="{91240B29-F687-4F45-9708-019B960494DF}">
                  <a14:hiddenLine xmlns:a14="http://schemas.microsoft.com/office/drawing/2010/main" w="9525">
                    <a:solidFill>
                      <a:srgbClr val="000000"/>
                    </a:solidFill>
                    <a:round/>
                    <a:headEnd/>
                    <a:tailEnd/>
                  </a14:hiddenLine>
                </a:ext>
              </a:extLst>
            </p:spPr>
            <p:txBody>
              <a:bodyPr lIns="93247" tIns="46623" rIns="93247" bIns="46623"/>
              <a:lstStyle/>
              <a:p>
                <a:pPr defTabSz="914224" eaLnBrk="1" fontAlgn="auto" hangingPunct="1">
                  <a:spcBef>
                    <a:spcPts val="0"/>
                  </a:spcBef>
                  <a:spcAft>
                    <a:spcPts val="0"/>
                  </a:spcAft>
                  <a:defRPr/>
                </a:pPr>
                <a:endParaRPr lang="sl-SI" sz="1836" kern="0" dirty="0">
                  <a:solidFill>
                    <a:sysClr val="windowText" lastClr="000000"/>
                  </a:solidFill>
                  <a:latin typeface="+mn-lt"/>
                </a:endParaRPr>
              </a:p>
            </p:txBody>
          </p:sp>
          <p:sp>
            <p:nvSpPr>
              <p:cNvPr id="42" name="Freeform 20">
                <a:extLst>
                  <a:ext uri="{FF2B5EF4-FFF2-40B4-BE49-F238E27FC236}">
                    <a16:creationId xmlns:a16="http://schemas.microsoft.com/office/drawing/2014/main" id="{7705ECE6-C880-4BCA-944F-A2FFF9822CB5}"/>
                  </a:ext>
                </a:extLst>
              </p:cNvPr>
              <p:cNvSpPr>
                <a:spLocks/>
              </p:cNvSpPr>
              <p:nvPr/>
            </p:nvSpPr>
            <p:spPr bwMode="auto">
              <a:xfrm>
                <a:off x="10975499" y="2884482"/>
                <a:ext cx="0" cy="0"/>
              </a:xfrm>
              <a:custGeom>
                <a:avLst/>
                <a:gdLst>
                  <a:gd name="T0" fmla="*/ 1 w 1"/>
                  <a:gd name="T1" fmla="*/ 0 w 1"/>
                  <a:gd name="T2" fmla="*/ 1 w 1"/>
                </a:gdLst>
                <a:ahLst/>
                <a:cxnLst>
                  <a:cxn ang="0">
                    <a:pos x="T0" y="0"/>
                  </a:cxn>
                  <a:cxn ang="0">
                    <a:pos x="T1" y="0"/>
                  </a:cxn>
                  <a:cxn ang="0">
                    <a:pos x="T2" y="0"/>
                  </a:cxn>
                </a:cxnLst>
                <a:rect l="0" t="0" r="r" b="b"/>
                <a:pathLst>
                  <a:path w="1">
                    <a:moveTo>
                      <a:pt x="1" y="0"/>
                    </a:moveTo>
                    <a:cubicBezTo>
                      <a:pt x="1" y="0"/>
                      <a:pt x="0" y="0"/>
                      <a:pt x="0" y="0"/>
                    </a:cubicBezTo>
                    <a:cubicBezTo>
                      <a:pt x="0" y="0"/>
                      <a:pt x="1" y="0"/>
                      <a:pt x="1" y="0"/>
                    </a:cubicBezTo>
                    <a:close/>
                  </a:path>
                </a:pathLst>
              </a:custGeom>
              <a:solidFill>
                <a:srgbClr val="FFD60A"/>
              </a:solidFill>
              <a:ln>
                <a:noFill/>
              </a:ln>
              <a:extLst>
                <a:ext uri="{91240B29-F687-4F45-9708-019B960494DF}">
                  <a14:hiddenLine xmlns:a14="http://schemas.microsoft.com/office/drawing/2010/main" w="9525">
                    <a:solidFill>
                      <a:srgbClr val="000000"/>
                    </a:solidFill>
                    <a:round/>
                    <a:headEnd/>
                    <a:tailEnd/>
                  </a14:hiddenLine>
                </a:ext>
              </a:extLst>
            </p:spPr>
            <p:txBody>
              <a:bodyPr lIns="93247" tIns="46623" rIns="93247" bIns="46623"/>
              <a:lstStyle/>
              <a:p>
                <a:pPr defTabSz="914224" eaLnBrk="1" fontAlgn="auto" hangingPunct="1">
                  <a:spcBef>
                    <a:spcPts val="0"/>
                  </a:spcBef>
                  <a:spcAft>
                    <a:spcPts val="0"/>
                  </a:spcAft>
                  <a:defRPr/>
                </a:pPr>
                <a:endParaRPr lang="sl-SI" sz="1836" kern="0" dirty="0">
                  <a:solidFill>
                    <a:sysClr val="windowText" lastClr="000000"/>
                  </a:solidFill>
                  <a:latin typeface="+mn-lt"/>
                </a:endParaRPr>
              </a:p>
            </p:txBody>
          </p:sp>
          <p:sp>
            <p:nvSpPr>
              <p:cNvPr id="43" name="Freeform 21">
                <a:extLst>
                  <a:ext uri="{FF2B5EF4-FFF2-40B4-BE49-F238E27FC236}">
                    <a16:creationId xmlns:a16="http://schemas.microsoft.com/office/drawing/2014/main" id="{A4F08BBB-1A1B-4462-8E98-E9992954A7B7}"/>
                  </a:ext>
                </a:extLst>
              </p:cNvPr>
              <p:cNvSpPr>
                <a:spLocks/>
              </p:cNvSpPr>
              <p:nvPr/>
            </p:nvSpPr>
            <p:spPr bwMode="auto">
              <a:xfrm>
                <a:off x="10975499" y="2882553"/>
                <a:ext cx="0" cy="0"/>
              </a:xfrm>
              <a:custGeom>
                <a:avLst/>
                <a:gdLst/>
                <a:ahLst/>
                <a:cxnLst>
                  <a:cxn ang="0">
                    <a:pos x="0" y="0"/>
                  </a:cxn>
                  <a:cxn ang="0">
                    <a:pos x="0" y="0"/>
                  </a:cxn>
                  <a:cxn ang="0">
                    <a:pos x="0" y="0"/>
                  </a:cxn>
                </a:cxnLst>
                <a:rect l="0" t="0" r="r" b="b"/>
                <a:pathLst>
                  <a:path>
                    <a:moveTo>
                      <a:pt x="0" y="0"/>
                    </a:moveTo>
                    <a:cubicBezTo>
                      <a:pt x="0" y="0"/>
                      <a:pt x="0" y="0"/>
                      <a:pt x="0" y="0"/>
                    </a:cubicBezTo>
                    <a:cubicBezTo>
                      <a:pt x="0" y="0"/>
                      <a:pt x="0" y="0"/>
                      <a:pt x="0" y="0"/>
                    </a:cubicBezTo>
                    <a:close/>
                  </a:path>
                </a:pathLst>
              </a:custGeom>
              <a:solidFill>
                <a:srgbClr val="FFD60A"/>
              </a:solidFill>
              <a:ln>
                <a:noFill/>
              </a:ln>
              <a:extLst>
                <a:ext uri="{91240B29-F687-4F45-9708-019B960494DF}">
                  <a14:hiddenLine xmlns:a14="http://schemas.microsoft.com/office/drawing/2010/main" w="9525">
                    <a:solidFill>
                      <a:srgbClr val="000000"/>
                    </a:solidFill>
                    <a:round/>
                    <a:headEnd/>
                    <a:tailEnd/>
                  </a14:hiddenLine>
                </a:ext>
              </a:extLst>
            </p:spPr>
            <p:txBody>
              <a:bodyPr lIns="93247" tIns="46623" rIns="93247" bIns="46623"/>
              <a:lstStyle/>
              <a:p>
                <a:pPr defTabSz="914224" eaLnBrk="1" fontAlgn="auto" hangingPunct="1">
                  <a:spcBef>
                    <a:spcPts val="0"/>
                  </a:spcBef>
                  <a:spcAft>
                    <a:spcPts val="0"/>
                  </a:spcAft>
                  <a:defRPr/>
                </a:pPr>
                <a:endParaRPr lang="sl-SI" sz="1836" kern="0" dirty="0">
                  <a:solidFill>
                    <a:sysClr val="windowText" lastClr="000000"/>
                  </a:solidFill>
                  <a:latin typeface="+mn-lt"/>
                </a:endParaRPr>
              </a:p>
            </p:txBody>
          </p:sp>
          <p:sp>
            <p:nvSpPr>
              <p:cNvPr id="44" name="Freeform 22">
                <a:extLst>
                  <a:ext uri="{FF2B5EF4-FFF2-40B4-BE49-F238E27FC236}">
                    <a16:creationId xmlns:a16="http://schemas.microsoft.com/office/drawing/2014/main" id="{A67FEF04-8310-4E17-BB11-C669679E845C}"/>
                  </a:ext>
                </a:extLst>
              </p:cNvPr>
              <p:cNvSpPr>
                <a:spLocks/>
              </p:cNvSpPr>
              <p:nvPr/>
            </p:nvSpPr>
            <p:spPr bwMode="auto">
              <a:xfrm>
                <a:off x="10973572" y="2878694"/>
                <a:ext cx="0" cy="0"/>
              </a:xfrm>
              <a:custGeom>
                <a:avLst/>
                <a:gdLst/>
                <a:ahLst/>
                <a:cxnLst>
                  <a:cxn ang="0">
                    <a:pos x="0" y="0"/>
                  </a:cxn>
                  <a:cxn ang="0">
                    <a:pos x="0" y="0"/>
                  </a:cxn>
                  <a:cxn ang="0">
                    <a:pos x="0" y="0"/>
                  </a:cxn>
                </a:cxnLst>
                <a:rect l="0" t="0" r="r" b="b"/>
                <a:pathLst>
                  <a:path>
                    <a:moveTo>
                      <a:pt x="0" y="0"/>
                    </a:moveTo>
                    <a:cubicBezTo>
                      <a:pt x="0" y="0"/>
                      <a:pt x="0" y="0"/>
                      <a:pt x="0" y="0"/>
                    </a:cubicBezTo>
                    <a:cubicBezTo>
                      <a:pt x="0" y="0"/>
                      <a:pt x="0" y="0"/>
                      <a:pt x="0" y="0"/>
                    </a:cubicBezTo>
                    <a:close/>
                  </a:path>
                </a:pathLst>
              </a:custGeom>
              <a:solidFill>
                <a:srgbClr val="FFD60A"/>
              </a:solidFill>
              <a:ln>
                <a:noFill/>
              </a:ln>
              <a:extLst>
                <a:ext uri="{91240B29-F687-4F45-9708-019B960494DF}">
                  <a14:hiddenLine xmlns:a14="http://schemas.microsoft.com/office/drawing/2010/main" w="9525">
                    <a:solidFill>
                      <a:srgbClr val="000000"/>
                    </a:solidFill>
                    <a:round/>
                    <a:headEnd/>
                    <a:tailEnd/>
                  </a14:hiddenLine>
                </a:ext>
              </a:extLst>
            </p:spPr>
            <p:txBody>
              <a:bodyPr lIns="93247" tIns="46623" rIns="93247" bIns="46623"/>
              <a:lstStyle/>
              <a:p>
                <a:pPr defTabSz="914224" eaLnBrk="1" fontAlgn="auto" hangingPunct="1">
                  <a:spcBef>
                    <a:spcPts val="0"/>
                  </a:spcBef>
                  <a:spcAft>
                    <a:spcPts val="0"/>
                  </a:spcAft>
                  <a:defRPr/>
                </a:pPr>
                <a:endParaRPr lang="sl-SI" sz="1836" kern="0" dirty="0">
                  <a:solidFill>
                    <a:sysClr val="windowText" lastClr="000000"/>
                  </a:solidFill>
                  <a:latin typeface="+mn-lt"/>
                </a:endParaRPr>
              </a:p>
            </p:txBody>
          </p:sp>
          <p:sp>
            <p:nvSpPr>
              <p:cNvPr id="45" name="Freeform 23">
                <a:extLst>
                  <a:ext uri="{FF2B5EF4-FFF2-40B4-BE49-F238E27FC236}">
                    <a16:creationId xmlns:a16="http://schemas.microsoft.com/office/drawing/2014/main" id="{C66AF52F-1170-43D1-8BAC-61CB541123A2}"/>
                  </a:ext>
                </a:extLst>
              </p:cNvPr>
              <p:cNvSpPr>
                <a:spLocks/>
              </p:cNvSpPr>
              <p:nvPr/>
            </p:nvSpPr>
            <p:spPr bwMode="auto">
              <a:xfrm>
                <a:off x="10973572" y="2880623"/>
                <a:ext cx="0" cy="0"/>
              </a:xfrm>
              <a:custGeom>
                <a:avLst/>
                <a:gdLst/>
                <a:ahLst/>
                <a:cxnLst>
                  <a:cxn ang="0">
                    <a:pos x="0" y="0"/>
                  </a:cxn>
                  <a:cxn ang="0">
                    <a:pos x="0" y="0"/>
                  </a:cxn>
                  <a:cxn ang="0">
                    <a:pos x="0" y="0"/>
                  </a:cxn>
                </a:cxnLst>
                <a:rect l="0" t="0" r="r" b="b"/>
                <a:pathLst>
                  <a:path>
                    <a:moveTo>
                      <a:pt x="0" y="0"/>
                    </a:moveTo>
                    <a:cubicBezTo>
                      <a:pt x="0" y="0"/>
                      <a:pt x="0" y="0"/>
                      <a:pt x="0" y="0"/>
                    </a:cubicBezTo>
                    <a:cubicBezTo>
                      <a:pt x="0" y="0"/>
                      <a:pt x="0" y="0"/>
                      <a:pt x="0" y="0"/>
                    </a:cubicBezTo>
                    <a:close/>
                  </a:path>
                </a:pathLst>
              </a:custGeom>
              <a:solidFill>
                <a:srgbClr val="FFD60A"/>
              </a:solidFill>
              <a:ln>
                <a:noFill/>
              </a:ln>
              <a:extLst>
                <a:ext uri="{91240B29-F687-4F45-9708-019B960494DF}">
                  <a14:hiddenLine xmlns:a14="http://schemas.microsoft.com/office/drawing/2010/main" w="9525">
                    <a:solidFill>
                      <a:srgbClr val="000000"/>
                    </a:solidFill>
                    <a:round/>
                    <a:headEnd/>
                    <a:tailEnd/>
                  </a14:hiddenLine>
                </a:ext>
              </a:extLst>
            </p:spPr>
            <p:txBody>
              <a:bodyPr lIns="93247" tIns="46623" rIns="93247" bIns="46623"/>
              <a:lstStyle/>
              <a:p>
                <a:pPr defTabSz="914224" eaLnBrk="1" fontAlgn="auto" hangingPunct="1">
                  <a:spcBef>
                    <a:spcPts val="0"/>
                  </a:spcBef>
                  <a:spcAft>
                    <a:spcPts val="0"/>
                  </a:spcAft>
                  <a:defRPr/>
                </a:pPr>
                <a:endParaRPr lang="sl-SI" sz="1836" kern="0" dirty="0">
                  <a:solidFill>
                    <a:sysClr val="windowText" lastClr="000000"/>
                  </a:solidFill>
                  <a:latin typeface="+mn-lt"/>
                </a:endParaRPr>
              </a:p>
            </p:txBody>
          </p:sp>
          <p:sp>
            <p:nvSpPr>
              <p:cNvPr id="46" name="Freeform 24">
                <a:extLst>
                  <a:ext uri="{FF2B5EF4-FFF2-40B4-BE49-F238E27FC236}">
                    <a16:creationId xmlns:a16="http://schemas.microsoft.com/office/drawing/2014/main" id="{84D79187-961B-402F-8DBF-6AB7BABFF883}"/>
                  </a:ext>
                </a:extLst>
              </p:cNvPr>
              <p:cNvSpPr>
                <a:spLocks/>
              </p:cNvSpPr>
              <p:nvPr/>
            </p:nvSpPr>
            <p:spPr bwMode="auto">
              <a:xfrm>
                <a:off x="10900322" y="2878694"/>
                <a:ext cx="0" cy="0"/>
              </a:xfrm>
              <a:custGeom>
                <a:avLst/>
                <a:gdLst/>
                <a:ahLst/>
                <a:cxnLst>
                  <a:cxn ang="0">
                    <a:pos x="0" y="0"/>
                  </a:cxn>
                  <a:cxn ang="0">
                    <a:pos x="0" y="0"/>
                  </a:cxn>
                  <a:cxn ang="0">
                    <a:pos x="0" y="0"/>
                  </a:cxn>
                </a:cxnLst>
                <a:rect l="0" t="0" r="r" b="b"/>
                <a:pathLst>
                  <a:path>
                    <a:moveTo>
                      <a:pt x="0" y="0"/>
                    </a:moveTo>
                    <a:cubicBezTo>
                      <a:pt x="0" y="0"/>
                      <a:pt x="0" y="0"/>
                      <a:pt x="0" y="0"/>
                    </a:cubicBezTo>
                    <a:cubicBezTo>
                      <a:pt x="0" y="0"/>
                      <a:pt x="0" y="0"/>
                      <a:pt x="0" y="0"/>
                    </a:cubicBezTo>
                    <a:close/>
                  </a:path>
                </a:pathLst>
              </a:custGeom>
              <a:solidFill>
                <a:srgbClr val="FFD60A"/>
              </a:solidFill>
              <a:ln>
                <a:noFill/>
              </a:ln>
              <a:extLst>
                <a:ext uri="{91240B29-F687-4F45-9708-019B960494DF}">
                  <a14:hiddenLine xmlns:a14="http://schemas.microsoft.com/office/drawing/2010/main" w="9525">
                    <a:solidFill>
                      <a:srgbClr val="000000"/>
                    </a:solidFill>
                    <a:round/>
                    <a:headEnd/>
                    <a:tailEnd/>
                  </a14:hiddenLine>
                </a:ext>
              </a:extLst>
            </p:spPr>
            <p:txBody>
              <a:bodyPr lIns="93247" tIns="46623" rIns="93247" bIns="46623"/>
              <a:lstStyle/>
              <a:p>
                <a:pPr defTabSz="914224" eaLnBrk="1" fontAlgn="auto" hangingPunct="1">
                  <a:spcBef>
                    <a:spcPts val="0"/>
                  </a:spcBef>
                  <a:spcAft>
                    <a:spcPts val="0"/>
                  </a:spcAft>
                  <a:defRPr/>
                </a:pPr>
                <a:endParaRPr lang="sl-SI" sz="1836" kern="0" dirty="0">
                  <a:solidFill>
                    <a:sysClr val="windowText" lastClr="000000"/>
                  </a:solidFill>
                  <a:latin typeface="+mn-lt"/>
                </a:endParaRPr>
              </a:p>
            </p:txBody>
          </p:sp>
          <p:sp>
            <p:nvSpPr>
              <p:cNvPr id="47" name="Freeform 25">
                <a:extLst>
                  <a:ext uri="{FF2B5EF4-FFF2-40B4-BE49-F238E27FC236}">
                    <a16:creationId xmlns:a16="http://schemas.microsoft.com/office/drawing/2014/main" id="{C8BE48EB-98BD-4BA2-8B02-EADEFA5BC55C}"/>
                  </a:ext>
                </a:extLst>
              </p:cNvPr>
              <p:cNvSpPr>
                <a:spLocks/>
              </p:cNvSpPr>
              <p:nvPr/>
            </p:nvSpPr>
            <p:spPr bwMode="auto">
              <a:xfrm>
                <a:off x="10975499" y="2886413"/>
                <a:ext cx="0" cy="0"/>
              </a:xfrm>
              <a:custGeom>
                <a:avLst/>
                <a:gdLst>
                  <a:gd name="T0" fmla="*/ 1 h 1"/>
                  <a:gd name="T1" fmla="*/ 0 h 1"/>
                  <a:gd name="T2" fmla="*/ 1 h 1"/>
                </a:gdLst>
                <a:ahLst/>
                <a:cxnLst>
                  <a:cxn ang="0">
                    <a:pos x="0" y="T0"/>
                  </a:cxn>
                  <a:cxn ang="0">
                    <a:pos x="0" y="T1"/>
                  </a:cxn>
                  <a:cxn ang="0">
                    <a:pos x="0" y="T2"/>
                  </a:cxn>
                </a:cxnLst>
                <a:rect l="0" t="0" r="r" b="b"/>
                <a:pathLst>
                  <a:path h="1">
                    <a:moveTo>
                      <a:pt x="0" y="1"/>
                    </a:moveTo>
                    <a:cubicBezTo>
                      <a:pt x="0" y="1"/>
                      <a:pt x="0" y="0"/>
                      <a:pt x="0" y="0"/>
                    </a:cubicBezTo>
                    <a:cubicBezTo>
                      <a:pt x="0" y="0"/>
                      <a:pt x="0" y="1"/>
                      <a:pt x="0" y="1"/>
                    </a:cubicBezTo>
                    <a:close/>
                  </a:path>
                </a:pathLst>
              </a:custGeom>
              <a:solidFill>
                <a:srgbClr val="FFD60A"/>
              </a:solidFill>
              <a:ln>
                <a:noFill/>
              </a:ln>
              <a:extLst>
                <a:ext uri="{91240B29-F687-4F45-9708-019B960494DF}">
                  <a14:hiddenLine xmlns:a14="http://schemas.microsoft.com/office/drawing/2010/main" w="9525">
                    <a:solidFill>
                      <a:srgbClr val="000000"/>
                    </a:solidFill>
                    <a:round/>
                    <a:headEnd/>
                    <a:tailEnd/>
                  </a14:hiddenLine>
                </a:ext>
              </a:extLst>
            </p:spPr>
            <p:txBody>
              <a:bodyPr lIns="93247" tIns="46623" rIns="93247" bIns="46623"/>
              <a:lstStyle/>
              <a:p>
                <a:pPr defTabSz="914224" eaLnBrk="1" fontAlgn="auto" hangingPunct="1">
                  <a:spcBef>
                    <a:spcPts val="0"/>
                  </a:spcBef>
                  <a:spcAft>
                    <a:spcPts val="0"/>
                  </a:spcAft>
                  <a:defRPr/>
                </a:pPr>
                <a:endParaRPr lang="sl-SI" sz="1836" kern="0" dirty="0">
                  <a:solidFill>
                    <a:sysClr val="windowText" lastClr="000000"/>
                  </a:solidFill>
                  <a:latin typeface="+mn-lt"/>
                </a:endParaRPr>
              </a:p>
            </p:txBody>
          </p:sp>
          <p:sp>
            <p:nvSpPr>
              <p:cNvPr id="48" name="Freeform 26">
                <a:extLst>
                  <a:ext uri="{FF2B5EF4-FFF2-40B4-BE49-F238E27FC236}">
                    <a16:creationId xmlns:a16="http://schemas.microsoft.com/office/drawing/2014/main" id="{6E29F6F3-93D6-4F8F-A698-1D83CDB8F1EF}"/>
                  </a:ext>
                </a:extLst>
              </p:cNvPr>
              <p:cNvSpPr>
                <a:spLocks/>
              </p:cNvSpPr>
              <p:nvPr/>
            </p:nvSpPr>
            <p:spPr bwMode="auto">
              <a:xfrm>
                <a:off x="10975499" y="2886413"/>
                <a:ext cx="0" cy="1929"/>
              </a:xfrm>
              <a:custGeom>
                <a:avLst/>
                <a:gdLst>
                  <a:gd name="T0" fmla="*/ 2 h 2"/>
                  <a:gd name="T1" fmla="*/ 0 h 2"/>
                  <a:gd name="T2" fmla="*/ 2 h 2"/>
                </a:gdLst>
                <a:ahLst/>
                <a:cxnLst>
                  <a:cxn ang="0">
                    <a:pos x="0" y="T0"/>
                  </a:cxn>
                  <a:cxn ang="0">
                    <a:pos x="0" y="T1"/>
                  </a:cxn>
                  <a:cxn ang="0">
                    <a:pos x="0" y="T2"/>
                  </a:cxn>
                </a:cxnLst>
                <a:rect l="0" t="0" r="r" b="b"/>
                <a:pathLst>
                  <a:path h="2">
                    <a:moveTo>
                      <a:pt x="0" y="2"/>
                    </a:moveTo>
                    <a:cubicBezTo>
                      <a:pt x="0" y="1"/>
                      <a:pt x="0" y="1"/>
                      <a:pt x="0" y="0"/>
                    </a:cubicBezTo>
                    <a:cubicBezTo>
                      <a:pt x="0" y="1"/>
                      <a:pt x="0" y="1"/>
                      <a:pt x="0" y="2"/>
                    </a:cubicBezTo>
                    <a:close/>
                  </a:path>
                </a:pathLst>
              </a:custGeom>
              <a:solidFill>
                <a:srgbClr val="FFD60A"/>
              </a:solidFill>
              <a:ln>
                <a:noFill/>
              </a:ln>
              <a:extLst>
                <a:ext uri="{91240B29-F687-4F45-9708-019B960494DF}">
                  <a14:hiddenLine xmlns:a14="http://schemas.microsoft.com/office/drawing/2010/main" w="9525">
                    <a:solidFill>
                      <a:srgbClr val="000000"/>
                    </a:solidFill>
                    <a:round/>
                    <a:headEnd/>
                    <a:tailEnd/>
                  </a14:hiddenLine>
                </a:ext>
              </a:extLst>
            </p:spPr>
            <p:txBody>
              <a:bodyPr lIns="93247" tIns="46623" rIns="93247" bIns="46623"/>
              <a:lstStyle/>
              <a:p>
                <a:pPr defTabSz="914224" eaLnBrk="1" fontAlgn="auto" hangingPunct="1">
                  <a:spcBef>
                    <a:spcPts val="0"/>
                  </a:spcBef>
                  <a:spcAft>
                    <a:spcPts val="0"/>
                  </a:spcAft>
                  <a:defRPr/>
                </a:pPr>
                <a:endParaRPr lang="sl-SI" sz="1836" kern="0" dirty="0">
                  <a:solidFill>
                    <a:sysClr val="windowText" lastClr="000000"/>
                  </a:solidFill>
                  <a:latin typeface="+mn-lt"/>
                </a:endParaRPr>
              </a:p>
            </p:txBody>
          </p:sp>
          <p:sp>
            <p:nvSpPr>
              <p:cNvPr id="49" name="Freeform 27">
                <a:extLst>
                  <a:ext uri="{FF2B5EF4-FFF2-40B4-BE49-F238E27FC236}">
                    <a16:creationId xmlns:a16="http://schemas.microsoft.com/office/drawing/2014/main" id="{A1475F98-3978-4925-A150-29BCFE311558}"/>
                  </a:ext>
                </a:extLst>
              </p:cNvPr>
              <p:cNvSpPr>
                <a:spLocks/>
              </p:cNvSpPr>
              <p:nvPr/>
            </p:nvSpPr>
            <p:spPr bwMode="auto">
              <a:xfrm>
                <a:off x="10971643" y="2876763"/>
                <a:ext cx="0" cy="0"/>
              </a:xfrm>
              <a:custGeom>
                <a:avLst/>
                <a:gdLst/>
                <a:ahLst/>
                <a:cxnLst>
                  <a:cxn ang="0">
                    <a:pos x="0" y="0"/>
                  </a:cxn>
                  <a:cxn ang="0">
                    <a:pos x="0" y="0"/>
                  </a:cxn>
                  <a:cxn ang="0">
                    <a:pos x="0" y="0"/>
                  </a:cxn>
                </a:cxnLst>
                <a:rect l="0" t="0" r="r" b="b"/>
                <a:pathLst>
                  <a:path>
                    <a:moveTo>
                      <a:pt x="0" y="0"/>
                    </a:moveTo>
                    <a:cubicBezTo>
                      <a:pt x="0" y="0"/>
                      <a:pt x="0" y="0"/>
                      <a:pt x="0" y="0"/>
                    </a:cubicBezTo>
                    <a:cubicBezTo>
                      <a:pt x="0" y="0"/>
                      <a:pt x="0" y="0"/>
                      <a:pt x="0" y="0"/>
                    </a:cubicBezTo>
                    <a:close/>
                  </a:path>
                </a:pathLst>
              </a:custGeom>
              <a:solidFill>
                <a:srgbClr val="FFD60A"/>
              </a:solidFill>
              <a:ln>
                <a:noFill/>
              </a:ln>
              <a:extLst>
                <a:ext uri="{91240B29-F687-4F45-9708-019B960494DF}">
                  <a14:hiddenLine xmlns:a14="http://schemas.microsoft.com/office/drawing/2010/main" w="9525">
                    <a:solidFill>
                      <a:srgbClr val="000000"/>
                    </a:solidFill>
                    <a:round/>
                    <a:headEnd/>
                    <a:tailEnd/>
                  </a14:hiddenLine>
                </a:ext>
              </a:extLst>
            </p:spPr>
            <p:txBody>
              <a:bodyPr lIns="93247" tIns="46623" rIns="93247" bIns="46623"/>
              <a:lstStyle/>
              <a:p>
                <a:pPr defTabSz="914224" eaLnBrk="1" fontAlgn="auto" hangingPunct="1">
                  <a:spcBef>
                    <a:spcPts val="0"/>
                  </a:spcBef>
                  <a:spcAft>
                    <a:spcPts val="0"/>
                  </a:spcAft>
                  <a:defRPr/>
                </a:pPr>
                <a:endParaRPr lang="sl-SI" sz="1836" kern="0" dirty="0">
                  <a:solidFill>
                    <a:sysClr val="windowText" lastClr="000000"/>
                  </a:solidFill>
                  <a:latin typeface="+mn-lt"/>
                </a:endParaRPr>
              </a:p>
            </p:txBody>
          </p:sp>
          <p:sp>
            <p:nvSpPr>
              <p:cNvPr id="50" name="Freeform 28">
                <a:extLst>
                  <a:ext uri="{FF2B5EF4-FFF2-40B4-BE49-F238E27FC236}">
                    <a16:creationId xmlns:a16="http://schemas.microsoft.com/office/drawing/2014/main" id="{78C358F2-CA2D-4F2A-8E0C-C79100371AA8}"/>
                  </a:ext>
                </a:extLst>
              </p:cNvPr>
              <p:cNvSpPr>
                <a:spLocks/>
              </p:cNvSpPr>
              <p:nvPr/>
            </p:nvSpPr>
            <p:spPr bwMode="auto">
              <a:xfrm>
                <a:off x="10900322" y="2886413"/>
                <a:ext cx="0" cy="0"/>
              </a:xfrm>
              <a:custGeom>
                <a:avLst/>
                <a:gdLst/>
                <a:ahLst/>
                <a:cxnLst>
                  <a:cxn ang="0">
                    <a:pos x="0" y="0"/>
                  </a:cxn>
                  <a:cxn ang="0">
                    <a:pos x="0" y="0"/>
                  </a:cxn>
                  <a:cxn ang="0">
                    <a:pos x="0" y="0"/>
                  </a:cxn>
                </a:cxnLst>
                <a:rect l="0" t="0" r="r" b="b"/>
                <a:pathLst>
                  <a:path>
                    <a:moveTo>
                      <a:pt x="0" y="0"/>
                    </a:moveTo>
                    <a:cubicBezTo>
                      <a:pt x="0" y="0"/>
                      <a:pt x="0" y="0"/>
                      <a:pt x="0" y="0"/>
                    </a:cubicBezTo>
                    <a:cubicBezTo>
                      <a:pt x="0" y="0"/>
                      <a:pt x="0" y="0"/>
                      <a:pt x="0" y="0"/>
                    </a:cubicBezTo>
                    <a:close/>
                  </a:path>
                </a:pathLst>
              </a:custGeom>
              <a:solidFill>
                <a:srgbClr val="FFD60A"/>
              </a:solidFill>
              <a:ln>
                <a:noFill/>
              </a:ln>
              <a:extLst>
                <a:ext uri="{91240B29-F687-4F45-9708-019B960494DF}">
                  <a14:hiddenLine xmlns:a14="http://schemas.microsoft.com/office/drawing/2010/main" w="9525">
                    <a:solidFill>
                      <a:srgbClr val="000000"/>
                    </a:solidFill>
                    <a:round/>
                    <a:headEnd/>
                    <a:tailEnd/>
                  </a14:hiddenLine>
                </a:ext>
              </a:extLst>
            </p:spPr>
            <p:txBody>
              <a:bodyPr lIns="93247" tIns="46623" rIns="93247" bIns="46623"/>
              <a:lstStyle/>
              <a:p>
                <a:pPr defTabSz="914224" eaLnBrk="1" fontAlgn="auto" hangingPunct="1">
                  <a:spcBef>
                    <a:spcPts val="0"/>
                  </a:spcBef>
                  <a:spcAft>
                    <a:spcPts val="0"/>
                  </a:spcAft>
                  <a:defRPr/>
                </a:pPr>
                <a:endParaRPr lang="sl-SI" sz="1836" kern="0" dirty="0">
                  <a:solidFill>
                    <a:sysClr val="windowText" lastClr="000000"/>
                  </a:solidFill>
                  <a:latin typeface="+mn-lt"/>
                </a:endParaRPr>
              </a:p>
            </p:txBody>
          </p:sp>
          <p:sp>
            <p:nvSpPr>
              <p:cNvPr id="51" name="Freeform 29">
                <a:extLst>
                  <a:ext uri="{FF2B5EF4-FFF2-40B4-BE49-F238E27FC236}">
                    <a16:creationId xmlns:a16="http://schemas.microsoft.com/office/drawing/2014/main" id="{E0A8FF05-9AF0-4EC5-86B8-E2C8C9C3B1D2}"/>
                  </a:ext>
                </a:extLst>
              </p:cNvPr>
              <p:cNvSpPr>
                <a:spLocks/>
              </p:cNvSpPr>
              <p:nvPr/>
            </p:nvSpPr>
            <p:spPr bwMode="auto">
              <a:xfrm>
                <a:off x="10900322" y="2882553"/>
                <a:ext cx="0" cy="0"/>
              </a:xfrm>
              <a:custGeom>
                <a:avLst/>
                <a:gdLst/>
                <a:ahLst/>
                <a:cxnLst>
                  <a:cxn ang="0">
                    <a:pos x="0" y="0"/>
                  </a:cxn>
                  <a:cxn ang="0">
                    <a:pos x="0" y="0"/>
                  </a:cxn>
                  <a:cxn ang="0">
                    <a:pos x="0" y="0"/>
                  </a:cxn>
                </a:cxnLst>
                <a:rect l="0" t="0" r="r" b="b"/>
                <a:pathLst>
                  <a:path>
                    <a:moveTo>
                      <a:pt x="0" y="0"/>
                    </a:moveTo>
                    <a:cubicBezTo>
                      <a:pt x="0" y="0"/>
                      <a:pt x="0" y="0"/>
                      <a:pt x="0" y="0"/>
                    </a:cubicBezTo>
                    <a:cubicBezTo>
                      <a:pt x="0" y="0"/>
                      <a:pt x="0" y="0"/>
                      <a:pt x="0" y="0"/>
                    </a:cubicBezTo>
                    <a:close/>
                  </a:path>
                </a:pathLst>
              </a:custGeom>
              <a:solidFill>
                <a:srgbClr val="FFD60A"/>
              </a:solidFill>
              <a:ln>
                <a:noFill/>
              </a:ln>
              <a:extLst>
                <a:ext uri="{91240B29-F687-4F45-9708-019B960494DF}">
                  <a14:hiddenLine xmlns:a14="http://schemas.microsoft.com/office/drawing/2010/main" w="9525">
                    <a:solidFill>
                      <a:srgbClr val="000000"/>
                    </a:solidFill>
                    <a:round/>
                    <a:headEnd/>
                    <a:tailEnd/>
                  </a14:hiddenLine>
                </a:ext>
              </a:extLst>
            </p:spPr>
            <p:txBody>
              <a:bodyPr lIns="93247" tIns="46623" rIns="93247" bIns="46623"/>
              <a:lstStyle/>
              <a:p>
                <a:pPr defTabSz="914224" eaLnBrk="1" fontAlgn="auto" hangingPunct="1">
                  <a:spcBef>
                    <a:spcPts val="0"/>
                  </a:spcBef>
                  <a:spcAft>
                    <a:spcPts val="0"/>
                  </a:spcAft>
                  <a:defRPr/>
                </a:pPr>
                <a:endParaRPr lang="sl-SI" sz="1836" kern="0" dirty="0">
                  <a:solidFill>
                    <a:sysClr val="windowText" lastClr="000000"/>
                  </a:solidFill>
                  <a:latin typeface="+mn-lt"/>
                </a:endParaRPr>
              </a:p>
            </p:txBody>
          </p:sp>
          <p:sp>
            <p:nvSpPr>
              <p:cNvPr id="52" name="Freeform 30">
                <a:extLst>
                  <a:ext uri="{FF2B5EF4-FFF2-40B4-BE49-F238E27FC236}">
                    <a16:creationId xmlns:a16="http://schemas.microsoft.com/office/drawing/2014/main" id="{6152D77C-F67E-4977-9EAE-877044961936}"/>
                  </a:ext>
                </a:extLst>
              </p:cNvPr>
              <p:cNvSpPr>
                <a:spLocks/>
              </p:cNvSpPr>
              <p:nvPr/>
            </p:nvSpPr>
            <p:spPr bwMode="auto">
              <a:xfrm>
                <a:off x="10900322" y="2880623"/>
                <a:ext cx="0" cy="0"/>
              </a:xfrm>
              <a:custGeom>
                <a:avLst/>
                <a:gdLst/>
                <a:ahLst/>
                <a:cxnLst>
                  <a:cxn ang="0">
                    <a:pos x="0" y="0"/>
                  </a:cxn>
                  <a:cxn ang="0">
                    <a:pos x="0" y="0"/>
                  </a:cxn>
                  <a:cxn ang="0">
                    <a:pos x="0" y="0"/>
                  </a:cxn>
                </a:cxnLst>
                <a:rect l="0" t="0" r="r" b="b"/>
                <a:pathLst>
                  <a:path>
                    <a:moveTo>
                      <a:pt x="0" y="0"/>
                    </a:moveTo>
                    <a:cubicBezTo>
                      <a:pt x="0" y="0"/>
                      <a:pt x="0" y="0"/>
                      <a:pt x="0" y="0"/>
                    </a:cubicBezTo>
                    <a:cubicBezTo>
                      <a:pt x="0" y="0"/>
                      <a:pt x="0" y="0"/>
                      <a:pt x="0" y="0"/>
                    </a:cubicBezTo>
                    <a:close/>
                  </a:path>
                </a:pathLst>
              </a:custGeom>
              <a:solidFill>
                <a:srgbClr val="FFD60A"/>
              </a:solidFill>
              <a:ln>
                <a:noFill/>
              </a:ln>
              <a:extLst>
                <a:ext uri="{91240B29-F687-4F45-9708-019B960494DF}">
                  <a14:hiddenLine xmlns:a14="http://schemas.microsoft.com/office/drawing/2010/main" w="9525">
                    <a:solidFill>
                      <a:srgbClr val="000000"/>
                    </a:solidFill>
                    <a:round/>
                    <a:headEnd/>
                    <a:tailEnd/>
                  </a14:hiddenLine>
                </a:ext>
              </a:extLst>
            </p:spPr>
            <p:txBody>
              <a:bodyPr lIns="93247" tIns="46623" rIns="93247" bIns="46623"/>
              <a:lstStyle/>
              <a:p>
                <a:pPr defTabSz="914224" eaLnBrk="1" fontAlgn="auto" hangingPunct="1">
                  <a:spcBef>
                    <a:spcPts val="0"/>
                  </a:spcBef>
                  <a:spcAft>
                    <a:spcPts val="0"/>
                  </a:spcAft>
                  <a:defRPr/>
                </a:pPr>
                <a:endParaRPr lang="sl-SI" sz="1836" kern="0" dirty="0">
                  <a:solidFill>
                    <a:sysClr val="windowText" lastClr="000000"/>
                  </a:solidFill>
                  <a:latin typeface="+mn-lt"/>
                </a:endParaRPr>
              </a:p>
            </p:txBody>
          </p:sp>
          <p:sp>
            <p:nvSpPr>
              <p:cNvPr id="53" name="Freeform 31">
                <a:extLst>
                  <a:ext uri="{FF2B5EF4-FFF2-40B4-BE49-F238E27FC236}">
                    <a16:creationId xmlns:a16="http://schemas.microsoft.com/office/drawing/2014/main" id="{27AEC525-86D2-4F29-B9A6-AAD124AB3F76}"/>
                  </a:ext>
                </a:extLst>
              </p:cNvPr>
              <p:cNvSpPr>
                <a:spLocks/>
              </p:cNvSpPr>
              <p:nvPr/>
            </p:nvSpPr>
            <p:spPr bwMode="auto">
              <a:xfrm>
                <a:off x="10900322" y="2884482"/>
                <a:ext cx="0" cy="1930"/>
              </a:xfrm>
              <a:custGeom>
                <a:avLst/>
                <a:gdLst>
                  <a:gd name="T0" fmla="*/ 0 h 1"/>
                  <a:gd name="T1" fmla="*/ 1 h 1"/>
                  <a:gd name="T2" fmla="*/ 0 h 1"/>
                </a:gdLst>
                <a:ahLst/>
                <a:cxnLst>
                  <a:cxn ang="0">
                    <a:pos x="0" y="T0"/>
                  </a:cxn>
                  <a:cxn ang="0">
                    <a:pos x="0" y="T1"/>
                  </a:cxn>
                  <a:cxn ang="0">
                    <a:pos x="0" y="T2"/>
                  </a:cxn>
                </a:cxnLst>
                <a:rect l="0" t="0" r="r" b="b"/>
                <a:pathLst>
                  <a:path h="1">
                    <a:moveTo>
                      <a:pt x="0" y="0"/>
                    </a:moveTo>
                    <a:cubicBezTo>
                      <a:pt x="0" y="0"/>
                      <a:pt x="0" y="1"/>
                      <a:pt x="0" y="1"/>
                    </a:cubicBezTo>
                    <a:cubicBezTo>
                      <a:pt x="0" y="1"/>
                      <a:pt x="0" y="0"/>
                      <a:pt x="0" y="0"/>
                    </a:cubicBezTo>
                    <a:close/>
                  </a:path>
                </a:pathLst>
              </a:custGeom>
              <a:solidFill>
                <a:srgbClr val="FFD60A"/>
              </a:solidFill>
              <a:ln>
                <a:noFill/>
              </a:ln>
              <a:extLst>
                <a:ext uri="{91240B29-F687-4F45-9708-019B960494DF}">
                  <a14:hiddenLine xmlns:a14="http://schemas.microsoft.com/office/drawing/2010/main" w="9525">
                    <a:solidFill>
                      <a:srgbClr val="000000"/>
                    </a:solidFill>
                    <a:round/>
                    <a:headEnd/>
                    <a:tailEnd/>
                  </a14:hiddenLine>
                </a:ext>
              </a:extLst>
            </p:spPr>
            <p:txBody>
              <a:bodyPr lIns="93247" tIns="46623" rIns="93247" bIns="46623"/>
              <a:lstStyle/>
              <a:p>
                <a:pPr defTabSz="914224" eaLnBrk="1" fontAlgn="auto" hangingPunct="1">
                  <a:spcBef>
                    <a:spcPts val="0"/>
                  </a:spcBef>
                  <a:spcAft>
                    <a:spcPts val="0"/>
                  </a:spcAft>
                  <a:defRPr/>
                </a:pPr>
                <a:endParaRPr lang="sl-SI" sz="1836" kern="0" dirty="0">
                  <a:solidFill>
                    <a:sysClr val="windowText" lastClr="000000"/>
                  </a:solidFill>
                  <a:latin typeface="+mn-lt"/>
                </a:endParaRPr>
              </a:p>
            </p:txBody>
          </p:sp>
          <p:sp>
            <p:nvSpPr>
              <p:cNvPr id="54" name="Freeform 32">
                <a:extLst>
                  <a:ext uri="{FF2B5EF4-FFF2-40B4-BE49-F238E27FC236}">
                    <a16:creationId xmlns:a16="http://schemas.microsoft.com/office/drawing/2014/main" id="{02D0CEA4-B29C-4A71-8E70-4B3F3B55D772}"/>
                  </a:ext>
                </a:extLst>
              </p:cNvPr>
              <p:cNvSpPr>
                <a:spLocks/>
              </p:cNvSpPr>
              <p:nvPr/>
            </p:nvSpPr>
            <p:spPr bwMode="auto">
              <a:xfrm>
                <a:off x="10890684" y="2874834"/>
                <a:ext cx="90598" cy="109998"/>
              </a:xfrm>
              <a:custGeom>
                <a:avLst/>
                <a:gdLst>
                  <a:gd name="T0" fmla="*/ 69 w 72"/>
                  <a:gd name="T1" fmla="*/ 15 h 87"/>
                  <a:gd name="T2" fmla="*/ 67 w 72"/>
                  <a:gd name="T3" fmla="*/ 15 h 87"/>
                  <a:gd name="T4" fmla="*/ 67 w 72"/>
                  <a:gd name="T5" fmla="*/ 11 h 87"/>
                  <a:gd name="T6" fmla="*/ 67 w 72"/>
                  <a:gd name="T7" fmla="*/ 9 h 87"/>
                  <a:gd name="T8" fmla="*/ 67 w 72"/>
                  <a:gd name="T9" fmla="*/ 9 h 87"/>
                  <a:gd name="T10" fmla="*/ 67 w 72"/>
                  <a:gd name="T11" fmla="*/ 8 h 87"/>
                  <a:gd name="T12" fmla="*/ 67 w 72"/>
                  <a:gd name="T13" fmla="*/ 7 h 87"/>
                  <a:gd name="T14" fmla="*/ 66 w 72"/>
                  <a:gd name="T15" fmla="*/ 7 h 87"/>
                  <a:gd name="T16" fmla="*/ 66 w 72"/>
                  <a:gd name="T17" fmla="*/ 6 h 87"/>
                  <a:gd name="T18" fmla="*/ 66 w 72"/>
                  <a:gd name="T19" fmla="*/ 6 h 87"/>
                  <a:gd name="T20" fmla="*/ 65 w 72"/>
                  <a:gd name="T21" fmla="*/ 4 h 87"/>
                  <a:gd name="T22" fmla="*/ 65 w 72"/>
                  <a:gd name="T23" fmla="*/ 4 h 87"/>
                  <a:gd name="T24" fmla="*/ 65 w 72"/>
                  <a:gd name="T25" fmla="*/ 3 h 87"/>
                  <a:gd name="T26" fmla="*/ 65 w 72"/>
                  <a:gd name="T27" fmla="*/ 3 h 87"/>
                  <a:gd name="T28" fmla="*/ 64 w 72"/>
                  <a:gd name="T29" fmla="*/ 2 h 87"/>
                  <a:gd name="T30" fmla="*/ 64 w 72"/>
                  <a:gd name="T31" fmla="*/ 2 h 87"/>
                  <a:gd name="T32" fmla="*/ 59 w 72"/>
                  <a:gd name="T33" fmla="*/ 3 h 87"/>
                  <a:gd name="T34" fmla="*/ 48 w 72"/>
                  <a:gd name="T35" fmla="*/ 0 h 87"/>
                  <a:gd name="T36" fmla="*/ 30 w 72"/>
                  <a:gd name="T37" fmla="*/ 3 h 87"/>
                  <a:gd name="T38" fmla="*/ 10 w 72"/>
                  <a:gd name="T39" fmla="*/ 0 h 87"/>
                  <a:gd name="T40" fmla="*/ 7 w 72"/>
                  <a:gd name="T41" fmla="*/ 3 h 87"/>
                  <a:gd name="T42" fmla="*/ 7 w 72"/>
                  <a:gd name="T43" fmla="*/ 3 h 87"/>
                  <a:gd name="T44" fmla="*/ 7 w 72"/>
                  <a:gd name="T45" fmla="*/ 5 h 87"/>
                  <a:gd name="T46" fmla="*/ 7 w 72"/>
                  <a:gd name="T47" fmla="*/ 5 h 87"/>
                  <a:gd name="T48" fmla="*/ 6 w 72"/>
                  <a:gd name="T49" fmla="*/ 6 h 87"/>
                  <a:gd name="T50" fmla="*/ 6 w 72"/>
                  <a:gd name="T51" fmla="*/ 6 h 87"/>
                  <a:gd name="T52" fmla="*/ 6 w 72"/>
                  <a:gd name="T53" fmla="*/ 7 h 87"/>
                  <a:gd name="T54" fmla="*/ 6 w 72"/>
                  <a:gd name="T55" fmla="*/ 8 h 87"/>
                  <a:gd name="T56" fmla="*/ 6 w 72"/>
                  <a:gd name="T57" fmla="*/ 9 h 87"/>
                  <a:gd name="T58" fmla="*/ 6 w 72"/>
                  <a:gd name="T59" fmla="*/ 9 h 87"/>
                  <a:gd name="T60" fmla="*/ 6 w 72"/>
                  <a:gd name="T61" fmla="*/ 11 h 87"/>
                  <a:gd name="T62" fmla="*/ 6 w 72"/>
                  <a:gd name="T63" fmla="*/ 15 h 87"/>
                  <a:gd name="T64" fmla="*/ 5 w 72"/>
                  <a:gd name="T65" fmla="*/ 15 h 87"/>
                  <a:gd name="T66" fmla="*/ 0 w 72"/>
                  <a:gd name="T67" fmla="*/ 20 h 87"/>
                  <a:gd name="T68" fmla="*/ 0 w 72"/>
                  <a:gd name="T69" fmla="*/ 32 h 87"/>
                  <a:gd name="T70" fmla="*/ 6 w 72"/>
                  <a:gd name="T71" fmla="*/ 37 h 87"/>
                  <a:gd name="T72" fmla="*/ 10 w 72"/>
                  <a:gd name="T73" fmla="*/ 49 h 87"/>
                  <a:gd name="T74" fmla="*/ 22 w 72"/>
                  <a:gd name="T75" fmla="*/ 64 h 87"/>
                  <a:gd name="T76" fmla="*/ 24 w 72"/>
                  <a:gd name="T77" fmla="*/ 78 h 87"/>
                  <a:gd name="T78" fmla="*/ 37 w 72"/>
                  <a:gd name="T79" fmla="*/ 87 h 87"/>
                  <a:gd name="T80" fmla="*/ 50 w 72"/>
                  <a:gd name="T81" fmla="*/ 78 h 87"/>
                  <a:gd name="T82" fmla="*/ 52 w 72"/>
                  <a:gd name="T83" fmla="*/ 63 h 87"/>
                  <a:gd name="T84" fmla="*/ 62 w 72"/>
                  <a:gd name="T85" fmla="*/ 49 h 87"/>
                  <a:gd name="T86" fmla="*/ 67 w 72"/>
                  <a:gd name="T87" fmla="*/ 37 h 87"/>
                  <a:gd name="T88" fmla="*/ 72 w 72"/>
                  <a:gd name="T89" fmla="*/ 32 h 87"/>
                  <a:gd name="T90" fmla="*/ 72 w 72"/>
                  <a:gd name="T91" fmla="*/ 20 h 87"/>
                  <a:gd name="T92" fmla="*/ 69 w 72"/>
                  <a:gd name="T93" fmla="*/ 15 h 87"/>
                </a:gdLst>
                <a:ahLst/>
                <a:cxnLst>
                  <a:cxn ang="0">
                    <a:pos x="T0" y="T1"/>
                  </a:cxn>
                  <a:cxn ang="0">
                    <a:pos x="T2" y="T3"/>
                  </a:cxn>
                  <a:cxn ang="0">
                    <a:pos x="T4" y="T5"/>
                  </a:cxn>
                  <a:cxn ang="0">
                    <a:pos x="T6" y="T7"/>
                  </a:cxn>
                  <a:cxn ang="0">
                    <a:pos x="T8" y="T9"/>
                  </a:cxn>
                  <a:cxn ang="0">
                    <a:pos x="T10" y="T11"/>
                  </a:cxn>
                  <a:cxn ang="0">
                    <a:pos x="T12" y="T13"/>
                  </a:cxn>
                  <a:cxn ang="0">
                    <a:pos x="T14" y="T15"/>
                  </a:cxn>
                  <a:cxn ang="0">
                    <a:pos x="T16" y="T17"/>
                  </a:cxn>
                  <a:cxn ang="0">
                    <a:pos x="T18" y="T19"/>
                  </a:cxn>
                  <a:cxn ang="0">
                    <a:pos x="T20" y="T21"/>
                  </a:cxn>
                  <a:cxn ang="0">
                    <a:pos x="T22" y="T23"/>
                  </a:cxn>
                  <a:cxn ang="0">
                    <a:pos x="T24" y="T25"/>
                  </a:cxn>
                  <a:cxn ang="0">
                    <a:pos x="T26" y="T27"/>
                  </a:cxn>
                  <a:cxn ang="0">
                    <a:pos x="T28" y="T29"/>
                  </a:cxn>
                  <a:cxn ang="0">
                    <a:pos x="T30" y="T31"/>
                  </a:cxn>
                  <a:cxn ang="0">
                    <a:pos x="T32" y="T33"/>
                  </a:cxn>
                  <a:cxn ang="0">
                    <a:pos x="T34" y="T35"/>
                  </a:cxn>
                  <a:cxn ang="0">
                    <a:pos x="T36" y="T37"/>
                  </a:cxn>
                  <a:cxn ang="0">
                    <a:pos x="T38" y="T39"/>
                  </a:cxn>
                  <a:cxn ang="0">
                    <a:pos x="T40" y="T41"/>
                  </a:cxn>
                  <a:cxn ang="0">
                    <a:pos x="T42" y="T43"/>
                  </a:cxn>
                  <a:cxn ang="0">
                    <a:pos x="T44" y="T45"/>
                  </a:cxn>
                  <a:cxn ang="0">
                    <a:pos x="T46" y="T47"/>
                  </a:cxn>
                  <a:cxn ang="0">
                    <a:pos x="T48" y="T49"/>
                  </a:cxn>
                  <a:cxn ang="0">
                    <a:pos x="T50" y="T51"/>
                  </a:cxn>
                  <a:cxn ang="0">
                    <a:pos x="T52" y="T53"/>
                  </a:cxn>
                  <a:cxn ang="0">
                    <a:pos x="T54" y="T55"/>
                  </a:cxn>
                  <a:cxn ang="0">
                    <a:pos x="T56" y="T57"/>
                  </a:cxn>
                  <a:cxn ang="0">
                    <a:pos x="T58" y="T59"/>
                  </a:cxn>
                  <a:cxn ang="0">
                    <a:pos x="T60" y="T61"/>
                  </a:cxn>
                  <a:cxn ang="0">
                    <a:pos x="T62" y="T63"/>
                  </a:cxn>
                  <a:cxn ang="0">
                    <a:pos x="T64" y="T65"/>
                  </a:cxn>
                  <a:cxn ang="0">
                    <a:pos x="T66" y="T67"/>
                  </a:cxn>
                  <a:cxn ang="0">
                    <a:pos x="T68" y="T69"/>
                  </a:cxn>
                  <a:cxn ang="0">
                    <a:pos x="T70" y="T71"/>
                  </a:cxn>
                  <a:cxn ang="0">
                    <a:pos x="T72" y="T73"/>
                  </a:cxn>
                  <a:cxn ang="0">
                    <a:pos x="T74" y="T75"/>
                  </a:cxn>
                  <a:cxn ang="0">
                    <a:pos x="T76" y="T77"/>
                  </a:cxn>
                  <a:cxn ang="0">
                    <a:pos x="T78" y="T79"/>
                  </a:cxn>
                  <a:cxn ang="0">
                    <a:pos x="T80" y="T81"/>
                  </a:cxn>
                  <a:cxn ang="0">
                    <a:pos x="T82" y="T83"/>
                  </a:cxn>
                  <a:cxn ang="0">
                    <a:pos x="T84" y="T85"/>
                  </a:cxn>
                  <a:cxn ang="0">
                    <a:pos x="T86" y="T87"/>
                  </a:cxn>
                  <a:cxn ang="0">
                    <a:pos x="T88" y="T89"/>
                  </a:cxn>
                  <a:cxn ang="0">
                    <a:pos x="T90" y="T91"/>
                  </a:cxn>
                  <a:cxn ang="0">
                    <a:pos x="T92" y="T93"/>
                  </a:cxn>
                </a:cxnLst>
                <a:rect l="0" t="0" r="r" b="b"/>
                <a:pathLst>
                  <a:path w="72" h="87">
                    <a:moveTo>
                      <a:pt x="69" y="15"/>
                    </a:moveTo>
                    <a:cubicBezTo>
                      <a:pt x="68" y="15"/>
                      <a:pt x="68" y="15"/>
                      <a:pt x="67" y="15"/>
                    </a:cubicBezTo>
                    <a:cubicBezTo>
                      <a:pt x="67" y="11"/>
                      <a:pt x="67" y="11"/>
                      <a:pt x="67" y="11"/>
                    </a:cubicBezTo>
                    <a:cubicBezTo>
                      <a:pt x="67" y="10"/>
                      <a:pt x="67" y="10"/>
                      <a:pt x="67" y="9"/>
                    </a:cubicBezTo>
                    <a:cubicBezTo>
                      <a:pt x="67" y="9"/>
                      <a:pt x="67" y="9"/>
                      <a:pt x="67" y="9"/>
                    </a:cubicBezTo>
                    <a:cubicBezTo>
                      <a:pt x="67" y="9"/>
                      <a:pt x="67" y="8"/>
                      <a:pt x="67" y="8"/>
                    </a:cubicBezTo>
                    <a:cubicBezTo>
                      <a:pt x="67" y="8"/>
                      <a:pt x="67" y="8"/>
                      <a:pt x="67" y="7"/>
                    </a:cubicBezTo>
                    <a:cubicBezTo>
                      <a:pt x="67" y="7"/>
                      <a:pt x="66" y="7"/>
                      <a:pt x="66" y="7"/>
                    </a:cubicBezTo>
                    <a:cubicBezTo>
                      <a:pt x="66" y="7"/>
                      <a:pt x="66" y="6"/>
                      <a:pt x="66" y="6"/>
                    </a:cubicBezTo>
                    <a:cubicBezTo>
                      <a:pt x="66" y="6"/>
                      <a:pt x="66" y="6"/>
                      <a:pt x="66" y="6"/>
                    </a:cubicBezTo>
                    <a:cubicBezTo>
                      <a:pt x="66" y="5"/>
                      <a:pt x="66" y="5"/>
                      <a:pt x="65" y="4"/>
                    </a:cubicBezTo>
                    <a:cubicBezTo>
                      <a:pt x="65" y="4"/>
                      <a:pt x="65" y="4"/>
                      <a:pt x="65" y="4"/>
                    </a:cubicBezTo>
                    <a:cubicBezTo>
                      <a:pt x="65" y="4"/>
                      <a:pt x="65" y="3"/>
                      <a:pt x="65" y="3"/>
                    </a:cubicBezTo>
                    <a:cubicBezTo>
                      <a:pt x="65" y="3"/>
                      <a:pt x="65" y="3"/>
                      <a:pt x="65" y="3"/>
                    </a:cubicBezTo>
                    <a:cubicBezTo>
                      <a:pt x="65" y="3"/>
                      <a:pt x="64" y="2"/>
                      <a:pt x="64" y="2"/>
                    </a:cubicBezTo>
                    <a:cubicBezTo>
                      <a:pt x="64" y="2"/>
                      <a:pt x="64" y="2"/>
                      <a:pt x="64" y="2"/>
                    </a:cubicBezTo>
                    <a:cubicBezTo>
                      <a:pt x="62" y="2"/>
                      <a:pt x="61" y="3"/>
                      <a:pt x="59" y="3"/>
                    </a:cubicBezTo>
                    <a:cubicBezTo>
                      <a:pt x="54" y="3"/>
                      <a:pt x="51" y="2"/>
                      <a:pt x="48" y="0"/>
                    </a:cubicBezTo>
                    <a:cubicBezTo>
                      <a:pt x="44" y="2"/>
                      <a:pt x="37" y="3"/>
                      <a:pt x="30" y="3"/>
                    </a:cubicBezTo>
                    <a:cubicBezTo>
                      <a:pt x="22" y="3"/>
                      <a:pt x="15" y="2"/>
                      <a:pt x="10" y="0"/>
                    </a:cubicBezTo>
                    <a:cubicBezTo>
                      <a:pt x="9" y="1"/>
                      <a:pt x="8" y="2"/>
                      <a:pt x="7" y="3"/>
                    </a:cubicBezTo>
                    <a:cubicBezTo>
                      <a:pt x="7" y="3"/>
                      <a:pt x="7" y="3"/>
                      <a:pt x="7" y="3"/>
                    </a:cubicBezTo>
                    <a:cubicBezTo>
                      <a:pt x="7" y="4"/>
                      <a:pt x="7" y="4"/>
                      <a:pt x="7" y="5"/>
                    </a:cubicBezTo>
                    <a:cubicBezTo>
                      <a:pt x="7" y="5"/>
                      <a:pt x="7" y="5"/>
                      <a:pt x="7" y="5"/>
                    </a:cubicBezTo>
                    <a:cubicBezTo>
                      <a:pt x="7" y="5"/>
                      <a:pt x="6" y="6"/>
                      <a:pt x="6" y="6"/>
                    </a:cubicBezTo>
                    <a:cubicBezTo>
                      <a:pt x="6" y="6"/>
                      <a:pt x="6" y="6"/>
                      <a:pt x="6" y="6"/>
                    </a:cubicBezTo>
                    <a:cubicBezTo>
                      <a:pt x="6" y="7"/>
                      <a:pt x="6" y="7"/>
                      <a:pt x="6" y="7"/>
                    </a:cubicBezTo>
                    <a:cubicBezTo>
                      <a:pt x="6" y="7"/>
                      <a:pt x="6" y="8"/>
                      <a:pt x="6" y="8"/>
                    </a:cubicBezTo>
                    <a:cubicBezTo>
                      <a:pt x="6" y="8"/>
                      <a:pt x="6" y="8"/>
                      <a:pt x="6" y="9"/>
                    </a:cubicBezTo>
                    <a:cubicBezTo>
                      <a:pt x="6" y="9"/>
                      <a:pt x="6" y="9"/>
                      <a:pt x="6" y="9"/>
                    </a:cubicBezTo>
                    <a:cubicBezTo>
                      <a:pt x="6" y="10"/>
                      <a:pt x="6" y="10"/>
                      <a:pt x="6" y="11"/>
                    </a:cubicBezTo>
                    <a:cubicBezTo>
                      <a:pt x="6" y="15"/>
                      <a:pt x="6" y="15"/>
                      <a:pt x="6" y="15"/>
                    </a:cubicBezTo>
                    <a:cubicBezTo>
                      <a:pt x="5" y="15"/>
                      <a:pt x="5" y="15"/>
                      <a:pt x="5" y="15"/>
                    </a:cubicBezTo>
                    <a:cubicBezTo>
                      <a:pt x="2" y="16"/>
                      <a:pt x="0" y="18"/>
                      <a:pt x="0" y="20"/>
                    </a:cubicBezTo>
                    <a:cubicBezTo>
                      <a:pt x="0" y="32"/>
                      <a:pt x="0" y="32"/>
                      <a:pt x="0" y="32"/>
                    </a:cubicBezTo>
                    <a:cubicBezTo>
                      <a:pt x="0" y="34"/>
                      <a:pt x="3" y="37"/>
                      <a:pt x="6" y="37"/>
                    </a:cubicBezTo>
                    <a:cubicBezTo>
                      <a:pt x="10" y="49"/>
                      <a:pt x="10" y="49"/>
                      <a:pt x="10" y="49"/>
                    </a:cubicBezTo>
                    <a:cubicBezTo>
                      <a:pt x="13" y="57"/>
                      <a:pt x="16" y="62"/>
                      <a:pt x="22" y="64"/>
                    </a:cubicBezTo>
                    <a:cubicBezTo>
                      <a:pt x="24" y="78"/>
                      <a:pt x="24" y="78"/>
                      <a:pt x="24" y="78"/>
                    </a:cubicBezTo>
                    <a:cubicBezTo>
                      <a:pt x="37" y="87"/>
                      <a:pt x="37" y="87"/>
                      <a:pt x="37" y="87"/>
                    </a:cubicBezTo>
                    <a:cubicBezTo>
                      <a:pt x="50" y="78"/>
                      <a:pt x="50" y="78"/>
                      <a:pt x="50" y="78"/>
                    </a:cubicBezTo>
                    <a:cubicBezTo>
                      <a:pt x="52" y="63"/>
                      <a:pt x="52" y="63"/>
                      <a:pt x="52" y="63"/>
                    </a:cubicBezTo>
                    <a:cubicBezTo>
                      <a:pt x="57" y="62"/>
                      <a:pt x="59" y="57"/>
                      <a:pt x="62" y="49"/>
                    </a:cubicBezTo>
                    <a:cubicBezTo>
                      <a:pt x="67" y="37"/>
                      <a:pt x="67" y="37"/>
                      <a:pt x="67" y="37"/>
                    </a:cubicBezTo>
                    <a:cubicBezTo>
                      <a:pt x="70" y="37"/>
                      <a:pt x="72" y="34"/>
                      <a:pt x="72" y="32"/>
                    </a:cubicBezTo>
                    <a:cubicBezTo>
                      <a:pt x="72" y="20"/>
                      <a:pt x="72" y="20"/>
                      <a:pt x="72" y="20"/>
                    </a:cubicBezTo>
                    <a:cubicBezTo>
                      <a:pt x="72" y="18"/>
                      <a:pt x="71" y="16"/>
                      <a:pt x="69" y="15"/>
                    </a:cubicBezTo>
                    <a:close/>
                  </a:path>
                </a:pathLst>
              </a:custGeom>
              <a:solidFill>
                <a:srgbClr val="FFB900"/>
              </a:solidFill>
              <a:ln>
                <a:noFill/>
              </a:ln>
              <a:extLst>
                <a:ext uri="{91240B29-F687-4F45-9708-019B960494DF}">
                  <a14:hiddenLine xmlns:a14="http://schemas.microsoft.com/office/drawing/2010/main" w="9525">
                    <a:solidFill>
                      <a:srgbClr val="000000"/>
                    </a:solidFill>
                    <a:round/>
                    <a:headEnd/>
                    <a:tailEnd/>
                  </a14:hiddenLine>
                </a:ext>
              </a:extLst>
            </p:spPr>
            <p:txBody>
              <a:bodyPr lIns="93247" tIns="46623" rIns="93247" bIns="46623"/>
              <a:lstStyle/>
              <a:p>
                <a:pPr defTabSz="914224" eaLnBrk="1" fontAlgn="auto" hangingPunct="1">
                  <a:spcBef>
                    <a:spcPts val="0"/>
                  </a:spcBef>
                  <a:spcAft>
                    <a:spcPts val="0"/>
                  </a:spcAft>
                  <a:defRPr/>
                </a:pPr>
                <a:endParaRPr lang="sl-SI" sz="1836" kern="0" dirty="0">
                  <a:solidFill>
                    <a:sysClr val="windowText" lastClr="000000"/>
                  </a:solidFill>
                  <a:latin typeface="+mn-lt"/>
                </a:endParaRPr>
              </a:p>
            </p:txBody>
          </p:sp>
          <p:sp>
            <p:nvSpPr>
              <p:cNvPr id="55" name="Freeform 33">
                <a:extLst>
                  <a:ext uri="{FF2B5EF4-FFF2-40B4-BE49-F238E27FC236}">
                    <a16:creationId xmlns:a16="http://schemas.microsoft.com/office/drawing/2014/main" id="{A0C050B6-B8DB-4A4E-9BE5-19B0B6009F5D}"/>
                  </a:ext>
                </a:extLst>
              </p:cNvPr>
              <p:cNvSpPr>
                <a:spLocks/>
              </p:cNvSpPr>
              <p:nvPr/>
            </p:nvSpPr>
            <p:spPr bwMode="auto">
              <a:xfrm>
                <a:off x="10867552" y="3226059"/>
                <a:ext cx="140716" cy="152454"/>
              </a:xfrm>
              <a:custGeom>
                <a:avLst/>
                <a:gdLst>
                  <a:gd name="T0" fmla="*/ 84 w 88"/>
                  <a:gd name="T1" fmla="*/ 95 h 95"/>
                  <a:gd name="T2" fmla="*/ 4 w 88"/>
                  <a:gd name="T3" fmla="*/ 95 h 95"/>
                  <a:gd name="T4" fmla="*/ 0 w 88"/>
                  <a:gd name="T5" fmla="*/ 0 h 95"/>
                  <a:gd name="T6" fmla="*/ 88 w 88"/>
                  <a:gd name="T7" fmla="*/ 0 h 95"/>
                  <a:gd name="T8" fmla="*/ 84 w 88"/>
                  <a:gd name="T9" fmla="*/ 95 h 95"/>
                </a:gdLst>
                <a:ahLst/>
                <a:cxnLst>
                  <a:cxn ang="0">
                    <a:pos x="T0" y="T1"/>
                  </a:cxn>
                  <a:cxn ang="0">
                    <a:pos x="T2" y="T3"/>
                  </a:cxn>
                  <a:cxn ang="0">
                    <a:pos x="T4" y="T5"/>
                  </a:cxn>
                  <a:cxn ang="0">
                    <a:pos x="T6" y="T7"/>
                  </a:cxn>
                  <a:cxn ang="0">
                    <a:pos x="T8" y="T9"/>
                  </a:cxn>
                </a:cxnLst>
                <a:rect l="0" t="0" r="r" b="b"/>
                <a:pathLst>
                  <a:path w="88" h="95">
                    <a:moveTo>
                      <a:pt x="84" y="95"/>
                    </a:moveTo>
                    <a:lnTo>
                      <a:pt x="4" y="95"/>
                    </a:lnTo>
                    <a:lnTo>
                      <a:pt x="0" y="0"/>
                    </a:lnTo>
                    <a:lnTo>
                      <a:pt x="88" y="0"/>
                    </a:lnTo>
                    <a:lnTo>
                      <a:pt x="84" y="95"/>
                    </a:lnTo>
                    <a:close/>
                  </a:path>
                </a:pathLst>
              </a:custGeom>
              <a:solidFill>
                <a:srgbClr val="505050"/>
              </a:solidFill>
              <a:ln>
                <a:noFill/>
              </a:ln>
              <a:extLst>
                <a:ext uri="{91240B29-F687-4F45-9708-019B960494DF}">
                  <a14:hiddenLine xmlns:a14="http://schemas.microsoft.com/office/drawing/2010/main" w="9525">
                    <a:solidFill>
                      <a:srgbClr val="000000"/>
                    </a:solidFill>
                    <a:round/>
                    <a:headEnd/>
                    <a:tailEnd/>
                  </a14:hiddenLine>
                </a:ext>
              </a:extLst>
            </p:spPr>
            <p:txBody>
              <a:bodyPr lIns="93247" tIns="46623" rIns="93247" bIns="46623"/>
              <a:lstStyle/>
              <a:p>
                <a:pPr defTabSz="914224" eaLnBrk="1" fontAlgn="auto" hangingPunct="1">
                  <a:spcBef>
                    <a:spcPts val="0"/>
                  </a:spcBef>
                  <a:spcAft>
                    <a:spcPts val="0"/>
                  </a:spcAft>
                  <a:defRPr/>
                </a:pPr>
                <a:endParaRPr lang="sl-SI" sz="1836" kern="0" dirty="0">
                  <a:solidFill>
                    <a:sysClr val="windowText" lastClr="000000"/>
                  </a:solidFill>
                  <a:latin typeface="+mn-lt"/>
                </a:endParaRPr>
              </a:p>
            </p:txBody>
          </p:sp>
          <p:sp>
            <p:nvSpPr>
              <p:cNvPr id="56" name="Rectangle 34">
                <a:extLst>
                  <a:ext uri="{FF2B5EF4-FFF2-40B4-BE49-F238E27FC236}">
                    <a16:creationId xmlns:a16="http://schemas.microsoft.com/office/drawing/2014/main" id="{7430AC96-CB2F-4032-8EF2-C02DBCC58743}"/>
                  </a:ext>
                </a:extLst>
              </p:cNvPr>
              <p:cNvSpPr>
                <a:spLocks noChangeArrowheads="1"/>
              </p:cNvSpPr>
              <p:nvPr/>
            </p:nvSpPr>
            <p:spPr bwMode="auto">
              <a:xfrm>
                <a:off x="10537931" y="2928869"/>
                <a:ext cx="50118" cy="148594"/>
              </a:xfrm>
              <a:prstGeom prst="rect">
                <a:avLst/>
              </a:prstGeom>
              <a:solidFill>
                <a:srgbClr val="FFFFFF"/>
              </a:solidFill>
              <a:ln>
                <a:noFill/>
              </a:ln>
              <a:extLst>
                <a:ext uri="{91240B29-F687-4F45-9708-019B960494DF}">
                  <a14:hiddenLine xmlns:a14="http://schemas.microsoft.com/office/drawing/2010/main" w="9525">
                    <a:solidFill>
                      <a:srgbClr val="000000"/>
                    </a:solidFill>
                    <a:miter lim="800000"/>
                    <a:headEnd/>
                    <a:tailEnd/>
                  </a14:hiddenLine>
                </a:ext>
              </a:extLst>
            </p:spPr>
            <p:txBody>
              <a:bodyPr lIns="93247" tIns="46623" rIns="93247" bIns="46623"/>
              <a:lstStyle/>
              <a:p>
                <a:pPr defTabSz="914224" eaLnBrk="1" fontAlgn="auto" hangingPunct="1">
                  <a:spcBef>
                    <a:spcPts val="0"/>
                  </a:spcBef>
                  <a:spcAft>
                    <a:spcPts val="0"/>
                  </a:spcAft>
                  <a:defRPr/>
                </a:pPr>
                <a:endParaRPr lang="sl-SI" sz="1836" kern="0" dirty="0">
                  <a:solidFill>
                    <a:sysClr val="windowText" lastClr="000000"/>
                  </a:solidFill>
                  <a:latin typeface="+mn-lt"/>
                </a:endParaRPr>
              </a:p>
            </p:txBody>
          </p:sp>
          <p:sp>
            <p:nvSpPr>
              <p:cNvPr id="57" name="Freeform 35">
                <a:extLst>
                  <a:ext uri="{FF2B5EF4-FFF2-40B4-BE49-F238E27FC236}">
                    <a16:creationId xmlns:a16="http://schemas.microsoft.com/office/drawing/2014/main" id="{2A3CA73D-E5C9-43E4-BD9A-2D82A92B2561}"/>
                  </a:ext>
                </a:extLst>
              </p:cNvPr>
              <p:cNvSpPr>
                <a:spLocks/>
              </p:cNvSpPr>
              <p:nvPr/>
            </p:nvSpPr>
            <p:spPr bwMode="auto">
              <a:xfrm>
                <a:off x="10497451" y="3532897"/>
                <a:ext cx="61684" cy="32807"/>
              </a:xfrm>
              <a:custGeom>
                <a:avLst/>
                <a:gdLst>
                  <a:gd name="T0" fmla="*/ 25 w 50"/>
                  <a:gd name="T1" fmla="*/ 0 h 25"/>
                  <a:gd name="T2" fmla="*/ 0 w 50"/>
                  <a:gd name="T3" fmla="*/ 25 h 25"/>
                  <a:gd name="T4" fmla="*/ 50 w 50"/>
                  <a:gd name="T5" fmla="*/ 25 h 25"/>
                  <a:gd name="T6" fmla="*/ 25 w 50"/>
                  <a:gd name="T7" fmla="*/ 0 h 25"/>
                </a:gdLst>
                <a:ahLst/>
                <a:cxnLst>
                  <a:cxn ang="0">
                    <a:pos x="T0" y="T1"/>
                  </a:cxn>
                  <a:cxn ang="0">
                    <a:pos x="T2" y="T3"/>
                  </a:cxn>
                  <a:cxn ang="0">
                    <a:pos x="T4" y="T5"/>
                  </a:cxn>
                  <a:cxn ang="0">
                    <a:pos x="T6" y="T7"/>
                  </a:cxn>
                </a:cxnLst>
                <a:rect l="0" t="0" r="r" b="b"/>
                <a:pathLst>
                  <a:path w="50" h="25">
                    <a:moveTo>
                      <a:pt x="25" y="0"/>
                    </a:moveTo>
                    <a:cubicBezTo>
                      <a:pt x="11" y="0"/>
                      <a:pt x="0" y="11"/>
                      <a:pt x="0" y="25"/>
                    </a:cubicBezTo>
                    <a:cubicBezTo>
                      <a:pt x="50" y="25"/>
                      <a:pt x="50" y="25"/>
                      <a:pt x="50" y="25"/>
                    </a:cubicBezTo>
                    <a:cubicBezTo>
                      <a:pt x="50" y="11"/>
                      <a:pt x="39" y="0"/>
                      <a:pt x="25" y="0"/>
                    </a:cubicBezTo>
                    <a:close/>
                  </a:path>
                </a:pathLst>
              </a:custGeom>
              <a:solidFill>
                <a:srgbClr val="000000"/>
              </a:solidFill>
              <a:ln>
                <a:noFill/>
              </a:ln>
              <a:extLst>
                <a:ext uri="{91240B29-F687-4F45-9708-019B960494DF}">
                  <a14:hiddenLine xmlns:a14="http://schemas.microsoft.com/office/drawing/2010/main" w="9525">
                    <a:solidFill>
                      <a:srgbClr val="000000"/>
                    </a:solidFill>
                    <a:round/>
                    <a:headEnd/>
                    <a:tailEnd/>
                  </a14:hiddenLine>
                </a:ext>
              </a:extLst>
            </p:spPr>
            <p:txBody>
              <a:bodyPr lIns="93247" tIns="46623" rIns="93247" bIns="46623"/>
              <a:lstStyle/>
              <a:p>
                <a:pPr defTabSz="914224" eaLnBrk="1" fontAlgn="auto" hangingPunct="1">
                  <a:spcBef>
                    <a:spcPts val="0"/>
                  </a:spcBef>
                  <a:spcAft>
                    <a:spcPts val="0"/>
                  </a:spcAft>
                  <a:defRPr/>
                </a:pPr>
                <a:endParaRPr lang="sl-SI" sz="1836" kern="0" dirty="0">
                  <a:solidFill>
                    <a:sysClr val="windowText" lastClr="000000"/>
                  </a:solidFill>
                  <a:latin typeface="+mn-lt"/>
                </a:endParaRPr>
              </a:p>
            </p:txBody>
          </p:sp>
          <p:sp>
            <p:nvSpPr>
              <p:cNvPr id="58" name="Freeform 36">
                <a:extLst>
                  <a:ext uri="{FF2B5EF4-FFF2-40B4-BE49-F238E27FC236}">
                    <a16:creationId xmlns:a16="http://schemas.microsoft.com/office/drawing/2014/main" id="{306EB72F-28A8-4B15-9AB9-404DB31A4C54}"/>
                  </a:ext>
                </a:extLst>
              </p:cNvPr>
              <p:cNvSpPr>
                <a:spLocks/>
              </p:cNvSpPr>
              <p:nvPr/>
            </p:nvSpPr>
            <p:spPr bwMode="auto">
              <a:xfrm>
                <a:off x="10566845" y="3532897"/>
                <a:ext cx="63612" cy="32807"/>
              </a:xfrm>
              <a:custGeom>
                <a:avLst/>
                <a:gdLst>
                  <a:gd name="T0" fmla="*/ 25 w 50"/>
                  <a:gd name="T1" fmla="*/ 0 h 25"/>
                  <a:gd name="T2" fmla="*/ 0 w 50"/>
                  <a:gd name="T3" fmla="*/ 25 h 25"/>
                  <a:gd name="T4" fmla="*/ 50 w 50"/>
                  <a:gd name="T5" fmla="*/ 25 h 25"/>
                  <a:gd name="T6" fmla="*/ 25 w 50"/>
                  <a:gd name="T7" fmla="*/ 0 h 25"/>
                </a:gdLst>
                <a:ahLst/>
                <a:cxnLst>
                  <a:cxn ang="0">
                    <a:pos x="T0" y="T1"/>
                  </a:cxn>
                  <a:cxn ang="0">
                    <a:pos x="T2" y="T3"/>
                  </a:cxn>
                  <a:cxn ang="0">
                    <a:pos x="T4" y="T5"/>
                  </a:cxn>
                  <a:cxn ang="0">
                    <a:pos x="T6" y="T7"/>
                  </a:cxn>
                </a:cxnLst>
                <a:rect l="0" t="0" r="r" b="b"/>
                <a:pathLst>
                  <a:path w="50" h="25">
                    <a:moveTo>
                      <a:pt x="25" y="0"/>
                    </a:moveTo>
                    <a:cubicBezTo>
                      <a:pt x="11" y="0"/>
                      <a:pt x="0" y="11"/>
                      <a:pt x="0" y="25"/>
                    </a:cubicBezTo>
                    <a:cubicBezTo>
                      <a:pt x="50" y="25"/>
                      <a:pt x="50" y="25"/>
                      <a:pt x="50" y="25"/>
                    </a:cubicBezTo>
                    <a:cubicBezTo>
                      <a:pt x="50" y="11"/>
                      <a:pt x="39" y="0"/>
                      <a:pt x="25" y="0"/>
                    </a:cubicBezTo>
                    <a:close/>
                  </a:path>
                </a:pathLst>
              </a:custGeom>
              <a:solidFill>
                <a:srgbClr val="000000"/>
              </a:solidFill>
              <a:ln>
                <a:noFill/>
              </a:ln>
              <a:extLst>
                <a:ext uri="{91240B29-F687-4F45-9708-019B960494DF}">
                  <a14:hiddenLine xmlns:a14="http://schemas.microsoft.com/office/drawing/2010/main" w="9525">
                    <a:solidFill>
                      <a:srgbClr val="000000"/>
                    </a:solidFill>
                    <a:round/>
                    <a:headEnd/>
                    <a:tailEnd/>
                  </a14:hiddenLine>
                </a:ext>
              </a:extLst>
            </p:spPr>
            <p:txBody>
              <a:bodyPr lIns="93247" tIns="46623" rIns="93247" bIns="46623"/>
              <a:lstStyle/>
              <a:p>
                <a:pPr defTabSz="914224" eaLnBrk="1" fontAlgn="auto" hangingPunct="1">
                  <a:spcBef>
                    <a:spcPts val="0"/>
                  </a:spcBef>
                  <a:spcAft>
                    <a:spcPts val="0"/>
                  </a:spcAft>
                  <a:defRPr/>
                </a:pPr>
                <a:endParaRPr lang="sl-SI" sz="1836" kern="0" dirty="0">
                  <a:solidFill>
                    <a:sysClr val="windowText" lastClr="000000"/>
                  </a:solidFill>
                  <a:latin typeface="+mn-lt"/>
                </a:endParaRPr>
              </a:p>
            </p:txBody>
          </p:sp>
          <p:sp>
            <p:nvSpPr>
              <p:cNvPr id="59" name="Freeform 37">
                <a:extLst>
                  <a:ext uri="{FF2B5EF4-FFF2-40B4-BE49-F238E27FC236}">
                    <a16:creationId xmlns:a16="http://schemas.microsoft.com/office/drawing/2014/main" id="{EC0F665F-900D-4712-B175-DCA2EA12FC9B}"/>
                  </a:ext>
                </a:extLst>
              </p:cNvPr>
              <p:cNvSpPr>
                <a:spLocks/>
              </p:cNvSpPr>
              <p:nvPr/>
            </p:nvSpPr>
            <p:spPr bwMode="auto">
              <a:xfrm>
                <a:off x="10518655" y="2799571"/>
                <a:ext cx="98308" cy="117719"/>
              </a:xfrm>
              <a:custGeom>
                <a:avLst/>
                <a:gdLst>
                  <a:gd name="T0" fmla="*/ 69 w 77"/>
                  <a:gd name="T1" fmla="*/ 53 h 93"/>
                  <a:gd name="T2" fmla="*/ 27 w 77"/>
                  <a:gd name="T3" fmla="*/ 87 h 93"/>
                  <a:gd name="T4" fmla="*/ 7 w 77"/>
                  <a:gd name="T5" fmla="*/ 36 h 93"/>
                  <a:gd name="T6" fmla="*/ 54 w 77"/>
                  <a:gd name="T7" fmla="*/ 6 h 93"/>
                  <a:gd name="T8" fmla="*/ 69 w 77"/>
                  <a:gd name="T9" fmla="*/ 53 h 93"/>
                </a:gdLst>
                <a:ahLst/>
                <a:cxnLst>
                  <a:cxn ang="0">
                    <a:pos x="T0" y="T1"/>
                  </a:cxn>
                  <a:cxn ang="0">
                    <a:pos x="T2" y="T3"/>
                  </a:cxn>
                  <a:cxn ang="0">
                    <a:pos x="T4" y="T5"/>
                  </a:cxn>
                  <a:cxn ang="0">
                    <a:pos x="T6" y="T7"/>
                  </a:cxn>
                  <a:cxn ang="0">
                    <a:pos x="T8" y="T9"/>
                  </a:cxn>
                </a:cxnLst>
                <a:rect l="0" t="0" r="r" b="b"/>
                <a:pathLst>
                  <a:path w="77" h="93">
                    <a:moveTo>
                      <a:pt x="69" y="53"/>
                    </a:moveTo>
                    <a:cubicBezTo>
                      <a:pt x="62" y="75"/>
                      <a:pt x="45" y="93"/>
                      <a:pt x="27" y="87"/>
                    </a:cubicBezTo>
                    <a:cubicBezTo>
                      <a:pt x="9" y="81"/>
                      <a:pt x="0" y="58"/>
                      <a:pt x="7" y="36"/>
                    </a:cubicBezTo>
                    <a:cubicBezTo>
                      <a:pt x="15" y="14"/>
                      <a:pt x="35" y="0"/>
                      <a:pt x="54" y="6"/>
                    </a:cubicBezTo>
                    <a:cubicBezTo>
                      <a:pt x="72" y="12"/>
                      <a:pt x="77" y="31"/>
                      <a:pt x="69" y="53"/>
                    </a:cubicBezTo>
                    <a:close/>
                  </a:path>
                </a:pathLst>
              </a:custGeom>
              <a:solidFill>
                <a:srgbClr val="000000"/>
              </a:solidFill>
              <a:ln>
                <a:noFill/>
              </a:ln>
              <a:extLst>
                <a:ext uri="{91240B29-F687-4F45-9708-019B960494DF}">
                  <a14:hiddenLine xmlns:a14="http://schemas.microsoft.com/office/drawing/2010/main" w="9525">
                    <a:solidFill>
                      <a:srgbClr val="000000"/>
                    </a:solidFill>
                    <a:round/>
                    <a:headEnd/>
                    <a:tailEnd/>
                  </a14:hiddenLine>
                </a:ext>
              </a:extLst>
            </p:spPr>
            <p:txBody>
              <a:bodyPr lIns="93247" tIns="46623" rIns="93247" bIns="46623"/>
              <a:lstStyle/>
              <a:p>
                <a:pPr defTabSz="914224" eaLnBrk="1" fontAlgn="auto" hangingPunct="1">
                  <a:spcBef>
                    <a:spcPts val="0"/>
                  </a:spcBef>
                  <a:spcAft>
                    <a:spcPts val="0"/>
                  </a:spcAft>
                  <a:defRPr/>
                </a:pPr>
                <a:endParaRPr lang="sl-SI" sz="1836" kern="0" dirty="0">
                  <a:solidFill>
                    <a:sysClr val="windowText" lastClr="000000"/>
                  </a:solidFill>
                  <a:latin typeface="+mn-lt"/>
                </a:endParaRPr>
              </a:p>
            </p:txBody>
          </p:sp>
          <p:sp>
            <p:nvSpPr>
              <p:cNvPr id="60" name="Freeform 38">
                <a:extLst>
                  <a:ext uri="{FF2B5EF4-FFF2-40B4-BE49-F238E27FC236}">
                    <a16:creationId xmlns:a16="http://schemas.microsoft.com/office/drawing/2014/main" id="{7FA9EE1E-413F-4736-89A8-8DB5A67070F6}"/>
                  </a:ext>
                </a:extLst>
              </p:cNvPr>
              <p:cNvSpPr>
                <a:spLocks/>
              </p:cNvSpPr>
              <p:nvPr/>
            </p:nvSpPr>
            <p:spPr bwMode="auto">
              <a:xfrm>
                <a:off x="10505161" y="2786063"/>
                <a:ext cx="98309" cy="111929"/>
              </a:xfrm>
              <a:custGeom>
                <a:avLst/>
                <a:gdLst>
                  <a:gd name="T0" fmla="*/ 65 w 76"/>
                  <a:gd name="T1" fmla="*/ 28 h 87"/>
                  <a:gd name="T2" fmla="*/ 58 w 76"/>
                  <a:gd name="T3" fmla="*/ 78 h 87"/>
                  <a:gd name="T4" fmla="*/ 11 w 76"/>
                  <a:gd name="T5" fmla="*/ 60 h 87"/>
                  <a:gd name="T6" fmla="*/ 17 w 76"/>
                  <a:gd name="T7" fmla="*/ 9 h 87"/>
                  <a:gd name="T8" fmla="*/ 65 w 76"/>
                  <a:gd name="T9" fmla="*/ 28 h 87"/>
                </a:gdLst>
                <a:ahLst/>
                <a:cxnLst>
                  <a:cxn ang="0">
                    <a:pos x="T0" y="T1"/>
                  </a:cxn>
                  <a:cxn ang="0">
                    <a:pos x="T2" y="T3"/>
                  </a:cxn>
                  <a:cxn ang="0">
                    <a:pos x="T4" y="T5"/>
                  </a:cxn>
                  <a:cxn ang="0">
                    <a:pos x="T6" y="T7"/>
                  </a:cxn>
                  <a:cxn ang="0">
                    <a:pos x="T8" y="T9"/>
                  </a:cxn>
                </a:cxnLst>
                <a:rect l="0" t="0" r="r" b="b"/>
                <a:pathLst>
                  <a:path w="76" h="87">
                    <a:moveTo>
                      <a:pt x="65" y="28"/>
                    </a:moveTo>
                    <a:cubicBezTo>
                      <a:pt x="76" y="47"/>
                      <a:pt x="73" y="69"/>
                      <a:pt x="58" y="78"/>
                    </a:cubicBezTo>
                    <a:cubicBezTo>
                      <a:pt x="43" y="87"/>
                      <a:pt x="22" y="79"/>
                      <a:pt x="11" y="60"/>
                    </a:cubicBezTo>
                    <a:cubicBezTo>
                      <a:pt x="0" y="40"/>
                      <a:pt x="3" y="18"/>
                      <a:pt x="17" y="9"/>
                    </a:cubicBezTo>
                    <a:cubicBezTo>
                      <a:pt x="32" y="0"/>
                      <a:pt x="53" y="9"/>
                      <a:pt x="65" y="28"/>
                    </a:cubicBezTo>
                    <a:close/>
                  </a:path>
                </a:pathLst>
              </a:custGeom>
              <a:solidFill>
                <a:srgbClr val="000000"/>
              </a:solidFill>
              <a:ln>
                <a:noFill/>
              </a:ln>
              <a:extLst>
                <a:ext uri="{91240B29-F687-4F45-9708-019B960494DF}">
                  <a14:hiddenLine xmlns:a14="http://schemas.microsoft.com/office/drawing/2010/main" w="9525">
                    <a:solidFill>
                      <a:srgbClr val="000000"/>
                    </a:solidFill>
                    <a:round/>
                    <a:headEnd/>
                    <a:tailEnd/>
                  </a14:hiddenLine>
                </a:ext>
              </a:extLst>
            </p:spPr>
            <p:txBody>
              <a:bodyPr lIns="93247" tIns="46623" rIns="93247" bIns="46623"/>
              <a:lstStyle/>
              <a:p>
                <a:pPr defTabSz="914224" eaLnBrk="1" fontAlgn="auto" hangingPunct="1">
                  <a:spcBef>
                    <a:spcPts val="0"/>
                  </a:spcBef>
                  <a:spcAft>
                    <a:spcPts val="0"/>
                  </a:spcAft>
                  <a:defRPr/>
                </a:pPr>
                <a:endParaRPr lang="sl-SI" sz="1836" kern="0" dirty="0">
                  <a:solidFill>
                    <a:sysClr val="windowText" lastClr="000000"/>
                  </a:solidFill>
                  <a:latin typeface="+mn-lt"/>
                </a:endParaRPr>
              </a:p>
            </p:txBody>
          </p:sp>
          <p:sp>
            <p:nvSpPr>
              <p:cNvPr id="61" name="Freeform 39">
                <a:extLst>
                  <a:ext uri="{FF2B5EF4-FFF2-40B4-BE49-F238E27FC236}">
                    <a16:creationId xmlns:a16="http://schemas.microsoft.com/office/drawing/2014/main" id="{1B65DEA3-36F1-4DA2-A8D4-C092FB11A42F}"/>
                  </a:ext>
                </a:extLst>
              </p:cNvPr>
              <p:cNvSpPr>
                <a:spLocks/>
              </p:cNvSpPr>
              <p:nvPr/>
            </p:nvSpPr>
            <p:spPr bwMode="auto">
              <a:xfrm>
                <a:off x="10537931" y="2888342"/>
                <a:ext cx="50118" cy="54035"/>
              </a:xfrm>
              <a:custGeom>
                <a:avLst/>
                <a:gdLst>
                  <a:gd name="T0" fmla="*/ 32 w 32"/>
                  <a:gd name="T1" fmla="*/ 26 h 34"/>
                  <a:gd name="T2" fmla="*/ 16 w 32"/>
                  <a:gd name="T3" fmla="*/ 34 h 34"/>
                  <a:gd name="T4" fmla="*/ 0 w 32"/>
                  <a:gd name="T5" fmla="*/ 26 h 34"/>
                  <a:gd name="T6" fmla="*/ 0 w 32"/>
                  <a:gd name="T7" fmla="*/ 0 h 34"/>
                  <a:gd name="T8" fmla="*/ 32 w 32"/>
                  <a:gd name="T9" fmla="*/ 0 h 34"/>
                  <a:gd name="T10" fmla="*/ 32 w 32"/>
                  <a:gd name="T11" fmla="*/ 26 h 34"/>
                </a:gdLst>
                <a:ahLst/>
                <a:cxnLst>
                  <a:cxn ang="0">
                    <a:pos x="T0" y="T1"/>
                  </a:cxn>
                  <a:cxn ang="0">
                    <a:pos x="T2" y="T3"/>
                  </a:cxn>
                  <a:cxn ang="0">
                    <a:pos x="T4" y="T5"/>
                  </a:cxn>
                  <a:cxn ang="0">
                    <a:pos x="T6" y="T7"/>
                  </a:cxn>
                  <a:cxn ang="0">
                    <a:pos x="T8" y="T9"/>
                  </a:cxn>
                  <a:cxn ang="0">
                    <a:pos x="T10" y="T11"/>
                  </a:cxn>
                </a:cxnLst>
                <a:rect l="0" t="0" r="r" b="b"/>
                <a:pathLst>
                  <a:path w="32" h="34">
                    <a:moveTo>
                      <a:pt x="32" y="26"/>
                    </a:moveTo>
                    <a:lnTo>
                      <a:pt x="16" y="34"/>
                    </a:lnTo>
                    <a:lnTo>
                      <a:pt x="0" y="26"/>
                    </a:lnTo>
                    <a:lnTo>
                      <a:pt x="0" y="0"/>
                    </a:lnTo>
                    <a:lnTo>
                      <a:pt x="32" y="0"/>
                    </a:lnTo>
                    <a:lnTo>
                      <a:pt x="32" y="26"/>
                    </a:lnTo>
                    <a:close/>
                  </a:path>
                </a:pathLst>
              </a:custGeom>
              <a:solidFill>
                <a:srgbClr val="FFB900"/>
              </a:solidFill>
              <a:ln>
                <a:noFill/>
              </a:ln>
              <a:extLst>
                <a:ext uri="{91240B29-F687-4F45-9708-019B960494DF}">
                  <a14:hiddenLine xmlns:a14="http://schemas.microsoft.com/office/drawing/2010/main" w="9525">
                    <a:solidFill>
                      <a:srgbClr val="000000"/>
                    </a:solidFill>
                    <a:round/>
                    <a:headEnd/>
                    <a:tailEnd/>
                  </a14:hiddenLine>
                </a:ext>
              </a:extLst>
            </p:spPr>
            <p:txBody>
              <a:bodyPr lIns="93247" tIns="46623" rIns="93247" bIns="46623"/>
              <a:lstStyle/>
              <a:p>
                <a:pPr defTabSz="914224" eaLnBrk="1" fontAlgn="auto" hangingPunct="1">
                  <a:spcBef>
                    <a:spcPts val="0"/>
                  </a:spcBef>
                  <a:spcAft>
                    <a:spcPts val="0"/>
                  </a:spcAft>
                  <a:defRPr/>
                </a:pPr>
                <a:endParaRPr lang="sl-SI" sz="1836" kern="0" dirty="0">
                  <a:solidFill>
                    <a:sysClr val="windowText" lastClr="000000"/>
                  </a:solidFill>
                  <a:latin typeface="+mn-lt"/>
                </a:endParaRPr>
              </a:p>
            </p:txBody>
          </p:sp>
          <p:sp>
            <p:nvSpPr>
              <p:cNvPr id="62" name="Freeform 40">
                <a:extLst>
                  <a:ext uri="{FF2B5EF4-FFF2-40B4-BE49-F238E27FC236}">
                    <a16:creationId xmlns:a16="http://schemas.microsoft.com/office/drawing/2014/main" id="{C7D43352-6605-48AE-BC9C-D0D7EAE7E0C9}"/>
                  </a:ext>
                </a:extLst>
              </p:cNvPr>
              <p:cNvSpPr>
                <a:spLocks/>
              </p:cNvSpPr>
              <p:nvPr/>
            </p:nvSpPr>
            <p:spPr bwMode="auto">
              <a:xfrm>
                <a:off x="10551424" y="2942377"/>
                <a:ext cx="26987" cy="196840"/>
              </a:xfrm>
              <a:custGeom>
                <a:avLst/>
                <a:gdLst>
                  <a:gd name="T0" fmla="*/ 13 w 17"/>
                  <a:gd name="T1" fmla="*/ 10 h 125"/>
                  <a:gd name="T2" fmla="*/ 17 w 17"/>
                  <a:gd name="T3" fmla="*/ 7 h 125"/>
                  <a:gd name="T4" fmla="*/ 8 w 17"/>
                  <a:gd name="T5" fmla="*/ 0 h 125"/>
                  <a:gd name="T6" fmla="*/ 0 w 17"/>
                  <a:gd name="T7" fmla="*/ 7 h 125"/>
                  <a:gd name="T8" fmla="*/ 4 w 17"/>
                  <a:gd name="T9" fmla="*/ 10 h 125"/>
                  <a:gd name="T10" fmla="*/ 3 w 17"/>
                  <a:gd name="T11" fmla="*/ 115 h 125"/>
                  <a:gd name="T12" fmla="*/ 8 w 17"/>
                  <a:gd name="T13" fmla="*/ 125 h 125"/>
                  <a:gd name="T14" fmla="*/ 13 w 17"/>
                  <a:gd name="T15" fmla="*/ 115 h 125"/>
                  <a:gd name="T16" fmla="*/ 13 w 17"/>
                  <a:gd name="T17" fmla="*/ 10 h 125"/>
                </a:gdLst>
                <a:ahLst/>
                <a:cxnLst>
                  <a:cxn ang="0">
                    <a:pos x="T0" y="T1"/>
                  </a:cxn>
                  <a:cxn ang="0">
                    <a:pos x="T2" y="T3"/>
                  </a:cxn>
                  <a:cxn ang="0">
                    <a:pos x="T4" y="T5"/>
                  </a:cxn>
                  <a:cxn ang="0">
                    <a:pos x="T6" y="T7"/>
                  </a:cxn>
                  <a:cxn ang="0">
                    <a:pos x="T8" y="T9"/>
                  </a:cxn>
                  <a:cxn ang="0">
                    <a:pos x="T10" y="T11"/>
                  </a:cxn>
                  <a:cxn ang="0">
                    <a:pos x="T12" y="T13"/>
                  </a:cxn>
                  <a:cxn ang="0">
                    <a:pos x="T14" y="T15"/>
                  </a:cxn>
                  <a:cxn ang="0">
                    <a:pos x="T16" y="T17"/>
                  </a:cxn>
                </a:cxnLst>
                <a:rect l="0" t="0" r="r" b="b"/>
                <a:pathLst>
                  <a:path w="17" h="125">
                    <a:moveTo>
                      <a:pt x="13" y="10"/>
                    </a:moveTo>
                    <a:lnTo>
                      <a:pt x="17" y="7"/>
                    </a:lnTo>
                    <a:lnTo>
                      <a:pt x="8" y="0"/>
                    </a:lnTo>
                    <a:lnTo>
                      <a:pt x="0" y="7"/>
                    </a:lnTo>
                    <a:lnTo>
                      <a:pt x="4" y="10"/>
                    </a:lnTo>
                    <a:lnTo>
                      <a:pt x="3" y="115"/>
                    </a:lnTo>
                    <a:lnTo>
                      <a:pt x="8" y="125"/>
                    </a:lnTo>
                    <a:lnTo>
                      <a:pt x="13" y="115"/>
                    </a:lnTo>
                    <a:lnTo>
                      <a:pt x="13" y="10"/>
                    </a:lnTo>
                    <a:close/>
                  </a:path>
                </a:pathLst>
              </a:custGeom>
              <a:solidFill>
                <a:srgbClr val="000000"/>
              </a:solidFill>
              <a:ln>
                <a:noFill/>
              </a:ln>
              <a:extLst>
                <a:ext uri="{91240B29-F687-4F45-9708-019B960494DF}">
                  <a14:hiddenLine xmlns:a14="http://schemas.microsoft.com/office/drawing/2010/main" w="9525">
                    <a:solidFill>
                      <a:srgbClr val="000000"/>
                    </a:solidFill>
                    <a:round/>
                    <a:headEnd/>
                    <a:tailEnd/>
                  </a14:hiddenLine>
                </a:ext>
              </a:extLst>
            </p:spPr>
            <p:txBody>
              <a:bodyPr lIns="93247" tIns="46623" rIns="93247" bIns="46623"/>
              <a:lstStyle/>
              <a:p>
                <a:pPr defTabSz="914224" eaLnBrk="1" fontAlgn="auto" hangingPunct="1">
                  <a:spcBef>
                    <a:spcPts val="0"/>
                  </a:spcBef>
                  <a:spcAft>
                    <a:spcPts val="0"/>
                  </a:spcAft>
                  <a:defRPr/>
                </a:pPr>
                <a:endParaRPr lang="sl-SI" sz="1836" kern="0" dirty="0">
                  <a:solidFill>
                    <a:sysClr val="windowText" lastClr="000000"/>
                  </a:solidFill>
                  <a:latin typeface="+mn-lt"/>
                </a:endParaRPr>
              </a:p>
            </p:txBody>
          </p:sp>
          <p:sp>
            <p:nvSpPr>
              <p:cNvPr id="63" name="Freeform 41">
                <a:extLst>
                  <a:ext uri="{FF2B5EF4-FFF2-40B4-BE49-F238E27FC236}">
                    <a16:creationId xmlns:a16="http://schemas.microsoft.com/office/drawing/2014/main" id="{40480448-ADAC-4F78-AE82-BC3321E76C9D}"/>
                  </a:ext>
                </a:extLst>
              </p:cNvPr>
              <p:cNvSpPr>
                <a:spLocks/>
              </p:cNvSpPr>
              <p:nvPr/>
            </p:nvSpPr>
            <p:spPr bwMode="auto">
              <a:xfrm>
                <a:off x="10418419" y="2944307"/>
                <a:ext cx="107946" cy="275962"/>
              </a:xfrm>
              <a:custGeom>
                <a:avLst/>
                <a:gdLst>
                  <a:gd name="T0" fmla="*/ 85 w 85"/>
                  <a:gd name="T1" fmla="*/ 9 h 218"/>
                  <a:gd name="T2" fmla="*/ 51 w 85"/>
                  <a:gd name="T3" fmla="*/ 0 h 218"/>
                  <a:gd name="T4" fmla="*/ 0 w 85"/>
                  <a:gd name="T5" fmla="*/ 218 h 218"/>
                  <a:gd name="T6" fmla="*/ 35 w 85"/>
                  <a:gd name="T7" fmla="*/ 218 h 218"/>
                  <a:gd name="T8" fmla="*/ 85 w 85"/>
                  <a:gd name="T9" fmla="*/ 9 h 218"/>
                </a:gdLst>
                <a:ahLst/>
                <a:cxnLst>
                  <a:cxn ang="0">
                    <a:pos x="T0" y="T1"/>
                  </a:cxn>
                  <a:cxn ang="0">
                    <a:pos x="T2" y="T3"/>
                  </a:cxn>
                  <a:cxn ang="0">
                    <a:pos x="T4" y="T5"/>
                  </a:cxn>
                  <a:cxn ang="0">
                    <a:pos x="T6" y="T7"/>
                  </a:cxn>
                  <a:cxn ang="0">
                    <a:pos x="T8" y="T9"/>
                  </a:cxn>
                </a:cxnLst>
                <a:rect l="0" t="0" r="r" b="b"/>
                <a:pathLst>
                  <a:path w="85" h="218">
                    <a:moveTo>
                      <a:pt x="85" y="9"/>
                    </a:moveTo>
                    <a:cubicBezTo>
                      <a:pt x="74" y="6"/>
                      <a:pt x="62" y="3"/>
                      <a:pt x="51" y="0"/>
                    </a:cubicBezTo>
                    <a:cubicBezTo>
                      <a:pt x="19" y="71"/>
                      <a:pt x="8" y="141"/>
                      <a:pt x="0" y="218"/>
                    </a:cubicBezTo>
                    <a:cubicBezTo>
                      <a:pt x="35" y="218"/>
                      <a:pt x="35" y="218"/>
                      <a:pt x="35" y="218"/>
                    </a:cubicBezTo>
                    <a:cubicBezTo>
                      <a:pt x="43" y="144"/>
                      <a:pt x="53" y="77"/>
                      <a:pt x="85" y="9"/>
                    </a:cubicBezTo>
                    <a:close/>
                  </a:path>
                </a:pathLst>
              </a:custGeom>
              <a:solidFill>
                <a:srgbClr val="000000"/>
              </a:solidFill>
              <a:ln>
                <a:noFill/>
              </a:ln>
              <a:extLst>
                <a:ext uri="{91240B29-F687-4F45-9708-019B960494DF}">
                  <a14:hiddenLine xmlns:a14="http://schemas.microsoft.com/office/drawing/2010/main" w="9525">
                    <a:solidFill>
                      <a:srgbClr val="000000"/>
                    </a:solidFill>
                    <a:round/>
                    <a:headEnd/>
                    <a:tailEnd/>
                  </a14:hiddenLine>
                </a:ext>
              </a:extLst>
            </p:spPr>
            <p:txBody>
              <a:bodyPr lIns="93247" tIns="46623" rIns="93247" bIns="46623"/>
              <a:lstStyle/>
              <a:p>
                <a:pPr defTabSz="914224" eaLnBrk="1" fontAlgn="auto" hangingPunct="1">
                  <a:spcBef>
                    <a:spcPts val="0"/>
                  </a:spcBef>
                  <a:spcAft>
                    <a:spcPts val="0"/>
                  </a:spcAft>
                  <a:defRPr/>
                </a:pPr>
                <a:endParaRPr lang="sl-SI" sz="1836" kern="0" dirty="0">
                  <a:solidFill>
                    <a:sysClr val="windowText" lastClr="000000"/>
                  </a:solidFill>
                  <a:latin typeface="+mn-lt"/>
                </a:endParaRPr>
              </a:p>
            </p:txBody>
          </p:sp>
          <p:sp>
            <p:nvSpPr>
              <p:cNvPr id="64" name="Freeform 42">
                <a:extLst>
                  <a:ext uri="{FF2B5EF4-FFF2-40B4-BE49-F238E27FC236}">
                    <a16:creationId xmlns:a16="http://schemas.microsoft.com/office/drawing/2014/main" id="{1DEA61CD-EBC7-4121-BCF8-C27315DF67AB}"/>
                  </a:ext>
                </a:extLst>
              </p:cNvPr>
              <p:cNvSpPr>
                <a:spLocks/>
              </p:cNvSpPr>
              <p:nvPr/>
            </p:nvSpPr>
            <p:spPr bwMode="auto">
              <a:xfrm>
                <a:off x="10601542" y="2944307"/>
                <a:ext cx="107946" cy="275962"/>
              </a:xfrm>
              <a:custGeom>
                <a:avLst/>
                <a:gdLst>
                  <a:gd name="T0" fmla="*/ 0 w 84"/>
                  <a:gd name="T1" fmla="*/ 9 h 218"/>
                  <a:gd name="T2" fmla="*/ 33 w 84"/>
                  <a:gd name="T3" fmla="*/ 0 h 218"/>
                  <a:gd name="T4" fmla="*/ 84 w 84"/>
                  <a:gd name="T5" fmla="*/ 218 h 218"/>
                  <a:gd name="T6" fmla="*/ 50 w 84"/>
                  <a:gd name="T7" fmla="*/ 218 h 218"/>
                  <a:gd name="T8" fmla="*/ 0 w 84"/>
                  <a:gd name="T9" fmla="*/ 9 h 218"/>
                </a:gdLst>
                <a:ahLst/>
                <a:cxnLst>
                  <a:cxn ang="0">
                    <a:pos x="T0" y="T1"/>
                  </a:cxn>
                  <a:cxn ang="0">
                    <a:pos x="T2" y="T3"/>
                  </a:cxn>
                  <a:cxn ang="0">
                    <a:pos x="T4" y="T5"/>
                  </a:cxn>
                  <a:cxn ang="0">
                    <a:pos x="T6" y="T7"/>
                  </a:cxn>
                  <a:cxn ang="0">
                    <a:pos x="T8" y="T9"/>
                  </a:cxn>
                </a:cxnLst>
                <a:rect l="0" t="0" r="r" b="b"/>
                <a:pathLst>
                  <a:path w="84" h="218">
                    <a:moveTo>
                      <a:pt x="0" y="9"/>
                    </a:moveTo>
                    <a:cubicBezTo>
                      <a:pt x="11" y="6"/>
                      <a:pt x="22" y="3"/>
                      <a:pt x="33" y="0"/>
                    </a:cubicBezTo>
                    <a:cubicBezTo>
                      <a:pt x="66" y="71"/>
                      <a:pt x="77" y="141"/>
                      <a:pt x="84" y="218"/>
                    </a:cubicBezTo>
                    <a:cubicBezTo>
                      <a:pt x="50" y="218"/>
                      <a:pt x="50" y="218"/>
                      <a:pt x="50" y="218"/>
                    </a:cubicBezTo>
                    <a:cubicBezTo>
                      <a:pt x="42" y="144"/>
                      <a:pt x="31" y="77"/>
                      <a:pt x="0" y="9"/>
                    </a:cubicBezTo>
                    <a:close/>
                  </a:path>
                </a:pathLst>
              </a:custGeom>
              <a:solidFill>
                <a:srgbClr val="000000"/>
              </a:solidFill>
              <a:ln>
                <a:noFill/>
              </a:ln>
              <a:extLst>
                <a:ext uri="{91240B29-F687-4F45-9708-019B960494DF}">
                  <a14:hiddenLine xmlns:a14="http://schemas.microsoft.com/office/drawing/2010/main" w="9525">
                    <a:solidFill>
                      <a:srgbClr val="000000"/>
                    </a:solidFill>
                    <a:round/>
                    <a:headEnd/>
                    <a:tailEnd/>
                  </a14:hiddenLine>
                </a:ext>
              </a:extLst>
            </p:spPr>
            <p:txBody>
              <a:bodyPr lIns="93247" tIns="46623" rIns="93247" bIns="46623"/>
              <a:lstStyle/>
              <a:p>
                <a:pPr defTabSz="914224" eaLnBrk="1" fontAlgn="auto" hangingPunct="1">
                  <a:spcBef>
                    <a:spcPts val="0"/>
                  </a:spcBef>
                  <a:spcAft>
                    <a:spcPts val="0"/>
                  </a:spcAft>
                  <a:defRPr/>
                </a:pPr>
                <a:endParaRPr lang="sl-SI" sz="1836" kern="0" dirty="0">
                  <a:solidFill>
                    <a:sysClr val="windowText" lastClr="000000"/>
                  </a:solidFill>
                  <a:latin typeface="+mn-lt"/>
                </a:endParaRPr>
              </a:p>
            </p:txBody>
          </p:sp>
          <p:sp>
            <p:nvSpPr>
              <p:cNvPr id="65" name="Freeform 43">
                <a:extLst>
                  <a:ext uri="{FF2B5EF4-FFF2-40B4-BE49-F238E27FC236}">
                    <a16:creationId xmlns:a16="http://schemas.microsoft.com/office/drawing/2014/main" id="{ABAC2608-3245-4EF3-8059-BD3A5807D510}"/>
                  </a:ext>
                </a:extLst>
              </p:cNvPr>
              <p:cNvSpPr>
                <a:spLocks/>
              </p:cNvSpPr>
              <p:nvPr/>
            </p:nvSpPr>
            <p:spPr bwMode="auto">
              <a:xfrm>
                <a:off x="10497451" y="3247286"/>
                <a:ext cx="63612" cy="293330"/>
              </a:xfrm>
              <a:custGeom>
                <a:avLst/>
                <a:gdLst>
                  <a:gd name="T0" fmla="*/ 33 w 40"/>
                  <a:gd name="T1" fmla="*/ 185 h 185"/>
                  <a:gd name="T2" fmla="*/ 5 w 40"/>
                  <a:gd name="T3" fmla="*/ 185 h 185"/>
                  <a:gd name="T4" fmla="*/ 0 w 40"/>
                  <a:gd name="T5" fmla="*/ 0 h 185"/>
                  <a:gd name="T6" fmla="*/ 40 w 40"/>
                  <a:gd name="T7" fmla="*/ 0 h 185"/>
                  <a:gd name="T8" fmla="*/ 33 w 40"/>
                  <a:gd name="T9" fmla="*/ 185 h 185"/>
                </a:gdLst>
                <a:ahLst/>
                <a:cxnLst>
                  <a:cxn ang="0">
                    <a:pos x="T0" y="T1"/>
                  </a:cxn>
                  <a:cxn ang="0">
                    <a:pos x="T2" y="T3"/>
                  </a:cxn>
                  <a:cxn ang="0">
                    <a:pos x="T4" y="T5"/>
                  </a:cxn>
                  <a:cxn ang="0">
                    <a:pos x="T6" y="T7"/>
                  </a:cxn>
                  <a:cxn ang="0">
                    <a:pos x="T8" y="T9"/>
                  </a:cxn>
                </a:cxnLst>
                <a:rect l="0" t="0" r="r" b="b"/>
                <a:pathLst>
                  <a:path w="40" h="185">
                    <a:moveTo>
                      <a:pt x="33" y="185"/>
                    </a:moveTo>
                    <a:lnTo>
                      <a:pt x="5" y="185"/>
                    </a:lnTo>
                    <a:lnTo>
                      <a:pt x="0" y="0"/>
                    </a:lnTo>
                    <a:lnTo>
                      <a:pt x="40" y="0"/>
                    </a:lnTo>
                    <a:lnTo>
                      <a:pt x="33" y="185"/>
                    </a:lnTo>
                    <a:close/>
                  </a:path>
                </a:pathLst>
              </a:custGeom>
              <a:solidFill>
                <a:srgbClr val="EB3C00"/>
              </a:solidFill>
              <a:ln>
                <a:noFill/>
              </a:ln>
              <a:extLst>
                <a:ext uri="{91240B29-F687-4F45-9708-019B960494DF}">
                  <a14:hiddenLine xmlns:a14="http://schemas.microsoft.com/office/drawing/2010/main" w="9525">
                    <a:solidFill>
                      <a:srgbClr val="000000"/>
                    </a:solidFill>
                    <a:round/>
                    <a:headEnd/>
                    <a:tailEnd/>
                  </a14:hiddenLine>
                </a:ext>
              </a:extLst>
            </p:spPr>
            <p:txBody>
              <a:bodyPr lIns="93247" tIns="46623" rIns="93247" bIns="46623"/>
              <a:lstStyle/>
              <a:p>
                <a:pPr defTabSz="914224" eaLnBrk="1" fontAlgn="auto" hangingPunct="1">
                  <a:spcBef>
                    <a:spcPts val="0"/>
                  </a:spcBef>
                  <a:spcAft>
                    <a:spcPts val="0"/>
                  </a:spcAft>
                  <a:defRPr/>
                </a:pPr>
                <a:endParaRPr lang="sl-SI" sz="1836" kern="0" dirty="0">
                  <a:solidFill>
                    <a:sysClr val="windowText" lastClr="000000"/>
                  </a:solidFill>
                  <a:latin typeface="+mn-lt"/>
                </a:endParaRPr>
              </a:p>
            </p:txBody>
          </p:sp>
          <p:sp>
            <p:nvSpPr>
              <p:cNvPr id="66" name="Freeform 44">
                <a:extLst>
                  <a:ext uri="{FF2B5EF4-FFF2-40B4-BE49-F238E27FC236}">
                    <a16:creationId xmlns:a16="http://schemas.microsoft.com/office/drawing/2014/main" id="{42DA392D-438F-4EA9-A644-3DDFE71DB668}"/>
                  </a:ext>
                </a:extLst>
              </p:cNvPr>
              <p:cNvSpPr>
                <a:spLocks/>
              </p:cNvSpPr>
              <p:nvPr/>
            </p:nvSpPr>
            <p:spPr bwMode="auto">
              <a:xfrm>
                <a:off x="10562990" y="3247286"/>
                <a:ext cx="65539" cy="293330"/>
              </a:xfrm>
              <a:custGeom>
                <a:avLst/>
                <a:gdLst>
                  <a:gd name="T0" fmla="*/ 37 w 41"/>
                  <a:gd name="T1" fmla="*/ 185 h 185"/>
                  <a:gd name="T2" fmla="*/ 8 w 41"/>
                  <a:gd name="T3" fmla="*/ 185 h 185"/>
                  <a:gd name="T4" fmla="*/ 0 w 41"/>
                  <a:gd name="T5" fmla="*/ 0 h 185"/>
                  <a:gd name="T6" fmla="*/ 41 w 41"/>
                  <a:gd name="T7" fmla="*/ 0 h 185"/>
                  <a:gd name="T8" fmla="*/ 37 w 41"/>
                  <a:gd name="T9" fmla="*/ 185 h 185"/>
                </a:gdLst>
                <a:ahLst/>
                <a:cxnLst>
                  <a:cxn ang="0">
                    <a:pos x="T0" y="T1"/>
                  </a:cxn>
                  <a:cxn ang="0">
                    <a:pos x="T2" y="T3"/>
                  </a:cxn>
                  <a:cxn ang="0">
                    <a:pos x="T4" y="T5"/>
                  </a:cxn>
                  <a:cxn ang="0">
                    <a:pos x="T6" y="T7"/>
                  </a:cxn>
                  <a:cxn ang="0">
                    <a:pos x="T8" y="T9"/>
                  </a:cxn>
                </a:cxnLst>
                <a:rect l="0" t="0" r="r" b="b"/>
                <a:pathLst>
                  <a:path w="41" h="185">
                    <a:moveTo>
                      <a:pt x="37" y="185"/>
                    </a:moveTo>
                    <a:lnTo>
                      <a:pt x="8" y="185"/>
                    </a:lnTo>
                    <a:lnTo>
                      <a:pt x="0" y="0"/>
                    </a:lnTo>
                    <a:lnTo>
                      <a:pt x="41" y="0"/>
                    </a:lnTo>
                    <a:lnTo>
                      <a:pt x="37" y="185"/>
                    </a:lnTo>
                    <a:close/>
                  </a:path>
                </a:pathLst>
              </a:custGeom>
              <a:solidFill>
                <a:srgbClr val="EB3C00"/>
              </a:solidFill>
              <a:ln>
                <a:noFill/>
              </a:ln>
              <a:extLst>
                <a:ext uri="{91240B29-F687-4F45-9708-019B960494DF}">
                  <a14:hiddenLine xmlns:a14="http://schemas.microsoft.com/office/drawing/2010/main" w="9525">
                    <a:solidFill>
                      <a:srgbClr val="000000"/>
                    </a:solidFill>
                    <a:round/>
                    <a:headEnd/>
                    <a:tailEnd/>
                  </a14:hiddenLine>
                </a:ext>
              </a:extLst>
            </p:spPr>
            <p:txBody>
              <a:bodyPr lIns="93247" tIns="46623" rIns="93247" bIns="46623"/>
              <a:lstStyle/>
              <a:p>
                <a:pPr defTabSz="914224" eaLnBrk="1" fontAlgn="auto" hangingPunct="1">
                  <a:spcBef>
                    <a:spcPts val="0"/>
                  </a:spcBef>
                  <a:spcAft>
                    <a:spcPts val="0"/>
                  </a:spcAft>
                  <a:defRPr/>
                </a:pPr>
                <a:endParaRPr lang="sl-SI" sz="1836" kern="0" dirty="0">
                  <a:solidFill>
                    <a:sysClr val="windowText" lastClr="000000"/>
                  </a:solidFill>
                  <a:latin typeface="+mn-lt"/>
                </a:endParaRPr>
              </a:p>
            </p:txBody>
          </p:sp>
          <p:sp>
            <p:nvSpPr>
              <p:cNvPr id="67" name="Freeform 45">
                <a:extLst>
                  <a:ext uri="{FF2B5EF4-FFF2-40B4-BE49-F238E27FC236}">
                    <a16:creationId xmlns:a16="http://schemas.microsoft.com/office/drawing/2014/main" id="{CF505850-6DF8-49C4-BBF1-93A645DF1912}"/>
                  </a:ext>
                </a:extLst>
              </p:cNvPr>
              <p:cNvSpPr>
                <a:spLocks/>
              </p:cNvSpPr>
              <p:nvPr/>
            </p:nvSpPr>
            <p:spPr bwMode="auto">
              <a:xfrm>
                <a:off x="10424202" y="3220269"/>
                <a:ext cx="32770" cy="36667"/>
              </a:xfrm>
              <a:custGeom>
                <a:avLst/>
                <a:gdLst>
                  <a:gd name="T0" fmla="*/ 0 w 25"/>
                  <a:gd name="T1" fmla="*/ 0 h 28"/>
                  <a:gd name="T2" fmla="*/ 0 w 25"/>
                  <a:gd name="T3" fmla="*/ 15 h 28"/>
                  <a:gd name="T4" fmla="*/ 13 w 25"/>
                  <a:gd name="T5" fmla="*/ 28 h 28"/>
                  <a:gd name="T6" fmla="*/ 25 w 25"/>
                  <a:gd name="T7" fmla="*/ 15 h 28"/>
                  <a:gd name="T8" fmla="*/ 25 w 25"/>
                  <a:gd name="T9" fmla="*/ 0 h 28"/>
                  <a:gd name="T10" fmla="*/ 0 w 25"/>
                  <a:gd name="T11" fmla="*/ 0 h 28"/>
                </a:gdLst>
                <a:ahLst/>
                <a:cxnLst>
                  <a:cxn ang="0">
                    <a:pos x="T0" y="T1"/>
                  </a:cxn>
                  <a:cxn ang="0">
                    <a:pos x="T2" y="T3"/>
                  </a:cxn>
                  <a:cxn ang="0">
                    <a:pos x="T4" y="T5"/>
                  </a:cxn>
                  <a:cxn ang="0">
                    <a:pos x="T6" y="T7"/>
                  </a:cxn>
                  <a:cxn ang="0">
                    <a:pos x="T8" y="T9"/>
                  </a:cxn>
                  <a:cxn ang="0">
                    <a:pos x="T10" y="T11"/>
                  </a:cxn>
                </a:cxnLst>
                <a:rect l="0" t="0" r="r" b="b"/>
                <a:pathLst>
                  <a:path w="25" h="28">
                    <a:moveTo>
                      <a:pt x="0" y="0"/>
                    </a:moveTo>
                    <a:cubicBezTo>
                      <a:pt x="0" y="15"/>
                      <a:pt x="0" y="15"/>
                      <a:pt x="0" y="15"/>
                    </a:cubicBezTo>
                    <a:cubicBezTo>
                      <a:pt x="0" y="22"/>
                      <a:pt x="6" y="28"/>
                      <a:pt x="13" y="28"/>
                    </a:cubicBezTo>
                    <a:cubicBezTo>
                      <a:pt x="20" y="28"/>
                      <a:pt x="25" y="22"/>
                      <a:pt x="25" y="15"/>
                    </a:cubicBezTo>
                    <a:cubicBezTo>
                      <a:pt x="25" y="0"/>
                      <a:pt x="25" y="0"/>
                      <a:pt x="25" y="0"/>
                    </a:cubicBezTo>
                    <a:lnTo>
                      <a:pt x="0" y="0"/>
                    </a:lnTo>
                    <a:close/>
                  </a:path>
                </a:pathLst>
              </a:custGeom>
              <a:solidFill>
                <a:srgbClr val="FFB900"/>
              </a:solidFill>
              <a:ln>
                <a:noFill/>
              </a:ln>
              <a:extLst>
                <a:ext uri="{91240B29-F687-4F45-9708-019B960494DF}">
                  <a14:hiddenLine xmlns:a14="http://schemas.microsoft.com/office/drawing/2010/main" w="9525">
                    <a:solidFill>
                      <a:srgbClr val="000000"/>
                    </a:solidFill>
                    <a:round/>
                    <a:headEnd/>
                    <a:tailEnd/>
                  </a14:hiddenLine>
                </a:ext>
              </a:extLst>
            </p:spPr>
            <p:txBody>
              <a:bodyPr lIns="93247" tIns="46623" rIns="93247" bIns="46623"/>
              <a:lstStyle/>
              <a:p>
                <a:pPr defTabSz="914224" eaLnBrk="1" fontAlgn="auto" hangingPunct="1">
                  <a:spcBef>
                    <a:spcPts val="0"/>
                  </a:spcBef>
                  <a:spcAft>
                    <a:spcPts val="0"/>
                  </a:spcAft>
                  <a:defRPr/>
                </a:pPr>
                <a:endParaRPr lang="sl-SI" sz="1836" kern="0" dirty="0">
                  <a:solidFill>
                    <a:sysClr val="windowText" lastClr="000000"/>
                  </a:solidFill>
                  <a:latin typeface="+mn-lt"/>
                </a:endParaRPr>
              </a:p>
            </p:txBody>
          </p:sp>
          <p:sp>
            <p:nvSpPr>
              <p:cNvPr id="68" name="Freeform 46">
                <a:extLst>
                  <a:ext uri="{FF2B5EF4-FFF2-40B4-BE49-F238E27FC236}">
                    <a16:creationId xmlns:a16="http://schemas.microsoft.com/office/drawing/2014/main" id="{94936EAF-0CFE-486E-AEE2-6CB7A3A2A7EB}"/>
                  </a:ext>
                </a:extLst>
              </p:cNvPr>
              <p:cNvSpPr>
                <a:spLocks/>
              </p:cNvSpPr>
              <p:nvPr/>
            </p:nvSpPr>
            <p:spPr bwMode="auto">
              <a:xfrm>
                <a:off x="10670936" y="3220269"/>
                <a:ext cx="32770" cy="36667"/>
              </a:xfrm>
              <a:custGeom>
                <a:avLst/>
                <a:gdLst>
                  <a:gd name="T0" fmla="*/ 0 w 26"/>
                  <a:gd name="T1" fmla="*/ 0 h 28"/>
                  <a:gd name="T2" fmla="*/ 0 w 26"/>
                  <a:gd name="T3" fmla="*/ 15 h 28"/>
                  <a:gd name="T4" fmla="*/ 13 w 26"/>
                  <a:gd name="T5" fmla="*/ 28 h 28"/>
                  <a:gd name="T6" fmla="*/ 26 w 26"/>
                  <a:gd name="T7" fmla="*/ 15 h 28"/>
                  <a:gd name="T8" fmla="*/ 26 w 26"/>
                  <a:gd name="T9" fmla="*/ 0 h 28"/>
                  <a:gd name="T10" fmla="*/ 0 w 26"/>
                  <a:gd name="T11" fmla="*/ 0 h 28"/>
                </a:gdLst>
                <a:ahLst/>
                <a:cxnLst>
                  <a:cxn ang="0">
                    <a:pos x="T0" y="T1"/>
                  </a:cxn>
                  <a:cxn ang="0">
                    <a:pos x="T2" y="T3"/>
                  </a:cxn>
                  <a:cxn ang="0">
                    <a:pos x="T4" y="T5"/>
                  </a:cxn>
                  <a:cxn ang="0">
                    <a:pos x="T6" y="T7"/>
                  </a:cxn>
                  <a:cxn ang="0">
                    <a:pos x="T8" y="T9"/>
                  </a:cxn>
                  <a:cxn ang="0">
                    <a:pos x="T10" y="T11"/>
                  </a:cxn>
                </a:cxnLst>
                <a:rect l="0" t="0" r="r" b="b"/>
                <a:pathLst>
                  <a:path w="26" h="28">
                    <a:moveTo>
                      <a:pt x="0" y="0"/>
                    </a:moveTo>
                    <a:cubicBezTo>
                      <a:pt x="0" y="15"/>
                      <a:pt x="0" y="15"/>
                      <a:pt x="0" y="15"/>
                    </a:cubicBezTo>
                    <a:cubicBezTo>
                      <a:pt x="0" y="22"/>
                      <a:pt x="6" y="28"/>
                      <a:pt x="13" y="28"/>
                    </a:cubicBezTo>
                    <a:cubicBezTo>
                      <a:pt x="20" y="28"/>
                      <a:pt x="26" y="22"/>
                      <a:pt x="26" y="15"/>
                    </a:cubicBezTo>
                    <a:cubicBezTo>
                      <a:pt x="26" y="0"/>
                      <a:pt x="26" y="0"/>
                      <a:pt x="26" y="0"/>
                    </a:cubicBezTo>
                    <a:lnTo>
                      <a:pt x="0" y="0"/>
                    </a:lnTo>
                    <a:close/>
                  </a:path>
                </a:pathLst>
              </a:custGeom>
              <a:solidFill>
                <a:srgbClr val="FFB900"/>
              </a:solidFill>
              <a:ln>
                <a:noFill/>
              </a:ln>
              <a:extLst>
                <a:ext uri="{91240B29-F687-4F45-9708-019B960494DF}">
                  <a14:hiddenLine xmlns:a14="http://schemas.microsoft.com/office/drawing/2010/main" w="9525">
                    <a:solidFill>
                      <a:srgbClr val="000000"/>
                    </a:solidFill>
                    <a:round/>
                    <a:headEnd/>
                    <a:tailEnd/>
                  </a14:hiddenLine>
                </a:ext>
              </a:extLst>
            </p:spPr>
            <p:txBody>
              <a:bodyPr lIns="93247" tIns="46623" rIns="93247" bIns="46623"/>
              <a:lstStyle/>
              <a:p>
                <a:pPr defTabSz="914224" eaLnBrk="1" fontAlgn="auto" hangingPunct="1">
                  <a:spcBef>
                    <a:spcPts val="0"/>
                  </a:spcBef>
                  <a:spcAft>
                    <a:spcPts val="0"/>
                  </a:spcAft>
                  <a:defRPr/>
                </a:pPr>
                <a:endParaRPr lang="sl-SI" sz="1836" kern="0" dirty="0">
                  <a:solidFill>
                    <a:sysClr val="windowText" lastClr="000000"/>
                  </a:solidFill>
                  <a:latin typeface="+mn-lt"/>
                </a:endParaRPr>
              </a:p>
            </p:txBody>
          </p:sp>
          <p:sp>
            <p:nvSpPr>
              <p:cNvPr id="69" name="Freeform 47">
                <a:extLst>
                  <a:ext uri="{FF2B5EF4-FFF2-40B4-BE49-F238E27FC236}">
                    <a16:creationId xmlns:a16="http://schemas.microsoft.com/office/drawing/2014/main" id="{957F52D4-C239-4328-B278-A621ECFEDDDE}"/>
                  </a:ext>
                </a:extLst>
              </p:cNvPr>
              <p:cNvSpPr>
                <a:spLocks/>
              </p:cNvSpPr>
              <p:nvPr/>
            </p:nvSpPr>
            <p:spPr bwMode="auto">
              <a:xfrm>
                <a:off x="10482030" y="2928869"/>
                <a:ext cx="161919" cy="318417"/>
              </a:xfrm>
              <a:custGeom>
                <a:avLst/>
                <a:gdLst>
                  <a:gd name="T0" fmla="*/ 67 w 102"/>
                  <a:gd name="T1" fmla="*/ 0 h 200"/>
                  <a:gd name="T2" fmla="*/ 51 w 102"/>
                  <a:gd name="T3" fmla="*/ 125 h 200"/>
                  <a:gd name="T4" fmla="*/ 35 w 102"/>
                  <a:gd name="T5" fmla="*/ 0 h 200"/>
                  <a:gd name="T6" fmla="*/ 0 w 102"/>
                  <a:gd name="T7" fmla="*/ 10 h 200"/>
                  <a:gd name="T8" fmla="*/ 3 w 102"/>
                  <a:gd name="T9" fmla="*/ 200 h 200"/>
                  <a:gd name="T10" fmla="*/ 100 w 102"/>
                  <a:gd name="T11" fmla="*/ 200 h 200"/>
                  <a:gd name="T12" fmla="*/ 102 w 102"/>
                  <a:gd name="T13" fmla="*/ 10 h 200"/>
                  <a:gd name="T14" fmla="*/ 67 w 102"/>
                  <a:gd name="T15" fmla="*/ 0 h 200"/>
                </a:gdLst>
                <a:ahLst/>
                <a:cxnLst>
                  <a:cxn ang="0">
                    <a:pos x="T0" y="T1"/>
                  </a:cxn>
                  <a:cxn ang="0">
                    <a:pos x="T2" y="T3"/>
                  </a:cxn>
                  <a:cxn ang="0">
                    <a:pos x="T4" y="T5"/>
                  </a:cxn>
                  <a:cxn ang="0">
                    <a:pos x="T6" y="T7"/>
                  </a:cxn>
                  <a:cxn ang="0">
                    <a:pos x="T8" y="T9"/>
                  </a:cxn>
                  <a:cxn ang="0">
                    <a:pos x="T10" y="T11"/>
                  </a:cxn>
                  <a:cxn ang="0">
                    <a:pos x="T12" y="T13"/>
                  </a:cxn>
                  <a:cxn ang="0">
                    <a:pos x="T14" y="T15"/>
                  </a:cxn>
                </a:cxnLst>
                <a:rect l="0" t="0" r="r" b="b"/>
                <a:pathLst>
                  <a:path w="102" h="200">
                    <a:moveTo>
                      <a:pt x="67" y="0"/>
                    </a:moveTo>
                    <a:lnTo>
                      <a:pt x="51" y="125"/>
                    </a:lnTo>
                    <a:lnTo>
                      <a:pt x="35" y="0"/>
                    </a:lnTo>
                    <a:lnTo>
                      <a:pt x="0" y="10"/>
                    </a:lnTo>
                    <a:lnTo>
                      <a:pt x="3" y="200"/>
                    </a:lnTo>
                    <a:lnTo>
                      <a:pt x="100" y="200"/>
                    </a:lnTo>
                    <a:lnTo>
                      <a:pt x="102" y="10"/>
                    </a:lnTo>
                    <a:lnTo>
                      <a:pt x="67" y="0"/>
                    </a:lnTo>
                    <a:close/>
                  </a:path>
                </a:pathLst>
              </a:custGeom>
              <a:solidFill>
                <a:srgbClr val="000000"/>
              </a:solidFill>
              <a:ln>
                <a:noFill/>
              </a:ln>
              <a:extLst>
                <a:ext uri="{91240B29-F687-4F45-9708-019B960494DF}">
                  <a14:hiddenLine xmlns:a14="http://schemas.microsoft.com/office/drawing/2010/main" w="9525">
                    <a:solidFill>
                      <a:srgbClr val="000000"/>
                    </a:solidFill>
                    <a:round/>
                    <a:headEnd/>
                    <a:tailEnd/>
                  </a14:hiddenLine>
                </a:ext>
              </a:extLst>
            </p:spPr>
            <p:txBody>
              <a:bodyPr lIns="93247" tIns="46623" rIns="93247" bIns="46623"/>
              <a:lstStyle/>
              <a:p>
                <a:pPr defTabSz="914224" eaLnBrk="1" fontAlgn="auto" hangingPunct="1">
                  <a:spcBef>
                    <a:spcPts val="0"/>
                  </a:spcBef>
                  <a:spcAft>
                    <a:spcPts val="0"/>
                  </a:spcAft>
                  <a:defRPr/>
                </a:pPr>
                <a:endParaRPr lang="sl-SI" sz="1836" kern="0" dirty="0">
                  <a:solidFill>
                    <a:sysClr val="windowText" lastClr="000000"/>
                  </a:solidFill>
                  <a:latin typeface="+mn-lt"/>
                </a:endParaRPr>
              </a:p>
            </p:txBody>
          </p:sp>
          <p:sp>
            <p:nvSpPr>
              <p:cNvPr id="70" name="Freeform 48">
                <a:extLst>
                  <a:ext uri="{FF2B5EF4-FFF2-40B4-BE49-F238E27FC236}">
                    <a16:creationId xmlns:a16="http://schemas.microsoft.com/office/drawing/2014/main" id="{3F102131-7781-4235-9DF3-6C81ABA0CC74}"/>
                  </a:ext>
                </a:extLst>
              </p:cNvPr>
              <p:cNvSpPr>
                <a:spLocks/>
              </p:cNvSpPr>
              <p:nvPr/>
            </p:nvSpPr>
            <p:spPr bwMode="auto">
              <a:xfrm>
                <a:off x="10605397" y="2838167"/>
                <a:ext cx="0" cy="1930"/>
              </a:xfrm>
              <a:custGeom>
                <a:avLst/>
                <a:gdLst>
                  <a:gd name="T0" fmla="*/ 1 h 1"/>
                  <a:gd name="T1" fmla="*/ 0 h 1"/>
                  <a:gd name="T2" fmla="*/ 1 h 1"/>
                </a:gdLst>
                <a:ahLst/>
                <a:cxnLst>
                  <a:cxn ang="0">
                    <a:pos x="0" y="T0"/>
                  </a:cxn>
                  <a:cxn ang="0">
                    <a:pos x="0" y="T1"/>
                  </a:cxn>
                  <a:cxn ang="0">
                    <a:pos x="0" y="T2"/>
                  </a:cxn>
                </a:cxnLst>
                <a:rect l="0" t="0" r="r" b="b"/>
                <a:pathLst>
                  <a:path h="1">
                    <a:moveTo>
                      <a:pt x="0" y="1"/>
                    </a:moveTo>
                    <a:cubicBezTo>
                      <a:pt x="0" y="0"/>
                      <a:pt x="0" y="0"/>
                      <a:pt x="0" y="0"/>
                    </a:cubicBezTo>
                    <a:cubicBezTo>
                      <a:pt x="0" y="0"/>
                      <a:pt x="0" y="0"/>
                      <a:pt x="0" y="1"/>
                    </a:cubicBezTo>
                    <a:close/>
                  </a:path>
                </a:pathLst>
              </a:custGeom>
              <a:solidFill>
                <a:srgbClr val="FFD60A"/>
              </a:solidFill>
              <a:ln>
                <a:noFill/>
              </a:ln>
              <a:extLst>
                <a:ext uri="{91240B29-F687-4F45-9708-019B960494DF}">
                  <a14:hiddenLine xmlns:a14="http://schemas.microsoft.com/office/drawing/2010/main" w="9525">
                    <a:solidFill>
                      <a:srgbClr val="000000"/>
                    </a:solidFill>
                    <a:round/>
                    <a:headEnd/>
                    <a:tailEnd/>
                  </a14:hiddenLine>
                </a:ext>
              </a:extLst>
            </p:spPr>
            <p:txBody>
              <a:bodyPr lIns="93247" tIns="46623" rIns="93247" bIns="46623"/>
              <a:lstStyle/>
              <a:p>
                <a:pPr defTabSz="914224" eaLnBrk="1" fontAlgn="auto" hangingPunct="1">
                  <a:spcBef>
                    <a:spcPts val="0"/>
                  </a:spcBef>
                  <a:spcAft>
                    <a:spcPts val="0"/>
                  </a:spcAft>
                  <a:defRPr/>
                </a:pPr>
                <a:endParaRPr lang="sl-SI" sz="1836" kern="0" dirty="0">
                  <a:solidFill>
                    <a:sysClr val="windowText" lastClr="000000"/>
                  </a:solidFill>
                  <a:latin typeface="+mn-lt"/>
                </a:endParaRPr>
              </a:p>
            </p:txBody>
          </p:sp>
          <p:sp>
            <p:nvSpPr>
              <p:cNvPr id="71" name="Freeform 49">
                <a:extLst>
                  <a:ext uri="{FF2B5EF4-FFF2-40B4-BE49-F238E27FC236}">
                    <a16:creationId xmlns:a16="http://schemas.microsoft.com/office/drawing/2014/main" id="{3B2B52A6-5004-4612-B3DE-C540C80904EC}"/>
                  </a:ext>
                </a:extLst>
              </p:cNvPr>
              <p:cNvSpPr>
                <a:spLocks/>
              </p:cNvSpPr>
              <p:nvPr/>
            </p:nvSpPr>
            <p:spPr bwMode="auto">
              <a:xfrm>
                <a:off x="10605397" y="2836238"/>
                <a:ext cx="0" cy="0"/>
              </a:xfrm>
              <a:custGeom>
                <a:avLst/>
                <a:gdLst/>
                <a:ahLst/>
                <a:cxnLst>
                  <a:cxn ang="0">
                    <a:pos x="0" y="0"/>
                  </a:cxn>
                  <a:cxn ang="0">
                    <a:pos x="0" y="0"/>
                  </a:cxn>
                  <a:cxn ang="0">
                    <a:pos x="0" y="0"/>
                  </a:cxn>
                </a:cxnLst>
                <a:rect l="0" t="0" r="r" b="b"/>
                <a:pathLst>
                  <a:path>
                    <a:moveTo>
                      <a:pt x="0" y="0"/>
                    </a:moveTo>
                    <a:cubicBezTo>
                      <a:pt x="0" y="0"/>
                      <a:pt x="0" y="0"/>
                      <a:pt x="0" y="0"/>
                    </a:cubicBezTo>
                    <a:cubicBezTo>
                      <a:pt x="0" y="0"/>
                      <a:pt x="0" y="0"/>
                      <a:pt x="0" y="0"/>
                    </a:cubicBezTo>
                    <a:close/>
                  </a:path>
                </a:pathLst>
              </a:custGeom>
              <a:solidFill>
                <a:srgbClr val="FFD60A"/>
              </a:solidFill>
              <a:ln>
                <a:noFill/>
              </a:ln>
              <a:extLst>
                <a:ext uri="{91240B29-F687-4F45-9708-019B960494DF}">
                  <a14:hiddenLine xmlns:a14="http://schemas.microsoft.com/office/drawing/2010/main" w="9525">
                    <a:solidFill>
                      <a:srgbClr val="000000"/>
                    </a:solidFill>
                    <a:round/>
                    <a:headEnd/>
                    <a:tailEnd/>
                  </a14:hiddenLine>
                </a:ext>
              </a:extLst>
            </p:spPr>
            <p:txBody>
              <a:bodyPr lIns="93247" tIns="46623" rIns="93247" bIns="46623"/>
              <a:lstStyle/>
              <a:p>
                <a:pPr defTabSz="914224" eaLnBrk="1" fontAlgn="auto" hangingPunct="1">
                  <a:spcBef>
                    <a:spcPts val="0"/>
                  </a:spcBef>
                  <a:spcAft>
                    <a:spcPts val="0"/>
                  </a:spcAft>
                  <a:defRPr/>
                </a:pPr>
                <a:endParaRPr lang="sl-SI" sz="1836" kern="0" dirty="0">
                  <a:solidFill>
                    <a:sysClr val="windowText" lastClr="000000"/>
                  </a:solidFill>
                  <a:latin typeface="+mn-lt"/>
                </a:endParaRPr>
              </a:p>
            </p:txBody>
          </p:sp>
          <p:sp>
            <p:nvSpPr>
              <p:cNvPr id="72" name="Freeform 50">
                <a:extLst>
                  <a:ext uri="{FF2B5EF4-FFF2-40B4-BE49-F238E27FC236}">
                    <a16:creationId xmlns:a16="http://schemas.microsoft.com/office/drawing/2014/main" id="{FD90F068-770A-406F-81B3-64CCB028A5E1}"/>
                  </a:ext>
                </a:extLst>
              </p:cNvPr>
              <p:cNvSpPr>
                <a:spLocks/>
              </p:cNvSpPr>
              <p:nvPr/>
            </p:nvSpPr>
            <p:spPr bwMode="auto">
              <a:xfrm>
                <a:off x="10601542" y="2834308"/>
                <a:ext cx="0" cy="0"/>
              </a:xfrm>
              <a:custGeom>
                <a:avLst/>
                <a:gdLst/>
                <a:ahLst/>
                <a:cxnLst>
                  <a:cxn ang="0">
                    <a:pos x="0" y="0"/>
                  </a:cxn>
                  <a:cxn ang="0">
                    <a:pos x="0" y="0"/>
                  </a:cxn>
                  <a:cxn ang="0">
                    <a:pos x="0" y="0"/>
                  </a:cxn>
                </a:cxnLst>
                <a:rect l="0" t="0" r="r" b="b"/>
                <a:pathLst>
                  <a:path>
                    <a:moveTo>
                      <a:pt x="0" y="0"/>
                    </a:moveTo>
                    <a:cubicBezTo>
                      <a:pt x="0" y="0"/>
                      <a:pt x="0" y="0"/>
                      <a:pt x="0" y="0"/>
                    </a:cubicBezTo>
                    <a:cubicBezTo>
                      <a:pt x="0" y="0"/>
                      <a:pt x="0" y="0"/>
                      <a:pt x="0" y="0"/>
                    </a:cubicBezTo>
                    <a:close/>
                  </a:path>
                </a:pathLst>
              </a:custGeom>
              <a:solidFill>
                <a:srgbClr val="FFD60A"/>
              </a:solidFill>
              <a:ln>
                <a:noFill/>
              </a:ln>
              <a:extLst>
                <a:ext uri="{91240B29-F687-4F45-9708-019B960494DF}">
                  <a14:hiddenLine xmlns:a14="http://schemas.microsoft.com/office/drawing/2010/main" w="9525">
                    <a:solidFill>
                      <a:srgbClr val="000000"/>
                    </a:solidFill>
                    <a:round/>
                    <a:headEnd/>
                    <a:tailEnd/>
                  </a14:hiddenLine>
                </a:ext>
              </a:extLst>
            </p:spPr>
            <p:txBody>
              <a:bodyPr lIns="93247" tIns="46623" rIns="93247" bIns="46623"/>
              <a:lstStyle/>
              <a:p>
                <a:pPr defTabSz="914224" eaLnBrk="1" fontAlgn="auto" hangingPunct="1">
                  <a:spcBef>
                    <a:spcPts val="0"/>
                  </a:spcBef>
                  <a:spcAft>
                    <a:spcPts val="0"/>
                  </a:spcAft>
                  <a:defRPr/>
                </a:pPr>
                <a:endParaRPr lang="sl-SI" sz="1836" kern="0" dirty="0">
                  <a:solidFill>
                    <a:sysClr val="windowText" lastClr="000000"/>
                  </a:solidFill>
                  <a:latin typeface="+mn-lt"/>
                </a:endParaRPr>
              </a:p>
            </p:txBody>
          </p:sp>
          <p:sp>
            <p:nvSpPr>
              <p:cNvPr id="73" name="Freeform 51">
                <a:extLst>
                  <a:ext uri="{FF2B5EF4-FFF2-40B4-BE49-F238E27FC236}">
                    <a16:creationId xmlns:a16="http://schemas.microsoft.com/office/drawing/2014/main" id="{D52A610F-EE83-494D-A7B2-9FAFECC92686}"/>
                  </a:ext>
                </a:extLst>
              </p:cNvPr>
              <p:cNvSpPr>
                <a:spLocks/>
              </p:cNvSpPr>
              <p:nvPr/>
            </p:nvSpPr>
            <p:spPr bwMode="auto">
              <a:xfrm>
                <a:off x="10603470" y="2836238"/>
                <a:ext cx="0" cy="0"/>
              </a:xfrm>
              <a:custGeom>
                <a:avLst/>
                <a:gdLst/>
                <a:ahLst/>
                <a:cxnLst>
                  <a:cxn ang="0">
                    <a:pos x="0" y="0"/>
                  </a:cxn>
                  <a:cxn ang="0">
                    <a:pos x="0" y="0"/>
                  </a:cxn>
                  <a:cxn ang="0">
                    <a:pos x="0" y="0"/>
                  </a:cxn>
                </a:cxnLst>
                <a:rect l="0" t="0" r="r" b="b"/>
                <a:pathLst>
                  <a:path>
                    <a:moveTo>
                      <a:pt x="0" y="0"/>
                    </a:moveTo>
                    <a:cubicBezTo>
                      <a:pt x="0" y="0"/>
                      <a:pt x="0" y="0"/>
                      <a:pt x="0" y="0"/>
                    </a:cubicBezTo>
                    <a:cubicBezTo>
                      <a:pt x="0" y="0"/>
                      <a:pt x="0" y="0"/>
                      <a:pt x="0" y="0"/>
                    </a:cubicBezTo>
                    <a:close/>
                  </a:path>
                </a:pathLst>
              </a:custGeom>
              <a:solidFill>
                <a:srgbClr val="FFD60A"/>
              </a:solidFill>
              <a:ln>
                <a:noFill/>
              </a:ln>
              <a:extLst>
                <a:ext uri="{91240B29-F687-4F45-9708-019B960494DF}">
                  <a14:hiddenLine xmlns:a14="http://schemas.microsoft.com/office/drawing/2010/main" w="9525">
                    <a:solidFill>
                      <a:srgbClr val="000000"/>
                    </a:solidFill>
                    <a:round/>
                    <a:headEnd/>
                    <a:tailEnd/>
                  </a14:hiddenLine>
                </a:ext>
              </a:extLst>
            </p:spPr>
            <p:txBody>
              <a:bodyPr lIns="93247" tIns="46623" rIns="93247" bIns="46623"/>
              <a:lstStyle/>
              <a:p>
                <a:pPr defTabSz="914224" eaLnBrk="1" fontAlgn="auto" hangingPunct="1">
                  <a:spcBef>
                    <a:spcPts val="0"/>
                  </a:spcBef>
                  <a:spcAft>
                    <a:spcPts val="0"/>
                  </a:spcAft>
                  <a:defRPr/>
                </a:pPr>
                <a:endParaRPr lang="sl-SI" sz="1836" kern="0" dirty="0">
                  <a:solidFill>
                    <a:sysClr val="windowText" lastClr="000000"/>
                  </a:solidFill>
                  <a:latin typeface="+mn-lt"/>
                </a:endParaRPr>
              </a:p>
            </p:txBody>
          </p:sp>
          <p:sp>
            <p:nvSpPr>
              <p:cNvPr id="74" name="Freeform 52">
                <a:extLst>
                  <a:ext uri="{FF2B5EF4-FFF2-40B4-BE49-F238E27FC236}">
                    <a16:creationId xmlns:a16="http://schemas.microsoft.com/office/drawing/2014/main" id="{682D33C9-986D-41C3-A5D3-3563B0F2A99C}"/>
                  </a:ext>
                </a:extLst>
              </p:cNvPr>
              <p:cNvSpPr>
                <a:spLocks/>
              </p:cNvSpPr>
              <p:nvPr/>
            </p:nvSpPr>
            <p:spPr bwMode="auto">
              <a:xfrm>
                <a:off x="10524437" y="2834308"/>
                <a:ext cx="0" cy="0"/>
              </a:xfrm>
              <a:custGeom>
                <a:avLst/>
                <a:gdLst/>
                <a:ahLst/>
                <a:cxnLst>
                  <a:cxn ang="0">
                    <a:pos x="0" y="0"/>
                  </a:cxn>
                  <a:cxn ang="0">
                    <a:pos x="0" y="0"/>
                  </a:cxn>
                  <a:cxn ang="0">
                    <a:pos x="0" y="0"/>
                  </a:cxn>
                </a:cxnLst>
                <a:rect l="0" t="0" r="r" b="b"/>
                <a:pathLst>
                  <a:path>
                    <a:moveTo>
                      <a:pt x="0" y="0"/>
                    </a:moveTo>
                    <a:cubicBezTo>
                      <a:pt x="0" y="0"/>
                      <a:pt x="0" y="0"/>
                      <a:pt x="0" y="0"/>
                    </a:cubicBezTo>
                    <a:cubicBezTo>
                      <a:pt x="0" y="0"/>
                      <a:pt x="0" y="0"/>
                      <a:pt x="0" y="0"/>
                    </a:cubicBezTo>
                    <a:close/>
                  </a:path>
                </a:pathLst>
              </a:custGeom>
              <a:solidFill>
                <a:srgbClr val="FFD60A"/>
              </a:solidFill>
              <a:ln>
                <a:noFill/>
              </a:ln>
              <a:extLst>
                <a:ext uri="{91240B29-F687-4F45-9708-019B960494DF}">
                  <a14:hiddenLine xmlns:a14="http://schemas.microsoft.com/office/drawing/2010/main" w="9525">
                    <a:solidFill>
                      <a:srgbClr val="000000"/>
                    </a:solidFill>
                    <a:round/>
                    <a:headEnd/>
                    <a:tailEnd/>
                  </a14:hiddenLine>
                </a:ext>
              </a:extLst>
            </p:spPr>
            <p:txBody>
              <a:bodyPr lIns="93247" tIns="46623" rIns="93247" bIns="46623"/>
              <a:lstStyle/>
              <a:p>
                <a:pPr defTabSz="914224" eaLnBrk="1" fontAlgn="auto" hangingPunct="1">
                  <a:spcBef>
                    <a:spcPts val="0"/>
                  </a:spcBef>
                  <a:spcAft>
                    <a:spcPts val="0"/>
                  </a:spcAft>
                  <a:defRPr/>
                </a:pPr>
                <a:endParaRPr lang="sl-SI" sz="1836" kern="0" dirty="0">
                  <a:solidFill>
                    <a:sysClr val="windowText" lastClr="000000"/>
                  </a:solidFill>
                  <a:latin typeface="+mn-lt"/>
                </a:endParaRPr>
              </a:p>
            </p:txBody>
          </p:sp>
          <p:sp>
            <p:nvSpPr>
              <p:cNvPr id="75" name="Freeform 53">
                <a:extLst>
                  <a:ext uri="{FF2B5EF4-FFF2-40B4-BE49-F238E27FC236}">
                    <a16:creationId xmlns:a16="http://schemas.microsoft.com/office/drawing/2014/main" id="{94CCEF30-B436-416D-86C8-951446F8082F}"/>
                  </a:ext>
                </a:extLst>
              </p:cNvPr>
              <p:cNvSpPr>
                <a:spLocks/>
              </p:cNvSpPr>
              <p:nvPr/>
            </p:nvSpPr>
            <p:spPr bwMode="auto">
              <a:xfrm>
                <a:off x="10605397" y="2840098"/>
                <a:ext cx="0" cy="1929"/>
              </a:xfrm>
              <a:custGeom>
                <a:avLst/>
                <a:gdLst>
                  <a:gd name="T0" fmla="*/ 1 h 1"/>
                  <a:gd name="T1" fmla="*/ 0 h 1"/>
                  <a:gd name="T2" fmla="*/ 1 h 1"/>
                </a:gdLst>
                <a:ahLst/>
                <a:cxnLst>
                  <a:cxn ang="0">
                    <a:pos x="0" y="T0"/>
                  </a:cxn>
                  <a:cxn ang="0">
                    <a:pos x="0" y="T1"/>
                  </a:cxn>
                  <a:cxn ang="0">
                    <a:pos x="0" y="T2"/>
                  </a:cxn>
                </a:cxnLst>
                <a:rect l="0" t="0" r="r" b="b"/>
                <a:pathLst>
                  <a:path h="1">
                    <a:moveTo>
                      <a:pt x="0" y="1"/>
                    </a:moveTo>
                    <a:cubicBezTo>
                      <a:pt x="0" y="1"/>
                      <a:pt x="0" y="0"/>
                      <a:pt x="0" y="0"/>
                    </a:cubicBezTo>
                    <a:cubicBezTo>
                      <a:pt x="0" y="0"/>
                      <a:pt x="0" y="1"/>
                      <a:pt x="0" y="1"/>
                    </a:cubicBezTo>
                    <a:close/>
                  </a:path>
                </a:pathLst>
              </a:custGeom>
              <a:solidFill>
                <a:srgbClr val="FFD60A"/>
              </a:solidFill>
              <a:ln>
                <a:noFill/>
              </a:ln>
              <a:extLst>
                <a:ext uri="{91240B29-F687-4F45-9708-019B960494DF}">
                  <a14:hiddenLine xmlns:a14="http://schemas.microsoft.com/office/drawing/2010/main" w="9525">
                    <a:solidFill>
                      <a:srgbClr val="000000"/>
                    </a:solidFill>
                    <a:round/>
                    <a:headEnd/>
                    <a:tailEnd/>
                  </a14:hiddenLine>
                </a:ext>
              </a:extLst>
            </p:spPr>
            <p:txBody>
              <a:bodyPr lIns="93247" tIns="46623" rIns="93247" bIns="46623"/>
              <a:lstStyle/>
              <a:p>
                <a:pPr defTabSz="914224" eaLnBrk="1" fontAlgn="auto" hangingPunct="1">
                  <a:spcBef>
                    <a:spcPts val="0"/>
                  </a:spcBef>
                  <a:spcAft>
                    <a:spcPts val="0"/>
                  </a:spcAft>
                  <a:defRPr/>
                </a:pPr>
                <a:endParaRPr lang="sl-SI" sz="1836" kern="0" dirty="0">
                  <a:solidFill>
                    <a:sysClr val="windowText" lastClr="000000"/>
                  </a:solidFill>
                  <a:latin typeface="+mn-lt"/>
                </a:endParaRPr>
              </a:p>
            </p:txBody>
          </p:sp>
          <p:sp>
            <p:nvSpPr>
              <p:cNvPr id="76" name="Freeform 54">
                <a:extLst>
                  <a:ext uri="{FF2B5EF4-FFF2-40B4-BE49-F238E27FC236}">
                    <a16:creationId xmlns:a16="http://schemas.microsoft.com/office/drawing/2014/main" id="{545645E5-58B2-4BC4-8657-39EDF479490E}"/>
                  </a:ext>
                </a:extLst>
              </p:cNvPr>
              <p:cNvSpPr>
                <a:spLocks/>
              </p:cNvSpPr>
              <p:nvPr/>
            </p:nvSpPr>
            <p:spPr bwMode="auto">
              <a:xfrm>
                <a:off x="10605397" y="2842027"/>
                <a:ext cx="0" cy="1930"/>
              </a:xfrm>
              <a:custGeom>
                <a:avLst/>
                <a:gdLst>
                  <a:gd name="T0" fmla="*/ 1 h 1"/>
                  <a:gd name="T1" fmla="*/ 0 h 1"/>
                  <a:gd name="T2" fmla="*/ 1 h 1"/>
                </a:gdLst>
                <a:ahLst/>
                <a:cxnLst>
                  <a:cxn ang="0">
                    <a:pos x="0" y="T0"/>
                  </a:cxn>
                  <a:cxn ang="0">
                    <a:pos x="0" y="T1"/>
                  </a:cxn>
                  <a:cxn ang="0">
                    <a:pos x="0" y="T2"/>
                  </a:cxn>
                </a:cxnLst>
                <a:rect l="0" t="0" r="r" b="b"/>
                <a:pathLst>
                  <a:path h="1">
                    <a:moveTo>
                      <a:pt x="0" y="1"/>
                    </a:moveTo>
                    <a:cubicBezTo>
                      <a:pt x="0" y="1"/>
                      <a:pt x="0" y="0"/>
                      <a:pt x="0" y="0"/>
                    </a:cubicBezTo>
                    <a:cubicBezTo>
                      <a:pt x="0" y="0"/>
                      <a:pt x="0" y="1"/>
                      <a:pt x="0" y="1"/>
                    </a:cubicBezTo>
                    <a:close/>
                  </a:path>
                </a:pathLst>
              </a:custGeom>
              <a:solidFill>
                <a:srgbClr val="FFD60A"/>
              </a:solidFill>
              <a:ln>
                <a:noFill/>
              </a:ln>
              <a:extLst>
                <a:ext uri="{91240B29-F687-4F45-9708-019B960494DF}">
                  <a14:hiddenLine xmlns:a14="http://schemas.microsoft.com/office/drawing/2010/main" w="9525">
                    <a:solidFill>
                      <a:srgbClr val="000000"/>
                    </a:solidFill>
                    <a:round/>
                    <a:headEnd/>
                    <a:tailEnd/>
                  </a14:hiddenLine>
                </a:ext>
              </a:extLst>
            </p:spPr>
            <p:txBody>
              <a:bodyPr lIns="93247" tIns="46623" rIns="93247" bIns="46623"/>
              <a:lstStyle/>
              <a:p>
                <a:pPr defTabSz="914224" eaLnBrk="1" fontAlgn="auto" hangingPunct="1">
                  <a:spcBef>
                    <a:spcPts val="0"/>
                  </a:spcBef>
                  <a:spcAft>
                    <a:spcPts val="0"/>
                  </a:spcAft>
                  <a:defRPr/>
                </a:pPr>
                <a:endParaRPr lang="sl-SI" sz="1836" kern="0" dirty="0">
                  <a:solidFill>
                    <a:sysClr val="windowText" lastClr="000000"/>
                  </a:solidFill>
                  <a:latin typeface="+mn-lt"/>
                </a:endParaRPr>
              </a:p>
            </p:txBody>
          </p:sp>
          <p:sp>
            <p:nvSpPr>
              <p:cNvPr id="77" name="Rectangle 55">
                <a:extLst>
                  <a:ext uri="{FF2B5EF4-FFF2-40B4-BE49-F238E27FC236}">
                    <a16:creationId xmlns:a16="http://schemas.microsoft.com/office/drawing/2014/main" id="{25FCABE6-9CF7-439E-BE11-6B885E7B1113}"/>
                  </a:ext>
                </a:extLst>
              </p:cNvPr>
              <p:cNvSpPr>
                <a:spLocks noChangeArrowheads="1"/>
              </p:cNvSpPr>
              <p:nvPr/>
            </p:nvSpPr>
            <p:spPr bwMode="auto">
              <a:xfrm>
                <a:off x="10601542" y="2832378"/>
                <a:ext cx="1928" cy="1929"/>
              </a:xfrm>
              <a:prstGeom prst="rect">
                <a:avLst/>
              </a:prstGeom>
              <a:solidFill>
                <a:srgbClr val="FFD60A"/>
              </a:solidFill>
              <a:ln>
                <a:noFill/>
              </a:ln>
              <a:extLst>
                <a:ext uri="{91240B29-F687-4F45-9708-019B960494DF}">
                  <a14:hiddenLine xmlns:a14="http://schemas.microsoft.com/office/drawing/2010/main" w="9525">
                    <a:solidFill>
                      <a:srgbClr val="000000"/>
                    </a:solidFill>
                    <a:miter lim="800000"/>
                    <a:headEnd/>
                    <a:tailEnd/>
                  </a14:hiddenLine>
                </a:ext>
              </a:extLst>
            </p:spPr>
            <p:txBody>
              <a:bodyPr lIns="93247" tIns="46623" rIns="93247" bIns="46623"/>
              <a:lstStyle/>
              <a:p>
                <a:pPr defTabSz="914224" eaLnBrk="1" fontAlgn="auto" hangingPunct="1">
                  <a:spcBef>
                    <a:spcPts val="0"/>
                  </a:spcBef>
                  <a:spcAft>
                    <a:spcPts val="0"/>
                  </a:spcAft>
                  <a:defRPr/>
                </a:pPr>
                <a:endParaRPr lang="sl-SI" sz="1836" kern="0" dirty="0">
                  <a:solidFill>
                    <a:sysClr val="windowText" lastClr="000000"/>
                  </a:solidFill>
                  <a:latin typeface="+mn-lt"/>
                </a:endParaRPr>
              </a:p>
            </p:txBody>
          </p:sp>
          <p:sp>
            <p:nvSpPr>
              <p:cNvPr id="78" name="Freeform 56">
                <a:extLst>
                  <a:ext uri="{FF2B5EF4-FFF2-40B4-BE49-F238E27FC236}">
                    <a16:creationId xmlns:a16="http://schemas.microsoft.com/office/drawing/2014/main" id="{70CC4E5F-0C9D-403A-9B31-B151E13A55B4}"/>
                  </a:ext>
                </a:extLst>
              </p:cNvPr>
              <p:cNvSpPr>
                <a:spLocks/>
              </p:cNvSpPr>
              <p:nvPr/>
            </p:nvSpPr>
            <p:spPr bwMode="auto">
              <a:xfrm>
                <a:off x="10520582" y="2842027"/>
                <a:ext cx="0" cy="0"/>
              </a:xfrm>
              <a:custGeom>
                <a:avLst/>
                <a:gdLst/>
                <a:ahLst/>
                <a:cxnLst>
                  <a:cxn ang="0">
                    <a:pos x="0" y="0"/>
                  </a:cxn>
                  <a:cxn ang="0">
                    <a:pos x="0" y="0"/>
                  </a:cxn>
                  <a:cxn ang="0">
                    <a:pos x="0" y="0"/>
                  </a:cxn>
                </a:cxnLst>
                <a:rect l="0" t="0" r="r" b="b"/>
                <a:pathLst>
                  <a:path>
                    <a:moveTo>
                      <a:pt x="0" y="0"/>
                    </a:moveTo>
                    <a:cubicBezTo>
                      <a:pt x="0" y="0"/>
                      <a:pt x="0" y="0"/>
                      <a:pt x="0" y="0"/>
                    </a:cubicBezTo>
                    <a:cubicBezTo>
                      <a:pt x="0" y="0"/>
                      <a:pt x="0" y="0"/>
                      <a:pt x="0" y="0"/>
                    </a:cubicBezTo>
                    <a:close/>
                  </a:path>
                </a:pathLst>
              </a:custGeom>
              <a:solidFill>
                <a:srgbClr val="FFD60A"/>
              </a:solidFill>
              <a:ln>
                <a:noFill/>
              </a:ln>
              <a:extLst>
                <a:ext uri="{91240B29-F687-4F45-9708-019B960494DF}">
                  <a14:hiddenLine xmlns:a14="http://schemas.microsoft.com/office/drawing/2010/main" w="9525">
                    <a:solidFill>
                      <a:srgbClr val="000000"/>
                    </a:solidFill>
                    <a:round/>
                    <a:headEnd/>
                    <a:tailEnd/>
                  </a14:hiddenLine>
                </a:ext>
              </a:extLst>
            </p:spPr>
            <p:txBody>
              <a:bodyPr lIns="93247" tIns="46623" rIns="93247" bIns="46623"/>
              <a:lstStyle/>
              <a:p>
                <a:pPr defTabSz="914224" eaLnBrk="1" fontAlgn="auto" hangingPunct="1">
                  <a:spcBef>
                    <a:spcPts val="0"/>
                  </a:spcBef>
                  <a:spcAft>
                    <a:spcPts val="0"/>
                  </a:spcAft>
                  <a:defRPr/>
                </a:pPr>
                <a:endParaRPr lang="sl-SI" sz="1836" kern="0" dirty="0">
                  <a:solidFill>
                    <a:sysClr val="windowText" lastClr="000000"/>
                  </a:solidFill>
                  <a:latin typeface="+mn-lt"/>
                </a:endParaRPr>
              </a:p>
            </p:txBody>
          </p:sp>
          <p:sp>
            <p:nvSpPr>
              <p:cNvPr id="79" name="Freeform 57">
                <a:extLst>
                  <a:ext uri="{FF2B5EF4-FFF2-40B4-BE49-F238E27FC236}">
                    <a16:creationId xmlns:a16="http://schemas.microsoft.com/office/drawing/2014/main" id="{5B09FB0B-D619-43BF-AA1D-C9F89B881B56}"/>
                  </a:ext>
                </a:extLst>
              </p:cNvPr>
              <p:cNvSpPr>
                <a:spLocks/>
              </p:cNvSpPr>
              <p:nvPr/>
            </p:nvSpPr>
            <p:spPr bwMode="auto">
              <a:xfrm>
                <a:off x="10522510" y="2836238"/>
                <a:ext cx="0" cy="0"/>
              </a:xfrm>
              <a:custGeom>
                <a:avLst/>
                <a:gdLst/>
                <a:ahLst/>
                <a:cxnLst>
                  <a:cxn ang="0">
                    <a:pos x="0" y="0"/>
                  </a:cxn>
                  <a:cxn ang="0">
                    <a:pos x="0" y="0"/>
                  </a:cxn>
                  <a:cxn ang="0">
                    <a:pos x="0" y="0"/>
                  </a:cxn>
                </a:cxnLst>
                <a:rect l="0" t="0" r="r" b="b"/>
                <a:pathLst>
                  <a:path>
                    <a:moveTo>
                      <a:pt x="0" y="0"/>
                    </a:moveTo>
                    <a:cubicBezTo>
                      <a:pt x="0" y="0"/>
                      <a:pt x="0" y="0"/>
                      <a:pt x="0" y="0"/>
                    </a:cubicBezTo>
                    <a:cubicBezTo>
                      <a:pt x="0" y="0"/>
                      <a:pt x="0" y="0"/>
                      <a:pt x="0" y="0"/>
                    </a:cubicBezTo>
                    <a:close/>
                  </a:path>
                </a:pathLst>
              </a:custGeom>
              <a:solidFill>
                <a:srgbClr val="FFD60A"/>
              </a:solidFill>
              <a:ln>
                <a:noFill/>
              </a:ln>
              <a:extLst>
                <a:ext uri="{91240B29-F687-4F45-9708-019B960494DF}">
                  <a14:hiddenLine xmlns:a14="http://schemas.microsoft.com/office/drawing/2010/main" w="9525">
                    <a:solidFill>
                      <a:srgbClr val="000000"/>
                    </a:solidFill>
                    <a:round/>
                    <a:headEnd/>
                    <a:tailEnd/>
                  </a14:hiddenLine>
                </a:ext>
              </a:extLst>
            </p:spPr>
            <p:txBody>
              <a:bodyPr lIns="93247" tIns="46623" rIns="93247" bIns="46623"/>
              <a:lstStyle/>
              <a:p>
                <a:pPr defTabSz="914224" eaLnBrk="1" fontAlgn="auto" hangingPunct="1">
                  <a:spcBef>
                    <a:spcPts val="0"/>
                  </a:spcBef>
                  <a:spcAft>
                    <a:spcPts val="0"/>
                  </a:spcAft>
                  <a:defRPr/>
                </a:pPr>
                <a:endParaRPr lang="sl-SI" sz="1836" kern="0" dirty="0">
                  <a:solidFill>
                    <a:sysClr val="windowText" lastClr="000000"/>
                  </a:solidFill>
                  <a:latin typeface="+mn-lt"/>
                </a:endParaRPr>
              </a:p>
            </p:txBody>
          </p:sp>
          <p:sp>
            <p:nvSpPr>
              <p:cNvPr id="80" name="Freeform 58">
                <a:extLst>
                  <a:ext uri="{FF2B5EF4-FFF2-40B4-BE49-F238E27FC236}">
                    <a16:creationId xmlns:a16="http://schemas.microsoft.com/office/drawing/2014/main" id="{969B2058-66AC-4AE0-9DF5-E6BFBBDD085F}"/>
                  </a:ext>
                </a:extLst>
              </p:cNvPr>
              <p:cNvSpPr>
                <a:spLocks/>
              </p:cNvSpPr>
              <p:nvPr/>
            </p:nvSpPr>
            <p:spPr bwMode="auto">
              <a:xfrm>
                <a:off x="10522510" y="2836238"/>
                <a:ext cx="0" cy="0"/>
              </a:xfrm>
              <a:custGeom>
                <a:avLst/>
                <a:gdLst>
                  <a:gd name="T0" fmla="*/ 0 h 1"/>
                  <a:gd name="T1" fmla="*/ 1 h 1"/>
                  <a:gd name="T2" fmla="*/ 0 h 1"/>
                </a:gdLst>
                <a:ahLst/>
                <a:cxnLst>
                  <a:cxn ang="0">
                    <a:pos x="0" y="T0"/>
                  </a:cxn>
                  <a:cxn ang="0">
                    <a:pos x="0" y="T1"/>
                  </a:cxn>
                  <a:cxn ang="0">
                    <a:pos x="0" y="T2"/>
                  </a:cxn>
                </a:cxnLst>
                <a:rect l="0" t="0" r="r" b="b"/>
                <a:pathLst>
                  <a:path h="1">
                    <a:moveTo>
                      <a:pt x="0" y="0"/>
                    </a:moveTo>
                    <a:cubicBezTo>
                      <a:pt x="0" y="1"/>
                      <a:pt x="0" y="1"/>
                      <a:pt x="0" y="1"/>
                    </a:cubicBezTo>
                    <a:cubicBezTo>
                      <a:pt x="0" y="1"/>
                      <a:pt x="0" y="1"/>
                      <a:pt x="0" y="0"/>
                    </a:cubicBezTo>
                    <a:close/>
                  </a:path>
                </a:pathLst>
              </a:custGeom>
              <a:solidFill>
                <a:srgbClr val="FFD60A"/>
              </a:solidFill>
              <a:ln>
                <a:noFill/>
              </a:ln>
              <a:extLst>
                <a:ext uri="{91240B29-F687-4F45-9708-019B960494DF}">
                  <a14:hiddenLine xmlns:a14="http://schemas.microsoft.com/office/drawing/2010/main" w="9525">
                    <a:solidFill>
                      <a:srgbClr val="000000"/>
                    </a:solidFill>
                    <a:round/>
                    <a:headEnd/>
                    <a:tailEnd/>
                  </a14:hiddenLine>
                </a:ext>
              </a:extLst>
            </p:spPr>
            <p:txBody>
              <a:bodyPr lIns="93247" tIns="46623" rIns="93247" bIns="46623"/>
              <a:lstStyle/>
              <a:p>
                <a:pPr defTabSz="914224" eaLnBrk="1" fontAlgn="auto" hangingPunct="1">
                  <a:spcBef>
                    <a:spcPts val="0"/>
                  </a:spcBef>
                  <a:spcAft>
                    <a:spcPts val="0"/>
                  </a:spcAft>
                  <a:defRPr/>
                </a:pPr>
                <a:endParaRPr lang="sl-SI" sz="1836" kern="0" dirty="0">
                  <a:solidFill>
                    <a:sysClr val="windowText" lastClr="000000"/>
                  </a:solidFill>
                  <a:latin typeface="+mn-lt"/>
                </a:endParaRPr>
              </a:p>
            </p:txBody>
          </p:sp>
          <p:sp>
            <p:nvSpPr>
              <p:cNvPr id="81" name="Freeform 59">
                <a:extLst>
                  <a:ext uri="{FF2B5EF4-FFF2-40B4-BE49-F238E27FC236}">
                    <a16:creationId xmlns:a16="http://schemas.microsoft.com/office/drawing/2014/main" id="{4ED34461-2640-4ABF-9B3E-90F77987EF86}"/>
                  </a:ext>
                </a:extLst>
              </p:cNvPr>
              <p:cNvSpPr>
                <a:spLocks/>
              </p:cNvSpPr>
              <p:nvPr/>
            </p:nvSpPr>
            <p:spPr bwMode="auto">
              <a:xfrm>
                <a:off x="10520582" y="2838167"/>
                <a:ext cx="0" cy="1930"/>
              </a:xfrm>
              <a:custGeom>
                <a:avLst/>
                <a:gdLst>
                  <a:gd name="T0" fmla="*/ 0 h 1"/>
                  <a:gd name="T1" fmla="*/ 1 h 1"/>
                  <a:gd name="T2" fmla="*/ 0 h 1"/>
                </a:gdLst>
                <a:ahLst/>
                <a:cxnLst>
                  <a:cxn ang="0">
                    <a:pos x="0" y="T0"/>
                  </a:cxn>
                  <a:cxn ang="0">
                    <a:pos x="0" y="T1"/>
                  </a:cxn>
                  <a:cxn ang="0">
                    <a:pos x="0" y="T2"/>
                  </a:cxn>
                </a:cxnLst>
                <a:rect l="0" t="0" r="r" b="b"/>
                <a:pathLst>
                  <a:path h="1">
                    <a:moveTo>
                      <a:pt x="0" y="0"/>
                    </a:moveTo>
                    <a:cubicBezTo>
                      <a:pt x="0" y="0"/>
                      <a:pt x="0" y="1"/>
                      <a:pt x="0" y="1"/>
                    </a:cubicBezTo>
                    <a:cubicBezTo>
                      <a:pt x="0" y="1"/>
                      <a:pt x="0" y="0"/>
                      <a:pt x="0" y="0"/>
                    </a:cubicBezTo>
                    <a:close/>
                  </a:path>
                </a:pathLst>
              </a:custGeom>
              <a:solidFill>
                <a:srgbClr val="FFD60A"/>
              </a:solidFill>
              <a:ln>
                <a:noFill/>
              </a:ln>
              <a:extLst>
                <a:ext uri="{91240B29-F687-4F45-9708-019B960494DF}">
                  <a14:hiddenLine xmlns:a14="http://schemas.microsoft.com/office/drawing/2010/main" w="9525">
                    <a:solidFill>
                      <a:srgbClr val="000000"/>
                    </a:solidFill>
                    <a:round/>
                    <a:headEnd/>
                    <a:tailEnd/>
                  </a14:hiddenLine>
                </a:ext>
              </a:extLst>
            </p:spPr>
            <p:txBody>
              <a:bodyPr lIns="93247" tIns="46623" rIns="93247" bIns="46623"/>
              <a:lstStyle/>
              <a:p>
                <a:pPr defTabSz="914224" eaLnBrk="1" fontAlgn="auto" hangingPunct="1">
                  <a:spcBef>
                    <a:spcPts val="0"/>
                  </a:spcBef>
                  <a:spcAft>
                    <a:spcPts val="0"/>
                  </a:spcAft>
                  <a:defRPr/>
                </a:pPr>
                <a:endParaRPr lang="sl-SI" sz="1836" kern="0" dirty="0">
                  <a:solidFill>
                    <a:sysClr val="windowText" lastClr="000000"/>
                  </a:solidFill>
                  <a:latin typeface="+mn-lt"/>
                </a:endParaRPr>
              </a:p>
            </p:txBody>
          </p:sp>
          <p:sp>
            <p:nvSpPr>
              <p:cNvPr id="82" name="Freeform 60">
                <a:extLst>
                  <a:ext uri="{FF2B5EF4-FFF2-40B4-BE49-F238E27FC236}">
                    <a16:creationId xmlns:a16="http://schemas.microsoft.com/office/drawing/2014/main" id="{F2DC252D-8BA2-49ED-9818-02FF331C6DAD}"/>
                  </a:ext>
                </a:extLst>
              </p:cNvPr>
              <p:cNvSpPr>
                <a:spLocks/>
              </p:cNvSpPr>
              <p:nvPr/>
            </p:nvSpPr>
            <p:spPr bwMode="auto">
              <a:xfrm>
                <a:off x="10512872" y="2828519"/>
                <a:ext cx="100236" cy="88771"/>
              </a:xfrm>
              <a:custGeom>
                <a:avLst/>
                <a:gdLst>
                  <a:gd name="T0" fmla="*/ 74 w 78"/>
                  <a:gd name="T1" fmla="*/ 17 h 70"/>
                  <a:gd name="T2" fmla="*/ 72 w 78"/>
                  <a:gd name="T3" fmla="*/ 17 h 70"/>
                  <a:gd name="T4" fmla="*/ 72 w 78"/>
                  <a:gd name="T5" fmla="*/ 12 h 70"/>
                  <a:gd name="T6" fmla="*/ 72 w 78"/>
                  <a:gd name="T7" fmla="*/ 11 h 70"/>
                  <a:gd name="T8" fmla="*/ 72 w 78"/>
                  <a:gd name="T9" fmla="*/ 10 h 70"/>
                  <a:gd name="T10" fmla="*/ 72 w 78"/>
                  <a:gd name="T11" fmla="*/ 9 h 70"/>
                  <a:gd name="T12" fmla="*/ 72 w 78"/>
                  <a:gd name="T13" fmla="*/ 9 h 70"/>
                  <a:gd name="T14" fmla="*/ 72 w 78"/>
                  <a:gd name="T15" fmla="*/ 8 h 70"/>
                  <a:gd name="T16" fmla="*/ 72 w 78"/>
                  <a:gd name="T17" fmla="*/ 7 h 70"/>
                  <a:gd name="T18" fmla="*/ 72 w 78"/>
                  <a:gd name="T19" fmla="*/ 7 h 70"/>
                  <a:gd name="T20" fmla="*/ 71 w 78"/>
                  <a:gd name="T21" fmla="*/ 5 h 70"/>
                  <a:gd name="T22" fmla="*/ 71 w 78"/>
                  <a:gd name="T23" fmla="*/ 5 h 70"/>
                  <a:gd name="T24" fmla="*/ 70 w 78"/>
                  <a:gd name="T25" fmla="*/ 4 h 70"/>
                  <a:gd name="T26" fmla="*/ 70 w 78"/>
                  <a:gd name="T27" fmla="*/ 4 h 70"/>
                  <a:gd name="T28" fmla="*/ 69 w 78"/>
                  <a:gd name="T29" fmla="*/ 3 h 70"/>
                  <a:gd name="T30" fmla="*/ 69 w 78"/>
                  <a:gd name="T31" fmla="*/ 3 h 70"/>
                  <a:gd name="T32" fmla="*/ 63 w 78"/>
                  <a:gd name="T33" fmla="*/ 3 h 70"/>
                  <a:gd name="T34" fmla="*/ 52 w 78"/>
                  <a:gd name="T35" fmla="*/ 1 h 70"/>
                  <a:gd name="T36" fmla="*/ 32 w 78"/>
                  <a:gd name="T37" fmla="*/ 3 h 70"/>
                  <a:gd name="T38" fmla="*/ 11 w 78"/>
                  <a:gd name="T39" fmla="*/ 0 h 70"/>
                  <a:gd name="T40" fmla="*/ 8 w 78"/>
                  <a:gd name="T41" fmla="*/ 4 h 70"/>
                  <a:gd name="T42" fmla="*/ 8 w 78"/>
                  <a:gd name="T43" fmla="*/ 4 h 70"/>
                  <a:gd name="T44" fmla="*/ 7 w 78"/>
                  <a:gd name="T45" fmla="*/ 5 h 70"/>
                  <a:gd name="T46" fmla="*/ 7 w 78"/>
                  <a:gd name="T47" fmla="*/ 6 h 70"/>
                  <a:gd name="T48" fmla="*/ 7 w 78"/>
                  <a:gd name="T49" fmla="*/ 7 h 70"/>
                  <a:gd name="T50" fmla="*/ 7 w 78"/>
                  <a:gd name="T51" fmla="*/ 7 h 70"/>
                  <a:gd name="T52" fmla="*/ 6 w 78"/>
                  <a:gd name="T53" fmla="*/ 8 h 70"/>
                  <a:gd name="T54" fmla="*/ 6 w 78"/>
                  <a:gd name="T55" fmla="*/ 9 h 70"/>
                  <a:gd name="T56" fmla="*/ 6 w 78"/>
                  <a:gd name="T57" fmla="*/ 10 h 70"/>
                  <a:gd name="T58" fmla="*/ 6 w 78"/>
                  <a:gd name="T59" fmla="*/ 10 h 70"/>
                  <a:gd name="T60" fmla="*/ 6 w 78"/>
                  <a:gd name="T61" fmla="*/ 12 h 70"/>
                  <a:gd name="T62" fmla="*/ 6 w 78"/>
                  <a:gd name="T63" fmla="*/ 17 h 70"/>
                  <a:gd name="T64" fmla="*/ 5 w 78"/>
                  <a:gd name="T65" fmla="*/ 17 h 70"/>
                  <a:gd name="T66" fmla="*/ 0 w 78"/>
                  <a:gd name="T67" fmla="*/ 22 h 70"/>
                  <a:gd name="T68" fmla="*/ 0 w 78"/>
                  <a:gd name="T69" fmla="*/ 35 h 70"/>
                  <a:gd name="T70" fmla="*/ 6 w 78"/>
                  <a:gd name="T71" fmla="*/ 40 h 70"/>
                  <a:gd name="T72" fmla="*/ 24 w 78"/>
                  <a:gd name="T73" fmla="*/ 70 h 70"/>
                  <a:gd name="T74" fmla="*/ 54 w 78"/>
                  <a:gd name="T75" fmla="*/ 70 h 70"/>
                  <a:gd name="T76" fmla="*/ 72 w 78"/>
                  <a:gd name="T77" fmla="*/ 40 h 70"/>
                  <a:gd name="T78" fmla="*/ 78 w 78"/>
                  <a:gd name="T79" fmla="*/ 35 h 70"/>
                  <a:gd name="T80" fmla="*/ 78 w 78"/>
                  <a:gd name="T81" fmla="*/ 22 h 70"/>
                  <a:gd name="T82" fmla="*/ 74 w 78"/>
                  <a:gd name="T83" fmla="*/ 17 h 70"/>
                </a:gdLst>
                <a:ahLst/>
                <a:cxnLst>
                  <a:cxn ang="0">
                    <a:pos x="T0" y="T1"/>
                  </a:cxn>
                  <a:cxn ang="0">
                    <a:pos x="T2" y="T3"/>
                  </a:cxn>
                  <a:cxn ang="0">
                    <a:pos x="T4" y="T5"/>
                  </a:cxn>
                  <a:cxn ang="0">
                    <a:pos x="T6" y="T7"/>
                  </a:cxn>
                  <a:cxn ang="0">
                    <a:pos x="T8" y="T9"/>
                  </a:cxn>
                  <a:cxn ang="0">
                    <a:pos x="T10" y="T11"/>
                  </a:cxn>
                  <a:cxn ang="0">
                    <a:pos x="T12" y="T13"/>
                  </a:cxn>
                  <a:cxn ang="0">
                    <a:pos x="T14" y="T15"/>
                  </a:cxn>
                  <a:cxn ang="0">
                    <a:pos x="T16" y="T17"/>
                  </a:cxn>
                  <a:cxn ang="0">
                    <a:pos x="T18" y="T19"/>
                  </a:cxn>
                  <a:cxn ang="0">
                    <a:pos x="T20" y="T21"/>
                  </a:cxn>
                  <a:cxn ang="0">
                    <a:pos x="T22" y="T23"/>
                  </a:cxn>
                  <a:cxn ang="0">
                    <a:pos x="T24" y="T25"/>
                  </a:cxn>
                  <a:cxn ang="0">
                    <a:pos x="T26" y="T27"/>
                  </a:cxn>
                  <a:cxn ang="0">
                    <a:pos x="T28" y="T29"/>
                  </a:cxn>
                  <a:cxn ang="0">
                    <a:pos x="T30" y="T31"/>
                  </a:cxn>
                  <a:cxn ang="0">
                    <a:pos x="T32" y="T33"/>
                  </a:cxn>
                  <a:cxn ang="0">
                    <a:pos x="T34" y="T35"/>
                  </a:cxn>
                  <a:cxn ang="0">
                    <a:pos x="T36" y="T37"/>
                  </a:cxn>
                  <a:cxn ang="0">
                    <a:pos x="T38" y="T39"/>
                  </a:cxn>
                  <a:cxn ang="0">
                    <a:pos x="T40" y="T41"/>
                  </a:cxn>
                  <a:cxn ang="0">
                    <a:pos x="T42" y="T43"/>
                  </a:cxn>
                  <a:cxn ang="0">
                    <a:pos x="T44" y="T45"/>
                  </a:cxn>
                  <a:cxn ang="0">
                    <a:pos x="T46" y="T47"/>
                  </a:cxn>
                  <a:cxn ang="0">
                    <a:pos x="T48" y="T49"/>
                  </a:cxn>
                  <a:cxn ang="0">
                    <a:pos x="T50" y="T51"/>
                  </a:cxn>
                  <a:cxn ang="0">
                    <a:pos x="T52" y="T53"/>
                  </a:cxn>
                  <a:cxn ang="0">
                    <a:pos x="T54" y="T55"/>
                  </a:cxn>
                  <a:cxn ang="0">
                    <a:pos x="T56" y="T57"/>
                  </a:cxn>
                  <a:cxn ang="0">
                    <a:pos x="T58" y="T59"/>
                  </a:cxn>
                  <a:cxn ang="0">
                    <a:pos x="T60" y="T61"/>
                  </a:cxn>
                  <a:cxn ang="0">
                    <a:pos x="T62" y="T63"/>
                  </a:cxn>
                  <a:cxn ang="0">
                    <a:pos x="T64" y="T65"/>
                  </a:cxn>
                  <a:cxn ang="0">
                    <a:pos x="T66" y="T67"/>
                  </a:cxn>
                  <a:cxn ang="0">
                    <a:pos x="T68" y="T69"/>
                  </a:cxn>
                  <a:cxn ang="0">
                    <a:pos x="T70" y="T71"/>
                  </a:cxn>
                  <a:cxn ang="0">
                    <a:pos x="T72" y="T73"/>
                  </a:cxn>
                  <a:cxn ang="0">
                    <a:pos x="T74" y="T75"/>
                  </a:cxn>
                  <a:cxn ang="0">
                    <a:pos x="T76" y="T77"/>
                  </a:cxn>
                  <a:cxn ang="0">
                    <a:pos x="T78" y="T79"/>
                  </a:cxn>
                  <a:cxn ang="0">
                    <a:pos x="T80" y="T81"/>
                  </a:cxn>
                  <a:cxn ang="0">
                    <a:pos x="T82" y="T83"/>
                  </a:cxn>
                </a:cxnLst>
                <a:rect l="0" t="0" r="r" b="b"/>
                <a:pathLst>
                  <a:path w="78" h="70">
                    <a:moveTo>
                      <a:pt x="74" y="17"/>
                    </a:moveTo>
                    <a:cubicBezTo>
                      <a:pt x="74" y="17"/>
                      <a:pt x="73" y="17"/>
                      <a:pt x="72" y="17"/>
                    </a:cubicBezTo>
                    <a:cubicBezTo>
                      <a:pt x="72" y="12"/>
                      <a:pt x="72" y="12"/>
                      <a:pt x="72" y="12"/>
                    </a:cubicBezTo>
                    <a:cubicBezTo>
                      <a:pt x="72" y="12"/>
                      <a:pt x="72" y="11"/>
                      <a:pt x="72" y="11"/>
                    </a:cubicBezTo>
                    <a:cubicBezTo>
                      <a:pt x="72" y="10"/>
                      <a:pt x="72" y="10"/>
                      <a:pt x="72" y="10"/>
                    </a:cubicBezTo>
                    <a:cubicBezTo>
                      <a:pt x="72" y="10"/>
                      <a:pt x="72" y="9"/>
                      <a:pt x="72" y="9"/>
                    </a:cubicBezTo>
                    <a:cubicBezTo>
                      <a:pt x="72" y="9"/>
                      <a:pt x="72" y="9"/>
                      <a:pt x="72" y="9"/>
                    </a:cubicBezTo>
                    <a:cubicBezTo>
                      <a:pt x="72" y="8"/>
                      <a:pt x="72" y="8"/>
                      <a:pt x="72" y="8"/>
                    </a:cubicBezTo>
                    <a:cubicBezTo>
                      <a:pt x="72" y="8"/>
                      <a:pt x="72" y="7"/>
                      <a:pt x="72" y="7"/>
                    </a:cubicBezTo>
                    <a:cubicBezTo>
                      <a:pt x="72" y="7"/>
                      <a:pt x="72" y="7"/>
                      <a:pt x="72" y="7"/>
                    </a:cubicBezTo>
                    <a:cubicBezTo>
                      <a:pt x="71" y="6"/>
                      <a:pt x="71" y="6"/>
                      <a:pt x="71" y="5"/>
                    </a:cubicBezTo>
                    <a:cubicBezTo>
                      <a:pt x="71" y="5"/>
                      <a:pt x="71" y="5"/>
                      <a:pt x="71" y="5"/>
                    </a:cubicBezTo>
                    <a:cubicBezTo>
                      <a:pt x="71" y="4"/>
                      <a:pt x="70" y="4"/>
                      <a:pt x="70" y="4"/>
                    </a:cubicBezTo>
                    <a:cubicBezTo>
                      <a:pt x="70" y="4"/>
                      <a:pt x="70" y="4"/>
                      <a:pt x="70" y="4"/>
                    </a:cubicBezTo>
                    <a:cubicBezTo>
                      <a:pt x="70" y="3"/>
                      <a:pt x="70" y="3"/>
                      <a:pt x="69" y="3"/>
                    </a:cubicBezTo>
                    <a:cubicBezTo>
                      <a:pt x="69" y="3"/>
                      <a:pt x="69" y="3"/>
                      <a:pt x="69" y="3"/>
                    </a:cubicBezTo>
                    <a:cubicBezTo>
                      <a:pt x="68" y="3"/>
                      <a:pt x="66" y="3"/>
                      <a:pt x="63" y="3"/>
                    </a:cubicBezTo>
                    <a:cubicBezTo>
                      <a:pt x="59" y="3"/>
                      <a:pt x="55" y="2"/>
                      <a:pt x="52" y="1"/>
                    </a:cubicBezTo>
                    <a:cubicBezTo>
                      <a:pt x="47" y="2"/>
                      <a:pt x="40" y="3"/>
                      <a:pt x="32" y="3"/>
                    </a:cubicBezTo>
                    <a:cubicBezTo>
                      <a:pt x="24" y="3"/>
                      <a:pt x="16" y="2"/>
                      <a:pt x="11" y="0"/>
                    </a:cubicBezTo>
                    <a:cubicBezTo>
                      <a:pt x="10" y="1"/>
                      <a:pt x="9" y="3"/>
                      <a:pt x="8" y="4"/>
                    </a:cubicBezTo>
                    <a:cubicBezTo>
                      <a:pt x="8" y="4"/>
                      <a:pt x="8" y="4"/>
                      <a:pt x="8" y="4"/>
                    </a:cubicBezTo>
                    <a:cubicBezTo>
                      <a:pt x="8" y="5"/>
                      <a:pt x="8" y="5"/>
                      <a:pt x="7" y="5"/>
                    </a:cubicBezTo>
                    <a:cubicBezTo>
                      <a:pt x="7" y="6"/>
                      <a:pt x="7" y="6"/>
                      <a:pt x="7" y="6"/>
                    </a:cubicBezTo>
                    <a:cubicBezTo>
                      <a:pt x="7" y="6"/>
                      <a:pt x="7" y="6"/>
                      <a:pt x="7" y="7"/>
                    </a:cubicBezTo>
                    <a:cubicBezTo>
                      <a:pt x="7" y="7"/>
                      <a:pt x="7" y="7"/>
                      <a:pt x="7" y="7"/>
                    </a:cubicBezTo>
                    <a:cubicBezTo>
                      <a:pt x="7" y="8"/>
                      <a:pt x="6" y="8"/>
                      <a:pt x="6" y="8"/>
                    </a:cubicBezTo>
                    <a:cubicBezTo>
                      <a:pt x="6" y="8"/>
                      <a:pt x="6" y="9"/>
                      <a:pt x="6" y="9"/>
                    </a:cubicBezTo>
                    <a:cubicBezTo>
                      <a:pt x="6" y="9"/>
                      <a:pt x="6" y="10"/>
                      <a:pt x="6" y="10"/>
                    </a:cubicBezTo>
                    <a:cubicBezTo>
                      <a:pt x="6" y="10"/>
                      <a:pt x="6" y="10"/>
                      <a:pt x="6" y="10"/>
                    </a:cubicBezTo>
                    <a:cubicBezTo>
                      <a:pt x="6" y="11"/>
                      <a:pt x="6" y="11"/>
                      <a:pt x="6" y="12"/>
                    </a:cubicBezTo>
                    <a:cubicBezTo>
                      <a:pt x="6" y="17"/>
                      <a:pt x="6" y="17"/>
                      <a:pt x="6" y="17"/>
                    </a:cubicBezTo>
                    <a:cubicBezTo>
                      <a:pt x="6" y="17"/>
                      <a:pt x="5" y="17"/>
                      <a:pt x="5" y="17"/>
                    </a:cubicBezTo>
                    <a:cubicBezTo>
                      <a:pt x="2" y="17"/>
                      <a:pt x="0" y="20"/>
                      <a:pt x="0" y="22"/>
                    </a:cubicBezTo>
                    <a:cubicBezTo>
                      <a:pt x="0" y="35"/>
                      <a:pt x="0" y="35"/>
                      <a:pt x="0" y="35"/>
                    </a:cubicBezTo>
                    <a:cubicBezTo>
                      <a:pt x="0" y="38"/>
                      <a:pt x="3" y="40"/>
                      <a:pt x="6" y="40"/>
                    </a:cubicBezTo>
                    <a:cubicBezTo>
                      <a:pt x="6" y="40"/>
                      <a:pt x="16" y="70"/>
                      <a:pt x="24" y="70"/>
                    </a:cubicBezTo>
                    <a:cubicBezTo>
                      <a:pt x="54" y="70"/>
                      <a:pt x="54" y="70"/>
                      <a:pt x="54" y="70"/>
                    </a:cubicBezTo>
                    <a:cubicBezTo>
                      <a:pt x="63" y="70"/>
                      <a:pt x="72" y="40"/>
                      <a:pt x="72" y="40"/>
                    </a:cubicBezTo>
                    <a:cubicBezTo>
                      <a:pt x="76" y="40"/>
                      <a:pt x="78" y="38"/>
                      <a:pt x="78" y="35"/>
                    </a:cubicBezTo>
                    <a:cubicBezTo>
                      <a:pt x="78" y="22"/>
                      <a:pt x="78" y="22"/>
                      <a:pt x="78" y="22"/>
                    </a:cubicBezTo>
                    <a:cubicBezTo>
                      <a:pt x="78" y="20"/>
                      <a:pt x="77" y="18"/>
                      <a:pt x="74" y="17"/>
                    </a:cubicBezTo>
                    <a:close/>
                  </a:path>
                </a:pathLst>
              </a:custGeom>
              <a:solidFill>
                <a:srgbClr val="FFB900"/>
              </a:solidFill>
              <a:ln>
                <a:noFill/>
              </a:ln>
              <a:extLst>
                <a:ext uri="{91240B29-F687-4F45-9708-019B960494DF}">
                  <a14:hiddenLine xmlns:a14="http://schemas.microsoft.com/office/drawing/2010/main" w="9525">
                    <a:solidFill>
                      <a:srgbClr val="000000"/>
                    </a:solidFill>
                    <a:round/>
                    <a:headEnd/>
                    <a:tailEnd/>
                  </a14:hiddenLine>
                </a:ext>
              </a:extLst>
            </p:spPr>
            <p:txBody>
              <a:bodyPr lIns="93247" tIns="46623" rIns="93247" bIns="46623"/>
              <a:lstStyle/>
              <a:p>
                <a:pPr defTabSz="914224" eaLnBrk="1" fontAlgn="auto" hangingPunct="1">
                  <a:spcBef>
                    <a:spcPts val="0"/>
                  </a:spcBef>
                  <a:spcAft>
                    <a:spcPts val="0"/>
                  </a:spcAft>
                  <a:defRPr/>
                </a:pPr>
                <a:endParaRPr lang="sl-SI" sz="1836" kern="0" dirty="0">
                  <a:solidFill>
                    <a:sysClr val="windowText" lastClr="000000"/>
                  </a:solidFill>
                  <a:latin typeface="+mn-lt"/>
                </a:endParaRPr>
              </a:p>
            </p:txBody>
          </p:sp>
          <p:sp>
            <p:nvSpPr>
              <p:cNvPr id="83" name="Freeform 61">
                <a:extLst>
                  <a:ext uri="{FF2B5EF4-FFF2-40B4-BE49-F238E27FC236}">
                    <a16:creationId xmlns:a16="http://schemas.microsoft.com/office/drawing/2014/main" id="{ED01C454-28A2-42AD-859A-1A5B0B1FCA8A}"/>
                  </a:ext>
                </a:extLst>
              </p:cNvPr>
              <p:cNvSpPr>
                <a:spLocks noEditPoints="1"/>
              </p:cNvSpPr>
              <p:nvPr/>
            </p:nvSpPr>
            <p:spPr bwMode="auto">
              <a:xfrm>
                <a:off x="10522510" y="2845886"/>
                <a:ext cx="84815" cy="27017"/>
              </a:xfrm>
              <a:custGeom>
                <a:avLst/>
                <a:gdLst>
                  <a:gd name="T0" fmla="*/ 66 w 67"/>
                  <a:gd name="T1" fmla="*/ 2 h 22"/>
                  <a:gd name="T2" fmla="*/ 49 w 67"/>
                  <a:gd name="T3" fmla="*/ 1 h 22"/>
                  <a:gd name="T4" fmla="*/ 33 w 67"/>
                  <a:gd name="T5" fmla="*/ 5 h 22"/>
                  <a:gd name="T6" fmla="*/ 17 w 67"/>
                  <a:gd name="T7" fmla="*/ 1 h 22"/>
                  <a:gd name="T8" fmla="*/ 0 w 67"/>
                  <a:gd name="T9" fmla="*/ 2 h 22"/>
                  <a:gd name="T10" fmla="*/ 0 w 67"/>
                  <a:gd name="T11" fmla="*/ 4 h 22"/>
                  <a:gd name="T12" fmla="*/ 2 w 67"/>
                  <a:gd name="T13" fmla="*/ 7 h 22"/>
                  <a:gd name="T14" fmla="*/ 4 w 67"/>
                  <a:gd name="T15" fmla="*/ 12 h 22"/>
                  <a:gd name="T16" fmla="*/ 20 w 67"/>
                  <a:gd name="T17" fmla="*/ 21 h 22"/>
                  <a:gd name="T18" fmla="*/ 31 w 67"/>
                  <a:gd name="T19" fmla="*/ 9 h 22"/>
                  <a:gd name="T20" fmla="*/ 33 w 67"/>
                  <a:gd name="T21" fmla="*/ 8 h 22"/>
                  <a:gd name="T22" fmla="*/ 36 w 67"/>
                  <a:gd name="T23" fmla="*/ 9 h 22"/>
                  <a:gd name="T24" fmla="*/ 47 w 67"/>
                  <a:gd name="T25" fmla="*/ 21 h 22"/>
                  <a:gd name="T26" fmla="*/ 62 w 67"/>
                  <a:gd name="T27" fmla="*/ 12 h 22"/>
                  <a:gd name="T28" fmla="*/ 64 w 67"/>
                  <a:gd name="T29" fmla="*/ 7 h 22"/>
                  <a:gd name="T30" fmla="*/ 66 w 67"/>
                  <a:gd name="T31" fmla="*/ 4 h 22"/>
                  <a:gd name="T32" fmla="*/ 66 w 67"/>
                  <a:gd name="T33" fmla="*/ 2 h 22"/>
                  <a:gd name="T34" fmla="*/ 25 w 67"/>
                  <a:gd name="T35" fmla="*/ 16 h 22"/>
                  <a:gd name="T36" fmla="*/ 13 w 67"/>
                  <a:gd name="T37" fmla="*/ 19 h 22"/>
                  <a:gd name="T38" fmla="*/ 6 w 67"/>
                  <a:gd name="T39" fmla="*/ 8 h 22"/>
                  <a:gd name="T40" fmla="*/ 18 w 67"/>
                  <a:gd name="T41" fmla="*/ 3 h 22"/>
                  <a:gd name="T42" fmla="*/ 26 w 67"/>
                  <a:gd name="T43" fmla="*/ 5 h 22"/>
                  <a:gd name="T44" fmla="*/ 25 w 67"/>
                  <a:gd name="T45" fmla="*/ 16 h 22"/>
                  <a:gd name="T46" fmla="*/ 53 w 67"/>
                  <a:gd name="T47" fmla="*/ 19 h 22"/>
                  <a:gd name="T48" fmla="*/ 41 w 67"/>
                  <a:gd name="T49" fmla="*/ 16 h 22"/>
                  <a:gd name="T50" fmla="*/ 41 w 67"/>
                  <a:gd name="T51" fmla="*/ 5 h 22"/>
                  <a:gd name="T52" fmla="*/ 49 w 67"/>
                  <a:gd name="T53" fmla="*/ 3 h 22"/>
                  <a:gd name="T54" fmla="*/ 61 w 67"/>
                  <a:gd name="T55" fmla="*/ 8 h 22"/>
                  <a:gd name="T56" fmla="*/ 53 w 67"/>
                  <a:gd name="T57" fmla="*/ 19 h 22"/>
                </a:gdLst>
                <a:ahLst/>
                <a:cxnLst>
                  <a:cxn ang="0">
                    <a:pos x="T0" y="T1"/>
                  </a:cxn>
                  <a:cxn ang="0">
                    <a:pos x="T2" y="T3"/>
                  </a:cxn>
                  <a:cxn ang="0">
                    <a:pos x="T4" y="T5"/>
                  </a:cxn>
                  <a:cxn ang="0">
                    <a:pos x="T6" y="T7"/>
                  </a:cxn>
                  <a:cxn ang="0">
                    <a:pos x="T8" y="T9"/>
                  </a:cxn>
                  <a:cxn ang="0">
                    <a:pos x="T10" y="T11"/>
                  </a:cxn>
                  <a:cxn ang="0">
                    <a:pos x="T12" y="T13"/>
                  </a:cxn>
                  <a:cxn ang="0">
                    <a:pos x="T14" y="T15"/>
                  </a:cxn>
                  <a:cxn ang="0">
                    <a:pos x="T16" y="T17"/>
                  </a:cxn>
                  <a:cxn ang="0">
                    <a:pos x="T18" y="T19"/>
                  </a:cxn>
                  <a:cxn ang="0">
                    <a:pos x="T20" y="T21"/>
                  </a:cxn>
                  <a:cxn ang="0">
                    <a:pos x="T22" y="T23"/>
                  </a:cxn>
                  <a:cxn ang="0">
                    <a:pos x="T24" y="T25"/>
                  </a:cxn>
                  <a:cxn ang="0">
                    <a:pos x="T26" y="T27"/>
                  </a:cxn>
                  <a:cxn ang="0">
                    <a:pos x="T28" y="T29"/>
                  </a:cxn>
                  <a:cxn ang="0">
                    <a:pos x="T30" y="T31"/>
                  </a:cxn>
                  <a:cxn ang="0">
                    <a:pos x="T32" y="T33"/>
                  </a:cxn>
                  <a:cxn ang="0">
                    <a:pos x="T34" y="T35"/>
                  </a:cxn>
                  <a:cxn ang="0">
                    <a:pos x="T36" y="T37"/>
                  </a:cxn>
                  <a:cxn ang="0">
                    <a:pos x="T38" y="T39"/>
                  </a:cxn>
                  <a:cxn ang="0">
                    <a:pos x="T40" y="T41"/>
                  </a:cxn>
                  <a:cxn ang="0">
                    <a:pos x="T42" y="T43"/>
                  </a:cxn>
                  <a:cxn ang="0">
                    <a:pos x="T44" y="T45"/>
                  </a:cxn>
                  <a:cxn ang="0">
                    <a:pos x="T46" y="T47"/>
                  </a:cxn>
                  <a:cxn ang="0">
                    <a:pos x="T48" y="T49"/>
                  </a:cxn>
                  <a:cxn ang="0">
                    <a:pos x="T50" y="T51"/>
                  </a:cxn>
                  <a:cxn ang="0">
                    <a:pos x="T52" y="T53"/>
                  </a:cxn>
                  <a:cxn ang="0">
                    <a:pos x="T54" y="T55"/>
                  </a:cxn>
                  <a:cxn ang="0">
                    <a:pos x="T56" y="T57"/>
                  </a:cxn>
                </a:cxnLst>
                <a:rect l="0" t="0" r="r" b="b"/>
                <a:pathLst>
                  <a:path w="67" h="22">
                    <a:moveTo>
                      <a:pt x="66" y="2"/>
                    </a:moveTo>
                    <a:cubicBezTo>
                      <a:pt x="66" y="2"/>
                      <a:pt x="56" y="0"/>
                      <a:pt x="49" y="1"/>
                    </a:cubicBezTo>
                    <a:cubicBezTo>
                      <a:pt x="42" y="2"/>
                      <a:pt x="37" y="5"/>
                      <a:pt x="33" y="5"/>
                    </a:cubicBezTo>
                    <a:cubicBezTo>
                      <a:pt x="30" y="5"/>
                      <a:pt x="24" y="2"/>
                      <a:pt x="17" y="1"/>
                    </a:cubicBezTo>
                    <a:cubicBezTo>
                      <a:pt x="10" y="0"/>
                      <a:pt x="0" y="2"/>
                      <a:pt x="0" y="2"/>
                    </a:cubicBezTo>
                    <a:cubicBezTo>
                      <a:pt x="0" y="2"/>
                      <a:pt x="0" y="3"/>
                      <a:pt x="0" y="4"/>
                    </a:cubicBezTo>
                    <a:cubicBezTo>
                      <a:pt x="1" y="5"/>
                      <a:pt x="1" y="6"/>
                      <a:pt x="2" y="7"/>
                    </a:cubicBezTo>
                    <a:cubicBezTo>
                      <a:pt x="4" y="8"/>
                      <a:pt x="4" y="12"/>
                      <a:pt x="4" y="12"/>
                    </a:cubicBezTo>
                    <a:cubicBezTo>
                      <a:pt x="6" y="20"/>
                      <a:pt x="12" y="22"/>
                      <a:pt x="20" y="21"/>
                    </a:cubicBezTo>
                    <a:cubicBezTo>
                      <a:pt x="28" y="19"/>
                      <a:pt x="30" y="11"/>
                      <a:pt x="31" y="9"/>
                    </a:cubicBezTo>
                    <a:cubicBezTo>
                      <a:pt x="32" y="8"/>
                      <a:pt x="33" y="8"/>
                      <a:pt x="33" y="8"/>
                    </a:cubicBezTo>
                    <a:cubicBezTo>
                      <a:pt x="33" y="8"/>
                      <a:pt x="35" y="8"/>
                      <a:pt x="36" y="9"/>
                    </a:cubicBezTo>
                    <a:cubicBezTo>
                      <a:pt x="37" y="11"/>
                      <a:pt x="39" y="19"/>
                      <a:pt x="47" y="21"/>
                    </a:cubicBezTo>
                    <a:cubicBezTo>
                      <a:pt x="55" y="22"/>
                      <a:pt x="61" y="20"/>
                      <a:pt x="62" y="12"/>
                    </a:cubicBezTo>
                    <a:cubicBezTo>
                      <a:pt x="62" y="12"/>
                      <a:pt x="62" y="8"/>
                      <a:pt x="64" y="7"/>
                    </a:cubicBezTo>
                    <a:cubicBezTo>
                      <a:pt x="66" y="6"/>
                      <a:pt x="66" y="5"/>
                      <a:pt x="66" y="4"/>
                    </a:cubicBezTo>
                    <a:cubicBezTo>
                      <a:pt x="66" y="3"/>
                      <a:pt x="67" y="2"/>
                      <a:pt x="66" y="2"/>
                    </a:cubicBezTo>
                    <a:close/>
                    <a:moveTo>
                      <a:pt x="25" y="16"/>
                    </a:moveTo>
                    <a:cubicBezTo>
                      <a:pt x="23" y="19"/>
                      <a:pt x="19" y="20"/>
                      <a:pt x="13" y="19"/>
                    </a:cubicBezTo>
                    <a:cubicBezTo>
                      <a:pt x="8" y="18"/>
                      <a:pt x="6" y="14"/>
                      <a:pt x="6" y="8"/>
                    </a:cubicBezTo>
                    <a:cubicBezTo>
                      <a:pt x="6" y="1"/>
                      <a:pt x="18" y="3"/>
                      <a:pt x="18" y="3"/>
                    </a:cubicBezTo>
                    <a:cubicBezTo>
                      <a:pt x="22" y="4"/>
                      <a:pt x="22" y="4"/>
                      <a:pt x="26" y="5"/>
                    </a:cubicBezTo>
                    <a:cubicBezTo>
                      <a:pt x="30" y="6"/>
                      <a:pt x="27" y="13"/>
                      <a:pt x="25" y="16"/>
                    </a:cubicBezTo>
                    <a:close/>
                    <a:moveTo>
                      <a:pt x="53" y="19"/>
                    </a:moveTo>
                    <a:cubicBezTo>
                      <a:pt x="48" y="20"/>
                      <a:pt x="44" y="19"/>
                      <a:pt x="41" y="16"/>
                    </a:cubicBezTo>
                    <a:cubicBezTo>
                      <a:pt x="39" y="13"/>
                      <a:pt x="37" y="6"/>
                      <a:pt x="41" y="5"/>
                    </a:cubicBezTo>
                    <a:cubicBezTo>
                      <a:pt x="44" y="4"/>
                      <a:pt x="44" y="4"/>
                      <a:pt x="49" y="3"/>
                    </a:cubicBezTo>
                    <a:cubicBezTo>
                      <a:pt x="49" y="3"/>
                      <a:pt x="61" y="1"/>
                      <a:pt x="61" y="8"/>
                    </a:cubicBezTo>
                    <a:cubicBezTo>
                      <a:pt x="61" y="14"/>
                      <a:pt x="59" y="18"/>
                      <a:pt x="53" y="19"/>
                    </a:cubicBezTo>
                    <a:close/>
                  </a:path>
                </a:pathLst>
              </a:custGeom>
              <a:solidFill>
                <a:srgbClr val="000000"/>
              </a:solidFill>
              <a:ln>
                <a:noFill/>
              </a:ln>
              <a:extLst>
                <a:ext uri="{91240B29-F687-4F45-9708-019B960494DF}">
                  <a14:hiddenLine xmlns:a14="http://schemas.microsoft.com/office/drawing/2010/main" w="9525">
                    <a:solidFill>
                      <a:srgbClr val="000000"/>
                    </a:solidFill>
                    <a:round/>
                    <a:headEnd/>
                    <a:tailEnd/>
                  </a14:hiddenLine>
                </a:ext>
              </a:extLst>
            </p:spPr>
            <p:txBody>
              <a:bodyPr lIns="93247" tIns="46623" rIns="93247" bIns="46623"/>
              <a:lstStyle/>
              <a:p>
                <a:pPr defTabSz="914224" eaLnBrk="1" fontAlgn="auto" hangingPunct="1">
                  <a:spcBef>
                    <a:spcPts val="0"/>
                  </a:spcBef>
                  <a:spcAft>
                    <a:spcPts val="0"/>
                  </a:spcAft>
                  <a:defRPr/>
                </a:pPr>
                <a:endParaRPr lang="sl-SI" sz="1836" kern="0" dirty="0">
                  <a:solidFill>
                    <a:sysClr val="windowText" lastClr="000000"/>
                  </a:solidFill>
                  <a:latin typeface="+mn-lt"/>
                </a:endParaRPr>
              </a:p>
            </p:txBody>
          </p:sp>
          <p:sp>
            <p:nvSpPr>
              <p:cNvPr id="84" name="Oval 62">
                <a:extLst>
                  <a:ext uri="{FF2B5EF4-FFF2-40B4-BE49-F238E27FC236}">
                    <a16:creationId xmlns:a16="http://schemas.microsoft.com/office/drawing/2014/main" id="{FC335A2A-4F91-4BC8-A239-F5CC3D3B8F49}"/>
                  </a:ext>
                </a:extLst>
              </p:cNvPr>
              <p:cNvSpPr>
                <a:spLocks noChangeArrowheads="1"/>
              </p:cNvSpPr>
              <p:nvPr/>
            </p:nvSpPr>
            <p:spPr bwMode="auto">
              <a:xfrm>
                <a:off x="10524437" y="2849746"/>
                <a:ext cx="0" cy="3860"/>
              </a:xfrm>
              <a:prstGeom prst="ellipse">
                <a:avLst/>
              </a:prstGeom>
              <a:solidFill>
                <a:srgbClr val="FFFFFF"/>
              </a:solidFill>
              <a:ln>
                <a:noFill/>
              </a:ln>
              <a:extLst>
                <a:ext uri="{91240B29-F687-4F45-9708-019B960494DF}">
                  <a14:hiddenLine xmlns:a14="http://schemas.microsoft.com/office/drawing/2010/main" w="9525">
                    <a:solidFill>
                      <a:srgbClr val="000000"/>
                    </a:solidFill>
                    <a:round/>
                    <a:headEnd/>
                    <a:tailEnd/>
                  </a14:hiddenLine>
                </a:ext>
              </a:extLst>
            </p:spPr>
            <p:txBody>
              <a:bodyPr lIns="93247" tIns="46623" rIns="93247" bIns="46623"/>
              <a:lstStyle/>
              <a:p>
                <a:pPr defTabSz="914224" eaLnBrk="1" fontAlgn="auto" hangingPunct="1">
                  <a:spcBef>
                    <a:spcPts val="0"/>
                  </a:spcBef>
                  <a:spcAft>
                    <a:spcPts val="0"/>
                  </a:spcAft>
                  <a:defRPr/>
                </a:pPr>
                <a:endParaRPr lang="sl-SI" sz="1836" kern="0" dirty="0">
                  <a:solidFill>
                    <a:sysClr val="windowText" lastClr="000000"/>
                  </a:solidFill>
                  <a:latin typeface="+mn-lt"/>
                </a:endParaRPr>
              </a:p>
            </p:txBody>
          </p:sp>
          <p:sp>
            <p:nvSpPr>
              <p:cNvPr id="85" name="Oval 63">
                <a:extLst>
                  <a:ext uri="{FF2B5EF4-FFF2-40B4-BE49-F238E27FC236}">
                    <a16:creationId xmlns:a16="http://schemas.microsoft.com/office/drawing/2014/main" id="{D2E8050B-6694-4188-80BA-565583B40BA3}"/>
                  </a:ext>
                </a:extLst>
              </p:cNvPr>
              <p:cNvSpPr>
                <a:spLocks noChangeArrowheads="1"/>
              </p:cNvSpPr>
              <p:nvPr/>
            </p:nvSpPr>
            <p:spPr bwMode="auto">
              <a:xfrm>
                <a:off x="10601542" y="2849746"/>
                <a:ext cx="3855" cy="3860"/>
              </a:xfrm>
              <a:prstGeom prst="ellipse">
                <a:avLst/>
              </a:prstGeom>
              <a:solidFill>
                <a:srgbClr val="FFFFFF"/>
              </a:solidFill>
              <a:ln>
                <a:noFill/>
              </a:ln>
              <a:extLst>
                <a:ext uri="{91240B29-F687-4F45-9708-019B960494DF}">
                  <a14:hiddenLine xmlns:a14="http://schemas.microsoft.com/office/drawing/2010/main" w="9525">
                    <a:solidFill>
                      <a:srgbClr val="000000"/>
                    </a:solidFill>
                    <a:round/>
                    <a:headEnd/>
                    <a:tailEnd/>
                  </a14:hiddenLine>
                </a:ext>
              </a:extLst>
            </p:spPr>
            <p:txBody>
              <a:bodyPr lIns="93247" tIns="46623" rIns="93247" bIns="46623"/>
              <a:lstStyle/>
              <a:p>
                <a:pPr defTabSz="914224" eaLnBrk="1" fontAlgn="auto" hangingPunct="1">
                  <a:spcBef>
                    <a:spcPts val="0"/>
                  </a:spcBef>
                  <a:spcAft>
                    <a:spcPts val="0"/>
                  </a:spcAft>
                  <a:defRPr/>
                </a:pPr>
                <a:endParaRPr lang="sl-SI" sz="1836" kern="0" dirty="0">
                  <a:solidFill>
                    <a:sysClr val="windowText" lastClr="000000"/>
                  </a:solidFill>
                  <a:latin typeface="+mn-lt"/>
                </a:endParaRPr>
              </a:p>
            </p:txBody>
          </p:sp>
          <p:sp>
            <p:nvSpPr>
              <p:cNvPr id="86" name="Freeform 64">
                <a:extLst>
                  <a:ext uri="{FF2B5EF4-FFF2-40B4-BE49-F238E27FC236}">
                    <a16:creationId xmlns:a16="http://schemas.microsoft.com/office/drawing/2014/main" id="{A7C88730-D521-4056-9205-30BC592F1F84}"/>
                  </a:ext>
                </a:extLst>
              </p:cNvPr>
              <p:cNvSpPr>
                <a:spLocks noEditPoints="1"/>
              </p:cNvSpPr>
              <p:nvPr/>
            </p:nvSpPr>
            <p:spPr bwMode="auto">
              <a:xfrm>
                <a:off x="10894539" y="2892202"/>
                <a:ext cx="86743" cy="27017"/>
              </a:xfrm>
              <a:custGeom>
                <a:avLst/>
                <a:gdLst>
                  <a:gd name="T0" fmla="*/ 66 w 67"/>
                  <a:gd name="T1" fmla="*/ 1 h 21"/>
                  <a:gd name="T2" fmla="*/ 50 w 67"/>
                  <a:gd name="T3" fmla="*/ 0 h 21"/>
                  <a:gd name="T4" fmla="*/ 34 w 67"/>
                  <a:gd name="T5" fmla="*/ 4 h 21"/>
                  <a:gd name="T6" fmla="*/ 18 w 67"/>
                  <a:gd name="T7" fmla="*/ 0 h 21"/>
                  <a:gd name="T8" fmla="*/ 1 w 67"/>
                  <a:gd name="T9" fmla="*/ 1 h 21"/>
                  <a:gd name="T10" fmla="*/ 1 w 67"/>
                  <a:gd name="T11" fmla="*/ 3 h 21"/>
                  <a:gd name="T12" fmla="*/ 3 w 67"/>
                  <a:gd name="T13" fmla="*/ 6 h 21"/>
                  <a:gd name="T14" fmla="*/ 5 w 67"/>
                  <a:gd name="T15" fmla="*/ 11 h 21"/>
                  <a:gd name="T16" fmla="*/ 20 w 67"/>
                  <a:gd name="T17" fmla="*/ 20 h 21"/>
                  <a:gd name="T18" fmla="*/ 31 w 67"/>
                  <a:gd name="T19" fmla="*/ 8 h 21"/>
                  <a:gd name="T20" fmla="*/ 34 w 67"/>
                  <a:gd name="T21" fmla="*/ 7 h 21"/>
                  <a:gd name="T22" fmla="*/ 36 w 67"/>
                  <a:gd name="T23" fmla="*/ 8 h 21"/>
                  <a:gd name="T24" fmla="*/ 47 w 67"/>
                  <a:gd name="T25" fmla="*/ 20 h 21"/>
                  <a:gd name="T26" fmla="*/ 62 w 67"/>
                  <a:gd name="T27" fmla="*/ 11 h 21"/>
                  <a:gd name="T28" fmla="*/ 64 w 67"/>
                  <a:gd name="T29" fmla="*/ 6 h 21"/>
                  <a:gd name="T30" fmla="*/ 66 w 67"/>
                  <a:gd name="T31" fmla="*/ 3 h 21"/>
                  <a:gd name="T32" fmla="*/ 66 w 67"/>
                  <a:gd name="T33" fmla="*/ 1 h 21"/>
                  <a:gd name="T34" fmla="*/ 26 w 67"/>
                  <a:gd name="T35" fmla="*/ 15 h 21"/>
                  <a:gd name="T36" fmla="*/ 14 w 67"/>
                  <a:gd name="T37" fmla="*/ 18 h 21"/>
                  <a:gd name="T38" fmla="*/ 6 w 67"/>
                  <a:gd name="T39" fmla="*/ 7 h 21"/>
                  <a:gd name="T40" fmla="*/ 18 w 67"/>
                  <a:gd name="T41" fmla="*/ 2 h 21"/>
                  <a:gd name="T42" fmla="*/ 26 w 67"/>
                  <a:gd name="T43" fmla="*/ 4 h 21"/>
                  <a:gd name="T44" fmla="*/ 26 w 67"/>
                  <a:gd name="T45" fmla="*/ 15 h 21"/>
                  <a:gd name="T46" fmla="*/ 54 w 67"/>
                  <a:gd name="T47" fmla="*/ 18 h 21"/>
                  <a:gd name="T48" fmla="*/ 42 w 67"/>
                  <a:gd name="T49" fmla="*/ 15 h 21"/>
                  <a:gd name="T50" fmla="*/ 41 w 67"/>
                  <a:gd name="T51" fmla="*/ 4 h 21"/>
                  <a:gd name="T52" fmla="*/ 49 w 67"/>
                  <a:gd name="T53" fmla="*/ 2 h 21"/>
                  <a:gd name="T54" fmla="*/ 61 w 67"/>
                  <a:gd name="T55" fmla="*/ 7 h 21"/>
                  <a:gd name="T56" fmla="*/ 54 w 67"/>
                  <a:gd name="T57" fmla="*/ 18 h 21"/>
                </a:gdLst>
                <a:ahLst/>
                <a:cxnLst>
                  <a:cxn ang="0">
                    <a:pos x="T0" y="T1"/>
                  </a:cxn>
                  <a:cxn ang="0">
                    <a:pos x="T2" y="T3"/>
                  </a:cxn>
                  <a:cxn ang="0">
                    <a:pos x="T4" y="T5"/>
                  </a:cxn>
                  <a:cxn ang="0">
                    <a:pos x="T6" y="T7"/>
                  </a:cxn>
                  <a:cxn ang="0">
                    <a:pos x="T8" y="T9"/>
                  </a:cxn>
                  <a:cxn ang="0">
                    <a:pos x="T10" y="T11"/>
                  </a:cxn>
                  <a:cxn ang="0">
                    <a:pos x="T12" y="T13"/>
                  </a:cxn>
                  <a:cxn ang="0">
                    <a:pos x="T14" y="T15"/>
                  </a:cxn>
                  <a:cxn ang="0">
                    <a:pos x="T16" y="T17"/>
                  </a:cxn>
                  <a:cxn ang="0">
                    <a:pos x="T18" y="T19"/>
                  </a:cxn>
                  <a:cxn ang="0">
                    <a:pos x="T20" y="T21"/>
                  </a:cxn>
                  <a:cxn ang="0">
                    <a:pos x="T22" y="T23"/>
                  </a:cxn>
                  <a:cxn ang="0">
                    <a:pos x="T24" y="T25"/>
                  </a:cxn>
                  <a:cxn ang="0">
                    <a:pos x="T26" y="T27"/>
                  </a:cxn>
                  <a:cxn ang="0">
                    <a:pos x="T28" y="T29"/>
                  </a:cxn>
                  <a:cxn ang="0">
                    <a:pos x="T30" y="T31"/>
                  </a:cxn>
                  <a:cxn ang="0">
                    <a:pos x="T32" y="T33"/>
                  </a:cxn>
                  <a:cxn ang="0">
                    <a:pos x="T34" y="T35"/>
                  </a:cxn>
                  <a:cxn ang="0">
                    <a:pos x="T36" y="T37"/>
                  </a:cxn>
                  <a:cxn ang="0">
                    <a:pos x="T38" y="T39"/>
                  </a:cxn>
                  <a:cxn ang="0">
                    <a:pos x="T40" y="T41"/>
                  </a:cxn>
                  <a:cxn ang="0">
                    <a:pos x="T42" y="T43"/>
                  </a:cxn>
                  <a:cxn ang="0">
                    <a:pos x="T44" y="T45"/>
                  </a:cxn>
                  <a:cxn ang="0">
                    <a:pos x="T46" y="T47"/>
                  </a:cxn>
                  <a:cxn ang="0">
                    <a:pos x="T48" y="T49"/>
                  </a:cxn>
                  <a:cxn ang="0">
                    <a:pos x="T50" y="T51"/>
                  </a:cxn>
                  <a:cxn ang="0">
                    <a:pos x="T52" y="T53"/>
                  </a:cxn>
                  <a:cxn ang="0">
                    <a:pos x="T54" y="T55"/>
                  </a:cxn>
                  <a:cxn ang="0">
                    <a:pos x="T56" y="T57"/>
                  </a:cxn>
                </a:cxnLst>
                <a:rect l="0" t="0" r="r" b="b"/>
                <a:pathLst>
                  <a:path w="67" h="21">
                    <a:moveTo>
                      <a:pt x="66" y="1"/>
                    </a:moveTo>
                    <a:cubicBezTo>
                      <a:pt x="66" y="1"/>
                      <a:pt x="57" y="0"/>
                      <a:pt x="50" y="0"/>
                    </a:cubicBezTo>
                    <a:cubicBezTo>
                      <a:pt x="43" y="1"/>
                      <a:pt x="37" y="4"/>
                      <a:pt x="34" y="4"/>
                    </a:cubicBezTo>
                    <a:cubicBezTo>
                      <a:pt x="30" y="4"/>
                      <a:pt x="25" y="1"/>
                      <a:pt x="18" y="0"/>
                    </a:cubicBezTo>
                    <a:cubicBezTo>
                      <a:pt x="11" y="0"/>
                      <a:pt x="1" y="1"/>
                      <a:pt x="1" y="1"/>
                    </a:cubicBezTo>
                    <a:cubicBezTo>
                      <a:pt x="0" y="1"/>
                      <a:pt x="0" y="2"/>
                      <a:pt x="1" y="3"/>
                    </a:cubicBezTo>
                    <a:cubicBezTo>
                      <a:pt x="1" y="5"/>
                      <a:pt x="1" y="5"/>
                      <a:pt x="3" y="6"/>
                    </a:cubicBezTo>
                    <a:cubicBezTo>
                      <a:pt x="4" y="7"/>
                      <a:pt x="5" y="11"/>
                      <a:pt x="5" y="11"/>
                    </a:cubicBezTo>
                    <a:cubicBezTo>
                      <a:pt x="6" y="19"/>
                      <a:pt x="12" y="21"/>
                      <a:pt x="20" y="20"/>
                    </a:cubicBezTo>
                    <a:cubicBezTo>
                      <a:pt x="28" y="19"/>
                      <a:pt x="30" y="10"/>
                      <a:pt x="31" y="8"/>
                    </a:cubicBezTo>
                    <a:cubicBezTo>
                      <a:pt x="32" y="7"/>
                      <a:pt x="34" y="7"/>
                      <a:pt x="34" y="7"/>
                    </a:cubicBezTo>
                    <a:cubicBezTo>
                      <a:pt x="34" y="7"/>
                      <a:pt x="35" y="7"/>
                      <a:pt x="36" y="8"/>
                    </a:cubicBezTo>
                    <a:cubicBezTo>
                      <a:pt x="37" y="10"/>
                      <a:pt x="39" y="19"/>
                      <a:pt x="47" y="20"/>
                    </a:cubicBezTo>
                    <a:cubicBezTo>
                      <a:pt x="55" y="21"/>
                      <a:pt x="61" y="19"/>
                      <a:pt x="62" y="11"/>
                    </a:cubicBezTo>
                    <a:cubicBezTo>
                      <a:pt x="62" y="11"/>
                      <a:pt x="63" y="7"/>
                      <a:pt x="64" y="6"/>
                    </a:cubicBezTo>
                    <a:cubicBezTo>
                      <a:pt x="66" y="5"/>
                      <a:pt x="66" y="5"/>
                      <a:pt x="66" y="3"/>
                    </a:cubicBezTo>
                    <a:cubicBezTo>
                      <a:pt x="67" y="2"/>
                      <a:pt x="67" y="1"/>
                      <a:pt x="66" y="1"/>
                    </a:cubicBezTo>
                    <a:close/>
                    <a:moveTo>
                      <a:pt x="26" y="15"/>
                    </a:moveTo>
                    <a:cubicBezTo>
                      <a:pt x="23" y="18"/>
                      <a:pt x="19" y="19"/>
                      <a:pt x="14" y="18"/>
                    </a:cubicBezTo>
                    <a:cubicBezTo>
                      <a:pt x="8" y="18"/>
                      <a:pt x="6" y="14"/>
                      <a:pt x="6" y="7"/>
                    </a:cubicBezTo>
                    <a:cubicBezTo>
                      <a:pt x="6" y="0"/>
                      <a:pt x="18" y="2"/>
                      <a:pt x="18" y="2"/>
                    </a:cubicBezTo>
                    <a:cubicBezTo>
                      <a:pt x="23" y="3"/>
                      <a:pt x="23" y="3"/>
                      <a:pt x="26" y="4"/>
                    </a:cubicBezTo>
                    <a:cubicBezTo>
                      <a:pt x="30" y="5"/>
                      <a:pt x="28" y="12"/>
                      <a:pt x="26" y="15"/>
                    </a:cubicBezTo>
                    <a:close/>
                    <a:moveTo>
                      <a:pt x="54" y="18"/>
                    </a:moveTo>
                    <a:cubicBezTo>
                      <a:pt x="48" y="19"/>
                      <a:pt x="44" y="18"/>
                      <a:pt x="42" y="15"/>
                    </a:cubicBezTo>
                    <a:cubicBezTo>
                      <a:pt x="40" y="12"/>
                      <a:pt x="37" y="5"/>
                      <a:pt x="41" y="4"/>
                    </a:cubicBezTo>
                    <a:cubicBezTo>
                      <a:pt x="45" y="3"/>
                      <a:pt x="45" y="3"/>
                      <a:pt x="49" y="2"/>
                    </a:cubicBezTo>
                    <a:cubicBezTo>
                      <a:pt x="49" y="2"/>
                      <a:pt x="61" y="0"/>
                      <a:pt x="61" y="7"/>
                    </a:cubicBezTo>
                    <a:cubicBezTo>
                      <a:pt x="61" y="14"/>
                      <a:pt x="59" y="18"/>
                      <a:pt x="54" y="18"/>
                    </a:cubicBezTo>
                    <a:close/>
                  </a:path>
                </a:pathLst>
              </a:custGeom>
              <a:solidFill>
                <a:srgbClr val="505050"/>
              </a:solidFill>
              <a:ln>
                <a:noFill/>
              </a:ln>
              <a:extLst>
                <a:ext uri="{91240B29-F687-4F45-9708-019B960494DF}">
                  <a14:hiddenLine xmlns:a14="http://schemas.microsoft.com/office/drawing/2010/main" w="9525">
                    <a:solidFill>
                      <a:srgbClr val="000000"/>
                    </a:solidFill>
                    <a:round/>
                    <a:headEnd/>
                    <a:tailEnd/>
                  </a14:hiddenLine>
                </a:ext>
              </a:extLst>
            </p:spPr>
            <p:txBody>
              <a:bodyPr lIns="93247" tIns="46623" rIns="93247" bIns="46623"/>
              <a:lstStyle/>
              <a:p>
                <a:pPr defTabSz="914224" eaLnBrk="1" fontAlgn="auto" hangingPunct="1">
                  <a:spcBef>
                    <a:spcPts val="0"/>
                  </a:spcBef>
                  <a:spcAft>
                    <a:spcPts val="0"/>
                  </a:spcAft>
                  <a:defRPr/>
                </a:pPr>
                <a:endParaRPr lang="sl-SI" sz="1836" kern="0" dirty="0">
                  <a:solidFill>
                    <a:sysClr val="windowText" lastClr="000000"/>
                  </a:solidFill>
                  <a:latin typeface="+mn-lt"/>
                </a:endParaRPr>
              </a:p>
            </p:txBody>
          </p:sp>
          <p:sp>
            <p:nvSpPr>
              <p:cNvPr id="87" name="Oval 65">
                <a:extLst>
                  <a:ext uri="{FF2B5EF4-FFF2-40B4-BE49-F238E27FC236}">
                    <a16:creationId xmlns:a16="http://schemas.microsoft.com/office/drawing/2014/main" id="{A06F78C7-7B37-4480-A030-58E2FD29FA50}"/>
                  </a:ext>
                </a:extLst>
              </p:cNvPr>
              <p:cNvSpPr>
                <a:spLocks noChangeArrowheads="1"/>
              </p:cNvSpPr>
              <p:nvPr/>
            </p:nvSpPr>
            <p:spPr bwMode="auto">
              <a:xfrm>
                <a:off x="10898394" y="2894132"/>
                <a:ext cx="1928" cy="1929"/>
              </a:xfrm>
              <a:prstGeom prst="ellipse">
                <a:avLst/>
              </a:prstGeom>
              <a:solidFill>
                <a:srgbClr val="505050"/>
              </a:solidFill>
              <a:ln>
                <a:noFill/>
              </a:ln>
              <a:extLst>
                <a:ext uri="{91240B29-F687-4F45-9708-019B960494DF}">
                  <a14:hiddenLine xmlns:a14="http://schemas.microsoft.com/office/drawing/2010/main" w="9525">
                    <a:solidFill>
                      <a:srgbClr val="000000"/>
                    </a:solidFill>
                    <a:round/>
                    <a:headEnd/>
                    <a:tailEnd/>
                  </a14:hiddenLine>
                </a:ext>
              </a:extLst>
            </p:spPr>
            <p:txBody>
              <a:bodyPr lIns="93247" tIns="46623" rIns="93247" bIns="46623"/>
              <a:lstStyle/>
              <a:p>
                <a:pPr defTabSz="914224" eaLnBrk="1" fontAlgn="auto" hangingPunct="1">
                  <a:spcBef>
                    <a:spcPts val="0"/>
                  </a:spcBef>
                  <a:spcAft>
                    <a:spcPts val="0"/>
                  </a:spcAft>
                  <a:defRPr/>
                </a:pPr>
                <a:endParaRPr lang="sl-SI" sz="1836" kern="0" dirty="0">
                  <a:solidFill>
                    <a:sysClr val="windowText" lastClr="000000"/>
                  </a:solidFill>
                  <a:latin typeface="+mn-lt"/>
                </a:endParaRPr>
              </a:p>
            </p:txBody>
          </p:sp>
          <p:sp>
            <p:nvSpPr>
              <p:cNvPr id="88" name="Oval 66">
                <a:extLst>
                  <a:ext uri="{FF2B5EF4-FFF2-40B4-BE49-F238E27FC236}">
                    <a16:creationId xmlns:a16="http://schemas.microsoft.com/office/drawing/2014/main" id="{DFB25565-A66D-46A1-A8A9-353CFA7D33BD}"/>
                  </a:ext>
                </a:extLst>
              </p:cNvPr>
              <p:cNvSpPr>
                <a:spLocks noChangeArrowheads="1"/>
              </p:cNvSpPr>
              <p:nvPr/>
            </p:nvSpPr>
            <p:spPr bwMode="auto">
              <a:xfrm>
                <a:off x="10975499" y="2894132"/>
                <a:ext cx="1928" cy="1929"/>
              </a:xfrm>
              <a:prstGeom prst="ellipse">
                <a:avLst/>
              </a:prstGeom>
              <a:solidFill>
                <a:srgbClr val="505050"/>
              </a:solidFill>
              <a:ln>
                <a:noFill/>
              </a:ln>
              <a:extLst>
                <a:ext uri="{91240B29-F687-4F45-9708-019B960494DF}">
                  <a14:hiddenLine xmlns:a14="http://schemas.microsoft.com/office/drawing/2010/main" w="9525">
                    <a:solidFill>
                      <a:srgbClr val="000000"/>
                    </a:solidFill>
                    <a:round/>
                    <a:headEnd/>
                    <a:tailEnd/>
                  </a14:hiddenLine>
                </a:ext>
              </a:extLst>
            </p:spPr>
            <p:txBody>
              <a:bodyPr lIns="93247" tIns="46623" rIns="93247" bIns="46623"/>
              <a:lstStyle/>
              <a:p>
                <a:pPr defTabSz="914224" eaLnBrk="1" fontAlgn="auto" hangingPunct="1">
                  <a:spcBef>
                    <a:spcPts val="0"/>
                  </a:spcBef>
                  <a:spcAft>
                    <a:spcPts val="0"/>
                  </a:spcAft>
                  <a:defRPr/>
                </a:pPr>
                <a:endParaRPr lang="sl-SI" sz="1836" kern="0" dirty="0">
                  <a:solidFill>
                    <a:sysClr val="windowText" lastClr="000000"/>
                  </a:solidFill>
                  <a:latin typeface="+mn-lt"/>
                </a:endParaRPr>
              </a:p>
            </p:txBody>
          </p:sp>
        </p:grpSp>
        <p:grpSp>
          <p:nvGrpSpPr>
            <p:cNvPr id="89" name="Group 127">
              <a:extLst>
                <a:ext uri="{FF2B5EF4-FFF2-40B4-BE49-F238E27FC236}">
                  <a16:creationId xmlns:a16="http://schemas.microsoft.com/office/drawing/2014/main" id="{51445F74-A60D-4B8B-8859-5FB12BBE4D9E}"/>
                </a:ext>
              </a:extLst>
            </p:cNvPr>
            <p:cNvGrpSpPr>
              <a:grpSpLocks/>
            </p:cNvGrpSpPr>
            <p:nvPr/>
          </p:nvGrpSpPr>
          <p:grpSpPr bwMode="auto">
            <a:xfrm>
              <a:off x="9831388" y="4214465"/>
              <a:ext cx="455612" cy="639763"/>
              <a:chOff x="10293305" y="4252195"/>
              <a:chExt cx="572293" cy="804863"/>
            </a:xfrm>
          </p:grpSpPr>
          <p:sp>
            <p:nvSpPr>
              <p:cNvPr id="90" name="Freeform 7">
                <a:extLst>
                  <a:ext uri="{FF2B5EF4-FFF2-40B4-BE49-F238E27FC236}">
                    <a16:creationId xmlns:a16="http://schemas.microsoft.com/office/drawing/2014/main" id="{687D520D-CD2F-460E-859A-A473E3DE7393}"/>
                  </a:ext>
                </a:extLst>
              </p:cNvPr>
              <p:cNvSpPr>
                <a:spLocks/>
              </p:cNvSpPr>
              <p:nvPr/>
            </p:nvSpPr>
            <p:spPr bwMode="auto">
              <a:xfrm>
                <a:off x="10293305" y="4380014"/>
                <a:ext cx="213363" cy="633106"/>
              </a:xfrm>
              <a:custGeom>
                <a:avLst/>
                <a:gdLst>
                  <a:gd name="T0" fmla="*/ 137 w 167"/>
                  <a:gd name="T1" fmla="*/ 101 h 498"/>
                  <a:gd name="T2" fmla="*/ 99 w 167"/>
                  <a:gd name="T3" fmla="*/ 97 h 498"/>
                  <a:gd name="T4" fmla="*/ 95 w 167"/>
                  <a:gd name="T5" fmla="*/ 93 h 498"/>
                  <a:gd name="T6" fmla="*/ 125 w 167"/>
                  <a:gd name="T7" fmla="*/ 79 h 498"/>
                  <a:gd name="T8" fmla="*/ 113 w 167"/>
                  <a:gd name="T9" fmla="*/ 73 h 498"/>
                  <a:gd name="T10" fmla="*/ 118 w 167"/>
                  <a:gd name="T11" fmla="*/ 58 h 498"/>
                  <a:gd name="T12" fmla="*/ 118 w 167"/>
                  <a:gd name="T13" fmla="*/ 57 h 498"/>
                  <a:gd name="T14" fmla="*/ 102 w 167"/>
                  <a:gd name="T15" fmla="*/ 14 h 498"/>
                  <a:gd name="T16" fmla="*/ 48 w 167"/>
                  <a:gd name="T17" fmla="*/ 38 h 498"/>
                  <a:gd name="T18" fmla="*/ 52 w 167"/>
                  <a:gd name="T19" fmla="*/ 57 h 498"/>
                  <a:gd name="T20" fmla="*/ 50 w 167"/>
                  <a:gd name="T21" fmla="*/ 73 h 498"/>
                  <a:gd name="T22" fmla="*/ 58 w 167"/>
                  <a:gd name="T23" fmla="*/ 92 h 498"/>
                  <a:gd name="T24" fmla="*/ 73 w 167"/>
                  <a:gd name="T25" fmla="*/ 97 h 498"/>
                  <a:gd name="T26" fmla="*/ 31 w 167"/>
                  <a:gd name="T27" fmla="*/ 101 h 498"/>
                  <a:gd name="T28" fmla="*/ 30 w 167"/>
                  <a:gd name="T29" fmla="*/ 101 h 498"/>
                  <a:gd name="T30" fmla="*/ 3 w 167"/>
                  <a:gd name="T31" fmla="*/ 229 h 498"/>
                  <a:gd name="T32" fmla="*/ 11 w 167"/>
                  <a:gd name="T33" fmla="*/ 246 h 498"/>
                  <a:gd name="T34" fmla="*/ 18 w 167"/>
                  <a:gd name="T35" fmla="*/ 229 h 498"/>
                  <a:gd name="T36" fmla="*/ 33 w 167"/>
                  <a:gd name="T37" fmla="*/ 154 h 498"/>
                  <a:gd name="T38" fmla="*/ 39 w 167"/>
                  <a:gd name="T39" fmla="*/ 376 h 498"/>
                  <a:gd name="T40" fmla="*/ 57 w 167"/>
                  <a:gd name="T41" fmla="*/ 490 h 498"/>
                  <a:gd name="T42" fmla="*/ 58 w 167"/>
                  <a:gd name="T43" fmla="*/ 498 h 498"/>
                  <a:gd name="T44" fmla="*/ 82 w 167"/>
                  <a:gd name="T45" fmla="*/ 498 h 498"/>
                  <a:gd name="T46" fmla="*/ 82 w 167"/>
                  <a:gd name="T47" fmla="*/ 376 h 498"/>
                  <a:gd name="T48" fmla="*/ 92 w 167"/>
                  <a:gd name="T49" fmla="*/ 490 h 498"/>
                  <a:gd name="T50" fmla="*/ 92 w 167"/>
                  <a:gd name="T51" fmla="*/ 498 h 498"/>
                  <a:gd name="T52" fmla="*/ 116 w 167"/>
                  <a:gd name="T53" fmla="*/ 498 h 498"/>
                  <a:gd name="T54" fmla="*/ 117 w 167"/>
                  <a:gd name="T55" fmla="*/ 376 h 498"/>
                  <a:gd name="T56" fmla="*/ 129 w 167"/>
                  <a:gd name="T57" fmla="*/ 262 h 498"/>
                  <a:gd name="T58" fmla="*/ 146 w 167"/>
                  <a:gd name="T59" fmla="*/ 229 h 498"/>
                  <a:gd name="T60" fmla="*/ 149 w 167"/>
                  <a:gd name="T61" fmla="*/ 238 h 498"/>
                  <a:gd name="T62" fmla="*/ 164 w 167"/>
                  <a:gd name="T63" fmla="*/ 238 h 498"/>
                  <a:gd name="T64" fmla="*/ 167 w 167"/>
                  <a:gd name="T65" fmla="*/ 229 h 498"/>
                </a:gdLst>
                <a:ahLst/>
                <a:cxnLst>
                  <a:cxn ang="0">
                    <a:pos x="T0" y="T1"/>
                  </a:cxn>
                  <a:cxn ang="0">
                    <a:pos x="T2" y="T3"/>
                  </a:cxn>
                  <a:cxn ang="0">
                    <a:pos x="T4" y="T5"/>
                  </a:cxn>
                  <a:cxn ang="0">
                    <a:pos x="T6" y="T7"/>
                  </a:cxn>
                  <a:cxn ang="0">
                    <a:pos x="T8" y="T9"/>
                  </a:cxn>
                  <a:cxn ang="0">
                    <a:pos x="T10" y="T11"/>
                  </a:cxn>
                  <a:cxn ang="0">
                    <a:pos x="T12" y="T13"/>
                  </a:cxn>
                  <a:cxn ang="0">
                    <a:pos x="T14" y="T15"/>
                  </a:cxn>
                  <a:cxn ang="0">
                    <a:pos x="T16" y="T17"/>
                  </a:cxn>
                  <a:cxn ang="0">
                    <a:pos x="T18" y="T19"/>
                  </a:cxn>
                  <a:cxn ang="0">
                    <a:pos x="T20" y="T21"/>
                  </a:cxn>
                  <a:cxn ang="0">
                    <a:pos x="T22" y="T23"/>
                  </a:cxn>
                  <a:cxn ang="0">
                    <a:pos x="T24" y="T25"/>
                  </a:cxn>
                  <a:cxn ang="0">
                    <a:pos x="T26" y="T27"/>
                  </a:cxn>
                  <a:cxn ang="0">
                    <a:pos x="T28" y="T29"/>
                  </a:cxn>
                  <a:cxn ang="0">
                    <a:pos x="T30" y="T31"/>
                  </a:cxn>
                  <a:cxn ang="0">
                    <a:pos x="T32" y="T33"/>
                  </a:cxn>
                  <a:cxn ang="0">
                    <a:pos x="T34" y="T35"/>
                  </a:cxn>
                  <a:cxn ang="0">
                    <a:pos x="T36" y="T37"/>
                  </a:cxn>
                  <a:cxn ang="0">
                    <a:pos x="T38" y="T39"/>
                  </a:cxn>
                  <a:cxn ang="0">
                    <a:pos x="T40" y="T41"/>
                  </a:cxn>
                  <a:cxn ang="0">
                    <a:pos x="T42" y="T43"/>
                  </a:cxn>
                  <a:cxn ang="0">
                    <a:pos x="T44" y="T45"/>
                  </a:cxn>
                  <a:cxn ang="0">
                    <a:pos x="T46" y="T47"/>
                  </a:cxn>
                  <a:cxn ang="0">
                    <a:pos x="T48" y="T49"/>
                  </a:cxn>
                  <a:cxn ang="0">
                    <a:pos x="T50" y="T51"/>
                  </a:cxn>
                  <a:cxn ang="0">
                    <a:pos x="T52" y="T53"/>
                  </a:cxn>
                  <a:cxn ang="0">
                    <a:pos x="T54" y="T55"/>
                  </a:cxn>
                  <a:cxn ang="0">
                    <a:pos x="T56" y="T57"/>
                  </a:cxn>
                  <a:cxn ang="0">
                    <a:pos x="T58" y="T59"/>
                  </a:cxn>
                  <a:cxn ang="0">
                    <a:pos x="T60" y="T61"/>
                  </a:cxn>
                  <a:cxn ang="0">
                    <a:pos x="T62" y="T63"/>
                  </a:cxn>
                  <a:cxn ang="0">
                    <a:pos x="T64" y="T65"/>
                  </a:cxn>
                </a:cxnLst>
                <a:rect l="0" t="0" r="r" b="b"/>
                <a:pathLst>
                  <a:path w="167" h="498">
                    <a:moveTo>
                      <a:pt x="137" y="101"/>
                    </a:moveTo>
                    <a:cubicBezTo>
                      <a:pt x="137" y="101"/>
                      <a:pt x="137" y="101"/>
                      <a:pt x="137" y="101"/>
                    </a:cubicBezTo>
                    <a:cubicBezTo>
                      <a:pt x="99" y="97"/>
                      <a:pt x="99" y="97"/>
                      <a:pt x="99" y="97"/>
                    </a:cubicBezTo>
                    <a:cubicBezTo>
                      <a:pt x="99" y="97"/>
                      <a:pt x="99" y="97"/>
                      <a:pt x="99" y="97"/>
                    </a:cubicBezTo>
                    <a:cubicBezTo>
                      <a:pt x="95" y="97"/>
                      <a:pt x="95" y="97"/>
                      <a:pt x="95" y="97"/>
                    </a:cubicBezTo>
                    <a:cubicBezTo>
                      <a:pt x="95" y="93"/>
                      <a:pt x="95" y="93"/>
                      <a:pt x="95" y="93"/>
                    </a:cubicBezTo>
                    <a:cubicBezTo>
                      <a:pt x="100" y="93"/>
                      <a:pt x="105" y="93"/>
                      <a:pt x="112" y="92"/>
                    </a:cubicBezTo>
                    <a:cubicBezTo>
                      <a:pt x="123" y="90"/>
                      <a:pt x="124" y="83"/>
                      <a:pt x="125" y="79"/>
                    </a:cubicBezTo>
                    <a:cubicBezTo>
                      <a:pt x="125" y="75"/>
                      <a:pt x="122" y="68"/>
                      <a:pt x="121" y="73"/>
                    </a:cubicBezTo>
                    <a:cubicBezTo>
                      <a:pt x="119" y="79"/>
                      <a:pt x="114" y="77"/>
                      <a:pt x="113" y="73"/>
                    </a:cubicBezTo>
                    <a:cubicBezTo>
                      <a:pt x="112" y="71"/>
                      <a:pt x="114" y="66"/>
                      <a:pt x="116" y="62"/>
                    </a:cubicBezTo>
                    <a:cubicBezTo>
                      <a:pt x="117" y="60"/>
                      <a:pt x="117" y="59"/>
                      <a:pt x="118" y="58"/>
                    </a:cubicBezTo>
                    <a:cubicBezTo>
                      <a:pt x="118" y="57"/>
                      <a:pt x="118" y="57"/>
                      <a:pt x="118" y="57"/>
                    </a:cubicBezTo>
                    <a:cubicBezTo>
                      <a:pt x="118" y="57"/>
                      <a:pt x="118" y="57"/>
                      <a:pt x="118" y="57"/>
                    </a:cubicBezTo>
                    <a:cubicBezTo>
                      <a:pt x="119" y="53"/>
                      <a:pt x="120" y="49"/>
                      <a:pt x="120" y="44"/>
                    </a:cubicBezTo>
                    <a:cubicBezTo>
                      <a:pt x="120" y="30"/>
                      <a:pt x="113" y="18"/>
                      <a:pt x="102" y="14"/>
                    </a:cubicBezTo>
                    <a:cubicBezTo>
                      <a:pt x="97" y="5"/>
                      <a:pt x="88" y="0"/>
                      <a:pt x="79" y="0"/>
                    </a:cubicBezTo>
                    <a:cubicBezTo>
                      <a:pt x="62" y="0"/>
                      <a:pt x="48" y="17"/>
                      <a:pt x="48" y="38"/>
                    </a:cubicBezTo>
                    <a:cubicBezTo>
                      <a:pt x="48" y="45"/>
                      <a:pt x="50" y="52"/>
                      <a:pt x="52" y="57"/>
                    </a:cubicBezTo>
                    <a:cubicBezTo>
                      <a:pt x="52" y="57"/>
                      <a:pt x="52" y="57"/>
                      <a:pt x="52" y="57"/>
                    </a:cubicBezTo>
                    <a:cubicBezTo>
                      <a:pt x="52" y="57"/>
                      <a:pt x="59" y="70"/>
                      <a:pt x="57" y="73"/>
                    </a:cubicBezTo>
                    <a:cubicBezTo>
                      <a:pt x="56" y="77"/>
                      <a:pt x="52" y="79"/>
                      <a:pt x="50" y="73"/>
                    </a:cubicBezTo>
                    <a:cubicBezTo>
                      <a:pt x="48" y="68"/>
                      <a:pt x="45" y="75"/>
                      <a:pt x="45" y="79"/>
                    </a:cubicBezTo>
                    <a:cubicBezTo>
                      <a:pt x="46" y="83"/>
                      <a:pt x="47" y="90"/>
                      <a:pt x="58" y="92"/>
                    </a:cubicBezTo>
                    <a:cubicBezTo>
                      <a:pt x="64" y="92"/>
                      <a:pt x="68" y="93"/>
                      <a:pt x="72" y="93"/>
                    </a:cubicBezTo>
                    <a:cubicBezTo>
                      <a:pt x="73" y="97"/>
                      <a:pt x="73" y="97"/>
                      <a:pt x="73" y="97"/>
                    </a:cubicBezTo>
                    <a:cubicBezTo>
                      <a:pt x="69" y="97"/>
                      <a:pt x="69" y="97"/>
                      <a:pt x="69" y="97"/>
                    </a:cubicBezTo>
                    <a:cubicBezTo>
                      <a:pt x="31" y="101"/>
                      <a:pt x="31" y="101"/>
                      <a:pt x="31" y="101"/>
                    </a:cubicBezTo>
                    <a:cubicBezTo>
                      <a:pt x="31" y="101"/>
                      <a:pt x="31" y="101"/>
                      <a:pt x="31" y="101"/>
                    </a:cubicBezTo>
                    <a:cubicBezTo>
                      <a:pt x="31" y="101"/>
                      <a:pt x="30" y="101"/>
                      <a:pt x="30" y="101"/>
                    </a:cubicBezTo>
                    <a:cubicBezTo>
                      <a:pt x="11" y="142"/>
                      <a:pt x="5" y="183"/>
                      <a:pt x="0" y="229"/>
                    </a:cubicBezTo>
                    <a:cubicBezTo>
                      <a:pt x="3" y="229"/>
                      <a:pt x="3" y="229"/>
                      <a:pt x="3" y="229"/>
                    </a:cubicBezTo>
                    <a:cubicBezTo>
                      <a:pt x="3" y="238"/>
                      <a:pt x="3" y="238"/>
                      <a:pt x="3" y="238"/>
                    </a:cubicBezTo>
                    <a:cubicBezTo>
                      <a:pt x="3" y="242"/>
                      <a:pt x="6" y="246"/>
                      <a:pt x="11" y="246"/>
                    </a:cubicBezTo>
                    <a:cubicBezTo>
                      <a:pt x="15" y="246"/>
                      <a:pt x="18" y="242"/>
                      <a:pt x="18" y="238"/>
                    </a:cubicBezTo>
                    <a:cubicBezTo>
                      <a:pt x="18" y="229"/>
                      <a:pt x="18" y="229"/>
                      <a:pt x="18" y="229"/>
                    </a:cubicBezTo>
                    <a:cubicBezTo>
                      <a:pt x="21" y="229"/>
                      <a:pt x="21" y="229"/>
                      <a:pt x="21" y="229"/>
                    </a:cubicBezTo>
                    <a:cubicBezTo>
                      <a:pt x="24" y="203"/>
                      <a:pt x="27" y="178"/>
                      <a:pt x="33" y="154"/>
                    </a:cubicBezTo>
                    <a:cubicBezTo>
                      <a:pt x="39" y="262"/>
                      <a:pt x="39" y="262"/>
                      <a:pt x="39" y="262"/>
                    </a:cubicBezTo>
                    <a:cubicBezTo>
                      <a:pt x="39" y="376"/>
                      <a:pt x="39" y="376"/>
                      <a:pt x="39" y="376"/>
                    </a:cubicBezTo>
                    <a:cubicBezTo>
                      <a:pt x="55" y="376"/>
                      <a:pt x="55" y="376"/>
                      <a:pt x="55" y="376"/>
                    </a:cubicBezTo>
                    <a:cubicBezTo>
                      <a:pt x="57" y="490"/>
                      <a:pt x="57" y="490"/>
                      <a:pt x="57" y="490"/>
                    </a:cubicBezTo>
                    <a:cubicBezTo>
                      <a:pt x="56" y="492"/>
                      <a:pt x="55" y="495"/>
                      <a:pt x="55" y="498"/>
                    </a:cubicBezTo>
                    <a:cubicBezTo>
                      <a:pt x="58" y="498"/>
                      <a:pt x="58" y="498"/>
                      <a:pt x="58" y="498"/>
                    </a:cubicBezTo>
                    <a:cubicBezTo>
                      <a:pt x="79" y="498"/>
                      <a:pt x="79" y="498"/>
                      <a:pt x="79" y="498"/>
                    </a:cubicBezTo>
                    <a:cubicBezTo>
                      <a:pt x="82" y="498"/>
                      <a:pt x="82" y="498"/>
                      <a:pt x="82" y="498"/>
                    </a:cubicBezTo>
                    <a:cubicBezTo>
                      <a:pt x="82" y="495"/>
                      <a:pt x="81" y="492"/>
                      <a:pt x="79" y="490"/>
                    </a:cubicBezTo>
                    <a:cubicBezTo>
                      <a:pt x="82" y="376"/>
                      <a:pt x="82" y="376"/>
                      <a:pt x="82" y="376"/>
                    </a:cubicBezTo>
                    <a:cubicBezTo>
                      <a:pt x="89" y="376"/>
                      <a:pt x="89" y="376"/>
                      <a:pt x="89" y="376"/>
                    </a:cubicBezTo>
                    <a:cubicBezTo>
                      <a:pt x="92" y="490"/>
                      <a:pt x="92" y="490"/>
                      <a:pt x="92" y="490"/>
                    </a:cubicBezTo>
                    <a:cubicBezTo>
                      <a:pt x="90" y="492"/>
                      <a:pt x="89" y="495"/>
                      <a:pt x="89" y="498"/>
                    </a:cubicBezTo>
                    <a:cubicBezTo>
                      <a:pt x="92" y="498"/>
                      <a:pt x="92" y="498"/>
                      <a:pt x="92" y="498"/>
                    </a:cubicBezTo>
                    <a:cubicBezTo>
                      <a:pt x="113" y="498"/>
                      <a:pt x="113" y="498"/>
                      <a:pt x="113" y="498"/>
                    </a:cubicBezTo>
                    <a:cubicBezTo>
                      <a:pt x="116" y="498"/>
                      <a:pt x="116" y="498"/>
                      <a:pt x="116" y="498"/>
                    </a:cubicBezTo>
                    <a:cubicBezTo>
                      <a:pt x="116" y="495"/>
                      <a:pt x="115" y="492"/>
                      <a:pt x="114" y="490"/>
                    </a:cubicBezTo>
                    <a:cubicBezTo>
                      <a:pt x="117" y="376"/>
                      <a:pt x="117" y="376"/>
                      <a:pt x="117" y="376"/>
                    </a:cubicBezTo>
                    <a:cubicBezTo>
                      <a:pt x="129" y="376"/>
                      <a:pt x="129" y="376"/>
                      <a:pt x="129" y="376"/>
                    </a:cubicBezTo>
                    <a:cubicBezTo>
                      <a:pt x="129" y="262"/>
                      <a:pt x="129" y="262"/>
                      <a:pt x="129" y="262"/>
                    </a:cubicBezTo>
                    <a:cubicBezTo>
                      <a:pt x="134" y="155"/>
                      <a:pt x="134" y="155"/>
                      <a:pt x="134" y="155"/>
                    </a:cubicBezTo>
                    <a:cubicBezTo>
                      <a:pt x="140" y="179"/>
                      <a:pt x="144" y="203"/>
                      <a:pt x="146" y="229"/>
                    </a:cubicBezTo>
                    <a:cubicBezTo>
                      <a:pt x="149" y="229"/>
                      <a:pt x="149" y="229"/>
                      <a:pt x="149" y="229"/>
                    </a:cubicBezTo>
                    <a:cubicBezTo>
                      <a:pt x="149" y="238"/>
                      <a:pt x="149" y="238"/>
                      <a:pt x="149" y="238"/>
                    </a:cubicBezTo>
                    <a:cubicBezTo>
                      <a:pt x="149" y="242"/>
                      <a:pt x="152" y="246"/>
                      <a:pt x="156" y="246"/>
                    </a:cubicBezTo>
                    <a:cubicBezTo>
                      <a:pt x="161" y="246"/>
                      <a:pt x="164" y="242"/>
                      <a:pt x="164" y="238"/>
                    </a:cubicBezTo>
                    <a:cubicBezTo>
                      <a:pt x="164" y="229"/>
                      <a:pt x="164" y="229"/>
                      <a:pt x="164" y="229"/>
                    </a:cubicBezTo>
                    <a:cubicBezTo>
                      <a:pt x="167" y="229"/>
                      <a:pt x="167" y="229"/>
                      <a:pt x="167" y="229"/>
                    </a:cubicBezTo>
                    <a:cubicBezTo>
                      <a:pt x="162" y="183"/>
                      <a:pt x="157" y="142"/>
                      <a:pt x="137" y="101"/>
                    </a:cubicBezTo>
                    <a:close/>
                  </a:path>
                </a:pathLst>
              </a:custGeom>
              <a:solidFill>
                <a:srgbClr val="D2D2D2"/>
              </a:solidFill>
              <a:ln>
                <a:noFill/>
              </a:ln>
              <a:extLst>
                <a:ext uri="{91240B29-F687-4F45-9708-019B960494DF}">
                  <a14:hiddenLine xmlns:a14="http://schemas.microsoft.com/office/drawing/2010/main" w="9525">
                    <a:solidFill>
                      <a:srgbClr val="000000"/>
                    </a:solidFill>
                    <a:round/>
                    <a:headEnd/>
                    <a:tailEnd/>
                  </a14:hiddenLine>
                </a:ext>
              </a:extLst>
            </p:spPr>
            <p:txBody>
              <a:bodyPr lIns="93247" tIns="46623" rIns="93247" bIns="46623"/>
              <a:lstStyle/>
              <a:p>
                <a:pPr defTabSz="914224" eaLnBrk="1" fontAlgn="auto" hangingPunct="1">
                  <a:spcBef>
                    <a:spcPts val="0"/>
                  </a:spcBef>
                  <a:spcAft>
                    <a:spcPts val="0"/>
                  </a:spcAft>
                  <a:defRPr/>
                </a:pPr>
                <a:endParaRPr lang="sl-SI" sz="1836" kern="0" dirty="0">
                  <a:solidFill>
                    <a:sysClr val="windowText" lastClr="000000"/>
                  </a:solidFill>
                  <a:latin typeface="+mn-lt"/>
                </a:endParaRPr>
              </a:p>
            </p:txBody>
          </p:sp>
          <p:sp>
            <p:nvSpPr>
              <p:cNvPr id="91" name="Freeform 8">
                <a:extLst>
                  <a:ext uri="{FF2B5EF4-FFF2-40B4-BE49-F238E27FC236}">
                    <a16:creationId xmlns:a16="http://schemas.microsoft.com/office/drawing/2014/main" id="{478D9070-89DC-4691-8D2E-AC9DBB7480D3}"/>
                  </a:ext>
                </a:extLst>
              </p:cNvPr>
              <p:cNvSpPr>
                <a:spLocks/>
              </p:cNvSpPr>
              <p:nvPr/>
            </p:nvSpPr>
            <p:spPr bwMode="auto">
              <a:xfrm>
                <a:off x="10568485" y="4314108"/>
                <a:ext cx="297113" cy="643091"/>
              </a:xfrm>
              <a:custGeom>
                <a:avLst/>
                <a:gdLst>
                  <a:gd name="T0" fmla="*/ 183 w 233"/>
                  <a:gd name="T1" fmla="*/ 95 h 506"/>
                  <a:gd name="T2" fmla="*/ 182 w 233"/>
                  <a:gd name="T3" fmla="*/ 95 h 506"/>
                  <a:gd name="T4" fmla="*/ 182 w 233"/>
                  <a:gd name="T5" fmla="*/ 95 h 506"/>
                  <a:gd name="T6" fmla="*/ 132 w 233"/>
                  <a:gd name="T7" fmla="*/ 91 h 506"/>
                  <a:gd name="T8" fmla="*/ 132 w 233"/>
                  <a:gd name="T9" fmla="*/ 91 h 506"/>
                  <a:gd name="T10" fmla="*/ 132 w 233"/>
                  <a:gd name="T11" fmla="*/ 91 h 506"/>
                  <a:gd name="T12" fmla="*/ 132 w 233"/>
                  <a:gd name="T13" fmla="*/ 91 h 506"/>
                  <a:gd name="T14" fmla="*/ 132 w 233"/>
                  <a:gd name="T15" fmla="*/ 83 h 506"/>
                  <a:gd name="T16" fmla="*/ 143 w 233"/>
                  <a:gd name="T17" fmla="*/ 70 h 506"/>
                  <a:gd name="T18" fmla="*/ 143 w 233"/>
                  <a:gd name="T19" fmla="*/ 59 h 506"/>
                  <a:gd name="T20" fmla="*/ 148 w 233"/>
                  <a:gd name="T21" fmla="*/ 54 h 506"/>
                  <a:gd name="T22" fmla="*/ 148 w 233"/>
                  <a:gd name="T23" fmla="*/ 44 h 506"/>
                  <a:gd name="T24" fmla="*/ 145 w 233"/>
                  <a:gd name="T25" fmla="*/ 40 h 506"/>
                  <a:gd name="T26" fmla="*/ 151 w 233"/>
                  <a:gd name="T27" fmla="*/ 26 h 506"/>
                  <a:gd name="T28" fmla="*/ 132 w 233"/>
                  <a:gd name="T29" fmla="*/ 7 h 506"/>
                  <a:gd name="T30" fmla="*/ 131 w 233"/>
                  <a:gd name="T31" fmla="*/ 7 h 506"/>
                  <a:gd name="T32" fmla="*/ 110 w 233"/>
                  <a:gd name="T33" fmla="*/ 0 h 506"/>
                  <a:gd name="T34" fmla="*/ 81 w 233"/>
                  <a:gd name="T35" fmla="*/ 25 h 506"/>
                  <a:gd name="T36" fmla="*/ 87 w 233"/>
                  <a:gd name="T37" fmla="*/ 39 h 506"/>
                  <a:gd name="T38" fmla="*/ 83 w 233"/>
                  <a:gd name="T39" fmla="*/ 44 h 506"/>
                  <a:gd name="T40" fmla="*/ 83 w 233"/>
                  <a:gd name="T41" fmla="*/ 54 h 506"/>
                  <a:gd name="T42" fmla="*/ 88 w 233"/>
                  <a:gd name="T43" fmla="*/ 59 h 506"/>
                  <a:gd name="T44" fmla="*/ 88 w 233"/>
                  <a:gd name="T45" fmla="*/ 70 h 506"/>
                  <a:gd name="T46" fmla="*/ 99 w 233"/>
                  <a:gd name="T47" fmla="*/ 83 h 506"/>
                  <a:gd name="T48" fmla="*/ 99 w 233"/>
                  <a:gd name="T49" fmla="*/ 91 h 506"/>
                  <a:gd name="T50" fmla="*/ 49 w 233"/>
                  <a:gd name="T51" fmla="*/ 95 h 506"/>
                  <a:gd name="T52" fmla="*/ 49 w 233"/>
                  <a:gd name="T53" fmla="*/ 97 h 506"/>
                  <a:gd name="T54" fmla="*/ 0 w 233"/>
                  <a:gd name="T55" fmla="*/ 276 h 506"/>
                  <a:gd name="T56" fmla="*/ 3 w 233"/>
                  <a:gd name="T57" fmla="*/ 276 h 506"/>
                  <a:gd name="T58" fmla="*/ 3 w 233"/>
                  <a:gd name="T59" fmla="*/ 289 h 506"/>
                  <a:gd name="T60" fmla="*/ 14 w 233"/>
                  <a:gd name="T61" fmla="*/ 299 h 506"/>
                  <a:gd name="T62" fmla="*/ 25 w 233"/>
                  <a:gd name="T63" fmla="*/ 289 h 506"/>
                  <a:gd name="T64" fmla="*/ 25 w 233"/>
                  <a:gd name="T65" fmla="*/ 276 h 506"/>
                  <a:gd name="T66" fmla="*/ 28 w 233"/>
                  <a:gd name="T67" fmla="*/ 276 h 506"/>
                  <a:gd name="T68" fmla="*/ 49 w 233"/>
                  <a:gd name="T69" fmla="*/ 176 h 506"/>
                  <a:gd name="T70" fmla="*/ 49 w 233"/>
                  <a:gd name="T71" fmla="*/ 318 h 506"/>
                  <a:gd name="T72" fmla="*/ 67 w 233"/>
                  <a:gd name="T73" fmla="*/ 318 h 506"/>
                  <a:gd name="T74" fmla="*/ 73 w 233"/>
                  <a:gd name="T75" fmla="*/ 489 h 506"/>
                  <a:gd name="T76" fmla="*/ 79 w 233"/>
                  <a:gd name="T77" fmla="*/ 489 h 506"/>
                  <a:gd name="T78" fmla="*/ 70 w 233"/>
                  <a:gd name="T79" fmla="*/ 506 h 506"/>
                  <a:gd name="T80" fmla="*/ 111 w 233"/>
                  <a:gd name="T81" fmla="*/ 506 h 506"/>
                  <a:gd name="T82" fmla="*/ 102 w 233"/>
                  <a:gd name="T83" fmla="*/ 489 h 506"/>
                  <a:gd name="T84" fmla="*/ 108 w 233"/>
                  <a:gd name="T85" fmla="*/ 489 h 506"/>
                  <a:gd name="T86" fmla="*/ 115 w 233"/>
                  <a:gd name="T87" fmla="*/ 318 h 506"/>
                  <a:gd name="T88" fmla="*/ 117 w 233"/>
                  <a:gd name="T89" fmla="*/ 318 h 506"/>
                  <a:gd name="T90" fmla="*/ 123 w 233"/>
                  <a:gd name="T91" fmla="*/ 489 h 506"/>
                  <a:gd name="T92" fmla="*/ 129 w 233"/>
                  <a:gd name="T93" fmla="*/ 489 h 506"/>
                  <a:gd name="T94" fmla="*/ 120 w 233"/>
                  <a:gd name="T95" fmla="*/ 506 h 506"/>
                  <a:gd name="T96" fmla="*/ 161 w 233"/>
                  <a:gd name="T97" fmla="*/ 506 h 506"/>
                  <a:gd name="T98" fmla="*/ 153 w 233"/>
                  <a:gd name="T99" fmla="*/ 489 h 506"/>
                  <a:gd name="T100" fmla="*/ 158 w 233"/>
                  <a:gd name="T101" fmla="*/ 489 h 506"/>
                  <a:gd name="T102" fmla="*/ 165 w 233"/>
                  <a:gd name="T103" fmla="*/ 318 h 506"/>
                  <a:gd name="T104" fmla="*/ 182 w 233"/>
                  <a:gd name="T105" fmla="*/ 318 h 506"/>
                  <a:gd name="T106" fmla="*/ 182 w 233"/>
                  <a:gd name="T107" fmla="*/ 173 h 506"/>
                  <a:gd name="T108" fmla="*/ 204 w 233"/>
                  <a:gd name="T109" fmla="*/ 276 h 506"/>
                  <a:gd name="T110" fmla="*/ 208 w 233"/>
                  <a:gd name="T111" fmla="*/ 276 h 506"/>
                  <a:gd name="T112" fmla="*/ 208 w 233"/>
                  <a:gd name="T113" fmla="*/ 289 h 506"/>
                  <a:gd name="T114" fmla="*/ 218 w 233"/>
                  <a:gd name="T115" fmla="*/ 299 h 506"/>
                  <a:gd name="T116" fmla="*/ 229 w 233"/>
                  <a:gd name="T117" fmla="*/ 289 h 506"/>
                  <a:gd name="T118" fmla="*/ 229 w 233"/>
                  <a:gd name="T119" fmla="*/ 276 h 506"/>
                  <a:gd name="T120" fmla="*/ 233 w 233"/>
                  <a:gd name="T121" fmla="*/ 276 h 506"/>
                  <a:gd name="T122" fmla="*/ 183 w 233"/>
                  <a:gd name="T123" fmla="*/ 95 h 506"/>
                </a:gdLst>
                <a:ahLst/>
                <a:cxnLst>
                  <a:cxn ang="0">
                    <a:pos x="T0" y="T1"/>
                  </a:cxn>
                  <a:cxn ang="0">
                    <a:pos x="T2" y="T3"/>
                  </a:cxn>
                  <a:cxn ang="0">
                    <a:pos x="T4" y="T5"/>
                  </a:cxn>
                  <a:cxn ang="0">
                    <a:pos x="T6" y="T7"/>
                  </a:cxn>
                  <a:cxn ang="0">
                    <a:pos x="T8" y="T9"/>
                  </a:cxn>
                  <a:cxn ang="0">
                    <a:pos x="T10" y="T11"/>
                  </a:cxn>
                  <a:cxn ang="0">
                    <a:pos x="T12" y="T13"/>
                  </a:cxn>
                  <a:cxn ang="0">
                    <a:pos x="T14" y="T15"/>
                  </a:cxn>
                  <a:cxn ang="0">
                    <a:pos x="T16" y="T17"/>
                  </a:cxn>
                  <a:cxn ang="0">
                    <a:pos x="T18" y="T19"/>
                  </a:cxn>
                  <a:cxn ang="0">
                    <a:pos x="T20" y="T21"/>
                  </a:cxn>
                  <a:cxn ang="0">
                    <a:pos x="T22" y="T23"/>
                  </a:cxn>
                  <a:cxn ang="0">
                    <a:pos x="T24" y="T25"/>
                  </a:cxn>
                  <a:cxn ang="0">
                    <a:pos x="T26" y="T27"/>
                  </a:cxn>
                  <a:cxn ang="0">
                    <a:pos x="T28" y="T29"/>
                  </a:cxn>
                  <a:cxn ang="0">
                    <a:pos x="T30" y="T31"/>
                  </a:cxn>
                  <a:cxn ang="0">
                    <a:pos x="T32" y="T33"/>
                  </a:cxn>
                  <a:cxn ang="0">
                    <a:pos x="T34" y="T35"/>
                  </a:cxn>
                  <a:cxn ang="0">
                    <a:pos x="T36" y="T37"/>
                  </a:cxn>
                  <a:cxn ang="0">
                    <a:pos x="T38" y="T39"/>
                  </a:cxn>
                  <a:cxn ang="0">
                    <a:pos x="T40" y="T41"/>
                  </a:cxn>
                  <a:cxn ang="0">
                    <a:pos x="T42" y="T43"/>
                  </a:cxn>
                  <a:cxn ang="0">
                    <a:pos x="T44" y="T45"/>
                  </a:cxn>
                  <a:cxn ang="0">
                    <a:pos x="T46" y="T47"/>
                  </a:cxn>
                  <a:cxn ang="0">
                    <a:pos x="T48" y="T49"/>
                  </a:cxn>
                  <a:cxn ang="0">
                    <a:pos x="T50" y="T51"/>
                  </a:cxn>
                  <a:cxn ang="0">
                    <a:pos x="T52" y="T53"/>
                  </a:cxn>
                  <a:cxn ang="0">
                    <a:pos x="T54" y="T55"/>
                  </a:cxn>
                  <a:cxn ang="0">
                    <a:pos x="T56" y="T57"/>
                  </a:cxn>
                  <a:cxn ang="0">
                    <a:pos x="T58" y="T59"/>
                  </a:cxn>
                  <a:cxn ang="0">
                    <a:pos x="T60" y="T61"/>
                  </a:cxn>
                  <a:cxn ang="0">
                    <a:pos x="T62" y="T63"/>
                  </a:cxn>
                  <a:cxn ang="0">
                    <a:pos x="T64" y="T65"/>
                  </a:cxn>
                  <a:cxn ang="0">
                    <a:pos x="T66" y="T67"/>
                  </a:cxn>
                  <a:cxn ang="0">
                    <a:pos x="T68" y="T69"/>
                  </a:cxn>
                  <a:cxn ang="0">
                    <a:pos x="T70" y="T71"/>
                  </a:cxn>
                  <a:cxn ang="0">
                    <a:pos x="T72" y="T73"/>
                  </a:cxn>
                  <a:cxn ang="0">
                    <a:pos x="T74" y="T75"/>
                  </a:cxn>
                  <a:cxn ang="0">
                    <a:pos x="T76" y="T77"/>
                  </a:cxn>
                  <a:cxn ang="0">
                    <a:pos x="T78" y="T79"/>
                  </a:cxn>
                  <a:cxn ang="0">
                    <a:pos x="T80" y="T81"/>
                  </a:cxn>
                  <a:cxn ang="0">
                    <a:pos x="T82" y="T83"/>
                  </a:cxn>
                  <a:cxn ang="0">
                    <a:pos x="T84" y="T85"/>
                  </a:cxn>
                  <a:cxn ang="0">
                    <a:pos x="T86" y="T87"/>
                  </a:cxn>
                  <a:cxn ang="0">
                    <a:pos x="T88" y="T89"/>
                  </a:cxn>
                  <a:cxn ang="0">
                    <a:pos x="T90" y="T91"/>
                  </a:cxn>
                  <a:cxn ang="0">
                    <a:pos x="T92" y="T93"/>
                  </a:cxn>
                  <a:cxn ang="0">
                    <a:pos x="T94" y="T95"/>
                  </a:cxn>
                  <a:cxn ang="0">
                    <a:pos x="T96" y="T97"/>
                  </a:cxn>
                  <a:cxn ang="0">
                    <a:pos x="T98" y="T99"/>
                  </a:cxn>
                  <a:cxn ang="0">
                    <a:pos x="T100" y="T101"/>
                  </a:cxn>
                  <a:cxn ang="0">
                    <a:pos x="T102" y="T103"/>
                  </a:cxn>
                  <a:cxn ang="0">
                    <a:pos x="T104" y="T105"/>
                  </a:cxn>
                  <a:cxn ang="0">
                    <a:pos x="T106" y="T107"/>
                  </a:cxn>
                  <a:cxn ang="0">
                    <a:pos x="T108" y="T109"/>
                  </a:cxn>
                  <a:cxn ang="0">
                    <a:pos x="T110" y="T111"/>
                  </a:cxn>
                  <a:cxn ang="0">
                    <a:pos x="T112" y="T113"/>
                  </a:cxn>
                  <a:cxn ang="0">
                    <a:pos x="T114" y="T115"/>
                  </a:cxn>
                  <a:cxn ang="0">
                    <a:pos x="T116" y="T117"/>
                  </a:cxn>
                  <a:cxn ang="0">
                    <a:pos x="T118" y="T119"/>
                  </a:cxn>
                  <a:cxn ang="0">
                    <a:pos x="T120" y="T121"/>
                  </a:cxn>
                  <a:cxn ang="0">
                    <a:pos x="T122" y="T123"/>
                  </a:cxn>
                </a:cxnLst>
                <a:rect l="0" t="0" r="r" b="b"/>
                <a:pathLst>
                  <a:path w="233" h="506">
                    <a:moveTo>
                      <a:pt x="183" y="95"/>
                    </a:moveTo>
                    <a:cubicBezTo>
                      <a:pt x="182" y="95"/>
                      <a:pt x="182" y="95"/>
                      <a:pt x="182" y="95"/>
                    </a:cubicBezTo>
                    <a:cubicBezTo>
                      <a:pt x="182" y="95"/>
                      <a:pt x="182" y="95"/>
                      <a:pt x="182" y="95"/>
                    </a:cubicBezTo>
                    <a:cubicBezTo>
                      <a:pt x="132" y="91"/>
                      <a:pt x="132" y="91"/>
                      <a:pt x="132" y="91"/>
                    </a:cubicBezTo>
                    <a:cubicBezTo>
                      <a:pt x="132" y="91"/>
                      <a:pt x="132" y="91"/>
                      <a:pt x="132" y="91"/>
                    </a:cubicBezTo>
                    <a:cubicBezTo>
                      <a:pt x="132" y="91"/>
                      <a:pt x="132" y="91"/>
                      <a:pt x="132" y="91"/>
                    </a:cubicBezTo>
                    <a:cubicBezTo>
                      <a:pt x="132" y="91"/>
                      <a:pt x="132" y="91"/>
                      <a:pt x="132" y="91"/>
                    </a:cubicBezTo>
                    <a:cubicBezTo>
                      <a:pt x="132" y="83"/>
                      <a:pt x="132" y="83"/>
                      <a:pt x="132" y="83"/>
                    </a:cubicBezTo>
                    <a:cubicBezTo>
                      <a:pt x="138" y="82"/>
                      <a:pt x="143" y="76"/>
                      <a:pt x="143" y="70"/>
                    </a:cubicBezTo>
                    <a:cubicBezTo>
                      <a:pt x="143" y="59"/>
                      <a:pt x="143" y="59"/>
                      <a:pt x="143" y="59"/>
                    </a:cubicBezTo>
                    <a:cubicBezTo>
                      <a:pt x="146" y="59"/>
                      <a:pt x="148" y="57"/>
                      <a:pt x="148" y="54"/>
                    </a:cubicBezTo>
                    <a:cubicBezTo>
                      <a:pt x="148" y="44"/>
                      <a:pt x="148" y="44"/>
                      <a:pt x="148" y="44"/>
                    </a:cubicBezTo>
                    <a:cubicBezTo>
                      <a:pt x="148" y="42"/>
                      <a:pt x="146" y="40"/>
                      <a:pt x="145" y="40"/>
                    </a:cubicBezTo>
                    <a:cubicBezTo>
                      <a:pt x="148" y="36"/>
                      <a:pt x="151" y="31"/>
                      <a:pt x="151" y="26"/>
                    </a:cubicBezTo>
                    <a:cubicBezTo>
                      <a:pt x="151" y="16"/>
                      <a:pt x="142" y="7"/>
                      <a:pt x="132" y="7"/>
                    </a:cubicBezTo>
                    <a:cubicBezTo>
                      <a:pt x="131" y="7"/>
                      <a:pt x="131" y="7"/>
                      <a:pt x="131" y="7"/>
                    </a:cubicBezTo>
                    <a:cubicBezTo>
                      <a:pt x="126" y="3"/>
                      <a:pt x="118" y="0"/>
                      <a:pt x="110" y="0"/>
                    </a:cubicBezTo>
                    <a:cubicBezTo>
                      <a:pt x="94" y="0"/>
                      <a:pt x="81" y="11"/>
                      <a:pt x="81" y="25"/>
                    </a:cubicBezTo>
                    <a:cubicBezTo>
                      <a:pt x="81" y="30"/>
                      <a:pt x="83" y="35"/>
                      <a:pt x="87" y="39"/>
                    </a:cubicBezTo>
                    <a:cubicBezTo>
                      <a:pt x="85" y="40"/>
                      <a:pt x="83" y="42"/>
                      <a:pt x="83" y="44"/>
                    </a:cubicBezTo>
                    <a:cubicBezTo>
                      <a:pt x="83" y="54"/>
                      <a:pt x="83" y="54"/>
                      <a:pt x="83" y="54"/>
                    </a:cubicBezTo>
                    <a:cubicBezTo>
                      <a:pt x="83" y="57"/>
                      <a:pt x="85" y="59"/>
                      <a:pt x="88" y="59"/>
                    </a:cubicBezTo>
                    <a:cubicBezTo>
                      <a:pt x="88" y="70"/>
                      <a:pt x="88" y="70"/>
                      <a:pt x="88" y="70"/>
                    </a:cubicBezTo>
                    <a:cubicBezTo>
                      <a:pt x="88" y="77"/>
                      <a:pt x="93" y="82"/>
                      <a:pt x="99" y="83"/>
                    </a:cubicBezTo>
                    <a:cubicBezTo>
                      <a:pt x="99" y="91"/>
                      <a:pt x="99" y="91"/>
                      <a:pt x="99" y="91"/>
                    </a:cubicBezTo>
                    <a:cubicBezTo>
                      <a:pt x="49" y="95"/>
                      <a:pt x="49" y="95"/>
                      <a:pt x="49" y="95"/>
                    </a:cubicBezTo>
                    <a:cubicBezTo>
                      <a:pt x="49" y="97"/>
                      <a:pt x="49" y="97"/>
                      <a:pt x="49" y="97"/>
                    </a:cubicBezTo>
                    <a:cubicBezTo>
                      <a:pt x="23" y="155"/>
                      <a:pt x="6" y="213"/>
                      <a:pt x="0" y="276"/>
                    </a:cubicBezTo>
                    <a:cubicBezTo>
                      <a:pt x="3" y="276"/>
                      <a:pt x="3" y="276"/>
                      <a:pt x="3" y="276"/>
                    </a:cubicBezTo>
                    <a:cubicBezTo>
                      <a:pt x="3" y="289"/>
                      <a:pt x="3" y="289"/>
                      <a:pt x="3" y="289"/>
                    </a:cubicBezTo>
                    <a:cubicBezTo>
                      <a:pt x="3" y="295"/>
                      <a:pt x="8" y="299"/>
                      <a:pt x="14" y="299"/>
                    </a:cubicBezTo>
                    <a:cubicBezTo>
                      <a:pt x="20" y="299"/>
                      <a:pt x="25" y="295"/>
                      <a:pt x="25" y="289"/>
                    </a:cubicBezTo>
                    <a:cubicBezTo>
                      <a:pt x="25" y="276"/>
                      <a:pt x="25" y="276"/>
                      <a:pt x="25" y="276"/>
                    </a:cubicBezTo>
                    <a:cubicBezTo>
                      <a:pt x="28" y="276"/>
                      <a:pt x="28" y="276"/>
                      <a:pt x="28" y="276"/>
                    </a:cubicBezTo>
                    <a:cubicBezTo>
                      <a:pt x="32" y="241"/>
                      <a:pt x="39" y="208"/>
                      <a:pt x="49" y="176"/>
                    </a:cubicBezTo>
                    <a:cubicBezTo>
                      <a:pt x="49" y="318"/>
                      <a:pt x="49" y="318"/>
                      <a:pt x="49" y="318"/>
                    </a:cubicBezTo>
                    <a:cubicBezTo>
                      <a:pt x="67" y="318"/>
                      <a:pt x="67" y="318"/>
                      <a:pt x="67" y="318"/>
                    </a:cubicBezTo>
                    <a:cubicBezTo>
                      <a:pt x="73" y="489"/>
                      <a:pt x="73" y="489"/>
                      <a:pt x="73" y="489"/>
                    </a:cubicBezTo>
                    <a:cubicBezTo>
                      <a:pt x="79" y="489"/>
                      <a:pt x="79" y="489"/>
                      <a:pt x="79" y="489"/>
                    </a:cubicBezTo>
                    <a:cubicBezTo>
                      <a:pt x="74" y="493"/>
                      <a:pt x="70" y="499"/>
                      <a:pt x="70" y="506"/>
                    </a:cubicBezTo>
                    <a:cubicBezTo>
                      <a:pt x="111" y="506"/>
                      <a:pt x="111" y="506"/>
                      <a:pt x="111" y="506"/>
                    </a:cubicBezTo>
                    <a:cubicBezTo>
                      <a:pt x="111" y="499"/>
                      <a:pt x="108" y="493"/>
                      <a:pt x="102" y="489"/>
                    </a:cubicBezTo>
                    <a:cubicBezTo>
                      <a:pt x="108" y="489"/>
                      <a:pt x="108" y="489"/>
                      <a:pt x="108" y="489"/>
                    </a:cubicBezTo>
                    <a:cubicBezTo>
                      <a:pt x="115" y="318"/>
                      <a:pt x="115" y="318"/>
                      <a:pt x="115" y="318"/>
                    </a:cubicBezTo>
                    <a:cubicBezTo>
                      <a:pt x="117" y="318"/>
                      <a:pt x="117" y="318"/>
                      <a:pt x="117" y="318"/>
                    </a:cubicBezTo>
                    <a:cubicBezTo>
                      <a:pt x="123" y="489"/>
                      <a:pt x="123" y="489"/>
                      <a:pt x="123" y="489"/>
                    </a:cubicBezTo>
                    <a:cubicBezTo>
                      <a:pt x="129" y="489"/>
                      <a:pt x="129" y="489"/>
                      <a:pt x="129" y="489"/>
                    </a:cubicBezTo>
                    <a:cubicBezTo>
                      <a:pt x="124" y="493"/>
                      <a:pt x="120" y="499"/>
                      <a:pt x="120" y="506"/>
                    </a:cubicBezTo>
                    <a:cubicBezTo>
                      <a:pt x="161" y="506"/>
                      <a:pt x="161" y="506"/>
                      <a:pt x="161" y="506"/>
                    </a:cubicBezTo>
                    <a:cubicBezTo>
                      <a:pt x="161" y="499"/>
                      <a:pt x="158" y="493"/>
                      <a:pt x="153" y="489"/>
                    </a:cubicBezTo>
                    <a:cubicBezTo>
                      <a:pt x="158" y="489"/>
                      <a:pt x="158" y="489"/>
                      <a:pt x="158" y="489"/>
                    </a:cubicBezTo>
                    <a:cubicBezTo>
                      <a:pt x="165" y="318"/>
                      <a:pt x="165" y="318"/>
                      <a:pt x="165" y="318"/>
                    </a:cubicBezTo>
                    <a:cubicBezTo>
                      <a:pt x="182" y="318"/>
                      <a:pt x="182" y="318"/>
                      <a:pt x="182" y="318"/>
                    </a:cubicBezTo>
                    <a:cubicBezTo>
                      <a:pt x="182" y="173"/>
                      <a:pt x="182" y="173"/>
                      <a:pt x="182" y="173"/>
                    </a:cubicBezTo>
                    <a:cubicBezTo>
                      <a:pt x="193" y="206"/>
                      <a:pt x="200" y="240"/>
                      <a:pt x="204" y="276"/>
                    </a:cubicBezTo>
                    <a:cubicBezTo>
                      <a:pt x="208" y="276"/>
                      <a:pt x="208" y="276"/>
                      <a:pt x="208" y="276"/>
                    </a:cubicBezTo>
                    <a:cubicBezTo>
                      <a:pt x="208" y="289"/>
                      <a:pt x="208" y="289"/>
                      <a:pt x="208" y="289"/>
                    </a:cubicBezTo>
                    <a:cubicBezTo>
                      <a:pt x="208" y="295"/>
                      <a:pt x="212" y="299"/>
                      <a:pt x="218" y="299"/>
                    </a:cubicBezTo>
                    <a:cubicBezTo>
                      <a:pt x="224" y="299"/>
                      <a:pt x="229" y="295"/>
                      <a:pt x="229" y="289"/>
                    </a:cubicBezTo>
                    <a:cubicBezTo>
                      <a:pt x="229" y="276"/>
                      <a:pt x="229" y="276"/>
                      <a:pt x="229" y="276"/>
                    </a:cubicBezTo>
                    <a:cubicBezTo>
                      <a:pt x="233" y="276"/>
                      <a:pt x="233" y="276"/>
                      <a:pt x="233" y="276"/>
                    </a:cubicBezTo>
                    <a:cubicBezTo>
                      <a:pt x="227" y="212"/>
                      <a:pt x="210" y="153"/>
                      <a:pt x="183" y="95"/>
                    </a:cubicBezTo>
                    <a:close/>
                  </a:path>
                </a:pathLst>
              </a:custGeom>
              <a:solidFill>
                <a:srgbClr val="D2D2D2"/>
              </a:solidFill>
              <a:ln>
                <a:noFill/>
              </a:ln>
              <a:extLst>
                <a:ext uri="{91240B29-F687-4F45-9708-019B960494DF}">
                  <a14:hiddenLine xmlns:a14="http://schemas.microsoft.com/office/drawing/2010/main" w="9525">
                    <a:solidFill>
                      <a:srgbClr val="000000"/>
                    </a:solidFill>
                    <a:round/>
                    <a:headEnd/>
                    <a:tailEnd/>
                  </a14:hiddenLine>
                </a:ext>
              </a:extLst>
            </p:spPr>
            <p:txBody>
              <a:bodyPr lIns="93247" tIns="46623" rIns="93247" bIns="46623"/>
              <a:lstStyle/>
              <a:p>
                <a:pPr defTabSz="914224" eaLnBrk="1" fontAlgn="auto" hangingPunct="1">
                  <a:spcBef>
                    <a:spcPts val="0"/>
                  </a:spcBef>
                  <a:spcAft>
                    <a:spcPts val="0"/>
                  </a:spcAft>
                  <a:defRPr/>
                </a:pPr>
                <a:endParaRPr lang="sl-SI" sz="1836" kern="0" dirty="0">
                  <a:solidFill>
                    <a:sysClr val="windowText" lastClr="000000"/>
                  </a:solidFill>
                  <a:latin typeface="+mn-lt"/>
                </a:endParaRPr>
              </a:p>
            </p:txBody>
          </p:sp>
          <p:grpSp>
            <p:nvGrpSpPr>
              <p:cNvPr id="92" name="Group 118">
                <a:extLst>
                  <a:ext uri="{FF2B5EF4-FFF2-40B4-BE49-F238E27FC236}">
                    <a16:creationId xmlns:a16="http://schemas.microsoft.com/office/drawing/2014/main" id="{2E2DB42B-0871-4D75-AC49-79E105A3827E}"/>
                  </a:ext>
                </a:extLst>
              </p:cNvPr>
              <p:cNvGrpSpPr>
                <a:grpSpLocks/>
              </p:cNvGrpSpPr>
              <p:nvPr/>
            </p:nvGrpSpPr>
            <p:grpSpPr bwMode="auto">
              <a:xfrm>
                <a:off x="10409193" y="4252195"/>
                <a:ext cx="288925" cy="804863"/>
                <a:chOff x="10769601" y="3904615"/>
                <a:chExt cx="288925" cy="804863"/>
              </a:xfrm>
            </p:grpSpPr>
            <p:sp>
              <p:nvSpPr>
                <p:cNvPr id="93" name="Freeform 67">
                  <a:extLst>
                    <a:ext uri="{FF2B5EF4-FFF2-40B4-BE49-F238E27FC236}">
                      <a16:creationId xmlns:a16="http://schemas.microsoft.com/office/drawing/2014/main" id="{364BF27A-8B8F-412C-8EB1-262EA29040B6}"/>
                    </a:ext>
                  </a:extLst>
                </p:cNvPr>
                <p:cNvSpPr>
                  <a:spLocks/>
                </p:cNvSpPr>
                <p:nvPr/>
              </p:nvSpPr>
              <p:spPr bwMode="auto">
                <a:xfrm>
                  <a:off x="10883029" y="4044417"/>
                  <a:ext cx="61816" cy="65907"/>
                </a:xfrm>
                <a:custGeom>
                  <a:avLst/>
                  <a:gdLst>
                    <a:gd name="T0" fmla="*/ 0 w 39"/>
                    <a:gd name="T1" fmla="*/ 4 h 42"/>
                    <a:gd name="T2" fmla="*/ 4 w 39"/>
                    <a:gd name="T3" fmla="*/ 0 h 42"/>
                    <a:gd name="T4" fmla="*/ 35 w 39"/>
                    <a:gd name="T5" fmla="*/ 0 h 42"/>
                    <a:gd name="T6" fmla="*/ 39 w 39"/>
                    <a:gd name="T7" fmla="*/ 4 h 42"/>
                    <a:gd name="T8" fmla="*/ 29 w 39"/>
                    <a:gd name="T9" fmla="*/ 39 h 42"/>
                    <a:gd name="T10" fmla="*/ 15 w 39"/>
                    <a:gd name="T11" fmla="*/ 42 h 42"/>
                    <a:gd name="T12" fmla="*/ 3 w 39"/>
                    <a:gd name="T13" fmla="*/ 25 h 42"/>
                    <a:gd name="T14" fmla="*/ 0 w 39"/>
                    <a:gd name="T15" fmla="*/ 4 h 42"/>
                  </a:gdLst>
                  <a:ahLst/>
                  <a:cxnLst>
                    <a:cxn ang="0">
                      <a:pos x="T0" y="T1"/>
                    </a:cxn>
                    <a:cxn ang="0">
                      <a:pos x="T2" y="T3"/>
                    </a:cxn>
                    <a:cxn ang="0">
                      <a:pos x="T4" y="T5"/>
                    </a:cxn>
                    <a:cxn ang="0">
                      <a:pos x="T6" y="T7"/>
                    </a:cxn>
                    <a:cxn ang="0">
                      <a:pos x="T8" y="T9"/>
                    </a:cxn>
                    <a:cxn ang="0">
                      <a:pos x="T10" y="T11"/>
                    </a:cxn>
                    <a:cxn ang="0">
                      <a:pos x="T12" y="T13"/>
                    </a:cxn>
                    <a:cxn ang="0">
                      <a:pos x="T14" y="T15"/>
                    </a:cxn>
                  </a:cxnLst>
                  <a:rect l="0" t="0" r="r" b="b"/>
                  <a:pathLst>
                    <a:path w="39" h="42">
                      <a:moveTo>
                        <a:pt x="0" y="4"/>
                      </a:moveTo>
                      <a:lnTo>
                        <a:pt x="4" y="0"/>
                      </a:lnTo>
                      <a:lnTo>
                        <a:pt x="35" y="0"/>
                      </a:lnTo>
                      <a:lnTo>
                        <a:pt x="39" y="4"/>
                      </a:lnTo>
                      <a:lnTo>
                        <a:pt x="29" y="39"/>
                      </a:lnTo>
                      <a:lnTo>
                        <a:pt x="15" y="42"/>
                      </a:lnTo>
                      <a:lnTo>
                        <a:pt x="3" y="25"/>
                      </a:lnTo>
                      <a:lnTo>
                        <a:pt x="0" y="4"/>
                      </a:lnTo>
                      <a:close/>
                    </a:path>
                  </a:pathLst>
                </a:custGeom>
                <a:solidFill>
                  <a:srgbClr val="FFFFFF"/>
                </a:solidFill>
                <a:ln>
                  <a:noFill/>
                </a:ln>
                <a:extLst>
                  <a:ext uri="{91240B29-F687-4F45-9708-019B960494DF}">
                    <a14:hiddenLine xmlns:a14="http://schemas.microsoft.com/office/drawing/2010/main" w="9525">
                      <a:solidFill>
                        <a:srgbClr val="000000"/>
                      </a:solidFill>
                      <a:round/>
                      <a:headEnd/>
                      <a:tailEnd/>
                    </a14:hiddenLine>
                  </a:ext>
                </a:extLst>
              </p:spPr>
              <p:txBody>
                <a:bodyPr lIns="93247" tIns="46623" rIns="93247" bIns="46623"/>
                <a:lstStyle/>
                <a:p>
                  <a:pPr defTabSz="914224" eaLnBrk="1" fontAlgn="auto" hangingPunct="1">
                    <a:spcBef>
                      <a:spcPts val="0"/>
                    </a:spcBef>
                    <a:spcAft>
                      <a:spcPts val="0"/>
                    </a:spcAft>
                    <a:defRPr/>
                  </a:pPr>
                  <a:endParaRPr lang="sl-SI" sz="1836" kern="0" dirty="0">
                    <a:solidFill>
                      <a:sysClr val="windowText" lastClr="000000"/>
                    </a:solidFill>
                    <a:latin typeface="+mn-lt"/>
                  </a:endParaRPr>
                </a:p>
              </p:txBody>
            </p:sp>
            <p:sp>
              <p:nvSpPr>
                <p:cNvPr id="94" name="Freeform 68">
                  <a:extLst>
                    <a:ext uri="{FF2B5EF4-FFF2-40B4-BE49-F238E27FC236}">
                      <a16:creationId xmlns:a16="http://schemas.microsoft.com/office/drawing/2014/main" id="{568229D9-2507-46BB-8F96-4D8CB9FE61DC}"/>
                    </a:ext>
                  </a:extLst>
                </p:cNvPr>
                <p:cNvSpPr>
                  <a:spLocks/>
                </p:cNvSpPr>
                <p:nvPr/>
              </p:nvSpPr>
              <p:spPr bwMode="auto">
                <a:xfrm>
                  <a:off x="10847136" y="4677523"/>
                  <a:ext cx="61816" cy="31955"/>
                </a:xfrm>
                <a:custGeom>
                  <a:avLst/>
                  <a:gdLst>
                    <a:gd name="T0" fmla="*/ 24 w 49"/>
                    <a:gd name="T1" fmla="*/ 0 h 25"/>
                    <a:gd name="T2" fmla="*/ 0 w 49"/>
                    <a:gd name="T3" fmla="*/ 25 h 25"/>
                    <a:gd name="T4" fmla="*/ 49 w 49"/>
                    <a:gd name="T5" fmla="*/ 25 h 25"/>
                    <a:gd name="T6" fmla="*/ 24 w 49"/>
                    <a:gd name="T7" fmla="*/ 0 h 25"/>
                  </a:gdLst>
                  <a:ahLst/>
                  <a:cxnLst>
                    <a:cxn ang="0">
                      <a:pos x="T0" y="T1"/>
                    </a:cxn>
                    <a:cxn ang="0">
                      <a:pos x="T2" y="T3"/>
                    </a:cxn>
                    <a:cxn ang="0">
                      <a:pos x="T4" y="T5"/>
                    </a:cxn>
                    <a:cxn ang="0">
                      <a:pos x="T6" y="T7"/>
                    </a:cxn>
                  </a:cxnLst>
                  <a:rect l="0" t="0" r="r" b="b"/>
                  <a:pathLst>
                    <a:path w="49" h="25">
                      <a:moveTo>
                        <a:pt x="24" y="0"/>
                      </a:moveTo>
                      <a:cubicBezTo>
                        <a:pt x="11" y="0"/>
                        <a:pt x="0" y="11"/>
                        <a:pt x="0" y="25"/>
                      </a:cubicBezTo>
                      <a:cubicBezTo>
                        <a:pt x="49" y="25"/>
                        <a:pt x="49" y="25"/>
                        <a:pt x="49" y="25"/>
                      </a:cubicBezTo>
                      <a:cubicBezTo>
                        <a:pt x="49" y="11"/>
                        <a:pt x="38" y="0"/>
                        <a:pt x="24" y="0"/>
                      </a:cubicBezTo>
                      <a:close/>
                    </a:path>
                  </a:pathLst>
                </a:custGeom>
                <a:solidFill>
                  <a:srgbClr val="000000"/>
                </a:solidFill>
                <a:ln>
                  <a:noFill/>
                </a:ln>
                <a:extLst>
                  <a:ext uri="{91240B29-F687-4F45-9708-019B960494DF}">
                    <a14:hiddenLine xmlns:a14="http://schemas.microsoft.com/office/drawing/2010/main" w="9525">
                      <a:solidFill>
                        <a:srgbClr val="000000"/>
                      </a:solidFill>
                      <a:round/>
                      <a:headEnd/>
                      <a:tailEnd/>
                    </a14:hiddenLine>
                  </a:ext>
                </a:extLst>
              </p:spPr>
              <p:txBody>
                <a:bodyPr lIns="93247" tIns="46623" rIns="93247" bIns="46623"/>
                <a:lstStyle/>
                <a:p>
                  <a:pPr defTabSz="914224" eaLnBrk="1" fontAlgn="auto" hangingPunct="1">
                    <a:spcBef>
                      <a:spcPts val="0"/>
                    </a:spcBef>
                    <a:spcAft>
                      <a:spcPts val="0"/>
                    </a:spcAft>
                    <a:defRPr/>
                  </a:pPr>
                  <a:endParaRPr lang="sl-SI" sz="1836" kern="0" dirty="0">
                    <a:solidFill>
                      <a:sysClr val="windowText" lastClr="000000"/>
                    </a:solidFill>
                    <a:latin typeface="+mn-lt"/>
                  </a:endParaRPr>
                </a:p>
              </p:txBody>
            </p:sp>
            <p:sp>
              <p:nvSpPr>
                <p:cNvPr id="95" name="Freeform 69">
                  <a:extLst>
                    <a:ext uri="{FF2B5EF4-FFF2-40B4-BE49-F238E27FC236}">
                      <a16:creationId xmlns:a16="http://schemas.microsoft.com/office/drawing/2014/main" id="{6AC731E9-E93D-4099-9549-DB52EF444CF1}"/>
                    </a:ext>
                  </a:extLst>
                </p:cNvPr>
                <p:cNvSpPr>
                  <a:spLocks/>
                </p:cNvSpPr>
                <p:nvPr/>
              </p:nvSpPr>
              <p:spPr bwMode="auto">
                <a:xfrm>
                  <a:off x="10837166" y="4340000"/>
                  <a:ext cx="81756" cy="343514"/>
                </a:xfrm>
                <a:custGeom>
                  <a:avLst/>
                  <a:gdLst>
                    <a:gd name="T0" fmla="*/ 39 w 51"/>
                    <a:gd name="T1" fmla="*/ 217 h 217"/>
                    <a:gd name="T2" fmla="*/ 10 w 51"/>
                    <a:gd name="T3" fmla="*/ 217 h 217"/>
                    <a:gd name="T4" fmla="*/ 0 w 51"/>
                    <a:gd name="T5" fmla="*/ 0 h 217"/>
                    <a:gd name="T6" fmla="*/ 51 w 51"/>
                    <a:gd name="T7" fmla="*/ 0 h 217"/>
                    <a:gd name="T8" fmla="*/ 39 w 51"/>
                    <a:gd name="T9" fmla="*/ 217 h 217"/>
                  </a:gdLst>
                  <a:ahLst/>
                  <a:cxnLst>
                    <a:cxn ang="0">
                      <a:pos x="T0" y="T1"/>
                    </a:cxn>
                    <a:cxn ang="0">
                      <a:pos x="T2" y="T3"/>
                    </a:cxn>
                    <a:cxn ang="0">
                      <a:pos x="T4" y="T5"/>
                    </a:cxn>
                    <a:cxn ang="0">
                      <a:pos x="T6" y="T7"/>
                    </a:cxn>
                    <a:cxn ang="0">
                      <a:pos x="T8" y="T9"/>
                    </a:cxn>
                  </a:cxnLst>
                  <a:rect l="0" t="0" r="r" b="b"/>
                  <a:pathLst>
                    <a:path w="51" h="217">
                      <a:moveTo>
                        <a:pt x="39" y="217"/>
                      </a:moveTo>
                      <a:lnTo>
                        <a:pt x="10" y="217"/>
                      </a:lnTo>
                      <a:lnTo>
                        <a:pt x="0" y="0"/>
                      </a:lnTo>
                      <a:lnTo>
                        <a:pt x="51" y="0"/>
                      </a:lnTo>
                      <a:lnTo>
                        <a:pt x="39" y="217"/>
                      </a:lnTo>
                      <a:close/>
                    </a:path>
                  </a:pathLst>
                </a:custGeom>
                <a:solidFill>
                  <a:srgbClr val="000000"/>
                </a:solidFill>
                <a:ln>
                  <a:noFill/>
                </a:ln>
                <a:extLst>
                  <a:ext uri="{91240B29-F687-4F45-9708-019B960494DF}">
                    <a14:hiddenLine xmlns:a14="http://schemas.microsoft.com/office/drawing/2010/main" w="9525">
                      <a:solidFill>
                        <a:srgbClr val="000000"/>
                      </a:solidFill>
                      <a:round/>
                      <a:headEnd/>
                      <a:tailEnd/>
                    </a14:hiddenLine>
                  </a:ext>
                </a:extLst>
              </p:spPr>
              <p:txBody>
                <a:bodyPr lIns="93247" tIns="46623" rIns="93247" bIns="46623"/>
                <a:lstStyle/>
                <a:p>
                  <a:pPr defTabSz="914224" eaLnBrk="1" fontAlgn="auto" hangingPunct="1">
                    <a:spcBef>
                      <a:spcPts val="0"/>
                    </a:spcBef>
                    <a:spcAft>
                      <a:spcPts val="0"/>
                    </a:spcAft>
                    <a:defRPr/>
                  </a:pPr>
                  <a:endParaRPr lang="sl-SI" sz="1836" kern="0" dirty="0">
                    <a:solidFill>
                      <a:sysClr val="windowText" lastClr="000000"/>
                    </a:solidFill>
                    <a:latin typeface="+mn-lt"/>
                  </a:endParaRPr>
                </a:p>
              </p:txBody>
            </p:sp>
            <p:sp>
              <p:nvSpPr>
                <p:cNvPr id="96" name="Freeform 70">
                  <a:extLst>
                    <a:ext uri="{FF2B5EF4-FFF2-40B4-BE49-F238E27FC236}">
                      <a16:creationId xmlns:a16="http://schemas.microsoft.com/office/drawing/2014/main" id="{1627BA3E-DA9B-4E05-B218-FE8D3967F0C5}"/>
                    </a:ext>
                  </a:extLst>
                </p:cNvPr>
                <p:cNvSpPr>
                  <a:spLocks/>
                </p:cNvSpPr>
                <p:nvPr/>
              </p:nvSpPr>
              <p:spPr bwMode="auto">
                <a:xfrm>
                  <a:off x="10906958" y="4340000"/>
                  <a:ext cx="81757" cy="343514"/>
                </a:xfrm>
                <a:custGeom>
                  <a:avLst/>
                  <a:gdLst>
                    <a:gd name="T0" fmla="*/ 41 w 51"/>
                    <a:gd name="T1" fmla="*/ 217 h 217"/>
                    <a:gd name="T2" fmla="*/ 11 w 51"/>
                    <a:gd name="T3" fmla="*/ 217 h 217"/>
                    <a:gd name="T4" fmla="*/ 0 w 51"/>
                    <a:gd name="T5" fmla="*/ 0 h 217"/>
                    <a:gd name="T6" fmla="*/ 51 w 51"/>
                    <a:gd name="T7" fmla="*/ 0 h 217"/>
                    <a:gd name="T8" fmla="*/ 41 w 51"/>
                    <a:gd name="T9" fmla="*/ 217 h 217"/>
                  </a:gdLst>
                  <a:ahLst/>
                  <a:cxnLst>
                    <a:cxn ang="0">
                      <a:pos x="T0" y="T1"/>
                    </a:cxn>
                    <a:cxn ang="0">
                      <a:pos x="T2" y="T3"/>
                    </a:cxn>
                    <a:cxn ang="0">
                      <a:pos x="T4" y="T5"/>
                    </a:cxn>
                    <a:cxn ang="0">
                      <a:pos x="T6" y="T7"/>
                    </a:cxn>
                    <a:cxn ang="0">
                      <a:pos x="T8" y="T9"/>
                    </a:cxn>
                  </a:cxnLst>
                  <a:rect l="0" t="0" r="r" b="b"/>
                  <a:pathLst>
                    <a:path w="51" h="217">
                      <a:moveTo>
                        <a:pt x="41" y="217"/>
                      </a:moveTo>
                      <a:lnTo>
                        <a:pt x="11" y="217"/>
                      </a:lnTo>
                      <a:lnTo>
                        <a:pt x="0" y="0"/>
                      </a:lnTo>
                      <a:lnTo>
                        <a:pt x="51" y="0"/>
                      </a:lnTo>
                      <a:lnTo>
                        <a:pt x="41" y="217"/>
                      </a:lnTo>
                      <a:close/>
                    </a:path>
                  </a:pathLst>
                </a:custGeom>
                <a:solidFill>
                  <a:srgbClr val="000000"/>
                </a:solidFill>
                <a:ln>
                  <a:noFill/>
                </a:ln>
                <a:extLst>
                  <a:ext uri="{91240B29-F687-4F45-9708-019B960494DF}">
                    <a14:hiddenLine xmlns:a14="http://schemas.microsoft.com/office/drawing/2010/main" w="9525">
                      <a:solidFill>
                        <a:srgbClr val="000000"/>
                      </a:solidFill>
                      <a:round/>
                      <a:headEnd/>
                      <a:tailEnd/>
                    </a14:hiddenLine>
                  </a:ext>
                </a:extLst>
              </p:spPr>
              <p:txBody>
                <a:bodyPr lIns="93247" tIns="46623" rIns="93247" bIns="46623"/>
                <a:lstStyle/>
                <a:p>
                  <a:pPr defTabSz="914224" eaLnBrk="1" fontAlgn="auto" hangingPunct="1">
                    <a:spcBef>
                      <a:spcPts val="0"/>
                    </a:spcBef>
                    <a:spcAft>
                      <a:spcPts val="0"/>
                    </a:spcAft>
                    <a:defRPr/>
                  </a:pPr>
                  <a:endParaRPr lang="sl-SI" sz="1836" kern="0" dirty="0">
                    <a:solidFill>
                      <a:sysClr val="windowText" lastClr="000000"/>
                    </a:solidFill>
                    <a:latin typeface="+mn-lt"/>
                  </a:endParaRPr>
                </a:p>
              </p:txBody>
            </p:sp>
            <p:sp>
              <p:nvSpPr>
                <p:cNvPr id="97" name="Freeform 71">
                  <a:extLst>
                    <a:ext uri="{FF2B5EF4-FFF2-40B4-BE49-F238E27FC236}">
                      <a16:creationId xmlns:a16="http://schemas.microsoft.com/office/drawing/2014/main" id="{D140F7CE-89CD-414E-8760-000BF6033F03}"/>
                    </a:ext>
                  </a:extLst>
                </p:cNvPr>
                <p:cNvSpPr>
                  <a:spLocks/>
                </p:cNvSpPr>
                <p:nvPr/>
              </p:nvSpPr>
              <p:spPr bwMode="auto">
                <a:xfrm>
                  <a:off x="10918922" y="4677523"/>
                  <a:ext cx="63810" cy="31955"/>
                </a:xfrm>
                <a:custGeom>
                  <a:avLst/>
                  <a:gdLst>
                    <a:gd name="T0" fmla="*/ 25 w 49"/>
                    <a:gd name="T1" fmla="*/ 0 h 25"/>
                    <a:gd name="T2" fmla="*/ 0 w 49"/>
                    <a:gd name="T3" fmla="*/ 25 h 25"/>
                    <a:gd name="T4" fmla="*/ 49 w 49"/>
                    <a:gd name="T5" fmla="*/ 25 h 25"/>
                    <a:gd name="T6" fmla="*/ 25 w 49"/>
                    <a:gd name="T7" fmla="*/ 0 h 25"/>
                  </a:gdLst>
                  <a:ahLst/>
                  <a:cxnLst>
                    <a:cxn ang="0">
                      <a:pos x="T0" y="T1"/>
                    </a:cxn>
                    <a:cxn ang="0">
                      <a:pos x="T2" y="T3"/>
                    </a:cxn>
                    <a:cxn ang="0">
                      <a:pos x="T4" y="T5"/>
                    </a:cxn>
                    <a:cxn ang="0">
                      <a:pos x="T6" y="T7"/>
                    </a:cxn>
                  </a:cxnLst>
                  <a:rect l="0" t="0" r="r" b="b"/>
                  <a:pathLst>
                    <a:path w="49" h="25">
                      <a:moveTo>
                        <a:pt x="25" y="0"/>
                      </a:moveTo>
                      <a:cubicBezTo>
                        <a:pt x="11" y="0"/>
                        <a:pt x="0" y="11"/>
                        <a:pt x="0" y="25"/>
                      </a:cubicBezTo>
                      <a:cubicBezTo>
                        <a:pt x="49" y="25"/>
                        <a:pt x="49" y="25"/>
                        <a:pt x="49" y="25"/>
                      </a:cubicBezTo>
                      <a:cubicBezTo>
                        <a:pt x="49" y="11"/>
                        <a:pt x="38" y="0"/>
                        <a:pt x="25" y="0"/>
                      </a:cubicBezTo>
                      <a:close/>
                    </a:path>
                  </a:pathLst>
                </a:custGeom>
                <a:solidFill>
                  <a:srgbClr val="000000"/>
                </a:solidFill>
                <a:ln>
                  <a:noFill/>
                </a:ln>
                <a:extLst>
                  <a:ext uri="{91240B29-F687-4F45-9708-019B960494DF}">
                    <a14:hiddenLine xmlns:a14="http://schemas.microsoft.com/office/drawing/2010/main" w="9525">
                      <a:solidFill>
                        <a:srgbClr val="000000"/>
                      </a:solidFill>
                      <a:round/>
                      <a:headEnd/>
                      <a:tailEnd/>
                    </a14:hiddenLine>
                  </a:ext>
                </a:extLst>
              </p:spPr>
              <p:txBody>
                <a:bodyPr lIns="93247" tIns="46623" rIns="93247" bIns="46623"/>
                <a:lstStyle/>
                <a:p>
                  <a:pPr defTabSz="914224" eaLnBrk="1" fontAlgn="auto" hangingPunct="1">
                    <a:spcBef>
                      <a:spcPts val="0"/>
                    </a:spcBef>
                    <a:spcAft>
                      <a:spcPts val="0"/>
                    </a:spcAft>
                    <a:defRPr/>
                  </a:pPr>
                  <a:endParaRPr lang="sl-SI" sz="1836" kern="0" dirty="0">
                    <a:solidFill>
                      <a:sysClr val="windowText" lastClr="000000"/>
                    </a:solidFill>
                    <a:latin typeface="+mn-lt"/>
                  </a:endParaRPr>
                </a:p>
              </p:txBody>
            </p:sp>
            <p:sp>
              <p:nvSpPr>
                <p:cNvPr id="98" name="Freeform 72">
                  <a:extLst>
                    <a:ext uri="{FF2B5EF4-FFF2-40B4-BE49-F238E27FC236}">
                      <a16:creationId xmlns:a16="http://schemas.microsoft.com/office/drawing/2014/main" id="{379A80A4-2E0D-4549-8525-1DB710ECFE97}"/>
                    </a:ext>
                  </a:extLst>
                </p:cNvPr>
                <p:cNvSpPr>
                  <a:spLocks/>
                </p:cNvSpPr>
                <p:nvPr/>
              </p:nvSpPr>
              <p:spPr bwMode="auto">
                <a:xfrm>
                  <a:off x="10875053" y="4052406"/>
                  <a:ext cx="77769" cy="209704"/>
                </a:xfrm>
                <a:custGeom>
                  <a:avLst/>
                  <a:gdLst>
                    <a:gd name="T0" fmla="*/ 49 w 49"/>
                    <a:gd name="T1" fmla="*/ 28 h 132"/>
                    <a:gd name="T2" fmla="*/ 25 w 49"/>
                    <a:gd name="T3" fmla="*/ 0 h 132"/>
                    <a:gd name="T4" fmla="*/ 0 w 49"/>
                    <a:gd name="T5" fmla="*/ 25 h 132"/>
                    <a:gd name="T6" fmla="*/ 19 w 49"/>
                    <a:gd name="T7" fmla="*/ 121 h 132"/>
                    <a:gd name="T8" fmla="*/ 23 w 49"/>
                    <a:gd name="T9" fmla="*/ 132 h 132"/>
                    <a:gd name="T10" fmla="*/ 29 w 49"/>
                    <a:gd name="T11" fmla="*/ 121 h 132"/>
                    <a:gd name="T12" fmla="*/ 49 w 49"/>
                    <a:gd name="T13" fmla="*/ 28 h 132"/>
                  </a:gdLst>
                  <a:ahLst/>
                  <a:cxnLst>
                    <a:cxn ang="0">
                      <a:pos x="T0" y="T1"/>
                    </a:cxn>
                    <a:cxn ang="0">
                      <a:pos x="T2" y="T3"/>
                    </a:cxn>
                    <a:cxn ang="0">
                      <a:pos x="T4" y="T5"/>
                    </a:cxn>
                    <a:cxn ang="0">
                      <a:pos x="T6" y="T7"/>
                    </a:cxn>
                    <a:cxn ang="0">
                      <a:pos x="T8" y="T9"/>
                    </a:cxn>
                    <a:cxn ang="0">
                      <a:pos x="T10" y="T11"/>
                    </a:cxn>
                    <a:cxn ang="0">
                      <a:pos x="T12" y="T13"/>
                    </a:cxn>
                  </a:cxnLst>
                  <a:rect l="0" t="0" r="r" b="b"/>
                  <a:pathLst>
                    <a:path w="49" h="132">
                      <a:moveTo>
                        <a:pt x="49" y="28"/>
                      </a:moveTo>
                      <a:lnTo>
                        <a:pt x="25" y="0"/>
                      </a:lnTo>
                      <a:lnTo>
                        <a:pt x="0" y="25"/>
                      </a:lnTo>
                      <a:lnTo>
                        <a:pt x="19" y="121"/>
                      </a:lnTo>
                      <a:lnTo>
                        <a:pt x="23" y="132"/>
                      </a:lnTo>
                      <a:lnTo>
                        <a:pt x="29" y="121"/>
                      </a:lnTo>
                      <a:lnTo>
                        <a:pt x="49" y="28"/>
                      </a:lnTo>
                      <a:close/>
                    </a:path>
                  </a:pathLst>
                </a:custGeom>
                <a:solidFill>
                  <a:srgbClr val="D2D2D2"/>
                </a:solidFill>
                <a:ln>
                  <a:noFill/>
                </a:ln>
                <a:extLst>
                  <a:ext uri="{91240B29-F687-4F45-9708-019B960494DF}">
                    <a14:hiddenLine xmlns:a14="http://schemas.microsoft.com/office/drawing/2010/main" w="9525">
                      <a:solidFill>
                        <a:srgbClr val="000000"/>
                      </a:solidFill>
                      <a:round/>
                      <a:headEnd/>
                      <a:tailEnd/>
                    </a14:hiddenLine>
                  </a:ext>
                </a:extLst>
              </p:spPr>
              <p:txBody>
                <a:bodyPr lIns="93247" tIns="46623" rIns="93247" bIns="46623"/>
                <a:lstStyle/>
                <a:p>
                  <a:pPr defTabSz="914224" eaLnBrk="1" fontAlgn="auto" hangingPunct="1">
                    <a:spcBef>
                      <a:spcPts val="0"/>
                    </a:spcBef>
                    <a:spcAft>
                      <a:spcPts val="0"/>
                    </a:spcAft>
                    <a:defRPr/>
                  </a:pPr>
                  <a:endParaRPr lang="sl-SI" sz="1836" kern="0" dirty="0">
                    <a:solidFill>
                      <a:sysClr val="windowText" lastClr="000000"/>
                    </a:solidFill>
                    <a:latin typeface="+mn-lt"/>
                  </a:endParaRPr>
                </a:p>
              </p:txBody>
            </p:sp>
            <p:sp>
              <p:nvSpPr>
                <p:cNvPr id="99" name="Freeform 73">
                  <a:extLst>
                    <a:ext uri="{FF2B5EF4-FFF2-40B4-BE49-F238E27FC236}">
                      <a16:creationId xmlns:a16="http://schemas.microsoft.com/office/drawing/2014/main" id="{0C7BFAB4-0FCC-467D-812F-ECF3E37FBDDA}"/>
                    </a:ext>
                  </a:extLst>
                </p:cNvPr>
                <p:cNvSpPr>
                  <a:spLocks/>
                </p:cNvSpPr>
                <p:nvPr/>
              </p:nvSpPr>
              <p:spPr bwMode="auto">
                <a:xfrm>
                  <a:off x="10867077" y="3910607"/>
                  <a:ext cx="99703" cy="121827"/>
                </a:xfrm>
                <a:custGeom>
                  <a:avLst/>
                  <a:gdLst>
                    <a:gd name="T0" fmla="*/ 68 w 77"/>
                    <a:gd name="T1" fmla="*/ 59 h 97"/>
                    <a:gd name="T2" fmla="*/ 28 w 77"/>
                    <a:gd name="T3" fmla="*/ 90 h 97"/>
                    <a:gd name="T4" fmla="*/ 8 w 77"/>
                    <a:gd name="T5" fmla="*/ 39 h 97"/>
                    <a:gd name="T6" fmla="*/ 57 w 77"/>
                    <a:gd name="T7" fmla="*/ 6 h 97"/>
                    <a:gd name="T8" fmla="*/ 68 w 77"/>
                    <a:gd name="T9" fmla="*/ 59 h 97"/>
                  </a:gdLst>
                  <a:ahLst/>
                  <a:cxnLst>
                    <a:cxn ang="0">
                      <a:pos x="T0" y="T1"/>
                    </a:cxn>
                    <a:cxn ang="0">
                      <a:pos x="T2" y="T3"/>
                    </a:cxn>
                    <a:cxn ang="0">
                      <a:pos x="T4" y="T5"/>
                    </a:cxn>
                    <a:cxn ang="0">
                      <a:pos x="T6" y="T7"/>
                    </a:cxn>
                    <a:cxn ang="0">
                      <a:pos x="T8" y="T9"/>
                    </a:cxn>
                  </a:cxnLst>
                  <a:rect l="0" t="0" r="r" b="b"/>
                  <a:pathLst>
                    <a:path w="77" h="97">
                      <a:moveTo>
                        <a:pt x="68" y="59"/>
                      </a:moveTo>
                      <a:cubicBezTo>
                        <a:pt x="54" y="97"/>
                        <a:pt x="46" y="96"/>
                        <a:pt x="28" y="90"/>
                      </a:cubicBezTo>
                      <a:cubicBezTo>
                        <a:pt x="9" y="84"/>
                        <a:pt x="0" y="61"/>
                        <a:pt x="8" y="39"/>
                      </a:cubicBezTo>
                      <a:cubicBezTo>
                        <a:pt x="15" y="17"/>
                        <a:pt x="39" y="0"/>
                        <a:pt x="57" y="6"/>
                      </a:cubicBezTo>
                      <a:cubicBezTo>
                        <a:pt x="76" y="12"/>
                        <a:pt x="77" y="37"/>
                        <a:pt x="68" y="59"/>
                      </a:cubicBezTo>
                      <a:close/>
                    </a:path>
                  </a:pathLst>
                </a:custGeom>
                <a:solidFill>
                  <a:srgbClr val="505050"/>
                </a:solidFill>
                <a:ln>
                  <a:noFill/>
                </a:ln>
                <a:extLst>
                  <a:ext uri="{91240B29-F687-4F45-9708-019B960494DF}">
                    <a14:hiddenLine xmlns:a14="http://schemas.microsoft.com/office/drawing/2010/main" w="9525">
                      <a:solidFill>
                        <a:srgbClr val="000000"/>
                      </a:solidFill>
                      <a:round/>
                      <a:headEnd/>
                      <a:tailEnd/>
                    </a14:hiddenLine>
                  </a:ext>
                </a:extLst>
              </p:spPr>
              <p:txBody>
                <a:bodyPr lIns="93247" tIns="46623" rIns="93247" bIns="46623"/>
                <a:lstStyle/>
                <a:p>
                  <a:pPr defTabSz="914224" eaLnBrk="1" fontAlgn="auto" hangingPunct="1">
                    <a:spcBef>
                      <a:spcPts val="0"/>
                    </a:spcBef>
                    <a:spcAft>
                      <a:spcPts val="0"/>
                    </a:spcAft>
                    <a:defRPr/>
                  </a:pPr>
                  <a:endParaRPr lang="sl-SI" sz="1836" kern="0" dirty="0">
                    <a:solidFill>
                      <a:sysClr val="windowText" lastClr="000000"/>
                    </a:solidFill>
                    <a:latin typeface="+mn-lt"/>
                  </a:endParaRPr>
                </a:p>
              </p:txBody>
            </p:sp>
            <p:sp>
              <p:nvSpPr>
                <p:cNvPr id="100" name="Freeform 74">
                  <a:extLst>
                    <a:ext uri="{FF2B5EF4-FFF2-40B4-BE49-F238E27FC236}">
                      <a16:creationId xmlns:a16="http://schemas.microsoft.com/office/drawing/2014/main" id="{91DF1FFD-B703-44B2-B16C-0D63F2C7C120}"/>
                    </a:ext>
                  </a:extLst>
                </p:cNvPr>
                <p:cNvSpPr>
                  <a:spLocks/>
                </p:cNvSpPr>
                <p:nvPr/>
              </p:nvSpPr>
              <p:spPr bwMode="auto">
                <a:xfrm>
                  <a:off x="10851124" y="3904615"/>
                  <a:ext cx="109674" cy="135808"/>
                </a:xfrm>
                <a:custGeom>
                  <a:avLst/>
                  <a:gdLst>
                    <a:gd name="T0" fmla="*/ 74 w 86"/>
                    <a:gd name="T1" fmla="*/ 22 h 106"/>
                    <a:gd name="T2" fmla="*/ 62 w 86"/>
                    <a:gd name="T3" fmla="*/ 90 h 106"/>
                    <a:gd name="T4" fmla="*/ 25 w 86"/>
                    <a:gd name="T5" fmla="*/ 87 h 106"/>
                    <a:gd name="T6" fmla="*/ 25 w 86"/>
                    <a:gd name="T7" fmla="*/ 8 h 106"/>
                    <a:gd name="T8" fmla="*/ 74 w 86"/>
                    <a:gd name="T9" fmla="*/ 22 h 106"/>
                  </a:gdLst>
                  <a:ahLst/>
                  <a:cxnLst>
                    <a:cxn ang="0">
                      <a:pos x="T0" y="T1"/>
                    </a:cxn>
                    <a:cxn ang="0">
                      <a:pos x="T2" y="T3"/>
                    </a:cxn>
                    <a:cxn ang="0">
                      <a:pos x="T4" y="T5"/>
                    </a:cxn>
                    <a:cxn ang="0">
                      <a:pos x="T6" y="T7"/>
                    </a:cxn>
                    <a:cxn ang="0">
                      <a:pos x="T8" y="T9"/>
                    </a:cxn>
                  </a:cxnLst>
                  <a:rect l="0" t="0" r="r" b="b"/>
                  <a:pathLst>
                    <a:path w="86" h="106">
                      <a:moveTo>
                        <a:pt x="74" y="22"/>
                      </a:moveTo>
                      <a:cubicBezTo>
                        <a:pt x="86" y="41"/>
                        <a:pt x="77" y="81"/>
                        <a:pt x="62" y="90"/>
                      </a:cubicBezTo>
                      <a:cubicBezTo>
                        <a:pt x="48" y="98"/>
                        <a:pt x="36" y="106"/>
                        <a:pt x="25" y="87"/>
                      </a:cubicBezTo>
                      <a:cubicBezTo>
                        <a:pt x="14" y="68"/>
                        <a:pt x="0" y="19"/>
                        <a:pt x="25" y="8"/>
                      </a:cubicBezTo>
                      <a:cubicBezTo>
                        <a:pt x="40" y="0"/>
                        <a:pt x="63" y="3"/>
                        <a:pt x="74" y="22"/>
                      </a:cubicBezTo>
                      <a:close/>
                    </a:path>
                  </a:pathLst>
                </a:custGeom>
                <a:solidFill>
                  <a:srgbClr val="505050"/>
                </a:solidFill>
                <a:ln>
                  <a:noFill/>
                </a:ln>
                <a:extLst>
                  <a:ext uri="{91240B29-F687-4F45-9708-019B960494DF}">
                    <a14:hiddenLine xmlns:a14="http://schemas.microsoft.com/office/drawing/2010/main" w="9525">
                      <a:solidFill>
                        <a:srgbClr val="000000"/>
                      </a:solidFill>
                      <a:round/>
                      <a:headEnd/>
                      <a:tailEnd/>
                    </a14:hiddenLine>
                  </a:ext>
                </a:extLst>
              </p:spPr>
              <p:txBody>
                <a:bodyPr lIns="93247" tIns="46623" rIns="93247" bIns="46623"/>
                <a:lstStyle/>
                <a:p>
                  <a:pPr defTabSz="914224" eaLnBrk="1" fontAlgn="auto" hangingPunct="1">
                    <a:spcBef>
                      <a:spcPts val="0"/>
                    </a:spcBef>
                    <a:spcAft>
                      <a:spcPts val="0"/>
                    </a:spcAft>
                    <a:defRPr/>
                  </a:pPr>
                  <a:endParaRPr lang="sl-SI" sz="1836" kern="0" dirty="0">
                    <a:solidFill>
                      <a:sysClr val="windowText" lastClr="000000"/>
                    </a:solidFill>
                    <a:latin typeface="+mn-lt"/>
                  </a:endParaRPr>
                </a:p>
              </p:txBody>
            </p:sp>
            <p:sp>
              <p:nvSpPr>
                <p:cNvPr id="101" name="Freeform 75">
                  <a:extLst>
                    <a:ext uri="{FF2B5EF4-FFF2-40B4-BE49-F238E27FC236}">
                      <a16:creationId xmlns:a16="http://schemas.microsoft.com/office/drawing/2014/main" id="{566993B7-D98D-4338-B576-F430DB509577}"/>
                    </a:ext>
                  </a:extLst>
                </p:cNvPr>
                <p:cNvSpPr>
                  <a:spLocks/>
                </p:cNvSpPr>
                <p:nvPr/>
              </p:nvSpPr>
              <p:spPr bwMode="auto">
                <a:xfrm>
                  <a:off x="10889012" y="4004474"/>
                  <a:ext cx="47857" cy="59915"/>
                </a:xfrm>
                <a:custGeom>
                  <a:avLst/>
                  <a:gdLst>
                    <a:gd name="T0" fmla="*/ 31 w 31"/>
                    <a:gd name="T1" fmla="*/ 25 h 38"/>
                    <a:gd name="T2" fmla="*/ 15 w 31"/>
                    <a:gd name="T3" fmla="*/ 38 h 38"/>
                    <a:gd name="T4" fmla="*/ 0 w 31"/>
                    <a:gd name="T5" fmla="*/ 25 h 38"/>
                    <a:gd name="T6" fmla="*/ 0 w 31"/>
                    <a:gd name="T7" fmla="*/ 0 h 38"/>
                    <a:gd name="T8" fmla="*/ 31 w 31"/>
                    <a:gd name="T9" fmla="*/ 0 h 38"/>
                    <a:gd name="T10" fmla="*/ 31 w 31"/>
                    <a:gd name="T11" fmla="*/ 25 h 38"/>
                  </a:gdLst>
                  <a:ahLst/>
                  <a:cxnLst>
                    <a:cxn ang="0">
                      <a:pos x="T0" y="T1"/>
                    </a:cxn>
                    <a:cxn ang="0">
                      <a:pos x="T2" y="T3"/>
                    </a:cxn>
                    <a:cxn ang="0">
                      <a:pos x="T4" y="T5"/>
                    </a:cxn>
                    <a:cxn ang="0">
                      <a:pos x="T6" y="T7"/>
                    </a:cxn>
                    <a:cxn ang="0">
                      <a:pos x="T8" y="T9"/>
                    </a:cxn>
                    <a:cxn ang="0">
                      <a:pos x="T10" y="T11"/>
                    </a:cxn>
                  </a:cxnLst>
                  <a:rect l="0" t="0" r="r" b="b"/>
                  <a:pathLst>
                    <a:path w="31" h="38">
                      <a:moveTo>
                        <a:pt x="31" y="25"/>
                      </a:moveTo>
                      <a:lnTo>
                        <a:pt x="15" y="38"/>
                      </a:lnTo>
                      <a:lnTo>
                        <a:pt x="0" y="25"/>
                      </a:lnTo>
                      <a:lnTo>
                        <a:pt x="0" y="0"/>
                      </a:lnTo>
                      <a:lnTo>
                        <a:pt x="31" y="0"/>
                      </a:lnTo>
                      <a:lnTo>
                        <a:pt x="31" y="25"/>
                      </a:lnTo>
                      <a:close/>
                    </a:path>
                  </a:pathLst>
                </a:custGeom>
                <a:solidFill>
                  <a:srgbClr val="FFB900"/>
                </a:solidFill>
                <a:ln>
                  <a:noFill/>
                </a:ln>
                <a:extLst>
                  <a:ext uri="{91240B29-F687-4F45-9708-019B960494DF}">
                    <a14:hiddenLine xmlns:a14="http://schemas.microsoft.com/office/drawing/2010/main" w="9525">
                      <a:solidFill>
                        <a:srgbClr val="000000"/>
                      </a:solidFill>
                      <a:round/>
                      <a:headEnd/>
                      <a:tailEnd/>
                    </a14:hiddenLine>
                  </a:ext>
                </a:extLst>
              </p:spPr>
              <p:txBody>
                <a:bodyPr lIns="93247" tIns="46623" rIns="93247" bIns="46623"/>
                <a:lstStyle/>
                <a:p>
                  <a:pPr defTabSz="914224" eaLnBrk="1" fontAlgn="auto" hangingPunct="1">
                    <a:spcBef>
                      <a:spcPts val="0"/>
                    </a:spcBef>
                    <a:spcAft>
                      <a:spcPts val="0"/>
                    </a:spcAft>
                    <a:defRPr/>
                  </a:pPr>
                  <a:endParaRPr lang="sl-SI" sz="1836" kern="0" dirty="0">
                    <a:solidFill>
                      <a:sysClr val="windowText" lastClr="000000"/>
                    </a:solidFill>
                    <a:latin typeface="+mn-lt"/>
                  </a:endParaRPr>
                </a:p>
              </p:txBody>
            </p:sp>
            <p:sp>
              <p:nvSpPr>
                <p:cNvPr id="102" name="Freeform 76">
                  <a:extLst>
                    <a:ext uri="{FF2B5EF4-FFF2-40B4-BE49-F238E27FC236}">
                      <a16:creationId xmlns:a16="http://schemas.microsoft.com/office/drawing/2014/main" id="{C1F02AA0-F7BB-4C66-A6FB-ECFD98763A5B}"/>
                    </a:ext>
                  </a:extLst>
                </p:cNvPr>
                <p:cNvSpPr>
                  <a:spLocks/>
                </p:cNvSpPr>
                <p:nvPr/>
              </p:nvSpPr>
              <p:spPr bwMode="auto">
                <a:xfrm>
                  <a:off x="10769369" y="4058398"/>
                  <a:ext cx="105684" cy="277607"/>
                </a:xfrm>
                <a:custGeom>
                  <a:avLst/>
                  <a:gdLst>
                    <a:gd name="T0" fmla="*/ 84 w 84"/>
                    <a:gd name="T1" fmla="*/ 9 h 218"/>
                    <a:gd name="T2" fmla="*/ 51 w 84"/>
                    <a:gd name="T3" fmla="*/ 0 h 218"/>
                    <a:gd name="T4" fmla="*/ 0 w 84"/>
                    <a:gd name="T5" fmla="*/ 218 h 218"/>
                    <a:gd name="T6" fmla="*/ 34 w 84"/>
                    <a:gd name="T7" fmla="*/ 218 h 218"/>
                    <a:gd name="T8" fmla="*/ 84 w 84"/>
                    <a:gd name="T9" fmla="*/ 9 h 218"/>
                  </a:gdLst>
                  <a:ahLst/>
                  <a:cxnLst>
                    <a:cxn ang="0">
                      <a:pos x="T0" y="T1"/>
                    </a:cxn>
                    <a:cxn ang="0">
                      <a:pos x="T2" y="T3"/>
                    </a:cxn>
                    <a:cxn ang="0">
                      <a:pos x="T4" y="T5"/>
                    </a:cxn>
                    <a:cxn ang="0">
                      <a:pos x="T6" y="T7"/>
                    </a:cxn>
                    <a:cxn ang="0">
                      <a:pos x="T8" y="T9"/>
                    </a:cxn>
                  </a:cxnLst>
                  <a:rect l="0" t="0" r="r" b="b"/>
                  <a:pathLst>
                    <a:path w="84" h="218">
                      <a:moveTo>
                        <a:pt x="84" y="9"/>
                      </a:moveTo>
                      <a:cubicBezTo>
                        <a:pt x="73" y="6"/>
                        <a:pt x="62" y="3"/>
                        <a:pt x="51" y="0"/>
                      </a:cubicBezTo>
                      <a:cubicBezTo>
                        <a:pt x="18" y="71"/>
                        <a:pt x="7" y="141"/>
                        <a:pt x="0" y="218"/>
                      </a:cubicBezTo>
                      <a:cubicBezTo>
                        <a:pt x="34" y="218"/>
                        <a:pt x="34" y="218"/>
                        <a:pt x="34" y="218"/>
                      </a:cubicBezTo>
                      <a:cubicBezTo>
                        <a:pt x="42" y="144"/>
                        <a:pt x="53" y="77"/>
                        <a:pt x="84" y="9"/>
                      </a:cubicBezTo>
                      <a:close/>
                    </a:path>
                  </a:pathLst>
                </a:custGeom>
                <a:solidFill>
                  <a:srgbClr val="505050"/>
                </a:solidFill>
                <a:ln>
                  <a:noFill/>
                </a:ln>
                <a:extLst>
                  <a:ext uri="{91240B29-F687-4F45-9708-019B960494DF}">
                    <a14:hiddenLine xmlns:a14="http://schemas.microsoft.com/office/drawing/2010/main" w="9525">
                      <a:solidFill>
                        <a:srgbClr val="000000"/>
                      </a:solidFill>
                      <a:round/>
                      <a:headEnd/>
                      <a:tailEnd/>
                    </a14:hiddenLine>
                  </a:ext>
                </a:extLst>
              </p:spPr>
              <p:txBody>
                <a:bodyPr lIns="93247" tIns="46623" rIns="93247" bIns="46623"/>
                <a:lstStyle/>
                <a:p>
                  <a:pPr defTabSz="914224" eaLnBrk="1" fontAlgn="auto" hangingPunct="1">
                    <a:spcBef>
                      <a:spcPts val="0"/>
                    </a:spcBef>
                    <a:spcAft>
                      <a:spcPts val="0"/>
                    </a:spcAft>
                    <a:defRPr/>
                  </a:pPr>
                  <a:endParaRPr lang="sl-SI" sz="1836" kern="0" dirty="0">
                    <a:solidFill>
                      <a:sysClr val="windowText" lastClr="000000"/>
                    </a:solidFill>
                    <a:latin typeface="+mn-lt"/>
                  </a:endParaRPr>
                </a:p>
              </p:txBody>
            </p:sp>
            <p:sp>
              <p:nvSpPr>
                <p:cNvPr id="103" name="Freeform 77">
                  <a:extLst>
                    <a:ext uri="{FF2B5EF4-FFF2-40B4-BE49-F238E27FC236}">
                      <a16:creationId xmlns:a16="http://schemas.microsoft.com/office/drawing/2014/main" id="{0AFFD466-8734-4C39-93AB-01946D5CB947}"/>
                    </a:ext>
                  </a:extLst>
                </p:cNvPr>
                <p:cNvSpPr>
                  <a:spLocks/>
                </p:cNvSpPr>
                <p:nvPr/>
              </p:nvSpPr>
              <p:spPr bwMode="auto">
                <a:xfrm>
                  <a:off x="10950827" y="4058398"/>
                  <a:ext cx="107679" cy="277607"/>
                </a:xfrm>
                <a:custGeom>
                  <a:avLst/>
                  <a:gdLst>
                    <a:gd name="T0" fmla="*/ 0 w 85"/>
                    <a:gd name="T1" fmla="*/ 9 h 218"/>
                    <a:gd name="T2" fmla="*/ 34 w 85"/>
                    <a:gd name="T3" fmla="*/ 0 h 218"/>
                    <a:gd name="T4" fmla="*/ 85 w 85"/>
                    <a:gd name="T5" fmla="*/ 218 h 218"/>
                    <a:gd name="T6" fmla="*/ 50 w 85"/>
                    <a:gd name="T7" fmla="*/ 218 h 218"/>
                    <a:gd name="T8" fmla="*/ 0 w 85"/>
                    <a:gd name="T9" fmla="*/ 9 h 218"/>
                  </a:gdLst>
                  <a:ahLst/>
                  <a:cxnLst>
                    <a:cxn ang="0">
                      <a:pos x="T0" y="T1"/>
                    </a:cxn>
                    <a:cxn ang="0">
                      <a:pos x="T2" y="T3"/>
                    </a:cxn>
                    <a:cxn ang="0">
                      <a:pos x="T4" y="T5"/>
                    </a:cxn>
                    <a:cxn ang="0">
                      <a:pos x="T6" y="T7"/>
                    </a:cxn>
                    <a:cxn ang="0">
                      <a:pos x="T8" y="T9"/>
                    </a:cxn>
                  </a:cxnLst>
                  <a:rect l="0" t="0" r="r" b="b"/>
                  <a:pathLst>
                    <a:path w="85" h="218">
                      <a:moveTo>
                        <a:pt x="0" y="9"/>
                      </a:moveTo>
                      <a:cubicBezTo>
                        <a:pt x="12" y="6"/>
                        <a:pt x="23" y="3"/>
                        <a:pt x="34" y="0"/>
                      </a:cubicBezTo>
                      <a:cubicBezTo>
                        <a:pt x="67" y="71"/>
                        <a:pt x="77" y="141"/>
                        <a:pt x="85" y="218"/>
                      </a:cubicBezTo>
                      <a:cubicBezTo>
                        <a:pt x="50" y="218"/>
                        <a:pt x="50" y="218"/>
                        <a:pt x="50" y="218"/>
                      </a:cubicBezTo>
                      <a:cubicBezTo>
                        <a:pt x="42" y="144"/>
                        <a:pt x="32" y="77"/>
                        <a:pt x="0" y="9"/>
                      </a:cubicBezTo>
                      <a:close/>
                    </a:path>
                  </a:pathLst>
                </a:custGeom>
                <a:solidFill>
                  <a:srgbClr val="505050"/>
                </a:solidFill>
                <a:ln>
                  <a:noFill/>
                </a:ln>
                <a:extLst>
                  <a:ext uri="{91240B29-F687-4F45-9708-019B960494DF}">
                    <a14:hiddenLine xmlns:a14="http://schemas.microsoft.com/office/drawing/2010/main" w="9525">
                      <a:solidFill>
                        <a:srgbClr val="000000"/>
                      </a:solidFill>
                      <a:round/>
                      <a:headEnd/>
                      <a:tailEnd/>
                    </a14:hiddenLine>
                  </a:ext>
                </a:extLst>
              </p:spPr>
              <p:txBody>
                <a:bodyPr lIns="93247" tIns="46623" rIns="93247" bIns="46623"/>
                <a:lstStyle/>
                <a:p>
                  <a:pPr defTabSz="914224" eaLnBrk="1" fontAlgn="auto" hangingPunct="1">
                    <a:spcBef>
                      <a:spcPts val="0"/>
                    </a:spcBef>
                    <a:spcAft>
                      <a:spcPts val="0"/>
                    </a:spcAft>
                    <a:defRPr/>
                  </a:pPr>
                  <a:endParaRPr lang="sl-SI" sz="1836" kern="0" dirty="0">
                    <a:solidFill>
                      <a:sysClr val="windowText" lastClr="000000"/>
                    </a:solidFill>
                    <a:latin typeface="+mn-lt"/>
                  </a:endParaRPr>
                </a:p>
              </p:txBody>
            </p:sp>
            <p:sp>
              <p:nvSpPr>
                <p:cNvPr id="104" name="Freeform 78">
                  <a:extLst>
                    <a:ext uri="{FF2B5EF4-FFF2-40B4-BE49-F238E27FC236}">
                      <a16:creationId xmlns:a16="http://schemas.microsoft.com/office/drawing/2014/main" id="{20E6B5FC-553C-41D4-B1AE-B42FBD0473DB}"/>
                    </a:ext>
                  </a:extLst>
                </p:cNvPr>
                <p:cNvSpPr>
                  <a:spLocks/>
                </p:cNvSpPr>
                <p:nvPr/>
              </p:nvSpPr>
              <p:spPr bwMode="auto">
                <a:xfrm>
                  <a:off x="10773357" y="4336005"/>
                  <a:ext cx="33898" cy="35949"/>
                </a:xfrm>
                <a:custGeom>
                  <a:avLst/>
                  <a:gdLst>
                    <a:gd name="T0" fmla="*/ 0 w 26"/>
                    <a:gd name="T1" fmla="*/ 0 h 28"/>
                    <a:gd name="T2" fmla="*/ 0 w 26"/>
                    <a:gd name="T3" fmla="*/ 16 h 28"/>
                    <a:gd name="T4" fmla="*/ 13 w 26"/>
                    <a:gd name="T5" fmla="*/ 28 h 28"/>
                    <a:gd name="T6" fmla="*/ 26 w 26"/>
                    <a:gd name="T7" fmla="*/ 16 h 28"/>
                    <a:gd name="T8" fmla="*/ 26 w 26"/>
                    <a:gd name="T9" fmla="*/ 0 h 28"/>
                    <a:gd name="T10" fmla="*/ 0 w 26"/>
                    <a:gd name="T11" fmla="*/ 0 h 28"/>
                  </a:gdLst>
                  <a:ahLst/>
                  <a:cxnLst>
                    <a:cxn ang="0">
                      <a:pos x="T0" y="T1"/>
                    </a:cxn>
                    <a:cxn ang="0">
                      <a:pos x="T2" y="T3"/>
                    </a:cxn>
                    <a:cxn ang="0">
                      <a:pos x="T4" y="T5"/>
                    </a:cxn>
                    <a:cxn ang="0">
                      <a:pos x="T6" y="T7"/>
                    </a:cxn>
                    <a:cxn ang="0">
                      <a:pos x="T8" y="T9"/>
                    </a:cxn>
                    <a:cxn ang="0">
                      <a:pos x="T10" y="T11"/>
                    </a:cxn>
                  </a:cxnLst>
                  <a:rect l="0" t="0" r="r" b="b"/>
                  <a:pathLst>
                    <a:path w="26" h="28">
                      <a:moveTo>
                        <a:pt x="0" y="0"/>
                      </a:moveTo>
                      <a:cubicBezTo>
                        <a:pt x="0" y="16"/>
                        <a:pt x="0" y="16"/>
                        <a:pt x="0" y="16"/>
                      </a:cubicBezTo>
                      <a:cubicBezTo>
                        <a:pt x="0" y="23"/>
                        <a:pt x="6" y="28"/>
                        <a:pt x="13" y="28"/>
                      </a:cubicBezTo>
                      <a:cubicBezTo>
                        <a:pt x="20" y="28"/>
                        <a:pt x="26" y="23"/>
                        <a:pt x="26" y="16"/>
                      </a:cubicBezTo>
                      <a:cubicBezTo>
                        <a:pt x="26" y="0"/>
                        <a:pt x="26" y="0"/>
                        <a:pt x="26" y="0"/>
                      </a:cubicBezTo>
                      <a:lnTo>
                        <a:pt x="0" y="0"/>
                      </a:lnTo>
                      <a:close/>
                    </a:path>
                  </a:pathLst>
                </a:custGeom>
                <a:solidFill>
                  <a:srgbClr val="FFB900"/>
                </a:solidFill>
                <a:ln>
                  <a:noFill/>
                </a:ln>
                <a:extLst>
                  <a:ext uri="{91240B29-F687-4F45-9708-019B960494DF}">
                    <a14:hiddenLine xmlns:a14="http://schemas.microsoft.com/office/drawing/2010/main" w="9525">
                      <a:solidFill>
                        <a:srgbClr val="000000"/>
                      </a:solidFill>
                      <a:round/>
                      <a:headEnd/>
                      <a:tailEnd/>
                    </a14:hiddenLine>
                  </a:ext>
                </a:extLst>
              </p:spPr>
              <p:txBody>
                <a:bodyPr lIns="93247" tIns="46623" rIns="93247" bIns="46623"/>
                <a:lstStyle/>
                <a:p>
                  <a:pPr defTabSz="914224" eaLnBrk="1" fontAlgn="auto" hangingPunct="1">
                    <a:spcBef>
                      <a:spcPts val="0"/>
                    </a:spcBef>
                    <a:spcAft>
                      <a:spcPts val="0"/>
                    </a:spcAft>
                    <a:defRPr/>
                  </a:pPr>
                  <a:endParaRPr lang="sl-SI" sz="1836" kern="0" dirty="0">
                    <a:solidFill>
                      <a:sysClr val="windowText" lastClr="000000"/>
                    </a:solidFill>
                    <a:latin typeface="+mn-lt"/>
                  </a:endParaRPr>
                </a:p>
              </p:txBody>
            </p:sp>
            <p:sp>
              <p:nvSpPr>
                <p:cNvPr id="105" name="Freeform 79">
                  <a:extLst>
                    <a:ext uri="{FF2B5EF4-FFF2-40B4-BE49-F238E27FC236}">
                      <a16:creationId xmlns:a16="http://schemas.microsoft.com/office/drawing/2014/main" id="{FEA83366-C176-4910-870C-79FC302DA71F}"/>
                    </a:ext>
                  </a:extLst>
                </p:cNvPr>
                <p:cNvSpPr>
                  <a:spLocks/>
                </p:cNvSpPr>
                <p:nvPr/>
              </p:nvSpPr>
              <p:spPr bwMode="auto">
                <a:xfrm>
                  <a:off x="11020619" y="4336005"/>
                  <a:ext cx="31905" cy="35949"/>
                </a:xfrm>
                <a:custGeom>
                  <a:avLst/>
                  <a:gdLst>
                    <a:gd name="T0" fmla="*/ 0 w 25"/>
                    <a:gd name="T1" fmla="*/ 0 h 28"/>
                    <a:gd name="T2" fmla="*/ 0 w 25"/>
                    <a:gd name="T3" fmla="*/ 16 h 28"/>
                    <a:gd name="T4" fmla="*/ 12 w 25"/>
                    <a:gd name="T5" fmla="*/ 28 h 28"/>
                    <a:gd name="T6" fmla="*/ 25 w 25"/>
                    <a:gd name="T7" fmla="*/ 16 h 28"/>
                    <a:gd name="T8" fmla="*/ 25 w 25"/>
                    <a:gd name="T9" fmla="*/ 0 h 28"/>
                    <a:gd name="T10" fmla="*/ 0 w 25"/>
                    <a:gd name="T11" fmla="*/ 0 h 28"/>
                  </a:gdLst>
                  <a:ahLst/>
                  <a:cxnLst>
                    <a:cxn ang="0">
                      <a:pos x="T0" y="T1"/>
                    </a:cxn>
                    <a:cxn ang="0">
                      <a:pos x="T2" y="T3"/>
                    </a:cxn>
                    <a:cxn ang="0">
                      <a:pos x="T4" y="T5"/>
                    </a:cxn>
                    <a:cxn ang="0">
                      <a:pos x="T6" y="T7"/>
                    </a:cxn>
                    <a:cxn ang="0">
                      <a:pos x="T8" y="T9"/>
                    </a:cxn>
                    <a:cxn ang="0">
                      <a:pos x="T10" y="T11"/>
                    </a:cxn>
                  </a:cxnLst>
                  <a:rect l="0" t="0" r="r" b="b"/>
                  <a:pathLst>
                    <a:path w="25" h="28">
                      <a:moveTo>
                        <a:pt x="0" y="0"/>
                      </a:moveTo>
                      <a:cubicBezTo>
                        <a:pt x="0" y="16"/>
                        <a:pt x="0" y="16"/>
                        <a:pt x="0" y="16"/>
                      </a:cubicBezTo>
                      <a:cubicBezTo>
                        <a:pt x="0" y="23"/>
                        <a:pt x="5" y="28"/>
                        <a:pt x="12" y="28"/>
                      </a:cubicBezTo>
                      <a:cubicBezTo>
                        <a:pt x="19" y="28"/>
                        <a:pt x="25" y="23"/>
                        <a:pt x="25" y="16"/>
                      </a:cubicBezTo>
                      <a:cubicBezTo>
                        <a:pt x="25" y="0"/>
                        <a:pt x="25" y="0"/>
                        <a:pt x="25" y="0"/>
                      </a:cubicBezTo>
                      <a:lnTo>
                        <a:pt x="0" y="0"/>
                      </a:lnTo>
                      <a:close/>
                    </a:path>
                  </a:pathLst>
                </a:custGeom>
                <a:solidFill>
                  <a:srgbClr val="FFB900"/>
                </a:solidFill>
                <a:ln>
                  <a:noFill/>
                </a:ln>
                <a:extLst>
                  <a:ext uri="{91240B29-F687-4F45-9708-019B960494DF}">
                    <a14:hiddenLine xmlns:a14="http://schemas.microsoft.com/office/drawing/2010/main" w="9525">
                      <a:solidFill>
                        <a:srgbClr val="000000"/>
                      </a:solidFill>
                      <a:round/>
                      <a:headEnd/>
                      <a:tailEnd/>
                    </a14:hiddenLine>
                  </a:ext>
                </a:extLst>
              </p:spPr>
              <p:txBody>
                <a:bodyPr lIns="93247" tIns="46623" rIns="93247" bIns="46623"/>
                <a:lstStyle/>
                <a:p>
                  <a:pPr defTabSz="914224" eaLnBrk="1" fontAlgn="auto" hangingPunct="1">
                    <a:spcBef>
                      <a:spcPts val="0"/>
                    </a:spcBef>
                    <a:spcAft>
                      <a:spcPts val="0"/>
                    </a:spcAft>
                    <a:defRPr/>
                  </a:pPr>
                  <a:endParaRPr lang="sl-SI" sz="1836" kern="0" dirty="0">
                    <a:solidFill>
                      <a:sysClr val="windowText" lastClr="000000"/>
                    </a:solidFill>
                    <a:latin typeface="+mn-lt"/>
                  </a:endParaRPr>
                </a:p>
              </p:txBody>
            </p:sp>
            <p:sp>
              <p:nvSpPr>
                <p:cNvPr id="106" name="Freeform 80">
                  <a:extLst>
                    <a:ext uri="{FF2B5EF4-FFF2-40B4-BE49-F238E27FC236}">
                      <a16:creationId xmlns:a16="http://schemas.microsoft.com/office/drawing/2014/main" id="{4A0E2FD0-3E1F-4E98-99E9-879008B1C344}"/>
                    </a:ext>
                  </a:extLst>
                </p:cNvPr>
                <p:cNvSpPr>
                  <a:spLocks/>
                </p:cNvSpPr>
                <p:nvPr/>
              </p:nvSpPr>
              <p:spPr bwMode="auto">
                <a:xfrm>
                  <a:off x="10833178" y="4050410"/>
                  <a:ext cx="161518" cy="281601"/>
                </a:xfrm>
                <a:custGeom>
                  <a:avLst/>
                  <a:gdLst>
                    <a:gd name="T0" fmla="*/ 70 w 102"/>
                    <a:gd name="T1" fmla="*/ 0 h 177"/>
                    <a:gd name="T2" fmla="*/ 50 w 102"/>
                    <a:gd name="T3" fmla="*/ 33 h 177"/>
                    <a:gd name="T4" fmla="*/ 31 w 102"/>
                    <a:gd name="T5" fmla="*/ 0 h 177"/>
                    <a:gd name="T6" fmla="*/ 0 w 102"/>
                    <a:gd name="T7" fmla="*/ 5 h 177"/>
                    <a:gd name="T8" fmla="*/ 1 w 102"/>
                    <a:gd name="T9" fmla="*/ 177 h 177"/>
                    <a:gd name="T10" fmla="*/ 99 w 102"/>
                    <a:gd name="T11" fmla="*/ 177 h 177"/>
                    <a:gd name="T12" fmla="*/ 102 w 102"/>
                    <a:gd name="T13" fmla="*/ 5 h 177"/>
                    <a:gd name="T14" fmla="*/ 70 w 102"/>
                    <a:gd name="T15" fmla="*/ 0 h 177"/>
                  </a:gdLst>
                  <a:ahLst/>
                  <a:cxnLst>
                    <a:cxn ang="0">
                      <a:pos x="T0" y="T1"/>
                    </a:cxn>
                    <a:cxn ang="0">
                      <a:pos x="T2" y="T3"/>
                    </a:cxn>
                    <a:cxn ang="0">
                      <a:pos x="T4" y="T5"/>
                    </a:cxn>
                    <a:cxn ang="0">
                      <a:pos x="T6" y="T7"/>
                    </a:cxn>
                    <a:cxn ang="0">
                      <a:pos x="T8" y="T9"/>
                    </a:cxn>
                    <a:cxn ang="0">
                      <a:pos x="T10" y="T11"/>
                    </a:cxn>
                    <a:cxn ang="0">
                      <a:pos x="T12" y="T13"/>
                    </a:cxn>
                    <a:cxn ang="0">
                      <a:pos x="T14" y="T15"/>
                    </a:cxn>
                  </a:cxnLst>
                  <a:rect l="0" t="0" r="r" b="b"/>
                  <a:pathLst>
                    <a:path w="102" h="177">
                      <a:moveTo>
                        <a:pt x="70" y="0"/>
                      </a:moveTo>
                      <a:lnTo>
                        <a:pt x="50" y="33"/>
                      </a:lnTo>
                      <a:lnTo>
                        <a:pt x="31" y="0"/>
                      </a:lnTo>
                      <a:lnTo>
                        <a:pt x="0" y="5"/>
                      </a:lnTo>
                      <a:lnTo>
                        <a:pt x="1" y="177"/>
                      </a:lnTo>
                      <a:lnTo>
                        <a:pt x="99" y="177"/>
                      </a:lnTo>
                      <a:lnTo>
                        <a:pt x="102" y="5"/>
                      </a:lnTo>
                      <a:lnTo>
                        <a:pt x="70" y="0"/>
                      </a:lnTo>
                      <a:close/>
                    </a:path>
                  </a:pathLst>
                </a:custGeom>
                <a:solidFill>
                  <a:srgbClr val="505050"/>
                </a:solidFill>
                <a:ln>
                  <a:noFill/>
                </a:ln>
                <a:extLst>
                  <a:ext uri="{91240B29-F687-4F45-9708-019B960494DF}">
                    <a14:hiddenLine xmlns:a14="http://schemas.microsoft.com/office/drawing/2010/main" w="9525">
                      <a:solidFill>
                        <a:srgbClr val="000000"/>
                      </a:solidFill>
                      <a:round/>
                      <a:headEnd/>
                      <a:tailEnd/>
                    </a14:hiddenLine>
                  </a:ext>
                </a:extLst>
              </p:spPr>
              <p:txBody>
                <a:bodyPr lIns="93247" tIns="46623" rIns="93247" bIns="46623"/>
                <a:lstStyle/>
                <a:p>
                  <a:pPr defTabSz="914224" eaLnBrk="1" fontAlgn="auto" hangingPunct="1">
                    <a:spcBef>
                      <a:spcPts val="0"/>
                    </a:spcBef>
                    <a:spcAft>
                      <a:spcPts val="0"/>
                    </a:spcAft>
                    <a:defRPr/>
                  </a:pPr>
                  <a:endParaRPr lang="sl-SI" sz="1836" kern="0" dirty="0">
                    <a:solidFill>
                      <a:sysClr val="windowText" lastClr="000000"/>
                    </a:solidFill>
                    <a:latin typeface="+mn-lt"/>
                  </a:endParaRPr>
                </a:p>
              </p:txBody>
            </p:sp>
            <p:sp>
              <p:nvSpPr>
                <p:cNvPr id="107" name="Freeform 81">
                  <a:extLst>
                    <a:ext uri="{FF2B5EF4-FFF2-40B4-BE49-F238E27FC236}">
                      <a16:creationId xmlns:a16="http://schemas.microsoft.com/office/drawing/2014/main" id="{3CFE491E-A345-4A8B-B953-BDCAF0A49C73}"/>
                    </a:ext>
                  </a:extLst>
                </p:cNvPr>
                <p:cNvSpPr>
                  <a:spLocks/>
                </p:cNvSpPr>
                <p:nvPr/>
              </p:nvSpPr>
              <p:spPr bwMode="auto">
                <a:xfrm>
                  <a:off x="10952822" y="3954545"/>
                  <a:ext cx="1993" cy="0"/>
                </a:xfrm>
                <a:custGeom>
                  <a:avLst/>
                  <a:gdLst>
                    <a:gd name="T0" fmla="*/ 1 w 1"/>
                    <a:gd name="T1" fmla="*/ 1 h 1"/>
                    <a:gd name="T2" fmla="*/ 0 w 1"/>
                    <a:gd name="T3" fmla="*/ 0 h 1"/>
                    <a:gd name="T4" fmla="*/ 1 w 1"/>
                    <a:gd name="T5" fmla="*/ 1 h 1"/>
                  </a:gdLst>
                  <a:ahLst/>
                  <a:cxnLst>
                    <a:cxn ang="0">
                      <a:pos x="T0" y="T1"/>
                    </a:cxn>
                    <a:cxn ang="0">
                      <a:pos x="T2" y="T3"/>
                    </a:cxn>
                    <a:cxn ang="0">
                      <a:pos x="T4" y="T5"/>
                    </a:cxn>
                  </a:cxnLst>
                  <a:rect l="0" t="0" r="r" b="b"/>
                  <a:pathLst>
                    <a:path w="1" h="1">
                      <a:moveTo>
                        <a:pt x="1" y="1"/>
                      </a:moveTo>
                      <a:cubicBezTo>
                        <a:pt x="0" y="0"/>
                        <a:pt x="0" y="0"/>
                        <a:pt x="0" y="0"/>
                      </a:cubicBezTo>
                      <a:cubicBezTo>
                        <a:pt x="0" y="0"/>
                        <a:pt x="0" y="0"/>
                        <a:pt x="1" y="1"/>
                      </a:cubicBezTo>
                      <a:close/>
                    </a:path>
                  </a:pathLst>
                </a:custGeom>
                <a:solidFill>
                  <a:srgbClr val="FFD60A"/>
                </a:solidFill>
                <a:ln>
                  <a:noFill/>
                </a:ln>
                <a:extLst>
                  <a:ext uri="{91240B29-F687-4F45-9708-019B960494DF}">
                    <a14:hiddenLine xmlns:a14="http://schemas.microsoft.com/office/drawing/2010/main" w="9525">
                      <a:solidFill>
                        <a:srgbClr val="000000"/>
                      </a:solidFill>
                      <a:round/>
                      <a:headEnd/>
                      <a:tailEnd/>
                    </a14:hiddenLine>
                  </a:ext>
                </a:extLst>
              </p:spPr>
              <p:txBody>
                <a:bodyPr lIns="93247" tIns="46623" rIns="93247" bIns="46623"/>
                <a:lstStyle/>
                <a:p>
                  <a:pPr defTabSz="914224" eaLnBrk="1" fontAlgn="auto" hangingPunct="1">
                    <a:spcBef>
                      <a:spcPts val="0"/>
                    </a:spcBef>
                    <a:spcAft>
                      <a:spcPts val="0"/>
                    </a:spcAft>
                    <a:defRPr/>
                  </a:pPr>
                  <a:endParaRPr lang="sl-SI" sz="1836" kern="0" dirty="0">
                    <a:solidFill>
                      <a:sysClr val="windowText" lastClr="000000"/>
                    </a:solidFill>
                    <a:latin typeface="+mn-lt"/>
                  </a:endParaRPr>
                </a:p>
              </p:txBody>
            </p:sp>
            <p:sp>
              <p:nvSpPr>
                <p:cNvPr id="108" name="Freeform 82">
                  <a:extLst>
                    <a:ext uri="{FF2B5EF4-FFF2-40B4-BE49-F238E27FC236}">
                      <a16:creationId xmlns:a16="http://schemas.microsoft.com/office/drawing/2014/main" id="{3ABC5C4A-36FE-4396-8CDE-9480C7DA20B8}"/>
                    </a:ext>
                  </a:extLst>
                </p:cNvPr>
                <p:cNvSpPr>
                  <a:spLocks/>
                </p:cNvSpPr>
                <p:nvPr/>
              </p:nvSpPr>
              <p:spPr bwMode="auto">
                <a:xfrm>
                  <a:off x="10952822" y="3952547"/>
                  <a:ext cx="0" cy="0"/>
                </a:xfrm>
                <a:custGeom>
                  <a:avLst/>
                  <a:gdLst/>
                  <a:ahLst/>
                  <a:cxnLst>
                    <a:cxn ang="0">
                      <a:pos x="0" y="0"/>
                    </a:cxn>
                    <a:cxn ang="0">
                      <a:pos x="0" y="0"/>
                    </a:cxn>
                    <a:cxn ang="0">
                      <a:pos x="0" y="0"/>
                    </a:cxn>
                  </a:cxnLst>
                  <a:rect l="0" t="0" r="r" b="b"/>
                  <a:pathLst>
                    <a:path>
                      <a:moveTo>
                        <a:pt x="0" y="0"/>
                      </a:moveTo>
                      <a:cubicBezTo>
                        <a:pt x="0" y="0"/>
                        <a:pt x="0" y="0"/>
                        <a:pt x="0" y="0"/>
                      </a:cubicBezTo>
                      <a:cubicBezTo>
                        <a:pt x="0" y="0"/>
                        <a:pt x="0" y="0"/>
                        <a:pt x="0" y="0"/>
                      </a:cubicBezTo>
                      <a:close/>
                    </a:path>
                  </a:pathLst>
                </a:custGeom>
                <a:solidFill>
                  <a:srgbClr val="FFD60A"/>
                </a:solidFill>
                <a:ln>
                  <a:noFill/>
                </a:ln>
                <a:extLst>
                  <a:ext uri="{91240B29-F687-4F45-9708-019B960494DF}">
                    <a14:hiddenLine xmlns:a14="http://schemas.microsoft.com/office/drawing/2010/main" w="9525">
                      <a:solidFill>
                        <a:srgbClr val="000000"/>
                      </a:solidFill>
                      <a:round/>
                      <a:headEnd/>
                      <a:tailEnd/>
                    </a14:hiddenLine>
                  </a:ext>
                </a:extLst>
              </p:spPr>
              <p:txBody>
                <a:bodyPr lIns="93247" tIns="46623" rIns="93247" bIns="46623"/>
                <a:lstStyle/>
                <a:p>
                  <a:pPr defTabSz="914224" eaLnBrk="1" fontAlgn="auto" hangingPunct="1">
                    <a:spcBef>
                      <a:spcPts val="0"/>
                    </a:spcBef>
                    <a:spcAft>
                      <a:spcPts val="0"/>
                    </a:spcAft>
                    <a:defRPr/>
                  </a:pPr>
                  <a:endParaRPr lang="sl-SI" sz="1836" kern="0" dirty="0">
                    <a:solidFill>
                      <a:sysClr val="windowText" lastClr="000000"/>
                    </a:solidFill>
                    <a:latin typeface="+mn-lt"/>
                  </a:endParaRPr>
                </a:p>
              </p:txBody>
            </p:sp>
            <p:sp>
              <p:nvSpPr>
                <p:cNvPr id="109" name="Freeform 83">
                  <a:extLst>
                    <a:ext uri="{FF2B5EF4-FFF2-40B4-BE49-F238E27FC236}">
                      <a16:creationId xmlns:a16="http://schemas.microsoft.com/office/drawing/2014/main" id="{60E03D07-DA19-4D18-BD21-1B07AC7F8987}"/>
                    </a:ext>
                  </a:extLst>
                </p:cNvPr>
                <p:cNvSpPr>
                  <a:spLocks/>
                </p:cNvSpPr>
                <p:nvPr/>
              </p:nvSpPr>
              <p:spPr bwMode="auto">
                <a:xfrm>
                  <a:off x="10950827" y="3948553"/>
                  <a:ext cx="1995" cy="0"/>
                </a:xfrm>
                <a:custGeom>
                  <a:avLst/>
                  <a:gdLst>
                    <a:gd name="T0" fmla="*/ 1 w 1"/>
                    <a:gd name="T1" fmla="*/ 0 w 1"/>
                    <a:gd name="T2" fmla="*/ 1 w 1"/>
                  </a:gdLst>
                  <a:ahLst/>
                  <a:cxnLst>
                    <a:cxn ang="0">
                      <a:pos x="T0" y="0"/>
                    </a:cxn>
                    <a:cxn ang="0">
                      <a:pos x="T1" y="0"/>
                    </a:cxn>
                    <a:cxn ang="0">
                      <a:pos x="T2" y="0"/>
                    </a:cxn>
                  </a:cxnLst>
                  <a:rect l="0" t="0" r="r" b="b"/>
                  <a:pathLst>
                    <a:path w="1">
                      <a:moveTo>
                        <a:pt x="1" y="0"/>
                      </a:moveTo>
                      <a:cubicBezTo>
                        <a:pt x="1" y="0"/>
                        <a:pt x="1" y="0"/>
                        <a:pt x="0" y="0"/>
                      </a:cubicBezTo>
                      <a:cubicBezTo>
                        <a:pt x="1" y="0"/>
                        <a:pt x="1" y="0"/>
                        <a:pt x="1" y="0"/>
                      </a:cubicBezTo>
                      <a:close/>
                    </a:path>
                  </a:pathLst>
                </a:custGeom>
                <a:solidFill>
                  <a:srgbClr val="FFD60A"/>
                </a:solidFill>
                <a:ln>
                  <a:noFill/>
                </a:ln>
                <a:extLst>
                  <a:ext uri="{91240B29-F687-4F45-9708-019B960494DF}">
                    <a14:hiddenLine xmlns:a14="http://schemas.microsoft.com/office/drawing/2010/main" w="9525">
                      <a:solidFill>
                        <a:srgbClr val="000000"/>
                      </a:solidFill>
                      <a:round/>
                      <a:headEnd/>
                      <a:tailEnd/>
                    </a14:hiddenLine>
                  </a:ext>
                </a:extLst>
              </p:spPr>
              <p:txBody>
                <a:bodyPr lIns="93247" tIns="46623" rIns="93247" bIns="46623"/>
                <a:lstStyle/>
                <a:p>
                  <a:pPr defTabSz="914224" eaLnBrk="1" fontAlgn="auto" hangingPunct="1">
                    <a:spcBef>
                      <a:spcPts val="0"/>
                    </a:spcBef>
                    <a:spcAft>
                      <a:spcPts val="0"/>
                    </a:spcAft>
                    <a:defRPr/>
                  </a:pPr>
                  <a:endParaRPr lang="sl-SI" sz="1836" kern="0" dirty="0">
                    <a:solidFill>
                      <a:sysClr val="windowText" lastClr="000000"/>
                    </a:solidFill>
                    <a:latin typeface="+mn-lt"/>
                  </a:endParaRPr>
                </a:p>
              </p:txBody>
            </p:sp>
            <p:sp>
              <p:nvSpPr>
                <p:cNvPr id="110" name="Freeform 84">
                  <a:extLst>
                    <a:ext uri="{FF2B5EF4-FFF2-40B4-BE49-F238E27FC236}">
                      <a16:creationId xmlns:a16="http://schemas.microsoft.com/office/drawing/2014/main" id="{81C8DE4E-4579-4B73-9F3B-FC7B81583C0A}"/>
                    </a:ext>
                  </a:extLst>
                </p:cNvPr>
                <p:cNvSpPr>
                  <a:spLocks/>
                </p:cNvSpPr>
                <p:nvPr/>
              </p:nvSpPr>
              <p:spPr bwMode="auto">
                <a:xfrm>
                  <a:off x="10952822" y="3948553"/>
                  <a:ext cx="0" cy="0"/>
                </a:xfrm>
                <a:custGeom>
                  <a:avLst/>
                  <a:gdLst/>
                  <a:ahLst/>
                  <a:cxnLst>
                    <a:cxn ang="0">
                      <a:pos x="0" y="0"/>
                    </a:cxn>
                    <a:cxn ang="0">
                      <a:pos x="0" y="0"/>
                    </a:cxn>
                    <a:cxn ang="0">
                      <a:pos x="0" y="0"/>
                    </a:cxn>
                  </a:cxnLst>
                  <a:rect l="0" t="0" r="r" b="b"/>
                  <a:pathLst>
                    <a:path>
                      <a:moveTo>
                        <a:pt x="0" y="0"/>
                      </a:moveTo>
                      <a:cubicBezTo>
                        <a:pt x="0" y="0"/>
                        <a:pt x="0" y="0"/>
                        <a:pt x="0" y="0"/>
                      </a:cubicBezTo>
                      <a:cubicBezTo>
                        <a:pt x="0" y="0"/>
                        <a:pt x="0" y="0"/>
                        <a:pt x="0" y="0"/>
                      </a:cubicBezTo>
                      <a:close/>
                    </a:path>
                  </a:pathLst>
                </a:custGeom>
                <a:solidFill>
                  <a:srgbClr val="FFD60A"/>
                </a:solidFill>
                <a:ln>
                  <a:noFill/>
                </a:ln>
                <a:extLst>
                  <a:ext uri="{91240B29-F687-4F45-9708-019B960494DF}">
                    <a14:hiddenLine xmlns:a14="http://schemas.microsoft.com/office/drawing/2010/main" w="9525">
                      <a:solidFill>
                        <a:srgbClr val="000000"/>
                      </a:solidFill>
                      <a:round/>
                      <a:headEnd/>
                      <a:tailEnd/>
                    </a14:hiddenLine>
                  </a:ext>
                </a:extLst>
              </p:spPr>
              <p:txBody>
                <a:bodyPr lIns="93247" tIns="46623" rIns="93247" bIns="46623"/>
                <a:lstStyle/>
                <a:p>
                  <a:pPr defTabSz="914224" eaLnBrk="1" fontAlgn="auto" hangingPunct="1">
                    <a:spcBef>
                      <a:spcPts val="0"/>
                    </a:spcBef>
                    <a:spcAft>
                      <a:spcPts val="0"/>
                    </a:spcAft>
                    <a:defRPr/>
                  </a:pPr>
                  <a:endParaRPr lang="sl-SI" sz="1836" kern="0" dirty="0">
                    <a:solidFill>
                      <a:sysClr val="windowText" lastClr="000000"/>
                    </a:solidFill>
                    <a:latin typeface="+mn-lt"/>
                  </a:endParaRPr>
                </a:p>
              </p:txBody>
            </p:sp>
            <p:sp>
              <p:nvSpPr>
                <p:cNvPr id="111" name="Freeform 85">
                  <a:extLst>
                    <a:ext uri="{FF2B5EF4-FFF2-40B4-BE49-F238E27FC236}">
                      <a16:creationId xmlns:a16="http://schemas.microsoft.com/office/drawing/2014/main" id="{48EEC425-3218-474B-9573-A0204E69054C}"/>
                    </a:ext>
                  </a:extLst>
                </p:cNvPr>
                <p:cNvSpPr>
                  <a:spLocks/>
                </p:cNvSpPr>
                <p:nvPr/>
              </p:nvSpPr>
              <p:spPr bwMode="auto">
                <a:xfrm>
                  <a:off x="10873059" y="3948553"/>
                  <a:ext cx="0" cy="0"/>
                </a:xfrm>
                <a:custGeom>
                  <a:avLst/>
                  <a:gdLst/>
                  <a:ahLst/>
                  <a:cxnLst>
                    <a:cxn ang="0">
                      <a:pos x="0" y="0"/>
                    </a:cxn>
                    <a:cxn ang="0">
                      <a:pos x="0" y="0"/>
                    </a:cxn>
                    <a:cxn ang="0">
                      <a:pos x="0" y="0"/>
                    </a:cxn>
                  </a:cxnLst>
                  <a:rect l="0" t="0" r="r" b="b"/>
                  <a:pathLst>
                    <a:path>
                      <a:moveTo>
                        <a:pt x="0" y="0"/>
                      </a:moveTo>
                      <a:cubicBezTo>
                        <a:pt x="0" y="0"/>
                        <a:pt x="0" y="0"/>
                        <a:pt x="0" y="0"/>
                      </a:cubicBezTo>
                      <a:cubicBezTo>
                        <a:pt x="0" y="0"/>
                        <a:pt x="0" y="0"/>
                        <a:pt x="0" y="0"/>
                      </a:cubicBezTo>
                      <a:close/>
                    </a:path>
                  </a:pathLst>
                </a:custGeom>
                <a:solidFill>
                  <a:srgbClr val="FFD60A"/>
                </a:solidFill>
                <a:ln>
                  <a:noFill/>
                </a:ln>
                <a:extLst>
                  <a:ext uri="{91240B29-F687-4F45-9708-019B960494DF}">
                    <a14:hiddenLine xmlns:a14="http://schemas.microsoft.com/office/drawing/2010/main" w="9525">
                      <a:solidFill>
                        <a:srgbClr val="000000"/>
                      </a:solidFill>
                      <a:round/>
                      <a:headEnd/>
                      <a:tailEnd/>
                    </a14:hiddenLine>
                  </a:ext>
                </a:extLst>
              </p:spPr>
              <p:txBody>
                <a:bodyPr lIns="93247" tIns="46623" rIns="93247" bIns="46623"/>
                <a:lstStyle/>
                <a:p>
                  <a:pPr defTabSz="914224" eaLnBrk="1" fontAlgn="auto" hangingPunct="1">
                    <a:spcBef>
                      <a:spcPts val="0"/>
                    </a:spcBef>
                    <a:spcAft>
                      <a:spcPts val="0"/>
                    </a:spcAft>
                    <a:defRPr/>
                  </a:pPr>
                  <a:endParaRPr lang="sl-SI" sz="1836" kern="0" dirty="0">
                    <a:solidFill>
                      <a:sysClr val="windowText" lastClr="000000"/>
                    </a:solidFill>
                    <a:latin typeface="+mn-lt"/>
                  </a:endParaRPr>
                </a:p>
              </p:txBody>
            </p:sp>
            <p:sp>
              <p:nvSpPr>
                <p:cNvPr id="112" name="Freeform 86">
                  <a:extLst>
                    <a:ext uri="{FF2B5EF4-FFF2-40B4-BE49-F238E27FC236}">
                      <a16:creationId xmlns:a16="http://schemas.microsoft.com/office/drawing/2014/main" id="{0688B2C5-2F8D-45ED-983C-73600669E6F9}"/>
                    </a:ext>
                  </a:extLst>
                </p:cNvPr>
                <p:cNvSpPr>
                  <a:spLocks/>
                </p:cNvSpPr>
                <p:nvPr/>
              </p:nvSpPr>
              <p:spPr bwMode="auto">
                <a:xfrm>
                  <a:off x="10954815" y="3954545"/>
                  <a:ext cx="0" cy="0"/>
                </a:xfrm>
                <a:custGeom>
                  <a:avLst/>
                  <a:gdLst>
                    <a:gd name="T0" fmla="*/ 1 h 1"/>
                    <a:gd name="T1" fmla="*/ 0 h 1"/>
                    <a:gd name="T2" fmla="*/ 1 h 1"/>
                  </a:gdLst>
                  <a:ahLst/>
                  <a:cxnLst>
                    <a:cxn ang="0">
                      <a:pos x="0" y="T0"/>
                    </a:cxn>
                    <a:cxn ang="0">
                      <a:pos x="0" y="T1"/>
                    </a:cxn>
                    <a:cxn ang="0">
                      <a:pos x="0" y="T2"/>
                    </a:cxn>
                  </a:cxnLst>
                  <a:rect l="0" t="0" r="r" b="b"/>
                  <a:pathLst>
                    <a:path h="1">
                      <a:moveTo>
                        <a:pt x="0" y="1"/>
                      </a:moveTo>
                      <a:cubicBezTo>
                        <a:pt x="0" y="1"/>
                        <a:pt x="0" y="0"/>
                        <a:pt x="0" y="0"/>
                      </a:cubicBezTo>
                      <a:cubicBezTo>
                        <a:pt x="0" y="0"/>
                        <a:pt x="0" y="1"/>
                        <a:pt x="0" y="1"/>
                      </a:cubicBezTo>
                      <a:close/>
                    </a:path>
                  </a:pathLst>
                </a:custGeom>
                <a:solidFill>
                  <a:srgbClr val="FFD60A"/>
                </a:solidFill>
                <a:ln>
                  <a:noFill/>
                </a:ln>
                <a:extLst>
                  <a:ext uri="{91240B29-F687-4F45-9708-019B960494DF}">
                    <a14:hiddenLine xmlns:a14="http://schemas.microsoft.com/office/drawing/2010/main" w="9525">
                      <a:solidFill>
                        <a:srgbClr val="000000"/>
                      </a:solidFill>
                      <a:round/>
                      <a:headEnd/>
                      <a:tailEnd/>
                    </a14:hiddenLine>
                  </a:ext>
                </a:extLst>
              </p:spPr>
              <p:txBody>
                <a:bodyPr lIns="93247" tIns="46623" rIns="93247" bIns="46623"/>
                <a:lstStyle/>
                <a:p>
                  <a:pPr defTabSz="914224" eaLnBrk="1" fontAlgn="auto" hangingPunct="1">
                    <a:spcBef>
                      <a:spcPts val="0"/>
                    </a:spcBef>
                    <a:spcAft>
                      <a:spcPts val="0"/>
                    </a:spcAft>
                    <a:defRPr/>
                  </a:pPr>
                  <a:endParaRPr lang="sl-SI" sz="1836" kern="0" dirty="0">
                    <a:solidFill>
                      <a:sysClr val="windowText" lastClr="000000"/>
                    </a:solidFill>
                    <a:latin typeface="+mn-lt"/>
                  </a:endParaRPr>
                </a:p>
              </p:txBody>
            </p:sp>
            <p:sp>
              <p:nvSpPr>
                <p:cNvPr id="113" name="Freeform 87">
                  <a:extLst>
                    <a:ext uri="{FF2B5EF4-FFF2-40B4-BE49-F238E27FC236}">
                      <a16:creationId xmlns:a16="http://schemas.microsoft.com/office/drawing/2014/main" id="{578D0141-E264-4A4C-AD47-13585BB9A02F}"/>
                    </a:ext>
                  </a:extLst>
                </p:cNvPr>
                <p:cNvSpPr>
                  <a:spLocks/>
                </p:cNvSpPr>
                <p:nvPr/>
              </p:nvSpPr>
              <p:spPr bwMode="auto">
                <a:xfrm>
                  <a:off x="10954815" y="3956542"/>
                  <a:ext cx="0" cy="1998"/>
                </a:xfrm>
                <a:custGeom>
                  <a:avLst/>
                  <a:gdLst>
                    <a:gd name="T0" fmla="*/ 1 h 1"/>
                    <a:gd name="T1" fmla="*/ 0 h 1"/>
                    <a:gd name="T2" fmla="*/ 1 h 1"/>
                  </a:gdLst>
                  <a:ahLst/>
                  <a:cxnLst>
                    <a:cxn ang="0">
                      <a:pos x="0" y="T0"/>
                    </a:cxn>
                    <a:cxn ang="0">
                      <a:pos x="0" y="T1"/>
                    </a:cxn>
                    <a:cxn ang="0">
                      <a:pos x="0" y="T2"/>
                    </a:cxn>
                  </a:cxnLst>
                  <a:rect l="0" t="0" r="r" b="b"/>
                  <a:pathLst>
                    <a:path h="1">
                      <a:moveTo>
                        <a:pt x="0" y="1"/>
                      </a:moveTo>
                      <a:cubicBezTo>
                        <a:pt x="0" y="1"/>
                        <a:pt x="0" y="0"/>
                        <a:pt x="0" y="0"/>
                      </a:cubicBezTo>
                      <a:cubicBezTo>
                        <a:pt x="0" y="0"/>
                        <a:pt x="0" y="1"/>
                        <a:pt x="0" y="1"/>
                      </a:cubicBezTo>
                      <a:close/>
                    </a:path>
                  </a:pathLst>
                </a:custGeom>
                <a:solidFill>
                  <a:srgbClr val="FFD60A"/>
                </a:solidFill>
                <a:ln>
                  <a:noFill/>
                </a:ln>
                <a:extLst>
                  <a:ext uri="{91240B29-F687-4F45-9708-019B960494DF}">
                    <a14:hiddenLine xmlns:a14="http://schemas.microsoft.com/office/drawing/2010/main" w="9525">
                      <a:solidFill>
                        <a:srgbClr val="000000"/>
                      </a:solidFill>
                      <a:round/>
                      <a:headEnd/>
                      <a:tailEnd/>
                    </a14:hiddenLine>
                  </a:ext>
                </a:extLst>
              </p:spPr>
              <p:txBody>
                <a:bodyPr lIns="93247" tIns="46623" rIns="93247" bIns="46623"/>
                <a:lstStyle/>
                <a:p>
                  <a:pPr defTabSz="914224" eaLnBrk="1" fontAlgn="auto" hangingPunct="1">
                    <a:spcBef>
                      <a:spcPts val="0"/>
                    </a:spcBef>
                    <a:spcAft>
                      <a:spcPts val="0"/>
                    </a:spcAft>
                    <a:defRPr/>
                  </a:pPr>
                  <a:endParaRPr lang="sl-SI" sz="1836" kern="0" dirty="0">
                    <a:solidFill>
                      <a:sysClr val="windowText" lastClr="000000"/>
                    </a:solidFill>
                    <a:latin typeface="+mn-lt"/>
                  </a:endParaRPr>
                </a:p>
              </p:txBody>
            </p:sp>
            <p:sp>
              <p:nvSpPr>
                <p:cNvPr id="114" name="Rectangle 88">
                  <a:extLst>
                    <a:ext uri="{FF2B5EF4-FFF2-40B4-BE49-F238E27FC236}">
                      <a16:creationId xmlns:a16="http://schemas.microsoft.com/office/drawing/2014/main" id="{4A28365B-8644-4783-BFD1-09DD56C17C67}"/>
                    </a:ext>
                  </a:extLst>
                </p:cNvPr>
                <p:cNvSpPr>
                  <a:spLocks noChangeArrowheads="1"/>
                </p:cNvSpPr>
                <p:nvPr/>
              </p:nvSpPr>
              <p:spPr bwMode="auto">
                <a:xfrm>
                  <a:off x="10950827" y="3946556"/>
                  <a:ext cx="1995" cy="1997"/>
                </a:xfrm>
                <a:prstGeom prst="rect">
                  <a:avLst/>
                </a:prstGeom>
                <a:solidFill>
                  <a:srgbClr val="FFD60A"/>
                </a:solidFill>
                <a:ln>
                  <a:noFill/>
                </a:ln>
                <a:extLst>
                  <a:ext uri="{91240B29-F687-4F45-9708-019B960494DF}">
                    <a14:hiddenLine xmlns:a14="http://schemas.microsoft.com/office/drawing/2010/main" w="9525">
                      <a:solidFill>
                        <a:srgbClr val="000000"/>
                      </a:solidFill>
                      <a:miter lim="800000"/>
                      <a:headEnd/>
                      <a:tailEnd/>
                    </a14:hiddenLine>
                  </a:ext>
                </a:extLst>
              </p:spPr>
              <p:txBody>
                <a:bodyPr lIns="93247" tIns="46623" rIns="93247" bIns="46623"/>
                <a:lstStyle/>
                <a:p>
                  <a:pPr defTabSz="914224" eaLnBrk="1" fontAlgn="auto" hangingPunct="1">
                    <a:spcBef>
                      <a:spcPts val="0"/>
                    </a:spcBef>
                    <a:spcAft>
                      <a:spcPts val="0"/>
                    </a:spcAft>
                    <a:defRPr/>
                  </a:pPr>
                  <a:endParaRPr lang="sl-SI" sz="1836" kern="0" dirty="0">
                    <a:solidFill>
                      <a:sysClr val="windowText" lastClr="000000"/>
                    </a:solidFill>
                    <a:latin typeface="+mn-lt"/>
                  </a:endParaRPr>
                </a:p>
              </p:txBody>
            </p:sp>
            <p:sp>
              <p:nvSpPr>
                <p:cNvPr id="115" name="Freeform 89">
                  <a:extLst>
                    <a:ext uri="{FF2B5EF4-FFF2-40B4-BE49-F238E27FC236}">
                      <a16:creationId xmlns:a16="http://schemas.microsoft.com/office/drawing/2014/main" id="{C73219D8-62FD-4546-97DF-C620CFA99D80}"/>
                    </a:ext>
                  </a:extLst>
                </p:cNvPr>
                <p:cNvSpPr>
                  <a:spLocks/>
                </p:cNvSpPr>
                <p:nvPr/>
              </p:nvSpPr>
              <p:spPr bwMode="auto">
                <a:xfrm>
                  <a:off x="10869071" y="3954545"/>
                  <a:ext cx="1993" cy="0"/>
                </a:xfrm>
                <a:custGeom>
                  <a:avLst/>
                  <a:gdLst>
                    <a:gd name="T0" fmla="*/ 1 w 1"/>
                    <a:gd name="T1" fmla="*/ 0 w 1"/>
                    <a:gd name="T2" fmla="*/ 1 w 1"/>
                  </a:gdLst>
                  <a:ahLst/>
                  <a:cxnLst>
                    <a:cxn ang="0">
                      <a:pos x="T0" y="0"/>
                    </a:cxn>
                    <a:cxn ang="0">
                      <a:pos x="T1" y="0"/>
                    </a:cxn>
                    <a:cxn ang="0">
                      <a:pos x="T2" y="0"/>
                    </a:cxn>
                  </a:cxnLst>
                  <a:rect l="0" t="0" r="r" b="b"/>
                  <a:pathLst>
                    <a:path w="1">
                      <a:moveTo>
                        <a:pt x="1" y="0"/>
                      </a:moveTo>
                      <a:cubicBezTo>
                        <a:pt x="0" y="0"/>
                        <a:pt x="0" y="0"/>
                        <a:pt x="0" y="0"/>
                      </a:cubicBezTo>
                      <a:cubicBezTo>
                        <a:pt x="0" y="0"/>
                        <a:pt x="0" y="0"/>
                        <a:pt x="1" y="0"/>
                      </a:cubicBezTo>
                      <a:close/>
                    </a:path>
                  </a:pathLst>
                </a:custGeom>
                <a:solidFill>
                  <a:srgbClr val="FFD60A"/>
                </a:solidFill>
                <a:ln>
                  <a:noFill/>
                </a:ln>
                <a:extLst>
                  <a:ext uri="{91240B29-F687-4F45-9708-019B960494DF}">
                    <a14:hiddenLine xmlns:a14="http://schemas.microsoft.com/office/drawing/2010/main" w="9525">
                      <a:solidFill>
                        <a:srgbClr val="000000"/>
                      </a:solidFill>
                      <a:round/>
                      <a:headEnd/>
                      <a:tailEnd/>
                    </a14:hiddenLine>
                  </a:ext>
                </a:extLst>
              </p:spPr>
              <p:txBody>
                <a:bodyPr lIns="93247" tIns="46623" rIns="93247" bIns="46623"/>
                <a:lstStyle/>
                <a:p>
                  <a:pPr defTabSz="914224" eaLnBrk="1" fontAlgn="auto" hangingPunct="1">
                    <a:spcBef>
                      <a:spcPts val="0"/>
                    </a:spcBef>
                    <a:spcAft>
                      <a:spcPts val="0"/>
                    </a:spcAft>
                    <a:defRPr/>
                  </a:pPr>
                  <a:endParaRPr lang="sl-SI" sz="1836" kern="0" dirty="0">
                    <a:solidFill>
                      <a:sysClr val="windowText" lastClr="000000"/>
                    </a:solidFill>
                    <a:latin typeface="+mn-lt"/>
                  </a:endParaRPr>
                </a:p>
              </p:txBody>
            </p:sp>
            <p:sp>
              <p:nvSpPr>
                <p:cNvPr id="116" name="Freeform 90">
                  <a:extLst>
                    <a:ext uri="{FF2B5EF4-FFF2-40B4-BE49-F238E27FC236}">
                      <a16:creationId xmlns:a16="http://schemas.microsoft.com/office/drawing/2014/main" id="{66857C6D-ED39-4C3E-9250-9E638F97C7CD}"/>
                    </a:ext>
                  </a:extLst>
                </p:cNvPr>
                <p:cNvSpPr>
                  <a:spLocks/>
                </p:cNvSpPr>
                <p:nvPr/>
              </p:nvSpPr>
              <p:spPr bwMode="auto">
                <a:xfrm>
                  <a:off x="10871065" y="3952547"/>
                  <a:ext cx="0" cy="0"/>
                </a:xfrm>
                <a:custGeom>
                  <a:avLst/>
                  <a:gdLst/>
                  <a:ahLst/>
                  <a:cxnLst>
                    <a:cxn ang="0">
                      <a:pos x="0" y="0"/>
                    </a:cxn>
                    <a:cxn ang="0">
                      <a:pos x="0" y="0"/>
                    </a:cxn>
                    <a:cxn ang="0">
                      <a:pos x="0" y="0"/>
                    </a:cxn>
                  </a:cxnLst>
                  <a:rect l="0" t="0" r="r" b="b"/>
                  <a:pathLst>
                    <a:path>
                      <a:moveTo>
                        <a:pt x="0" y="0"/>
                      </a:moveTo>
                      <a:cubicBezTo>
                        <a:pt x="0" y="0"/>
                        <a:pt x="0" y="0"/>
                        <a:pt x="0" y="0"/>
                      </a:cubicBezTo>
                      <a:cubicBezTo>
                        <a:pt x="0" y="0"/>
                        <a:pt x="0" y="0"/>
                        <a:pt x="0" y="0"/>
                      </a:cubicBezTo>
                      <a:close/>
                    </a:path>
                  </a:pathLst>
                </a:custGeom>
                <a:solidFill>
                  <a:srgbClr val="FFD60A"/>
                </a:solidFill>
                <a:ln>
                  <a:noFill/>
                </a:ln>
                <a:extLst>
                  <a:ext uri="{91240B29-F687-4F45-9708-019B960494DF}">
                    <a14:hiddenLine xmlns:a14="http://schemas.microsoft.com/office/drawing/2010/main" w="9525">
                      <a:solidFill>
                        <a:srgbClr val="000000"/>
                      </a:solidFill>
                      <a:round/>
                      <a:headEnd/>
                      <a:tailEnd/>
                    </a14:hiddenLine>
                  </a:ext>
                </a:extLst>
              </p:spPr>
              <p:txBody>
                <a:bodyPr lIns="93247" tIns="46623" rIns="93247" bIns="46623"/>
                <a:lstStyle/>
                <a:p>
                  <a:pPr defTabSz="914224" eaLnBrk="1" fontAlgn="auto" hangingPunct="1">
                    <a:spcBef>
                      <a:spcPts val="0"/>
                    </a:spcBef>
                    <a:spcAft>
                      <a:spcPts val="0"/>
                    </a:spcAft>
                    <a:defRPr/>
                  </a:pPr>
                  <a:endParaRPr lang="sl-SI" sz="1836" kern="0" dirty="0">
                    <a:solidFill>
                      <a:sysClr val="windowText" lastClr="000000"/>
                    </a:solidFill>
                    <a:latin typeface="+mn-lt"/>
                  </a:endParaRPr>
                </a:p>
              </p:txBody>
            </p:sp>
            <p:sp>
              <p:nvSpPr>
                <p:cNvPr id="117" name="Freeform 91">
                  <a:extLst>
                    <a:ext uri="{FF2B5EF4-FFF2-40B4-BE49-F238E27FC236}">
                      <a16:creationId xmlns:a16="http://schemas.microsoft.com/office/drawing/2014/main" id="{8941F5E7-C506-4E41-945F-3E9A4D633628}"/>
                    </a:ext>
                  </a:extLst>
                </p:cNvPr>
                <p:cNvSpPr>
                  <a:spLocks/>
                </p:cNvSpPr>
                <p:nvPr/>
              </p:nvSpPr>
              <p:spPr bwMode="auto">
                <a:xfrm>
                  <a:off x="10873059" y="3950551"/>
                  <a:ext cx="0" cy="0"/>
                </a:xfrm>
                <a:custGeom>
                  <a:avLst/>
                  <a:gdLst/>
                  <a:ahLst/>
                  <a:cxnLst>
                    <a:cxn ang="0">
                      <a:pos x="0" y="0"/>
                    </a:cxn>
                    <a:cxn ang="0">
                      <a:pos x="0" y="0"/>
                    </a:cxn>
                    <a:cxn ang="0">
                      <a:pos x="0" y="0"/>
                    </a:cxn>
                  </a:cxnLst>
                  <a:rect l="0" t="0" r="r" b="b"/>
                  <a:pathLst>
                    <a:path>
                      <a:moveTo>
                        <a:pt x="0" y="0"/>
                      </a:moveTo>
                      <a:cubicBezTo>
                        <a:pt x="0" y="0"/>
                        <a:pt x="0" y="0"/>
                        <a:pt x="0" y="0"/>
                      </a:cubicBezTo>
                      <a:cubicBezTo>
                        <a:pt x="0" y="0"/>
                        <a:pt x="0" y="0"/>
                        <a:pt x="0" y="0"/>
                      </a:cubicBezTo>
                      <a:close/>
                    </a:path>
                  </a:pathLst>
                </a:custGeom>
                <a:solidFill>
                  <a:srgbClr val="FFD60A"/>
                </a:solidFill>
                <a:ln>
                  <a:noFill/>
                </a:ln>
                <a:extLst>
                  <a:ext uri="{91240B29-F687-4F45-9708-019B960494DF}">
                    <a14:hiddenLine xmlns:a14="http://schemas.microsoft.com/office/drawing/2010/main" w="9525">
                      <a:solidFill>
                        <a:srgbClr val="000000"/>
                      </a:solidFill>
                      <a:round/>
                      <a:headEnd/>
                      <a:tailEnd/>
                    </a14:hiddenLine>
                  </a:ext>
                </a:extLst>
              </p:spPr>
              <p:txBody>
                <a:bodyPr lIns="93247" tIns="46623" rIns="93247" bIns="46623"/>
                <a:lstStyle/>
                <a:p>
                  <a:pPr defTabSz="914224" eaLnBrk="1" fontAlgn="auto" hangingPunct="1">
                    <a:spcBef>
                      <a:spcPts val="0"/>
                    </a:spcBef>
                    <a:spcAft>
                      <a:spcPts val="0"/>
                    </a:spcAft>
                    <a:defRPr/>
                  </a:pPr>
                  <a:endParaRPr lang="sl-SI" sz="1836" kern="0" dirty="0">
                    <a:solidFill>
                      <a:sysClr val="windowText" lastClr="000000"/>
                    </a:solidFill>
                    <a:latin typeface="+mn-lt"/>
                  </a:endParaRPr>
                </a:p>
              </p:txBody>
            </p:sp>
            <p:sp>
              <p:nvSpPr>
                <p:cNvPr id="118" name="Freeform 92">
                  <a:extLst>
                    <a:ext uri="{FF2B5EF4-FFF2-40B4-BE49-F238E27FC236}">
                      <a16:creationId xmlns:a16="http://schemas.microsoft.com/office/drawing/2014/main" id="{95C60680-2C67-4048-9AEB-C801288FF41D}"/>
                    </a:ext>
                  </a:extLst>
                </p:cNvPr>
                <p:cNvSpPr>
                  <a:spLocks/>
                </p:cNvSpPr>
                <p:nvPr/>
              </p:nvSpPr>
              <p:spPr bwMode="auto">
                <a:xfrm>
                  <a:off x="10871065" y="3954545"/>
                  <a:ext cx="0" cy="0"/>
                </a:xfrm>
                <a:custGeom>
                  <a:avLst/>
                  <a:gdLst>
                    <a:gd name="T0" fmla="*/ 0 h 1"/>
                    <a:gd name="T1" fmla="*/ 1 h 1"/>
                    <a:gd name="T2" fmla="*/ 0 h 1"/>
                  </a:gdLst>
                  <a:ahLst/>
                  <a:cxnLst>
                    <a:cxn ang="0">
                      <a:pos x="0" y="T0"/>
                    </a:cxn>
                    <a:cxn ang="0">
                      <a:pos x="0" y="T1"/>
                    </a:cxn>
                    <a:cxn ang="0">
                      <a:pos x="0" y="T2"/>
                    </a:cxn>
                  </a:cxnLst>
                  <a:rect l="0" t="0" r="r" b="b"/>
                  <a:pathLst>
                    <a:path h="1">
                      <a:moveTo>
                        <a:pt x="0" y="0"/>
                      </a:moveTo>
                      <a:cubicBezTo>
                        <a:pt x="0" y="1"/>
                        <a:pt x="0" y="1"/>
                        <a:pt x="0" y="1"/>
                      </a:cubicBezTo>
                      <a:cubicBezTo>
                        <a:pt x="0" y="1"/>
                        <a:pt x="0" y="1"/>
                        <a:pt x="0" y="0"/>
                      </a:cubicBezTo>
                      <a:close/>
                    </a:path>
                  </a:pathLst>
                </a:custGeom>
                <a:solidFill>
                  <a:srgbClr val="FFD60A"/>
                </a:solidFill>
                <a:ln>
                  <a:noFill/>
                </a:ln>
                <a:extLst>
                  <a:ext uri="{91240B29-F687-4F45-9708-019B960494DF}">
                    <a14:hiddenLine xmlns:a14="http://schemas.microsoft.com/office/drawing/2010/main" w="9525">
                      <a:solidFill>
                        <a:srgbClr val="000000"/>
                      </a:solidFill>
                      <a:round/>
                      <a:headEnd/>
                      <a:tailEnd/>
                    </a14:hiddenLine>
                  </a:ext>
                </a:extLst>
              </p:spPr>
              <p:txBody>
                <a:bodyPr lIns="93247" tIns="46623" rIns="93247" bIns="46623"/>
                <a:lstStyle/>
                <a:p>
                  <a:pPr defTabSz="914224" eaLnBrk="1" fontAlgn="auto" hangingPunct="1">
                    <a:spcBef>
                      <a:spcPts val="0"/>
                    </a:spcBef>
                    <a:spcAft>
                      <a:spcPts val="0"/>
                    </a:spcAft>
                    <a:defRPr/>
                  </a:pPr>
                  <a:endParaRPr lang="sl-SI" sz="1836" kern="0" dirty="0">
                    <a:solidFill>
                      <a:sysClr val="windowText" lastClr="000000"/>
                    </a:solidFill>
                    <a:latin typeface="+mn-lt"/>
                  </a:endParaRPr>
                </a:p>
              </p:txBody>
            </p:sp>
            <p:sp>
              <p:nvSpPr>
                <p:cNvPr id="119" name="Freeform 93">
                  <a:extLst>
                    <a:ext uri="{FF2B5EF4-FFF2-40B4-BE49-F238E27FC236}">
                      <a16:creationId xmlns:a16="http://schemas.microsoft.com/office/drawing/2014/main" id="{B2E18A04-5F85-4F1F-A783-EA873506C6B1}"/>
                    </a:ext>
                  </a:extLst>
                </p:cNvPr>
                <p:cNvSpPr>
                  <a:spLocks/>
                </p:cNvSpPr>
                <p:nvPr/>
              </p:nvSpPr>
              <p:spPr bwMode="auto">
                <a:xfrm>
                  <a:off x="10863089" y="3942562"/>
                  <a:ext cx="99703" cy="89872"/>
                </a:xfrm>
                <a:custGeom>
                  <a:avLst/>
                  <a:gdLst>
                    <a:gd name="T0" fmla="*/ 74 w 78"/>
                    <a:gd name="T1" fmla="*/ 17 h 70"/>
                    <a:gd name="T2" fmla="*/ 72 w 78"/>
                    <a:gd name="T3" fmla="*/ 17 h 70"/>
                    <a:gd name="T4" fmla="*/ 72 w 78"/>
                    <a:gd name="T5" fmla="*/ 12 h 70"/>
                    <a:gd name="T6" fmla="*/ 72 w 78"/>
                    <a:gd name="T7" fmla="*/ 11 h 70"/>
                    <a:gd name="T8" fmla="*/ 72 w 78"/>
                    <a:gd name="T9" fmla="*/ 10 h 70"/>
                    <a:gd name="T10" fmla="*/ 72 w 78"/>
                    <a:gd name="T11" fmla="*/ 9 h 70"/>
                    <a:gd name="T12" fmla="*/ 72 w 78"/>
                    <a:gd name="T13" fmla="*/ 9 h 70"/>
                    <a:gd name="T14" fmla="*/ 71 w 78"/>
                    <a:gd name="T15" fmla="*/ 8 h 70"/>
                    <a:gd name="T16" fmla="*/ 71 w 78"/>
                    <a:gd name="T17" fmla="*/ 7 h 70"/>
                    <a:gd name="T18" fmla="*/ 71 w 78"/>
                    <a:gd name="T19" fmla="*/ 7 h 70"/>
                    <a:gd name="T20" fmla="*/ 70 w 78"/>
                    <a:gd name="T21" fmla="*/ 5 h 70"/>
                    <a:gd name="T22" fmla="*/ 70 w 78"/>
                    <a:gd name="T23" fmla="*/ 5 h 70"/>
                    <a:gd name="T24" fmla="*/ 70 w 78"/>
                    <a:gd name="T25" fmla="*/ 4 h 70"/>
                    <a:gd name="T26" fmla="*/ 69 w 78"/>
                    <a:gd name="T27" fmla="*/ 4 h 70"/>
                    <a:gd name="T28" fmla="*/ 69 w 78"/>
                    <a:gd name="T29" fmla="*/ 3 h 70"/>
                    <a:gd name="T30" fmla="*/ 69 w 78"/>
                    <a:gd name="T31" fmla="*/ 3 h 70"/>
                    <a:gd name="T32" fmla="*/ 63 w 78"/>
                    <a:gd name="T33" fmla="*/ 3 h 70"/>
                    <a:gd name="T34" fmla="*/ 52 w 78"/>
                    <a:gd name="T35" fmla="*/ 1 h 70"/>
                    <a:gd name="T36" fmla="*/ 32 w 78"/>
                    <a:gd name="T37" fmla="*/ 3 h 70"/>
                    <a:gd name="T38" fmla="*/ 10 w 78"/>
                    <a:gd name="T39" fmla="*/ 0 h 70"/>
                    <a:gd name="T40" fmla="*/ 7 w 78"/>
                    <a:gd name="T41" fmla="*/ 4 h 70"/>
                    <a:gd name="T42" fmla="*/ 7 w 78"/>
                    <a:gd name="T43" fmla="*/ 4 h 70"/>
                    <a:gd name="T44" fmla="*/ 7 w 78"/>
                    <a:gd name="T45" fmla="*/ 6 h 70"/>
                    <a:gd name="T46" fmla="*/ 7 w 78"/>
                    <a:gd name="T47" fmla="*/ 6 h 70"/>
                    <a:gd name="T48" fmla="*/ 6 w 78"/>
                    <a:gd name="T49" fmla="*/ 7 h 70"/>
                    <a:gd name="T50" fmla="*/ 6 w 78"/>
                    <a:gd name="T51" fmla="*/ 7 h 70"/>
                    <a:gd name="T52" fmla="*/ 6 w 78"/>
                    <a:gd name="T53" fmla="*/ 8 h 70"/>
                    <a:gd name="T54" fmla="*/ 6 w 78"/>
                    <a:gd name="T55" fmla="*/ 9 h 70"/>
                    <a:gd name="T56" fmla="*/ 6 w 78"/>
                    <a:gd name="T57" fmla="*/ 10 h 70"/>
                    <a:gd name="T58" fmla="*/ 5 w 78"/>
                    <a:gd name="T59" fmla="*/ 10 h 70"/>
                    <a:gd name="T60" fmla="*/ 5 w 78"/>
                    <a:gd name="T61" fmla="*/ 12 h 70"/>
                    <a:gd name="T62" fmla="*/ 5 w 78"/>
                    <a:gd name="T63" fmla="*/ 17 h 70"/>
                    <a:gd name="T64" fmla="*/ 4 w 78"/>
                    <a:gd name="T65" fmla="*/ 17 h 70"/>
                    <a:gd name="T66" fmla="*/ 0 w 78"/>
                    <a:gd name="T67" fmla="*/ 23 h 70"/>
                    <a:gd name="T68" fmla="*/ 0 w 78"/>
                    <a:gd name="T69" fmla="*/ 35 h 70"/>
                    <a:gd name="T70" fmla="*/ 5 w 78"/>
                    <a:gd name="T71" fmla="*/ 40 h 70"/>
                    <a:gd name="T72" fmla="*/ 24 w 78"/>
                    <a:gd name="T73" fmla="*/ 70 h 70"/>
                    <a:gd name="T74" fmla="*/ 53 w 78"/>
                    <a:gd name="T75" fmla="*/ 70 h 70"/>
                    <a:gd name="T76" fmla="*/ 72 w 78"/>
                    <a:gd name="T77" fmla="*/ 40 h 70"/>
                    <a:gd name="T78" fmla="*/ 78 w 78"/>
                    <a:gd name="T79" fmla="*/ 35 h 70"/>
                    <a:gd name="T80" fmla="*/ 78 w 78"/>
                    <a:gd name="T81" fmla="*/ 23 h 70"/>
                    <a:gd name="T82" fmla="*/ 74 w 78"/>
                    <a:gd name="T83" fmla="*/ 17 h 70"/>
                  </a:gdLst>
                  <a:ahLst/>
                  <a:cxnLst>
                    <a:cxn ang="0">
                      <a:pos x="T0" y="T1"/>
                    </a:cxn>
                    <a:cxn ang="0">
                      <a:pos x="T2" y="T3"/>
                    </a:cxn>
                    <a:cxn ang="0">
                      <a:pos x="T4" y="T5"/>
                    </a:cxn>
                    <a:cxn ang="0">
                      <a:pos x="T6" y="T7"/>
                    </a:cxn>
                    <a:cxn ang="0">
                      <a:pos x="T8" y="T9"/>
                    </a:cxn>
                    <a:cxn ang="0">
                      <a:pos x="T10" y="T11"/>
                    </a:cxn>
                    <a:cxn ang="0">
                      <a:pos x="T12" y="T13"/>
                    </a:cxn>
                    <a:cxn ang="0">
                      <a:pos x="T14" y="T15"/>
                    </a:cxn>
                    <a:cxn ang="0">
                      <a:pos x="T16" y="T17"/>
                    </a:cxn>
                    <a:cxn ang="0">
                      <a:pos x="T18" y="T19"/>
                    </a:cxn>
                    <a:cxn ang="0">
                      <a:pos x="T20" y="T21"/>
                    </a:cxn>
                    <a:cxn ang="0">
                      <a:pos x="T22" y="T23"/>
                    </a:cxn>
                    <a:cxn ang="0">
                      <a:pos x="T24" y="T25"/>
                    </a:cxn>
                    <a:cxn ang="0">
                      <a:pos x="T26" y="T27"/>
                    </a:cxn>
                    <a:cxn ang="0">
                      <a:pos x="T28" y="T29"/>
                    </a:cxn>
                    <a:cxn ang="0">
                      <a:pos x="T30" y="T31"/>
                    </a:cxn>
                    <a:cxn ang="0">
                      <a:pos x="T32" y="T33"/>
                    </a:cxn>
                    <a:cxn ang="0">
                      <a:pos x="T34" y="T35"/>
                    </a:cxn>
                    <a:cxn ang="0">
                      <a:pos x="T36" y="T37"/>
                    </a:cxn>
                    <a:cxn ang="0">
                      <a:pos x="T38" y="T39"/>
                    </a:cxn>
                    <a:cxn ang="0">
                      <a:pos x="T40" y="T41"/>
                    </a:cxn>
                    <a:cxn ang="0">
                      <a:pos x="T42" y="T43"/>
                    </a:cxn>
                    <a:cxn ang="0">
                      <a:pos x="T44" y="T45"/>
                    </a:cxn>
                    <a:cxn ang="0">
                      <a:pos x="T46" y="T47"/>
                    </a:cxn>
                    <a:cxn ang="0">
                      <a:pos x="T48" y="T49"/>
                    </a:cxn>
                    <a:cxn ang="0">
                      <a:pos x="T50" y="T51"/>
                    </a:cxn>
                    <a:cxn ang="0">
                      <a:pos x="T52" y="T53"/>
                    </a:cxn>
                    <a:cxn ang="0">
                      <a:pos x="T54" y="T55"/>
                    </a:cxn>
                    <a:cxn ang="0">
                      <a:pos x="T56" y="T57"/>
                    </a:cxn>
                    <a:cxn ang="0">
                      <a:pos x="T58" y="T59"/>
                    </a:cxn>
                    <a:cxn ang="0">
                      <a:pos x="T60" y="T61"/>
                    </a:cxn>
                    <a:cxn ang="0">
                      <a:pos x="T62" y="T63"/>
                    </a:cxn>
                    <a:cxn ang="0">
                      <a:pos x="T64" y="T65"/>
                    </a:cxn>
                    <a:cxn ang="0">
                      <a:pos x="T66" y="T67"/>
                    </a:cxn>
                    <a:cxn ang="0">
                      <a:pos x="T68" y="T69"/>
                    </a:cxn>
                    <a:cxn ang="0">
                      <a:pos x="T70" y="T71"/>
                    </a:cxn>
                    <a:cxn ang="0">
                      <a:pos x="T72" y="T73"/>
                    </a:cxn>
                    <a:cxn ang="0">
                      <a:pos x="T74" y="T75"/>
                    </a:cxn>
                    <a:cxn ang="0">
                      <a:pos x="T76" y="T77"/>
                    </a:cxn>
                    <a:cxn ang="0">
                      <a:pos x="T78" y="T79"/>
                    </a:cxn>
                    <a:cxn ang="0">
                      <a:pos x="T80" y="T81"/>
                    </a:cxn>
                    <a:cxn ang="0">
                      <a:pos x="T82" y="T83"/>
                    </a:cxn>
                  </a:cxnLst>
                  <a:rect l="0" t="0" r="r" b="b"/>
                  <a:pathLst>
                    <a:path w="78" h="70">
                      <a:moveTo>
                        <a:pt x="74" y="17"/>
                      </a:moveTo>
                      <a:cubicBezTo>
                        <a:pt x="73" y="17"/>
                        <a:pt x="73" y="17"/>
                        <a:pt x="72" y="17"/>
                      </a:cubicBezTo>
                      <a:cubicBezTo>
                        <a:pt x="72" y="12"/>
                        <a:pt x="72" y="12"/>
                        <a:pt x="72" y="12"/>
                      </a:cubicBezTo>
                      <a:cubicBezTo>
                        <a:pt x="72" y="12"/>
                        <a:pt x="72" y="11"/>
                        <a:pt x="72" y="11"/>
                      </a:cubicBezTo>
                      <a:cubicBezTo>
                        <a:pt x="72" y="10"/>
                        <a:pt x="72" y="10"/>
                        <a:pt x="72" y="10"/>
                      </a:cubicBezTo>
                      <a:cubicBezTo>
                        <a:pt x="72" y="10"/>
                        <a:pt x="72" y="9"/>
                        <a:pt x="72" y="9"/>
                      </a:cubicBezTo>
                      <a:cubicBezTo>
                        <a:pt x="72" y="9"/>
                        <a:pt x="72" y="9"/>
                        <a:pt x="72" y="9"/>
                      </a:cubicBezTo>
                      <a:cubicBezTo>
                        <a:pt x="71" y="8"/>
                        <a:pt x="71" y="8"/>
                        <a:pt x="71" y="8"/>
                      </a:cubicBezTo>
                      <a:cubicBezTo>
                        <a:pt x="71" y="8"/>
                        <a:pt x="71" y="7"/>
                        <a:pt x="71" y="7"/>
                      </a:cubicBezTo>
                      <a:cubicBezTo>
                        <a:pt x="71" y="7"/>
                        <a:pt x="71" y="7"/>
                        <a:pt x="71" y="7"/>
                      </a:cubicBezTo>
                      <a:cubicBezTo>
                        <a:pt x="71" y="6"/>
                        <a:pt x="71" y="6"/>
                        <a:pt x="70" y="5"/>
                      </a:cubicBezTo>
                      <a:cubicBezTo>
                        <a:pt x="70" y="5"/>
                        <a:pt x="70" y="5"/>
                        <a:pt x="70" y="5"/>
                      </a:cubicBezTo>
                      <a:cubicBezTo>
                        <a:pt x="70" y="4"/>
                        <a:pt x="70" y="4"/>
                        <a:pt x="70" y="4"/>
                      </a:cubicBezTo>
                      <a:cubicBezTo>
                        <a:pt x="70" y="4"/>
                        <a:pt x="70" y="4"/>
                        <a:pt x="69" y="4"/>
                      </a:cubicBezTo>
                      <a:cubicBezTo>
                        <a:pt x="69" y="3"/>
                        <a:pt x="69" y="3"/>
                        <a:pt x="69" y="3"/>
                      </a:cubicBezTo>
                      <a:cubicBezTo>
                        <a:pt x="69" y="3"/>
                        <a:pt x="69" y="3"/>
                        <a:pt x="69" y="3"/>
                      </a:cubicBezTo>
                      <a:cubicBezTo>
                        <a:pt x="67" y="3"/>
                        <a:pt x="65" y="3"/>
                        <a:pt x="63" y="3"/>
                      </a:cubicBezTo>
                      <a:cubicBezTo>
                        <a:pt x="58" y="3"/>
                        <a:pt x="54" y="2"/>
                        <a:pt x="52" y="1"/>
                      </a:cubicBezTo>
                      <a:cubicBezTo>
                        <a:pt x="47" y="2"/>
                        <a:pt x="40" y="3"/>
                        <a:pt x="32" y="3"/>
                      </a:cubicBezTo>
                      <a:cubicBezTo>
                        <a:pt x="23" y="3"/>
                        <a:pt x="15" y="2"/>
                        <a:pt x="10" y="0"/>
                      </a:cubicBezTo>
                      <a:cubicBezTo>
                        <a:pt x="9" y="2"/>
                        <a:pt x="8" y="3"/>
                        <a:pt x="7" y="4"/>
                      </a:cubicBezTo>
                      <a:cubicBezTo>
                        <a:pt x="7" y="4"/>
                        <a:pt x="7" y="4"/>
                        <a:pt x="7" y="4"/>
                      </a:cubicBezTo>
                      <a:cubicBezTo>
                        <a:pt x="7" y="5"/>
                        <a:pt x="7" y="5"/>
                        <a:pt x="7" y="6"/>
                      </a:cubicBezTo>
                      <a:cubicBezTo>
                        <a:pt x="7" y="6"/>
                        <a:pt x="7" y="6"/>
                        <a:pt x="7" y="6"/>
                      </a:cubicBezTo>
                      <a:cubicBezTo>
                        <a:pt x="7" y="6"/>
                        <a:pt x="6" y="7"/>
                        <a:pt x="6" y="7"/>
                      </a:cubicBezTo>
                      <a:cubicBezTo>
                        <a:pt x="6" y="7"/>
                        <a:pt x="6" y="7"/>
                        <a:pt x="6" y="7"/>
                      </a:cubicBezTo>
                      <a:cubicBezTo>
                        <a:pt x="6" y="8"/>
                        <a:pt x="6" y="8"/>
                        <a:pt x="6" y="8"/>
                      </a:cubicBezTo>
                      <a:cubicBezTo>
                        <a:pt x="6" y="9"/>
                        <a:pt x="6" y="9"/>
                        <a:pt x="6" y="9"/>
                      </a:cubicBezTo>
                      <a:cubicBezTo>
                        <a:pt x="6" y="9"/>
                        <a:pt x="6" y="10"/>
                        <a:pt x="6" y="10"/>
                      </a:cubicBezTo>
                      <a:cubicBezTo>
                        <a:pt x="5" y="10"/>
                        <a:pt x="5" y="10"/>
                        <a:pt x="5" y="10"/>
                      </a:cubicBezTo>
                      <a:cubicBezTo>
                        <a:pt x="5" y="11"/>
                        <a:pt x="5" y="12"/>
                        <a:pt x="5" y="12"/>
                      </a:cubicBezTo>
                      <a:cubicBezTo>
                        <a:pt x="5" y="17"/>
                        <a:pt x="5" y="17"/>
                        <a:pt x="5" y="17"/>
                      </a:cubicBezTo>
                      <a:cubicBezTo>
                        <a:pt x="5" y="17"/>
                        <a:pt x="5" y="17"/>
                        <a:pt x="4" y="17"/>
                      </a:cubicBezTo>
                      <a:cubicBezTo>
                        <a:pt x="2" y="17"/>
                        <a:pt x="0" y="20"/>
                        <a:pt x="0" y="23"/>
                      </a:cubicBezTo>
                      <a:cubicBezTo>
                        <a:pt x="0" y="35"/>
                        <a:pt x="0" y="35"/>
                        <a:pt x="0" y="35"/>
                      </a:cubicBezTo>
                      <a:cubicBezTo>
                        <a:pt x="0" y="38"/>
                        <a:pt x="2" y="40"/>
                        <a:pt x="5" y="40"/>
                      </a:cubicBezTo>
                      <a:cubicBezTo>
                        <a:pt x="5" y="40"/>
                        <a:pt x="15" y="70"/>
                        <a:pt x="24" y="70"/>
                      </a:cubicBezTo>
                      <a:cubicBezTo>
                        <a:pt x="53" y="70"/>
                        <a:pt x="53" y="70"/>
                        <a:pt x="53" y="70"/>
                      </a:cubicBezTo>
                      <a:cubicBezTo>
                        <a:pt x="62" y="70"/>
                        <a:pt x="72" y="40"/>
                        <a:pt x="72" y="40"/>
                      </a:cubicBezTo>
                      <a:cubicBezTo>
                        <a:pt x="75" y="40"/>
                        <a:pt x="78" y="38"/>
                        <a:pt x="78" y="35"/>
                      </a:cubicBezTo>
                      <a:cubicBezTo>
                        <a:pt x="78" y="23"/>
                        <a:pt x="78" y="23"/>
                        <a:pt x="78" y="23"/>
                      </a:cubicBezTo>
                      <a:cubicBezTo>
                        <a:pt x="78" y="20"/>
                        <a:pt x="76" y="18"/>
                        <a:pt x="74" y="17"/>
                      </a:cubicBezTo>
                      <a:close/>
                    </a:path>
                  </a:pathLst>
                </a:custGeom>
                <a:solidFill>
                  <a:srgbClr val="FFB900"/>
                </a:solidFill>
                <a:ln>
                  <a:noFill/>
                </a:ln>
                <a:extLst>
                  <a:ext uri="{91240B29-F687-4F45-9708-019B960494DF}">
                    <a14:hiddenLine xmlns:a14="http://schemas.microsoft.com/office/drawing/2010/main" w="9525">
                      <a:solidFill>
                        <a:srgbClr val="000000"/>
                      </a:solidFill>
                      <a:round/>
                      <a:headEnd/>
                      <a:tailEnd/>
                    </a14:hiddenLine>
                  </a:ext>
                </a:extLst>
              </p:spPr>
              <p:txBody>
                <a:bodyPr lIns="93247" tIns="46623" rIns="93247" bIns="46623"/>
                <a:lstStyle/>
                <a:p>
                  <a:pPr defTabSz="914224" eaLnBrk="1" fontAlgn="auto" hangingPunct="1">
                    <a:spcBef>
                      <a:spcPts val="0"/>
                    </a:spcBef>
                    <a:spcAft>
                      <a:spcPts val="0"/>
                    </a:spcAft>
                    <a:defRPr/>
                  </a:pPr>
                  <a:endParaRPr lang="sl-SI" sz="1836" kern="0" dirty="0">
                    <a:solidFill>
                      <a:sysClr val="windowText" lastClr="000000"/>
                    </a:solidFill>
                    <a:latin typeface="+mn-lt"/>
                  </a:endParaRPr>
                </a:p>
              </p:txBody>
            </p:sp>
            <p:sp>
              <p:nvSpPr>
                <p:cNvPr id="120" name="Rectangle 94">
                  <a:extLst>
                    <a:ext uri="{FF2B5EF4-FFF2-40B4-BE49-F238E27FC236}">
                      <a16:creationId xmlns:a16="http://schemas.microsoft.com/office/drawing/2014/main" id="{CD95370A-F3B0-4468-8D9D-3CE36EA2AC9C}"/>
                    </a:ext>
                  </a:extLst>
                </p:cNvPr>
                <p:cNvSpPr>
                  <a:spLocks noChangeArrowheads="1"/>
                </p:cNvSpPr>
                <p:nvPr/>
              </p:nvSpPr>
              <p:spPr bwMode="auto">
                <a:xfrm>
                  <a:off x="10835172" y="4332011"/>
                  <a:ext cx="155536" cy="9987"/>
                </a:xfrm>
                <a:prstGeom prst="rect">
                  <a:avLst/>
                </a:prstGeom>
                <a:solidFill>
                  <a:srgbClr val="000000"/>
                </a:solidFill>
                <a:ln>
                  <a:noFill/>
                </a:ln>
                <a:extLst>
                  <a:ext uri="{91240B29-F687-4F45-9708-019B960494DF}">
                    <a14:hiddenLine xmlns:a14="http://schemas.microsoft.com/office/drawing/2010/main" w="9525">
                      <a:solidFill>
                        <a:srgbClr val="000000"/>
                      </a:solidFill>
                      <a:miter lim="800000"/>
                      <a:headEnd/>
                      <a:tailEnd/>
                    </a14:hiddenLine>
                  </a:ext>
                </a:extLst>
              </p:spPr>
              <p:txBody>
                <a:bodyPr lIns="93247" tIns="46623" rIns="93247" bIns="46623"/>
                <a:lstStyle/>
                <a:p>
                  <a:pPr defTabSz="914224" eaLnBrk="1" fontAlgn="auto" hangingPunct="1">
                    <a:spcBef>
                      <a:spcPts val="0"/>
                    </a:spcBef>
                    <a:spcAft>
                      <a:spcPts val="0"/>
                    </a:spcAft>
                    <a:defRPr/>
                  </a:pPr>
                  <a:endParaRPr lang="sl-SI" sz="1836" kern="0" dirty="0">
                    <a:solidFill>
                      <a:sysClr val="windowText" lastClr="000000"/>
                    </a:solidFill>
                    <a:latin typeface="+mn-lt"/>
                  </a:endParaRPr>
                </a:p>
              </p:txBody>
            </p:sp>
            <p:sp>
              <p:nvSpPr>
                <p:cNvPr id="121" name="Rectangle 95">
                  <a:extLst>
                    <a:ext uri="{FF2B5EF4-FFF2-40B4-BE49-F238E27FC236}">
                      <a16:creationId xmlns:a16="http://schemas.microsoft.com/office/drawing/2014/main" id="{F5089F5D-5080-4C56-86D1-0DF5F31671B8}"/>
                    </a:ext>
                  </a:extLst>
                </p:cNvPr>
                <p:cNvSpPr>
                  <a:spLocks noChangeArrowheads="1"/>
                </p:cNvSpPr>
                <p:nvPr/>
              </p:nvSpPr>
              <p:spPr bwMode="auto">
                <a:xfrm>
                  <a:off x="10898982" y="4332011"/>
                  <a:ext cx="27917" cy="9987"/>
                </a:xfrm>
                <a:prstGeom prst="rect">
                  <a:avLst/>
                </a:prstGeom>
                <a:solidFill>
                  <a:srgbClr val="D2D2D2"/>
                </a:solidFill>
                <a:ln>
                  <a:noFill/>
                </a:ln>
                <a:extLst>
                  <a:ext uri="{91240B29-F687-4F45-9708-019B960494DF}">
                    <a14:hiddenLine xmlns:a14="http://schemas.microsoft.com/office/drawing/2010/main" w="9525">
                      <a:solidFill>
                        <a:srgbClr val="000000"/>
                      </a:solidFill>
                      <a:miter lim="800000"/>
                      <a:headEnd/>
                      <a:tailEnd/>
                    </a14:hiddenLine>
                  </a:ext>
                </a:extLst>
              </p:spPr>
              <p:txBody>
                <a:bodyPr lIns="93247" tIns="46623" rIns="93247" bIns="46623"/>
                <a:lstStyle/>
                <a:p>
                  <a:pPr defTabSz="914224" eaLnBrk="1" fontAlgn="auto" hangingPunct="1">
                    <a:spcBef>
                      <a:spcPts val="0"/>
                    </a:spcBef>
                    <a:spcAft>
                      <a:spcPts val="0"/>
                    </a:spcAft>
                    <a:defRPr/>
                  </a:pPr>
                  <a:endParaRPr lang="sl-SI" sz="1836" kern="0" dirty="0">
                    <a:solidFill>
                      <a:sysClr val="windowText" lastClr="000000"/>
                    </a:solidFill>
                    <a:latin typeface="+mn-lt"/>
                  </a:endParaRPr>
                </a:p>
              </p:txBody>
            </p:sp>
            <p:sp>
              <p:nvSpPr>
                <p:cNvPr id="122" name="Oval 96">
                  <a:extLst>
                    <a:ext uri="{FF2B5EF4-FFF2-40B4-BE49-F238E27FC236}">
                      <a16:creationId xmlns:a16="http://schemas.microsoft.com/office/drawing/2014/main" id="{529FF64A-56B9-4905-94B4-D4AB8BACC85F}"/>
                    </a:ext>
                  </a:extLst>
                </p:cNvPr>
                <p:cNvSpPr>
                  <a:spLocks noChangeArrowheads="1"/>
                </p:cNvSpPr>
                <p:nvPr/>
              </p:nvSpPr>
              <p:spPr bwMode="auto">
                <a:xfrm>
                  <a:off x="10910946" y="4072378"/>
                  <a:ext cx="3988" cy="5992"/>
                </a:xfrm>
                <a:prstGeom prst="ellipse">
                  <a:avLst/>
                </a:prstGeom>
                <a:solidFill>
                  <a:srgbClr val="505050"/>
                </a:solidFill>
                <a:ln>
                  <a:noFill/>
                </a:ln>
                <a:extLst>
                  <a:ext uri="{91240B29-F687-4F45-9708-019B960494DF}">
                    <a14:hiddenLine xmlns:a14="http://schemas.microsoft.com/office/drawing/2010/main" w="9525">
                      <a:solidFill>
                        <a:srgbClr val="000000"/>
                      </a:solidFill>
                      <a:round/>
                      <a:headEnd/>
                      <a:tailEnd/>
                    </a14:hiddenLine>
                  </a:ext>
                </a:extLst>
              </p:spPr>
              <p:txBody>
                <a:bodyPr lIns="93247" tIns="46623" rIns="93247" bIns="46623"/>
                <a:lstStyle/>
                <a:p>
                  <a:pPr defTabSz="914224" eaLnBrk="1" fontAlgn="auto" hangingPunct="1">
                    <a:spcBef>
                      <a:spcPts val="0"/>
                    </a:spcBef>
                    <a:spcAft>
                      <a:spcPts val="0"/>
                    </a:spcAft>
                    <a:defRPr/>
                  </a:pPr>
                  <a:endParaRPr lang="sl-SI" sz="1836" kern="0" dirty="0">
                    <a:solidFill>
                      <a:sysClr val="windowText" lastClr="000000"/>
                    </a:solidFill>
                    <a:latin typeface="+mn-lt"/>
                  </a:endParaRPr>
                </a:p>
              </p:txBody>
            </p:sp>
            <p:sp>
              <p:nvSpPr>
                <p:cNvPr id="123" name="Oval 97">
                  <a:extLst>
                    <a:ext uri="{FF2B5EF4-FFF2-40B4-BE49-F238E27FC236}">
                      <a16:creationId xmlns:a16="http://schemas.microsoft.com/office/drawing/2014/main" id="{19311D2A-BC1D-4739-A2F2-145F174F2511}"/>
                    </a:ext>
                  </a:extLst>
                </p:cNvPr>
                <p:cNvSpPr>
                  <a:spLocks noChangeArrowheads="1"/>
                </p:cNvSpPr>
                <p:nvPr/>
              </p:nvSpPr>
              <p:spPr bwMode="auto">
                <a:xfrm>
                  <a:off x="10910946" y="4090353"/>
                  <a:ext cx="3988" cy="3994"/>
                </a:xfrm>
                <a:prstGeom prst="ellipse">
                  <a:avLst/>
                </a:prstGeom>
                <a:solidFill>
                  <a:srgbClr val="505050"/>
                </a:solidFill>
                <a:ln>
                  <a:noFill/>
                </a:ln>
                <a:extLst>
                  <a:ext uri="{91240B29-F687-4F45-9708-019B960494DF}">
                    <a14:hiddenLine xmlns:a14="http://schemas.microsoft.com/office/drawing/2010/main" w="9525">
                      <a:solidFill>
                        <a:srgbClr val="000000"/>
                      </a:solidFill>
                      <a:round/>
                      <a:headEnd/>
                      <a:tailEnd/>
                    </a14:hiddenLine>
                  </a:ext>
                </a:extLst>
              </p:spPr>
              <p:txBody>
                <a:bodyPr lIns="93247" tIns="46623" rIns="93247" bIns="46623"/>
                <a:lstStyle/>
                <a:p>
                  <a:pPr defTabSz="914224" eaLnBrk="1" fontAlgn="auto" hangingPunct="1">
                    <a:spcBef>
                      <a:spcPts val="0"/>
                    </a:spcBef>
                    <a:spcAft>
                      <a:spcPts val="0"/>
                    </a:spcAft>
                    <a:defRPr/>
                  </a:pPr>
                  <a:endParaRPr lang="sl-SI" sz="1836" kern="0" dirty="0">
                    <a:solidFill>
                      <a:sysClr val="windowText" lastClr="000000"/>
                    </a:solidFill>
                    <a:latin typeface="+mn-lt"/>
                  </a:endParaRPr>
                </a:p>
              </p:txBody>
            </p:sp>
          </p:grpSp>
        </p:grpSp>
        <p:sp>
          <p:nvSpPr>
            <p:cNvPr id="125" name="TextBox 124">
              <a:extLst>
                <a:ext uri="{FF2B5EF4-FFF2-40B4-BE49-F238E27FC236}">
                  <a16:creationId xmlns:a16="http://schemas.microsoft.com/office/drawing/2014/main" id="{AF362D4E-7CD8-461F-A09A-0B012C7BE6EB}"/>
                </a:ext>
              </a:extLst>
            </p:cNvPr>
            <p:cNvSpPr txBox="1"/>
            <p:nvPr/>
          </p:nvSpPr>
          <p:spPr>
            <a:xfrm>
              <a:off x="4465638" y="2230090"/>
              <a:ext cx="2400300" cy="461408"/>
            </a:xfrm>
            <a:prstGeom prst="rect">
              <a:avLst/>
            </a:prstGeom>
            <a:noFill/>
          </p:spPr>
          <p:txBody>
            <a:bodyPr>
              <a:spAutoFit/>
            </a:bodyPr>
            <a:lstStyle/>
            <a:p>
              <a:pPr defTabSz="914224" eaLnBrk="1" fontAlgn="auto" hangingPunct="1">
                <a:spcBef>
                  <a:spcPts val="0"/>
                </a:spcBef>
                <a:spcAft>
                  <a:spcPts val="0"/>
                </a:spcAft>
                <a:defRPr/>
              </a:pPr>
              <a:r>
                <a:rPr lang="sl-SI" sz="1199" kern="0" dirty="0">
                  <a:solidFill>
                    <a:sysClr val="windowText" lastClr="000000"/>
                  </a:solidFill>
                  <a:latin typeface="+mj-lt"/>
                </a:rPr>
                <a:t>Razvijalci &amp; Poslovni lastniki aplikacij/funkcionalnosti</a:t>
              </a:r>
            </a:p>
          </p:txBody>
        </p:sp>
        <p:sp>
          <p:nvSpPr>
            <p:cNvPr id="126" name="TextBox 125">
              <a:extLst>
                <a:ext uri="{FF2B5EF4-FFF2-40B4-BE49-F238E27FC236}">
                  <a16:creationId xmlns:a16="http://schemas.microsoft.com/office/drawing/2014/main" id="{3216818B-46AE-4029-B21B-EAF929257E64}"/>
                </a:ext>
              </a:extLst>
            </p:cNvPr>
            <p:cNvSpPr txBox="1"/>
            <p:nvPr/>
          </p:nvSpPr>
          <p:spPr>
            <a:xfrm>
              <a:off x="9220200" y="2414240"/>
              <a:ext cx="1920875" cy="282575"/>
            </a:xfrm>
            <a:prstGeom prst="rect">
              <a:avLst/>
            </a:prstGeom>
            <a:noFill/>
          </p:spPr>
          <p:txBody>
            <a:bodyPr>
              <a:spAutoFit/>
            </a:bodyPr>
            <a:lstStyle/>
            <a:p>
              <a:pPr defTabSz="914224" eaLnBrk="1" fontAlgn="auto" hangingPunct="1">
                <a:spcBef>
                  <a:spcPts val="0"/>
                </a:spcBef>
                <a:spcAft>
                  <a:spcPts val="0"/>
                </a:spcAft>
                <a:defRPr/>
              </a:pPr>
              <a:r>
                <a:rPr lang="sl-SI" sz="1199" kern="0" dirty="0">
                  <a:solidFill>
                    <a:sysClr val="windowText" lastClr="000000"/>
                  </a:solidFill>
                  <a:latin typeface="+mj-lt"/>
                </a:rPr>
                <a:t>BIZDEVOPS ekipe</a:t>
              </a:r>
            </a:p>
          </p:txBody>
        </p:sp>
        <p:sp>
          <p:nvSpPr>
            <p:cNvPr id="127" name="TextBox 126">
              <a:extLst>
                <a:ext uri="{FF2B5EF4-FFF2-40B4-BE49-F238E27FC236}">
                  <a16:creationId xmlns:a16="http://schemas.microsoft.com/office/drawing/2014/main" id="{6D570E47-C639-4900-B244-BEF0DD9AE108}"/>
                </a:ext>
              </a:extLst>
            </p:cNvPr>
            <p:cNvSpPr txBox="1"/>
            <p:nvPr/>
          </p:nvSpPr>
          <p:spPr>
            <a:xfrm>
              <a:off x="276225" y="1895128"/>
              <a:ext cx="2020888" cy="606425"/>
            </a:xfrm>
            <a:prstGeom prst="rect">
              <a:avLst/>
            </a:prstGeom>
            <a:noFill/>
          </p:spPr>
          <p:txBody>
            <a:bodyPr>
              <a:spAutoFit/>
            </a:bodyPr>
            <a:lstStyle/>
            <a:p>
              <a:pPr defTabSz="914224" eaLnBrk="1" fontAlgn="auto" hangingPunct="1">
                <a:spcBef>
                  <a:spcPts val="0"/>
                </a:spcBef>
                <a:spcAft>
                  <a:spcPts val="0"/>
                </a:spcAft>
                <a:defRPr/>
              </a:pPr>
              <a:r>
                <a:rPr lang="sl-SI" sz="1632" b="1" kern="0" dirty="0">
                  <a:solidFill>
                    <a:sysClr val="windowText" lastClr="000000"/>
                  </a:solidFill>
                  <a:latin typeface="+mn-lt"/>
                </a:rPr>
                <a:t>Poslovna enota</a:t>
              </a:r>
            </a:p>
            <a:p>
              <a:pPr defTabSz="914224" eaLnBrk="1" fontAlgn="auto" hangingPunct="1">
                <a:spcBef>
                  <a:spcPts val="0"/>
                </a:spcBef>
                <a:spcAft>
                  <a:spcPts val="0"/>
                </a:spcAft>
                <a:defRPr/>
              </a:pPr>
              <a:r>
                <a:rPr lang="sl-SI" sz="1632" b="1" kern="0" dirty="0">
                  <a:solidFill>
                    <a:sysClr val="windowText" lastClr="000000"/>
                  </a:solidFill>
                  <a:latin typeface="+mn-lt"/>
                </a:rPr>
                <a:t>Uporabnik storitev</a:t>
              </a:r>
            </a:p>
          </p:txBody>
        </p:sp>
        <p:cxnSp>
          <p:nvCxnSpPr>
            <p:cNvPr id="128" name="Straight Arrow Connector 127">
              <a:extLst>
                <a:ext uri="{FF2B5EF4-FFF2-40B4-BE49-F238E27FC236}">
                  <a16:creationId xmlns:a16="http://schemas.microsoft.com/office/drawing/2014/main" id="{E75D200B-8004-4224-A744-507CFA64F274}"/>
                </a:ext>
              </a:extLst>
            </p:cNvPr>
            <p:cNvCxnSpPr>
              <a:cxnSpLocks/>
            </p:cNvCxnSpPr>
            <p:nvPr/>
          </p:nvCxnSpPr>
          <p:spPr>
            <a:xfrm>
              <a:off x="8778875" y="2766665"/>
              <a:ext cx="0" cy="2368550"/>
            </a:xfrm>
            <a:prstGeom prst="straightConnector1">
              <a:avLst/>
            </a:prstGeom>
            <a:ln w="28575">
              <a:headEnd type="triangle"/>
              <a:tailEnd type="triangle"/>
            </a:ln>
          </p:spPr>
          <p:style>
            <a:lnRef idx="1">
              <a:schemeClr val="accent1"/>
            </a:lnRef>
            <a:fillRef idx="0">
              <a:schemeClr val="accent1"/>
            </a:fillRef>
            <a:effectRef idx="0">
              <a:schemeClr val="accent1"/>
            </a:effectRef>
            <a:fontRef idx="minor">
              <a:schemeClr val="tx1"/>
            </a:fontRef>
          </p:style>
        </p:cxnSp>
        <p:sp>
          <p:nvSpPr>
            <p:cNvPr id="129" name="TextBox 128">
              <a:extLst>
                <a:ext uri="{FF2B5EF4-FFF2-40B4-BE49-F238E27FC236}">
                  <a16:creationId xmlns:a16="http://schemas.microsoft.com/office/drawing/2014/main" id="{D372A458-4DEC-40D2-8193-87D941751008}"/>
                </a:ext>
              </a:extLst>
            </p:cNvPr>
            <p:cNvSpPr txBox="1"/>
            <p:nvPr/>
          </p:nvSpPr>
          <p:spPr>
            <a:xfrm>
              <a:off x="241573" y="5369470"/>
              <a:ext cx="1797050" cy="845809"/>
            </a:xfrm>
            <a:prstGeom prst="rect">
              <a:avLst/>
            </a:prstGeom>
            <a:noFill/>
          </p:spPr>
          <p:txBody>
            <a:bodyPr>
              <a:spAutoFit/>
            </a:bodyPr>
            <a:lstStyle/>
            <a:p>
              <a:pPr defTabSz="914224" eaLnBrk="1" fontAlgn="auto" hangingPunct="1">
                <a:spcBef>
                  <a:spcPts val="0"/>
                </a:spcBef>
                <a:spcAft>
                  <a:spcPts val="0"/>
                </a:spcAft>
                <a:defRPr/>
              </a:pPr>
              <a:r>
                <a:rPr lang="sl-SI" sz="1632" b="1" kern="0" dirty="0">
                  <a:solidFill>
                    <a:sysClr val="windowText" lastClr="000000"/>
                  </a:solidFill>
                  <a:latin typeface="+mn-lt"/>
                </a:rPr>
                <a:t>Ponudnik storitev v Oblaku ali Podatkovni center</a:t>
              </a:r>
            </a:p>
          </p:txBody>
        </p:sp>
        <p:pic>
          <p:nvPicPr>
            <p:cNvPr id="130" name="Picture 5">
              <a:extLst>
                <a:ext uri="{FF2B5EF4-FFF2-40B4-BE49-F238E27FC236}">
                  <a16:creationId xmlns:a16="http://schemas.microsoft.com/office/drawing/2014/main" id="{1ABD8676-893A-4C8B-9CC6-DD8181F93514}"/>
                </a:ext>
              </a:extLst>
            </p:cNvPr>
            <p:cNvPicPr>
              <a:picLocks noChangeAspect="1" noChangeArrowheads="1"/>
            </p:cNvPicPr>
            <p:nvPr/>
          </p:nvPicPr>
          <p:blipFill>
            <a:blip r:embed="rId6">
              <a:extLst>
                <a:ext uri="{28A0092B-C50C-407E-A947-70E740481C1C}">
                  <a14:useLocalDpi xmlns:a14="http://schemas.microsoft.com/office/drawing/2010/main" val="0"/>
                </a:ext>
              </a:extLst>
            </a:blip>
            <a:srcRect/>
            <a:stretch>
              <a:fillRect/>
            </a:stretch>
          </p:blipFill>
          <p:spPr bwMode="auto">
            <a:xfrm>
              <a:off x="2878138" y="5153446"/>
              <a:ext cx="2286000" cy="1525588"/>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pic>
      </p:grpSp>
      <p:sp>
        <p:nvSpPr>
          <p:cNvPr id="124" name="TextBox 123">
            <a:extLst>
              <a:ext uri="{FF2B5EF4-FFF2-40B4-BE49-F238E27FC236}">
                <a16:creationId xmlns:a16="http://schemas.microsoft.com/office/drawing/2014/main" id="{A4A1A44E-5D66-4EE3-BEA9-13E63E42BAC2}"/>
              </a:ext>
            </a:extLst>
          </p:cNvPr>
          <p:cNvSpPr txBox="1"/>
          <p:nvPr/>
        </p:nvSpPr>
        <p:spPr>
          <a:xfrm>
            <a:off x="4306888" y="3729523"/>
            <a:ext cx="2586037" cy="645946"/>
          </a:xfrm>
          <a:prstGeom prst="rect">
            <a:avLst/>
          </a:prstGeom>
          <a:noFill/>
        </p:spPr>
        <p:txBody>
          <a:bodyPr>
            <a:spAutoFit/>
          </a:bodyPr>
          <a:lstStyle/>
          <a:p>
            <a:pPr algn="r" defTabSz="914224" eaLnBrk="1" fontAlgn="auto" hangingPunct="1">
              <a:spcBef>
                <a:spcPts val="0"/>
              </a:spcBef>
              <a:spcAft>
                <a:spcPts val="0"/>
              </a:spcAft>
              <a:defRPr/>
            </a:pPr>
            <a:r>
              <a:rPr lang="sl-SI" sz="1199" kern="0" dirty="0">
                <a:solidFill>
                  <a:sysClr val="windowText" lastClr="000000"/>
                </a:solidFill>
                <a:latin typeface="+mj-lt"/>
              </a:rPr>
              <a:t>Poslovni proces je podprt s (po meri razvitimi) storitvami dogovorjenih ravni storitev</a:t>
            </a:r>
          </a:p>
        </p:txBody>
      </p:sp>
      <p:sp>
        <p:nvSpPr>
          <p:cNvPr id="131" name="TextBox 130">
            <a:extLst>
              <a:ext uri="{FF2B5EF4-FFF2-40B4-BE49-F238E27FC236}">
                <a16:creationId xmlns:a16="http://schemas.microsoft.com/office/drawing/2014/main" id="{797DCD93-BA69-4E0E-A45F-4C7FD4652965}"/>
              </a:ext>
            </a:extLst>
          </p:cNvPr>
          <p:cNvSpPr txBox="1"/>
          <p:nvPr/>
        </p:nvSpPr>
        <p:spPr>
          <a:xfrm>
            <a:off x="4398963" y="2919898"/>
            <a:ext cx="1728787" cy="461408"/>
          </a:xfrm>
          <a:prstGeom prst="rect">
            <a:avLst/>
          </a:prstGeom>
          <a:noFill/>
        </p:spPr>
        <p:txBody>
          <a:bodyPr>
            <a:spAutoFit/>
          </a:bodyPr>
          <a:lstStyle/>
          <a:p>
            <a:pPr algn="ctr" defTabSz="932742" eaLnBrk="1" fontAlgn="auto" hangingPunct="1">
              <a:spcBef>
                <a:spcPts val="0"/>
              </a:spcBef>
              <a:spcAft>
                <a:spcPts val="0"/>
              </a:spcAft>
              <a:defRPr/>
            </a:pPr>
            <a:r>
              <a:rPr lang="sl-SI" sz="1199" b="1" kern="0" dirty="0">
                <a:solidFill>
                  <a:sysClr val="windowText" lastClr="000000"/>
                </a:solidFill>
                <a:latin typeface="+mj-lt"/>
              </a:rPr>
              <a:t>Poročanje o doseženi ravni storitev</a:t>
            </a:r>
          </a:p>
        </p:txBody>
      </p:sp>
      <p:grpSp>
        <p:nvGrpSpPr>
          <p:cNvPr id="132" name="Group 134">
            <a:extLst>
              <a:ext uri="{FF2B5EF4-FFF2-40B4-BE49-F238E27FC236}">
                <a16:creationId xmlns:a16="http://schemas.microsoft.com/office/drawing/2014/main" id="{659C7E27-4121-4FB1-A3BA-DC00677670E1}"/>
              </a:ext>
            </a:extLst>
          </p:cNvPr>
          <p:cNvGrpSpPr>
            <a:grpSpLocks noChangeAspect="1"/>
          </p:cNvGrpSpPr>
          <p:nvPr/>
        </p:nvGrpSpPr>
        <p:grpSpPr bwMode="auto">
          <a:xfrm rot="3273405">
            <a:off x="3977482" y="3241367"/>
            <a:ext cx="1042987" cy="155575"/>
            <a:chOff x="3372176" y="5950631"/>
            <a:chExt cx="5089195" cy="758875"/>
          </a:xfrm>
        </p:grpSpPr>
        <p:pic>
          <p:nvPicPr>
            <p:cNvPr id="133" name="Picture 135">
              <a:extLst>
                <a:ext uri="{FF2B5EF4-FFF2-40B4-BE49-F238E27FC236}">
                  <a16:creationId xmlns:a16="http://schemas.microsoft.com/office/drawing/2014/main" id="{9E83A8DC-ADCA-4E57-8BD6-2E52123B5A7D}"/>
                </a:ext>
              </a:extLst>
            </p:cNvPr>
            <p:cNvPicPr>
              <a:picLocks noChangeAspect="1" noChangeArrowheads="1"/>
            </p:cNvPicPr>
            <p:nvPr/>
          </p:nvPicPr>
          <p:blipFill>
            <a:blip r:embed="rId7">
              <a:extLst>
                <a:ext uri="{28A0092B-C50C-407E-A947-70E740481C1C}">
                  <a14:useLocalDpi xmlns:a14="http://schemas.microsoft.com/office/drawing/2010/main" val="0"/>
                </a:ext>
              </a:extLst>
            </a:blip>
            <a:srcRect/>
            <a:stretch>
              <a:fillRect/>
            </a:stretch>
          </p:blipFill>
          <p:spPr bwMode="auto">
            <a:xfrm>
              <a:off x="3372176" y="5950631"/>
              <a:ext cx="2306250" cy="753750"/>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pic>
        <p:pic>
          <p:nvPicPr>
            <p:cNvPr id="134" name="Picture 144">
              <a:extLst>
                <a:ext uri="{FF2B5EF4-FFF2-40B4-BE49-F238E27FC236}">
                  <a16:creationId xmlns:a16="http://schemas.microsoft.com/office/drawing/2014/main" id="{95219623-12E9-4060-8BC6-36D7021D113F}"/>
                </a:ext>
              </a:extLst>
            </p:cNvPr>
            <p:cNvPicPr>
              <a:picLocks noChangeAspect="1" noChangeArrowheads="1"/>
            </p:cNvPicPr>
            <p:nvPr/>
          </p:nvPicPr>
          <p:blipFill>
            <a:blip r:embed="rId8">
              <a:extLst>
                <a:ext uri="{28A0092B-C50C-407E-A947-70E740481C1C}">
                  <a14:useLocalDpi xmlns:a14="http://schemas.microsoft.com/office/drawing/2010/main" val="0"/>
                </a:ext>
              </a:extLst>
            </a:blip>
            <a:srcRect/>
            <a:stretch>
              <a:fillRect/>
            </a:stretch>
          </p:blipFill>
          <p:spPr bwMode="auto">
            <a:xfrm>
              <a:off x="5862621" y="5955756"/>
              <a:ext cx="2598750" cy="753750"/>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pic>
      </p:grpSp>
      <p:sp>
        <p:nvSpPr>
          <p:cNvPr id="135" name="TextBox 134">
            <a:extLst>
              <a:ext uri="{FF2B5EF4-FFF2-40B4-BE49-F238E27FC236}">
                <a16:creationId xmlns:a16="http://schemas.microsoft.com/office/drawing/2014/main" id="{CF1A7EDD-8E93-48D4-BCD2-5379FDD30E0B}"/>
              </a:ext>
            </a:extLst>
          </p:cNvPr>
          <p:cNvSpPr txBox="1"/>
          <p:nvPr/>
        </p:nvSpPr>
        <p:spPr>
          <a:xfrm>
            <a:off x="4737100" y="4459773"/>
            <a:ext cx="2124075" cy="645946"/>
          </a:xfrm>
          <a:prstGeom prst="rect">
            <a:avLst/>
          </a:prstGeom>
          <a:noFill/>
        </p:spPr>
        <p:txBody>
          <a:bodyPr>
            <a:spAutoFit/>
          </a:bodyPr>
          <a:lstStyle/>
          <a:p>
            <a:pPr algn="ctr" defTabSz="932742" eaLnBrk="1" fontAlgn="auto" hangingPunct="1">
              <a:spcBef>
                <a:spcPts val="0"/>
              </a:spcBef>
              <a:spcAft>
                <a:spcPts val="0"/>
              </a:spcAft>
              <a:defRPr/>
            </a:pPr>
            <a:r>
              <a:rPr lang="sl-SI" sz="1199" b="1" kern="0" dirty="0">
                <a:solidFill>
                  <a:sysClr val="windowText" lastClr="000000"/>
                </a:solidFill>
                <a:latin typeface="+mj-lt"/>
              </a:rPr>
              <a:t>Spremljanje kazalcev uspešnosti (odzivni časi, časi razpoložljivosti, ipd..)</a:t>
            </a:r>
          </a:p>
        </p:txBody>
      </p:sp>
      <p:pic>
        <p:nvPicPr>
          <p:cNvPr id="136" name="Picture 146">
            <a:extLst>
              <a:ext uri="{FF2B5EF4-FFF2-40B4-BE49-F238E27FC236}">
                <a16:creationId xmlns:a16="http://schemas.microsoft.com/office/drawing/2014/main" id="{69D37706-CC12-498E-B774-1E13B6F26DFA}"/>
              </a:ext>
            </a:extLst>
          </p:cNvPr>
          <p:cNvPicPr>
            <a:picLocks noChangeAspect="1" noChangeArrowheads="1"/>
          </p:cNvPicPr>
          <p:nvPr/>
        </p:nvPicPr>
        <p:blipFill>
          <a:blip r:embed="rId9">
            <a:extLst>
              <a:ext uri="{28A0092B-C50C-407E-A947-70E740481C1C}">
                <a14:useLocalDpi xmlns:a14="http://schemas.microsoft.com/office/drawing/2010/main" val="0"/>
              </a:ext>
            </a:extLst>
          </a:blip>
          <a:srcRect/>
          <a:stretch>
            <a:fillRect/>
          </a:stretch>
        </p:blipFill>
        <p:spPr bwMode="auto">
          <a:xfrm>
            <a:off x="4292600" y="4342298"/>
            <a:ext cx="452438" cy="587375"/>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pic>
      <p:sp>
        <p:nvSpPr>
          <p:cNvPr id="137" name="TextBox 136">
            <a:extLst>
              <a:ext uri="{FF2B5EF4-FFF2-40B4-BE49-F238E27FC236}">
                <a16:creationId xmlns:a16="http://schemas.microsoft.com/office/drawing/2014/main" id="{01D12F16-EEBB-43EC-A9A9-723095386475}"/>
              </a:ext>
            </a:extLst>
          </p:cNvPr>
          <p:cNvSpPr txBox="1"/>
          <p:nvPr/>
        </p:nvSpPr>
        <p:spPr>
          <a:xfrm>
            <a:off x="10181108" y="2921198"/>
            <a:ext cx="1960562" cy="645946"/>
          </a:xfrm>
          <a:prstGeom prst="rect">
            <a:avLst/>
          </a:prstGeom>
          <a:noFill/>
        </p:spPr>
        <p:txBody>
          <a:bodyPr>
            <a:spAutoFit/>
          </a:bodyPr>
          <a:lstStyle/>
          <a:p>
            <a:pPr algn="r" defTabSz="932742" eaLnBrk="1" fontAlgn="auto" hangingPunct="1">
              <a:spcBef>
                <a:spcPts val="0"/>
              </a:spcBef>
              <a:spcAft>
                <a:spcPts val="0"/>
              </a:spcAft>
              <a:defRPr/>
            </a:pPr>
            <a:r>
              <a:rPr lang="sl-SI" sz="1199" b="1" kern="0" dirty="0">
                <a:solidFill>
                  <a:sysClr val="windowText" lastClr="000000"/>
                </a:solidFill>
                <a:latin typeface="+mj-lt"/>
              </a:rPr>
              <a:t>Dobre prakse za merila in spremljanje podatkov o kakovosti izkušnje</a:t>
            </a:r>
          </a:p>
        </p:txBody>
      </p:sp>
      <p:sp>
        <p:nvSpPr>
          <p:cNvPr id="138" name="TextBox 137">
            <a:extLst>
              <a:ext uri="{FF2B5EF4-FFF2-40B4-BE49-F238E27FC236}">
                <a16:creationId xmlns:a16="http://schemas.microsoft.com/office/drawing/2014/main" id="{1641C40A-3224-459E-BAFF-175D380F15CD}"/>
              </a:ext>
            </a:extLst>
          </p:cNvPr>
          <p:cNvSpPr txBox="1"/>
          <p:nvPr/>
        </p:nvSpPr>
        <p:spPr>
          <a:xfrm>
            <a:off x="10574808" y="4557911"/>
            <a:ext cx="1535112" cy="461408"/>
          </a:xfrm>
          <a:prstGeom prst="rect">
            <a:avLst/>
          </a:prstGeom>
          <a:noFill/>
        </p:spPr>
        <p:txBody>
          <a:bodyPr>
            <a:spAutoFit/>
          </a:bodyPr>
          <a:lstStyle/>
          <a:p>
            <a:pPr algn="r" defTabSz="932742" eaLnBrk="1" fontAlgn="auto" hangingPunct="1">
              <a:spcBef>
                <a:spcPts val="0"/>
              </a:spcBef>
              <a:spcAft>
                <a:spcPts val="0"/>
              </a:spcAft>
              <a:defRPr/>
            </a:pPr>
            <a:r>
              <a:rPr lang="sl-SI" sz="1199" b="1" kern="0" dirty="0">
                <a:solidFill>
                  <a:sysClr val="windowText" lastClr="000000"/>
                </a:solidFill>
                <a:latin typeface="+mj-lt"/>
              </a:rPr>
              <a:t>Poznavanje storitev v Oblaku</a:t>
            </a:r>
          </a:p>
        </p:txBody>
      </p:sp>
      <p:sp>
        <p:nvSpPr>
          <p:cNvPr id="139" name="TextBox 138">
            <a:extLst>
              <a:ext uri="{FF2B5EF4-FFF2-40B4-BE49-F238E27FC236}">
                <a16:creationId xmlns:a16="http://schemas.microsoft.com/office/drawing/2014/main" id="{CAB8D369-0207-4737-9301-578E4741B826}"/>
              </a:ext>
            </a:extLst>
          </p:cNvPr>
          <p:cNvSpPr txBox="1"/>
          <p:nvPr/>
        </p:nvSpPr>
        <p:spPr>
          <a:xfrm>
            <a:off x="10133483" y="3624461"/>
            <a:ext cx="1989137" cy="645946"/>
          </a:xfrm>
          <a:prstGeom prst="rect">
            <a:avLst/>
          </a:prstGeom>
          <a:noFill/>
        </p:spPr>
        <p:txBody>
          <a:bodyPr>
            <a:spAutoFit/>
          </a:bodyPr>
          <a:lstStyle/>
          <a:p>
            <a:pPr algn="r" defTabSz="914224" eaLnBrk="1" fontAlgn="auto" hangingPunct="1">
              <a:spcBef>
                <a:spcPts val="0"/>
              </a:spcBef>
              <a:spcAft>
                <a:spcPts val="0"/>
              </a:spcAft>
              <a:defRPr/>
            </a:pPr>
            <a:r>
              <a:rPr lang="sl-SI" sz="1199" kern="0" dirty="0">
                <a:solidFill>
                  <a:sysClr val="windowText" lastClr="000000"/>
                </a:solidFill>
                <a:latin typeface="+mj-lt"/>
              </a:rPr>
              <a:t>Poslovni proces je podprt s pomočjo (sestavljenih) storitev na zahtevo</a:t>
            </a:r>
          </a:p>
        </p:txBody>
      </p:sp>
      <p:pic>
        <p:nvPicPr>
          <p:cNvPr id="140" name="Picture 147">
            <a:extLst>
              <a:ext uri="{FF2B5EF4-FFF2-40B4-BE49-F238E27FC236}">
                <a16:creationId xmlns:a16="http://schemas.microsoft.com/office/drawing/2014/main" id="{1EFE2050-4179-4BD3-99DA-36A72999CEB0}"/>
              </a:ext>
            </a:extLst>
          </p:cNvPr>
          <p:cNvPicPr>
            <a:picLocks noChangeAspect="1" noChangeArrowheads="1"/>
          </p:cNvPicPr>
          <p:nvPr/>
        </p:nvPicPr>
        <p:blipFill>
          <a:blip r:embed="rId10">
            <a:extLst>
              <a:ext uri="{28A0092B-C50C-407E-A947-70E740481C1C}">
                <a14:useLocalDpi xmlns:a14="http://schemas.microsoft.com/office/drawing/2010/main" val="0"/>
              </a:ext>
            </a:extLst>
          </a:blip>
          <a:srcRect/>
          <a:stretch>
            <a:fillRect/>
          </a:stretch>
        </p:blipFill>
        <p:spPr bwMode="auto">
          <a:xfrm>
            <a:off x="8882533" y="3030736"/>
            <a:ext cx="563562" cy="565150"/>
          </a:xfrm>
          <a:prstGeom prst="rect">
            <a:avLst/>
          </a:prstGeom>
          <a:solidFill>
            <a:schemeClr val="bg1"/>
          </a:solidFill>
          <a:ln>
            <a:noFill/>
          </a:ln>
          <a:extLst>
            <a:ext uri="{91240B29-F687-4F45-9708-019B960494DF}">
              <a14:hiddenLine xmlns:a14="http://schemas.microsoft.com/office/drawing/2010/main" w="9525">
                <a:solidFill>
                  <a:srgbClr val="000000"/>
                </a:solidFill>
                <a:miter lim="800000"/>
                <a:headEnd/>
                <a:tailEnd/>
              </a14:hiddenLine>
            </a:ext>
          </a:extLst>
        </p:spPr>
      </p:pic>
      <p:pic>
        <p:nvPicPr>
          <p:cNvPr id="141" name="Picture 159">
            <a:extLst>
              <a:ext uri="{FF2B5EF4-FFF2-40B4-BE49-F238E27FC236}">
                <a16:creationId xmlns:a16="http://schemas.microsoft.com/office/drawing/2014/main" id="{B43B6FDD-0722-4F3C-8E74-99A776E3F726}"/>
              </a:ext>
            </a:extLst>
          </p:cNvPr>
          <p:cNvPicPr>
            <a:picLocks noChangeAspect="1" noChangeArrowheads="1"/>
          </p:cNvPicPr>
          <p:nvPr/>
        </p:nvPicPr>
        <p:blipFill>
          <a:blip r:embed="rId11">
            <a:extLst>
              <a:ext uri="{28A0092B-C50C-407E-A947-70E740481C1C}">
                <a14:useLocalDpi xmlns:a14="http://schemas.microsoft.com/office/drawing/2010/main" val="0"/>
              </a:ext>
            </a:extLst>
          </a:blip>
          <a:srcRect/>
          <a:stretch>
            <a:fillRect/>
          </a:stretch>
        </p:blipFill>
        <p:spPr bwMode="auto">
          <a:xfrm>
            <a:off x="8887295" y="4410273"/>
            <a:ext cx="644525" cy="254000"/>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pic>
      <p:sp>
        <p:nvSpPr>
          <p:cNvPr id="142" name="TextBox 141">
            <a:extLst>
              <a:ext uri="{FF2B5EF4-FFF2-40B4-BE49-F238E27FC236}">
                <a16:creationId xmlns:a16="http://schemas.microsoft.com/office/drawing/2014/main" id="{11B307DD-7E33-49E4-97FF-A801600502F0}"/>
              </a:ext>
            </a:extLst>
          </p:cNvPr>
          <p:cNvSpPr txBox="1"/>
          <p:nvPr/>
        </p:nvSpPr>
        <p:spPr>
          <a:xfrm>
            <a:off x="10271125" y="1553046"/>
            <a:ext cx="1914525" cy="645946"/>
          </a:xfrm>
          <a:prstGeom prst="rect">
            <a:avLst/>
          </a:prstGeom>
          <a:noFill/>
        </p:spPr>
        <p:txBody>
          <a:bodyPr>
            <a:spAutoFit/>
          </a:bodyPr>
          <a:lstStyle/>
          <a:p>
            <a:pPr algn="r" defTabSz="932742" eaLnBrk="1" fontAlgn="auto" hangingPunct="1">
              <a:spcBef>
                <a:spcPts val="0"/>
              </a:spcBef>
              <a:spcAft>
                <a:spcPts val="0"/>
              </a:spcAft>
              <a:defRPr/>
            </a:pPr>
            <a:r>
              <a:rPr lang="sl-SI" sz="1199" b="1" kern="0" dirty="0">
                <a:solidFill>
                  <a:sysClr val="windowText" lastClr="000000"/>
                </a:solidFill>
                <a:latin typeface="+mj-lt"/>
              </a:rPr>
              <a:t>Ustvari, upravlja in spremlja delovanje na ravni izkušnje</a:t>
            </a:r>
          </a:p>
        </p:txBody>
      </p:sp>
      <p:sp>
        <p:nvSpPr>
          <p:cNvPr id="144" name="Explosion: 14 Points 143">
            <a:extLst>
              <a:ext uri="{FF2B5EF4-FFF2-40B4-BE49-F238E27FC236}">
                <a16:creationId xmlns:a16="http://schemas.microsoft.com/office/drawing/2014/main" id="{8F5E3EBE-E8D1-45B4-8DE7-0BDE26445293}"/>
              </a:ext>
            </a:extLst>
          </p:cNvPr>
          <p:cNvSpPr/>
          <p:nvPr/>
        </p:nvSpPr>
        <p:spPr bwMode="auto">
          <a:xfrm>
            <a:off x="9026549" y="1523408"/>
            <a:ext cx="2379662" cy="1086616"/>
          </a:xfrm>
          <a:prstGeom prst="irregularSeal2">
            <a:avLst/>
          </a:prstGeom>
          <a:solidFill>
            <a:srgbClr val="FFFF00"/>
          </a:solidFill>
          <a:ln>
            <a:noFill/>
            <a:headEnd type="none" w="med" len="med"/>
            <a:tailEnd type="none" w="med" len="med"/>
          </a:ln>
          <a:effectLst/>
        </p:spPr>
        <p:style>
          <a:lnRef idx="1">
            <a:schemeClr val="accent2"/>
          </a:lnRef>
          <a:fillRef idx="3">
            <a:schemeClr val="accent2"/>
          </a:fillRef>
          <a:effectRef idx="2">
            <a:schemeClr val="accent2"/>
          </a:effectRef>
          <a:fontRef idx="minor">
            <a:schemeClr val="lt1"/>
          </a:fontRef>
        </p:style>
        <p:txBody>
          <a:bodyPr rot="0" spcFirstLastPara="0" vertOverflow="overflow" horzOverflow="overflow" vert="horz" wrap="square" lIns="182880" tIns="146304" rIns="182880" bIns="146304" numCol="1" spcCol="0" rtlCol="0" fromWordArt="0" anchor="t" anchorCtr="0" forceAA="0" compatLnSpc="1">
            <a:prstTxWarp prst="textNoShape">
              <a:avLst/>
            </a:prstTxWarp>
            <a:noAutofit/>
          </a:bodyPr>
          <a:lstStyle/>
          <a:p>
            <a:pPr algn="ctr" defTabSz="932472" fontAlgn="base">
              <a:lnSpc>
                <a:spcPct val="90000"/>
              </a:lnSpc>
              <a:spcBef>
                <a:spcPct val="0"/>
              </a:spcBef>
              <a:spcAft>
                <a:spcPct val="0"/>
              </a:spcAft>
            </a:pPr>
            <a:r>
              <a:rPr lang="sl-SI" sz="1050" b="1" dirty="0">
                <a:solidFill>
                  <a:schemeClr val="tx1"/>
                </a:solidFill>
                <a:ea typeface="Segoe UI" pitchFamily="34" charset="0"/>
                <a:cs typeface="Segoe UI" pitchFamily="34" charset="0"/>
              </a:rPr>
              <a:t>Operations - </a:t>
            </a:r>
            <a:r>
              <a:rPr lang="sl-SI" sz="1050" b="1" dirty="0" err="1">
                <a:solidFill>
                  <a:schemeClr val="tx1"/>
                </a:solidFill>
                <a:ea typeface="Segoe UI" pitchFamily="34" charset="0"/>
                <a:cs typeface="Segoe UI" pitchFamily="34" charset="0"/>
              </a:rPr>
              <a:t>sistemci</a:t>
            </a:r>
            <a:endParaRPr lang="sl-SI" sz="1050" b="1" dirty="0">
              <a:solidFill>
                <a:schemeClr val="tx1"/>
              </a:solidFill>
              <a:ea typeface="Segoe UI" pitchFamily="34" charset="0"/>
              <a:cs typeface="Segoe UI" pitchFamily="34" charset="0"/>
            </a:endParaRPr>
          </a:p>
        </p:txBody>
      </p:sp>
    </p:spTree>
    <p:extLst>
      <p:ext uri="{BB962C8B-B14F-4D97-AF65-F5344CB8AC3E}">
        <p14:creationId xmlns:p14="http://schemas.microsoft.com/office/powerpoint/2010/main" val="396543971"/>
      </p:ext>
    </p:extLst>
  </p:cSld>
  <p:clrMapOvr>
    <a:masterClrMapping/>
  </p:clrMapOvr>
  <p:transition spd="med">
    <p:fade/>
  </p:transition>
  <p:timing>
    <p:tnLst>
      <p:par>
        <p:cTn id="1" dur="indefinite" restart="never" nodeType="tmRoot">
          <p:childTnLst>
            <p:seq concurrent="1" nextAc="seek">
              <p:cTn id="2" dur="indefinite" nodeType="mainSeq">
                <p:childTnLst>
                  <p:par>
                    <p:cTn id="3" fill="hold">
                      <p:stCondLst>
                        <p:cond delay="indefinite"/>
                      </p:stCondLst>
                      <p:childTnLst>
                        <p:par>
                          <p:cTn id="4" fill="hold">
                            <p:stCondLst>
                              <p:cond delay="0"/>
                            </p:stCondLst>
                            <p:childTnLst>
                              <p:par>
                                <p:cTn id="5" presetID="1" presetClass="entr" presetSubtype="0" fill="hold" grpId="0" nodeType="clickEffect">
                                  <p:stCondLst>
                                    <p:cond delay="0"/>
                                  </p:stCondLst>
                                  <p:childTnLst>
                                    <p:set>
                                      <p:cBhvr>
                                        <p:cTn id="6" dur="1" fill="hold">
                                          <p:stCondLst>
                                            <p:cond delay="0"/>
                                          </p:stCondLst>
                                        </p:cTn>
                                        <p:tgtEl>
                                          <p:spTgt spid="144"/>
                                        </p:tgtEl>
                                        <p:attrNameLst>
                                          <p:attrName>style.visibility</p:attrName>
                                        </p:attrNameLst>
                                      </p:cBhvr>
                                      <p:to>
                                        <p:strVal val="visible"/>
                                      </p:to>
                                    </p:set>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144" grpId="0" animBg="1"/>
    </p:bldLst>
  </p:timing>
</p:sld>
</file>

<file path=ppt/slides/slide31.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17" name="Title 16">
            <a:extLst>
              <a:ext uri="{FF2B5EF4-FFF2-40B4-BE49-F238E27FC236}">
                <a16:creationId xmlns:a16="http://schemas.microsoft.com/office/drawing/2014/main" id="{2F104369-DE50-4447-A5FC-3712E3587C43}"/>
              </a:ext>
            </a:extLst>
          </p:cNvPr>
          <p:cNvSpPr>
            <a:spLocks noGrp="1"/>
          </p:cNvSpPr>
          <p:nvPr>
            <p:ph type="title"/>
          </p:nvPr>
        </p:nvSpPr>
        <p:spPr/>
        <p:txBody>
          <a:bodyPr/>
          <a:lstStyle/>
          <a:p>
            <a:pPr defTabSz="932742" fontAlgn="auto">
              <a:spcAft>
                <a:spcPts val="0"/>
              </a:spcAft>
              <a:defRPr/>
            </a:pPr>
            <a:r>
              <a:rPr lang="sl-SI" dirty="0"/>
              <a:t>MSM pri upravljanju življenjskega cikla storitev</a:t>
            </a:r>
          </a:p>
        </p:txBody>
      </p:sp>
      <p:grpSp>
        <p:nvGrpSpPr>
          <p:cNvPr id="2" name="Group 1">
            <a:extLst>
              <a:ext uri="{FF2B5EF4-FFF2-40B4-BE49-F238E27FC236}">
                <a16:creationId xmlns:a16="http://schemas.microsoft.com/office/drawing/2014/main" id="{E1A958DA-AFBD-46A2-A740-1D87EC984824}"/>
              </a:ext>
            </a:extLst>
          </p:cNvPr>
          <p:cNvGrpSpPr/>
          <p:nvPr/>
        </p:nvGrpSpPr>
        <p:grpSpPr>
          <a:xfrm>
            <a:off x="228600" y="1048990"/>
            <a:ext cx="11968163" cy="5630044"/>
            <a:chOff x="228600" y="1048990"/>
            <a:chExt cx="11968163" cy="5630044"/>
          </a:xfrm>
        </p:grpSpPr>
        <p:sp>
          <p:nvSpPr>
            <p:cNvPr id="7" name="Rectangle 6">
              <a:extLst>
                <a:ext uri="{FF2B5EF4-FFF2-40B4-BE49-F238E27FC236}">
                  <a16:creationId xmlns:a16="http://schemas.microsoft.com/office/drawing/2014/main" id="{478B9689-DE56-4172-9796-B6C83714831C}"/>
                </a:ext>
              </a:extLst>
            </p:cNvPr>
            <p:cNvSpPr/>
            <p:nvPr/>
          </p:nvSpPr>
          <p:spPr bwMode="auto">
            <a:xfrm>
              <a:off x="8864600" y="4003328"/>
              <a:ext cx="3321050" cy="1068387"/>
            </a:xfrm>
            <a:prstGeom prst="rect">
              <a:avLst/>
            </a:prstGeom>
            <a:solidFill>
              <a:schemeClr val="bg1">
                <a:lumMod val="95000"/>
              </a:schemeClr>
            </a:solidFill>
            <a:ln>
              <a:noFill/>
              <a:headEnd type="none" w="med" len="med"/>
              <a:tailEnd type="none" w="med" len="med"/>
            </a:ln>
            <a:effectLst/>
          </p:spPr>
          <p:style>
            <a:lnRef idx="1">
              <a:schemeClr val="accent2"/>
            </a:lnRef>
            <a:fillRef idx="3">
              <a:schemeClr val="accent2"/>
            </a:fillRef>
            <a:effectRef idx="2">
              <a:schemeClr val="accent2"/>
            </a:effectRef>
            <a:fontRef idx="minor">
              <a:schemeClr val="lt1"/>
            </a:fontRef>
          </p:style>
          <p:txBody>
            <a:bodyPr lIns="182854" tIns="146283" rIns="182854" bIns="146283"/>
            <a:lstStyle/>
            <a:p>
              <a:pPr algn="ctr" defTabSz="932293" eaLnBrk="1" hangingPunct="1">
                <a:lnSpc>
                  <a:spcPct val="90000"/>
                </a:lnSpc>
                <a:defRPr/>
              </a:pPr>
              <a:endParaRPr lang="sl-SI" sz="2400" kern="0" dirty="0">
                <a:gradFill>
                  <a:gsLst>
                    <a:gs pos="0">
                      <a:srgbClr val="FFFFFF"/>
                    </a:gs>
                    <a:gs pos="100000">
                      <a:srgbClr val="FFFFFF"/>
                    </a:gs>
                  </a:gsLst>
                  <a:lin ang="5400000" scaled="0"/>
                </a:gradFill>
                <a:ea typeface="Segoe UI" pitchFamily="34" charset="0"/>
                <a:cs typeface="Segoe UI" pitchFamily="34" charset="0"/>
              </a:endParaRPr>
            </a:p>
          </p:txBody>
        </p:sp>
        <p:sp>
          <p:nvSpPr>
            <p:cNvPr id="8" name="Rectangle 7">
              <a:extLst>
                <a:ext uri="{FF2B5EF4-FFF2-40B4-BE49-F238E27FC236}">
                  <a16:creationId xmlns:a16="http://schemas.microsoft.com/office/drawing/2014/main" id="{37E2B8E4-5B17-456E-9918-2CF51CBF3D25}"/>
                </a:ext>
              </a:extLst>
            </p:cNvPr>
            <p:cNvSpPr/>
            <p:nvPr/>
          </p:nvSpPr>
          <p:spPr bwMode="auto">
            <a:xfrm>
              <a:off x="8864600" y="2844453"/>
              <a:ext cx="3321050" cy="1068387"/>
            </a:xfrm>
            <a:prstGeom prst="rect">
              <a:avLst/>
            </a:prstGeom>
            <a:solidFill>
              <a:schemeClr val="bg1">
                <a:lumMod val="95000"/>
              </a:schemeClr>
            </a:solidFill>
            <a:ln>
              <a:noFill/>
              <a:headEnd type="none" w="med" len="med"/>
              <a:tailEnd type="none" w="med" len="med"/>
            </a:ln>
            <a:effectLst/>
          </p:spPr>
          <p:style>
            <a:lnRef idx="1">
              <a:schemeClr val="accent2"/>
            </a:lnRef>
            <a:fillRef idx="3">
              <a:schemeClr val="accent2"/>
            </a:fillRef>
            <a:effectRef idx="2">
              <a:schemeClr val="accent2"/>
            </a:effectRef>
            <a:fontRef idx="minor">
              <a:schemeClr val="lt1"/>
            </a:fontRef>
          </p:style>
          <p:txBody>
            <a:bodyPr lIns="182854" tIns="146283" rIns="182854" bIns="146283"/>
            <a:lstStyle/>
            <a:p>
              <a:pPr algn="ctr" defTabSz="932293" eaLnBrk="1" hangingPunct="1">
                <a:lnSpc>
                  <a:spcPct val="90000"/>
                </a:lnSpc>
                <a:defRPr/>
              </a:pPr>
              <a:endParaRPr lang="sl-SI" sz="2400" kern="0" dirty="0">
                <a:gradFill>
                  <a:gsLst>
                    <a:gs pos="0">
                      <a:srgbClr val="FFFFFF"/>
                    </a:gs>
                    <a:gs pos="100000">
                      <a:srgbClr val="FFFFFF"/>
                    </a:gs>
                  </a:gsLst>
                  <a:lin ang="5400000" scaled="0"/>
                </a:gradFill>
                <a:ea typeface="Segoe UI" pitchFamily="34" charset="0"/>
                <a:cs typeface="Segoe UI" pitchFamily="34" charset="0"/>
              </a:endParaRPr>
            </a:p>
          </p:txBody>
        </p:sp>
        <p:sp>
          <p:nvSpPr>
            <p:cNvPr id="9" name="Rectangle 8">
              <a:extLst>
                <a:ext uri="{FF2B5EF4-FFF2-40B4-BE49-F238E27FC236}">
                  <a16:creationId xmlns:a16="http://schemas.microsoft.com/office/drawing/2014/main" id="{A408F8B5-DC1B-49AA-8CC8-2119639D0964}"/>
                </a:ext>
              </a:extLst>
            </p:cNvPr>
            <p:cNvSpPr/>
            <p:nvPr/>
          </p:nvSpPr>
          <p:spPr bwMode="auto">
            <a:xfrm>
              <a:off x="2747963" y="2866678"/>
              <a:ext cx="4113212" cy="2165350"/>
            </a:xfrm>
            <a:prstGeom prst="rect">
              <a:avLst/>
            </a:prstGeom>
            <a:solidFill>
              <a:schemeClr val="bg1">
                <a:lumMod val="95000"/>
              </a:schemeClr>
            </a:solidFill>
            <a:ln>
              <a:noFill/>
              <a:headEnd type="none" w="med" len="med"/>
              <a:tailEnd type="none" w="med" len="med"/>
            </a:ln>
            <a:effectLst/>
          </p:spPr>
          <p:style>
            <a:lnRef idx="1">
              <a:schemeClr val="accent2"/>
            </a:lnRef>
            <a:fillRef idx="3">
              <a:schemeClr val="accent2"/>
            </a:fillRef>
            <a:effectRef idx="2">
              <a:schemeClr val="accent2"/>
            </a:effectRef>
            <a:fontRef idx="minor">
              <a:schemeClr val="lt1"/>
            </a:fontRef>
          </p:style>
          <p:txBody>
            <a:bodyPr lIns="182854" tIns="146283" rIns="182854" bIns="146283"/>
            <a:lstStyle/>
            <a:p>
              <a:pPr algn="ctr" defTabSz="932293" eaLnBrk="1" hangingPunct="1">
                <a:lnSpc>
                  <a:spcPct val="90000"/>
                </a:lnSpc>
                <a:defRPr/>
              </a:pPr>
              <a:endParaRPr lang="sl-SI" sz="2400" kern="0" dirty="0">
                <a:gradFill>
                  <a:gsLst>
                    <a:gs pos="0">
                      <a:srgbClr val="FFFFFF"/>
                    </a:gs>
                    <a:gs pos="100000">
                      <a:srgbClr val="FFFFFF"/>
                    </a:gs>
                  </a:gsLst>
                  <a:lin ang="5400000" scaled="0"/>
                </a:gradFill>
                <a:ea typeface="Segoe UI" pitchFamily="34" charset="0"/>
                <a:cs typeface="Segoe UI" pitchFamily="34" charset="0"/>
              </a:endParaRPr>
            </a:p>
          </p:txBody>
        </p:sp>
        <p:sp>
          <p:nvSpPr>
            <p:cNvPr id="10" name="Rectangle 9">
              <a:extLst>
                <a:ext uri="{FF2B5EF4-FFF2-40B4-BE49-F238E27FC236}">
                  <a16:creationId xmlns:a16="http://schemas.microsoft.com/office/drawing/2014/main" id="{96A85079-3870-4FFA-AB1A-4D28769D9F79}"/>
                </a:ext>
              </a:extLst>
            </p:cNvPr>
            <p:cNvSpPr/>
            <p:nvPr/>
          </p:nvSpPr>
          <p:spPr bwMode="auto">
            <a:xfrm>
              <a:off x="239713" y="1514128"/>
              <a:ext cx="11957050" cy="1271587"/>
            </a:xfrm>
            <a:prstGeom prst="rect">
              <a:avLst/>
            </a:prstGeom>
            <a:solidFill>
              <a:schemeClr val="bg1">
                <a:lumMod val="95000"/>
              </a:schemeClr>
            </a:solidFill>
            <a:ln>
              <a:noFill/>
              <a:headEnd type="none" w="med" len="med"/>
              <a:tailEnd type="none" w="med" len="med"/>
            </a:ln>
            <a:effectLst/>
          </p:spPr>
          <p:style>
            <a:lnRef idx="1">
              <a:schemeClr val="accent2"/>
            </a:lnRef>
            <a:fillRef idx="3">
              <a:schemeClr val="accent2"/>
            </a:fillRef>
            <a:effectRef idx="2">
              <a:schemeClr val="accent2"/>
            </a:effectRef>
            <a:fontRef idx="minor">
              <a:schemeClr val="lt1"/>
            </a:fontRef>
          </p:style>
          <p:txBody>
            <a:bodyPr lIns="182854" tIns="146283" rIns="182854" bIns="146283"/>
            <a:lstStyle/>
            <a:p>
              <a:pPr algn="ctr" defTabSz="932293" eaLnBrk="1" hangingPunct="1">
                <a:lnSpc>
                  <a:spcPct val="90000"/>
                </a:lnSpc>
                <a:defRPr/>
              </a:pPr>
              <a:endParaRPr lang="sl-SI" sz="2400" kern="0" dirty="0">
                <a:gradFill>
                  <a:gsLst>
                    <a:gs pos="0">
                      <a:srgbClr val="FFFFFF"/>
                    </a:gs>
                    <a:gs pos="100000">
                      <a:srgbClr val="FFFFFF"/>
                    </a:gs>
                  </a:gsLst>
                  <a:lin ang="5400000" scaled="0"/>
                </a:gradFill>
                <a:ea typeface="Segoe UI" pitchFamily="34" charset="0"/>
                <a:cs typeface="Segoe UI" pitchFamily="34" charset="0"/>
              </a:endParaRPr>
            </a:p>
          </p:txBody>
        </p:sp>
        <p:sp>
          <p:nvSpPr>
            <p:cNvPr id="11" name="Rectangle 10">
              <a:extLst>
                <a:ext uri="{FF2B5EF4-FFF2-40B4-BE49-F238E27FC236}">
                  <a16:creationId xmlns:a16="http://schemas.microsoft.com/office/drawing/2014/main" id="{B1B0DD57-E495-4246-B6C3-C1810ABCBD5F}"/>
                </a:ext>
              </a:extLst>
            </p:cNvPr>
            <p:cNvSpPr/>
            <p:nvPr/>
          </p:nvSpPr>
          <p:spPr bwMode="auto">
            <a:xfrm>
              <a:off x="228600" y="5135215"/>
              <a:ext cx="10814173" cy="1271588"/>
            </a:xfrm>
            <a:prstGeom prst="rect">
              <a:avLst/>
            </a:prstGeom>
            <a:solidFill>
              <a:schemeClr val="bg1">
                <a:lumMod val="95000"/>
              </a:schemeClr>
            </a:solidFill>
            <a:ln>
              <a:noFill/>
              <a:headEnd type="none" w="med" len="med"/>
              <a:tailEnd type="none" w="med" len="med"/>
            </a:ln>
            <a:effectLst/>
          </p:spPr>
          <p:style>
            <a:lnRef idx="1">
              <a:schemeClr val="accent2"/>
            </a:lnRef>
            <a:fillRef idx="3">
              <a:schemeClr val="accent2"/>
            </a:fillRef>
            <a:effectRef idx="2">
              <a:schemeClr val="accent2"/>
            </a:effectRef>
            <a:fontRef idx="minor">
              <a:schemeClr val="lt1"/>
            </a:fontRef>
          </p:style>
          <p:txBody>
            <a:bodyPr lIns="182854" tIns="146283" rIns="182854" bIns="146283"/>
            <a:lstStyle/>
            <a:p>
              <a:pPr algn="ctr" defTabSz="932293" eaLnBrk="1" hangingPunct="1">
                <a:lnSpc>
                  <a:spcPct val="90000"/>
                </a:lnSpc>
                <a:defRPr/>
              </a:pPr>
              <a:endParaRPr lang="sl-SI" sz="2400" kern="0" dirty="0">
                <a:gradFill>
                  <a:gsLst>
                    <a:gs pos="0">
                      <a:srgbClr val="FFFFFF"/>
                    </a:gs>
                    <a:gs pos="100000">
                      <a:srgbClr val="FFFFFF"/>
                    </a:gs>
                  </a:gsLst>
                  <a:lin ang="5400000" scaled="0"/>
                </a:gradFill>
                <a:ea typeface="Segoe UI" pitchFamily="34" charset="0"/>
                <a:cs typeface="Segoe UI" pitchFamily="34" charset="0"/>
              </a:endParaRPr>
            </a:p>
          </p:txBody>
        </p:sp>
        <p:sp>
          <p:nvSpPr>
            <p:cNvPr id="12" name="Rectangle 11">
              <a:extLst>
                <a:ext uri="{FF2B5EF4-FFF2-40B4-BE49-F238E27FC236}">
                  <a16:creationId xmlns:a16="http://schemas.microsoft.com/office/drawing/2014/main" id="{45CCDEAF-AFF3-4850-BD01-87D6EE80C7B7}"/>
                </a:ext>
              </a:extLst>
            </p:cNvPr>
            <p:cNvSpPr/>
            <p:nvPr/>
          </p:nvSpPr>
          <p:spPr bwMode="auto">
            <a:xfrm>
              <a:off x="228600" y="2866678"/>
              <a:ext cx="2416175" cy="2165350"/>
            </a:xfrm>
            <a:prstGeom prst="rect">
              <a:avLst/>
            </a:prstGeom>
            <a:solidFill>
              <a:schemeClr val="bg1">
                <a:lumMod val="95000"/>
              </a:schemeClr>
            </a:solidFill>
            <a:ln>
              <a:noFill/>
              <a:headEnd type="none" w="med" len="med"/>
              <a:tailEnd type="none" w="med" len="med"/>
            </a:ln>
            <a:effectLst/>
          </p:spPr>
          <p:style>
            <a:lnRef idx="1">
              <a:schemeClr val="accent2"/>
            </a:lnRef>
            <a:fillRef idx="3">
              <a:schemeClr val="accent2"/>
            </a:fillRef>
            <a:effectRef idx="2">
              <a:schemeClr val="accent2"/>
            </a:effectRef>
            <a:fontRef idx="minor">
              <a:schemeClr val="lt1"/>
            </a:fontRef>
          </p:style>
          <p:txBody>
            <a:bodyPr lIns="182854" tIns="146283" rIns="182854" bIns="146283"/>
            <a:lstStyle/>
            <a:p>
              <a:pPr algn="ctr" defTabSz="932293" eaLnBrk="1" hangingPunct="1">
                <a:lnSpc>
                  <a:spcPct val="90000"/>
                </a:lnSpc>
                <a:defRPr/>
              </a:pPr>
              <a:endParaRPr lang="sl-SI" sz="2400" kern="0" dirty="0">
                <a:gradFill>
                  <a:gsLst>
                    <a:gs pos="0">
                      <a:srgbClr val="FFFFFF"/>
                    </a:gs>
                    <a:gs pos="100000">
                      <a:srgbClr val="FFFFFF"/>
                    </a:gs>
                  </a:gsLst>
                  <a:lin ang="5400000" scaled="0"/>
                </a:gradFill>
                <a:ea typeface="Segoe UI" pitchFamily="34" charset="0"/>
                <a:cs typeface="Segoe UI" pitchFamily="34" charset="0"/>
              </a:endParaRPr>
            </a:p>
          </p:txBody>
        </p:sp>
        <p:sp>
          <p:nvSpPr>
            <p:cNvPr id="13" name="Arc 12">
              <a:extLst>
                <a:ext uri="{FF2B5EF4-FFF2-40B4-BE49-F238E27FC236}">
                  <a16:creationId xmlns:a16="http://schemas.microsoft.com/office/drawing/2014/main" id="{BAC132DE-DD86-42F5-B848-6A1B8417DBE0}"/>
                </a:ext>
              </a:extLst>
            </p:cNvPr>
            <p:cNvSpPr/>
            <p:nvPr/>
          </p:nvSpPr>
          <p:spPr>
            <a:xfrm rot="475851">
              <a:off x="7400925" y="2684115"/>
              <a:ext cx="2703513" cy="2709863"/>
            </a:xfrm>
            <a:prstGeom prst="arc">
              <a:avLst>
                <a:gd name="adj1" fmla="val 16963599"/>
                <a:gd name="adj2" fmla="val 3019008"/>
              </a:avLst>
            </a:prstGeom>
            <a:ln w="28575">
              <a:solidFill>
                <a:schemeClr val="tx2"/>
              </a:solidFill>
              <a:prstDash val="dash"/>
              <a:headEnd type="triangle" w="med" len="med"/>
              <a:tailEnd type="none" w="med" len="med"/>
            </a:ln>
          </p:spPr>
          <p:style>
            <a:lnRef idx="1">
              <a:schemeClr val="accent1"/>
            </a:lnRef>
            <a:fillRef idx="0">
              <a:schemeClr val="accent1"/>
            </a:fillRef>
            <a:effectRef idx="0">
              <a:schemeClr val="accent1"/>
            </a:effectRef>
            <a:fontRef idx="minor">
              <a:schemeClr val="tx1"/>
            </a:fontRef>
          </p:style>
          <p:txBody>
            <a:bodyPr lIns="91427" tIns="45713" rIns="91427" bIns="45713" anchor="ctr"/>
            <a:lstStyle/>
            <a:p>
              <a:pPr algn="ctr" defTabSz="914224" eaLnBrk="1" fontAlgn="auto" hangingPunct="1">
                <a:spcBef>
                  <a:spcPts val="0"/>
                </a:spcBef>
                <a:spcAft>
                  <a:spcPts val="0"/>
                </a:spcAft>
                <a:defRPr/>
              </a:pPr>
              <a:endParaRPr lang="sl-SI" kern="0" dirty="0">
                <a:solidFill>
                  <a:sysClr val="windowText" lastClr="000000"/>
                </a:solidFill>
              </a:endParaRPr>
            </a:p>
          </p:txBody>
        </p:sp>
        <p:sp>
          <p:nvSpPr>
            <p:cNvPr id="14" name="Rectangle 13">
              <a:extLst>
                <a:ext uri="{FF2B5EF4-FFF2-40B4-BE49-F238E27FC236}">
                  <a16:creationId xmlns:a16="http://schemas.microsoft.com/office/drawing/2014/main" id="{8FAD5DA6-E7D8-4AF8-B854-49BF6905D84A}"/>
                </a:ext>
              </a:extLst>
            </p:cNvPr>
            <p:cNvSpPr/>
            <p:nvPr/>
          </p:nvSpPr>
          <p:spPr bwMode="auto">
            <a:xfrm>
              <a:off x="9674225" y="2977803"/>
              <a:ext cx="644525" cy="704850"/>
            </a:xfrm>
            <a:prstGeom prst="rect">
              <a:avLst/>
            </a:prstGeom>
            <a:solidFill>
              <a:schemeClr val="bg1">
                <a:lumMod val="95000"/>
              </a:schemeClr>
            </a:solidFill>
            <a:ln>
              <a:noFill/>
              <a:headEnd type="none" w="med" len="med"/>
              <a:tailEnd type="none" w="med" len="med"/>
            </a:ln>
            <a:effectLst/>
          </p:spPr>
          <p:style>
            <a:lnRef idx="1">
              <a:schemeClr val="accent2"/>
            </a:lnRef>
            <a:fillRef idx="3">
              <a:schemeClr val="accent2"/>
            </a:fillRef>
            <a:effectRef idx="2">
              <a:schemeClr val="accent2"/>
            </a:effectRef>
            <a:fontRef idx="minor">
              <a:schemeClr val="lt1"/>
            </a:fontRef>
          </p:style>
          <p:txBody>
            <a:bodyPr lIns="182854" tIns="146283" rIns="182854" bIns="146283"/>
            <a:lstStyle/>
            <a:p>
              <a:pPr algn="ctr" defTabSz="932293" eaLnBrk="1" hangingPunct="1">
                <a:lnSpc>
                  <a:spcPct val="90000"/>
                </a:lnSpc>
                <a:defRPr/>
              </a:pPr>
              <a:endParaRPr lang="sl-SI" sz="2400" kern="0" dirty="0">
                <a:gradFill>
                  <a:gsLst>
                    <a:gs pos="0">
                      <a:srgbClr val="FFFFFF"/>
                    </a:gs>
                    <a:gs pos="100000">
                      <a:srgbClr val="FFFFFF"/>
                    </a:gs>
                  </a:gsLst>
                  <a:lin ang="5400000" scaled="0"/>
                </a:gradFill>
                <a:ea typeface="Segoe UI" pitchFamily="34" charset="0"/>
                <a:cs typeface="Segoe UI" pitchFamily="34" charset="0"/>
              </a:endParaRPr>
            </a:p>
          </p:txBody>
        </p:sp>
        <p:sp>
          <p:nvSpPr>
            <p:cNvPr id="15" name="Rectangle 14">
              <a:extLst>
                <a:ext uri="{FF2B5EF4-FFF2-40B4-BE49-F238E27FC236}">
                  <a16:creationId xmlns:a16="http://schemas.microsoft.com/office/drawing/2014/main" id="{2DA89AE0-7CCB-4B8F-BC64-6FC3F6FA8F2C}"/>
                </a:ext>
              </a:extLst>
            </p:cNvPr>
            <p:cNvSpPr/>
            <p:nvPr/>
          </p:nvSpPr>
          <p:spPr bwMode="auto">
            <a:xfrm>
              <a:off x="9818688" y="4125565"/>
              <a:ext cx="496887" cy="776288"/>
            </a:xfrm>
            <a:prstGeom prst="rect">
              <a:avLst/>
            </a:prstGeom>
            <a:solidFill>
              <a:schemeClr val="bg1">
                <a:lumMod val="95000"/>
              </a:schemeClr>
            </a:solidFill>
            <a:ln>
              <a:noFill/>
              <a:headEnd type="none" w="med" len="med"/>
              <a:tailEnd type="none" w="med" len="med"/>
            </a:ln>
            <a:effectLst/>
          </p:spPr>
          <p:style>
            <a:lnRef idx="1">
              <a:schemeClr val="accent2"/>
            </a:lnRef>
            <a:fillRef idx="3">
              <a:schemeClr val="accent2"/>
            </a:fillRef>
            <a:effectRef idx="2">
              <a:schemeClr val="accent2"/>
            </a:effectRef>
            <a:fontRef idx="minor">
              <a:schemeClr val="lt1"/>
            </a:fontRef>
          </p:style>
          <p:txBody>
            <a:bodyPr lIns="182854" tIns="146283" rIns="182854" bIns="146283"/>
            <a:lstStyle/>
            <a:p>
              <a:pPr algn="ctr" defTabSz="932293" eaLnBrk="1" hangingPunct="1">
                <a:lnSpc>
                  <a:spcPct val="90000"/>
                </a:lnSpc>
                <a:defRPr/>
              </a:pPr>
              <a:endParaRPr lang="sl-SI" sz="2400" kern="0" dirty="0">
                <a:gradFill>
                  <a:gsLst>
                    <a:gs pos="0">
                      <a:srgbClr val="FFFFFF"/>
                    </a:gs>
                    <a:gs pos="100000">
                      <a:srgbClr val="FFFFFF"/>
                    </a:gs>
                  </a:gsLst>
                  <a:lin ang="5400000" scaled="0"/>
                </a:gradFill>
                <a:ea typeface="Segoe UI" pitchFamily="34" charset="0"/>
                <a:cs typeface="Segoe UI" pitchFamily="34" charset="0"/>
              </a:endParaRPr>
            </a:p>
          </p:txBody>
        </p:sp>
        <p:pic>
          <p:nvPicPr>
            <p:cNvPr id="16" name="Picture 6">
              <a:extLst>
                <a:ext uri="{FF2B5EF4-FFF2-40B4-BE49-F238E27FC236}">
                  <a16:creationId xmlns:a16="http://schemas.microsoft.com/office/drawing/2014/main" id="{440A9B1F-C096-4050-9E14-12D12E20842E}"/>
                </a:ext>
              </a:extLst>
            </p:cNvPr>
            <p:cNvPicPr>
              <a:picLocks noChangeAspect="1" noChangeArrowheads="1"/>
            </p:cNvPicPr>
            <p:nvPr/>
          </p:nvPicPr>
          <p:blipFill>
            <a:blip r:embed="rId3">
              <a:extLst>
                <a:ext uri="{28A0092B-C50C-407E-A947-70E740481C1C}">
                  <a14:useLocalDpi xmlns:a14="http://schemas.microsoft.com/office/drawing/2010/main" val="0"/>
                </a:ext>
              </a:extLst>
            </a:blip>
            <a:srcRect/>
            <a:stretch>
              <a:fillRect/>
            </a:stretch>
          </p:blipFill>
          <p:spPr bwMode="auto">
            <a:xfrm>
              <a:off x="3324225" y="1526828"/>
              <a:ext cx="1395413" cy="1395412"/>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pic>
        <p:sp>
          <p:nvSpPr>
            <p:cNvPr id="18" name="TextBox 17">
              <a:extLst>
                <a:ext uri="{FF2B5EF4-FFF2-40B4-BE49-F238E27FC236}">
                  <a16:creationId xmlns:a16="http://schemas.microsoft.com/office/drawing/2014/main" id="{E5610FEC-A82F-4EA0-BBC7-16746919919D}"/>
                </a:ext>
              </a:extLst>
            </p:cNvPr>
            <p:cNvSpPr txBox="1"/>
            <p:nvPr/>
          </p:nvSpPr>
          <p:spPr>
            <a:xfrm>
              <a:off x="276225" y="3793778"/>
              <a:ext cx="1617663" cy="350837"/>
            </a:xfrm>
            <a:prstGeom prst="rect">
              <a:avLst/>
            </a:prstGeom>
            <a:noFill/>
          </p:spPr>
          <p:txBody>
            <a:bodyPr>
              <a:spAutoFit/>
            </a:bodyPr>
            <a:lstStyle/>
            <a:p>
              <a:pPr defTabSz="914224" eaLnBrk="1" fontAlgn="auto" hangingPunct="1">
                <a:spcBef>
                  <a:spcPts val="0"/>
                </a:spcBef>
                <a:spcAft>
                  <a:spcPts val="0"/>
                </a:spcAft>
                <a:defRPr/>
              </a:pPr>
              <a:r>
                <a:rPr lang="sl-SI" sz="1632" b="1" kern="0" dirty="0">
                  <a:solidFill>
                    <a:sysClr val="windowText" lastClr="000000"/>
                  </a:solidFill>
                  <a:latin typeface="+mn-lt"/>
                </a:rPr>
                <a:t>IT oddelek</a:t>
              </a:r>
            </a:p>
          </p:txBody>
        </p:sp>
        <p:cxnSp>
          <p:nvCxnSpPr>
            <p:cNvPr id="19" name="Straight Arrow Connector 18">
              <a:extLst>
                <a:ext uri="{FF2B5EF4-FFF2-40B4-BE49-F238E27FC236}">
                  <a16:creationId xmlns:a16="http://schemas.microsoft.com/office/drawing/2014/main" id="{C9CC5CD7-06A0-4F71-A270-27DB6BAE9C46}"/>
                </a:ext>
              </a:extLst>
            </p:cNvPr>
            <p:cNvCxnSpPr>
              <a:cxnSpLocks/>
            </p:cNvCxnSpPr>
            <p:nvPr/>
          </p:nvCxnSpPr>
          <p:spPr>
            <a:xfrm flipH="1">
              <a:off x="4021138" y="2766665"/>
              <a:ext cx="0" cy="720725"/>
            </a:xfrm>
            <a:prstGeom prst="straightConnector1">
              <a:avLst/>
            </a:prstGeom>
            <a:ln w="28575">
              <a:headEnd type="triangle"/>
              <a:tailEnd type="triangle"/>
            </a:ln>
          </p:spPr>
          <p:style>
            <a:lnRef idx="1">
              <a:schemeClr val="accent1"/>
            </a:lnRef>
            <a:fillRef idx="0">
              <a:schemeClr val="accent1"/>
            </a:fillRef>
            <a:effectRef idx="0">
              <a:schemeClr val="accent1"/>
            </a:effectRef>
            <a:fontRef idx="minor">
              <a:schemeClr val="tx1"/>
            </a:fontRef>
          </p:style>
        </p:cxnSp>
        <p:cxnSp>
          <p:nvCxnSpPr>
            <p:cNvPr id="20" name="Straight Arrow Connector 19">
              <a:extLst>
                <a:ext uri="{FF2B5EF4-FFF2-40B4-BE49-F238E27FC236}">
                  <a16:creationId xmlns:a16="http://schemas.microsoft.com/office/drawing/2014/main" id="{4DBC3B26-21E7-4098-B8CF-BC2F5E0D003C}"/>
                </a:ext>
              </a:extLst>
            </p:cNvPr>
            <p:cNvCxnSpPr>
              <a:cxnSpLocks/>
            </p:cNvCxnSpPr>
            <p:nvPr/>
          </p:nvCxnSpPr>
          <p:spPr>
            <a:xfrm>
              <a:off x="4021138" y="4490690"/>
              <a:ext cx="0" cy="647700"/>
            </a:xfrm>
            <a:prstGeom prst="straightConnector1">
              <a:avLst/>
            </a:prstGeom>
            <a:ln w="28575">
              <a:headEnd type="triangle"/>
              <a:tailEnd type="triangle"/>
            </a:ln>
          </p:spPr>
          <p:style>
            <a:lnRef idx="1">
              <a:schemeClr val="accent1"/>
            </a:lnRef>
            <a:fillRef idx="0">
              <a:schemeClr val="accent1"/>
            </a:fillRef>
            <a:effectRef idx="0">
              <a:schemeClr val="accent1"/>
            </a:effectRef>
            <a:fontRef idx="minor">
              <a:schemeClr val="tx1"/>
            </a:fontRef>
          </p:style>
        </p:cxnSp>
        <p:sp>
          <p:nvSpPr>
            <p:cNvPr id="21" name="TextBox 20">
              <a:extLst>
                <a:ext uri="{FF2B5EF4-FFF2-40B4-BE49-F238E27FC236}">
                  <a16:creationId xmlns:a16="http://schemas.microsoft.com/office/drawing/2014/main" id="{C3B0A19A-FFF2-4472-BED2-F06773710E43}"/>
                </a:ext>
              </a:extLst>
            </p:cNvPr>
            <p:cNvSpPr txBox="1"/>
            <p:nvPr/>
          </p:nvSpPr>
          <p:spPr>
            <a:xfrm>
              <a:off x="2463477" y="1052165"/>
              <a:ext cx="4114800" cy="414338"/>
            </a:xfrm>
            <a:prstGeom prst="rect">
              <a:avLst/>
            </a:prstGeom>
            <a:noFill/>
          </p:spPr>
          <p:txBody>
            <a:bodyPr>
              <a:spAutoFit/>
            </a:bodyPr>
            <a:lstStyle/>
            <a:p>
              <a:pPr algn="ctr" defTabSz="914224" eaLnBrk="1" fontAlgn="auto" hangingPunct="1">
                <a:spcBef>
                  <a:spcPts val="0"/>
                </a:spcBef>
                <a:spcAft>
                  <a:spcPts val="0"/>
                </a:spcAft>
                <a:defRPr/>
              </a:pPr>
              <a:r>
                <a:rPr lang="sl-SI" sz="2040" kern="0" dirty="0">
                  <a:solidFill>
                    <a:schemeClr val="accent4"/>
                  </a:solidFill>
                  <a:latin typeface="+mn-lt"/>
                </a:rPr>
                <a:t>Tradicionalna organizacija</a:t>
              </a:r>
              <a:endParaRPr lang="sl-SI" sz="1632" kern="0" dirty="0">
                <a:solidFill>
                  <a:schemeClr val="accent4"/>
                </a:solidFill>
                <a:latin typeface="+mn-lt"/>
              </a:endParaRPr>
            </a:p>
          </p:txBody>
        </p:sp>
        <p:pic>
          <p:nvPicPr>
            <p:cNvPr id="22" name="Picture 3">
              <a:extLst>
                <a:ext uri="{FF2B5EF4-FFF2-40B4-BE49-F238E27FC236}">
                  <a16:creationId xmlns:a16="http://schemas.microsoft.com/office/drawing/2014/main" id="{148374F2-A308-4E5B-B368-6881FEE3F525}"/>
                </a:ext>
              </a:extLst>
            </p:cNvPr>
            <p:cNvPicPr>
              <a:picLocks noChangeAspect="1" noChangeArrowheads="1"/>
            </p:cNvPicPr>
            <p:nvPr/>
          </p:nvPicPr>
          <p:blipFill>
            <a:blip r:embed="rId4">
              <a:extLst>
                <a:ext uri="{28A0092B-C50C-407E-A947-70E740481C1C}">
                  <a14:useLocalDpi xmlns:a14="http://schemas.microsoft.com/office/drawing/2010/main" val="0"/>
                </a:ext>
              </a:extLst>
            </a:blip>
            <a:srcRect/>
            <a:stretch>
              <a:fillRect/>
            </a:stretch>
          </p:blipFill>
          <p:spPr bwMode="auto">
            <a:xfrm>
              <a:off x="7658100" y="5065365"/>
              <a:ext cx="2286000" cy="1525588"/>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pic>
        <p:sp>
          <p:nvSpPr>
            <p:cNvPr id="23" name="TextBox 22">
              <a:extLst>
                <a:ext uri="{FF2B5EF4-FFF2-40B4-BE49-F238E27FC236}">
                  <a16:creationId xmlns:a16="http://schemas.microsoft.com/office/drawing/2014/main" id="{BBB6FAC7-1402-44B3-8267-ECDC8D6AE203}"/>
                </a:ext>
              </a:extLst>
            </p:cNvPr>
            <p:cNvSpPr txBox="1"/>
            <p:nvPr/>
          </p:nvSpPr>
          <p:spPr>
            <a:xfrm>
              <a:off x="7142409" y="1048990"/>
              <a:ext cx="4116388" cy="414338"/>
            </a:xfrm>
            <a:prstGeom prst="rect">
              <a:avLst/>
            </a:prstGeom>
            <a:noFill/>
          </p:spPr>
          <p:txBody>
            <a:bodyPr>
              <a:spAutoFit/>
            </a:bodyPr>
            <a:lstStyle/>
            <a:p>
              <a:pPr algn="ctr" defTabSz="914224" eaLnBrk="1" fontAlgn="auto" hangingPunct="1">
                <a:spcBef>
                  <a:spcPts val="0"/>
                </a:spcBef>
                <a:spcAft>
                  <a:spcPts val="0"/>
                </a:spcAft>
                <a:defRPr/>
              </a:pPr>
              <a:r>
                <a:rPr lang="sl-SI" sz="2040" i="1" kern="0" dirty="0">
                  <a:solidFill>
                    <a:schemeClr val="accent4"/>
                  </a:solidFill>
                  <a:latin typeface="+mn-lt"/>
                </a:rPr>
                <a:t>Moderna organizacija</a:t>
              </a:r>
              <a:endParaRPr lang="sl-SI" sz="1632" kern="0" dirty="0">
                <a:solidFill>
                  <a:schemeClr val="accent4"/>
                </a:solidFill>
                <a:latin typeface="+mn-lt"/>
              </a:endParaRPr>
            </a:p>
          </p:txBody>
        </p:sp>
        <p:pic>
          <p:nvPicPr>
            <p:cNvPr id="24" name="Picture 83">
              <a:extLst>
                <a:ext uri="{FF2B5EF4-FFF2-40B4-BE49-F238E27FC236}">
                  <a16:creationId xmlns:a16="http://schemas.microsoft.com/office/drawing/2014/main" id="{6CDCED51-E897-4328-999A-5DA59427845C}"/>
                </a:ext>
              </a:extLst>
            </p:cNvPr>
            <p:cNvPicPr>
              <a:picLocks noChangeAspect="1" noChangeArrowheads="1"/>
            </p:cNvPicPr>
            <p:nvPr/>
          </p:nvPicPr>
          <p:blipFill>
            <a:blip r:embed="rId3">
              <a:extLst>
                <a:ext uri="{28A0092B-C50C-407E-A947-70E740481C1C}">
                  <a14:useLocalDpi xmlns:a14="http://schemas.microsoft.com/office/drawing/2010/main" val="0"/>
                </a:ext>
              </a:extLst>
            </a:blip>
            <a:srcRect/>
            <a:stretch>
              <a:fillRect/>
            </a:stretch>
          </p:blipFill>
          <p:spPr bwMode="auto">
            <a:xfrm>
              <a:off x="8085138" y="1526828"/>
              <a:ext cx="1395412" cy="1395412"/>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pic>
        <p:pic>
          <p:nvPicPr>
            <p:cNvPr id="27" name="Picture 29">
              <a:extLst>
                <a:ext uri="{FF2B5EF4-FFF2-40B4-BE49-F238E27FC236}">
                  <a16:creationId xmlns:a16="http://schemas.microsoft.com/office/drawing/2014/main" id="{046A2467-ACF8-4AED-9BC4-92B255B2F497}"/>
                </a:ext>
              </a:extLst>
            </p:cNvPr>
            <p:cNvPicPr>
              <a:picLocks noChangeAspect="1" noChangeArrowheads="1"/>
            </p:cNvPicPr>
            <p:nvPr/>
          </p:nvPicPr>
          <p:blipFill>
            <a:blip r:embed="rId5">
              <a:extLst>
                <a:ext uri="{28A0092B-C50C-407E-A947-70E740481C1C}">
                  <a14:useLocalDpi xmlns:a14="http://schemas.microsoft.com/office/drawing/2010/main" val="0"/>
                </a:ext>
              </a:extLst>
            </a:blip>
            <a:srcRect/>
            <a:stretch>
              <a:fillRect/>
            </a:stretch>
          </p:blipFill>
          <p:spPr bwMode="auto">
            <a:xfrm>
              <a:off x="3490913" y="3409603"/>
              <a:ext cx="1062037" cy="1063625"/>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pic>
        <p:grpSp>
          <p:nvGrpSpPr>
            <p:cNvPr id="28" name="Group 126">
              <a:extLst>
                <a:ext uri="{FF2B5EF4-FFF2-40B4-BE49-F238E27FC236}">
                  <a16:creationId xmlns:a16="http://schemas.microsoft.com/office/drawing/2014/main" id="{A6D7B22E-7E1A-486D-A05C-024F6E81589F}"/>
                </a:ext>
              </a:extLst>
            </p:cNvPr>
            <p:cNvGrpSpPr>
              <a:grpSpLocks/>
            </p:cNvGrpSpPr>
            <p:nvPr/>
          </p:nvGrpSpPr>
          <p:grpSpPr bwMode="auto">
            <a:xfrm>
              <a:off x="9674225" y="2930178"/>
              <a:ext cx="620713" cy="660400"/>
              <a:chOff x="10312400" y="2786063"/>
              <a:chExt cx="753697" cy="802799"/>
            </a:xfrm>
          </p:grpSpPr>
          <p:sp>
            <p:nvSpPr>
              <p:cNvPr id="29" name="Freeform 5">
                <a:extLst>
                  <a:ext uri="{FF2B5EF4-FFF2-40B4-BE49-F238E27FC236}">
                    <a16:creationId xmlns:a16="http://schemas.microsoft.com/office/drawing/2014/main" id="{76D5F8FB-BBCE-4270-834B-EBDFACDCB50B}"/>
                  </a:ext>
                </a:extLst>
              </p:cNvPr>
              <p:cNvSpPr>
                <a:spLocks/>
              </p:cNvSpPr>
              <p:nvPr/>
            </p:nvSpPr>
            <p:spPr bwMode="auto">
              <a:xfrm>
                <a:off x="10312400" y="2892202"/>
                <a:ext cx="296852" cy="669643"/>
              </a:xfrm>
              <a:custGeom>
                <a:avLst/>
                <a:gdLst>
                  <a:gd name="T0" fmla="*/ 183 w 233"/>
                  <a:gd name="T1" fmla="*/ 95 h 526"/>
                  <a:gd name="T2" fmla="*/ 182 w 233"/>
                  <a:gd name="T3" fmla="*/ 95 h 526"/>
                  <a:gd name="T4" fmla="*/ 182 w 233"/>
                  <a:gd name="T5" fmla="*/ 95 h 526"/>
                  <a:gd name="T6" fmla="*/ 132 w 233"/>
                  <a:gd name="T7" fmla="*/ 91 h 526"/>
                  <a:gd name="T8" fmla="*/ 132 w 233"/>
                  <a:gd name="T9" fmla="*/ 83 h 526"/>
                  <a:gd name="T10" fmla="*/ 143 w 233"/>
                  <a:gd name="T11" fmla="*/ 70 h 526"/>
                  <a:gd name="T12" fmla="*/ 143 w 233"/>
                  <a:gd name="T13" fmla="*/ 59 h 526"/>
                  <a:gd name="T14" fmla="*/ 148 w 233"/>
                  <a:gd name="T15" fmla="*/ 54 h 526"/>
                  <a:gd name="T16" fmla="*/ 148 w 233"/>
                  <a:gd name="T17" fmla="*/ 44 h 526"/>
                  <a:gd name="T18" fmla="*/ 145 w 233"/>
                  <a:gd name="T19" fmla="*/ 40 h 526"/>
                  <a:gd name="T20" fmla="*/ 151 w 233"/>
                  <a:gd name="T21" fmla="*/ 26 h 526"/>
                  <a:gd name="T22" fmla="*/ 132 w 233"/>
                  <a:gd name="T23" fmla="*/ 7 h 526"/>
                  <a:gd name="T24" fmla="*/ 131 w 233"/>
                  <a:gd name="T25" fmla="*/ 7 h 526"/>
                  <a:gd name="T26" fmla="*/ 110 w 233"/>
                  <a:gd name="T27" fmla="*/ 0 h 526"/>
                  <a:gd name="T28" fmla="*/ 81 w 233"/>
                  <a:gd name="T29" fmla="*/ 25 h 526"/>
                  <a:gd name="T30" fmla="*/ 87 w 233"/>
                  <a:gd name="T31" fmla="*/ 39 h 526"/>
                  <a:gd name="T32" fmla="*/ 83 w 233"/>
                  <a:gd name="T33" fmla="*/ 44 h 526"/>
                  <a:gd name="T34" fmla="*/ 83 w 233"/>
                  <a:gd name="T35" fmla="*/ 54 h 526"/>
                  <a:gd name="T36" fmla="*/ 88 w 233"/>
                  <a:gd name="T37" fmla="*/ 59 h 526"/>
                  <a:gd name="T38" fmla="*/ 88 w 233"/>
                  <a:gd name="T39" fmla="*/ 70 h 526"/>
                  <a:gd name="T40" fmla="*/ 99 w 233"/>
                  <a:gd name="T41" fmla="*/ 83 h 526"/>
                  <a:gd name="T42" fmla="*/ 99 w 233"/>
                  <a:gd name="T43" fmla="*/ 91 h 526"/>
                  <a:gd name="T44" fmla="*/ 49 w 233"/>
                  <a:gd name="T45" fmla="*/ 95 h 526"/>
                  <a:gd name="T46" fmla="*/ 49 w 233"/>
                  <a:gd name="T47" fmla="*/ 97 h 526"/>
                  <a:gd name="T48" fmla="*/ 0 w 233"/>
                  <a:gd name="T49" fmla="*/ 276 h 526"/>
                  <a:gd name="T50" fmla="*/ 3 w 233"/>
                  <a:gd name="T51" fmla="*/ 276 h 526"/>
                  <a:gd name="T52" fmla="*/ 3 w 233"/>
                  <a:gd name="T53" fmla="*/ 289 h 526"/>
                  <a:gd name="T54" fmla="*/ 14 w 233"/>
                  <a:gd name="T55" fmla="*/ 299 h 526"/>
                  <a:gd name="T56" fmla="*/ 25 w 233"/>
                  <a:gd name="T57" fmla="*/ 289 h 526"/>
                  <a:gd name="T58" fmla="*/ 25 w 233"/>
                  <a:gd name="T59" fmla="*/ 276 h 526"/>
                  <a:gd name="T60" fmla="*/ 28 w 233"/>
                  <a:gd name="T61" fmla="*/ 276 h 526"/>
                  <a:gd name="T62" fmla="*/ 49 w 233"/>
                  <a:gd name="T63" fmla="*/ 176 h 526"/>
                  <a:gd name="T64" fmla="*/ 49 w 233"/>
                  <a:gd name="T65" fmla="*/ 319 h 526"/>
                  <a:gd name="T66" fmla="*/ 67 w 233"/>
                  <a:gd name="T67" fmla="*/ 319 h 526"/>
                  <a:gd name="T68" fmla="*/ 73 w 233"/>
                  <a:gd name="T69" fmla="*/ 509 h 526"/>
                  <a:gd name="T70" fmla="*/ 79 w 233"/>
                  <a:gd name="T71" fmla="*/ 509 h 526"/>
                  <a:gd name="T72" fmla="*/ 70 w 233"/>
                  <a:gd name="T73" fmla="*/ 526 h 526"/>
                  <a:gd name="T74" fmla="*/ 111 w 233"/>
                  <a:gd name="T75" fmla="*/ 526 h 526"/>
                  <a:gd name="T76" fmla="*/ 102 w 233"/>
                  <a:gd name="T77" fmla="*/ 509 h 526"/>
                  <a:gd name="T78" fmla="*/ 108 w 233"/>
                  <a:gd name="T79" fmla="*/ 509 h 526"/>
                  <a:gd name="T80" fmla="*/ 115 w 233"/>
                  <a:gd name="T81" fmla="*/ 319 h 526"/>
                  <a:gd name="T82" fmla="*/ 117 w 233"/>
                  <a:gd name="T83" fmla="*/ 319 h 526"/>
                  <a:gd name="T84" fmla="*/ 123 w 233"/>
                  <a:gd name="T85" fmla="*/ 509 h 526"/>
                  <a:gd name="T86" fmla="*/ 129 w 233"/>
                  <a:gd name="T87" fmla="*/ 509 h 526"/>
                  <a:gd name="T88" fmla="*/ 120 w 233"/>
                  <a:gd name="T89" fmla="*/ 526 h 526"/>
                  <a:gd name="T90" fmla="*/ 161 w 233"/>
                  <a:gd name="T91" fmla="*/ 526 h 526"/>
                  <a:gd name="T92" fmla="*/ 153 w 233"/>
                  <a:gd name="T93" fmla="*/ 509 h 526"/>
                  <a:gd name="T94" fmla="*/ 158 w 233"/>
                  <a:gd name="T95" fmla="*/ 509 h 526"/>
                  <a:gd name="T96" fmla="*/ 165 w 233"/>
                  <a:gd name="T97" fmla="*/ 319 h 526"/>
                  <a:gd name="T98" fmla="*/ 182 w 233"/>
                  <a:gd name="T99" fmla="*/ 319 h 526"/>
                  <a:gd name="T100" fmla="*/ 182 w 233"/>
                  <a:gd name="T101" fmla="*/ 173 h 526"/>
                  <a:gd name="T102" fmla="*/ 204 w 233"/>
                  <a:gd name="T103" fmla="*/ 276 h 526"/>
                  <a:gd name="T104" fmla="*/ 208 w 233"/>
                  <a:gd name="T105" fmla="*/ 276 h 526"/>
                  <a:gd name="T106" fmla="*/ 208 w 233"/>
                  <a:gd name="T107" fmla="*/ 289 h 526"/>
                  <a:gd name="T108" fmla="*/ 218 w 233"/>
                  <a:gd name="T109" fmla="*/ 299 h 526"/>
                  <a:gd name="T110" fmla="*/ 229 w 233"/>
                  <a:gd name="T111" fmla="*/ 289 h 526"/>
                  <a:gd name="T112" fmla="*/ 229 w 233"/>
                  <a:gd name="T113" fmla="*/ 276 h 526"/>
                  <a:gd name="T114" fmla="*/ 233 w 233"/>
                  <a:gd name="T115" fmla="*/ 276 h 526"/>
                  <a:gd name="T116" fmla="*/ 183 w 233"/>
                  <a:gd name="T117" fmla="*/ 95 h 526"/>
                </a:gdLst>
                <a:ahLst/>
                <a:cxnLst>
                  <a:cxn ang="0">
                    <a:pos x="T0" y="T1"/>
                  </a:cxn>
                  <a:cxn ang="0">
                    <a:pos x="T2" y="T3"/>
                  </a:cxn>
                  <a:cxn ang="0">
                    <a:pos x="T4" y="T5"/>
                  </a:cxn>
                  <a:cxn ang="0">
                    <a:pos x="T6" y="T7"/>
                  </a:cxn>
                  <a:cxn ang="0">
                    <a:pos x="T8" y="T9"/>
                  </a:cxn>
                  <a:cxn ang="0">
                    <a:pos x="T10" y="T11"/>
                  </a:cxn>
                  <a:cxn ang="0">
                    <a:pos x="T12" y="T13"/>
                  </a:cxn>
                  <a:cxn ang="0">
                    <a:pos x="T14" y="T15"/>
                  </a:cxn>
                  <a:cxn ang="0">
                    <a:pos x="T16" y="T17"/>
                  </a:cxn>
                  <a:cxn ang="0">
                    <a:pos x="T18" y="T19"/>
                  </a:cxn>
                  <a:cxn ang="0">
                    <a:pos x="T20" y="T21"/>
                  </a:cxn>
                  <a:cxn ang="0">
                    <a:pos x="T22" y="T23"/>
                  </a:cxn>
                  <a:cxn ang="0">
                    <a:pos x="T24" y="T25"/>
                  </a:cxn>
                  <a:cxn ang="0">
                    <a:pos x="T26" y="T27"/>
                  </a:cxn>
                  <a:cxn ang="0">
                    <a:pos x="T28" y="T29"/>
                  </a:cxn>
                  <a:cxn ang="0">
                    <a:pos x="T30" y="T31"/>
                  </a:cxn>
                  <a:cxn ang="0">
                    <a:pos x="T32" y="T33"/>
                  </a:cxn>
                  <a:cxn ang="0">
                    <a:pos x="T34" y="T35"/>
                  </a:cxn>
                  <a:cxn ang="0">
                    <a:pos x="T36" y="T37"/>
                  </a:cxn>
                  <a:cxn ang="0">
                    <a:pos x="T38" y="T39"/>
                  </a:cxn>
                  <a:cxn ang="0">
                    <a:pos x="T40" y="T41"/>
                  </a:cxn>
                  <a:cxn ang="0">
                    <a:pos x="T42" y="T43"/>
                  </a:cxn>
                  <a:cxn ang="0">
                    <a:pos x="T44" y="T45"/>
                  </a:cxn>
                  <a:cxn ang="0">
                    <a:pos x="T46" y="T47"/>
                  </a:cxn>
                  <a:cxn ang="0">
                    <a:pos x="T48" y="T49"/>
                  </a:cxn>
                  <a:cxn ang="0">
                    <a:pos x="T50" y="T51"/>
                  </a:cxn>
                  <a:cxn ang="0">
                    <a:pos x="T52" y="T53"/>
                  </a:cxn>
                  <a:cxn ang="0">
                    <a:pos x="T54" y="T55"/>
                  </a:cxn>
                  <a:cxn ang="0">
                    <a:pos x="T56" y="T57"/>
                  </a:cxn>
                  <a:cxn ang="0">
                    <a:pos x="T58" y="T59"/>
                  </a:cxn>
                  <a:cxn ang="0">
                    <a:pos x="T60" y="T61"/>
                  </a:cxn>
                  <a:cxn ang="0">
                    <a:pos x="T62" y="T63"/>
                  </a:cxn>
                  <a:cxn ang="0">
                    <a:pos x="T64" y="T65"/>
                  </a:cxn>
                  <a:cxn ang="0">
                    <a:pos x="T66" y="T67"/>
                  </a:cxn>
                  <a:cxn ang="0">
                    <a:pos x="T68" y="T69"/>
                  </a:cxn>
                  <a:cxn ang="0">
                    <a:pos x="T70" y="T71"/>
                  </a:cxn>
                  <a:cxn ang="0">
                    <a:pos x="T72" y="T73"/>
                  </a:cxn>
                  <a:cxn ang="0">
                    <a:pos x="T74" y="T75"/>
                  </a:cxn>
                  <a:cxn ang="0">
                    <a:pos x="T76" y="T77"/>
                  </a:cxn>
                  <a:cxn ang="0">
                    <a:pos x="T78" y="T79"/>
                  </a:cxn>
                  <a:cxn ang="0">
                    <a:pos x="T80" y="T81"/>
                  </a:cxn>
                  <a:cxn ang="0">
                    <a:pos x="T82" y="T83"/>
                  </a:cxn>
                  <a:cxn ang="0">
                    <a:pos x="T84" y="T85"/>
                  </a:cxn>
                  <a:cxn ang="0">
                    <a:pos x="T86" y="T87"/>
                  </a:cxn>
                  <a:cxn ang="0">
                    <a:pos x="T88" y="T89"/>
                  </a:cxn>
                  <a:cxn ang="0">
                    <a:pos x="T90" y="T91"/>
                  </a:cxn>
                  <a:cxn ang="0">
                    <a:pos x="T92" y="T93"/>
                  </a:cxn>
                  <a:cxn ang="0">
                    <a:pos x="T94" y="T95"/>
                  </a:cxn>
                  <a:cxn ang="0">
                    <a:pos x="T96" y="T97"/>
                  </a:cxn>
                  <a:cxn ang="0">
                    <a:pos x="T98" y="T99"/>
                  </a:cxn>
                  <a:cxn ang="0">
                    <a:pos x="T100" y="T101"/>
                  </a:cxn>
                  <a:cxn ang="0">
                    <a:pos x="T102" y="T103"/>
                  </a:cxn>
                  <a:cxn ang="0">
                    <a:pos x="T104" y="T105"/>
                  </a:cxn>
                  <a:cxn ang="0">
                    <a:pos x="T106" y="T107"/>
                  </a:cxn>
                  <a:cxn ang="0">
                    <a:pos x="T108" y="T109"/>
                  </a:cxn>
                  <a:cxn ang="0">
                    <a:pos x="T110" y="T111"/>
                  </a:cxn>
                  <a:cxn ang="0">
                    <a:pos x="T112" y="T113"/>
                  </a:cxn>
                  <a:cxn ang="0">
                    <a:pos x="T114" y="T115"/>
                  </a:cxn>
                  <a:cxn ang="0">
                    <a:pos x="T116" y="T117"/>
                  </a:cxn>
                </a:cxnLst>
                <a:rect l="0" t="0" r="r" b="b"/>
                <a:pathLst>
                  <a:path w="233" h="526">
                    <a:moveTo>
                      <a:pt x="183" y="95"/>
                    </a:moveTo>
                    <a:cubicBezTo>
                      <a:pt x="182" y="95"/>
                      <a:pt x="182" y="95"/>
                      <a:pt x="182" y="95"/>
                    </a:cubicBezTo>
                    <a:cubicBezTo>
                      <a:pt x="182" y="95"/>
                      <a:pt x="182" y="95"/>
                      <a:pt x="182" y="95"/>
                    </a:cubicBezTo>
                    <a:cubicBezTo>
                      <a:pt x="132" y="91"/>
                      <a:pt x="132" y="91"/>
                      <a:pt x="132" y="91"/>
                    </a:cubicBezTo>
                    <a:cubicBezTo>
                      <a:pt x="132" y="83"/>
                      <a:pt x="132" y="83"/>
                      <a:pt x="132" y="83"/>
                    </a:cubicBezTo>
                    <a:cubicBezTo>
                      <a:pt x="138" y="82"/>
                      <a:pt x="143" y="77"/>
                      <a:pt x="143" y="70"/>
                    </a:cubicBezTo>
                    <a:cubicBezTo>
                      <a:pt x="143" y="59"/>
                      <a:pt x="143" y="59"/>
                      <a:pt x="143" y="59"/>
                    </a:cubicBezTo>
                    <a:cubicBezTo>
                      <a:pt x="146" y="59"/>
                      <a:pt x="148" y="57"/>
                      <a:pt x="148" y="54"/>
                    </a:cubicBezTo>
                    <a:cubicBezTo>
                      <a:pt x="148" y="44"/>
                      <a:pt x="148" y="44"/>
                      <a:pt x="148" y="44"/>
                    </a:cubicBezTo>
                    <a:cubicBezTo>
                      <a:pt x="148" y="42"/>
                      <a:pt x="146" y="40"/>
                      <a:pt x="145" y="40"/>
                    </a:cubicBezTo>
                    <a:cubicBezTo>
                      <a:pt x="148" y="36"/>
                      <a:pt x="151" y="31"/>
                      <a:pt x="151" y="26"/>
                    </a:cubicBezTo>
                    <a:cubicBezTo>
                      <a:pt x="151" y="16"/>
                      <a:pt x="142" y="7"/>
                      <a:pt x="132" y="7"/>
                    </a:cubicBezTo>
                    <a:cubicBezTo>
                      <a:pt x="131" y="7"/>
                      <a:pt x="131" y="7"/>
                      <a:pt x="131" y="7"/>
                    </a:cubicBezTo>
                    <a:cubicBezTo>
                      <a:pt x="126" y="3"/>
                      <a:pt x="118" y="0"/>
                      <a:pt x="110" y="0"/>
                    </a:cubicBezTo>
                    <a:cubicBezTo>
                      <a:pt x="94" y="0"/>
                      <a:pt x="81" y="11"/>
                      <a:pt x="81" y="25"/>
                    </a:cubicBezTo>
                    <a:cubicBezTo>
                      <a:pt x="81" y="30"/>
                      <a:pt x="83" y="35"/>
                      <a:pt x="87" y="39"/>
                    </a:cubicBezTo>
                    <a:cubicBezTo>
                      <a:pt x="85" y="40"/>
                      <a:pt x="83" y="42"/>
                      <a:pt x="83" y="44"/>
                    </a:cubicBezTo>
                    <a:cubicBezTo>
                      <a:pt x="83" y="54"/>
                      <a:pt x="83" y="54"/>
                      <a:pt x="83" y="54"/>
                    </a:cubicBezTo>
                    <a:cubicBezTo>
                      <a:pt x="83" y="57"/>
                      <a:pt x="85" y="59"/>
                      <a:pt x="88" y="59"/>
                    </a:cubicBezTo>
                    <a:cubicBezTo>
                      <a:pt x="88" y="70"/>
                      <a:pt x="88" y="70"/>
                      <a:pt x="88" y="70"/>
                    </a:cubicBezTo>
                    <a:cubicBezTo>
                      <a:pt x="88" y="77"/>
                      <a:pt x="93" y="83"/>
                      <a:pt x="99" y="83"/>
                    </a:cubicBezTo>
                    <a:cubicBezTo>
                      <a:pt x="99" y="91"/>
                      <a:pt x="99" y="91"/>
                      <a:pt x="99" y="91"/>
                    </a:cubicBezTo>
                    <a:cubicBezTo>
                      <a:pt x="49" y="95"/>
                      <a:pt x="49" y="95"/>
                      <a:pt x="49" y="95"/>
                    </a:cubicBezTo>
                    <a:cubicBezTo>
                      <a:pt x="49" y="97"/>
                      <a:pt x="49" y="97"/>
                      <a:pt x="49" y="97"/>
                    </a:cubicBezTo>
                    <a:cubicBezTo>
                      <a:pt x="23" y="155"/>
                      <a:pt x="6" y="213"/>
                      <a:pt x="0" y="276"/>
                    </a:cubicBezTo>
                    <a:cubicBezTo>
                      <a:pt x="3" y="276"/>
                      <a:pt x="3" y="276"/>
                      <a:pt x="3" y="276"/>
                    </a:cubicBezTo>
                    <a:cubicBezTo>
                      <a:pt x="3" y="289"/>
                      <a:pt x="3" y="289"/>
                      <a:pt x="3" y="289"/>
                    </a:cubicBezTo>
                    <a:cubicBezTo>
                      <a:pt x="3" y="295"/>
                      <a:pt x="8" y="299"/>
                      <a:pt x="14" y="299"/>
                    </a:cubicBezTo>
                    <a:cubicBezTo>
                      <a:pt x="20" y="299"/>
                      <a:pt x="25" y="295"/>
                      <a:pt x="25" y="289"/>
                    </a:cubicBezTo>
                    <a:cubicBezTo>
                      <a:pt x="25" y="276"/>
                      <a:pt x="25" y="276"/>
                      <a:pt x="25" y="276"/>
                    </a:cubicBezTo>
                    <a:cubicBezTo>
                      <a:pt x="28" y="276"/>
                      <a:pt x="28" y="276"/>
                      <a:pt x="28" y="276"/>
                    </a:cubicBezTo>
                    <a:cubicBezTo>
                      <a:pt x="32" y="241"/>
                      <a:pt x="39" y="208"/>
                      <a:pt x="49" y="176"/>
                    </a:cubicBezTo>
                    <a:cubicBezTo>
                      <a:pt x="49" y="319"/>
                      <a:pt x="49" y="319"/>
                      <a:pt x="49" y="319"/>
                    </a:cubicBezTo>
                    <a:cubicBezTo>
                      <a:pt x="67" y="319"/>
                      <a:pt x="67" y="319"/>
                      <a:pt x="67" y="319"/>
                    </a:cubicBezTo>
                    <a:cubicBezTo>
                      <a:pt x="73" y="509"/>
                      <a:pt x="73" y="509"/>
                      <a:pt x="73" y="509"/>
                    </a:cubicBezTo>
                    <a:cubicBezTo>
                      <a:pt x="79" y="509"/>
                      <a:pt x="79" y="509"/>
                      <a:pt x="79" y="509"/>
                    </a:cubicBezTo>
                    <a:cubicBezTo>
                      <a:pt x="74" y="513"/>
                      <a:pt x="70" y="519"/>
                      <a:pt x="70" y="526"/>
                    </a:cubicBezTo>
                    <a:cubicBezTo>
                      <a:pt x="111" y="526"/>
                      <a:pt x="111" y="526"/>
                      <a:pt x="111" y="526"/>
                    </a:cubicBezTo>
                    <a:cubicBezTo>
                      <a:pt x="111" y="519"/>
                      <a:pt x="108" y="513"/>
                      <a:pt x="102" y="509"/>
                    </a:cubicBezTo>
                    <a:cubicBezTo>
                      <a:pt x="108" y="509"/>
                      <a:pt x="108" y="509"/>
                      <a:pt x="108" y="509"/>
                    </a:cubicBezTo>
                    <a:cubicBezTo>
                      <a:pt x="115" y="319"/>
                      <a:pt x="115" y="319"/>
                      <a:pt x="115" y="319"/>
                    </a:cubicBezTo>
                    <a:cubicBezTo>
                      <a:pt x="117" y="319"/>
                      <a:pt x="117" y="319"/>
                      <a:pt x="117" y="319"/>
                    </a:cubicBezTo>
                    <a:cubicBezTo>
                      <a:pt x="123" y="509"/>
                      <a:pt x="123" y="509"/>
                      <a:pt x="123" y="509"/>
                    </a:cubicBezTo>
                    <a:cubicBezTo>
                      <a:pt x="129" y="509"/>
                      <a:pt x="129" y="509"/>
                      <a:pt x="129" y="509"/>
                    </a:cubicBezTo>
                    <a:cubicBezTo>
                      <a:pt x="124" y="513"/>
                      <a:pt x="120" y="519"/>
                      <a:pt x="120" y="526"/>
                    </a:cubicBezTo>
                    <a:cubicBezTo>
                      <a:pt x="161" y="526"/>
                      <a:pt x="161" y="526"/>
                      <a:pt x="161" y="526"/>
                    </a:cubicBezTo>
                    <a:cubicBezTo>
                      <a:pt x="161" y="519"/>
                      <a:pt x="158" y="513"/>
                      <a:pt x="153" y="509"/>
                    </a:cubicBezTo>
                    <a:cubicBezTo>
                      <a:pt x="158" y="509"/>
                      <a:pt x="158" y="509"/>
                      <a:pt x="158" y="509"/>
                    </a:cubicBezTo>
                    <a:cubicBezTo>
                      <a:pt x="165" y="319"/>
                      <a:pt x="165" y="319"/>
                      <a:pt x="165" y="319"/>
                    </a:cubicBezTo>
                    <a:cubicBezTo>
                      <a:pt x="182" y="319"/>
                      <a:pt x="182" y="319"/>
                      <a:pt x="182" y="319"/>
                    </a:cubicBezTo>
                    <a:cubicBezTo>
                      <a:pt x="182" y="173"/>
                      <a:pt x="182" y="173"/>
                      <a:pt x="182" y="173"/>
                    </a:cubicBezTo>
                    <a:cubicBezTo>
                      <a:pt x="193" y="206"/>
                      <a:pt x="200" y="240"/>
                      <a:pt x="204" y="276"/>
                    </a:cubicBezTo>
                    <a:cubicBezTo>
                      <a:pt x="208" y="276"/>
                      <a:pt x="208" y="276"/>
                      <a:pt x="208" y="276"/>
                    </a:cubicBezTo>
                    <a:cubicBezTo>
                      <a:pt x="208" y="289"/>
                      <a:pt x="208" y="289"/>
                      <a:pt x="208" y="289"/>
                    </a:cubicBezTo>
                    <a:cubicBezTo>
                      <a:pt x="208" y="295"/>
                      <a:pt x="212" y="299"/>
                      <a:pt x="218" y="299"/>
                    </a:cubicBezTo>
                    <a:cubicBezTo>
                      <a:pt x="224" y="299"/>
                      <a:pt x="229" y="295"/>
                      <a:pt x="229" y="289"/>
                    </a:cubicBezTo>
                    <a:cubicBezTo>
                      <a:pt x="229" y="276"/>
                      <a:pt x="229" y="276"/>
                      <a:pt x="229" y="276"/>
                    </a:cubicBezTo>
                    <a:cubicBezTo>
                      <a:pt x="233" y="276"/>
                      <a:pt x="233" y="276"/>
                      <a:pt x="233" y="276"/>
                    </a:cubicBezTo>
                    <a:cubicBezTo>
                      <a:pt x="227" y="212"/>
                      <a:pt x="210" y="154"/>
                      <a:pt x="183" y="95"/>
                    </a:cubicBezTo>
                    <a:close/>
                  </a:path>
                </a:pathLst>
              </a:custGeom>
              <a:solidFill>
                <a:srgbClr val="D2D2D2"/>
              </a:solidFill>
              <a:ln>
                <a:noFill/>
              </a:ln>
              <a:extLst>
                <a:ext uri="{91240B29-F687-4F45-9708-019B960494DF}">
                  <a14:hiddenLine xmlns:a14="http://schemas.microsoft.com/office/drawing/2010/main" w="9525">
                    <a:solidFill>
                      <a:srgbClr val="000000"/>
                    </a:solidFill>
                    <a:round/>
                    <a:headEnd/>
                    <a:tailEnd/>
                  </a14:hiddenLine>
                </a:ext>
              </a:extLst>
            </p:spPr>
            <p:txBody>
              <a:bodyPr lIns="93247" tIns="46623" rIns="93247" bIns="46623"/>
              <a:lstStyle/>
              <a:p>
                <a:pPr defTabSz="914224" eaLnBrk="1" fontAlgn="auto" hangingPunct="1">
                  <a:spcBef>
                    <a:spcPts val="0"/>
                  </a:spcBef>
                  <a:spcAft>
                    <a:spcPts val="0"/>
                  </a:spcAft>
                  <a:defRPr/>
                </a:pPr>
                <a:endParaRPr lang="sl-SI" sz="1836" kern="0" dirty="0">
                  <a:solidFill>
                    <a:sysClr val="windowText" lastClr="000000"/>
                  </a:solidFill>
                  <a:latin typeface="+mn-lt"/>
                </a:endParaRPr>
              </a:p>
            </p:txBody>
          </p:sp>
          <p:sp>
            <p:nvSpPr>
              <p:cNvPr id="30" name="Freeform 6">
                <a:extLst>
                  <a:ext uri="{FF2B5EF4-FFF2-40B4-BE49-F238E27FC236}">
                    <a16:creationId xmlns:a16="http://schemas.microsoft.com/office/drawing/2014/main" id="{A94082F9-B985-4C50-B1DF-34AFC32F285C}"/>
                  </a:ext>
                </a:extLst>
              </p:cNvPr>
              <p:cNvSpPr>
                <a:spLocks/>
              </p:cNvSpPr>
              <p:nvPr/>
            </p:nvSpPr>
            <p:spPr bwMode="auto">
              <a:xfrm>
                <a:off x="10584194" y="2928869"/>
                <a:ext cx="212037" cy="632976"/>
              </a:xfrm>
              <a:custGeom>
                <a:avLst/>
                <a:gdLst>
                  <a:gd name="T0" fmla="*/ 137 w 167"/>
                  <a:gd name="T1" fmla="*/ 101 h 498"/>
                  <a:gd name="T2" fmla="*/ 99 w 167"/>
                  <a:gd name="T3" fmla="*/ 97 h 498"/>
                  <a:gd name="T4" fmla="*/ 95 w 167"/>
                  <a:gd name="T5" fmla="*/ 93 h 498"/>
                  <a:gd name="T6" fmla="*/ 125 w 167"/>
                  <a:gd name="T7" fmla="*/ 79 h 498"/>
                  <a:gd name="T8" fmla="*/ 113 w 167"/>
                  <a:gd name="T9" fmla="*/ 73 h 498"/>
                  <a:gd name="T10" fmla="*/ 118 w 167"/>
                  <a:gd name="T11" fmla="*/ 58 h 498"/>
                  <a:gd name="T12" fmla="*/ 118 w 167"/>
                  <a:gd name="T13" fmla="*/ 57 h 498"/>
                  <a:gd name="T14" fmla="*/ 102 w 167"/>
                  <a:gd name="T15" fmla="*/ 14 h 498"/>
                  <a:gd name="T16" fmla="*/ 48 w 167"/>
                  <a:gd name="T17" fmla="*/ 38 h 498"/>
                  <a:gd name="T18" fmla="*/ 52 w 167"/>
                  <a:gd name="T19" fmla="*/ 57 h 498"/>
                  <a:gd name="T20" fmla="*/ 50 w 167"/>
                  <a:gd name="T21" fmla="*/ 73 h 498"/>
                  <a:gd name="T22" fmla="*/ 58 w 167"/>
                  <a:gd name="T23" fmla="*/ 92 h 498"/>
                  <a:gd name="T24" fmla="*/ 73 w 167"/>
                  <a:gd name="T25" fmla="*/ 97 h 498"/>
                  <a:gd name="T26" fmla="*/ 30 w 167"/>
                  <a:gd name="T27" fmla="*/ 101 h 498"/>
                  <a:gd name="T28" fmla="*/ 30 w 167"/>
                  <a:gd name="T29" fmla="*/ 101 h 498"/>
                  <a:gd name="T30" fmla="*/ 3 w 167"/>
                  <a:gd name="T31" fmla="*/ 229 h 498"/>
                  <a:gd name="T32" fmla="*/ 11 w 167"/>
                  <a:gd name="T33" fmla="*/ 246 h 498"/>
                  <a:gd name="T34" fmla="*/ 18 w 167"/>
                  <a:gd name="T35" fmla="*/ 229 h 498"/>
                  <a:gd name="T36" fmla="*/ 33 w 167"/>
                  <a:gd name="T37" fmla="*/ 154 h 498"/>
                  <a:gd name="T38" fmla="*/ 39 w 167"/>
                  <a:gd name="T39" fmla="*/ 376 h 498"/>
                  <a:gd name="T40" fmla="*/ 57 w 167"/>
                  <a:gd name="T41" fmla="*/ 490 h 498"/>
                  <a:gd name="T42" fmla="*/ 57 w 167"/>
                  <a:gd name="T43" fmla="*/ 498 h 498"/>
                  <a:gd name="T44" fmla="*/ 82 w 167"/>
                  <a:gd name="T45" fmla="*/ 498 h 498"/>
                  <a:gd name="T46" fmla="*/ 82 w 167"/>
                  <a:gd name="T47" fmla="*/ 376 h 498"/>
                  <a:gd name="T48" fmla="*/ 91 w 167"/>
                  <a:gd name="T49" fmla="*/ 490 h 498"/>
                  <a:gd name="T50" fmla="*/ 92 w 167"/>
                  <a:gd name="T51" fmla="*/ 498 h 498"/>
                  <a:gd name="T52" fmla="*/ 116 w 167"/>
                  <a:gd name="T53" fmla="*/ 498 h 498"/>
                  <a:gd name="T54" fmla="*/ 116 w 167"/>
                  <a:gd name="T55" fmla="*/ 376 h 498"/>
                  <a:gd name="T56" fmla="*/ 129 w 167"/>
                  <a:gd name="T57" fmla="*/ 262 h 498"/>
                  <a:gd name="T58" fmla="*/ 146 w 167"/>
                  <a:gd name="T59" fmla="*/ 229 h 498"/>
                  <a:gd name="T60" fmla="*/ 149 w 167"/>
                  <a:gd name="T61" fmla="*/ 238 h 498"/>
                  <a:gd name="T62" fmla="*/ 164 w 167"/>
                  <a:gd name="T63" fmla="*/ 238 h 498"/>
                  <a:gd name="T64" fmla="*/ 167 w 167"/>
                  <a:gd name="T65" fmla="*/ 229 h 498"/>
                </a:gdLst>
                <a:ahLst/>
                <a:cxnLst>
                  <a:cxn ang="0">
                    <a:pos x="T0" y="T1"/>
                  </a:cxn>
                  <a:cxn ang="0">
                    <a:pos x="T2" y="T3"/>
                  </a:cxn>
                  <a:cxn ang="0">
                    <a:pos x="T4" y="T5"/>
                  </a:cxn>
                  <a:cxn ang="0">
                    <a:pos x="T6" y="T7"/>
                  </a:cxn>
                  <a:cxn ang="0">
                    <a:pos x="T8" y="T9"/>
                  </a:cxn>
                  <a:cxn ang="0">
                    <a:pos x="T10" y="T11"/>
                  </a:cxn>
                  <a:cxn ang="0">
                    <a:pos x="T12" y="T13"/>
                  </a:cxn>
                  <a:cxn ang="0">
                    <a:pos x="T14" y="T15"/>
                  </a:cxn>
                  <a:cxn ang="0">
                    <a:pos x="T16" y="T17"/>
                  </a:cxn>
                  <a:cxn ang="0">
                    <a:pos x="T18" y="T19"/>
                  </a:cxn>
                  <a:cxn ang="0">
                    <a:pos x="T20" y="T21"/>
                  </a:cxn>
                  <a:cxn ang="0">
                    <a:pos x="T22" y="T23"/>
                  </a:cxn>
                  <a:cxn ang="0">
                    <a:pos x="T24" y="T25"/>
                  </a:cxn>
                  <a:cxn ang="0">
                    <a:pos x="T26" y="T27"/>
                  </a:cxn>
                  <a:cxn ang="0">
                    <a:pos x="T28" y="T29"/>
                  </a:cxn>
                  <a:cxn ang="0">
                    <a:pos x="T30" y="T31"/>
                  </a:cxn>
                  <a:cxn ang="0">
                    <a:pos x="T32" y="T33"/>
                  </a:cxn>
                  <a:cxn ang="0">
                    <a:pos x="T34" y="T35"/>
                  </a:cxn>
                  <a:cxn ang="0">
                    <a:pos x="T36" y="T37"/>
                  </a:cxn>
                  <a:cxn ang="0">
                    <a:pos x="T38" y="T39"/>
                  </a:cxn>
                  <a:cxn ang="0">
                    <a:pos x="T40" y="T41"/>
                  </a:cxn>
                  <a:cxn ang="0">
                    <a:pos x="T42" y="T43"/>
                  </a:cxn>
                  <a:cxn ang="0">
                    <a:pos x="T44" y="T45"/>
                  </a:cxn>
                  <a:cxn ang="0">
                    <a:pos x="T46" y="T47"/>
                  </a:cxn>
                  <a:cxn ang="0">
                    <a:pos x="T48" y="T49"/>
                  </a:cxn>
                  <a:cxn ang="0">
                    <a:pos x="T50" y="T51"/>
                  </a:cxn>
                  <a:cxn ang="0">
                    <a:pos x="T52" y="T53"/>
                  </a:cxn>
                  <a:cxn ang="0">
                    <a:pos x="T54" y="T55"/>
                  </a:cxn>
                  <a:cxn ang="0">
                    <a:pos x="T56" y="T57"/>
                  </a:cxn>
                  <a:cxn ang="0">
                    <a:pos x="T58" y="T59"/>
                  </a:cxn>
                  <a:cxn ang="0">
                    <a:pos x="T60" y="T61"/>
                  </a:cxn>
                  <a:cxn ang="0">
                    <a:pos x="T62" y="T63"/>
                  </a:cxn>
                  <a:cxn ang="0">
                    <a:pos x="T64" y="T65"/>
                  </a:cxn>
                </a:cxnLst>
                <a:rect l="0" t="0" r="r" b="b"/>
                <a:pathLst>
                  <a:path w="167" h="498">
                    <a:moveTo>
                      <a:pt x="137" y="101"/>
                    </a:moveTo>
                    <a:cubicBezTo>
                      <a:pt x="137" y="101"/>
                      <a:pt x="137" y="101"/>
                      <a:pt x="137" y="101"/>
                    </a:cubicBezTo>
                    <a:cubicBezTo>
                      <a:pt x="99" y="97"/>
                      <a:pt x="99" y="97"/>
                      <a:pt x="99" y="97"/>
                    </a:cubicBezTo>
                    <a:cubicBezTo>
                      <a:pt x="99" y="97"/>
                      <a:pt x="99" y="97"/>
                      <a:pt x="99" y="97"/>
                    </a:cubicBezTo>
                    <a:cubicBezTo>
                      <a:pt x="95" y="97"/>
                      <a:pt x="95" y="97"/>
                      <a:pt x="95" y="97"/>
                    </a:cubicBezTo>
                    <a:cubicBezTo>
                      <a:pt x="95" y="93"/>
                      <a:pt x="95" y="93"/>
                      <a:pt x="95" y="93"/>
                    </a:cubicBezTo>
                    <a:cubicBezTo>
                      <a:pt x="100" y="93"/>
                      <a:pt x="105" y="93"/>
                      <a:pt x="112" y="92"/>
                    </a:cubicBezTo>
                    <a:cubicBezTo>
                      <a:pt x="123" y="90"/>
                      <a:pt x="124" y="83"/>
                      <a:pt x="125" y="79"/>
                    </a:cubicBezTo>
                    <a:cubicBezTo>
                      <a:pt x="125" y="75"/>
                      <a:pt x="122" y="68"/>
                      <a:pt x="120" y="73"/>
                    </a:cubicBezTo>
                    <a:cubicBezTo>
                      <a:pt x="119" y="79"/>
                      <a:pt x="114" y="77"/>
                      <a:pt x="113" y="73"/>
                    </a:cubicBezTo>
                    <a:cubicBezTo>
                      <a:pt x="112" y="71"/>
                      <a:pt x="114" y="66"/>
                      <a:pt x="116" y="62"/>
                    </a:cubicBezTo>
                    <a:cubicBezTo>
                      <a:pt x="116" y="60"/>
                      <a:pt x="117" y="59"/>
                      <a:pt x="118" y="58"/>
                    </a:cubicBezTo>
                    <a:cubicBezTo>
                      <a:pt x="118" y="57"/>
                      <a:pt x="118" y="57"/>
                      <a:pt x="118" y="57"/>
                    </a:cubicBezTo>
                    <a:cubicBezTo>
                      <a:pt x="118" y="57"/>
                      <a:pt x="118" y="57"/>
                      <a:pt x="118" y="57"/>
                    </a:cubicBezTo>
                    <a:cubicBezTo>
                      <a:pt x="119" y="53"/>
                      <a:pt x="120" y="49"/>
                      <a:pt x="120" y="44"/>
                    </a:cubicBezTo>
                    <a:cubicBezTo>
                      <a:pt x="120" y="30"/>
                      <a:pt x="113" y="18"/>
                      <a:pt x="102" y="14"/>
                    </a:cubicBezTo>
                    <a:cubicBezTo>
                      <a:pt x="97" y="5"/>
                      <a:pt x="88" y="0"/>
                      <a:pt x="79" y="0"/>
                    </a:cubicBezTo>
                    <a:cubicBezTo>
                      <a:pt x="62" y="0"/>
                      <a:pt x="48" y="17"/>
                      <a:pt x="48" y="38"/>
                    </a:cubicBezTo>
                    <a:cubicBezTo>
                      <a:pt x="48" y="45"/>
                      <a:pt x="50" y="52"/>
                      <a:pt x="52" y="57"/>
                    </a:cubicBezTo>
                    <a:cubicBezTo>
                      <a:pt x="52" y="57"/>
                      <a:pt x="52" y="57"/>
                      <a:pt x="52" y="57"/>
                    </a:cubicBezTo>
                    <a:cubicBezTo>
                      <a:pt x="52" y="57"/>
                      <a:pt x="59" y="70"/>
                      <a:pt x="57" y="73"/>
                    </a:cubicBezTo>
                    <a:cubicBezTo>
                      <a:pt x="56" y="77"/>
                      <a:pt x="51" y="79"/>
                      <a:pt x="50" y="73"/>
                    </a:cubicBezTo>
                    <a:cubicBezTo>
                      <a:pt x="48" y="68"/>
                      <a:pt x="45" y="75"/>
                      <a:pt x="45" y="79"/>
                    </a:cubicBezTo>
                    <a:cubicBezTo>
                      <a:pt x="46" y="83"/>
                      <a:pt x="47" y="90"/>
                      <a:pt x="58" y="92"/>
                    </a:cubicBezTo>
                    <a:cubicBezTo>
                      <a:pt x="64" y="92"/>
                      <a:pt x="68" y="93"/>
                      <a:pt x="72" y="93"/>
                    </a:cubicBezTo>
                    <a:cubicBezTo>
                      <a:pt x="73" y="97"/>
                      <a:pt x="73" y="97"/>
                      <a:pt x="73" y="97"/>
                    </a:cubicBezTo>
                    <a:cubicBezTo>
                      <a:pt x="69" y="97"/>
                      <a:pt x="69" y="97"/>
                      <a:pt x="69" y="97"/>
                    </a:cubicBezTo>
                    <a:cubicBezTo>
                      <a:pt x="30" y="101"/>
                      <a:pt x="30" y="101"/>
                      <a:pt x="30" y="101"/>
                    </a:cubicBezTo>
                    <a:cubicBezTo>
                      <a:pt x="30" y="101"/>
                      <a:pt x="30" y="101"/>
                      <a:pt x="30" y="101"/>
                    </a:cubicBezTo>
                    <a:cubicBezTo>
                      <a:pt x="30" y="101"/>
                      <a:pt x="30" y="101"/>
                      <a:pt x="30" y="101"/>
                    </a:cubicBezTo>
                    <a:cubicBezTo>
                      <a:pt x="10" y="142"/>
                      <a:pt x="4" y="183"/>
                      <a:pt x="0" y="229"/>
                    </a:cubicBezTo>
                    <a:cubicBezTo>
                      <a:pt x="3" y="229"/>
                      <a:pt x="3" y="229"/>
                      <a:pt x="3" y="229"/>
                    </a:cubicBezTo>
                    <a:cubicBezTo>
                      <a:pt x="3" y="238"/>
                      <a:pt x="3" y="238"/>
                      <a:pt x="3" y="238"/>
                    </a:cubicBezTo>
                    <a:cubicBezTo>
                      <a:pt x="3" y="242"/>
                      <a:pt x="6" y="246"/>
                      <a:pt x="11" y="246"/>
                    </a:cubicBezTo>
                    <a:cubicBezTo>
                      <a:pt x="15" y="246"/>
                      <a:pt x="18" y="242"/>
                      <a:pt x="18" y="238"/>
                    </a:cubicBezTo>
                    <a:cubicBezTo>
                      <a:pt x="18" y="229"/>
                      <a:pt x="18" y="229"/>
                      <a:pt x="18" y="229"/>
                    </a:cubicBezTo>
                    <a:cubicBezTo>
                      <a:pt x="21" y="229"/>
                      <a:pt x="21" y="229"/>
                      <a:pt x="21" y="229"/>
                    </a:cubicBezTo>
                    <a:cubicBezTo>
                      <a:pt x="24" y="203"/>
                      <a:pt x="27" y="178"/>
                      <a:pt x="33" y="154"/>
                    </a:cubicBezTo>
                    <a:cubicBezTo>
                      <a:pt x="39" y="262"/>
                      <a:pt x="39" y="262"/>
                      <a:pt x="39" y="262"/>
                    </a:cubicBezTo>
                    <a:cubicBezTo>
                      <a:pt x="39" y="376"/>
                      <a:pt x="39" y="376"/>
                      <a:pt x="39" y="376"/>
                    </a:cubicBezTo>
                    <a:cubicBezTo>
                      <a:pt x="54" y="376"/>
                      <a:pt x="54" y="376"/>
                      <a:pt x="54" y="376"/>
                    </a:cubicBezTo>
                    <a:cubicBezTo>
                      <a:pt x="57" y="490"/>
                      <a:pt x="57" y="490"/>
                      <a:pt x="57" y="490"/>
                    </a:cubicBezTo>
                    <a:cubicBezTo>
                      <a:pt x="56" y="492"/>
                      <a:pt x="55" y="495"/>
                      <a:pt x="55" y="498"/>
                    </a:cubicBezTo>
                    <a:cubicBezTo>
                      <a:pt x="57" y="498"/>
                      <a:pt x="57" y="498"/>
                      <a:pt x="57" y="498"/>
                    </a:cubicBezTo>
                    <a:cubicBezTo>
                      <a:pt x="79" y="498"/>
                      <a:pt x="79" y="498"/>
                      <a:pt x="79" y="498"/>
                    </a:cubicBezTo>
                    <a:cubicBezTo>
                      <a:pt x="82" y="498"/>
                      <a:pt x="82" y="498"/>
                      <a:pt x="82" y="498"/>
                    </a:cubicBezTo>
                    <a:cubicBezTo>
                      <a:pt x="82" y="495"/>
                      <a:pt x="81" y="492"/>
                      <a:pt x="79" y="490"/>
                    </a:cubicBezTo>
                    <a:cubicBezTo>
                      <a:pt x="82" y="376"/>
                      <a:pt x="82" y="376"/>
                      <a:pt x="82" y="376"/>
                    </a:cubicBezTo>
                    <a:cubicBezTo>
                      <a:pt x="89" y="376"/>
                      <a:pt x="89" y="376"/>
                      <a:pt x="89" y="376"/>
                    </a:cubicBezTo>
                    <a:cubicBezTo>
                      <a:pt x="91" y="490"/>
                      <a:pt x="91" y="490"/>
                      <a:pt x="91" y="490"/>
                    </a:cubicBezTo>
                    <a:cubicBezTo>
                      <a:pt x="90" y="492"/>
                      <a:pt x="89" y="495"/>
                      <a:pt x="89" y="498"/>
                    </a:cubicBezTo>
                    <a:cubicBezTo>
                      <a:pt x="92" y="498"/>
                      <a:pt x="92" y="498"/>
                      <a:pt x="92" y="498"/>
                    </a:cubicBezTo>
                    <a:cubicBezTo>
                      <a:pt x="113" y="498"/>
                      <a:pt x="113" y="498"/>
                      <a:pt x="113" y="498"/>
                    </a:cubicBezTo>
                    <a:cubicBezTo>
                      <a:pt x="116" y="498"/>
                      <a:pt x="116" y="498"/>
                      <a:pt x="116" y="498"/>
                    </a:cubicBezTo>
                    <a:cubicBezTo>
                      <a:pt x="116" y="495"/>
                      <a:pt x="115" y="492"/>
                      <a:pt x="113" y="490"/>
                    </a:cubicBezTo>
                    <a:cubicBezTo>
                      <a:pt x="116" y="376"/>
                      <a:pt x="116" y="376"/>
                      <a:pt x="116" y="376"/>
                    </a:cubicBezTo>
                    <a:cubicBezTo>
                      <a:pt x="129" y="376"/>
                      <a:pt x="129" y="376"/>
                      <a:pt x="129" y="376"/>
                    </a:cubicBezTo>
                    <a:cubicBezTo>
                      <a:pt x="129" y="262"/>
                      <a:pt x="129" y="262"/>
                      <a:pt x="129" y="262"/>
                    </a:cubicBezTo>
                    <a:cubicBezTo>
                      <a:pt x="134" y="155"/>
                      <a:pt x="134" y="155"/>
                      <a:pt x="134" y="155"/>
                    </a:cubicBezTo>
                    <a:cubicBezTo>
                      <a:pt x="140" y="179"/>
                      <a:pt x="143" y="203"/>
                      <a:pt x="146" y="229"/>
                    </a:cubicBezTo>
                    <a:cubicBezTo>
                      <a:pt x="149" y="229"/>
                      <a:pt x="149" y="229"/>
                      <a:pt x="149" y="229"/>
                    </a:cubicBezTo>
                    <a:cubicBezTo>
                      <a:pt x="149" y="238"/>
                      <a:pt x="149" y="238"/>
                      <a:pt x="149" y="238"/>
                    </a:cubicBezTo>
                    <a:cubicBezTo>
                      <a:pt x="149" y="242"/>
                      <a:pt x="152" y="246"/>
                      <a:pt x="156" y="246"/>
                    </a:cubicBezTo>
                    <a:cubicBezTo>
                      <a:pt x="160" y="246"/>
                      <a:pt x="164" y="242"/>
                      <a:pt x="164" y="238"/>
                    </a:cubicBezTo>
                    <a:cubicBezTo>
                      <a:pt x="164" y="229"/>
                      <a:pt x="164" y="229"/>
                      <a:pt x="164" y="229"/>
                    </a:cubicBezTo>
                    <a:cubicBezTo>
                      <a:pt x="167" y="229"/>
                      <a:pt x="167" y="229"/>
                      <a:pt x="167" y="229"/>
                    </a:cubicBezTo>
                    <a:cubicBezTo>
                      <a:pt x="162" y="183"/>
                      <a:pt x="156" y="142"/>
                      <a:pt x="137" y="101"/>
                    </a:cubicBezTo>
                    <a:close/>
                  </a:path>
                </a:pathLst>
              </a:custGeom>
              <a:solidFill>
                <a:srgbClr val="D2D2D2"/>
              </a:solidFill>
              <a:ln>
                <a:noFill/>
              </a:ln>
              <a:extLst>
                <a:ext uri="{91240B29-F687-4F45-9708-019B960494DF}">
                  <a14:hiddenLine xmlns:a14="http://schemas.microsoft.com/office/drawing/2010/main" w="9525">
                    <a:solidFill>
                      <a:srgbClr val="000000"/>
                    </a:solidFill>
                    <a:round/>
                    <a:headEnd/>
                    <a:tailEnd/>
                  </a14:hiddenLine>
                </a:ext>
              </a:extLst>
            </p:spPr>
            <p:txBody>
              <a:bodyPr lIns="93247" tIns="46623" rIns="93247" bIns="46623"/>
              <a:lstStyle/>
              <a:p>
                <a:pPr defTabSz="914224" eaLnBrk="1" fontAlgn="auto" hangingPunct="1">
                  <a:spcBef>
                    <a:spcPts val="0"/>
                  </a:spcBef>
                  <a:spcAft>
                    <a:spcPts val="0"/>
                  </a:spcAft>
                  <a:defRPr/>
                </a:pPr>
                <a:endParaRPr lang="sl-SI" sz="1836" kern="0" dirty="0">
                  <a:solidFill>
                    <a:sysClr val="windowText" lastClr="000000"/>
                  </a:solidFill>
                  <a:latin typeface="+mn-lt"/>
                </a:endParaRPr>
              </a:p>
            </p:txBody>
          </p:sp>
          <p:sp>
            <p:nvSpPr>
              <p:cNvPr id="31" name="Freeform 9">
                <a:extLst>
                  <a:ext uri="{FF2B5EF4-FFF2-40B4-BE49-F238E27FC236}">
                    <a16:creationId xmlns:a16="http://schemas.microsoft.com/office/drawing/2014/main" id="{3DBEF2C2-C743-4608-B440-3659460F5661}"/>
                  </a:ext>
                </a:extLst>
              </p:cNvPr>
              <p:cNvSpPr>
                <a:spLocks/>
              </p:cNvSpPr>
              <p:nvPr/>
            </p:nvSpPr>
            <p:spPr bwMode="auto">
              <a:xfrm>
                <a:off x="10879118" y="2824659"/>
                <a:ext cx="121440" cy="142806"/>
              </a:xfrm>
              <a:custGeom>
                <a:avLst/>
                <a:gdLst>
                  <a:gd name="T0" fmla="*/ 91 w 97"/>
                  <a:gd name="T1" fmla="*/ 88 h 112"/>
                  <a:gd name="T2" fmla="*/ 82 w 97"/>
                  <a:gd name="T3" fmla="*/ 88 h 112"/>
                  <a:gd name="T4" fmla="*/ 85 w 97"/>
                  <a:gd name="T5" fmla="*/ 74 h 112"/>
                  <a:gd name="T6" fmla="*/ 88 w 97"/>
                  <a:gd name="T7" fmla="*/ 69 h 112"/>
                  <a:gd name="T8" fmla="*/ 88 w 97"/>
                  <a:gd name="T9" fmla="*/ 69 h 112"/>
                  <a:gd name="T10" fmla="*/ 88 w 97"/>
                  <a:gd name="T11" fmla="*/ 69 h 112"/>
                  <a:gd name="T12" fmla="*/ 91 w 97"/>
                  <a:gd name="T13" fmla="*/ 53 h 112"/>
                  <a:gd name="T14" fmla="*/ 69 w 97"/>
                  <a:gd name="T15" fmla="*/ 17 h 112"/>
                  <a:gd name="T16" fmla="*/ 40 w 97"/>
                  <a:gd name="T17" fmla="*/ 0 h 112"/>
                  <a:gd name="T18" fmla="*/ 4 w 97"/>
                  <a:gd name="T19" fmla="*/ 46 h 112"/>
                  <a:gd name="T20" fmla="*/ 9 w 97"/>
                  <a:gd name="T21" fmla="*/ 69 h 112"/>
                  <a:gd name="T22" fmla="*/ 9 w 97"/>
                  <a:gd name="T23" fmla="*/ 69 h 112"/>
                  <a:gd name="T24" fmla="*/ 15 w 97"/>
                  <a:gd name="T25" fmla="*/ 88 h 112"/>
                  <a:gd name="T26" fmla="*/ 6 w 97"/>
                  <a:gd name="T27" fmla="*/ 88 h 112"/>
                  <a:gd name="T28" fmla="*/ 0 w 97"/>
                  <a:gd name="T29" fmla="*/ 95 h 112"/>
                  <a:gd name="T30" fmla="*/ 16 w 97"/>
                  <a:gd name="T31" fmla="*/ 110 h 112"/>
                  <a:gd name="T32" fmla="*/ 42 w 97"/>
                  <a:gd name="T33" fmla="*/ 112 h 112"/>
                  <a:gd name="T34" fmla="*/ 44 w 97"/>
                  <a:gd name="T35" fmla="*/ 112 h 112"/>
                  <a:gd name="T36" fmla="*/ 44 w 97"/>
                  <a:gd name="T37" fmla="*/ 112 h 112"/>
                  <a:gd name="T38" fmla="*/ 47 w 97"/>
                  <a:gd name="T39" fmla="*/ 112 h 112"/>
                  <a:gd name="T40" fmla="*/ 48 w 97"/>
                  <a:gd name="T41" fmla="*/ 112 h 112"/>
                  <a:gd name="T42" fmla="*/ 49 w 97"/>
                  <a:gd name="T43" fmla="*/ 112 h 112"/>
                  <a:gd name="T44" fmla="*/ 53 w 97"/>
                  <a:gd name="T45" fmla="*/ 112 h 112"/>
                  <a:gd name="T46" fmla="*/ 53 w 97"/>
                  <a:gd name="T47" fmla="*/ 112 h 112"/>
                  <a:gd name="T48" fmla="*/ 54 w 97"/>
                  <a:gd name="T49" fmla="*/ 112 h 112"/>
                  <a:gd name="T50" fmla="*/ 81 w 97"/>
                  <a:gd name="T51" fmla="*/ 110 h 112"/>
                  <a:gd name="T52" fmla="*/ 96 w 97"/>
                  <a:gd name="T53" fmla="*/ 95 h 112"/>
                  <a:gd name="T54" fmla="*/ 91 w 97"/>
                  <a:gd name="T55" fmla="*/ 88 h 112"/>
                </a:gdLst>
                <a:ahLst/>
                <a:cxnLst>
                  <a:cxn ang="0">
                    <a:pos x="T0" y="T1"/>
                  </a:cxn>
                  <a:cxn ang="0">
                    <a:pos x="T2" y="T3"/>
                  </a:cxn>
                  <a:cxn ang="0">
                    <a:pos x="T4" y="T5"/>
                  </a:cxn>
                  <a:cxn ang="0">
                    <a:pos x="T6" y="T7"/>
                  </a:cxn>
                  <a:cxn ang="0">
                    <a:pos x="T8" y="T9"/>
                  </a:cxn>
                  <a:cxn ang="0">
                    <a:pos x="T10" y="T11"/>
                  </a:cxn>
                  <a:cxn ang="0">
                    <a:pos x="T12" y="T13"/>
                  </a:cxn>
                  <a:cxn ang="0">
                    <a:pos x="T14" y="T15"/>
                  </a:cxn>
                  <a:cxn ang="0">
                    <a:pos x="T16" y="T17"/>
                  </a:cxn>
                  <a:cxn ang="0">
                    <a:pos x="T18" y="T19"/>
                  </a:cxn>
                  <a:cxn ang="0">
                    <a:pos x="T20" y="T21"/>
                  </a:cxn>
                  <a:cxn ang="0">
                    <a:pos x="T22" y="T23"/>
                  </a:cxn>
                  <a:cxn ang="0">
                    <a:pos x="T24" y="T25"/>
                  </a:cxn>
                  <a:cxn ang="0">
                    <a:pos x="T26" y="T27"/>
                  </a:cxn>
                  <a:cxn ang="0">
                    <a:pos x="T28" y="T29"/>
                  </a:cxn>
                  <a:cxn ang="0">
                    <a:pos x="T30" y="T31"/>
                  </a:cxn>
                  <a:cxn ang="0">
                    <a:pos x="T32" y="T33"/>
                  </a:cxn>
                  <a:cxn ang="0">
                    <a:pos x="T34" y="T35"/>
                  </a:cxn>
                  <a:cxn ang="0">
                    <a:pos x="T36" y="T37"/>
                  </a:cxn>
                  <a:cxn ang="0">
                    <a:pos x="T38" y="T39"/>
                  </a:cxn>
                  <a:cxn ang="0">
                    <a:pos x="T40" y="T41"/>
                  </a:cxn>
                  <a:cxn ang="0">
                    <a:pos x="T42" y="T43"/>
                  </a:cxn>
                  <a:cxn ang="0">
                    <a:pos x="T44" y="T45"/>
                  </a:cxn>
                  <a:cxn ang="0">
                    <a:pos x="T46" y="T47"/>
                  </a:cxn>
                  <a:cxn ang="0">
                    <a:pos x="T48" y="T49"/>
                  </a:cxn>
                  <a:cxn ang="0">
                    <a:pos x="T50" y="T51"/>
                  </a:cxn>
                  <a:cxn ang="0">
                    <a:pos x="T52" y="T53"/>
                  </a:cxn>
                  <a:cxn ang="0">
                    <a:pos x="T54" y="T55"/>
                  </a:cxn>
                </a:cxnLst>
                <a:rect l="0" t="0" r="r" b="b"/>
                <a:pathLst>
                  <a:path w="97" h="112">
                    <a:moveTo>
                      <a:pt x="91" y="88"/>
                    </a:moveTo>
                    <a:cubicBezTo>
                      <a:pt x="89" y="95"/>
                      <a:pt x="83" y="93"/>
                      <a:pt x="82" y="88"/>
                    </a:cubicBezTo>
                    <a:cubicBezTo>
                      <a:pt x="81" y="86"/>
                      <a:pt x="83" y="79"/>
                      <a:pt x="85" y="74"/>
                    </a:cubicBezTo>
                    <a:cubicBezTo>
                      <a:pt x="86" y="73"/>
                      <a:pt x="87" y="71"/>
                      <a:pt x="88" y="69"/>
                    </a:cubicBezTo>
                    <a:cubicBezTo>
                      <a:pt x="88" y="69"/>
                      <a:pt x="88" y="69"/>
                      <a:pt x="88" y="69"/>
                    </a:cubicBezTo>
                    <a:cubicBezTo>
                      <a:pt x="88" y="69"/>
                      <a:pt x="88" y="69"/>
                      <a:pt x="88" y="69"/>
                    </a:cubicBezTo>
                    <a:cubicBezTo>
                      <a:pt x="90" y="64"/>
                      <a:pt x="91" y="59"/>
                      <a:pt x="91" y="53"/>
                    </a:cubicBezTo>
                    <a:cubicBezTo>
                      <a:pt x="91" y="36"/>
                      <a:pt x="82" y="22"/>
                      <a:pt x="69" y="17"/>
                    </a:cubicBezTo>
                    <a:cubicBezTo>
                      <a:pt x="62" y="7"/>
                      <a:pt x="52" y="0"/>
                      <a:pt x="40" y="0"/>
                    </a:cubicBezTo>
                    <a:cubicBezTo>
                      <a:pt x="20" y="0"/>
                      <a:pt x="4" y="20"/>
                      <a:pt x="4" y="46"/>
                    </a:cubicBezTo>
                    <a:cubicBezTo>
                      <a:pt x="4" y="54"/>
                      <a:pt x="6" y="62"/>
                      <a:pt x="9" y="69"/>
                    </a:cubicBezTo>
                    <a:cubicBezTo>
                      <a:pt x="9" y="69"/>
                      <a:pt x="9" y="69"/>
                      <a:pt x="9" y="69"/>
                    </a:cubicBezTo>
                    <a:cubicBezTo>
                      <a:pt x="9" y="69"/>
                      <a:pt x="17" y="84"/>
                      <a:pt x="15" y="88"/>
                    </a:cubicBezTo>
                    <a:cubicBezTo>
                      <a:pt x="13" y="93"/>
                      <a:pt x="8" y="95"/>
                      <a:pt x="6" y="88"/>
                    </a:cubicBezTo>
                    <a:cubicBezTo>
                      <a:pt x="3" y="82"/>
                      <a:pt x="0" y="90"/>
                      <a:pt x="0" y="95"/>
                    </a:cubicBezTo>
                    <a:cubicBezTo>
                      <a:pt x="1" y="101"/>
                      <a:pt x="2" y="108"/>
                      <a:pt x="16" y="110"/>
                    </a:cubicBezTo>
                    <a:cubicBezTo>
                      <a:pt x="27" y="112"/>
                      <a:pt x="33" y="112"/>
                      <a:pt x="42" y="112"/>
                    </a:cubicBezTo>
                    <a:cubicBezTo>
                      <a:pt x="43" y="112"/>
                      <a:pt x="44" y="112"/>
                      <a:pt x="44" y="112"/>
                    </a:cubicBezTo>
                    <a:cubicBezTo>
                      <a:pt x="44" y="112"/>
                      <a:pt x="44" y="112"/>
                      <a:pt x="44" y="112"/>
                    </a:cubicBezTo>
                    <a:cubicBezTo>
                      <a:pt x="45" y="112"/>
                      <a:pt x="46" y="112"/>
                      <a:pt x="47" y="112"/>
                    </a:cubicBezTo>
                    <a:cubicBezTo>
                      <a:pt x="48" y="112"/>
                      <a:pt x="48" y="112"/>
                      <a:pt x="48" y="112"/>
                    </a:cubicBezTo>
                    <a:cubicBezTo>
                      <a:pt x="49" y="112"/>
                      <a:pt x="49" y="112"/>
                      <a:pt x="49" y="112"/>
                    </a:cubicBezTo>
                    <a:cubicBezTo>
                      <a:pt x="50" y="112"/>
                      <a:pt x="51" y="112"/>
                      <a:pt x="53" y="112"/>
                    </a:cubicBezTo>
                    <a:cubicBezTo>
                      <a:pt x="53" y="112"/>
                      <a:pt x="53" y="112"/>
                      <a:pt x="53" y="112"/>
                    </a:cubicBezTo>
                    <a:cubicBezTo>
                      <a:pt x="53" y="112"/>
                      <a:pt x="54" y="112"/>
                      <a:pt x="54" y="112"/>
                    </a:cubicBezTo>
                    <a:cubicBezTo>
                      <a:pt x="63" y="112"/>
                      <a:pt x="69" y="112"/>
                      <a:pt x="81" y="110"/>
                    </a:cubicBezTo>
                    <a:cubicBezTo>
                      <a:pt x="94" y="108"/>
                      <a:pt x="96" y="101"/>
                      <a:pt x="96" y="95"/>
                    </a:cubicBezTo>
                    <a:cubicBezTo>
                      <a:pt x="97" y="90"/>
                      <a:pt x="93" y="82"/>
                      <a:pt x="91" y="88"/>
                    </a:cubicBezTo>
                    <a:close/>
                  </a:path>
                </a:pathLst>
              </a:custGeom>
              <a:solidFill>
                <a:srgbClr val="505050"/>
              </a:solidFill>
              <a:ln>
                <a:noFill/>
              </a:ln>
              <a:extLst>
                <a:ext uri="{91240B29-F687-4F45-9708-019B960494DF}">
                  <a14:hiddenLine xmlns:a14="http://schemas.microsoft.com/office/drawing/2010/main" w="9525">
                    <a:solidFill>
                      <a:srgbClr val="000000"/>
                    </a:solidFill>
                    <a:round/>
                    <a:headEnd/>
                    <a:tailEnd/>
                  </a14:hiddenLine>
                </a:ext>
              </a:extLst>
            </p:spPr>
            <p:txBody>
              <a:bodyPr lIns="93247" tIns="46623" rIns="93247" bIns="46623"/>
              <a:lstStyle/>
              <a:p>
                <a:pPr defTabSz="914224" eaLnBrk="1" fontAlgn="auto" hangingPunct="1">
                  <a:spcBef>
                    <a:spcPts val="0"/>
                  </a:spcBef>
                  <a:spcAft>
                    <a:spcPts val="0"/>
                  </a:spcAft>
                  <a:defRPr/>
                </a:pPr>
                <a:endParaRPr lang="sl-SI" sz="1836" kern="0" dirty="0">
                  <a:solidFill>
                    <a:sysClr val="windowText" lastClr="000000"/>
                  </a:solidFill>
                  <a:latin typeface="+mn-lt"/>
                </a:endParaRPr>
              </a:p>
            </p:txBody>
          </p:sp>
          <p:sp>
            <p:nvSpPr>
              <p:cNvPr id="32" name="Freeform 10">
                <a:extLst>
                  <a:ext uri="{FF2B5EF4-FFF2-40B4-BE49-F238E27FC236}">
                    <a16:creationId xmlns:a16="http://schemas.microsoft.com/office/drawing/2014/main" id="{1EC54ED0-84B1-43C8-8C40-D1A874F22043}"/>
                  </a:ext>
                </a:extLst>
              </p:cNvPr>
              <p:cNvSpPr>
                <a:spLocks/>
              </p:cNvSpPr>
              <p:nvPr/>
            </p:nvSpPr>
            <p:spPr bwMode="auto">
              <a:xfrm>
                <a:off x="10917670" y="2984832"/>
                <a:ext cx="42407" cy="216138"/>
              </a:xfrm>
              <a:custGeom>
                <a:avLst/>
                <a:gdLst>
                  <a:gd name="T0" fmla="*/ 17 w 27"/>
                  <a:gd name="T1" fmla="*/ 15 h 136"/>
                  <a:gd name="T2" fmla="*/ 25 w 27"/>
                  <a:gd name="T3" fmla="*/ 8 h 136"/>
                  <a:gd name="T4" fmla="*/ 13 w 27"/>
                  <a:gd name="T5" fmla="*/ 0 h 136"/>
                  <a:gd name="T6" fmla="*/ 2 w 27"/>
                  <a:gd name="T7" fmla="*/ 8 h 136"/>
                  <a:gd name="T8" fmla="*/ 10 w 27"/>
                  <a:gd name="T9" fmla="*/ 15 h 136"/>
                  <a:gd name="T10" fmla="*/ 0 w 27"/>
                  <a:gd name="T11" fmla="*/ 125 h 136"/>
                  <a:gd name="T12" fmla="*/ 13 w 27"/>
                  <a:gd name="T13" fmla="*/ 136 h 136"/>
                  <a:gd name="T14" fmla="*/ 27 w 27"/>
                  <a:gd name="T15" fmla="*/ 125 h 136"/>
                  <a:gd name="T16" fmla="*/ 17 w 27"/>
                  <a:gd name="T17" fmla="*/ 15 h 136"/>
                </a:gdLst>
                <a:ahLst/>
                <a:cxnLst>
                  <a:cxn ang="0">
                    <a:pos x="T0" y="T1"/>
                  </a:cxn>
                  <a:cxn ang="0">
                    <a:pos x="T2" y="T3"/>
                  </a:cxn>
                  <a:cxn ang="0">
                    <a:pos x="T4" y="T5"/>
                  </a:cxn>
                  <a:cxn ang="0">
                    <a:pos x="T6" y="T7"/>
                  </a:cxn>
                  <a:cxn ang="0">
                    <a:pos x="T8" y="T9"/>
                  </a:cxn>
                  <a:cxn ang="0">
                    <a:pos x="T10" y="T11"/>
                  </a:cxn>
                  <a:cxn ang="0">
                    <a:pos x="T12" y="T13"/>
                  </a:cxn>
                  <a:cxn ang="0">
                    <a:pos x="T14" y="T15"/>
                  </a:cxn>
                  <a:cxn ang="0">
                    <a:pos x="T16" y="T17"/>
                  </a:cxn>
                </a:cxnLst>
                <a:rect l="0" t="0" r="r" b="b"/>
                <a:pathLst>
                  <a:path w="27" h="136">
                    <a:moveTo>
                      <a:pt x="17" y="15"/>
                    </a:moveTo>
                    <a:lnTo>
                      <a:pt x="25" y="8"/>
                    </a:lnTo>
                    <a:lnTo>
                      <a:pt x="13" y="0"/>
                    </a:lnTo>
                    <a:lnTo>
                      <a:pt x="2" y="8"/>
                    </a:lnTo>
                    <a:lnTo>
                      <a:pt x="10" y="15"/>
                    </a:lnTo>
                    <a:lnTo>
                      <a:pt x="0" y="125"/>
                    </a:lnTo>
                    <a:lnTo>
                      <a:pt x="13" y="136"/>
                    </a:lnTo>
                    <a:lnTo>
                      <a:pt x="27" y="125"/>
                    </a:lnTo>
                    <a:lnTo>
                      <a:pt x="17" y="15"/>
                    </a:lnTo>
                    <a:close/>
                  </a:path>
                </a:pathLst>
              </a:custGeom>
              <a:solidFill>
                <a:srgbClr val="00B294"/>
              </a:solidFill>
              <a:ln>
                <a:noFill/>
              </a:ln>
              <a:extLst>
                <a:ext uri="{91240B29-F687-4F45-9708-019B960494DF}">
                  <a14:hiddenLine xmlns:a14="http://schemas.microsoft.com/office/drawing/2010/main" w="9525">
                    <a:solidFill>
                      <a:srgbClr val="000000"/>
                    </a:solidFill>
                    <a:round/>
                    <a:headEnd/>
                    <a:tailEnd/>
                  </a14:hiddenLine>
                </a:ext>
              </a:extLst>
            </p:spPr>
            <p:txBody>
              <a:bodyPr lIns="93247" tIns="46623" rIns="93247" bIns="46623"/>
              <a:lstStyle/>
              <a:p>
                <a:pPr defTabSz="914224" eaLnBrk="1" fontAlgn="auto" hangingPunct="1">
                  <a:spcBef>
                    <a:spcPts val="0"/>
                  </a:spcBef>
                  <a:spcAft>
                    <a:spcPts val="0"/>
                  </a:spcAft>
                  <a:defRPr/>
                </a:pPr>
                <a:endParaRPr lang="sl-SI" sz="1836" kern="0" dirty="0">
                  <a:solidFill>
                    <a:sysClr val="windowText" lastClr="000000"/>
                  </a:solidFill>
                  <a:latin typeface="+mn-lt"/>
                </a:endParaRPr>
              </a:p>
            </p:txBody>
          </p:sp>
          <p:sp>
            <p:nvSpPr>
              <p:cNvPr id="33" name="Freeform 11">
                <a:extLst>
                  <a:ext uri="{FF2B5EF4-FFF2-40B4-BE49-F238E27FC236}">
                    <a16:creationId xmlns:a16="http://schemas.microsoft.com/office/drawing/2014/main" id="{AE7B16ED-DFA7-4880-9986-97F1BF69E677}"/>
                  </a:ext>
                </a:extLst>
              </p:cNvPr>
              <p:cNvSpPr>
                <a:spLocks/>
              </p:cNvSpPr>
              <p:nvPr/>
            </p:nvSpPr>
            <p:spPr bwMode="auto">
              <a:xfrm>
                <a:off x="10988993" y="2979044"/>
                <a:ext cx="77104" cy="196840"/>
              </a:xfrm>
              <a:custGeom>
                <a:avLst/>
                <a:gdLst>
                  <a:gd name="T0" fmla="*/ 0 w 60"/>
                  <a:gd name="T1" fmla="*/ 7 h 155"/>
                  <a:gd name="T2" fmla="*/ 24 w 60"/>
                  <a:gd name="T3" fmla="*/ 0 h 155"/>
                  <a:gd name="T4" fmla="*/ 60 w 60"/>
                  <a:gd name="T5" fmla="*/ 155 h 155"/>
                  <a:gd name="T6" fmla="*/ 35 w 60"/>
                  <a:gd name="T7" fmla="*/ 155 h 155"/>
                  <a:gd name="T8" fmla="*/ 0 w 60"/>
                  <a:gd name="T9" fmla="*/ 7 h 155"/>
                </a:gdLst>
                <a:ahLst/>
                <a:cxnLst>
                  <a:cxn ang="0">
                    <a:pos x="T0" y="T1"/>
                  </a:cxn>
                  <a:cxn ang="0">
                    <a:pos x="T2" y="T3"/>
                  </a:cxn>
                  <a:cxn ang="0">
                    <a:pos x="T4" y="T5"/>
                  </a:cxn>
                  <a:cxn ang="0">
                    <a:pos x="T6" y="T7"/>
                  </a:cxn>
                  <a:cxn ang="0">
                    <a:pos x="T8" y="T9"/>
                  </a:cxn>
                </a:cxnLst>
                <a:rect l="0" t="0" r="r" b="b"/>
                <a:pathLst>
                  <a:path w="60" h="155">
                    <a:moveTo>
                      <a:pt x="0" y="7"/>
                    </a:moveTo>
                    <a:cubicBezTo>
                      <a:pt x="8" y="5"/>
                      <a:pt x="16" y="3"/>
                      <a:pt x="24" y="0"/>
                    </a:cubicBezTo>
                    <a:cubicBezTo>
                      <a:pt x="47" y="51"/>
                      <a:pt x="54" y="100"/>
                      <a:pt x="60" y="155"/>
                    </a:cubicBezTo>
                    <a:cubicBezTo>
                      <a:pt x="35" y="155"/>
                      <a:pt x="35" y="155"/>
                      <a:pt x="35" y="155"/>
                    </a:cubicBezTo>
                    <a:cubicBezTo>
                      <a:pt x="29" y="102"/>
                      <a:pt x="23" y="55"/>
                      <a:pt x="0" y="7"/>
                    </a:cubicBezTo>
                    <a:close/>
                  </a:path>
                </a:pathLst>
              </a:custGeom>
              <a:solidFill>
                <a:srgbClr val="969696"/>
              </a:solidFill>
              <a:ln>
                <a:noFill/>
              </a:ln>
              <a:extLst>
                <a:ext uri="{91240B29-F687-4F45-9708-019B960494DF}">
                  <a14:hiddenLine xmlns:a14="http://schemas.microsoft.com/office/drawing/2010/main" w="9525">
                    <a:solidFill>
                      <a:srgbClr val="000000"/>
                    </a:solidFill>
                    <a:round/>
                    <a:headEnd/>
                    <a:tailEnd/>
                  </a14:hiddenLine>
                </a:ext>
              </a:extLst>
            </p:spPr>
            <p:txBody>
              <a:bodyPr lIns="93247" tIns="46623" rIns="93247" bIns="46623"/>
              <a:lstStyle/>
              <a:p>
                <a:pPr defTabSz="914224" eaLnBrk="1" fontAlgn="auto" hangingPunct="1">
                  <a:spcBef>
                    <a:spcPts val="0"/>
                  </a:spcBef>
                  <a:spcAft>
                    <a:spcPts val="0"/>
                  </a:spcAft>
                  <a:defRPr/>
                </a:pPr>
                <a:endParaRPr lang="sl-SI" sz="1836" kern="0" dirty="0">
                  <a:solidFill>
                    <a:sysClr val="windowText" lastClr="000000"/>
                  </a:solidFill>
                  <a:latin typeface="+mn-lt"/>
                </a:endParaRPr>
              </a:p>
            </p:txBody>
          </p:sp>
          <p:sp>
            <p:nvSpPr>
              <p:cNvPr id="34" name="Freeform 12">
                <a:extLst>
                  <a:ext uri="{FF2B5EF4-FFF2-40B4-BE49-F238E27FC236}">
                    <a16:creationId xmlns:a16="http://schemas.microsoft.com/office/drawing/2014/main" id="{CF14B58D-C727-44C7-9805-EA6A1E73F53F}"/>
                  </a:ext>
                </a:extLst>
              </p:cNvPr>
              <p:cNvSpPr>
                <a:spLocks/>
              </p:cNvSpPr>
              <p:nvPr/>
            </p:nvSpPr>
            <p:spPr bwMode="auto">
              <a:xfrm>
                <a:off x="10890684" y="3351495"/>
                <a:ext cx="46263" cy="237367"/>
              </a:xfrm>
              <a:custGeom>
                <a:avLst/>
                <a:gdLst>
                  <a:gd name="T0" fmla="*/ 25 w 29"/>
                  <a:gd name="T1" fmla="*/ 149 h 149"/>
                  <a:gd name="T2" fmla="*/ 4 w 29"/>
                  <a:gd name="T3" fmla="*/ 149 h 149"/>
                  <a:gd name="T4" fmla="*/ 0 w 29"/>
                  <a:gd name="T5" fmla="*/ 0 h 149"/>
                  <a:gd name="T6" fmla="*/ 29 w 29"/>
                  <a:gd name="T7" fmla="*/ 0 h 149"/>
                  <a:gd name="T8" fmla="*/ 25 w 29"/>
                  <a:gd name="T9" fmla="*/ 149 h 149"/>
                </a:gdLst>
                <a:ahLst/>
                <a:cxnLst>
                  <a:cxn ang="0">
                    <a:pos x="T0" y="T1"/>
                  </a:cxn>
                  <a:cxn ang="0">
                    <a:pos x="T2" y="T3"/>
                  </a:cxn>
                  <a:cxn ang="0">
                    <a:pos x="T4" y="T5"/>
                  </a:cxn>
                  <a:cxn ang="0">
                    <a:pos x="T6" y="T7"/>
                  </a:cxn>
                  <a:cxn ang="0">
                    <a:pos x="T8" y="T9"/>
                  </a:cxn>
                </a:cxnLst>
                <a:rect l="0" t="0" r="r" b="b"/>
                <a:pathLst>
                  <a:path w="29" h="149">
                    <a:moveTo>
                      <a:pt x="25" y="149"/>
                    </a:moveTo>
                    <a:lnTo>
                      <a:pt x="4" y="149"/>
                    </a:lnTo>
                    <a:lnTo>
                      <a:pt x="0" y="0"/>
                    </a:lnTo>
                    <a:lnTo>
                      <a:pt x="29" y="0"/>
                    </a:lnTo>
                    <a:lnTo>
                      <a:pt x="25" y="149"/>
                    </a:lnTo>
                    <a:close/>
                  </a:path>
                </a:pathLst>
              </a:custGeom>
              <a:solidFill>
                <a:srgbClr val="FFB900"/>
              </a:solidFill>
              <a:ln>
                <a:noFill/>
              </a:ln>
              <a:extLst>
                <a:ext uri="{91240B29-F687-4F45-9708-019B960494DF}">
                  <a14:hiddenLine xmlns:a14="http://schemas.microsoft.com/office/drawing/2010/main" w="9525">
                    <a:solidFill>
                      <a:srgbClr val="000000"/>
                    </a:solidFill>
                    <a:round/>
                    <a:headEnd/>
                    <a:tailEnd/>
                  </a14:hiddenLine>
                </a:ext>
              </a:extLst>
            </p:spPr>
            <p:txBody>
              <a:bodyPr lIns="93247" tIns="46623" rIns="93247" bIns="46623"/>
              <a:lstStyle/>
              <a:p>
                <a:pPr defTabSz="914224" eaLnBrk="1" fontAlgn="auto" hangingPunct="1">
                  <a:spcBef>
                    <a:spcPts val="0"/>
                  </a:spcBef>
                  <a:spcAft>
                    <a:spcPts val="0"/>
                  </a:spcAft>
                  <a:defRPr/>
                </a:pPr>
                <a:endParaRPr lang="sl-SI" sz="1836" kern="0" dirty="0">
                  <a:solidFill>
                    <a:sysClr val="windowText" lastClr="000000"/>
                  </a:solidFill>
                  <a:latin typeface="+mn-lt"/>
                </a:endParaRPr>
              </a:p>
            </p:txBody>
          </p:sp>
          <p:sp>
            <p:nvSpPr>
              <p:cNvPr id="35" name="Freeform 13">
                <a:extLst>
                  <a:ext uri="{FF2B5EF4-FFF2-40B4-BE49-F238E27FC236}">
                    <a16:creationId xmlns:a16="http://schemas.microsoft.com/office/drawing/2014/main" id="{AC84C770-E6B9-410E-9DAA-E1B95C0C011E}"/>
                  </a:ext>
                </a:extLst>
              </p:cNvPr>
              <p:cNvSpPr>
                <a:spLocks/>
              </p:cNvSpPr>
              <p:nvPr/>
            </p:nvSpPr>
            <p:spPr bwMode="auto">
              <a:xfrm>
                <a:off x="10892612" y="3567634"/>
                <a:ext cx="42407" cy="21228"/>
              </a:xfrm>
              <a:custGeom>
                <a:avLst/>
                <a:gdLst>
                  <a:gd name="T0" fmla="*/ 16 w 33"/>
                  <a:gd name="T1" fmla="*/ 0 h 16"/>
                  <a:gd name="T2" fmla="*/ 0 w 33"/>
                  <a:gd name="T3" fmla="*/ 16 h 16"/>
                  <a:gd name="T4" fmla="*/ 33 w 33"/>
                  <a:gd name="T5" fmla="*/ 16 h 16"/>
                  <a:gd name="T6" fmla="*/ 16 w 33"/>
                  <a:gd name="T7" fmla="*/ 0 h 16"/>
                </a:gdLst>
                <a:ahLst/>
                <a:cxnLst>
                  <a:cxn ang="0">
                    <a:pos x="T0" y="T1"/>
                  </a:cxn>
                  <a:cxn ang="0">
                    <a:pos x="T2" y="T3"/>
                  </a:cxn>
                  <a:cxn ang="0">
                    <a:pos x="T4" y="T5"/>
                  </a:cxn>
                  <a:cxn ang="0">
                    <a:pos x="T6" y="T7"/>
                  </a:cxn>
                </a:cxnLst>
                <a:rect l="0" t="0" r="r" b="b"/>
                <a:pathLst>
                  <a:path w="33" h="16">
                    <a:moveTo>
                      <a:pt x="16" y="0"/>
                    </a:moveTo>
                    <a:cubicBezTo>
                      <a:pt x="7" y="0"/>
                      <a:pt x="0" y="7"/>
                      <a:pt x="0" y="16"/>
                    </a:cubicBezTo>
                    <a:cubicBezTo>
                      <a:pt x="33" y="16"/>
                      <a:pt x="33" y="16"/>
                      <a:pt x="33" y="16"/>
                    </a:cubicBezTo>
                    <a:cubicBezTo>
                      <a:pt x="33" y="7"/>
                      <a:pt x="25" y="0"/>
                      <a:pt x="16" y="0"/>
                    </a:cubicBezTo>
                    <a:close/>
                  </a:path>
                </a:pathLst>
              </a:custGeom>
              <a:solidFill>
                <a:srgbClr val="68217A"/>
              </a:solidFill>
              <a:ln>
                <a:noFill/>
              </a:ln>
              <a:extLst>
                <a:ext uri="{91240B29-F687-4F45-9708-019B960494DF}">
                  <a14:hiddenLine xmlns:a14="http://schemas.microsoft.com/office/drawing/2010/main" w="9525">
                    <a:solidFill>
                      <a:srgbClr val="000000"/>
                    </a:solidFill>
                    <a:round/>
                    <a:headEnd/>
                    <a:tailEnd/>
                  </a14:hiddenLine>
                </a:ext>
              </a:extLst>
            </p:spPr>
            <p:txBody>
              <a:bodyPr lIns="93247" tIns="46623" rIns="93247" bIns="46623"/>
              <a:lstStyle/>
              <a:p>
                <a:pPr defTabSz="914224" eaLnBrk="1" fontAlgn="auto" hangingPunct="1">
                  <a:spcBef>
                    <a:spcPts val="0"/>
                  </a:spcBef>
                  <a:spcAft>
                    <a:spcPts val="0"/>
                  </a:spcAft>
                  <a:defRPr/>
                </a:pPr>
                <a:endParaRPr lang="sl-SI" sz="1836" kern="0" dirty="0">
                  <a:solidFill>
                    <a:sysClr val="windowText" lastClr="000000"/>
                  </a:solidFill>
                  <a:latin typeface="+mn-lt"/>
                </a:endParaRPr>
              </a:p>
            </p:txBody>
          </p:sp>
          <p:sp>
            <p:nvSpPr>
              <p:cNvPr id="36" name="Freeform 14">
                <a:extLst>
                  <a:ext uri="{FF2B5EF4-FFF2-40B4-BE49-F238E27FC236}">
                    <a16:creationId xmlns:a16="http://schemas.microsoft.com/office/drawing/2014/main" id="{7BD41242-6C11-435F-9C8E-584A6ED568F8}"/>
                  </a:ext>
                </a:extLst>
              </p:cNvPr>
              <p:cNvSpPr>
                <a:spLocks/>
              </p:cNvSpPr>
              <p:nvPr/>
            </p:nvSpPr>
            <p:spPr bwMode="auto">
              <a:xfrm>
                <a:off x="10944657" y="3351495"/>
                <a:ext cx="44336" cy="237367"/>
              </a:xfrm>
              <a:custGeom>
                <a:avLst/>
                <a:gdLst>
                  <a:gd name="T0" fmla="*/ 4 w 28"/>
                  <a:gd name="T1" fmla="*/ 149 h 149"/>
                  <a:gd name="T2" fmla="*/ 24 w 28"/>
                  <a:gd name="T3" fmla="*/ 149 h 149"/>
                  <a:gd name="T4" fmla="*/ 28 w 28"/>
                  <a:gd name="T5" fmla="*/ 0 h 149"/>
                  <a:gd name="T6" fmla="*/ 0 w 28"/>
                  <a:gd name="T7" fmla="*/ 0 h 149"/>
                  <a:gd name="T8" fmla="*/ 4 w 28"/>
                  <a:gd name="T9" fmla="*/ 149 h 149"/>
                </a:gdLst>
                <a:ahLst/>
                <a:cxnLst>
                  <a:cxn ang="0">
                    <a:pos x="T0" y="T1"/>
                  </a:cxn>
                  <a:cxn ang="0">
                    <a:pos x="T2" y="T3"/>
                  </a:cxn>
                  <a:cxn ang="0">
                    <a:pos x="T4" y="T5"/>
                  </a:cxn>
                  <a:cxn ang="0">
                    <a:pos x="T6" y="T7"/>
                  </a:cxn>
                  <a:cxn ang="0">
                    <a:pos x="T8" y="T9"/>
                  </a:cxn>
                </a:cxnLst>
                <a:rect l="0" t="0" r="r" b="b"/>
                <a:pathLst>
                  <a:path w="28" h="149">
                    <a:moveTo>
                      <a:pt x="4" y="149"/>
                    </a:moveTo>
                    <a:lnTo>
                      <a:pt x="24" y="149"/>
                    </a:lnTo>
                    <a:lnTo>
                      <a:pt x="28" y="0"/>
                    </a:lnTo>
                    <a:lnTo>
                      <a:pt x="0" y="0"/>
                    </a:lnTo>
                    <a:lnTo>
                      <a:pt x="4" y="149"/>
                    </a:lnTo>
                    <a:close/>
                  </a:path>
                </a:pathLst>
              </a:custGeom>
              <a:solidFill>
                <a:srgbClr val="FFB900"/>
              </a:solidFill>
              <a:ln>
                <a:noFill/>
              </a:ln>
              <a:extLst>
                <a:ext uri="{91240B29-F687-4F45-9708-019B960494DF}">
                  <a14:hiddenLine xmlns:a14="http://schemas.microsoft.com/office/drawing/2010/main" w="9525">
                    <a:solidFill>
                      <a:srgbClr val="000000"/>
                    </a:solidFill>
                    <a:round/>
                    <a:headEnd/>
                    <a:tailEnd/>
                  </a14:hiddenLine>
                </a:ext>
              </a:extLst>
            </p:spPr>
            <p:txBody>
              <a:bodyPr lIns="93247" tIns="46623" rIns="93247" bIns="46623"/>
              <a:lstStyle/>
              <a:p>
                <a:pPr defTabSz="914224" eaLnBrk="1" fontAlgn="auto" hangingPunct="1">
                  <a:spcBef>
                    <a:spcPts val="0"/>
                  </a:spcBef>
                  <a:spcAft>
                    <a:spcPts val="0"/>
                  </a:spcAft>
                  <a:defRPr/>
                </a:pPr>
                <a:endParaRPr lang="sl-SI" sz="1836" kern="0" dirty="0">
                  <a:solidFill>
                    <a:sysClr val="windowText" lastClr="000000"/>
                  </a:solidFill>
                  <a:latin typeface="+mn-lt"/>
                </a:endParaRPr>
              </a:p>
            </p:txBody>
          </p:sp>
          <p:sp>
            <p:nvSpPr>
              <p:cNvPr id="37" name="Freeform 15">
                <a:extLst>
                  <a:ext uri="{FF2B5EF4-FFF2-40B4-BE49-F238E27FC236}">
                    <a16:creationId xmlns:a16="http://schemas.microsoft.com/office/drawing/2014/main" id="{5C3715F1-27BD-4BB9-BA9D-FC9473D1C239}"/>
                  </a:ext>
                </a:extLst>
              </p:cNvPr>
              <p:cNvSpPr>
                <a:spLocks/>
              </p:cNvSpPr>
              <p:nvPr/>
            </p:nvSpPr>
            <p:spPr bwMode="auto">
              <a:xfrm>
                <a:off x="10944657" y="3567634"/>
                <a:ext cx="44336" cy="21228"/>
              </a:xfrm>
              <a:custGeom>
                <a:avLst/>
                <a:gdLst>
                  <a:gd name="T0" fmla="*/ 16 w 33"/>
                  <a:gd name="T1" fmla="*/ 0 h 16"/>
                  <a:gd name="T2" fmla="*/ 33 w 33"/>
                  <a:gd name="T3" fmla="*/ 16 h 16"/>
                  <a:gd name="T4" fmla="*/ 0 w 33"/>
                  <a:gd name="T5" fmla="*/ 16 h 16"/>
                  <a:gd name="T6" fmla="*/ 16 w 33"/>
                  <a:gd name="T7" fmla="*/ 0 h 16"/>
                </a:gdLst>
                <a:ahLst/>
                <a:cxnLst>
                  <a:cxn ang="0">
                    <a:pos x="T0" y="T1"/>
                  </a:cxn>
                  <a:cxn ang="0">
                    <a:pos x="T2" y="T3"/>
                  </a:cxn>
                  <a:cxn ang="0">
                    <a:pos x="T4" y="T5"/>
                  </a:cxn>
                  <a:cxn ang="0">
                    <a:pos x="T6" y="T7"/>
                  </a:cxn>
                </a:cxnLst>
                <a:rect l="0" t="0" r="r" b="b"/>
                <a:pathLst>
                  <a:path w="33" h="16">
                    <a:moveTo>
                      <a:pt x="16" y="0"/>
                    </a:moveTo>
                    <a:cubicBezTo>
                      <a:pt x="25" y="0"/>
                      <a:pt x="33" y="7"/>
                      <a:pt x="33" y="16"/>
                    </a:cubicBezTo>
                    <a:cubicBezTo>
                      <a:pt x="0" y="16"/>
                      <a:pt x="0" y="16"/>
                      <a:pt x="0" y="16"/>
                    </a:cubicBezTo>
                    <a:cubicBezTo>
                      <a:pt x="0" y="7"/>
                      <a:pt x="7" y="0"/>
                      <a:pt x="16" y="0"/>
                    </a:cubicBezTo>
                    <a:close/>
                  </a:path>
                </a:pathLst>
              </a:custGeom>
              <a:solidFill>
                <a:srgbClr val="68217A"/>
              </a:solidFill>
              <a:ln>
                <a:noFill/>
              </a:ln>
              <a:extLst>
                <a:ext uri="{91240B29-F687-4F45-9708-019B960494DF}">
                  <a14:hiddenLine xmlns:a14="http://schemas.microsoft.com/office/drawing/2010/main" w="9525">
                    <a:solidFill>
                      <a:srgbClr val="000000"/>
                    </a:solidFill>
                    <a:round/>
                    <a:headEnd/>
                    <a:tailEnd/>
                  </a14:hiddenLine>
                </a:ext>
              </a:extLst>
            </p:spPr>
            <p:txBody>
              <a:bodyPr lIns="93247" tIns="46623" rIns="93247" bIns="46623"/>
              <a:lstStyle/>
              <a:p>
                <a:pPr defTabSz="914224" eaLnBrk="1" fontAlgn="auto" hangingPunct="1">
                  <a:spcBef>
                    <a:spcPts val="0"/>
                  </a:spcBef>
                  <a:spcAft>
                    <a:spcPts val="0"/>
                  </a:spcAft>
                  <a:defRPr/>
                </a:pPr>
                <a:endParaRPr lang="sl-SI" sz="1836" kern="0" dirty="0">
                  <a:solidFill>
                    <a:sysClr val="windowText" lastClr="000000"/>
                  </a:solidFill>
                  <a:latin typeface="+mn-lt"/>
                </a:endParaRPr>
              </a:p>
            </p:txBody>
          </p:sp>
          <p:sp>
            <p:nvSpPr>
              <p:cNvPr id="38" name="Freeform 16">
                <a:extLst>
                  <a:ext uri="{FF2B5EF4-FFF2-40B4-BE49-F238E27FC236}">
                    <a16:creationId xmlns:a16="http://schemas.microsoft.com/office/drawing/2014/main" id="{0E3AE3E0-C722-4BD4-8E19-7CEEC39B4661}"/>
                  </a:ext>
                </a:extLst>
              </p:cNvPr>
              <p:cNvSpPr>
                <a:spLocks/>
              </p:cNvSpPr>
              <p:nvPr/>
            </p:nvSpPr>
            <p:spPr bwMode="auto">
              <a:xfrm>
                <a:off x="11037182" y="3175884"/>
                <a:ext cx="23131" cy="25087"/>
              </a:xfrm>
              <a:custGeom>
                <a:avLst/>
                <a:gdLst>
                  <a:gd name="T0" fmla="*/ 0 w 18"/>
                  <a:gd name="T1" fmla="*/ 0 h 20"/>
                  <a:gd name="T2" fmla="*/ 0 w 18"/>
                  <a:gd name="T3" fmla="*/ 11 h 20"/>
                  <a:gd name="T4" fmla="*/ 9 w 18"/>
                  <a:gd name="T5" fmla="*/ 20 h 20"/>
                  <a:gd name="T6" fmla="*/ 18 w 18"/>
                  <a:gd name="T7" fmla="*/ 11 h 20"/>
                  <a:gd name="T8" fmla="*/ 18 w 18"/>
                  <a:gd name="T9" fmla="*/ 0 h 20"/>
                  <a:gd name="T10" fmla="*/ 0 w 18"/>
                  <a:gd name="T11" fmla="*/ 0 h 20"/>
                </a:gdLst>
                <a:ahLst/>
                <a:cxnLst>
                  <a:cxn ang="0">
                    <a:pos x="T0" y="T1"/>
                  </a:cxn>
                  <a:cxn ang="0">
                    <a:pos x="T2" y="T3"/>
                  </a:cxn>
                  <a:cxn ang="0">
                    <a:pos x="T4" y="T5"/>
                  </a:cxn>
                  <a:cxn ang="0">
                    <a:pos x="T6" y="T7"/>
                  </a:cxn>
                  <a:cxn ang="0">
                    <a:pos x="T8" y="T9"/>
                  </a:cxn>
                  <a:cxn ang="0">
                    <a:pos x="T10" y="T11"/>
                  </a:cxn>
                </a:cxnLst>
                <a:rect l="0" t="0" r="r" b="b"/>
                <a:pathLst>
                  <a:path w="18" h="20">
                    <a:moveTo>
                      <a:pt x="0" y="0"/>
                    </a:moveTo>
                    <a:cubicBezTo>
                      <a:pt x="0" y="11"/>
                      <a:pt x="0" y="11"/>
                      <a:pt x="0" y="11"/>
                    </a:cubicBezTo>
                    <a:cubicBezTo>
                      <a:pt x="0" y="16"/>
                      <a:pt x="4" y="20"/>
                      <a:pt x="9" y="20"/>
                    </a:cubicBezTo>
                    <a:cubicBezTo>
                      <a:pt x="14" y="20"/>
                      <a:pt x="18" y="16"/>
                      <a:pt x="18" y="11"/>
                    </a:cubicBezTo>
                    <a:cubicBezTo>
                      <a:pt x="18" y="0"/>
                      <a:pt x="18" y="0"/>
                      <a:pt x="18" y="0"/>
                    </a:cubicBezTo>
                    <a:lnTo>
                      <a:pt x="0" y="0"/>
                    </a:lnTo>
                    <a:close/>
                  </a:path>
                </a:pathLst>
              </a:custGeom>
              <a:solidFill>
                <a:srgbClr val="FFB900"/>
              </a:solidFill>
              <a:ln>
                <a:noFill/>
              </a:ln>
              <a:extLst>
                <a:ext uri="{91240B29-F687-4F45-9708-019B960494DF}">
                  <a14:hiddenLine xmlns:a14="http://schemas.microsoft.com/office/drawing/2010/main" w="9525">
                    <a:solidFill>
                      <a:srgbClr val="000000"/>
                    </a:solidFill>
                    <a:round/>
                    <a:headEnd/>
                    <a:tailEnd/>
                  </a14:hiddenLine>
                </a:ext>
              </a:extLst>
            </p:spPr>
            <p:txBody>
              <a:bodyPr lIns="93247" tIns="46623" rIns="93247" bIns="46623"/>
              <a:lstStyle/>
              <a:p>
                <a:pPr defTabSz="914224" eaLnBrk="1" fontAlgn="auto" hangingPunct="1">
                  <a:spcBef>
                    <a:spcPts val="0"/>
                  </a:spcBef>
                  <a:spcAft>
                    <a:spcPts val="0"/>
                  </a:spcAft>
                  <a:defRPr/>
                </a:pPr>
                <a:endParaRPr lang="sl-SI" sz="1836" kern="0" dirty="0">
                  <a:solidFill>
                    <a:sysClr val="windowText" lastClr="000000"/>
                  </a:solidFill>
                  <a:latin typeface="+mn-lt"/>
                </a:endParaRPr>
              </a:p>
            </p:txBody>
          </p:sp>
          <p:sp>
            <p:nvSpPr>
              <p:cNvPr id="39" name="Freeform 17">
                <a:extLst>
                  <a:ext uri="{FF2B5EF4-FFF2-40B4-BE49-F238E27FC236}">
                    <a16:creationId xmlns:a16="http://schemas.microsoft.com/office/drawing/2014/main" id="{46DBCEB2-3C45-4FE7-B205-04AF7793156F}"/>
                  </a:ext>
                </a:extLst>
              </p:cNvPr>
              <p:cNvSpPr>
                <a:spLocks/>
              </p:cNvSpPr>
              <p:nvPr/>
            </p:nvSpPr>
            <p:spPr bwMode="auto">
              <a:xfrm>
                <a:off x="10809724" y="2979044"/>
                <a:ext cx="77104" cy="196840"/>
              </a:xfrm>
              <a:custGeom>
                <a:avLst/>
                <a:gdLst>
                  <a:gd name="T0" fmla="*/ 61 w 61"/>
                  <a:gd name="T1" fmla="*/ 7 h 155"/>
                  <a:gd name="T2" fmla="*/ 36 w 61"/>
                  <a:gd name="T3" fmla="*/ 0 h 155"/>
                  <a:gd name="T4" fmla="*/ 0 w 61"/>
                  <a:gd name="T5" fmla="*/ 155 h 155"/>
                  <a:gd name="T6" fmla="*/ 25 w 61"/>
                  <a:gd name="T7" fmla="*/ 155 h 155"/>
                  <a:gd name="T8" fmla="*/ 61 w 61"/>
                  <a:gd name="T9" fmla="*/ 7 h 155"/>
                </a:gdLst>
                <a:ahLst/>
                <a:cxnLst>
                  <a:cxn ang="0">
                    <a:pos x="T0" y="T1"/>
                  </a:cxn>
                  <a:cxn ang="0">
                    <a:pos x="T2" y="T3"/>
                  </a:cxn>
                  <a:cxn ang="0">
                    <a:pos x="T4" y="T5"/>
                  </a:cxn>
                  <a:cxn ang="0">
                    <a:pos x="T6" y="T7"/>
                  </a:cxn>
                  <a:cxn ang="0">
                    <a:pos x="T8" y="T9"/>
                  </a:cxn>
                </a:cxnLst>
                <a:rect l="0" t="0" r="r" b="b"/>
                <a:pathLst>
                  <a:path w="61" h="155">
                    <a:moveTo>
                      <a:pt x="61" y="7"/>
                    </a:moveTo>
                    <a:cubicBezTo>
                      <a:pt x="53" y="5"/>
                      <a:pt x="44" y="3"/>
                      <a:pt x="36" y="0"/>
                    </a:cubicBezTo>
                    <a:cubicBezTo>
                      <a:pt x="12" y="51"/>
                      <a:pt x="5" y="100"/>
                      <a:pt x="0" y="155"/>
                    </a:cubicBezTo>
                    <a:cubicBezTo>
                      <a:pt x="25" y="155"/>
                      <a:pt x="25" y="155"/>
                      <a:pt x="25" y="155"/>
                    </a:cubicBezTo>
                    <a:cubicBezTo>
                      <a:pt x="31" y="102"/>
                      <a:pt x="38" y="55"/>
                      <a:pt x="61" y="7"/>
                    </a:cubicBezTo>
                    <a:close/>
                  </a:path>
                </a:pathLst>
              </a:custGeom>
              <a:solidFill>
                <a:srgbClr val="969696"/>
              </a:solidFill>
              <a:ln>
                <a:noFill/>
              </a:ln>
              <a:extLst>
                <a:ext uri="{91240B29-F687-4F45-9708-019B960494DF}">
                  <a14:hiddenLine xmlns:a14="http://schemas.microsoft.com/office/drawing/2010/main" w="9525">
                    <a:solidFill>
                      <a:srgbClr val="000000"/>
                    </a:solidFill>
                    <a:round/>
                    <a:headEnd/>
                    <a:tailEnd/>
                  </a14:hiddenLine>
                </a:ext>
              </a:extLst>
            </p:spPr>
            <p:txBody>
              <a:bodyPr lIns="93247" tIns="46623" rIns="93247" bIns="46623"/>
              <a:lstStyle/>
              <a:p>
                <a:pPr defTabSz="914224" eaLnBrk="1" fontAlgn="auto" hangingPunct="1">
                  <a:spcBef>
                    <a:spcPts val="0"/>
                  </a:spcBef>
                  <a:spcAft>
                    <a:spcPts val="0"/>
                  </a:spcAft>
                  <a:defRPr/>
                </a:pPr>
                <a:endParaRPr lang="sl-SI" sz="1836" kern="0" dirty="0">
                  <a:solidFill>
                    <a:sysClr val="windowText" lastClr="000000"/>
                  </a:solidFill>
                  <a:latin typeface="+mn-lt"/>
                </a:endParaRPr>
              </a:p>
            </p:txBody>
          </p:sp>
          <p:sp>
            <p:nvSpPr>
              <p:cNvPr id="40" name="Freeform 18">
                <a:extLst>
                  <a:ext uri="{FF2B5EF4-FFF2-40B4-BE49-F238E27FC236}">
                    <a16:creationId xmlns:a16="http://schemas.microsoft.com/office/drawing/2014/main" id="{B5EB38F9-3DF2-4BCA-9756-B2703DE6992A}"/>
                  </a:ext>
                </a:extLst>
              </p:cNvPr>
              <p:cNvSpPr>
                <a:spLocks/>
              </p:cNvSpPr>
              <p:nvPr/>
            </p:nvSpPr>
            <p:spPr bwMode="auto">
              <a:xfrm>
                <a:off x="10813579" y="3175884"/>
                <a:ext cx="23131" cy="25087"/>
              </a:xfrm>
              <a:custGeom>
                <a:avLst/>
                <a:gdLst>
                  <a:gd name="T0" fmla="*/ 19 w 19"/>
                  <a:gd name="T1" fmla="*/ 0 h 20"/>
                  <a:gd name="T2" fmla="*/ 19 w 19"/>
                  <a:gd name="T3" fmla="*/ 11 h 20"/>
                  <a:gd name="T4" fmla="*/ 10 w 19"/>
                  <a:gd name="T5" fmla="*/ 20 h 20"/>
                  <a:gd name="T6" fmla="*/ 0 w 19"/>
                  <a:gd name="T7" fmla="*/ 11 h 20"/>
                  <a:gd name="T8" fmla="*/ 0 w 19"/>
                  <a:gd name="T9" fmla="*/ 0 h 20"/>
                  <a:gd name="T10" fmla="*/ 19 w 19"/>
                  <a:gd name="T11" fmla="*/ 0 h 20"/>
                </a:gdLst>
                <a:ahLst/>
                <a:cxnLst>
                  <a:cxn ang="0">
                    <a:pos x="T0" y="T1"/>
                  </a:cxn>
                  <a:cxn ang="0">
                    <a:pos x="T2" y="T3"/>
                  </a:cxn>
                  <a:cxn ang="0">
                    <a:pos x="T4" y="T5"/>
                  </a:cxn>
                  <a:cxn ang="0">
                    <a:pos x="T6" y="T7"/>
                  </a:cxn>
                  <a:cxn ang="0">
                    <a:pos x="T8" y="T9"/>
                  </a:cxn>
                  <a:cxn ang="0">
                    <a:pos x="T10" y="T11"/>
                  </a:cxn>
                </a:cxnLst>
                <a:rect l="0" t="0" r="r" b="b"/>
                <a:pathLst>
                  <a:path w="19" h="20">
                    <a:moveTo>
                      <a:pt x="19" y="0"/>
                    </a:moveTo>
                    <a:cubicBezTo>
                      <a:pt x="19" y="11"/>
                      <a:pt x="19" y="11"/>
                      <a:pt x="19" y="11"/>
                    </a:cubicBezTo>
                    <a:cubicBezTo>
                      <a:pt x="19" y="16"/>
                      <a:pt x="15" y="20"/>
                      <a:pt x="10" y="20"/>
                    </a:cubicBezTo>
                    <a:cubicBezTo>
                      <a:pt x="4" y="20"/>
                      <a:pt x="0" y="16"/>
                      <a:pt x="0" y="11"/>
                    </a:cubicBezTo>
                    <a:cubicBezTo>
                      <a:pt x="0" y="0"/>
                      <a:pt x="0" y="0"/>
                      <a:pt x="0" y="0"/>
                    </a:cubicBezTo>
                    <a:lnTo>
                      <a:pt x="19" y="0"/>
                    </a:lnTo>
                    <a:close/>
                  </a:path>
                </a:pathLst>
              </a:custGeom>
              <a:solidFill>
                <a:srgbClr val="FFB900"/>
              </a:solidFill>
              <a:ln>
                <a:noFill/>
              </a:ln>
              <a:extLst>
                <a:ext uri="{91240B29-F687-4F45-9708-019B960494DF}">
                  <a14:hiddenLine xmlns:a14="http://schemas.microsoft.com/office/drawing/2010/main" w="9525">
                    <a:solidFill>
                      <a:srgbClr val="000000"/>
                    </a:solidFill>
                    <a:round/>
                    <a:headEnd/>
                    <a:tailEnd/>
                  </a14:hiddenLine>
                </a:ext>
              </a:extLst>
            </p:spPr>
            <p:txBody>
              <a:bodyPr lIns="93247" tIns="46623" rIns="93247" bIns="46623"/>
              <a:lstStyle/>
              <a:p>
                <a:pPr defTabSz="914224" eaLnBrk="1" fontAlgn="auto" hangingPunct="1">
                  <a:spcBef>
                    <a:spcPts val="0"/>
                  </a:spcBef>
                  <a:spcAft>
                    <a:spcPts val="0"/>
                  </a:spcAft>
                  <a:defRPr/>
                </a:pPr>
                <a:endParaRPr lang="sl-SI" sz="1836" kern="0" dirty="0">
                  <a:solidFill>
                    <a:sysClr val="windowText" lastClr="000000"/>
                  </a:solidFill>
                  <a:latin typeface="+mn-lt"/>
                </a:endParaRPr>
              </a:p>
            </p:txBody>
          </p:sp>
          <p:sp>
            <p:nvSpPr>
              <p:cNvPr id="41" name="Freeform 19">
                <a:extLst>
                  <a:ext uri="{FF2B5EF4-FFF2-40B4-BE49-F238E27FC236}">
                    <a16:creationId xmlns:a16="http://schemas.microsoft.com/office/drawing/2014/main" id="{1E69F700-F74C-44C6-94D6-D479B76B8886}"/>
                  </a:ext>
                </a:extLst>
              </p:cNvPr>
              <p:cNvSpPr>
                <a:spLocks/>
              </p:cNvSpPr>
              <p:nvPr/>
            </p:nvSpPr>
            <p:spPr bwMode="auto">
              <a:xfrm>
                <a:off x="10855987" y="2975184"/>
                <a:ext cx="163848" cy="250875"/>
              </a:xfrm>
              <a:custGeom>
                <a:avLst/>
                <a:gdLst>
                  <a:gd name="T0" fmla="*/ 66 w 103"/>
                  <a:gd name="T1" fmla="*/ 0 h 159"/>
                  <a:gd name="T2" fmla="*/ 51 w 103"/>
                  <a:gd name="T3" fmla="*/ 115 h 159"/>
                  <a:gd name="T4" fmla="*/ 37 w 103"/>
                  <a:gd name="T5" fmla="*/ 0 h 159"/>
                  <a:gd name="T6" fmla="*/ 0 w 103"/>
                  <a:gd name="T7" fmla="*/ 3 h 159"/>
                  <a:gd name="T8" fmla="*/ 7 w 103"/>
                  <a:gd name="T9" fmla="*/ 159 h 159"/>
                  <a:gd name="T10" fmla="*/ 95 w 103"/>
                  <a:gd name="T11" fmla="*/ 159 h 159"/>
                  <a:gd name="T12" fmla="*/ 103 w 103"/>
                  <a:gd name="T13" fmla="*/ 3 h 159"/>
                  <a:gd name="T14" fmla="*/ 66 w 103"/>
                  <a:gd name="T15" fmla="*/ 0 h 159"/>
                </a:gdLst>
                <a:ahLst/>
                <a:cxnLst>
                  <a:cxn ang="0">
                    <a:pos x="T0" y="T1"/>
                  </a:cxn>
                  <a:cxn ang="0">
                    <a:pos x="T2" y="T3"/>
                  </a:cxn>
                  <a:cxn ang="0">
                    <a:pos x="T4" y="T5"/>
                  </a:cxn>
                  <a:cxn ang="0">
                    <a:pos x="T6" y="T7"/>
                  </a:cxn>
                  <a:cxn ang="0">
                    <a:pos x="T8" y="T9"/>
                  </a:cxn>
                  <a:cxn ang="0">
                    <a:pos x="T10" y="T11"/>
                  </a:cxn>
                  <a:cxn ang="0">
                    <a:pos x="T12" y="T13"/>
                  </a:cxn>
                  <a:cxn ang="0">
                    <a:pos x="T14" y="T15"/>
                  </a:cxn>
                </a:cxnLst>
                <a:rect l="0" t="0" r="r" b="b"/>
                <a:pathLst>
                  <a:path w="103" h="159">
                    <a:moveTo>
                      <a:pt x="66" y="0"/>
                    </a:moveTo>
                    <a:lnTo>
                      <a:pt x="51" y="115"/>
                    </a:lnTo>
                    <a:lnTo>
                      <a:pt x="37" y="0"/>
                    </a:lnTo>
                    <a:lnTo>
                      <a:pt x="0" y="3"/>
                    </a:lnTo>
                    <a:lnTo>
                      <a:pt x="7" y="159"/>
                    </a:lnTo>
                    <a:lnTo>
                      <a:pt x="95" y="159"/>
                    </a:lnTo>
                    <a:lnTo>
                      <a:pt x="103" y="3"/>
                    </a:lnTo>
                    <a:lnTo>
                      <a:pt x="66" y="0"/>
                    </a:lnTo>
                    <a:close/>
                  </a:path>
                </a:pathLst>
              </a:custGeom>
              <a:solidFill>
                <a:srgbClr val="969696"/>
              </a:solidFill>
              <a:ln>
                <a:noFill/>
              </a:ln>
              <a:extLst>
                <a:ext uri="{91240B29-F687-4F45-9708-019B960494DF}">
                  <a14:hiddenLine xmlns:a14="http://schemas.microsoft.com/office/drawing/2010/main" w="9525">
                    <a:solidFill>
                      <a:srgbClr val="000000"/>
                    </a:solidFill>
                    <a:round/>
                    <a:headEnd/>
                    <a:tailEnd/>
                  </a14:hiddenLine>
                </a:ext>
              </a:extLst>
            </p:spPr>
            <p:txBody>
              <a:bodyPr lIns="93247" tIns="46623" rIns="93247" bIns="46623"/>
              <a:lstStyle/>
              <a:p>
                <a:pPr defTabSz="914224" eaLnBrk="1" fontAlgn="auto" hangingPunct="1">
                  <a:spcBef>
                    <a:spcPts val="0"/>
                  </a:spcBef>
                  <a:spcAft>
                    <a:spcPts val="0"/>
                  </a:spcAft>
                  <a:defRPr/>
                </a:pPr>
                <a:endParaRPr lang="sl-SI" sz="1836" kern="0" dirty="0">
                  <a:solidFill>
                    <a:sysClr val="windowText" lastClr="000000"/>
                  </a:solidFill>
                  <a:latin typeface="+mn-lt"/>
                </a:endParaRPr>
              </a:p>
            </p:txBody>
          </p:sp>
          <p:sp>
            <p:nvSpPr>
              <p:cNvPr id="42" name="Freeform 20">
                <a:extLst>
                  <a:ext uri="{FF2B5EF4-FFF2-40B4-BE49-F238E27FC236}">
                    <a16:creationId xmlns:a16="http://schemas.microsoft.com/office/drawing/2014/main" id="{7705ECE6-C880-4BCA-944F-A2FFF9822CB5}"/>
                  </a:ext>
                </a:extLst>
              </p:cNvPr>
              <p:cNvSpPr>
                <a:spLocks/>
              </p:cNvSpPr>
              <p:nvPr/>
            </p:nvSpPr>
            <p:spPr bwMode="auto">
              <a:xfrm>
                <a:off x="10975499" y="2884482"/>
                <a:ext cx="0" cy="0"/>
              </a:xfrm>
              <a:custGeom>
                <a:avLst/>
                <a:gdLst>
                  <a:gd name="T0" fmla="*/ 1 w 1"/>
                  <a:gd name="T1" fmla="*/ 0 w 1"/>
                  <a:gd name="T2" fmla="*/ 1 w 1"/>
                </a:gdLst>
                <a:ahLst/>
                <a:cxnLst>
                  <a:cxn ang="0">
                    <a:pos x="T0" y="0"/>
                  </a:cxn>
                  <a:cxn ang="0">
                    <a:pos x="T1" y="0"/>
                  </a:cxn>
                  <a:cxn ang="0">
                    <a:pos x="T2" y="0"/>
                  </a:cxn>
                </a:cxnLst>
                <a:rect l="0" t="0" r="r" b="b"/>
                <a:pathLst>
                  <a:path w="1">
                    <a:moveTo>
                      <a:pt x="1" y="0"/>
                    </a:moveTo>
                    <a:cubicBezTo>
                      <a:pt x="1" y="0"/>
                      <a:pt x="0" y="0"/>
                      <a:pt x="0" y="0"/>
                    </a:cubicBezTo>
                    <a:cubicBezTo>
                      <a:pt x="0" y="0"/>
                      <a:pt x="1" y="0"/>
                      <a:pt x="1" y="0"/>
                    </a:cubicBezTo>
                    <a:close/>
                  </a:path>
                </a:pathLst>
              </a:custGeom>
              <a:solidFill>
                <a:srgbClr val="FFD60A"/>
              </a:solidFill>
              <a:ln>
                <a:noFill/>
              </a:ln>
              <a:extLst>
                <a:ext uri="{91240B29-F687-4F45-9708-019B960494DF}">
                  <a14:hiddenLine xmlns:a14="http://schemas.microsoft.com/office/drawing/2010/main" w="9525">
                    <a:solidFill>
                      <a:srgbClr val="000000"/>
                    </a:solidFill>
                    <a:round/>
                    <a:headEnd/>
                    <a:tailEnd/>
                  </a14:hiddenLine>
                </a:ext>
              </a:extLst>
            </p:spPr>
            <p:txBody>
              <a:bodyPr lIns="93247" tIns="46623" rIns="93247" bIns="46623"/>
              <a:lstStyle/>
              <a:p>
                <a:pPr defTabSz="914224" eaLnBrk="1" fontAlgn="auto" hangingPunct="1">
                  <a:spcBef>
                    <a:spcPts val="0"/>
                  </a:spcBef>
                  <a:spcAft>
                    <a:spcPts val="0"/>
                  </a:spcAft>
                  <a:defRPr/>
                </a:pPr>
                <a:endParaRPr lang="sl-SI" sz="1836" kern="0" dirty="0">
                  <a:solidFill>
                    <a:sysClr val="windowText" lastClr="000000"/>
                  </a:solidFill>
                  <a:latin typeface="+mn-lt"/>
                </a:endParaRPr>
              </a:p>
            </p:txBody>
          </p:sp>
          <p:sp>
            <p:nvSpPr>
              <p:cNvPr id="43" name="Freeform 21">
                <a:extLst>
                  <a:ext uri="{FF2B5EF4-FFF2-40B4-BE49-F238E27FC236}">
                    <a16:creationId xmlns:a16="http://schemas.microsoft.com/office/drawing/2014/main" id="{A4F08BBB-1A1B-4462-8E98-E9992954A7B7}"/>
                  </a:ext>
                </a:extLst>
              </p:cNvPr>
              <p:cNvSpPr>
                <a:spLocks/>
              </p:cNvSpPr>
              <p:nvPr/>
            </p:nvSpPr>
            <p:spPr bwMode="auto">
              <a:xfrm>
                <a:off x="10975499" y="2882553"/>
                <a:ext cx="0" cy="0"/>
              </a:xfrm>
              <a:custGeom>
                <a:avLst/>
                <a:gdLst/>
                <a:ahLst/>
                <a:cxnLst>
                  <a:cxn ang="0">
                    <a:pos x="0" y="0"/>
                  </a:cxn>
                  <a:cxn ang="0">
                    <a:pos x="0" y="0"/>
                  </a:cxn>
                  <a:cxn ang="0">
                    <a:pos x="0" y="0"/>
                  </a:cxn>
                </a:cxnLst>
                <a:rect l="0" t="0" r="r" b="b"/>
                <a:pathLst>
                  <a:path>
                    <a:moveTo>
                      <a:pt x="0" y="0"/>
                    </a:moveTo>
                    <a:cubicBezTo>
                      <a:pt x="0" y="0"/>
                      <a:pt x="0" y="0"/>
                      <a:pt x="0" y="0"/>
                    </a:cubicBezTo>
                    <a:cubicBezTo>
                      <a:pt x="0" y="0"/>
                      <a:pt x="0" y="0"/>
                      <a:pt x="0" y="0"/>
                    </a:cubicBezTo>
                    <a:close/>
                  </a:path>
                </a:pathLst>
              </a:custGeom>
              <a:solidFill>
                <a:srgbClr val="FFD60A"/>
              </a:solidFill>
              <a:ln>
                <a:noFill/>
              </a:ln>
              <a:extLst>
                <a:ext uri="{91240B29-F687-4F45-9708-019B960494DF}">
                  <a14:hiddenLine xmlns:a14="http://schemas.microsoft.com/office/drawing/2010/main" w="9525">
                    <a:solidFill>
                      <a:srgbClr val="000000"/>
                    </a:solidFill>
                    <a:round/>
                    <a:headEnd/>
                    <a:tailEnd/>
                  </a14:hiddenLine>
                </a:ext>
              </a:extLst>
            </p:spPr>
            <p:txBody>
              <a:bodyPr lIns="93247" tIns="46623" rIns="93247" bIns="46623"/>
              <a:lstStyle/>
              <a:p>
                <a:pPr defTabSz="914224" eaLnBrk="1" fontAlgn="auto" hangingPunct="1">
                  <a:spcBef>
                    <a:spcPts val="0"/>
                  </a:spcBef>
                  <a:spcAft>
                    <a:spcPts val="0"/>
                  </a:spcAft>
                  <a:defRPr/>
                </a:pPr>
                <a:endParaRPr lang="sl-SI" sz="1836" kern="0" dirty="0">
                  <a:solidFill>
                    <a:sysClr val="windowText" lastClr="000000"/>
                  </a:solidFill>
                  <a:latin typeface="+mn-lt"/>
                </a:endParaRPr>
              </a:p>
            </p:txBody>
          </p:sp>
          <p:sp>
            <p:nvSpPr>
              <p:cNvPr id="44" name="Freeform 22">
                <a:extLst>
                  <a:ext uri="{FF2B5EF4-FFF2-40B4-BE49-F238E27FC236}">
                    <a16:creationId xmlns:a16="http://schemas.microsoft.com/office/drawing/2014/main" id="{A67FEF04-8310-4E17-BB11-C669679E845C}"/>
                  </a:ext>
                </a:extLst>
              </p:cNvPr>
              <p:cNvSpPr>
                <a:spLocks/>
              </p:cNvSpPr>
              <p:nvPr/>
            </p:nvSpPr>
            <p:spPr bwMode="auto">
              <a:xfrm>
                <a:off x="10973572" y="2878694"/>
                <a:ext cx="0" cy="0"/>
              </a:xfrm>
              <a:custGeom>
                <a:avLst/>
                <a:gdLst/>
                <a:ahLst/>
                <a:cxnLst>
                  <a:cxn ang="0">
                    <a:pos x="0" y="0"/>
                  </a:cxn>
                  <a:cxn ang="0">
                    <a:pos x="0" y="0"/>
                  </a:cxn>
                  <a:cxn ang="0">
                    <a:pos x="0" y="0"/>
                  </a:cxn>
                </a:cxnLst>
                <a:rect l="0" t="0" r="r" b="b"/>
                <a:pathLst>
                  <a:path>
                    <a:moveTo>
                      <a:pt x="0" y="0"/>
                    </a:moveTo>
                    <a:cubicBezTo>
                      <a:pt x="0" y="0"/>
                      <a:pt x="0" y="0"/>
                      <a:pt x="0" y="0"/>
                    </a:cubicBezTo>
                    <a:cubicBezTo>
                      <a:pt x="0" y="0"/>
                      <a:pt x="0" y="0"/>
                      <a:pt x="0" y="0"/>
                    </a:cubicBezTo>
                    <a:close/>
                  </a:path>
                </a:pathLst>
              </a:custGeom>
              <a:solidFill>
                <a:srgbClr val="FFD60A"/>
              </a:solidFill>
              <a:ln>
                <a:noFill/>
              </a:ln>
              <a:extLst>
                <a:ext uri="{91240B29-F687-4F45-9708-019B960494DF}">
                  <a14:hiddenLine xmlns:a14="http://schemas.microsoft.com/office/drawing/2010/main" w="9525">
                    <a:solidFill>
                      <a:srgbClr val="000000"/>
                    </a:solidFill>
                    <a:round/>
                    <a:headEnd/>
                    <a:tailEnd/>
                  </a14:hiddenLine>
                </a:ext>
              </a:extLst>
            </p:spPr>
            <p:txBody>
              <a:bodyPr lIns="93247" tIns="46623" rIns="93247" bIns="46623"/>
              <a:lstStyle/>
              <a:p>
                <a:pPr defTabSz="914224" eaLnBrk="1" fontAlgn="auto" hangingPunct="1">
                  <a:spcBef>
                    <a:spcPts val="0"/>
                  </a:spcBef>
                  <a:spcAft>
                    <a:spcPts val="0"/>
                  </a:spcAft>
                  <a:defRPr/>
                </a:pPr>
                <a:endParaRPr lang="sl-SI" sz="1836" kern="0" dirty="0">
                  <a:solidFill>
                    <a:sysClr val="windowText" lastClr="000000"/>
                  </a:solidFill>
                  <a:latin typeface="+mn-lt"/>
                </a:endParaRPr>
              </a:p>
            </p:txBody>
          </p:sp>
          <p:sp>
            <p:nvSpPr>
              <p:cNvPr id="45" name="Freeform 23">
                <a:extLst>
                  <a:ext uri="{FF2B5EF4-FFF2-40B4-BE49-F238E27FC236}">
                    <a16:creationId xmlns:a16="http://schemas.microsoft.com/office/drawing/2014/main" id="{C66AF52F-1170-43D1-8BAC-61CB541123A2}"/>
                  </a:ext>
                </a:extLst>
              </p:cNvPr>
              <p:cNvSpPr>
                <a:spLocks/>
              </p:cNvSpPr>
              <p:nvPr/>
            </p:nvSpPr>
            <p:spPr bwMode="auto">
              <a:xfrm>
                <a:off x="10973572" y="2880623"/>
                <a:ext cx="0" cy="0"/>
              </a:xfrm>
              <a:custGeom>
                <a:avLst/>
                <a:gdLst/>
                <a:ahLst/>
                <a:cxnLst>
                  <a:cxn ang="0">
                    <a:pos x="0" y="0"/>
                  </a:cxn>
                  <a:cxn ang="0">
                    <a:pos x="0" y="0"/>
                  </a:cxn>
                  <a:cxn ang="0">
                    <a:pos x="0" y="0"/>
                  </a:cxn>
                </a:cxnLst>
                <a:rect l="0" t="0" r="r" b="b"/>
                <a:pathLst>
                  <a:path>
                    <a:moveTo>
                      <a:pt x="0" y="0"/>
                    </a:moveTo>
                    <a:cubicBezTo>
                      <a:pt x="0" y="0"/>
                      <a:pt x="0" y="0"/>
                      <a:pt x="0" y="0"/>
                    </a:cubicBezTo>
                    <a:cubicBezTo>
                      <a:pt x="0" y="0"/>
                      <a:pt x="0" y="0"/>
                      <a:pt x="0" y="0"/>
                    </a:cubicBezTo>
                    <a:close/>
                  </a:path>
                </a:pathLst>
              </a:custGeom>
              <a:solidFill>
                <a:srgbClr val="FFD60A"/>
              </a:solidFill>
              <a:ln>
                <a:noFill/>
              </a:ln>
              <a:extLst>
                <a:ext uri="{91240B29-F687-4F45-9708-019B960494DF}">
                  <a14:hiddenLine xmlns:a14="http://schemas.microsoft.com/office/drawing/2010/main" w="9525">
                    <a:solidFill>
                      <a:srgbClr val="000000"/>
                    </a:solidFill>
                    <a:round/>
                    <a:headEnd/>
                    <a:tailEnd/>
                  </a14:hiddenLine>
                </a:ext>
              </a:extLst>
            </p:spPr>
            <p:txBody>
              <a:bodyPr lIns="93247" tIns="46623" rIns="93247" bIns="46623"/>
              <a:lstStyle/>
              <a:p>
                <a:pPr defTabSz="914224" eaLnBrk="1" fontAlgn="auto" hangingPunct="1">
                  <a:spcBef>
                    <a:spcPts val="0"/>
                  </a:spcBef>
                  <a:spcAft>
                    <a:spcPts val="0"/>
                  </a:spcAft>
                  <a:defRPr/>
                </a:pPr>
                <a:endParaRPr lang="sl-SI" sz="1836" kern="0" dirty="0">
                  <a:solidFill>
                    <a:sysClr val="windowText" lastClr="000000"/>
                  </a:solidFill>
                  <a:latin typeface="+mn-lt"/>
                </a:endParaRPr>
              </a:p>
            </p:txBody>
          </p:sp>
          <p:sp>
            <p:nvSpPr>
              <p:cNvPr id="46" name="Freeform 24">
                <a:extLst>
                  <a:ext uri="{FF2B5EF4-FFF2-40B4-BE49-F238E27FC236}">
                    <a16:creationId xmlns:a16="http://schemas.microsoft.com/office/drawing/2014/main" id="{84D79187-961B-402F-8DBF-6AB7BABFF883}"/>
                  </a:ext>
                </a:extLst>
              </p:cNvPr>
              <p:cNvSpPr>
                <a:spLocks/>
              </p:cNvSpPr>
              <p:nvPr/>
            </p:nvSpPr>
            <p:spPr bwMode="auto">
              <a:xfrm>
                <a:off x="10900322" y="2878694"/>
                <a:ext cx="0" cy="0"/>
              </a:xfrm>
              <a:custGeom>
                <a:avLst/>
                <a:gdLst/>
                <a:ahLst/>
                <a:cxnLst>
                  <a:cxn ang="0">
                    <a:pos x="0" y="0"/>
                  </a:cxn>
                  <a:cxn ang="0">
                    <a:pos x="0" y="0"/>
                  </a:cxn>
                  <a:cxn ang="0">
                    <a:pos x="0" y="0"/>
                  </a:cxn>
                </a:cxnLst>
                <a:rect l="0" t="0" r="r" b="b"/>
                <a:pathLst>
                  <a:path>
                    <a:moveTo>
                      <a:pt x="0" y="0"/>
                    </a:moveTo>
                    <a:cubicBezTo>
                      <a:pt x="0" y="0"/>
                      <a:pt x="0" y="0"/>
                      <a:pt x="0" y="0"/>
                    </a:cubicBezTo>
                    <a:cubicBezTo>
                      <a:pt x="0" y="0"/>
                      <a:pt x="0" y="0"/>
                      <a:pt x="0" y="0"/>
                    </a:cubicBezTo>
                    <a:close/>
                  </a:path>
                </a:pathLst>
              </a:custGeom>
              <a:solidFill>
                <a:srgbClr val="FFD60A"/>
              </a:solidFill>
              <a:ln>
                <a:noFill/>
              </a:ln>
              <a:extLst>
                <a:ext uri="{91240B29-F687-4F45-9708-019B960494DF}">
                  <a14:hiddenLine xmlns:a14="http://schemas.microsoft.com/office/drawing/2010/main" w="9525">
                    <a:solidFill>
                      <a:srgbClr val="000000"/>
                    </a:solidFill>
                    <a:round/>
                    <a:headEnd/>
                    <a:tailEnd/>
                  </a14:hiddenLine>
                </a:ext>
              </a:extLst>
            </p:spPr>
            <p:txBody>
              <a:bodyPr lIns="93247" tIns="46623" rIns="93247" bIns="46623"/>
              <a:lstStyle/>
              <a:p>
                <a:pPr defTabSz="914224" eaLnBrk="1" fontAlgn="auto" hangingPunct="1">
                  <a:spcBef>
                    <a:spcPts val="0"/>
                  </a:spcBef>
                  <a:spcAft>
                    <a:spcPts val="0"/>
                  </a:spcAft>
                  <a:defRPr/>
                </a:pPr>
                <a:endParaRPr lang="sl-SI" sz="1836" kern="0" dirty="0">
                  <a:solidFill>
                    <a:sysClr val="windowText" lastClr="000000"/>
                  </a:solidFill>
                  <a:latin typeface="+mn-lt"/>
                </a:endParaRPr>
              </a:p>
            </p:txBody>
          </p:sp>
          <p:sp>
            <p:nvSpPr>
              <p:cNvPr id="47" name="Freeform 25">
                <a:extLst>
                  <a:ext uri="{FF2B5EF4-FFF2-40B4-BE49-F238E27FC236}">
                    <a16:creationId xmlns:a16="http://schemas.microsoft.com/office/drawing/2014/main" id="{C8BE48EB-98BD-4BA2-8B02-EADEFA5BC55C}"/>
                  </a:ext>
                </a:extLst>
              </p:cNvPr>
              <p:cNvSpPr>
                <a:spLocks/>
              </p:cNvSpPr>
              <p:nvPr/>
            </p:nvSpPr>
            <p:spPr bwMode="auto">
              <a:xfrm>
                <a:off x="10975499" y="2886413"/>
                <a:ext cx="0" cy="0"/>
              </a:xfrm>
              <a:custGeom>
                <a:avLst/>
                <a:gdLst>
                  <a:gd name="T0" fmla="*/ 1 h 1"/>
                  <a:gd name="T1" fmla="*/ 0 h 1"/>
                  <a:gd name="T2" fmla="*/ 1 h 1"/>
                </a:gdLst>
                <a:ahLst/>
                <a:cxnLst>
                  <a:cxn ang="0">
                    <a:pos x="0" y="T0"/>
                  </a:cxn>
                  <a:cxn ang="0">
                    <a:pos x="0" y="T1"/>
                  </a:cxn>
                  <a:cxn ang="0">
                    <a:pos x="0" y="T2"/>
                  </a:cxn>
                </a:cxnLst>
                <a:rect l="0" t="0" r="r" b="b"/>
                <a:pathLst>
                  <a:path h="1">
                    <a:moveTo>
                      <a:pt x="0" y="1"/>
                    </a:moveTo>
                    <a:cubicBezTo>
                      <a:pt x="0" y="1"/>
                      <a:pt x="0" y="0"/>
                      <a:pt x="0" y="0"/>
                    </a:cubicBezTo>
                    <a:cubicBezTo>
                      <a:pt x="0" y="0"/>
                      <a:pt x="0" y="1"/>
                      <a:pt x="0" y="1"/>
                    </a:cubicBezTo>
                    <a:close/>
                  </a:path>
                </a:pathLst>
              </a:custGeom>
              <a:solidFill>
                <a:srgbClr val="FFD60A"/>
              </a:solidFill>
              <a:ln>
                <a:noFill/>
              </a:ln>
              <a:extLst>
                <a:ext uri="{91240B29-F687-4F45-9708-019B960494DF}">
                  <a14:hiddenLine xmlns:a14="http://schemas.microsoft.com/office/drawing/2010/main" w="9525">
                    <a:solidFill>
                      <a:srgbClr val="000000"/>
                    </a:solidFill>
                    <a:round/>
                    <a:headEnd/>
                    <a:tailEnd/>
                  </a14:hiddenLine>
                </a:ext>
              </a:extLst>
            </p:spPr>
            <p:txBody>
              <a:bodyPr lIns="93247" tIns="46623" rIns="93247" bIns="46623"/>
              <a:lstStyle/>
              <a:p>
                <a:pPr defTabSz="914224" eaLnBrk="1" fontAlgn="auto" hangingPunct="1">
                  <a:spcBef>
                    <a:spcPts val="0"/>
                  </a:spcBef>
                  <a:spcAft>
                    <a:spcPts val="0"/>
                  </a:spcAft>
                  <a:defRPr/>
                </a:pPr>
                <a:endParaRPr lang="sl-SI" sz="1836" kern="0" dirty="0">
                  <a:solidFill>
                    <a:sysClr val="windowText" lastClr="000000"/>
                  </a:solidFill>
                  <a:latin typeface="+mn-lt"/>
                </a:endParaRPr>
              </a:p>
            </p:txBody>
          </p:sp>
          <p:sp>
            <p:nvSpPr>
              <p:cNvPr id="48" name="Freeform 26">
                <a:extLst>
                  <a:ext uri="{FF2B5EF4-FFF2-40B4-BE49-F238E27FC236}">
                    <a16:creationId xmlns:a16="http://schemas.microsoft.com/office/drawing/2014/main" id="{6E29F6F3-93D6-4F8F-A698-1D83CDB8F1EF}"/>
                  </a:ext>
                </a:extLst>
              </p:cNvPr>
              <p:cNvSpPr>
                <a:spLocks/>
              </p:cNvSpPr>
              <p:nvPr/>
            </p:nvSpPr>
            <p:spPr bwMode="auto">
              <a:xfrm>
                <a:off x="10975499" y="2886413"/>
                <a:ext cx="0" cy="1929"/>
              </a:xfrm>
              <a:custGeom>
                <a:avLst/>
                <a:gdLst>
                  <a:gd name="T0" fmla="*/ 2 h 2"/>
                  <a:gd name="T1" fmla="*/ 0 h 2"/>
                  <a:gd name="T2" fmla="*/ 2 h 2"/>
                </a:gdLst>
                <a:ahLst/>
                <a:cxnLst>
                  <a:cxn ang="0">
                    <a:pos x="0" y="T0"/>
                  </a:cxn>
                  <a:cxn ang="0">
                    <a:pos x="0" y="T1"/>
                  </a:cxn>
                  <a:cxn ang="0">
                    <a:pos x="0" y="T2"/>
                  </a:cxn>
                </a:cxnLst>
                <a:rect l="0" t="0" r="r" b="b"/>
                <a:pathLst>
                  <a:path h="2">
                    <a:moveTo>
                      <a:pt x="0" y="2"/>
                    </a:moveTo>
                    <a:cubicBezTo>
                      <a:pt x="0" y="1"/>
                      <a:pt x="0" y="1"/>
                      <a:pt x="0" y="0"/>
                    </a:cubicBezTo>
                    <a:cubicBezTo>
                      <a:pt x="0" y="1"/>
                      <a:pt x="0" y="1"/>
                      <a:pt x="0" y="2"/>
                    </a:cubicBezTo>
                    <a:close/>
                  </a:path>
                </a:pathLst>
              </a:custGeom>
              <a:solidFill>
                <a:srgbClr val="FFD60A"/>
              </a:solidFill>
              <a:ln>
                <a:noFill/>
              </a:ln>
              <a:extLst>
                <a:ext uri="{91240B29-F687-4F45-9708-019B960494DF}">
                  <a14:hiddenLine xmlns:a14="http://schemas.microsoft.com/office/drawing/2010/main" w="9525">
                    <a:solidFill>
                      <a:srgbClr val="000000"/>
                    </a:solidFill>
                    <a:round/>
                    <a:headEnd/>
                    <a:tailEnd/>
                  </a14:hiddenLine>
                </a:ext>
              </a:extLst>
            </p:spPr>
            <p:txBody>
              <a:bodyPr lIns="93247" tIns="46623" rIns="93247" bIns="46623"/>
              <a:lstStyle/>
              <a:p>
                <a:pPr defTabSz="914224" eaLnBrk="1" fontAlgn="auto" hangingPunct="1">
                  <a:spcBef>
                    <a:spcPts val="0"/>
                  </a:spcBef>
                  <a:spcAft>
                    <a:spcPts val="0"/>
                  </a:spcAft>
                  <a:defRPr/>
                </a:pPr>
                <a:endParaRPr lang="sl-SI" sz="1836" kern="0" dirty="0">
                  <a:solidFill>
                    <a:sysClr val="windowText" lastClr="000000"/>
                  </a:solidFill>
                  <a:latin typeface="+mn-lt"/>
                </a:endParaRPr>
              </a:p>
            </p:txBody>
          </p:sp>
          <p:sp>
            <p:nvSpPr>
              <p:cNvPr id="49" name="Freeform 27">
                <a:extLst>
                  <a:ext uri="{FF2B5EF4-FFF2-40B4-BE49-F238E27FC236}">
                    <a16:creationId xmlns:a16="http://schemas.microsoft.com/office/drawing/2014/main" id="{A1475F98-3978-4925-A150-29BCFE311558}"/>
                  </a:ext>
                </a:extLst>
              </p:cNvPr>
              <p:cNvSpPr>
                <a:spLocks/>
              </p:cNvSpPr>
              <p:nvPr/>
            </p:nvSpPr>
            <p:spPr bwMode="auto">
              <a:xfrm>
                <a:off x="10971643" y="2876763"/>
                <a:ext cx="0" cy="0"/>
              </a:xfrm>
              <a:custGeom>
                <a:avLst/>
                <a:gdLst/>
                <a:ahLst/>
                <a:cxnLst>
                  <a:cxn ang="0">
                    <a:pos x="0" y="0"/>
                  </a:cxn>
                  <a:cxn ang="0">
                    <a:pos x="0" y="0"/>
                  </a:cxn>
                  <a:cxn ang="0">
                    <a:pos x="0" y="0"/>
                  </a:cxn>
                </a:cxnLst>
                <a:rect l="0" t="0" r="r" b="b"/>
                <a:pathLst>
                  <a:path>
                    <a:moveTo>
                      <a:pt x="0" y="0"/>
                    </a:moveTo>
                    <a:cubicBezTo>
                      <a:pt x="0" y="0"/>
                      <a:pt x="0" y="0"/>
                      <a:pt x="0" y="0"/>
                    </a:cubicBezTo>
                    <a:cubicBezTo>
                      <a:pt x="0" y="0"/>
                      <a:pt x="0" y="0"/>
                      <a:pt x="0" y="0"/>
                    </a:cubicBezTo>
                    <a:close/>
                  </a:path>
                </a:pathLst>
              </a:custGeom>
              <a:solidFill>
                <a:srgbClr val="FFD60A"/>
              </a:solidFill>
              <a:ln>
                <a:noFill/>
              </a:ln>
              <a:extLst>
                <a:ext uri="{91240B29-F687-4F45-9708-019B960494DF}">
                  <a14:hiddenLine xmlns:a14="http://schemas.microsoft.com/office/drawing/2010/main" w="9525">
                    <a:solidFill>
                      <a:srgbClr val="000000"/>
                    </a:solidFill>
                    <a:round/>
                    <a:headEnd/>
                    <a:tailEnd/>
                  </a14:hiddenLine>
                </a:ext>
              </a:extLst>
            </p:spPr>
            <p:txBody>
              <a:bodyPr lIns="93247" tIns="46623" rIns="93247" bIns="46623"/>
              <a:lstStyle/>
              <a:p>
                <a:pPr defTabSz="914224" eaLnBrk="1" fontAlgn="auto" hangingPunct="1">
                  <a:spcBef>
                    <a:spcPts val="0"/>
                  </a:spcBef>
                  <a:spcAft>
                    <a:spcPts val="0"/>
                  </a:spcAft>
                  <a:defRPr/>
                </a:pPr>
                <a:endParaRPr lang="sl-SI" sz="1836" kern="0" dirty="0">
                  <a:solidFill>
                    <a:sysClr val="windowText" lastClr="000000"/>
                  </a:solidFill>
                  <a:latin typeface="+mn-lt"/>
                </a:endParaRPr>
              </a:p>
            </p:txBody>
          </p:sp>
          <p:sp>
            <p:nvSpPr>
              <p:cNvPr id="50" name="Freeform 28">
                <a:extLst>
                  <a:ext uri="{FF2B5EF4-FFF2-40B4-BE49-F238E27FC236}">
                    <a16:creationId xmlns:a16="http://schemas.microsoft.com/office/drawing/2014/main" id="{78C358F2-CA2D-4F2A-8E0C-C79100371AA8}"/>
                  </a:ext>
                </a:extLst>
              </p:cNvPr>
              <p:cNvSpPr>
                <a:spLocks/>
              </p:cNvSpPr>
              <p:nvPr/>
            </p:nvSpPr>
            <p:spPr bwMode="auto">
              <a:xfrm>
                <a:off x="10900322" y="2886413"/>
                <a:ext cx="0" cy="0"/>
              </a:xfrm>
              <a:custGeom>
                <a:avLst/>
                <a:gdLst/>
                <a:ahLst/>
                <a:cxnLst>
                  <a:cxn ang="0">
                    <a:pos x="0" y="0"/>
                  </a:cxn>
                  <a:cxn ang="0">
                    <a:pos x="0" y="0"/>
                  </a:cxn>
                  <a:cxn ang="0">
                    <a:pos x="0" y="0"/>
                  </a:cxn>
                </a:cxnLst>
                <a:rect l="0" t="0" r="r" b="b"/>
                <a:pathLst>
                  <a:path>
                    <a:moveTo>
                      <a:pt x="0" y="0"/>
                    </a:moveTo>
                    <a:cubicBezTo>
                      <a:pt x="0" y="0"/>
                      <a:pt x="0" y="0"/>
                      <a:pt x="0" y="0"/>
                    </a:cubicBezTo>
                    <a:cubicBezTo>
                      <a:pt x="0" y="0"/>
                      <a:pt x="0" y="0"/>
                      <a:pt x="0" y="0"/>
                    </a:cubicBezTo>
                    <a:close/>
                  </a:path>
                </a:pathLst>
              </a:custGeom>
              <a:solidFill>
                <a:srgbClr val="FFD60A"/>
              </a:solidFill>
              <a:ln>
                <a:noFill/>
              </a:ln>
              <a:extLst>
                <a:ext uri="{91240B29-F687-4F45-9708-019B960494DF}">
                  <a14:hiddenLine xmlns:a14="http://schemas.microsoft.com/office/drawing/2010/main" w="9525">
                    <a:solidFill>
                      <a:srgbClr val="000000"/>
                    </a:solidFill>
                    <a:round/>
                    <a:headEnd/>
                    <a:tailEnd/>
                  </a14:hiddenLine>
                </a:ext>
              </a:extLst>
            </p:spPr>
            <p:txBody>
              <a:bodyPr lIns="93247" tIns="46623" rIns="93247" bIns="46623"/>
              <a:lstStyle/>
              <a:p>
                <a:pPr defTabSz="914224" eaLnBrk="1" fontAlgn="auto" hangingPunct="1">
                  <a:spcBef>
                    <a:spcPts val="0"/>
                  </a:spcBef>
                  <a:spcAft>
                    <a:spcPts val="0"/>
                  </a:spcAft>
                  <a:defRPr/>
                </a:pPr>
                <a:endParaRPr lang="sl-SI" sz="1836" kern="0" dirty="0">
                  <a:solidFill>
                    <a:sysClr val="windowText" lastClr="000000"/>
                  </a:solidFill>
                  <a:latin typeface="+mn-lt"/>
                </a:endParaRPr>
              </a:p>
            </p:txBody>
          </p:sp>
          <p:sp>
            <p:nvSpPr>
              <p:cNvPr id="51" name="Freeform 29">
                <a:extLst>
                  <a:ext uri="{FF2B5EF4-FFF2-40B4-BE49-F238E27FC236}">
                    <a16:creationId xmlns:a16="http://schemas.microsoft.com/office/drawing/2014/main" id="{E0A8FF05-9AF0-4EC5-86B8-E2C8C9C3B1D2}"/>
                  </a:ext>
                </a:extLst>
              </p:cNvPr>
              <p:cNvSpPr>
                <a:spLocks/>
              </p:cNvSpPr>
              <p:nvPr/>
            </p:nvSpPr>
            <p:spPr bwMode="auto">
              <a:xfrm>
                <a:off x="10900322" y="2882553"/>
                <a:ext cx="0" cy="0"/>
              </a:xfrm>
              <a:custGeom>
                <a:avLst/>
                <a:gdLst/>
                <a:ahLst/>
                <a:cxnLst>
                  <a:cxn ang="0">
                    <a:pos x="0" y="0"/>
                  </a:cxn>
                  <a:cxn ang="0">
                    <a:pos x="0" y="0"/>
                  </a:cxn>
                  <a:cxn ang="0">
                    <a:pos x="0" y="0"/>
                  </a:cxn>
                </a:cxnLst>
                <a:rect l="0" t="0" r="r" b="b"/>
                <a:pathLst>
                  <a:path>
                    <a:moveTo>
                      <a:pt x="0" y="0"/>
                    </a:moveTo>
                    <a:cubicBezTo>
                      <a:pt x="0" y="0"/>
                      <a:pt x="0" y="0"/>
                      <a:pt x="0" y="0"/>
                    </a:cubicBezTo>
                    <a:cubicBezTo>
                      <a:pt x="0" y="0"/>
                      <a:pt x="0" y="0"/>
                      <a:pt x="0" y="0"/>
                    </a:cubicBezTo>
                    <a:close/>
                  </a:path>
                </a:pathLst>
              </a:custGeom>
              <a:solidFill>
                <a:srgbClr val="FFD60A"/>
              </a:solidFill>
              <a:ln>
                <a:noFill/>
              </a:ln>
              <a:extLst>
                <a:ext uri="{91240B29-F687-4F45-9708-019B960494DF}">
                  <a14:hiddenLine xmlns:a14="http://schemas.microsoft.com/office/drawing/2010/main" w="9525">
                    <a:solidFill>
                      <a:srgbClr val="000000"/>
                    </a:solidFill>
                    <a:round/>
                    <a:headEnd/>
                    <a:tailEnd/>
                  </a14:hiddenLine>
                </a:ext>
              </a:extLst>
            </p:spPr>
            <p:txBody>
              <a:bodyPr lIns="93247" tIns="46623" rIns="93247" bIns="46623"/>
              <a:lstStyle/>
              <a:p>
                <a:pPr defTabSz="914224" eaLnBrk="1" fontAlgn="auto" hangingPunct="1">
                  <a:spcBef>
                    <a:spcPts val="0"/>
                  </a:spcBef>
                  <a:spcAft>
                    <a:spcPts val="0"/>
                  </a:spcAft>
                  <a:defRPr/>
                </a:pPr>
                <a:endParaRPr lang="sl-SI" sz="1836" kern="0" dirty="0">
                  <a:solidFill>
                    <a:sysClr val="windowText" lastClr="000000"/>
                  </a:solidFill>
                  <a:latin typeface="+mn-lt"/>
                </a:endParaRPr>
              </a:p>
            </p:txBody>
          </p:sp>
          <p:sp>
            <p:nvSpPr>
              <p:cNvPr id="52" name="Freeform 30">
                <a:extLst>
                  <a:ext uri="{FF2B5EF4-FFF2-40B4-BE49-F238E27FC236}">
                    <a16:creationId xmlns:a16="http://schemas.microsoft.com/office/drawing/2014/main" id="{6152D77C-F67E-4977-9EAE-877044961936}"/>
                  </a:ext>
                </a:extLst>
              </p:cNvPr>
              <p:cNvSpPr>
                <a:spLocks/>
              </p:cNvSpPr>
              <p:nvPr/>
            </p:nvSpPr>
            <p:spPr bwMode="auto">
              <a:xfrm>
                <a:off x="10900322" y="2880623"/>
                <a:ext cx="0" cy="0"/>
              </a:xfrm>
              <a:custGeom>
                <a:avLst/>
                <a:gdLst/>
                <a:ahLst/>
                <a:cxnLst>
                  <a:cxn ang="0">
                    <a:pos x="0" y="0"/>
                  </a:cxn>
                  <a:cxn ang="0">
                    <a:pos x="0" y="0"/>
                  </a:cxn>
                  <a:cxn ang="0">
                    <a:pos x="0" y="0"/>
                  </a:cxn>
                </a:cxnLst>
                <a:rect l="0" t="0" r="r" b="b"/>
                <a:pathLst>
                  <a:path>
                    <a:moveTo>
                      <a:pt x="0" y="0"/>
                    </a:moveTo>
                    <a:cubicBezTo>
                      <a:pt x="0" y="0"/>
                      <a:pt x="0" y="0"/>
                      <a:pt x="0" y="0"/>
                    </a:cubicBezTo>
                    <a:cubicBezTo>
                      <a:pt x="0" y="0"/>
                      <a:pt x="0" y="0"/>
                      <a:pt x="0" y="0"/>
                    </a:cubicBezTo>
                    <a:close/>
                  </a:path>
                </a:pathLst>
              </a:custGeom>
              <a:solidFill>
                <a:srgbClr val="FFD60A"/>
              </a:solidFill>
              <a:ln>
                <a:noFill/>
              </a:ln>
              <a:extLst>
                <a:ext uri="{91240B29-F687-4F45-9708-019B960494DF}">
                  <a14:hiddenLine xmlns:a14="http://schemas.microsoft.com/office/drawing/2010/main" w="9525">
                    <a:solidFill>
                      <a:srgbClr val="000000"/>
                    </a:solidFill>
                    <a:round/>
                    <a:headEnd/>
                    <a:tailEnd/>
                  </a14:hiddenLine>
                </a:ext>
              </a:extLst>
            </p:spPr>
            <p:txBody>
              <a:bodyPr lIns="93247" tIns="46623" rIns="93247" bIns="46623"/>
              <a:lstStyle/>
              <a:p>
                <a:pPr defTabSz="914224" eaLnBrk="1" fontAlgn="auto" hangingPunct="1">
                  <a:spcBef>
                    <a:spcPts val="0"/>
                  </a:spcBef>
                  <a:spcAft>
                    <a:spcPts val="0"/>
                  </a:spcAft>
                  <a:defRPr/>
                </a:pPr>
                <a:endParaRPr lang="sl-SI" sz="1836" kern="0" dirty="0">
                  <a:solidFill>
                    <a:sysClr val="windowText" lastClr="000000"/>
                  </a:solidFill>
                  <a:latin typeface="+mn-lt"/>
                </a:endParaRPr>
              </a:p>
            </p:txBody>
          </p:sp>
          <p:sp>
            <p:nvSpPr>
              <p:cNvPr id="53" name="Freeform 31">
                <a:extLst>
                  <a:ext uri="{FF2B5EF4-FFF2-40B4-BE49-F238E27FC236}">
                    <a16:creationId xmlns:a16="http://schemas.microsoft.com/office/drawing/2014/main" id="{27AEC525-86D2-4F29-B9A6-AAD124AB3F76}"/>
                  </a:ext>
                </a:extLst>
              </p:cNvPr>
              <p:cNvSpPr>
                <a:spLocks/>
              </p:cNvSpPr>
              <p:nvPr/>
            </p:nvSpPr>
            <p:spPr bwMode="auto">
              <a:xfrm>
                <a:off x="10900322" y="2884482"/>
                <a:ext cx="0" cy="1930"/>
              </a:xfrm>
              <a:custGeom>
                <a:avLst/>
                <a:gdLst>
                  <a:gd name="T0" fmla="*/ 0 h 1"/>
                  <a:gd name="T1" fmla="*/ 1 h 1"/>
                  <a:gd name="T2" fmla="*/ 0 h 1"/>
                </a:gdLst>
                <a:ahLst/>
                <a:cxnLst>
                  <a:cxn ang="0">
                    <a:pos x="0" y="T0"/>
                  </a:cxn>
                  <a:cxn ang="0">
                    <a:pos x="0" y="T1"/>
                  </a:cxn>
                  <a:cxn ang="0">
                    <a:pos x="0" y="T2"/>
                  </a:cxn>
                </a:cxnLst>
                <a:rect l="0" t="0" r="r" b="b"/>
                <a:pathLst>
                  <a:path h="1">
                    <a:moveTo>
                      <a:pt x="0" y="0"/>
                    </a:moveTo>
                    <a:cubicBezTo>
                      <a:pt x="0" y="0"/>
                      <a:pt x="0" y="1"/>
                      <a:pt x="0" y="1"/>
                    </a:cubicBezTo>
                    <a:cubicBezTo>
                      <a:pt x="0" y="1"/>
                      <a:pt x="0" y="0"/>
                      <a:pt x="0" y="0"/>
                    </a:cubicBezTo>
                    <a:close/>
                  </a:path>
                </a:pathLst>
              </a:custGeom>
              <a:solidFill>
                <a:srgbClr val="FFD60A"/>
              </a:solidFill>
              <a:ln>
                <a:noFill/>
              </a:ln>
              <a:extLst>
                <a:ext uri="{91240B29-F687-4F45-9708-019B960494DF}">
                  <a14:hiddenLine xmlns:a14="http://schemas.microsoft.com/office/drawing/2010/main" w="9525">
                    <a:solidFill>
                      <a:srgbClr val="000000"/>
                    </a:solidFill>
                    <a:round/>
                    <a:headEnd/>
                    <a:tailEnd/>
                  </a14:hiddenLine>
                </a:ext>
              </a:extLst>
            </p:spPr>
            <p:txBody>
              <a:bodyPr lIns="93247" tIns="46623" rIns="93247" bIns="46623"/>
              <a:lstStyle/>
              <a:p>
                <a:pPr defTabSz="914224" eaLnBrk="1" fontAlgn="auto" hangingPunct="1">
                  <a:spcBef>
                    <a:spcPts val="0"/>
                  </a:spcBef>
                  <a:spcAft>
                    <a:spcPts val="0"/>
                  </a:spcAft>
                  <a:defRPr/>
                </a:pPr>
                <a:endParaRPr lang="sl-SI" sz="1836" kern="0" dirty="0">
                  <a:solidFill>
                    <a:sysClr val="windowText" lastClr="000000"/>
                  </a:solidFill>
                  <a:latin typeface="+mn-lt"/>
                </a:endParaRPr>
              </a:p>
            </p:txBody>
          </p:sp>
          <p:sp>
            <p:nvSpPr>
              <p:cNvPr id="54" name="Freeform 32">
                <a:extLst>
                  <a:ext uri="{FF2B5EF4-FFF2-40B4-BE49-F238E27FC236}">
                    <a16:creationId xmlns:a16="http://schemas.microsoft.com/office/drawing/2014/main" id="{02D0CEA4-B29C-4A71-8E70-4B3F3B55D772}"/>
                  </a:ext>
                </a:extLst>
              </p:cNvPr>
              <p:cNvSpPr>
                <a:spLocks/>
              </p:cNvSpPr>
              <p:nvPr/>
            </p:nvSpPr>
            <p:spPr bwMode="auto">
              <a:xfrm>
                <a:off x="10890684" y="2874834"/>
                <a:ext cx="90598" cy="109998"/>
              </a:xfrm>
              <a:custGeom>
                <a:avLst/>
                <a:gdLst>
                  <a:gd name="T0" fmla="*/ 69 w 72"/>
                  <a:gd name="T1" fmla="*/ 15 h 87"/>
                  <a:gd name="T2" fmla="*/ 67 w 72"/>
                  <a:gd name="T3" fmla="*/ 15 h 87"/>
                  <a:gd name="T4" fmla="*/ 67 w 72"/>
                  <a:gd name="T5" fmla="*/ 11 h 87"/>
                  <a:gd name="T6" fmla="*/ 67 w 72"/>
                  <a:gd name="T7" fmla="*/ 9 h 87"/>
                  <a:gd name="T8" fmla="*/ 67 w 72"/>
                  <a:gd name="T9" fmla="*/ 9 h 87"/>
                  <a:gd name="T10" fmla="*/ 67 w 72"/>
                  <a:gd name="T11" fmla="*/ 8 h 87"/>
                  <a:gd name="T12" fmla="*/ 67 w 72"/>
                  <a:gd name="T13" fmla="*/ 7 h 87"/>
                  <a:gd name="T14" fmla="*/ 66 w 72"/>
                  <a:gd name="T15" fmla="*/ 7 h 87"/>
                  <a:gd name="T16" fmla="*/ 66 w 72"/>
                  <a:gd name="T17" fmla="*/ 6 h 87"/>
                  <a:gd name="T18" fmla="*/ 66 w 72"/>
                  <a:gd name="T19" fmla="*/ 6 h 87"/>
                  <a:gd name="T20" fmla="*/ 65 w 72"/>
                  <a:gd name="T21" fmla="*/ 4 h 87"/>
                  <a:gd name="T22" fmla="*/ 65 w 72"/>
                  <a:gd name="T23" fmla="*/ 4 h 87"/>
                  <a:gd name="T24" fmla="*/ 65 w 72"/>
                  <a:gd name="T25" fmla="*/ 3 h 87"/>
                  <a:gd name="T26" fmla="*/ 65 w 72"/>
                  <a:gd name="T27" fmla="*/ 3 h 87"/>
                  <a:gd name="T28" fmla="*/ 64 w 72"/>
                  <a:gd name="T29" fmla="*/ 2 h 87"/>
                  <a:gd name="T30" fmla="*/ 64 w 72"/>
                  <a:gd name="T31" fmla="*/ 2 h 87"/>
                  <a:gd name="T32" fmla="*/ 59 w 72"/>
                  <a:gd name="T33" fmla="*/ 3 h 87"/>
                  <a:gd name="T34" fmla="*/ 48 w 72"/>
                  <a:gd name="T35" fmla="*/ 0 h 87"/>
                  <a:gd name="T36" fmla="*/ 30 w 72"/>
                  <a:gd name="T37" fmla="*/ 3 h 87"/>
                  <a:gd name="T38" fmla="*/ 10 w 72"/>
                  <a:gd name="T39" fmla="*/ 0 h 87"/>
                  <a:gd name="T40" fmla="*/ 7 w 72"/>
                  <a:gd name="T41" fmla="*/ 3 h 87"/>
                  <a:gd name="T42" fmla="*/ 7 w 72"/>
                  <a:gd name="T43" fmla="*/ 3 h 87"/>
                  <a:gd name="T44" fmla="*/ 7 w 72"/>
                  <a:gd name="T45" fmla="*/ 5 h 87"/>
                  <a:gd name="T46" fmla="*/ 7 w 72"/>
                  <a:gd name="T47" fmla="*/ 5 h 87"/>
                  <a:gd name="T48" fmla="*/ 6 w 72"/>
                  <a:gd name="T49" fmla="*/ 6 h 87"/>
                  <a:gd name="T50" fmla="*/ 6 w 72"/>
                  <a:gd name="T51" fmla="*/ 6 h 87"/>
                  <a:gd name="T52" fmla="*/ 6 w 72"/>
                  <a:gd name="T53" fmla="*/ 7 h 87"/>
                  <a:gd name="T54" fmla="*/ 6 w 72"/>
                  <a:gd name="T55" fmla="*/ 8 h 87"/>
                  <a:gd name="T56" fmla="*/ 6 w 72"/>
                  <a:gd name="T57" fmla="*/ 9 h 87"/>
                  <a:gd name="T58" fmla="*/ 6 w 72"/>
                  <a:gd name="T59" fmla="*/ 9 h 87"/>
                  <a:gd name="T60" fmla="*/ 6 w 72"/>
                  <a:gd name="T61" fmla="*/ 11 h 87"/>
                  <a:gd name="T62" fmla="*/ 6 w 72"/>
                  <a:gd name="T63" fmla="*/ 15 h 87"/>
                  <a:gd name="T64" fmla="*/ 5 w 72"/>
                  <a:gd name="T65" fmla="*/ 15 h 87"/>
                  <a:gd name="T66" fmla="*/ 0 w 72"/>
                  <a:gd name="T67" fmla="*/ 20 h 87"/>
                  <a:gd name="T68" fmla="*/ 0 w 72"/>
                  <a:gd name="T69" fmla="*/ 32 h 87"/>
                  <a:gd name="T70" fmla="*/ 6 w 72"/>
                  <a:gd name="T71" fmla="*/ 37 h 87"/>
                  <a:gd name="T72" fmla="*/ 10 w 72"/>
                  <a:gd name="T73" fmla="*/ 49 h 87"/>
                  <a:gd name="T74" fmla="*/ 22 w 72"/>
                  <a:gd name="T75" fmla="*/ 64 h 87"/>
                  <a:gd name="T76" fmla="*/ 24 w 72"/>
                  <a:gd name="T77" fmla="*/ 78 h 87"/>
                  <a:gd name="T78" fmla="*/ 37 w 72"/>
                  <a:gd name="T79" fmla="*/ 87 h 87"/>
                  <a:gd name="T80" fmla="*/ 50 w 72"/>
                  <a:gd name="T81" fmla="*/ 78 h 87"/>
                  <a:gd name="T82" fmla="*/ 52 w 72"/>
                  <a:gd name="T83" fmla="*/ 63 h 87"/>
                  <a:gd name="T84" fmla="*/ 62 w 72"/>
                  <a:gd name="T85" fmla="*/ 49 h 87"/>
                  <a:gd name="T86" fmla="*/ 67 w 72"/>
                  <a:gd name="T87" fmla="*/ 37 h 87"/>
                  <a:gd name="T88" fmla="*/ 72 w 72"/>
                  <a:gd name="T89" fmla="*/ 32 h 87"/>
                  <a:gd name="T90" fmla="*/ 72 w 72"/>
                  <a:gd name="T91" fmla="*/ 20 h 87"/>
                  <a:gd name="T92" fmla="*/ 69 w 72"/>
                  <a:gd name="T93" fmla="*/ 15 h 87"/>
                </a:gdLst>
                <a:ahLst/>
                <a:cxnLst>
                  <a:cxn ang="0">
                    <a:pos x="T0" y="T1"/>
                  </a:cxn>
                  <a:cxn ang="0">
                    <a:pos x="T2" y="T3"/>
                  </a:cxn>
                  <a:cxn ang="0">
                    <a:pos x="T4" y="T5"/>
                  </a:cxn>
                  <a:cxn ang="0">
                    <a:pos x="T6" y="T7"/>
                  </a:cxn>
                  <a:cxn ang="0">
                    <a:pos x="T8" y="T9"/>
                  </a:cxn>
                  <a:cxn ang="0">
                    <a:pos x="T10" y="T11"/>
                  </a:cxn>
                  <a:cxn ang="0">
                    <a:pos x="T12" y="T13"/>
                  </a:cxn>
                  <a:cxn ang="0">
                    <a:pos x="T14" y="T15"/>
                  </a:cxn>
                  <a:cxn ang="0">
                    <a:pos x="T16" y="T17"/>
                  </a:cxn>
                  <a:cxn ang="0">
                    <a:pos x="T18" y="T19"/>
                  </a:cxn>
                  <a:cxn ang="0">
                    <a:pos x="T20" y="T21"/>
                  </a:cxn>
                  <a:cxn ang="0">
                    <a:pos x="T22" y="T23"/>
                  </a:cxn>
                  <a:cxn ang="0">
                    <a:pos x="T24" y="T25"/>
                  </a:cxn>
                  <a:cxn ang="0">
                    <a:pos x="T26" y="T27"/>
                  </a:cxn>
                  <a:cxn ang="0">
                    <a:pos x="T28" y="T29"/>
                  </a:cxn>
                  <a:cxn ang="0">
                    <a:pos x="T30" y="T31"/>
                  </a:cxn>
                  <a:cxn ang="0">
                    <a:pos x="T32" y="T33"/>
                  </a:cxn>
                  <a:cxn ang="0">
                    <a:pos x="T34" y="T35"/>
                  </a:cxn>
                  <a:cxn ang="0">
                    <a:pos x="T36" y="T37"/>
                  </a:cxn>
                  <a:cxn ang="0">
                    <a:pos x="T38" y="T39"/>
                  </a:cxn>
                  <a:cxn ang="0">
                    <a:pos x="T40" y="T41"/>
                  </a:cxn>
                  <a:cxn ang="0">
                    <a:pos x="T42" y="T43"/>
                  </a:cxn>
                  <a:cxn ang="0">
                    <a:pos x="T44" y="T45"/>
                  </a:cxn>
                  <a:cxn ang="0">
                    <a:pos x="T46" y="T47"/>
                  </a:cxn>
                  <a:cxn ang="0">
                    <a:pos x="T48" y="T49"/>
                  </a:cxn>
                  <a:cxn ang="0">
                    <a:pos x="T50" y="T51"/>
                  </a:cxn>
                  <a:cxn ang="0">
                    <a:pos x="T52" y="T53"/>
                  </a:cxn>
                  <a:cxn ang="0">
                    <a:pos x="T54" y="T55"/>
                  </a:cxn>
                  <a:cxn ang="0">
                    <a:pos x="T56" y="T57"/>
                  </a:cxn>
                  <a:cxn ang="0">
                    <a:pos x="T58" y="T59"/>
                  </a:cxn>
                  <a:cxn ang="0">
                    <a:pos x="T60" y="T61"/>
                  </a:cxn>
                  <a:cxn ang="0">
                    <a:pos x="T62" y="T63"/>
                  </a:cxn>
                  <a:cxn ang="0">
                    <a:pos x="T64" y="T65"/>
                  </a:cxn>
                  <a:cxn ang="0">
                    <a:pos x="T66" y="T67"/>
                  </a:cxn>
                  <a:cxn ang="0">
                    <a:pos x="T68" y="T69"/>
                  </a:cxn>
                  <a:cxn ang="0">
                    <a:pos x="T70" y="T71"/>
                  </a:cxn>
                  <a:cxn ang="0">
                    <a:pos x="T72" y="T73"/>
                  </a:cxn>
                  <a:cxn ang="0">
                    <a:pos x="T74" y="T75"/>
                  </a:cxn>
                  <a:cxn ang="0">
                    <a:pos x="T76" y="T77"/>
                  </a:cxn>
                  <a:cxn ang="0">
                    <a:pos x="T78" y="T79"/>
                  </a:cxn>
                  <a:cxn ang="0">
                    <a:pos x="T80" y="T81"/>
                  </a:cxn>
                  <a:cxn ang="0">
                    <a:pos x="T82" y="T83"/>
                  </a:cxn>
                  <a:cxn ang="0">
                    <a:pos x="T84" y="T85"/>
                  </a:cxn>
                  <a:cxn ang="0">
                    <a:pos x="T86" y="T87"/>
                  </a:cxn>
                  <a:cxn ang="0">
                    <a:pos x="T88" y="T89"/>
                  </a:cxn>
                  <a:cxn ang="0">
                    <a:pos x="T90" y="T91"/>
                  </a:cxn>
                  <a:cxn ang="0">
                    <a:pos x="T92" y="T93"/>
                  </a:cxn>
                </a:cxnLst>
                <a:rect l="0" t="0" r="r" b="b"/>
                <a:pathLst>
                  <a:path w="72" h="87">
                    <a:moveTo>
                      <a:pt x="69" y="15"/>
                    </a:moveTo>
                    <a:cubicBezTo>
                      <a:pt x="68" y="15"/>
                      <a:pt x="68" y="15"/>
                      <a:pt x="67" y="15"/>
                    </a:cubicBezTo>
                    <a:cubicBezTo>
                      <a:pt x="67" y="11"/>
                      <a:pt x="67" y="11"/>
                      <a:pt x="67" y="11"/>
                    </a:cubicBezTo>
                    <a:cubicBezTo>
                      <a:pt x="67" y="10"/>
                      <a:pt x="67" y="10"/>
                      <a:pt x="67" y="9"/>
                    </a:cubicBezTo>
                    <a:cubicBezTo>
                      <a:pt x="67" y="9"/>
                      <a:pt x="67" y="9"/>
                      <a:pt x="67" y="9"/>
                    </a:cubicBezTo>
                    <a:cubicBezTo>
                      <a:pt x="67" y="9"/>
                      <a:pt x="67" y="8"/>
                      <a:pt x="67" y="8"/>
                    </a:cubicBezTo>
                    <a:cubicBezTo>
                      <a:pt x="67" y="8"/>
                      <a:pt x="67" y="8"/>
                      <a:pt x="67" y="7"/>
                    </a:cubicBezTo>
                    <a:cubicBezTo>
                      <a:pt x="67" y="7"/>
                      <a:pt x="66" y="7"/>
                      <a:pt x="66" y="7"/>
                    </a:cubicBezTo>
                    <a:cubicBezTo>
                      <a:pt x="66" y="7"/>
                      <a:pt x="66" y="6"/>
                      <a:pt x="66" y="6"/>
                    </a:cubicBezTo>
                    <a:cubicBezTo>
                      <a:pt x="66" y="6"/>
                      <a:pt x="66" y="6"/>
                      <a:pt x="66" y="6"/>
                    </a:cubicBezTo>
                    <a:cubicBezTo>
                      <a:pt x="66" y="5"/>
                      <a:pt x="66" y="5"/>
                      <a:pt x="65" y="4"/>
                    </a:cubicBezTo>
                    <a:cubicBezTo>
                      <a:pt x="65" y="4"/>
                      <a:pt x="65" y="4"/>
                      <a:pt x="65" y="4"/>
                    </a:cubicBezTo>
                    <a:cubicBezTo>
                      <a:pt x="65" y="4"/>
                      <a:pt x="65" y="3"/>
                      <a:pt x="65" y="3"/>
                    </a:cubicBezTo>
                    <a:cubicBezTo>
                      <a:pt x="65" y="3"/>
                      <a:pt x="65" y="3"/>
                      <a:pt x="65" y="3"/>
                    </a:cubicBezTo>
                    <a:cubicBezTo>
                      <a:pt x="65" y="3"/>
                      <a:pt x="64" y="2"/>
                      <a:pt x="64" y="2"/>
                    </a:cubicBezTo>
                    <a:cubicBezTo>
                      <a:pt x="64" y="2"/>
                      <a:pt x="64" y="2"/>
                      <a:pt x="64" y="2"/>
                    </a:cubicBezTo>
                    <a:cubicBezTo>
                      <a:pt x="62" y="2"/>
                      <a:pt x="61" y="3"/>
                      <a:pt x="59" y="3"/>
                    </a:cubicBezTo>
                    <a:cubicBezTo>
                      <a:pt x="54" y="3"/>
                      <a:pt x="51" y="2"/>
                      <a:pt x="48" y="0"/>
                    </a:cubicBezTo>
                    <a:cubicBezTo>
                      <a:pt x="44" y="2"/>
                      <a:pt x="37" y="3"/>
                      <a:pt x="30" y="3"/>
                    </a:cubicBezTo>
                    <a:cubicBezTo>
                      <a:pt x="22" y="3"/>
                      <a:pt x="15" y="2"/>
                      <a:pt x="10" y="0"/>
                    </a:cubicBezTo>
                    <a:cubicBezTo>
                      <a:pt x="9" y="1"/>
                      <a:pt x="8" y="2"/>
                      <a:pt x="7" y="3"/>
                    </a:cubicBezTo>
                    <a:cubicBezTo>
                      <a:pt x="7" y="3"/>
                      <a:pt x="7" y="3"/>
                      <a:pt x="7" y="3"/>
                    </a:cubicBezTo>
                    <a:cubicBezTo>
                      <a:pt x="7" y="4"/>
                      <a:pt x="7" y="4"/>
                      <a:pt x="7" y="5"/>
                    </a:cubicBezTo>
                    <a:cubicBezTo>
                      <a:pt x="7" y="5"/>
                      <a:pt x="7" y="5"/>
                      <a:pt x="7" y="5"/>
                    </a:cubicBezTo>
                    <a:cubicBezTo>
                      <a:pt x="7" y="5"/>
                      <a:pt x="6" y="6"/>
                      <a:pt x="6" y="6"/>
                    </a:cubicBezTo>
                    <a:cubicBezTo>
                      <a:pt x="6" y="6"/>
                      <a:pt x="6" y="6"/>
                      <a:pt x="6" y="6"/>
                    </a:cubicBezTo>
                    <a:cubicBezTo>
                      <a:pt x="6" y="7"/>
                      <a:pt x="6" y="7"/>
                      <a:pt x="6" y="7"/>
                    </a:cubicBezTo>
                    <a:cubicBezTo>
                      <a:pt x="6" y="7"/>
                      <a:pt x="6" y="8"/>
                      <a:pt x="6" y="8"/>
                    </a:cubicBezTo>
                    <a:cubicBezTo>
                      <a:pt x="6" y="8"/>
                      <a:pt x="6" y="8"/>
                      <a:pt x="6" y="9"/>
                    </a:cubicBezTo>
                    <a:cubicBezTo>
                      <a:pt x="6" y="9"/>
                      <a:pt x="6" y="9"/>
                      <a:pt x="6" y="9"/>
                    </a:cubicBezTo>
                    <a:cubicBezTo>
                      <a:pt x="6" y="10"/>
                      <a:pt x="6" y="10"/>
                      <a:pt x="6" y="11"/>
                    </a:cubicBezTo>
                    <a:cubicBezTo>
                      <a:pt x="6" y="15"/>
                      <a:pt x="6" y="15"/>
                      <a:pt x="6" y="15"/>
                    </a:cubicBezTo>
                    <a:cubicBezTo>
                      <a:pt x="5" y="15"/>
                      <a:pt x="5" y="15"/>
                      <a:pt x="5" y="15"/>
                    </a:cubicBezTo>
                    <a:cubicBezTo>
                      <a:pt x="2" y="16"/>
                      <a:pt x="0" y="18"/>
                      <a:pt x="0" y="20"/>
                    </a:cubicBezTo>
                    <a:cubicBezTo>
                      <a:pt x="0" y="32"/>
                      <a:pt x="0" y="32"/>
                      <a:pt x="0" y="32"/>
                    </a:cubicBezTo>
                    <a:cubicBezTo>
                      <a:pt x="0" y="34"/>
                      <a:pt x="3" y="37"/>
                      <a:pt x="6" y="37"/>
                    </a:cubicBezTo>
                    <a:cubicBezTo>
                      <a:pt x="10" y="49"/>
                      <a:pt x="10" y="49"/>
                      <a:pt x="10" y="49"/>
                    </a:cubicBezTo>
                    <a:cubicBezTo>
                      <a:pt x="13" y="57"/>
                      <a:pt x="16" y="62"/>
                      <a:pt x="22" y="64"/>
                    </a:cubicBezTo>
                    <a:cubicBezTo>
                      <a:pt x="24" y="78"/>
                      <a:pt x="24" y="78"/>
                      <a:pt x="24" y="78"/>
                    </a:cubicBezTo>
                    <a:cubicBezTo>
                      <a:pt x="37" y="87"/>
                      <a:pt x="37" y="87"/>
                      <a:pt x="37" y="87"/>
                    </a:cubicBezTo>
                    <a:cubicBezTo>
                      <a:pt x="50" y="78"/>
                      <a:pt x="50" y="78"/>
                      <a:pt x="50" y="78"/>
                    </a:cubicBezTo>
                    <a:cubicBezTo>
                      <a:pt x="52" y="63"/>
                      <a:pt x="52" y="63"/>
                      <a:pt x="52" y="63"/>
                    </a:cubicBezTo>
                    <a:cubicBezTo>
                      <a:pt x="57" y="62"/>
                      <a:pt x="59" y="57"/>
                      <a:pt x="62" y="49"/>
                    </a:cubicBezTo>
                    <a:cubicBezTo>
                      <a:pt x="67" y="37"/>
                      <a:pt x="67" y="37"/>
                      <a:pt x="67" y="37"/>
                    </a:cubicBezTo>
                    <a:cubicBezTo>
                      <a:pt x="70" y="37"/>
                      <a:pt x="72" y="34"/>
                      <a:pt x="72" y="32"/>
                    </a:cubicBezTo>
                    <a:cubicBezTo>
                      <a:pt x="72" y="20"/>
                      <a:pt x="72" y="20"/>
                      <a:pt x="72" y="20"/>
                    </a:cubicBezTo>
                    <a:cubicBezTo>
                      <a:pt x="72" y="18"/>
                      <a:pt x="71" y="16"/>
                      <a:pt x="69" y="15"/>
                    </a:cubicBezTo>
                    <a:close/>
                  </a:path>
                </a:pathLst>
              </a:custGeom>
              <a:solidFill>
                <a:srgbClr val="FFB900"/>
              </a:solidFill>
              <a:ln>
                <a:noFill/>
              </a:ln>
              <a:extLst>
                <a:ext uri="{91240B29-F687-4F45-9708-019B960494DF}">
                  <a14:hiddenLine xmlns:a14="http://schemas.microsoft.com/office/drawing/2010/main" w="9525">
                    <a:solidFill>
                      <a:srgbClr val="000000"/>
                    </a:solidFill>
                    <a:round/>
                    <a:headEnd/>
                    <a:tailEnd/>
                  </a14:hiddenLine>
                </a:ext>
              </a:extLst>
            </p:spPr>
            <p:txBody>
              <a:bodyPr lIns="93247" tIns="46623" rIns="93247" bIns="46623"/>
              <a:lstStyle/>
              <a:p>
                <a:pPr defTabSz="914224" eaLnBrk="1" fontAlgn="auto" hangingPunct="1">
                  <a:spcBef>
                    <a:spcPts val="0"/>
                  </a:spcBef>
                  <a:spcAft>
                    <a:spcPts val="0"/>
                  </a:spcAft>
                  <a:defRPr/>
                </a:pPr>
                <a:endParaRPr lang="sl-SI" sz="1836" kern="0" dirty="0">
                  <a:solidFill>
                    <a:sysClr val="windowText" lastClr="000000"/>
                  </a:solidFill>
                  <a:latin typeface="+mn-lt"/>
                </a:endParaRPr>
              </a:p>
            </p:txBody>
          </p:sp>
          <p:sp>
            <p:nvSpPr>
              <p:cNvPr id="55" name="Freeform 33">
                <a:extLst>
                  <a:ext uri="{FF2B5EF4-FFF2-40B4-BE49-F238E27FC236}">
                    <a16:creationId xmlns:a16="http://schemas.microsoft.com/office/drawing/2014/main" id="{A0C050B6-B8DB-4A4E-9BE5-19B0B6009F5D}"/>
                  </a:ext>
                </a:extLst>
              </p:cNvPr>
              <p:cNvSpPr>
                <a:spLocks/>
              </p:cNvSpPr>
              <p:nvPr/>
            </p:nvSpPr>
            <p:spPr bwMode="auto">
              <a:xfrm>
                <a:off x="10867552" y="3226059"/>
                <a:ext cx="140716" cy="152454"/>
              </a:xfrm>
              <a:custGeom>
                <a:avLst/>
                <a:gdLst>
                  <a:gd name="T0" fmla="*/ 84 w 88"/>
                  <a:gd name="T1" fmla="*/ 95 h 95"/>
                  <a:gd name="T2" fmla="*/ 4 w 88"/>
                  <a:gd name="T3" fmla="*/ 95 h 95"/>
                  <a:gd name="T4" fmla="*/ 0 w 88"/>
                  <a:gd name="T5" fmla="*/ 0 h 95"/>
                  <a:gd name="T6" fmla="*/ 88 w 88"/>
                  <a:gd name="T7" fmla="*/ 0 h 95"/>
                  <a:gd name="T8" fmla="*/ 84 w 88"/>
                  <a:gd name="T9" fmla="*/ 95 h 95"/>
                </a:gdLst>
                <a:ahLst/>
                <a:cxnLst>
                  <a:cxn ang="0">
                    <a:pos x="T0" y="T1"/>
                  </a:cxn>
                  <a:cxn ang="0">
                    <a:pos x="T2" y="T3"/>
                  </a:cxn>
                  <a:cxn ang="0">
                    <a:pos x="T4" y="T5"/>
                  </a:cxn>
                  <a:cxn ang="0">
                    <a:pos x="T6" y="T7"/>
                  </a:cxn>
                  <a:cxn ang="0">
                    <a:pos x="T8" y="T9"/>
                  </a:cxn>
                </a:cxnLst>
                <a:rect l="0" t="0" r="r" b="b"/>
                <a:pathLst>
                  <a:path w="88" h="95">
                    <a:moveTo>
                      <a:pt x="84" y="95"/>
                    </a:moveTo>
                    <a:lnTo>
                      <a:pt x="4" y="95"/>
                    </a:lnTo>
                    <a:lnTo>
                      <a:pt x="0" y="0"/>
                    </a:lnTo>
                    <a:lnTo>
                      <a:pt x="88" y="0"/>
                    </a:lnTo>
                    <a:lnTo>
                      <a:pt x="84" y="95"/>
                    </a:lnTo>
                    <a:close/>
                  </a:path>
                </a:pathLst>
              </a:custGeom>
              <a:solidFill>
                <a:srgbClr val="505050"/>
              </a:solidFill>
              <a:ln>
                <a:noFill/>
              </a:ln>
              <a:extLst>
                <a:ext uri="{91240B29-F687-4F45-9708-019B960494DF}">
                  <a14:hiddenLine xmlns:a14="http://schemas.microsoft.com/office/drawing/2010/main" w="9525">
                    <a:solidFill>
                      <a:srgbClr val="000000"/>
                    </a:solidFill>
                    <a:round/>
                    <a:headEnd/>
                    <a:tailEnd/>
                  </a14:hiddenLine>
                </a:ext>
              </a:extLst>
            </p:spPr>
            <p:txBody>
              <a:bodyPr lIns="93247" tIns="46623" rIns="93247" bIns="46623"/>
              <a:lstStyle/>
              <a:p>
                <a:pPr defTabSz="914224" eaLnBrk="1" fontAlgn="auto" hangingPunct="1">
                  <a:spcBef>
                    <a:spcPts val="0"/>
                  </a:spcBef>
                  <a:spcAft>
                    <a:spcPts val="0"/>
                  </a:spcAft>
                  <a:defRPr/>
                </a:pPr>
                <a:endParaRPr lang="sl-SI" sz="1836" kern="0" dirty="0">
                  <a:solidFill>
                    <a:sysClr val="windowText" lastClr="000000"/>
                  </a:solidFill>
                  <a:latin typeface="+mn-lt"/>
                </a:endParaRPr>
              </a:p>
            </p:txBody>
          </p:sp>
          <p:sp>
            <p:nvSpPr>
              <p:cNvPr id="56" name="Rectangle 34">
                <a:extLst>
                  <a:ext uri="{FF2B5EF4-FFF2-40B4-BE49-F238E27FC236}">
                    <a16:creationId xmlns:a16="http://schemas.microsoft.com/office/drawing/2014/main" id="{7430AC96-CB2F-4032-8EF2-C02DBCC58743}"/>
                  </a:ext>
                </a:extLst>
              </p:cNvPr>
              <p:cNvSpPr>
                <a:spLocks noChangeArrowheads="1"/>
              </p:cNvSpPr>
              <p:nvPr/>
            </p:nvSpPr>
            <p:spPr bwMode="auto">
              <a:xfrm>
                <a:off x="10537931" y="2928869"/>
                <a:ext cx="50118" cy="148594"/>
              </a:xfrm>
              <a:prstGeom prst="rect">
                <a:avLst/>
              </a:prstGeom>
              <a:solidFill>
                <a:srgbClr val="FFFFFF"/>
              </a:solidFill>
              <a:ln>
                <a:noFill/>
              </a:ln>
              <a:extLst>
                <a:ext uri="{91240B29-F687-4F45-9708-019B960494DF}">
                  <a14:hiddenLine xmlns:a14="http://schemas.microsoft.com/office/drawing/2010/main" w="9525">
                    <a:solidFill>
                      <a:srgbClr val="000000"/>
                    </a:solidFill>
                    <a:miter lim="800000"/>
                    <a:headEnd/>
                    <a:tailEnd/>
                  </a14:hiddenLine>
                </a:ext>
              </a:extLst>
            </p:spPr>
            <p:txBody>
              <a:bodyPr lIns="93247" tIns="46623" rIns="93247" bIns="46623"/>
              <a:lstStyle/>
              <a:p>
                <a:pPr defTabSz="914224" eaLnBrk="1" fontAlgn="auto" hangingPunct="1">
                  <a:spcBef>
                    <a:spcPts val="0"/>
                  </a:spcBef>
                  <a:spcAft>
                    <a:spcPts val="0"/>
                  </a:spcAft>
                  <a:defRPr/>
                </a:pPr>
                <a:endParaRPr lang="sl-SI" sz="1836" kern="0" dirty="0">
                  <a:solidFill>
                    <a:sysClr val="windowText" lastClr="000000"/>
                  </a:solidFill>
                  <a:latin typeface="+mn-lt"/>
                </a:endParaRPr>
              </a:p>
            </p:txBody>
          </p:sp>
          <p:sp>
            <p:nvSpPr>
              <p:cNvPr id="57" name="Freeform 35">
                <a:extLst>
                  <a:ext uri="{FF2B5EF4-FFF2-40B4-BE49-F238E27FC236}">
                    <a16:creationId xmlns:a16="http://schemas.microsoft.com/office/drawing/2014/main" id="{2A3CA73D-E5C9-43E4-BD9A-2D82A92B2561}"/>
                  </a:ext>
                </a:extLst>
              </p:cNvPr>
              <p:cNvSpPr>
                <a:spLocks/>
              </p:cNvSpPr>
              <p:nvPr/>
            </p:nvSpPr>
            <p:spPr bwMode="auto">
              <a:xfrm>
                <a:off x="10497451" y="3532897"/>
                <a:ext cx="61684" cy="32807"/>
              </a:xfrm>
              <a:custGeom>
                <a:avLst/>
                <a:gdLst>
                  <a:gd name="T0" fmla="*/ 25 w 50"/>
                  <a:gd name="T1" fmla="*/ 0 h 25"/>
                  <a:gd name="T2" fmla="*/ 0 w 50"/>
                  <a:gd name="T3" fmla="*/ 25 h 25"/>
                  <a:gd name="T4" fmla="*/ 50 w 50"/>
                  <a:gd name="T5" fmla="*/ 25 h 25"/>
                  <a:gd name="T6" fmla="*/ 25 w 50"/>
                  <a:gd name="T7" fmla="*/ 0 h 25"/>
                </a:gdLst>
                <a:ahLst/>
                <a:cxnLst>
                  <a:cxn ang="0">
                    <a:pos x="T0" y="T1"/>
                  </a:cxn>
                  <a:cxn ang="0">
                    <a:pos x="T2" y="T3"/>
                  </a:cxn>
                  <a:cxn ang="0">
                    <a:pos x="T4" y="T5"/>
                  </a:cxn>
                  <a:cxn ang="0">
                    <a:pos x="T6" y="T7"/>
                  </a:cxn>
                </a:cxnLst>
                <a:rect l="0" t="0" r="r" b="b"/>
                <a:pathLst>
                  <a:path w="50" h="25">
                    <a:moveTo>
                      <a:pt x="25" y="0"/>
                    </a:moveTo>
                    <a:cubicBezTo>
                      <a:pt x="11" y="0"/>
                      <a:pt x="0" y="11"/>
                      <a:pt x="0" y="25"/>
                    </a:cubicBezTo>
                    <a:cubicBezTo>
                      <a:pt x="50" y="25"/>
                      <a:pt x="50" y="25"/>
                      <a:pt x="50" y="25"/>
                    </a:cubicBezTo>
                    <a:cubicBezTo>
                      <a:pt x="50" y="11"/>
                      <a:pt x="39" y="0"/>
                      <a:pt x="25" y="0"/>
                    </a:cubicBezTo>
                    <a:close/>
                  </a:path>
                </a:pathLst>
              </a:custGeom>
              <a:solidFill>
                <a:srgbClr val="000000"/>
              </a:solidFill>
              <a:ln>
                <a:noFill/>
              </a:ln>
              <a:extLst>
                <a:ext uri="{91240B29-F687-4F45-9708-019B960494DF}">
                  <a14:hiddenLine xmlns:a14="http://schemas.microsoft.com/office/drawing/2010/main" w="9525">
                    <a:solidFill>
                      <a:srgbClr val="000000"/>
                    </a:solidFill>
                    <a:round/>
                    <a:headEnd/>
                    <a:tailEnd/>
                  </a14:hiddenLine>
                </a:ext>
              </a:extLst>
            </p:spPr>
            <p:txBody>
              <a:bodyPr lIns="93247" tIns="46623" rIns="93247" bIns="46623"/>
              <a:lstStyle/>
              <a:p>
                <a:pPr defTabSz="914224" eaLnBrk="1" fontAlgn="auto" hangingPunct="1">
                  <a:spcBef>
                    <a:spcPts val="0"/>
                  </a:spcBef>
                  <a:spcAft>
                    <a:spcPts val="0"/>
                  </a:spcAft>
                  <a:defRPr/>
                </a:pPr>
                <a:endParaRPr lang="sl-SI" sz="1836" kern="0" dirty="0">
                  <a:solidFill>
                    <a:sysClr val="windowText" lastClr="000000"/>
                  </a:solidFill>
                  <a:latin typeface="+mn-lt"/>
                </a:endParaRPr>
              </a:p>
            </p:txBody>
          </p:sp>
          <p:sp>
            <p:nvSpPr>
              <p:cNvPr id="58" name="Freeform 36">
                <a:extLst>
                  <a:ext uri="{FF2B5EF4-FFF2-40B4-BE49-F238E27FC236}">
                    <a16:creationId xmlns:a16="http://schemas.microsoft.com/office/drawing/2014/main" id="{306EB72F-28A8-4B15-9AB9-404DB31A4C54}"/>
                  </a:ext>
                </a:extLst>
              </p:cNvPr>
              <p:cNvSpPr>
                <a:spLocks/>
              </p:cNvSpPr>
              <p:nvPr/>
            </p:nvSpPr>
            <p:spPr bwMode="auto">
              <a:xfrm>
                <a:off x="10566845" y="3532897"/>
                <a:ext cx="63612" cy="32807"/>
              </a:xfrm>
              <a:custGeom>
                <a:avLst/>
                <a:gdLst>
                  <a:gd name="T0" fmla="*/ 25 w 50"/>
                  <a:gd name="T1" fmla="*/ 0 h 25"/>
                  <a:gd name="T2" fmla="*/ 0 w 50"/>
                  <a:gd name="T3" fmla="*/ 25 h 25"/>
                  <a:gd name="T4" fmla="*/ 50 w 50"/>
                  <a:gd name="T5" fmla="*/ 25 h 25"/>
                  <a:gd name="T6" fmla="*/ 25 w 50"/>
                  <a:gd name="T7" fmla="*/ 0 h 25"/>
                </a:gdLst>
                <a:ahLst/>
                <a:cxnLst>
                  <a:cxn ang="0">
                    <a:pos x="T0" y="T1"/>
                  </a:cxn>
                  <a:cxn ang="0">
                    <a:pos x="T2" y="T3"/>
                  </a:cxn>
                  <a:cxn ang="0">
                    <a:pos x="T4" y="T5"/>
                  </a:cxn>
                  <a:cxn ang="0">
                    <a:pos x="T6" y="T7"/>
                  </a:cxn>
                </a:cxnLst>
                <a:rect l="0" t="0" r="r" b="b"/>
                <a:pathLst>
                  <a:path w="50" h="25">
                    <a:moveTo>
                      <a:pt x="25" y="0"/>
                    </a:moveTo>
                    <a:cubicBezTo>
                      <a:pt x="11" y="0"/>
                      <a:pt x="0" y="11"/>
                      <a:pt x="0" y="25"/>
                    </a:cubicBezTo>
                    <a:cubicBezTo>
                      <a:pt x="50" y="25"/>
                      <a:pt x="50" y="25"/>
                      <a:pt x="50" y="25"/>
                    </a:cubicBezTo>
                    <a:cubicBezTo>
                      <a:pt x="50" y="11"/>
                      <a:pt x="39" y="0"/>
                      <a:pt x="25" y="0"/>
                    </a:cubicBezTo>
                    <a:close/>
                  </a:path>
                </a:pathLst>
              </a:custGeom>
              <a:solidFill>
                <a:srgbClr val="000000"/>
              </a:solidFill>
              <a:ln>
                <a:noFill/>
              </a:ln>
              <a:extLst>
                <a:ext uri="{91240B29-F687-4F45-9708-019B960494DF}">
                  <a14:hiddenLine xmlns:a14="http://schemas.microsoft.com/office/drawing/2010/main" w="9525">
                    <a:solidFill>
                      <a:srgbClr val="000000"/>
                    </a:solidFill>
                    <a:round/>
                    <a:headEnd/>
                    <a:tailEnd/>
                  </a14:hiddenLine>
                </a:ext>
              </a:extLst>
            </p:spPr>
            <p:txBody>
              <a:bodyPr lIns="93247" tIns="46623" rIns="93247" bIns="46623"/>
              <a:lstStyle/>
              <a:p>
                <a:pPr defTabSz="914224" eaLnBrk="1" fontAlgn="auto" hangingPunct="1">
                  <a:spcBef>
                    <a:spcPts val="0"/>
                  </a:spcBef>
                  <a:spcAft>
                    <a:spcPts val="0"/>
                  </a:spcAft>
                  <a:defRPr/>
                </a:pPr>
                <a:endParaRPr lang="sl-SI" sz="1836" kern="0" dirty="0">
                  <a:solidFill>
                    <a:sysClr val="windowText" lastClr="000000"/>
                  </a:solidFill>
                  <a:latin typeface="+mn-lt"/>
                </a:endParaRPr>
              </a:p>
            </p:txBody>
          </p:sp>
          <p:sp>
            <p:nvSpPr>
              <p:cNvPr id="59" name="Freeform 37">
                <a:extLst>
                  <a:ext uri="{FF2B5EF4-FFF2-40B4-BE49-F238E27FC236}">
                    <a16:creationId xmlns:a16="http://schemas.microsoft.com/office/drawing/2014/main" id="{EC0F665F-900D-4712-B175-DCA2EA12FC9B}"/>
                  </a:ext>
                </a:extLst>
              </p:cNvPr>
              <p:cNvSpPr>
                <a:spLocks/>
              </p:cNvSpPr>
              <p:nvPr/>
            </p:nvSpPr>
            <p:spPr bwMode="auto">
              <a:xfrm>
                <a:off x="10518655" y="2799571"/>
                <a:ext cx="98308" cy="117719"/>
              </a:xfrm>
              <a:custGeom>
                <a:avLst/>
                <a:gdLst>
                  <a:gd name="T0" fmla="*/ 69 w 77"/>
                  <a:gd name="T1" fmla="*/ 53 h 93"/>
                  <a:gd name="T2" fmla="*/ 27 w 77"/>
                  <a:gd name="T3" fmla="*/ 87 h 93"/>
                  <a:gd name="T4" fmla="*/ 7 w 77"/>
                  <a:gd name="T5" fmla="*/ 36 h 93"/>
                  <a:gd name="T6" fmla="*/ 54 w 77"/>
                  <a:gd name="T7" fmla="*/ 6 h 93"/>
                  <a:gd name="T8" fmla="*/ 69 w 77"/>
                  <a:gd name="T9" fmla="*/ 53 h 93"/>
                </a:gdLst>
                <a:ahLst/>
                <a:cxnLst>
                  <a:cxn ang="0">
                    <a:pos x="T0" y="T1"/>
                  </a:cxn>
                  <a:cxn ang="0">
                    <a:pos x="T2" y="T3"/>
                  </a:cxn>
                  <a:cxn ang="0">
                    <a:pos x="T4" y="T5"/>
                  </a:cxn>
                  <a:cxn ang="0">
                    <a:pos x="T6" y="T7"/>
                  </a:cxn>
                  <a:cxn ang="0">
                    <a:pos x="T8" y="T9"/>
                  </a:cxn>
                </a:cxnLst>
                <a:rect l="0" t="0" r="r" b="b"/>
                <a:pathLst>
                  <a:path w="77" h="93">
                    <a:moveTo>
                      <a:pt x="69" y="53"/>
                    </a:moveTo>
                    <a:cubicBezTo>
                      <a:pt x="62" y="75"/>
                      <a:pt x="45" y="93"/>
                      <a:pt x="27" y="87"/>
                    </a:cubicBezTo>
                    <a:cubicBezTo>
                      <a:pt x="9" y="81"/>
                      <a:pt x="0" y="58"/>
                      <a:pt x="7" y="36"/>
                    </a:cubicBezTo>
                    <a:cubicBezTo>
                      <a:pt x="15" y="14"/>
                      <a:pt x="35" y="0"/>
                      <a:pt x="54" y="6"/>
                    </a:cubicBezTo>
                    <a:cubicBezTo>
                      <a:pt x="72" y="12"/>
                      <a:pt x="77" y="31"/>
                      <a:pt x="69" y="53"/>
                    </a:cubicBezTo>
                    <a:close/>
                  </a:path>
                </a:pathLst>
              </a:custGeom>
              <a:solidFill>
                <a:srgbClr val="000000"/>
              </a:solidFill>
              <a:ln>
                <a:noFill/>
              </a:ln>
              <a:extLst>
                <a:ext uri="{91240B29-F687-4F45-9708-019B960494DF}">
                  <a14:hiddenLine xmlns:a14="http://schemas.microsoft.com/office/drawing/2010/main" w="9525">
                    <a:solidFill>
                      <a:srgbClr val="000000"/>
                    </a:solidFill>
                    <a:round/>
                    <a:headEnd/>
                    <a:tailEnd/>
                  </a14:hiddenLine>
                </a:ext>
              </a:extLst>
            </p:spPr>
            <p:txBody>
              <a:bodyPr lIns="93247" tIns="46623" rIns="93247" bIns="46623"/>
              <a:lstStyle/>
              <a:p>
                <a:pPr defTabSz="914224" eaLnBrk="1" fontAlgn="auto" hangingPunct="1">
                  <a:spcBef>
                    <a:spcPts val="0"/>
                  </a:spcBef>
                  <a:spcAft>
                    <a:spcPts val="0"/>
                  </a:spcAft>
                  <a:defRPr/>
                </a:pPr>
                <a:endParaRPr lang="sl-SI" sz="1836" kern="0" dirty="0">
                  <a:solidFill>
                    <a:sysClr val="windowText" lastClr="000000"/>
                  </a:solidFill>
                  <a:latin typeface="+mn-lt"/>
                </a:endParaRPr>
              </a:p>
            </p:txBody>
          </p:sp>
          <p:sp>
            <p:nvSpPr>
              <p:cNvPr id="60" name="Freeform 38">
                <a:extLst>
                  <a:ext uri="{FF2B5EF4-FFF2-40B4-BE49-F238E27FC236}">
                    <a16:creationId xmlns:a16="http://schemas.microsoft.com/office/drawing/2014/main" id="{7FA9EE1E-413F-4736-89A8-8DB5A67070F6}"/>
                  </a:ext>
                </a:extLst>
              </p:cNvPr>
              <p:cNvSpPr>
                <a:spLocks/>
              </p:cNvSpPr>
              <p:nvPr/>
            </p:nvSpPr>
            <p:spPr bwMode="auto">
              <a:xfrm>
                <a:off x="10505161" y="2786063"/>
                <a:ext cx="98309" cy="111929"/>
              </a:xfrm>
              <a:custGeom>
                <a:avLst/>
                <a:gdLst>
                  <a:gd name="T0" fmla="*/ 65 w 76"/>
                  <a:gd name="T1" fmla="*/ 28 h 87"/>
                  <a:gd name="T2" fmla="*/ 58 w 76"/>
                  <a:gd name="T3" fmla="*/ 78 h 87"/>
                  <a:gd name="T4" fmla="*/ 11 w 76"/>
                  <a:gd name="T5" fmla="*/ 60 h 87"/>
                  <a:gd name="T6" fmla="*/ 17 w 76"/>
                  <a:gd name="T7" fmla="*/ 9 h 87"/>
                  <a:gd name="T8" fmla="*/ 65 w 76"/>
                  <a:gd name="T9" fmla="*/ 28 h 87"/>
                </a:gdLst>
                <a:ahLst/>
                <a:cxnLst>
                  <a:cxn ang="0">
                    <a:pos x="T0" y="T1"/>
                  </a:cxn>
                  <a:cxn ang="0">
                    <a:pos x="T2" y="T3"/>
                  </a:cxn>
                  <a:cxn ang="0">
                    <a:pos x="T4" y="T5"/>
                  </a:cxn>
                  <a:cxn ang="0">
                    <a:pos x="T6" y="T7"/>
                  </a:cxn>
                  <a:cxn ang="0">
                    <a:pos x="T8" y="T9"/>
                  </a:cxn>
                </a:cxnLst>
                <a:rect l="0" t="0" r="r" b="b"/>
                <a:pathLst>
                  <a:path w="76" h="87">
                    <a:moveTo>
                      <a:pt x="65" y="28"/>
                    </a:moveTo>
                    <a:cubicBezTo>
                      <a:pt x="76" y="47"/>
                      <a:pt x="73" y="69"/>
                      <a:pt x="58" y="78"/>
                    </a:cubicBezTo>
                    <a:cubicBezTo>
                      <a:pt x="43" y="87"/>
                      <a:pt x="22" y="79"/>
                      <a:pt x="11" y="60"/>
                    </a:cubicBezTo>
                    <a:cubicBezTo>
                      <a:pt x="0" y="40"/>
                      <a:pt x="3" y="18"/>
                      <a:pt x="17" y="9"/>
                    </a:cubicBezTo>
                    <a:cubicBezTo>
                      <a:pt x="32" y="0"/>
                      <a:pt x="53" y="9"/>
                      <a:pt x="65" y="28"/>
                    </a:cubicBezTo>
                    <a:close/>
                  </a:path>
                </a:pathLst>
              </a:custGeom>
              <a:solidFill>
                <a:srgbClr val="000000"/>
              </a:solidFill>
              <a:ln>
                <a:noFill/>
              </a:ln>
              <a:extLst>
                <a:ext uri="{91240B29-F687-4F45-9708-019B960494DF}">
                  <a14:hiddenLine xmlns:a14="http://schemas.microsoft.com/office/drawing/2010/main" w="9525">
                    <a:solidFill>
                      <a:srgbClr val="000000"/>
                    </a:solidFill>
                    <a:round/>
                    <a:headEnd/>
                    <a:tailEnd/>
                  </a14:hiddenLine>
                </a:ext>
              </a:extLst>
            </p:spPr>
            <p:txBody>
              <a:bodyPr lIns="93247" tIns="46623" rIns="93247" bIns="46623"/>
              <a:lstStyle/>
              <a:p>
                <a:pPr defTabSz="914224" eaLnBrk="1" fontAlgn="auto" hangingPunct="1">
                  <a:spcBef>
                    <a:spcPts val="0"/>
                  </a:spcBef>
                  <a:spcAft>
                    <a:spcPts val="0"/>
                  </a:spcAft>
                  <a:defRPr/>
                </a:pPr>
                <a:endParaRPr lang="sl-SI" sz="1836" kern="0" dirty="0">
                  <a:solidFill>
                    <a:sysClr val="windowText" lastClr="000000"/>
                  </a:solidFill>
                  <a:latin typeface="+mn-lt"/>
                </a:endParaRPr>
              </a:p>
            </p:txBody>
          </p:sp>
          <p:sp>
            <p:nvSpPr>
              <p:cNvPr id="61" name="Freeform 39">
                <a:extLst>
                  <a:ext uri="{FF2B5EF4-FFF2-40B4-BE49-F238E27FC236}">
                    <a16:creationId xmlns:a16="http://schemas.microsoft.com/office/drawing/2014/main" id="{1B65DEA3-36F1-4DA2-A8D4-C092FB11A42F}"/>
                  </a:ext>
                </a:extLst>
              </p:cNvPr>
              <p:cNvSpPr>
                <a:spLocks/>
              </p:cNvSpPr>
              <p:nvPr/>
            </p:nvSpPr>
            <p:spPr bwMode="auto">
              <a:xfrm>
                <a:off x="10537931" y="2888342"/>
                <a:ext cx="50118" cy="54035"/>
              </a:xfrm>
              <a:custGeom>
                <a:avLst/>
                <a:gdLst>
                  <a:gd name="T0" fmla="*/ 32 w 32"/>
                  <a:gd name="T1" fmla="*/ 26 h 34"/>
                  <a:gd name="T2" fmla="*/ 16 w 32"/>
                  <a:gd name="T3" fmla="*/ 34 h 34"/>
                  <a:gd name="T4" fmla="*/ 0 w 32"/>
                  <a:gd name="T5" fmla="*/ 26 h 34"/>
                  <a:gd name="T6" fmla="*/ 0 w 32"/>
                  <a:gd name="T7" fmla="*/ 0 h 34"/>
                  <a:gd name="T8" fmla="*/ 32 w 32"/>
                  <a:gd name="T9" fmla="*/ 0 h 34"/>
                  <a:gd name="T10" fmla="*/ 32 w 32"/>
                  <a:gd name="T11" fmla="*/ 26 h 34"/>
                </a:gdLst>
                <a:ahLst/>
                <a:cxnLst>
                  <a:cxn ang="0">
                    <a:pos x="T0" y="T1"/>
                  </a:cxn>
                  <a:cxn ang="0">
                    <a:pos x="T2" y="T3"/>
                  </a:cxn>
                  <a:cxn ang="0">
                    <a:pos x="T4" y="T5"/>
                  </a:cxn>
                  <a:cxn ang="0">
                    <a:pos x="T6" y="T7"/>
                  </a:cxn>
                  <a:cxn ang="0">
                    <a:pos x="T8" y="T9"/>
                  </a:cxn>
                  <a:cxn ang="0">
                    <a:pos x="T10" y="T11"/>
                  </a:cxn>
                </a:cxnLst>
                <a:rect l="0" t="0" r="r" b="b"/>
                <a:pathLst>
                  <a:path w="32" h="34">
                    <a:moveTo>
                      <a:pt x="32" y="26"/>
                    </a:moveTo>
                    <a:lnTo>
                      <a:pt x="16" y="34"/>
                    </a:lnTo>
                    <a:lnTo>
                      <a:pt x="0" y="26"/>
                    </a:lnTo>
                    <a:lnTo>
                      <a:pt x="0" y="0"/>
                    </a:lnTo>
                    <a:lnTo>
                      <a:pt x="32" y="0"/>
                    </a:lnTo>
                    <a:lnTo>
                      <a:pt x="32" y="26"/>
                    </a:lnTo>
                    <a:close/>
                  </a:path>
                </a:pathLst>
              </a:custGeom>
              <a:solidFill>
                <a:srgbClr val="FFB900"/>
              </a:solidFill>
              <a:ln>
                <a:noFill/>
              </a:ln>
              <a:extLst>
                <a:ext uri="{91240B29-F687-4F45-9708-019B960494DF}">
                  <a14:hiddenLine xmlns:a14="http://schemas.microsoft.com/office/drawing/2010/main" w="9525">
                    <a:solidFill>
                      <a:srgbClr val="000000"/>
                    </a:solidFill>
                    <a:round/>
                    <a:headEnd/>
                    <a:tailEnd/>
                  </a14:hiddenLine>
                </a:ext>
              </a:extLst>
            </p:spPr>
            <p:txBody>
              <a:bodyPr lIns="93247" tIns="46623" rIns="93247" bIns="46623"/>
              <a:lstStyle/>
              <a:p>
                <a:pPr defTabSz="914224" eaLnBrk="1" fontAlgn="auto" hangingPunct="1">
                  <a:spcBef>
                    <a:spcPts val="0"/>
                  </a:spcBef>
                  <a:spcAft>
                    <a:spcPts val="0"/>
                  </a:spcAft>
                  <a:defRPr/>
                </a:pPr>
                <a:endParaRPr lang="sl-SI" sz="1836" kern="0" dirty="0">
                  <a:solidFill>
                    <a:sysClr val="windowText" lastClr="000000"/>
                  </a:solidFill>
                  <a:latin typeface="+mn-lt"/>
                </a:endParaRPr>
              </a:p>
            </p:txBody>
          </p:sp>
          <p:sp>
            <p:nvSpPr>
              <p:cNvPr id="62" name="Freeform 40">
                <a:extLst>
                  <a:ext uri="{FF2B5EF4-FFF2-40B4-BE49-F238E27FC236}">
                    <a16:creationId xmlns:a16="http://schemas.microsoft.com/office/drawing/2014/main" id="{C7D43352-6605-48AE-BC9C-D0D7EAE7E0C9}"/>
                  </a:ext>
                </a:extLst>
              </p:cNvPr>
              <p:cNvSpPr>
                <a:spLocks/>
              </p:cNvSpPr>
              <p:nvPr/>
            </p:nvSpPr>
            <p:spPr bwMode="auto">
              <a:xfrm>
                <a:off x="10551424" y="2942377"/>
                <a:ext cx="26987" cy="196840"/>
              </a:xfrm>
              <a:custGeom>
                <a:avLst/>
                <a:gdLst>
                  <a:gd name="T0" fmla="*/ 13 w 17"/>
                  <a:gd name="T1" fmla="*/ 10 h 125"/>
                  <a:gd name="T2" fmla="*/ 17 w 17"/>
                  <a:gd name="T3" fmla="*/ 7 h 125"/>
                  <a:gd name="T4" fmla="*/ 8 w 17"/>
                  <a:gd name="T5" fmla="*/ 0 h 125"/>
                  <a:gd name="T6" fmla="*/ 0 w 17"/>
                  <a:gd name="T7" fmla="*/ 7 h 125"/>
                  <a:gd name="T8" fmla="*/ 4 w 17"/>
                  <a:gd name="T9" fmla="*/ 10 h 125"/>
                  <a:gd name="T10" fmla="*/ 3 w 17"/>
                  <a:gd name="T11" fmla="*/ 115 h 125"/>
                  <a:gd name="T12" fmla="*/ 8 w 17"/>
                  <a:gd name="T13" fmla="*/ 125 h 125"/>
                  <a:gd name="T14" fmla="*/ 13 w 17"/>
                  <a:gd name="T15" fmla="*/ 115 h 125"/>
                  <a:gd name="T16" fmla="*/ 13 w 17"/>
                  <a:gd name="T17" fmla="*/ 10 h 125"/>
                </a:gdLst>
                <a:ahLst/>
                <a:cxnLst>
                  <a:cxn ang="0">
                    <a:pos x="T0" y="T1"/>
                  </a:cxn>
                  <a:cxn ang="0">
                    <a:pos x="T2" y="T3"/>
                  </a:cxn>
                  <a:cxn ang="0">
                    <a:pos x="T4" y="T5"/>
                  </a:cxn>
                  <a:cxn ang="0">
                    <a:pos x="T6" y="T7"/>
                  </a:cxn>
                  <a:cxn ang="0">
                    <a:pos x="T8" y="T9"/>
                  </a:cxn>
                  <a:cxn ang="0">
                    <a:pos x="T10" y="T11"/>
                  </a:cxn>
                  <a:cxn ang="0">
                    <a:pos x="T12" y="T13"/>
                  </a:cxn>
                  <a:cxn ang="0">
                    <a:pos x="T14" y="T15"/>
                  </a:cxn>
                  <a:cxn ang="0">
                    <a:pos x="T16" y="T17"/>
                  </a:cxn>
                </a:cxnLst>
                <a:rect l="0" t="0" r="r" b="b"/>
                <a:pathLst>
                  <a:path w="17" h="125">
                    <a:moveTo>
                      <a:pt x="13" y="10"/>
                    </a:moveTo>
                    <a:lnTo>
                      <a:pt x="17" y="7"/>
                    </a:lnTo>
                    <a:lnTo>
                      <a:pt x="8" y="0"/>
                    </a:lnTo>
                    <a:lnTo>
                      <a:pt x="0" y="7"/>
                    </a:lnTo>
                    <a:lnTo>
                      <a:pt x="4" y="10"/>
                    </a:lnTo>
                    <a:lnTo>
                      <a:pt x="3" y="115"/>
                    </a:lnTo>
                    <a:lnTo>
                      <a:pt x="8" y="125"/>
                    </a:lnTo>
                    <a:lnTo>
                      <a:pt x="13" y="115"/>
                    </a:lnTo>
                    <a:lnTo>
                      <a:pt x="13" y="10"/>
                    </a:lnTo>
                    <a:close/>
                  </a:path>
                </a:pathLst>
              </a:custGeom>
              <a:solidFill>
                <a:srgbClr val="000000"/>
              </a:solidFill>
              <a:ln>
                <a:noFill/>
              </a:ln>
              <a:extLst>
                <a:ext uri="{91240B29-F687-4F45-9708-019B960494DF}">
                  <a14:hiddenLine xmlns:a14="http://schemas.microsoft.com/office/drawing/2010/main" w="9525">
                    <a:solidFill>
                      <a:srgbClr val="000000"/>
                    </a:solidFill>
                    <a:round/>
                    <a:headEnd/>
                    <a:tailEnd/>
                  </a14:hiddenLine>
                </a:ext>
              </a:extLst>
            </p:spPr>
            <p:txBody>
              <a:bodyPr lIns="93247" tIns="46623" rIns="93247" bIns="46623"/>
              <a:lstStyle/>
              <a:p>
                <a:pPr defTabSz="914224" eaLnBrk="1" fontAlgn="auto" hangingPunct="1">
                  <a:spcBef>
                    <a:spcPts val="0"/>
                  </a:spcBef>
                  <a:spcAft>
                    <a:spcPts val="0"/>
                  </a:spcAft>
                  <a:defRPr/>
                </a:pPr>
                <a:endParaRPr lang="sl-SI" sz="1836" kern="0" dirty="0">
                  <a:solidFill>
                    <a:sysClr val="windowText" lastClr="000000"/>
                  </a:solidFill>
                  <a:latin typeface="+mn-lt"/>
                </a:endParaRPr>
              </a:p>
            </p:txBody>
          </p:sp>
          <p:sp>
            <p:nvSpPr>
              <p:cNvPr id="63" name="Freeform 41">
                <a:extLst>
                  <a:ext uri="{FF2B5EF4-FFF2-40B4-BE49-F238E27FC236}">
                    <a16:creationId xmlns:a16="http://schemas.microsoft.com/office/drawing/2014/main" id="{40480448-ADAC-4F78-AE82-BC3321E76C9D}"/>
                  </a:ext>
                </a:extLst>
              </p:cNvPr>
              <p:cNvSpPr>
                <a:spLocks/>
              </p:cNvSpPr>
              <p:nvPr/>
            </p:nvSpPr>
            <p:spPr bwMode="auto">
              <a:xfrm>
                <a:off x="10418419" y="2944307"/>
                <a:ext cx="107946" cy="275962"/>
              </a:xfrm>
              <a:custGeom>
                <a:avLst/>
                <a:gdLst>
                  <a:gd name="T0" fmla="*/ 85 w 85"/>
                  <a:gd name="T1" fmla="*/ 9 h 218"/>
                  <a:gd name="T2" fmla="*/ 51 w 85"/>
                  <a:gd name="T3" fmla="*/ 0 h 218"/>
                  <a:gd name="T4" fmla="*/ 0 w 85"/>
                  <a:gd name="T5" fmla="*/ 218 h 218"/>
                  <a:gd name="T6" fmla="*/ 35 w 85"/>
                  <a:gd name="T7" fmla="*/ 218 h 218"/>
                  <a:gd name="T8" fmla="*/ 85 w 85"/>
                  <a:gd name="T9" fmla="*/ 9 h 218"/>
                </a:gdLst>
                <a:ahLst/>
                <a:cxnLst>
                  <a:cxn ang="0">
                    <a:pos x="T0" y="T1"/>
                  </a:cxn>
                  <a:cxn ang="0">
                    <a:pos x="T2" y="T3"/>
                  </a:cxn>
                  <a:cxn ang="0">
                    <a:pos x="T4" y="T5"/>
                  </a:cxn>
                  <a:cxn ang="0">
                    <a:pos x="T6" y="T7"/>
                  </a:cxn>
                  <a:cxn ang="0">
                    <a:pos x="T8" y="T9"/>
                  </a:cxn>
                </a:cxnLst>
                <a:rect l="0" t="0" r="r" b="b"/>
                <a:pathLst>
                  <a:path w="85" h="218">
                    <a:moveTo>
                      <a:pt x="85" y="9"/>
                    </a:moveTo>
                    <a:cubicBezTo>
                      <a:pt x="74" y="6"/>
                      <a:pt x="62" y="3"/>
                      <a:pt x="51" y="0"/>
                    </a:cubicBezTo>
                    <a:cubicBezTo>
                      <a:pt x="19" y="71"/>
                      <a:pt x="8" y="141"/>
                      <a:pt x="0" y="218"/>
                    </a:cubicBezTo>
                    <a:cubicBezTo>
                      <a:pt x="35" y="218"/>
                      <a:pt x="35" y="218"/>
                      <a:pt x="35" y="218"/>
                    </a:cubicBezTo>
                    <a:cubicBezTo>
                      <a:pt x="43" y="144"/>
                      <a:pt x="53" y="77"/>
                      <a:pt x="85" y="9"/>
                    </a:cubicBezTo>
                    <a:close/>
                  </a:path>
                </a:pathLst>
              </a:custGeom>
              <a:solidFill>
                <a:srgbClr val="000000"/>
              </a:solidFill>
              <a:ln>
                <a:noFill/>
              </a:ln>
              <a:extLst>
                <a:ext uri="{91240B29-F687-4F45-9708-019B960494DF}">
                  <a14:hiddenLine xmlns:a14="http://schemas.microsoft.com/office/drawing/2010/main" w="9525">
                    <a:solidFill>
                      <a:srgbClr val="000000"/>
                    </a:solidFill>
                    <a:round/>
                    <a:headEnd/>
                    <a:tailEnd/>
                  </a14:hiddenLine>
                </a:ext>
              </a:extLst>
            </p:spPr>
            <p:txBody>
              <a:bodyPr lIns="93247" tIns="46623" rIns="93247" bIns="46623"/>
              <a:lstStyle/>
              <a:p>
                <a:pPr defTabSz="914224" eaLnBrk="1" fontAlgn="auto" hangingPunct="1">
                  <a:spcBef>
                    <a:spcPts val="0"/>
                  </a:spcBef>
                  <a:spcAft>
                    <a:spcPts val="0"/>
                  </a:spcAft>
                  <a:defRPr/>
                </a:pPr>
                <a:endParaRPr lang="sl-SI" sz="1836" kern="0" dirty="0">
                  <a:solidFill>
                    <a:sysClr val="windowText" lastClr="000000"/>
                  </a:solidFill>
                  <a:latin typeface="+mn-lt"/>
                </a:endParaRPr>
              </a:p>
            </p:txBody>
          </p:sp>
          <p:sp>
            <p:nvSpPr>
              <p:cNvPr id="64" name="Freeform 42">
                <a:extLst>
                  <a:ext uri="{FF2B5EF4-FFF2-40B4-BE49-F238E27FC236}">
                    <a16:creationId xmlns:a16="http://schemas.microsoft.com/office/drawing/2014/main" id="{1DEA61CD-EBC7-4121-BCF8-C27315DF67AB}"/>
                  </a:ext>
                </a:extLst>
              </p:cNvPr>
              <p:cNvSpPr>
                <a:spLocks/>
              </p:cNvSpPr>
              <p:nvPr/>
            </p:nvSpPr>
            <p:spPr bwMode="auto">
              <a:xfrm>
                <a:off x="10601542" y="2944307"/>
                <a:ext cx="107946" cy="275962"/>
              </a:xfrm>
              <a:custGeom>
                <a:avLst/>
                <a:gdLst>
                  <a:gd name="T0" fmla="*/ 0 w 84"/>
                  <a:gd name="T1" fmla="*/ 9 h 218"/>
                  <a:gd name="T2" fmla="*/ 33 w 84"/>
                  <a:gd name="T3" fmla="*/ 0 h 218"/>
                  <a:gd name="T4" fmla="*/ 84 w 84"/>
                  <a:gd name="T5" fmla="*/ 218 h 218"/>
                  <a:gd name="T6" fmla="*/ 50 w 84"/>
                  <a:gd name="T7" fmla="*/ 218 h 218"/>
                  <a:gd name="T8" fmla="*/ 0 w 84"/>
                  <a:gd name="T9" fmla="*/ 9 h 218"/>
                </a:gdLst>
                <a:ahLst/>
                <a:cxnLst>
                  <a:cxn ang="0">
                    <a:pos x="T0" y="T1"/>
                  </a:cxn>
                  <a:cxn ang="0">
                    <a:pos x="T2" y="T3"/>
                  </a:cxn>
                  <a:cxn ang="0">
                    <a:pos x="T4" y="T5"/>
                  </a:cxn>
                  <a:cxn ang="0">
                    <a:pos x="T6" y="T7"/>
                  </a:cxn>
                  <a:cxn ang="0">
                    <a:pos x="T8" y="T9"/>
                  </a:cxn>
                </a:cxnLst>
                <a:rect l="0" t="0" r="r" b="b"/>
                <a:pathLst>
                  <a:path w="84" h="218">
                    <a:moveTo>
                      <a:pt x="0" y="9"/>
                    </a:moveTo>
                    <a:cubicBezTo>
                      <a:pt x="11" y="6"/>
                      <a:pt x="22" y="3"/>
                      <a:pt x="33" y="0"/>
                    </a:cubicBezTo>
                    <a:cubicBezTo>
                      <a:pt x="66" y="71"/>
                      <a:pt x="77" y="141"/>
                      <a:pt x="84" y="218"/>
                    </a:cubicBezTo>
                    <a:cubicBezTo>
                      <a:pt x="50" y="218"/>
                      <a:pt x="50" y="218"/>
                      <a:pt x="50" y="218"/>
                    </a:cubicBezTo>
                    <a:cubicBezTo>
                      <a:pt x="42" y="144"/>
                      <a:pt x="31" y="77"/>
                      <a:pt x="0" y="9"/>
                    </a:cubicBezTo>
                    <a:close/>
                  </a:path>
                </a:pathLst>
              </a:custGeom>
              <a:solidFill>
                <a:srgbClr val="000000"/>
              </a:solidFill>
              <a:ln>
                <a:noFill/>
              </a:ln>
              <a:extLst>
                <a:ext uri="{91240B29-F687-4F45-9708-019B960494DF}">
                  <a14:hiddenLine xmlns:a14="http://schemas.microsoft.com/office/drawing/2010/main" w="9525">
                    <a:solidFill>
                      <a:srgbClr val="000000"/>
                    </a:solidFill>
                    <a:round/>
                    <a:headEnd/>
                    <a:tailEnd/>
                  </a14:hiddenLine>
                </a:ext>
              </a:extLst>
            </p:spPr>
            <p:txBody>
              <a:bodyPr lIns="93247" tIns="46623" rIns="93247" bIns="46623"/>
              <a:lstStyle/>
              <a:p>
                <a:pPr defTabSz="914224" eaLnBrk="1" fontAlgn="auto" hangingPunct="1">
                  <a:spcBef>
                    <a:spcPts val="0"/>
                  </a:spcBef>
                  <a:spcAft>
                    <a:spcPts val="0"/>
                  </a:spcAft>
                  <a:defRPr/>
                </a:pPr>
                <a:endParaRPr lang="sl-SI" sz="1836" kern="0" dirty="0">
                  <a:solidFill>
                    <a:sysClr val="windowText" lastClr="000000"/>
                  </a:solidFill>
                  <a:latin typeface="+mn-lt"/>
                </a:endParaRPr>
              </a:p>
            </p:txBody>
          </p:sp>
          <p:sp>
            <p:nvSpPr>
              <p:cNvPr id="65" name="Freeform 43">
                <a:extLst>
                  <a:ext uri="{FF2B5EF4-FFF2-40B4-BE49-F238E27FC236}">
                    <a16:creationId xmlns:a16="http://schemas.microsoft.com/office/drawing/2014/main" id="{ABAC2608-3245-4EF3-8059-BD3A5807D510}"/>
                  </a:ext>
                </a:extLst>
              </p:cNvPr>
              <p:cNvSpPr>
                <a:spLocks/>
              </p:cNvSpPr>
              <p:nvPr/>
            </p:nvSpPr>
            <p:spPr bwMode="auto">
              <a:xfrm>
                <a:off x="10497451" y="3247286"/>
                <a:ext cx="63612" cy="293330"/>
              </a:xfrm>
              <a:custGeom>
                <a:avLst/>
                <a:gdLst>
                  <a:gd name="T0" fmla="*/ 33 w 40"/>
                  <a:gd name="T1" fmla="*/ 185 h 185"/>
                  <a:gd name="T2" fmla="*/ 5 w 40"/>
                  <a:gd name="T3" fmla="*/ 185 h 185"/>
                  <a:gd name="T4" fmla="*/ 0 w 40"/>
                  <a:gd name="T5" fmla="*/ 0 h 185"/>
                  <a:gd name="T6" fmla="*/ 40 w 40"/>
                  <a:gd name="T7" fmla="*/ 0 h 185"/>
                  <a:gd name="T8" fmla="*/ 33 w 40"/>
                  <a:gd name="T9" fmla="*/ 185 h 185"/>
                </a:gdLst>
                <a:ahLst/>
                <a:cxnLst>
                  <a:cxn ang="0">
                    <a:pos x="T0" y="T1"/>
                  </a:cxn>
                  <a:cxn ang="0">
                    <a:pos x="T2" y="T3"/>
                  </a:cxn>
                  <a:cxn ang="0">
                    <a:pos x="T4" y="T5"/>
                  </a:cxn>
                  <a:cxn ang="0">
                    <a:pos x="T6" y="T7"/>
                  </a:cxn>
                  <a:cxn ang="0">
                    <a:pos x="T8" y="T9"/>
                  </a:cxn>
                </a:cxnLst>
                <a:rect l="0" t="0" r="r" b="b"/>
                <a:pathLst>
                  <a:path w="40" h="185">
                    <a:moveTo>
                      <a:pt x="33" y="185"/>
                    </a:moveTo>
                    <a:lnTo>
                      <a:pt x="5" y="185"/>
                    </a:lnTo>
                    <a:lnTo>
                      <a:pt x="0" y="0"/>
                    </a:lnTo>
                    <a:lnTo>
                      <a:pt x="40" y="0"/>
                    </a:lnTo>
                    <a:lnTo>
                      <a:pt x="33" y="185"/>
                    </a:lnTo>
                    <a:close/>
                  </a:path>
                </a:pathLst>
              </a:custGeom>
              <a:solidFill>
                <a:srgbClr val="EB3C00"/>
              </a:solidFill>
              <a:ln>
                <a:noFill/>
              </a:ln>
              <a:extLst>
                <a:ext uri="{91240B29-F687-4F45-9708-019B960494DF}">
                  <a14:hiddenLine xmlns:a14="http://schemas.microsoft.com/office/drawing/2010/main" w="9525">
                    <a:solidFill>
                      <a:srgbClr val="000000"/>
                    </a:solidFill>
                    <a:round/>
                    <a:headEnd/>
                    <a:tailEnd/>
                  </a14:hiddenLine>
                </a:ext>
              </a:extLst>
            </p:spPr>
            <p:txBody>
              <a:bodyPr lIns="93247" tIns="46623" rIns="93247" bIns="46623"/>
              <a:lstStyle/>
              <a:p>
                <a:pPr defTabSz="914224" eaLnBrk="1" fontAlgn="auto" hangingPunct="1">
                  <a:spcBef>
                    <a:spcPts val="0"/>
                  </a:spcBef>
                  <a:spcAft>
                    <a:spcPts val="0"/>
                  </a:spcAft>
                  <a:defRPr/>
                </a:pPr>
                <a:endParaRPr lang="sl-SI" sz="1836" kern="0" dirty="0">
                  <a:solidFill>
                    <a:sysClr val="windowText" lastClr="000000"/>
                  </a:solidFill>
                  <a:latin typeface="+mn-lt"/>
                </a:endParaRPr>
              </a:p>
            </p:txBody>
          </p:sp>
          <p:sp>
            <p:nvSpPr>
              <p:cNvPr id="66" name="Freeform 44">
                <a:extLst>
                  <a:ext uri="{FF2B5EF4-FFF2-40B4-BE49-F238E27FC236}">
                    <a16:creationId xmlns:a16="http://schemas.microsoft.com/office/drawing/2014/main" id="{42DA392D-438F-4EA9-A644-3DDFE71DB668}"/>
                  </a:ext>
                </a:extLst>
              </p:cNvPr>
              <p:cNvSpPr>
                <a:spLocks/>
              </p:cNvSpPr>
              <p:nvPr/>
            </p:nvSpPr>
            <p:spPr bwMode="auto">
              <a:xfrm>
                <a:off x="10562990" y="3247286"/>
                <a:ext cx="65539" cy="293330"/>
              </a:xfrm>
              <a:custGeom>
                <a:avLst/>
                <a:gdLst>
                  <a:gd name="T0" fmla="*/ 37 w 41"/>
                  <a:gd name="T1" fmla="*/ 185 h 185"/>
                  <a:gd name="T2" fmla="*/ 8 w 41"/>
                  <a:gd name="T3" fmla="*/ 185 h 185"/>
                  <a:gd name="T4" fmla="*/ 0 w 41"/>
                  <a:gd name="T5" fmla="*/ 0 h 185"/>
                  <a:gd name="T6" fmla="*/ 41 w 41"/>
                  <a:gd name="T7" fmla="*/ 0 h 185"/>
                  <a:gd name="T8" fmla="*/ 37 w 41"/>
                  <a:gd name="T9" fmla="*/ 185 h 185"/>
                </a:gdLst>
                <a:ahLst/>
                <a:cxnLst>
                  <a:cxn ang="0">
                    <a:pos x="T0" y="T1"/>
                  </a:cxn>
                  <a:cxn ang="0">
                    <a:pos x="T2" y="T3"/>
                  </a:cxn>
                  <a:cxn ang="0">
                    <a:pos x="T4" y="T5"/>
                  </a:cxn>
                  <a:cxn ang="0">
                    <a:pos x="T6" y="T7"/>
                  </a:cxn>
                  <a:cxn ang="0">
                    <a:pos x="T8" y="T9"/>
                  </a:cxn>
                </a:cxnLst>
                <a:rect l="0" t="0" r="r" b="b"/>
                <a:pathLst>
                  <a:path w="41" h="185">
                    <a:moveTo>
                      <a:pt x="37" y="185"/>
                    </a:moveTo>
                    <a:lnTo>
                      <a:pt x="8" y="185"/>
                    </a:lnTo>
                    <a:lnTo>
                      <a:pt x="0" y="0"/>
                    </a:lnTo>
                    <a:lnTo>
                      <a:pt x="41" y="0"/>
                    </a:lnTo>
                    <a:lnTo>
                      <a:pt x="37" y="185"/>
                    </a:lnTo>
                    <a:close/>
                  </a:path>
                </a:pathLst>
              </a:custGeom>
              <a:solidFill>
                <a:srgbClr val="EB3C00"/>
              </a:solidFill>
              <a:ln>
                <a:noFill/>
              </a:ln>
              <a:extLst>
                <a:ext uri="{91240B29-F687-4F45-9708-019B960494DF}">
                  <a14:hiddenLine xmlns:a14="http://schemas.microsoft.com/office/drawing/2010/main" w="9525">
                    <a:solidFill>
                      <a:srgbClr val="000000"/>
                    </a:solidFill>
                    <a:round/>
                    <a:headEnd/>
                    <a:tailEnd/>
                  </a14:hiddenLine>
                </a:ext>
              </a:extLst>
            </p:spPr>
            <p:txBody>
              <a:bodyPr lIns="93247" tIns="46623" rIns="93247" bIns="46623"/>
              <a:lstStyle/>
              <a:p>
                <a:pPr defTabSz="914224" eaLnBrk="1" fontAlgn="auto" hangingPunct="1">
                  <a:spcBef>
                    <a:spcPts val="0"/>
                  </a:spcBef>
                  <a:spcAft>
                    <a:spcPts val="0"/>
                  </a:spcAft>
                  <a:defRPr/>
                </a:pPr>
                <a:endParaRPr lang="sl-SI" sz="1836" kern="0" dirty="0">
                  <a:solidFill>
                    <a:sysClr val="windowText" lastClr="000000"/>
                  </a:solidFill>
                  <a:latin typeface="+mn-lt"/>
                </a:endParaRPr>
              </a:p>
            </p:txBody>
          </p:sp>
          <p:sp>
            <p:nvSpPr>
              <p:cNvPr id="67" name="Freeform 45">
                <a:extLst>
                  <a:ext uri="{FF2B5EF4-FFF2-40B4-BE49-F238E27FC236}">
                    <a16:creationId xmlns:a16="http://schemas.microsoft.com/office/drawing/2014/main" id="{CF505850-6DF8-49C4-BBF1-93A645DF1912}"/>
                  </a:ext>
                </a:extLst>
              </p:cNvPr>
              <p:cNvSpPr>
                <a:spLocks/>
              </p:cNvSpPr>
              <p:nvPr/>
            </p:nvSpPr>
            <p:spPr bwMode="auto">
              <a:xfrm>
                <a:off x="10424202" y="3220269"/>
                <a:ext cx="32770" cy="36667"/>
              </a:xfrm>
              <a:custGeom>
                <a:avLst/>
                <a:gdLst>
                  <a:gd name="T0" fmla="*/ 0 w 25"/>
                  <a:gd name="T1" fmla="*/ 0 h 28"/>
                  <a:gd name="T2" fmla="*/ 0 w 25"/>
                  <a:gd name="T3" fmla="*/ 15 h 28"/>
                  <a:gd name="T4" fmla="*/ 13 w 25"/>
                  <a:gd name="T5" fmla="*/ 28 h 28"/>
                  <a:gd name="T6" fmla="*/ 25 w 25"/>
                  <a:gd name="T7" fmla="*/ 15 h 28"/>
                  <a:gd name="T8" fmla="*/ 25 w 25"/>
                  <a:gd name="T9" fmla="*/ 0 h 28"/>
                  <a:gd name="T10" fmla="*/ 0 w 25"/>
                  <a:gd name="T11" fmla="*/ 0 h 28"/>
                </a:gdLst>
                <a:ahLst/>
                <a:cxnLst>
                  <a:cxn ang="0">
                    <a:pos x="T0" y="T1"/>
                  </a:cxn>
                  <a:cxn ang="0">
                    <a:pos x="T2" y="T3"/>
                  </a:cxn>
                  <a:cxn ang="0">
                    <a:pos x="T4" y="T5"/>
                  </a:cxn>
                  <a:cxn ang="0">
                    <a:pos x="T6" y="T7"/>
                  </a:cxn>
                  <a:cxn ang="0">
                    <a:pos x="T8" y="T9"/>
                  </a:cxn>
                  <a:cxn ang="0">
                    <a:pos x="T10" y="T11"/>
                  </a:cxn>
                </a:cxnLst>
                <a:rect l="0" t="0" r="r" b="b"/>
                <a:pathLst>
                  <a:path w="25" h="28">
                    <a:moveTo>
                      <a:pt x="0" y="0"/>
                    </a:moveTo>
                    <a:cubicBezTo>
                      <a:pt x="0" y="15"/>
                      <a:pt x="0" y="15"/>
                      <a:pt x="0" y="15"/>
                    </a:cubicBezTo>
                    <a:cubicBezTo>
                      <a:pt x="0" y="22"/>
                      <a:pt x="6" y="28"/>
                      <a:pt x="13" y="28"/>
                    </a:cubicBezTo>
                    <a:cubicBezTo>
                      <a:pt x="20" y="28"/>
                      <a:pt x="25" y="22"/>
                      <a:pt x="25" y="15"/>
                    </a:cubicBezTo>
                    <a:cubicBezTo>
                      <a:pt x="25" y="0"/>
                      <a:pt x="25" y="0"/>
                      <a:pt x="25" y="0"/>
                    </a:cubicBezTo>
                    <a:lnTo>
                      <a:pt x="0" y="0"/>
                    </a:lnTo>
                    <a:close/>
                  </a:path>
                </a:pathLst>
              </a:custGeom>
              <a:solidFill>
                <a:srgbClr val="FFB900"/>
              </a:solidFill>
              <a:ln>
                <a:noFill/>
              </a:ln>
              <a:extLst>
                <a:ext uri="{91240B29-F687-4F45-9708-019B960494DF}">
                  <a14:hiddenLine xmlns:a14="http://schemas.microsoft.com/office/drawing/2010/main" w="9525">
                    <a:solidFill>
                      <a:srgbClr val="000000"/>
                    </a:solidFill>
                    <a:round/>
                    <a:headEnd/>
                    <a:tailEnd/>
                  </a14:hiddenLine>
                </a:ext>
              </a:extLst>
            </p:spPr>
            <p:txBody>
              <a:bodyPr lIns="93247" tIns="46623" rIns="93247" bIns="46623"/>
              <a:lstStyle/>
              <a:p>
                <a:pPr defTabSz="914224" eaLnBrk="1" fontAlgn="auto" hangingPunct="1">
                  <a:spcBef>
                    <a:spcPts val="0"/>
                  </a:spcBef>
                  <a:spcAft>
                    <a:spcPts val="0"/>
                  </a:spcAft>
                  <a:defRPr/>
                </a:pPr>
                <a:endParaRPr lang="sl-SI" sz="1836" kern="0" dirty="0">
                  <a:solidFill>
                    <a:sysClr val="windowText" lastClr="000000"/>
                  </a:solidFill>
                  <a:latin typeface="+mn-lt"/>
                </a:endParaRPr>
              </a:p>
            </p:txBody>
          </p:sp>
          <p:sp>
            <p:nvSpPr>
              <p:cNvPr id="68" name="Freeform 46">
                <a:extLst>
                  <a:ext uri="{FF2B5EF4-FFF2-40B4-BE49-F238E27FC236}">
                    <a16:creationId xmlns:a16="http://schemas.microsoft.com/office/drawing/2014/main" id="{94936EAF-0CFE-486E-AEE2-6CB7A3A2A7EB}"/>
                  </a:ext>
                </a:extLst>
              </p:cNvPr>
              <p:cNvSpPr>
                <a:spLocks/>
              </p:cNvSpPr>
              <p:nvPr/>
            </p:nvSpPr>
            <p:spPr bwMode="auto">
              <a:xfrm>
                <a:off x="10670936" y="3220269"/>
                <a:ext cx="32770" cy="36667"/>
              </a:xfrm>
              <a:custGeom>
                <a:avLst/>
                <a:gdLst>
                  <a:gd name="T0" fmla="*/ 0 w 26"/>
                  <a:gd name="T1" fmla="*/ 0 h 28"/>
                  <a:gd name="T2" fmla="*/ 0 w 26"/>
                  <a:gd name="T3" fmla="*/ 15 h 28"/>
                  <a:gd name="T4" fmla="*/ 13 w 26"/>
                  <a:gd name="T5" fmla="*/ 28 h 28"/>
                  <a:gd name="T6" fmla="*/ 26 w 26"/>
                  <a:gd name="T7" fmla="*/ 15 h 28"/>
                  <a:gd name="T8" fmla="*/ 26 w 26"/>
                  <a:gd name="T9" fmla="*/ 0 h 28"/>
                  <a:gd name="T10" fmla="*/ 0 w 26"/>
                  <a:gd name="T11" fmla="*/ 0 h 28"/>
                </a:gdLst>
                <a:ahLst/>
                <a:cxnLst>
                  <a:cxn ang="0">
                    <a:pos x="T0" y="T1"/>
                  </a:cxn>
                  <a:cxn ang="0">
                    <a:pos x="T2" y="T3"/>
                  </a:cxn>
                  <a:cxn ang="0">
                    <a:pos x="T4" y="T5"/>
                  </a:cxn>
                  <a:cxn ang="0">
                    <a:pos x="T6" y="T7"/>
                  </a:cxn>
                  <a:cxn ang="0">
                    <a:pos x="T8" y="T9"/>
                  </a:cxn>
                  <a:cxn ang="0">
                    <a:pos x="T10" y="T11"/>
                  </a:cxn>
                </a:cxnLst>
                <a:rect l="0" t="0" r="r" b="b"/>
                <a:pathLst>
                  <a:path w="26" h="28">
                    <a:moveTo>
                      <a:pt x="0" y="0"/>
                    </a:moveTo>
                    <a:cubicBezTo>
                      <a:pt x="0" y="15"/>
                      <a:pt x="0" y="15"/>
                      <a:pt x="0" y="15"/>
                    </a:cubicBezTo>
                    <a:cubicBezTo>
                      <a:pt x="0" y="22"/>
                      <a:pt x="6" y="28"/>
                      <a:pt x="13" y="28"/>
                    </a:cubicBezTo>
                    <a:cubicBezTo>
                      <a:pt x="20" y="28"/>
                      <a:pt x="26" y="22"/>
                      <a:pt x="26" y="15"/>
                    </a:cubicBezTo>
                    <a:cubicBezTo>
                      <a:pt x="26" y="0"/>
                      <a:pt x="26" y="0"/>
                      <a:pt x="26" y="0"/>
                    </a:cubicBezTo>
                    <a:lnTo>
                      <a:pt x="0" y="0"/>
                    </a:lnTo>
                    <a:close/>
                  </a:path>
                </a:pathLst>
              </a:custGeom>
              <a:solidFill>
                <a:srgbClr val="FFB900"/>
              </a:solidFill>
              <a:ln>
                <a:noFill/>
              </a:ln>
              <a:extLst>
                <a:ext uri="{91240B29-F687-4F45-9708-019B960494DF}">
                  <a14:hiddenLine xmlns:a14="http://schemas.microsoft.com/office/drawing/2010/main" w="9525">
                    <a:solidFill>
                      <a:srgbClr val="000000"/>
                    </a:solidFill>
                    <a:round/>
                    <a:headEnd/>
                    <a:tailEnd/>
                  </a14:hiddenLine>
                </a:ext>
              </a:extLst>
            </p:spPr>
            <p:txBody>
              <a:bodyPr lIns="93247" tIns="46623" rIns="93247" bIns="46623"/>
              <a:lstStyle/>
              <a:p>
                <a:pPr defTabSz="914224" eaLnBrk="1" fontAlgn="auto" hangingPunct="1">
                  <a:spcBef>
                    <a:spcPts val="0"/>
                  </a:spcBef>
                  <a:spcAft>
                    <a:spcPts val="0"/>
                  </a:spcAft>
                  <a:defRPr/>
                </a:pPr>
                <a:endParaRPr lang="sl-SI" sz="1836" kern="0" dirty="0">
                  <a:solidFill>
                    <a:sysClr val="windowText" lastClr="000000"/>
                  </a:solidFill>
                  <a:latin typeface="+mn-lt"/>
                </a:endParaRPr>
              </a:p>
            </p:txBody>
          </p:sp>
          <p:sp>
            <p:nvSpPr>
              <p:cNvPr id="69" name="Freeform 47">
                <a:extLst>
                  <a:ext uri="{FF2B5EF4-FFF2-40B4-BE49-F238E27FC236}">
                    <a16:creationId xmlns:a16="http://schemas.microsoft.com/office/drawing/2014/main" id="{957F52D4-C239-4328-B278-A621ECFEDDDE}"/>
                  </a:ext>
                </a:extLst>
              </p:cNvPr>
              <p:cNvSpPr>
                <a:spLocks/>
              </p:cNvSpPr>
              <p:nvPr/>
            </p:nvSpPr>
            <p:spPr bwMode="auto">
              <a:xfrm>
                <a:off x="10482030" y="2928869"/>
                <a:ext cx="161919" cy="318417"/>
              </a:xfrm>
              <a:custGeom>
                <a:avLst/>
                <a:gdLst>
                  <a:gd name="T0" fmla="*/ 67 w 102"/>
                  <a:gd name="T1" fmla="*/ 0 h 200"/>
                  <a:gd name="T2" fmla="*/ 51 w 102"/>
                  <a:gd name="T3" fmla="*/ 125 h 200"/>
                  <a:gd name="T4" fmla="*/ 35 w 102"/>
                  <a:gd name="T5" fmla="*/ 0 h 200"/>
                  <a:gd name="T6" fmla="*/ 0 w 102"/>
                  <a:gd name="T7" fmla="*/ 10 h 200"/>
                  <a:gd name="T8" fmla="*/ 3 w 102"/>
                  <a:gd name="T9" fmla="*/ 200 h 200"/>
                  <a:gd name="T10" fmla="*/ 100 w 102"/>
                  <a:gd name="T11" fmla="*/ 200 h 200"/>
                  <a:gd name="T12" fmla="*/ 102 w 102"/>
                  <a:gd name="T13" fmla="*/ 10 h 200"/>
                  <a:gd name="T14" fmla="*/ 67 w 102"/>
                  <a:gd name="T15" fmla="*/ 0 h 200"/>
                </a:gdLst>
                <a:ahLst/>
                <a:cxnLst>
                  <a:cxn ang="0">
                    <a:pos x="T0" y="T1"/>
                  </a:cxn>
                  <a:cxn ang="0">
                    <a:pos x="T2" y="T3"/>
                  </a:cxn>
                  <a:cxn ang="0">
                    <a:pos x="T4" y="T5"/>
                  </a:cxn>
                  <a:cxn ang="0">
                    <a:pos x="T6" y="T7"/>
                  </a:cxn>
                  <a:cxn ang="0">
                    <a:pos x="T8" y="T9"/>
                  </a:cxn>
                  <a:cxn ang="0">
                    <a:pos x="T10" y="T11"/>
                  </a:cxn>
                  <a:cxn ang="0">
                    <a:pos x="T12" y="T13"/>
                  </a:cxn>
                  <a:cxn ang="0">
                    <a:pos x="T14" y="T15"/>
                  </a:cxn>
                </a:cxnLst>
                <a:rect l="0" t="0" r="r" b="b"/>
                <a:pathLst>
                  <a:path w="102" h="200">
                    <a:moveTo>
                      <a:pt x="67" y="0"/>
                    </a:moveTo>
                    <a:lnTo>
                      <a:pt x="51" y="125"/>
                    </a:lnTo>
                    <a:lnTo>
                      <a:pt x="35" y="0"/>
                    </a:lnTo>
                    <a:lnTo>
                      <a:pt x="0" y="10"/>
                    </a:lnTo>
                    <a:lnTo>
                      <a:pt x="3" y="200"/>
                    </a:lnTo>
                    <a:lnTo>
                      <a:pt x="100" y="200"/>
                    </a:lnTo>
                    <a:lnTo>
                      <a:pt x="102" y="10"/>
                    </a:lnTo>
                    <a:lnTo>
                      <a:pt x="67" y="0"/>
                    </a:lnTo>
                    <a:close/>
                  </a:path>
                </a:pathLst>
              </a:custGeom>
              <a:solidFill>
                <a:srgbClr val="000000"/>
              </a:solidFill>
              <a:ln>
                <a:noFill/>
              </a:ln>
              <a:extLst>
                <a:ext uri="{91240B29-F687-4F45-9708-019B960494DF}">
                  <a14:hiddenLine xmlns:a14="http://schemas.microsoft.com/office/drawing/2010/main" w="9525">
                    <a:solidFill>
                      <a:srgbClr val="000000"/>
                    </a:solidFill>
                    <a:round/>
                    <a:headEnd/>
                    <a:tailEnd/>
                  </a14:hiddenLine>
                </a:ext>
              </a:extLst>
            </p:spPr>
            <p:txBody>
              <a:bodyPr lIns="93247" tIns="46623" rIns="93247" bIns="46623"/>
              <a:lstStyle/>
              <a:p>
                <a:pPr defTabSz="914224" eaLnBrk="1" fontAlgn="auto" hangingPunct="1">
                  <a:spcBef>
                    <a:spcPts val="0"/>
                  </a:spcBef>
                  <a:spcAft>
                    <a:spcPts val="0"/>
                  </a:spcAft>
                  <a:defRPr/>
                </a:pPr>
                <a:endParaRPr lang="sl-SI" sz="1836" kern="0" dirty="0">
                  <a:solidFill>
                    <a:sysClr val="windowText" lastClr="000000"/>
                  </a:solidFill>
                  <a:latin typeface="+mn-lt"/>
                </a:endParaRPr>
              </a:p>
            </p:txBody>
          </p:sp>
          <p:sp>
            <p:nvSpPr>
              <p:cNvPr id="70" name="Freeform 48">
                <a:extLst>
                  <a:ext uri="{FF2B5EF4-FFF2-40B4-BE49-F238E27FC236}">
                    <a16:creationId xmlns:a16="http://schemas.microsoft.com/office/drawing/2014/main" id="{3F102131-7781-4235-9DF3-6C81ABA0CC74}"/>
                  </a:ext>
                </a:extLst>
              </p:cNvPr>
              <p:cNvSpPr>
                <a:spLocks/>
              </p:cNvSpPr>
              <p:nvPr/>
            </p:nvSpPr>
            <p:spPr bwMode="auto">
              <a:xfrm>
                <a:off x="10605397" y="2838167"/>
                <a:ext cx="0" cy="1930"/>
              </a:xfrm>
              <a:custGeom>
                <a:avLst/>
                <a:gdLst>
                  <a:gd name="T0" fmla="*/ 1 h 1"/>
                  <a:gd name="T1" fmla="*/ 0 h 1"/>
                  <a:gd name="T2" fmla="*/ 1 h 1"/>
                </a:gdLst>
                <a:ahLst/>
                <a:cxnLst>
                  <a:cxn ang="0">
                    <a:pos x="0" y="T0"/>
                  </a:cxn>
                  <a:cxn ang="0">
                    <a:pos x="0" y="T1"/>
                  </a:cxn>
                  <a:cxn ang="0">
                    <a:pos x="0" y="T2"/>
                  </a:cxn>
                </a:cxnLst>
                <a:rect l="0" t="0" r="r" b="b"/>
                <a:pathLst>
                  <a:path h="1">
                    <a:moveTo>
                      <a:pt x="0" y="1"/>
                    </a:moveTo>
                    <a:cubicBezTo>
                      <a:pt x="0" y="0"/>
                      <a:pt x="0" y="0"/>
                      <a:pt x="0" y="0"/>
                    </a:cubicBezTo>
                    <a:cubicBezTo>
                      <a:pt x="0" y="0"/>
                      <a:pt x="0" y="0"/>
                      <a:pt x="0" y="1"/>
                    </a:cubicBezTo>
                    <a:close/>
                  </a:path>
                </a:pathLst>
              </a:custGeom>
              <a:solidFill>
                <a:srgbClr val="FFD60A"/>
              </a:solidFill>
              <a:ln>
                <a:noFill/>
              </a:ln>
              <a:extLst>
                <a:ext uri="{91240B29-F687-4F45-9708-019B960494DF}">
                  <a14:hiddenLine xmlns:a14="http://schemas.microsoft.com/office/drawing/2010/main" w="9525">
                    <a:solidFill>
                      <a:srgbClr val="000000"/>
                    </a:solidFill>
                    <a:round/>
                    <a:headEnd/>
                    <a:tailEnd/>
                  </a14:hiddenLine>
                </a:ext>
              </a:extLst>
            </p:spPr>
            <p:txBody>
              <a:bodyPr lIns="93247" tIns="46623" rIns="93247" bIns="46623"/>
              <a:lstStyle/>
              <a:p>
                <a:pPr defTabSz="914224" eaLnBrk="1" fontAlgn="auto" hangingPunct="1">
                  <a:spcBef>
                    <a:spcPts val="0"/>
                  </a:spcBef>
                  <a:spcAft>
                    <a:spcPts val="0"/>
                  </a:spcAft>
                  <a:defRPr/>
                </a:pPr>
                <a:endParaRPr lang="sl-SI" sz="1836" kern="0" dirty="0">
                  <a:solidFill>
                    <a:sysClr val="windowText" lastClr="000000"/>
                  </a:solidFill>
                  <a:latin typeface="+mn-lt"/>
                </a:endParaRPr>
              </a:p>
            </p:txBody>
          </p:sp>
          <p:sp>
            <p:nvSpPr>
              <p:cNvPr id="71" name="Freeform 49">
                <a:extLst>
                  <a:ext uri="{FF2B5EF4-FFF2-40B4-BE49-F238E27FC236}">
                    <a16:creationId xmlns:a16="http://schemas.microsoft.com/office/drawing/2014/main" id="{3B2B52A6-5004-4612-B3DE-C540C80904EC}"/>
                  </a:ext>
                </a:extLst>
              </p:cNvPr>
              <p:cNvSpPr>
                <a:spLocks/>
              </p:cNvSpPr>
              <p:nvPr/>
            </p:nvSpPr>
            <p:spPr bwMode="auto">
              <a:xfrm>
                <a:off x="10605397" y="2836238"/>
                <a:ext cx="0" cy="0"/>
              </a:xfrm>
              <a:custGeom>
                <a:avLst/>
                <a:gdLst/>
                <a:ahLst/>
                <a:cxnLst>
                  <a:cxn ang="0">
                    <a:pos x="0" y="0"/>
                  </a:cxn>
                  <a:cxn ang="0">
                    <a:pos x="0" y="0"/>
                  </a:cxn>
                  <a:cxn ang="0">
                    <a:pos x="0" y="0"/>
                  </a:cxn>
                </a:cxnLst>
                <a:rect l="0" t="0" r="r" b="b"/>
                <a:pathLst>
                  <a:path>
                    <a:moveTo>
                      <a:pt x="0" y="0"/>
                    </a:moveTo>
                    <a:cubicBezTo>
                      <a:pt x="0" y="0"/>
                      <a:pt x="0" y="0"/>
                      <a:pt x="0" y="0"/>
                    </a:cubicBezTo>
                    <a:cubicBezTo>
                      <a:pt x="0" y="0"/>
                      <a:pt x="0" y="0"/>
                      <a:pt x="0" y="0"/>
                    </a:cubicBezTo>
                    <a:close/>
                  </a:path>
                </a:pathLst>
              </a:custGeom>
              <a:solidFill>
                <a:srgbClr val="FFD60A"/>
              </a:solidFill>
              <a:ln>
                <a:noFill/>
              </a:ln>
              <a:extLst>
                <a:ext uri="{91240B29-F687-4F45-9708-019B960494DF}">
                  <a14:hiddenLine xmlns:a14="http://schemas.microsoft.com/office/drawing/2010/main" w="9525">
                    <a:solidFill>
                      <a:srgbClr val="000000"/>
                    </a:solidFill>
                    <a:round/>
                    <a:headEnd/>
                    <a:tailEnd/>
                  </a14:hiddenLine>
                </a:ext>
              </a:extLst>
            </p:spPr>
            <p:txBody>
              <a:bodyPr lIns="93247" tIns="46623" rIns="93247" bIns="46623"/>
              <a:lstStyle/>
              <a:p>
                <a:pPr defTabSz="914224" eaLnBrk="1" fontAlgn="auto" hangingPunct="1">
                  <a:spcBef>
                    <a:spcPts val="0"/>
                  </a:spcBef>
                  <a:spcAft>
                    <a:spcPts val="0"/>
                  </a:spcAft>
                  <a:defRPr/>
                </a:pPr>
                <a:endParaRPr lang="sl-SI" sz="1836" kern="0" dirty="0">
                  <a:solidFill>
                    <a:sysClr val="windowText" lastClr="000000"/>
                  </a:solidFill>
                  <a:latin typeface="+mn-lt"/>
                </a:endParaRPr>
              </a:p>
            </p:txBody>
          </p:sp>
          <p:sp>
            <p:nvSpPr>
              <p:cNvPr id="72" name="Freeform 50">
                <a:extLst>
                  <a:ext uri="{FF2B5EF4-FFF2-40B4-BE49-F238E27FC236}">
                    <a16:creationId xmlns:a16="http://schemas.microsoft.com/office/drawing/2014/main" id="{FD90F068-770A-406F-81B3-64CCB028A5E1}"/>
                  </a:ext>
                </a:extLst>
              </p:cNvPr>
              <p:cNvSpPr>
                <a:spLocks/>
              </p:cNvSpPr>
              <p:nvPr/>
            </p:nvSpPr>
            <p:spPr bwMode="auto">
              <a:xfrm>
                <a:off x="10601542" y="2834308"/>
                <a:ext cx="0" cy="0"/>
              </a:xfrm>
              <a:custGeom>
                <a:avLst/>
                <a:gdLst/>
                <a:ahLst/>
                <a:cxnLst>
                  <a:cxn ang="0">
                    <a:pos x="0" y="0"/>
                  </a:cxn>
                  <a:cxn ang="0">
                    <a:pos x="0" y="0"/>
                  </a:cxn>
                  <a:cxn ang="0">
                    <a:pos x="0" y="0"/>
                  </a:cxn>
                </a:cxnLst>
                <a:rect l="0" t="0" r="r" b="b"/>
                <a:pathLst>
                  <a:path>
                    <a:moveTo>
                      <a:pt x="0" y="0"/>
                    </a:moveTo>
                    <a:cubicBezTo>
                      <a:pt x="0" y="0"/>
                      <a:pt x="0" y="0"/>
                      <a:pt x="0" y="0"/>
                    </a:cubicBezTo>
                    <a:cubicBezTo>
                      <a:pt x="0" y="0"/>
                      <a:pt x="0" y="0"/>
                      <a:pt x="0" y="0"/>
                    </a:cubicBezTo>
                    <a:close/>
                  </a:path>
                </a:pathLst>
              </a:custGeom>
              <a:solidFill>
                <a:srgbClr val="FFD60A"/>
              </a:solidFill>
              <a:ln>
                <a:noFill/>
              </a:ln>
              <a:extLst>
                <a:ext uri="{91240B29-F687-4F45-9708-019B960494DF}">
                  <a14:hiddenLine xmlns:a14="http://schemas.microsoft.com/office/drawing/2010/main" w="9525">
                    <a:solidFill>
                      <a:srgbClr val="000000"/>
                    </a:solidFill>
                    <a:round/>
                    <a:headEnd/>
                    <a:tailEnd/>
                  </a14:hiddenLine>
                </a:ext>
              </a:extLst>
            </p:spPr>
            <p:txBody>
              <a:bodyPr lIns="93247" tIns="46623" rIns="93247" bIns="46623"/>
              <a:lstStyle/>
              <a:p>
                <a:pPr defTabSz="914224" eaLnBrk="1" fontAlgn="auto" hangingPunct="1">
                  <a:spcBef>
                    <a:spcPts val="0"/>
                  </a:spcBef>
                  <a:spcAft>
                    <a:spcPts val="0"/>
                  </a:spcAft>
                  <a:defRPr/>
                </a:pPr>
                <a:endParaRPr lang="sl-SI" sz="1836" kern="0" dirty="0">
                  <a:solidFill>
                    <a:sysClr val="windowText" lastClr="000000"/>
                  </a:solidFill>
                  <a:latin typeface="+mn-lt"/>
                </a:endParaRPr>
              </a:p>
            </p:txBody>
          </p:sp>
          <p:sp>
            <p:nvSpPr>
              <p:cNvPr id="73" name="Freeform 51">
                <a:extLst>
                  <a:ext uri="{FF2B5EF4-FFF2-40B4-BE49-F238E27FC236}">
                    <a16:creationId xmlns:a16="http://schemas.microsoft.com/office/drawing/2014/main" id="{D52A610F-EE83-494D-A7B2-9FAFECC92686}"/>
                  </a:ext>
                </a:extLst>
              </p:cNvPr>
              <p:cNvSpPr>
                <a:spLocks/>
              </p:cNvSpPr>
              <p:nvPr/>
            </p:nvSpPr>
            <p:spPr bwMode="auto">
              <a:xfrm>
                <a:off x="10603470" y="2836238"/>
                <a:ext cx="0" cy="0"/>
              </a:xfrm>
              <a:custGeom>
                <a:avLst/>
                <a:gdLst/>
                <a:ahLst/>
                <a:cxnLst>
                  <a:cxn ang="0">
                    <a:pos x="0" y="0"/>
                  </a:cxn>
                  <a:cxn ang="0">
                    <a:pos x="0" y="0"/>
                  </a:cxn>
                  <a:cxn ang="0">
                    <a:pos x="0" y="0"/>
                  </a:cxn>
                </a:cxnLst>
                <a:rect l="0" t="0" r="r" b="b"/>
                <a:pathLst>
                  <a:path>
                    <a:moveTo>
                      <a:pt x="0" y="0"/>
                    </a:moveTo>
                    <a:cubicBezTo>
                      <a:pt x="0" y="0"/>
                      <a:pt x="0" y="0"/>
                      <a:pt x="0" y="0"/>
                    </a:cubicBezTo>
                    <a:cubicBezTo>
                      <a:pt x="0" y="0"/>
                      <a:pt x="0" y="0"/>
                      <a:pt x="0" y="0"/>
                    </a:cubicBezTo>
                    <a:close/>
                  </a:path>
                </a:pathLst>
              </a:custGeom>
              <a:solidFill>
                <a:srgbClr val="FFD60A"/>
              </a:solidFill>
              <a:ln>
                <a:noFill/>
              </a:ln>
              <a:extLst>
                <a:ext uri="{91240B29-F687-4F45-9708-019B960494DF}">
                  <a14:hiddenLine xmlns:a14="http://schemas.microsoft.com/office/drawing/2010/main" w="9525">
                    <a:solidFill>
                      <a:srgbClr val="000000"/>
                    </a:solidFill>
                    <a:round/>
                    <a:headEnd/>
                    <a:tailEnd/>
                  </a14:hiddenLine>
                </a:ext>
              </a:extLst>
            </p:spPr>
            <p:txBody>
              <a:bodyPr lIns="93247" tIns="46623" rIns="93247" bIns="46623"/>
              <a:lstStyle/>
              <a:p>
                <a:pPr defTabSz="914224" eaLnBrk="1" fontAlgn="auto" hangingPunct="1">
                  <a:spcBef>
                    <a:spcPts val="0"/>
                  </a:spcBef>
                  <a:spcAft>
                    <a:spcPts val="0"/>
                  </a:spcAft>
                  <a:defRPr/>
                </a:pPr>
                <a:endParaRPr lang="sl-SI" sz="1836" kern="0" dirty="0">
                  <a:solidFill>
                    <a:sysClr val="windowText" lastClr="000000"/>
                  </a:solidFill>
                  <a:latin typeface="+mn-lt"/>
                </a:endParaRPr>
              </a:p>
            </p:txBody>
          </p:sp>
          <p:sp>
            <p:nvSpPr>
              <p:cNvPr id="74" name="Freeform 52">
                <a:extLst>
                  <a:ext uri="{FF2B5EF4-FFF2-40B4-BE49-F238E27FC236}">
                    <a16:creationId xmlns:a16="http://schemas.microsoft.com/office/drawing/2014/main" id="{682D33C9-986D-41C3-A5D3-3563B0F2A99C}"/>
                  </a:ext>
                </a:extLst>
              </p:cNvPr>
              <p:cNvSpPr>
                <a:spLocks/>
              </p:cNvSpPr>
              <p:nvPr/>
            </p:nvSpPr>
            <p:spPr bwMode="auto">
              <a:xfrm>
                <a:off x="10524437" y="2834308"/>
                <a:ext cx="0" cy="0"/>
              </a:xfrm>
              <a:custGeom>
                <a:avLst/>
                <a:gdLst/>
                <a:ahLst/>
                <a:cxnLst>
                  <a:cxn ang="0">
                    <a:pos x="0" y="0"/>
                  </a:cxn>
                  <a:cxn ang="0">
                    <a:pos x="0" y="0"/>
                  </a:cxn>
                  <a:cxn ang="0">
                    <a:pos x="0" y="0"/>
                  </a:cxn>
                </a:cxnLst>
                <a:rect l="0" t="0" r="r" b="b"/>
                <a:pathLst>
                  <a:path>
                    <a:moveTo>
                      <a:pt x="0" y="0"/>
                    </a:moveTo>
                    <a:cubicBezTo>
                      <a:pt x="0" y="0"/>
                      <a:pt x="0" y="0"/>
                      <a:pt x="0" y="0"/>
                    </a:cubicBezTo>
                    <a:cubicBezTo>
                      <a:pt x="0" y="0"/>
                      <a:pt x="0" y="0"/>
                      <a:pt x="0" y="0"/>
                    </a:cubicBezTo>
                    <a:close/>
                  </a:path>
                </a:pathLst>
              </a:custGeom>
              <a:solidFill>
                <a:srgbClr val="FFD60A"/>
              </a:solidFill>
              <a:ln>
                <a:noFill/>
              </a:ln>
              <a:extLst>
                <a:ext uri="{91240B29-F687-4F45-9708-019B960494DF}">
                  <a14:hiddenLine xmlns:a14="http://schemas.microsoft.com/office/drawing/2010/main" w="9525">
                    <a:solidFill>
                      <a:srgbClr val="000000"/>
                    </a:solidFill>
                    <a:round/>
                    <a:headEnd/>
                    <a:tailEnd/>
                  </a14:hiddenLine>
                </a:ext>
              </a:extLst>
            </p:spPr>
            <p:txBody>
              <a:bodyPr lIns="93247" tIns="46623" rIns="93247" bIns="46623"/>
              <a:lstStyle/>
              <a:p>
                <a:pPr defTabSz="914224" eaLnBrk="1" fontAlgn="auto" hangingPunct="1">
                  <a:spcBef>
                    <a:spcPts val="0"/>
                  </a:spcBef>
                  <a:spcAft>
                    <a:spcPts val="0"/>
                  </a:spcAft>
                  <a:defRPr/>
                </a:pPr>
                <a:endParaRPr lang="sl-SI" sz="1836" kern="0" dirty="0">
                  <a:solidFill>
                    <a:sysClr val="windowText" lastClr="000000"/>
                  </a:solidFill>
                  <a:latin typeface="+mn-lt"/>
                </a:endParaRPr>
              </a:p>
            </p:txBody>
          </p:sp>
          <p:sp>
            <p:nvSpPr>
              <p:cNvPr id="75" name="Freeform 53">
                <a:extLst>
                  <a:ext uri="{FF2B5EF4-FFF2-40B4-BE49-F238E27FC236}">
                    <a16:creationId xmlns:a16="http://schemas.microsoft.com/office/drawing/2014/main" id="{94CCEF30-B436-416D-86C8-951446F8082F}"/>
                  </a:ext>
                </a:extLst>
              </p:cNvPr>
              <p:cNvSpPr>
                <a:spLocks/>
              </p:cNvSpPr>
              <p:nvPr/>
            </p:nvSpPr>
            <p:spPr bwMode="auto">
              <a:xfrm>
                <a:off x="10605397" y="2840098"/>
                <a:ext cx="0" cy="1929"/>
              </a:xfrm>
              <a:custGeom>
                <a:avLst/>
                <a:gdLst>
                  <a:gd name="T0" fmla="*/ 1 h 1"/>
                  <a:gd name="T1" fmla="*/ 0 h 1"/>
                  <a:gd name="T2" fmla="*/ 1 h 1"/>
                </a:gdLst>
                <a:ahLst/>
                <a:cxnLst>
                  <a:cxn ang="0">
                    <a:pos x="0" y="T0"/>
                  </a:cxn>
                  <a:cxn ang="0">
                    <a:pos x="0" y="T1"/>
                  </a:cxn>
                  <a:cxn ang="0">
                    <a:pos x="0" y="T2"/>
                  </a:cxn>
                </a:cxnLst>
                <a:rect l="0" t="0" r="r" b="b"/>
                <a:pathLst>
                  <a:path h="1">
                    <a:moveTo>
                      <a:pt x="0" y="1"/>
                    </a:moveTo>
                    <a:cubicBezTo>
                      <a:pt x="0" y="1"/>
                      <a:pt x="0" y="0"/>
                      <a:pt x="0" y="0"/>
                    </a:cubicBezTo>
                    <a:cubicBezTo>
                      <a:pt x="0" y="0"/>
                      <a:pt x="0" y="1"/>
                      <a:pt x="0" y="1"/>
                    </a:cubicBezTo>
                    <a:close/>
                  </a:path>
                </a:pathLst>
              </a:custGeom>
              <a:solidFill>
                <a:srgbClr val="FFD60A"/>
              </a:solidFill>
              <a:ln>
                <a:noFill/>
              </a:ln>
              <a:extLst>
                <a:ext uri="{91240B29-F687-4F45-9708-019B960494DF}">
                  <a14:hiddenLine xmlns:a14="http://schemas.microsoft.com/office/drawing/2010/main" w="9525">
                    <a:solidFill>
                      <a:srgbClr val="000000"/>
                    </a:solidFill>
                    <a:round/>
                    <a:headEnd/>
                    <a:tailEnd/>
                  </a14:hiddenLine>
                </a:ext>
              </a:extLst>
            </p:spPr>
            <p:txBody>
              <a:bodyPr lIns="93247" tIns="46623" rIns="93247" bIns="46623"/>
              <a:lstStyle/>
              <a:p>
                <a:pPr defTabSz="914224" eaLnBrk="1" fontAlgn="auto" hangingPunct="1">
                  <a:spcBef>
                    <a:spcPts val="0"/>
                  </a:spcBef>
                  <a:spcAft>
                    <a:spcPts val="0"/>
                  </a:spcAft>
                  <a:defRPr/>
                </a:pPr>
                <a:endParaRPr lang="sl-SI" sz="1836" kern="0" dirty="0">
                  <a:solidFill>
                    <a:sysClr val="windowText" lastClr="000000"/>
                  </a:solidFill>
                  <a:latin typeface="+mn-lt"/>
                </a:endParaRPr>
              </a:p>
            </p:txBody>
          </p:sp>
          <p:sp>
            <p:nvSpPr>
              <p:cNvPr id="76" name="Freeform 54">
                <a:extLst>
                  <a:ext uri="{FF2B5EF4-FFF2-40B4-BE49-F238E27FC236}">
                    <a16:creationId xmlns:a16="http://schemas.microsoft.com/office/drawing/2014/main" id="{545645E5-58B2-4BC4-8657-39EDF479490E}"/>
                  </a:ext>
                </a:extLst>
              </p:cNvPr>
              <p:cNvSpPr>
                <a:spLocks/>
              </p:cNvSpPr>
              <p:nvPr/>
            </p:nvSpPr>
            <p:spPr bwMode="auto">
              <a:xfrm>
                <a:off x="10605397" y="2842027"/>
                <a:ext cx="0" cy="1930"/>
              </a:xfrm>
              <a:custGeom>
                <a:avLst/>
                <a:gdLst>
                  <a:gd name="T0" fmla="*/ 1 h 1"/>
                  <a:gd name="T1" fmla="*/ 0 h 1"/>
                  <a:gd name="T2" fmla="*/ 1 h 1"/>
                </a:gdLst>
                <a:ahLst/>
                <a:cxnLst>
                  <a:cxn ang="0">
                    <a:pos x="0" y="T0"/>
                  </a:cxn>
                  <a:cxn ang="0">
                    <a:pos x="0" y="T1"/>
                  </a:cxn>
                  <a:cxn ang="0">
                    <a:pos x="0" y="T2"/>
                  </a:cxn>
                </a:cxnLst>
                <a:rect l="0" t="0" r="r" b="b"/>
                <a:pathLst>
                  <a:path h="1">
                    <a:moveTo>
                      <a:pt x="0" y="1"/>
                    </a:moveTo>
                    <a:cubicBezTo>
                      <a:pt x="0" y="1"/>
                      <a:pt x="0" y="0"/>
                      <a:pt x="0" y="0"/>
                    </a:cubicBezTo>
                    <a:cubicBezTo>
                      <a:pt x="0" y="0"/>
                      <a:pt x="0" y="1"/>
                      <a:pt x="0" y="1"/>
                    </a:cubicBezTo>
                    <a:close/>
                  </a:path>
                </a:pathLst>
              </a:custGeom>
              <a:solidFill>
                <a:srgbClr val="FFD60A"/>
              </a:solidFill>
              <a:ln>
                <a:noFill/>
              </a:ln>
              <a:extLst>
                <a:ext uri="{91240B29-F687-4F45-9708-019B960494DF}">
                  <a14:hiddenLine xmlns:a14="http://schemas.microsoft.com/office/drawing/2010/main" w="9525">
                    <a:solidFill>
                      <a:srgbClr val="000000"/>
                    </a:solidFill>
                    <a:round/>
                    <a:headEnd/>
                    <a:tailEnd/>
                  </a14:hiddenLine>
                </a:ext>
              </a:extLst>
            </p:spPr>
            <p:txBody>
              <a:bodyPr lIns="93247" tIns="46623" rIns="93247" bIns="46623"/>
              <a:lstStyle/>
              <a:p>
                <a:pPr defTabSz="914224" eaLnBrk="1" fontAlgn="auto" hangingPunct="1">
                  <a:spcBef>
                    <a:spcPts val="0"/>
                  </a:spcBef>
                  <a:spcAft>
                    <a:spcPts val="0"/>
                  </a:spcAft>
                  <a:defRPr/>
                </a:pPr>
                <a:endParaRPr lang="sl-SI" sz="1836" kern="0" dirty="0">
                  <a:solidFill>
                    <a:sysClr val="windowText" lastClr="000000"/>
                  </a:solidFill>
                  <a:latin typeface="+mn-lt"/>
                </a:endParaRPr>
              </a:p>
            </p:txBody>
          </p:sp>
          <p:sp>
            <p:nvSpPr>
              <p:cNvPr id="77" name="Rectangle 55">
                <a:extLst>
                  <a:ext uri="{FF2B5EF4-FFF2-40B4-BE49-F238E27FC236}">
                    <a16:creationId xmlns:a16="http://schemas.microsoft.com/office/drawing/2014/main" id="{25FCABE6-9CF7-439E-BE11-6B885E7B1113}"/>
                  </a:ext>
                </a:extLst>
              </p:cNvPr>
              <p:cNvSpPr>
                <a:spLocks noChangeArrowheads="1"/>
              </p:cNvSpPr>
              <p:nvPr/>
            </p:nvSpPr>
            <p:spPr bwMode="auto">
              <a:xfrm>
                <a:off x="10601542" y="2832378"/>
                <a:ext cx="1928" cy="1929"/>
              </a:xfrm>
              <a:prstGeom prst="rect">
                <a:avLst/>
              </a:prstGeom>
              <a:solidFill>
                <a:srgbClr val="FFD60A"/>
              </a:solidFill>
              <a:ln>
                <a:noFill/>
              </a:ln>
              <a:extLst>
                <a:ext uri="{91240B29-F687-4F45-9708-019B960494DF}">
                  <a14:hiddenLine xmlns:a14="http://schemas.microsoft.com/office/drawing/2010/main" w="9525">
                    <a:solidFill>
                      <a:srgbClr val="000000"/>
                    </a:solidFill>
                    <a:miter lim="800000"/>
                    <a:headEnd/>
                    <a:tailEnd/>
                  </a14:hiddenLine>
                </a:ext>
              </a:extLst>
            </p:spPr>
            <p:txBody>
              <a:bodyPr lIns="93247" tIns="46623" rIns="93247" bIns="46623"/>
              <a:lstStyle/>
              <a:p>
                <a:pPr defTabSz="914224" eaLnBrk="1" fontAlgn="auto" hangingPunct="1">
                  <a:spcBef>
                    <a:spcPts val="0"/>
                  </a:spcBef>
                  <a:spcAft>
                    <a:spcPts val="0"/>
                  </a:spcAft>
                  <a:defRPr/>
                </a:pPr>
                <a:endParaRPr lang="sl-SI" sz="1836" kern="0" dirty="0">
                  <a:solidFill>
                    <a:sysClr val="windowText" lastClr="000000"/>
                  </a:solidFill>
                  <a:latin typeface="+mn-lt"/>
                </a:endParaRPr>
              </a:p>
            </p:txBody>
          </p:sp>
          <p:sp>
            <p:nvSpPr>
              <p:cNvPr id="78" name="Freeform 56">
                <a:extLst>
                  <a:ext uri="{FF2B5EF4-FFF2-40B4-BE49-F238E27FC236}">
                    <a16:creationId xmlns:a16="http://schemas.microsoft.com/office/drawing/2014/main" id="{70CC4E5F-0C9D-403A-9B31-B151E13A55B4}"/>
                  </a:ext>
                </a:extLst>
              </p:cNvPr>
              <p:cNvSpPr>
                <a:spLocks/>
              </p:cNvSpPr>
              <p:nvPr/>
            </p:nvSpPr>
            <p:spPr bwMode="auto">
              <a:xfrm>
                <a:off x="10520582" y="2842027"/>
                <a:ext cx="0" cy="0"/>
              </a:xfrm>
              <a:custGeom>
                <a:avLst/>
                <a:gdLst/>
                <a:ahLst/>
                <a:cxnLst>
                  <a:cxn ang="0">
                    <a:pos x="0" y="0"/>
                  </a:cxn>
                  <a:cxn ang="0">
                    <a:pos x="0" y="0"/>
                  </a:cxn>
                  <a:cxn ang="0">
                    <a:pos x="0" y="0"/>
                  </a:cxn>
                </a:cxnLst>
                <a:rect l="0" t="0" r="r" b="b"/>
                <a:pathLst>
                  <a:path>
                    <a:moveTo>
                      <a:pt x="0" y="0"/>
                    </a:moveTo>
                    <a:cubicBezTo>
                      <a:pt x="0" y="0"/>
                      <a:pt x="0" y="0"/>
                      <a:pt x="0" y="0"/>
                    </a:cubicBezTo>
                    <a:cubicBezTo>
                      <a:pt x="0" y="0"/>
                      <a:pt x="0" y="0"/>
                      <a:pt x="0" y="0"/>
                    </a:cubicBezTo>
                    <a:close/>
                  </a:path>
                </a:pathLst>
              </a:custGeom>
              <a:solidFill>
                <a:srgbClr val="FFD60A"/>
              </a:solidFill>
              <a:ln>
                <a:noFill/>
              </a:ln>
              <a:extLst>
                <a:ext uri="{91240B29-F687-4F45-9708-019B960494DF}">
                  <a14:hiddenLine xmlns:a14="http://schemas.microsoft.com/office/drawing/2010/main" w="9525">
                    <a:solidFill>
                      <a:srgbClr val="000000"/>
                    </a:solidFill>
                    <a:round/>
                    <a:headEnd/>
                    <a:tailEnd/>
                  </a14:hiddenLine>
                </a:ext>
              </a:extLst>
            </p:spPr>
            <p:txBody>
              <a:bodyPr lIns="93247" tIns="46623" rIns="93247" bIns="46623"/>
              <a:lstStyle/>
              <a:p>
                <a:pPr defTabSz="914224" eaLnBrk="1" fontAlgn="auto" hangingPunct="1">
                  <a:spcBef>
                    <a:spcPts val="0"/>
                  </a:spcBef>
                  <a:spcAft>
                    <a:spcPts val="0"/>
                  </a:spcAft>
                  <a:defRPr/>
                </a:pPr>
                <a:endParaRPr lang="sl-SI" sz="1836" kern="0" dirty="0">
                  <a:solidFill>
                    <a:sysClr val="windowText" lastClr="000000"/>
                  </a:solidFill>
                  <a:latin typeface="+mn-lt"/>
                </a:endParaRPr>
              </a:p>
            </p:txBody>
          </p:sp>
          <p:sp>
            <p:nvSpPr>
              <p:cNvPr id="79" name="Freeform 57">
                <a:extLst>
                  <a:ext uri="{FF2B5EF4-FFF2-40B4-BE49-F238E27FC236}">
                    <a16:creationId xmlns:a16="http://schemas.microsoft.com/office/drawing/2014/main" id="{5B09FB0B-D619-43BF-AA1D-C9F89B881B56}"/>
                  </a:ext>
                </a:extLst>
              </p:cNvPr>
              <p:cNvSpPr>
                <a:spLocks/>
              </p:cNvSpPr>
              <p:nvPr/>
            </p:nvSpPr>
            <p:spPr bwMode="auto">
              <a:xfrm>
                <a:off x="10522510" y="2836238"/>
                <a:ext cx="0" cy="0"/>
              </a:xfrm>
              <a:custGeom>
                <a:avLst/>
                <a:gdLst/>
                <a:ahLst/>
                <a:cxnLst>
                  <a:cxn ang="0">
                    <a:pos x="0" y="0"/>
                  </a:cxn>
                  <a:cxn ang="0">
                    <a:pos x="0" y="0"/>
                  </a:cxn>
                  <a:cxn ang="0">
                    <a:pos x="0" y="0"/>
                  </a:cxn>
                </a:cxnLst>
                <a:rect l="0" t="0" r="r" b="b"/>
                <a:pathLst>
                  <a:path>
                    <a:moveTo>
                      <a:pt x="0" y="0"/>
                    </a:moveTo>
                    <a:cubicBezTo>
                      <a:pt x="0" y="0"/>
                      <a:pt x="0" y="0"/>
                      <a:pt x="0" y="0"/>
                    </a:cubicBezTo>
                    <a:cubicBezTo>
                      <a:pt x="0" y="0"/>
                      <a:pt x="0" y="0"/>
                      <a:pt x="0" y="0"/>
                    </a:cubicBezTo>
                    <a:close/>
                  </a:path>
                </a:pathLst>
              </a:custGeom>
              <a:solidFill>
                <a:srgbClr val="FFD60A"/>
              </a:solidFill>
              <a:ln>
                <a:noFill/>
              </a:ln>
              <a:extLst>
                <a:ext uri="{91240B29-F687-4F45-9708-019B960494DF}">
                  <a14:hiddenLine xmlns:a14="http://schemas.microsoft.com/office/drawing/2010/main" w="9525">
                    <a:solidFill>
                      <a:srgbClr val="000000"/>
                    </a:solidFill>
                    <a:round/>
                    <a:headEnd/>
                    <a:tailEnd/>
                  </a14:hiddenLine>
                </a:ext>
              </a:extLst>
            </p:spPr>
            <p:txBody>
              <a:bodyPr lIns="93247" tIns="46623" rIns="93247" bIns="46623"/>
              <a:lstStyle/>
              <a:p>
                <a:pPr defTabSz="914224" eaLnBrk="1" fontAlgn="auto" hangingPunct="1">
                  <a:spcBef>
                    <a:spcPts val="0"/>
                  </a:spcBef>
                  <a:spcAft>
                    <a:spcPts val="0"/>
                  </a:spcAft>
                  <a:defRPr/>
                </a:pPr>
                <a:endParaRPr lang="sl-SI" sz="1836" kern="0" dirty="0">
                  <a:solidFill>
                    <a:sysClr val="windowText" lastClr="000000"/>
                  </a:solidFill>
                  <a:latin typeface="+mn-lt"/>
                </a:endParaRPr>
              </a:p>
            </p:txBody>
          </p:sp>
          <p:sp>
            <p:nvSpPr>
              <p:cNvPr id="80" name="Freeform 58">
                <a:extLst>
                  <a:ext uri="{FF2B5EF4-FFF2-40B4-BE49-F238E27FC236}">
                    <a16:creationId xmlns:a16="http://schemas.microsoft.com/office/drawing/2014/main" id="{969B2058-66AC-4AE0-9DF5-E6BFBBDD085F}"/>
                  </a:ext>
                </a:extLst>
              </p:cNvPr>
              <p:cNvSpPr>
                <a:spLocks/>
              </p:cNvSpPr>
              <p:nvPr/>
            </p:nvSpPr>
            <p:spPr bwMode="auto">
              <a:xfrm>
                <a:off x="10522510" y="2836238"/>
                <a:ext cx="0" cy="0"/>
              </a:xfrm>
              <a:custGeom>
                <a:avLst/>
                <a:gdLst>
                  <a:gd name="T0" fmla="*/ 0 h 1"/>
                  <a:gd name="T1" fmla="*/ 1 h 1"/>
                  <a:gd name="T2" fmla="*/ 0 h 1"/>
                </a:gdLst>
                <a:ahLst/>
                <a:cxnLst>
                  <a:cxn ang="0">
                    <a:pos x="0" y="T0"/>
                  </a:cxn>
                  <a:cxn ang="0">
                    <a:pos x="0" y="T1"/>
                  </a:cxn>
                  <a:cxn ang="0">
                    <a:pos x="0" y="T2"/>
                  </a:cxn>
                </a:cxnLst>
                <a:rect l="0" t="0" r="r" b="b"/>
                <a:pathLst>
                  <a:path h="1">
                    <a:moveTo>
                      <a:pt x="0" y="0"/>
                    </a:moveTo>
                    <a:cubicBezTo>
                      <a:pt x="0" y="1"/>
                      <a:pt x="0" y="1"/>
                      <a:pt x="0" y="1"/>
                    </a:cubicBezTo>
                    <a:cubicBezTo>
                      <a:pt x="0" y="1"/>
                      <a:pt x="0" y="1"/>
                      <a:pt x="0" y="0"/>
                    </a:cubicBezTo>
                    <a:close/>
                  </a:path>
                </a:pathLst>
              </a:custGeom>
              <a:solidFill>
                <a:srgbClr val="FFD60A"/>
              </a:solidFill>
              <a:ln>
                <a:noFill/>
              </a:ln>
              <a:extLst>
                <a:ext uri="{91240B29-F687-4F45-9708-019B960494DF}">
                  <a14:hiddenLine xmlns:a14="http://schemas.microsoft.com/office/drawing/2010/main" w="9525">
                    <a:solidFill>
                      <a:srgbClr val="000000"/>
                    </a:solidFill>
                    <a:round/>
                    <a:headEnd/>
                    <a:tailEnd/>
                  </a14:hiddenLine>
                </a:ext>
              </a:extLst>
            </p:spPr>
            <p:txBody>
              <a:bodyPr lIns="93247" tIns="46623" rIns="93247" bIns="46623"/>
              <a:lstStyle/>
              <a:p>
                <a:pPr defTabSz="914224" eaLnBrk="1" fontAlgn="auto" hangingPunct="1">
                  <a:spcBef>
                    <a:spcPts val="0"/>
                  </a:spcBef>
                  <a:spcAft>
                    <a:spcPts val="0"/>
                  </a:spcAft>
                  <a:defRPr/>
                </a:pPr>
                <a:endParaRPr lang="sl-SI" sz="1836" kern="0" dirty="0">
                  <a:solidFill>
                    <a:sysClr val="windowText" lastClr="000000"/>
                  </a:solidFill>
                  <a:latin typeface="+mn-lt"/>
                </a:endParaRPr>
              </a:p>
            </p:txBody>
          </p:sp>
          <p:sp>
            <p:nvSpPr>
              <p:cNvPr id="81" name="Freeform 59">
                <a:extLst>
                  <a:ext uri="{FF2B5EF4-FFF2-40B4-BE49-F238E27FC236}">
                    <a16:creationId xmlns:a16="http://schemas.microsoft.com/office/drawing/2014/main" id="{4ED34461-2640-4ABF-9B3E-90F77987EF86}"/>
                  </a:ext>
                </a:extLst>
              </p:cNvPr>
              <p:cNvSpPr>
                <a:spLocks/>
              </p:cNvSpPr>
              <p:nvPr/>
            </p:nvSpPr>
            <p:spPr bwMode="auto">
              <a:xfrm>
                <a:off x="10520582" y="2838167"/>
                <a:ext cx="0" cy="1930"/>
              </a:xfrm>
              <a:custGeom>
                <a:avLst/>
                <a:gdLst>
                  <a:gd name="T0" fmla="*/ 0 h 1"/>
                  <a:gd name="T1" fmla="*/ 1 h 1"/>
                  <a:gd name="T2" fmla="*/ 0 h 1"/>
                </a:gdLst>
                <a:ahLst/>
                <a:cxnLst>
                  <a:cxn ang="0">
                    <a:pos x="0" y="T0"/>
                  </a:cxn>
                  <a:cxn ang="0">
                    <a:pos x="0" y="T1"/>
                  </a:cxn>
                  <a:cxn ang="0">
                    <a:pos x="0" y="T2"/>
                  </a:cxn>
                </a:cxnLst>
                <a:rect l="0" t="0" r="r" b="b"/>
                <a:pathLst>
                  <a:path h="1">
                    <a:moveTo>
                      <a:pt x="0" y="0"/>
                    </a:moveTo>
                    <a:cubicBezTo>
                      <a:pt x="0" y="0"/>
                      <a:pt x="0" y="1"/>
                      <a:pt x="0" y="1"/>
                    </a:cubicBezTo>
                    <a:cubicBezTo>
                      <a:pt x="0" y="1"/>
                      <a:pt x="0" y="0"/>
                      <a:pt x="0" y="0"/>
                    </a:cubicBezTo>
                    <a:close/>
                  </a:path>
                </a:pathLst>
              </a:custGeom>
              <a:solidFill>
                <a:srgbClr val="FFD60A"/>
              </a:solidFill>
              <a:ln>
                <a:noFill/>
              </a:ln>
              <a:extLst>
                <a:ext uri="{91240B29-F687-4F45-9708-019B960494DF}">
                  <a14:hiddenLine xmlns:a14="http://schemas.microsoft.com/office/drawing/2010/main" w="9525">
                    <a:solidFill>
                      <a:srgbClr val="000000"/>
                    </a:solidFill>
                    <a:round/>
                    <a:headEnd/>
                    <a:tailEnd/>
                  </a14:hiddenLine>
                </a:ext>
              </a:extLst>
            </p:spPr>
            <p:txBody>
              <a:bodyPr lIns="93247" tIns="46623" rIns="93247" bIns="46623"/>
              <a:lstStyle/>
              <a:p>
                <a:pPr defTabSz="914224" eaLnBrk="1" fontAlgn="auto" hangingPunct="1">
                  <a:spcBef>
                    <a:spcPts val="0"/>
                  </a:spcBef>
                  <a:spcAft>
                    <a:spcPts val="0"/>
                  </a:spcAft>
                  <a:defRPr/>
                </a:pPr>
                <a:endParaRPr lang="sl-SI" sz="1836" kern="0" dirty="0">
                  <a:solidFill>
                    <a:sysClr val="windowText" lastClr="000000"/>
                  </a:solidFill>
                  <a:latin typeface="+mn-lt"/>
                </a:endParaRPr>
              </a:p>
            </p:txBody>
          </p:sp>
          <p:sp>
            <p:nvSpPr>
              <p:cNvPr id="82" name="Freeform 60">
                <a:extLst>
                  <a:ext uri="{FF2B5EF4-FFF2-40B4-BE49-F238E27FC236}">
                    <a16:creationId xmlns:a16="http://schemas.microsoft.com/office/drawing/2014/main" id="{F2DC252D-8BA2-49ED-9818-02FF331C6DAD}"/>
                  </a:ext>
                </a:extLst>
              </p:cNvPr>
              <p:cNvSpPr>
                <a:spLocks/>
              </p:cNvSpPr>
              <p:nvPr/>
            </p:nvSpPr>
            <p:spPr bwMode="auto">
              <a:xfrm>
                <a:off x="10512872" y="2828519"/>
                <a:ext cx="100236" cy="88771"/>
              </a:xfrm>
              <a:custGeom>
                <a:avLst/>
                <a:gdLst>
                  <a:gd name="T0" fmla="*/ 74 w 78"/>
                  <a:gd name="T1" fmla="*/ 17 h 70"/>
                  <a:gd name="T2" fmla="*/ 72 w 78"/>
                  <a:gd name="T3" fmla="*/ 17 h 70"/>
                  <a:gd name="T4" fmla="*/ 72 w 78"/>
                  <a:gd name="T5" fmla="*/ 12 h 70"/>
                  <a:gd name="T6" fmla="*/ 72 w 78"/>
                  <a:gd name="T7" fmla="*/ 11 h 70"/>
                  <a:gd name="T8" fmla="*/ 72 w 78"/>
                  <a:gd name="T9" fmla="*/ 10 h 70"/>
                  <a:gd name="T10" fmla="*/ 72 w 78"/>
                  <a:gd name="T11" fmla="*/ 9 h 70"/>
                  <a:gd name="T12" fmla="*/ 72 w 78"/>
                  <a:gd name="T13" fmla="*/ 9 h 70"/>
                  <a:gd name="T14" fmla="*/ 72 w 78"/>
                  <a:gd name="T15" fmla="*/ 8 h 70"/>
                  <a:gd name="T16" fmla="*/ 72 w 78"/>
                  <a:gd name="T17" fmla="*/ 7 h 70"/>
                  <a:gd name="T18" fmla="*/ 72 w 78"/>
                  <a:gd name="T19" fmla="*/ 7 h 70"/>
                  <a:gd name="T20" fmla="*/ 71 w 78"/>
                  <a:gd name="T21" fmla="*/ 5 h 70"/>
                  <a:gd name="T22" fmla="*/ 71 w 78"/>
                  <a:gd name="T23" fmla="*/ 5 h 70"/>
                  <a:gd name="T24" fmla="*/ 70 w 78"/>
                  <a:gd name="T25" fmla="*/ 4 h 70"/>
                  <a:gd name="T26" fmla="*/ 70 w 78"/>
                  <a:gd name="T27" fmla="*/ 4 h 70"/>
                  <a:gd name="T28" fmla="*/ 69 w 78"/>
                  <a:gd name="T29" fmla="*/ 3 h 70"/>
                  <a:gd name="T30" fmla="*/ 69 w 78"/>
                  <a:gd name="T31" fmla="*/ 3 h 70"/>
                  <a:gd name="T32" fmla="*/ 63 w 78"/>
                  <a:gd name="T33" fmla="*/ 3 h 70"/>
                  <a:gd name="T34" fmla="*/ 52 w 78"/>
                  <a:gd name="T35" fmla="*/ 1 h 70"/>
                  <a:gd name="T36" fmla="*/ 32 w 78"/>
                  <a:gd name="T37" fmla="*/ 3 h 70"/>
                  <a:gd name="T38" fmla="*/ 11 w 78"/>
                  <a:gd name="T39" fmla="*/ 0 h 70"/>
                  <a:gd name="T40" fmla="*/ 8 w 78"/>
                  <a:gd name="T41" fmla="*/ 4 h 70"/>
                  <a:gd name="T42" fmla="*/ 8 w 78"/>
                  <a:gd name="T43" fmla="*/ 4 h 70"/>
                  <a:gd name="T44" fmla="*/ 7 w 78"/>
                  <a:gd name="T45" fmla="*/ 5 h 70"/>
                  <a:gd name="T46" fmla="*/ 7 w 78"/>
                  <a:gd name="T47" fmla="*/ 6 h 70"/>
                  <a:gd name="T48" fmla="*/ 7 w 78"/>
                  <a:gd name="T49" fmla="*/ 7 h 70"/>
                  <a:gd name="T50" fmla="*/ 7 w 78"/>
                  <a:gd name="T51" fmla="*/ 7 h 70"/>
                  <a:gd name="T52" fmla="*/ 6 w 78"/>
                  <a:gd name="T53" fmla="*/ 8 h 70"/>
                  <a:gd name="T54" fmla="*/ 6 w 78"/>
                  <a:gd name="T55" fmla="*/ 9 h 70"/>
                  <a:gd name="T56" fmla="*/ 6 w 78"/>
                  <a:gd name="T57" fmla="*/ 10 h 70"/>
                  <a:gd name="T58" fmla="*/ 6 w 78"/>
                  <a:gd name="T59" fmla="*/ 10 h 70"/>
                  <a:gd name="T60" fmla="*/ 6 w 78"/>
                  <a:gd name="T61" fmla="*/ 12 h 70"/>
                  <a:gd name="T62" fmla="*/ 6 w 78"/>
                  <a:gd name="T63" fmla="*/ 17 h 70"/>
                  <a:gd name="T64" fmla="*/ 5 w 78"/>
                  <a:gd name="T65" fmla="*/ 17 h 70"/>
                  <a:gd name="T66" fmla="*/ 0 w 78"/>
                  <a:gd name="T67" fmla="*/ 22 h 70"/>
                  <a:gd name="T68" fmla="*/ 0 w 78"/>
                  <a:gd name="T69" fmla="*/ 35 h 70"/>
                  <a:gd name="T70" fmla="*/ 6 w 78"/>
                  <a:gd name="T71" fmla="*/ 40 h 70"/>
                  <a:gd name="T72" fmla="*/ 24 w 78"/>
                  <a:gd name="T73" fmla="*/ 70 h 70"/>
                  <a:gd name="T74" fmla="*/ 54 w 78"/>
                  <a:gd name="T75" fmla="*/ 70 h 70"/>
                  <a:gd name="T76" fmla="*/ 72 w 78"/>
                  <a:gd name="T77" fmla="*/ 40 h 70"/>
                  <a:gd name="T78" fmla="*/ 78 w 78"/>
                  <a:gd name="T79" fmla="*/ 35 h 70"/>
                  <a:gd name="T80" fmla="*/ 78 w 78"/>
                  <a:gd name="T81" fmla="*/ 22 h 70"/>
                  <a:gd name="T82" fmla="*/ 74 w 78"/>
                  <a:gd name="T83" fmla="*/ 17 h 70"/>
                </a:gdLst>
                <a:ahLst/>
                <a:cxnLst>
                  <a:cxn ang="0">
                    <a:pos x="T0" y="T1"/>
                  </a:cxn>
                  <a:cxn ang="0">
                    <a:pos x="T2" y="T3"/>
                  </a:cxn>
                  <a:cxn ang="0">
                    <a:pos x="T4" y="T5"/>
                  </a:cxn>
                  <a:cxn ang="0">
                    <a:pos x="T6" y="T7"/>
                  </a:cxn>
                  <a:cxn ang="0">
                    <a:pos x="T8" y="T9"/>
                  </a:cxn>
                  <a:cxn ang="0">
                    <a:pos x="T10" y="T11"/>
                  </a:cxn>
                  <a:cxn ang="0">
                    <a:pos x="T12" y="T13"/>
                  </a:cxn>
                  <a:cxn ang="0">
                    <a:pos x="T14" y="T15"/>
                  </a:cxn>
                  <a:cxn ang="0">
                    <a:pos x="T16" y="T17"/>
                  </a:cxn>
                  <a:cxn ang="0">
                    <a:pos x="T18" y="T19"/>
                  </a:cxn>
                  <a:cxn ang="0">
                    <a:pos x="T20" y="T21"/>
                  </a:cxn>
                  <a:cxn ang="0">
                    <a:pos x="T22" y="T23"/>
                  </a:cxn>
                  <a:cxn ang="0">
                    <a:pos x="T24" y="T25"/>
                  </a:cxn>
                  <a:cxn ang="0">
                    <a:pos x="T26" y="T27"/>
                  </a:cxn>
                  <a:cxn ang="0">
                    <a:pos x="T28" y="T29"/>
                  </a:cxn>
                  <a:cxn ang="0">
                    <a:pos x="T30" y="T31"/>
                  </a:cxn>
                  <a:cxn ang="0">
                    <a:pos x="T32" y="T33"/>
                  </a:cxn>
                  <a:cxn ang="0">
                    <a:pos x="T34" y="T35"/>
                  </a:cxn>
                  <a:cxn ang="0">
                    <a:pos x="T36" y="T37"/>
                  </a:cxn>
                  <a:cxn ang="0">
                    <a:pos x="T38" y="T39"/>
                  </a:cxn>
                  <a:cxn ang="0">
                    <a:pos x="T40" y="T41"/>
                  </a:cxn>
                  <a:cxn ang="0">
                    <a:pos x="T42" y="T43"/>
                  </a:cxn>
                  <a:cxn ang="0">
                    <a:pos x="T44" y="T45"/>
                  </a:cxn>
                  <a:cxn ang="0">
                    <a:pos x="T46" y="T47"/>
                  </a:cxn>
                  <a:cxn ang="0">
                    <a:pos x="T48" y="T49"/>
                  </a:cxn>
                  <a:cxn ang="0">
                    <a:pos x="T50" y="T51"/>
                  </a:cxn>
                  <a:cxn ang="0">
                    <a:pos x="T52" y="T53"/>
                  </a:cxn>
                  <a:cxn ang="0">
                    <a:pos x="T54" y="T55"/>
                  </a:cxn>
                  <a:cxn ang="0">
                    <a:pos x="T56" y="T57"/>
                  </a:cxn>
                  <a:cxn ang="0">
                    <a:pos x="T58" y="T59"/>
                  </a:cxn>
                  <a:cxn ang="0">
                    <a:pos x="T60" y="T61"/>
                  </a:cxn>
                  <a:cxn ang="0">
                    <a:pos x="T62" y="T63"/>
                  </a:cxn>
                  <a:cxn ang="0">
                    <a:pos x="T64" y="T65"/>
                  </a:cxn>
                  <a:cxn ang="0">
                    <a:pos x="T66" y="T67"/>
                  </a:cxn>
                  <a:cxn ang="0">
                    <a:pos x="T68" y="T69"/>
                  </a:cxn>
                  <a:cxn ang="0">
                    <a:pos x="T70" y="T71"/>
                  </a:cxn>
                  <a:cxn ang="0">
                    <a:pos x="T72" y="T73"/>
                  </a:cxn>
                  <a:cxn ang="0">
                    <a:pos x="T74" y="T75"/>
                  </a:cxn>
                  <a:cxn ang="0">
                    <a:pos x="T76" y="T77"/>
                  </a:cxn>
                  <a:cxn ang="0">
                    <a:pos x="T78" y="T79"/>
                  </a:cxn>
                  <a:cxn ang="0">
                    <a:pos x="T80" y="T81"/>
                  </a:cxn>
                  <a:cxn ang="0">
                    <a:pos x="T82" y="T83"/>
                  </a:cxn>
                </a:cxnLst>
                <a:rect l="0" t="0" r="r" b="b"/>
                <a:pathLst>
                  <a:path w="78" h="70">
                    <a:moveTo>
                      <a:pt x="74" y="17"/>
                    </a:moveTo>
                    <a:cubicBezTo>
                      <a:pt x="74" y="17"/>
                      <a:pt x="73" y="17"/>
                      <a:pt x="72" y="17"/>
                    </a:cubicBezTo>
                    <a:cubicBezTo>
                      <a:pt x="72" y="12"/>
                      <a:pt x="72" y="12"/>
                      <a:pt x="72" y="12"/>
                    </a:cubicBezTo>
                    <a:cubicBezTo>
                      <a:pt x="72" y="12"/>
                      <a:pt x="72" y="11"/>
                      <a:pt x="72" y="11"/>
                    </a:cubicBezTo>
                    <a:cubicBezTo>
                      <a:pt x="72" y="10"/>
                      <a:pt x="72" y="10"/>
                      <a:pt x="72" y="10"/>
                    </a:cubicBezTo>
                    <a:cubicBezTo>
                      <a:pt x="72" y="10"/>
                      <a:pt x="72" y="9"/>
                      <a:pt x="72" y="9"/>
                    </a:cubicBezTo>
                    <a:cubicBezTo>
                      <a:pt x="72" y="9"/>
                      <a:pt x="72" y="9"/>
                      <a:pt x="72" y="9"/>
                    </a:cubicBezTo>
                    <a:cubicBezTo>
                      <a:pt x="72" y="8"/>
                      <a:pt x="72" y="8"/>
                      <a:pt x="72" y="8"/>
                    </a:cubicBezTo>
                    <a:cubicBezTo>
                      <a:pt x="72" y="8"/>
                      <a:pt x="72" y="7"/>
                      <a:pt x="72" y="7"/>
                    </a:cubicBezTo>
                    <a:cubicBezTo>
                      <a:pt x="72" y="7"/>
                      <a:pt x="72" y="7"/>
                      <a:pt x="72" y="7"/>
                    </a:cubicBezTo>
                    <a:cubicBezTo>
                      <a:pt x="71" y="6"/>
                      <a:pt x="71" y="6"/>
                      <a:pt x="71" y="5"/>
                    </a:cubicBezTo>
                    <a:cubicBezTo>
                      <a:pt x="71" y="5"/>
                      <a:pt x="71" y="5"/>
                      <a:pt x="71" y="5"/>
                    </a:cubicBezTo>
                    <a:cubicBezTo>
                      <a:pt x="71" y="4"/>
                      <a:pt x="70" y="4"/>
                      <a:pt x="70" y="4"/>
                    </a:cubicBezTo>
                    <a:cubicBezTo>
                      <a:pt x="70" y="4"/>
                      <a:pt x="70" y="4"/>
                      <a:pt x="70" y="4"/>
                    </a:cubicBezTo>
                    <a:cubicBezTo>
                      <a:pt x="70" y="3"/>
                      <a:pt x="70" y="3"/>
                      <a:pt x="69" y="3"/>
                    </a:cubicBezTo>
                    <a:cubicBezTo>
                      <a:pt x="69" y="3"/>
                      <a:pt x="69" y="3"/>
                      <a:pt x="69" y="3"/>
                    </a:cubicBezTo>
                    <a:cubicBezTo>
                      <a:pt x="68" y="3"/>
                      <a:pt x="66" y="3"/>
                      <a:pt x="63" y="3"/>
                    </a:cubicBezTo>
                    <a:cubicBezTo>
                      <a:pt x="59" y="3"/>
                      <a:pt x="55" y="2"/>
                      <a:pt x="52" y="1"/>
                    </a:cubicBezTo>
                    <a:cubicBezTo>
                      <a:pt x="47" y="2"/>
                      <a:pt x="40" y="3"/>
                      <a:pt x="32" y="3"/>
                    </a:cubicBezTo>
                    <a:cubicBezTo>
                      <a:pt x="24" y="3"/>
                      <a:pt x="16" y="2"/>
                      <a:pt x="11" y="0"/>
                    </a:cubicBezTo>
                    <a:cubicBezTo>
                      <a:pt x="10" y="1"/>
                      <a:pt x="9" y="3"/>
                      <a:pt x="8" y="4"/>
                    </a:cubicBezTo>
                    <a:cubicBezTo>
                      <a:pt x="8" y="4"/>
                      <a:pt x="8" y="4"/>
                      <a:pt x="8" y="4"/>
                    </a:cubicBezTo>
                    <a:cubicBezTo>
                      <a:pt x="8" y="5"/>
                      <a:pt x="8" y="5"/>
                      <a:pt x="7" y="5"/>
                    </a:cubicBezTo>
                    <a:cubicBezTo>
                      <a:pt x="7" y="6"/>
                      <a:pt x="7" y="6"/>
                      <a:pt x="7" y="6"/>
                    </a:cubicBezTo>
                    <a:cubicBezTo>
                      <a:pt x="7" y="6"/>
                      <a:pt x="7" y="6"/>
                      <a:pt x="7" y="7"/>
                    </a:cubicBezTo>
                    <a:cubicBezTo>
                      <a:pt x="7" y="7"/>
                      <a:pt x="7" y="7"/>
                      <a:pt x="7" y="7"/>
                    </a:cubicBezTo>
                    <a:cubicBezTo>
                      <a:pt x="7" y="8"/>
                      <a:pt x="6" y="8"/>
                      <a:pt x="6" y="8"/>
                    </a:cubicBezTo>
                    <a:cubicBezTo>
                      <a:pt x="6" y="8"/>
                      <a:pt x="6" y="9"/>
                      <a:pt x="6" y="9"/>
                    </a:cubicBezTo>
                    <a:cubicBezTo>
                      <a:pt x="6" y="9"/>
                      <a:pt x="6" y="10"/>
                      <a:pt x="6" y="10"/>
                    </a:cubicBezTo>
                    <a:cubicBezTo>
                      <a:pt x="6" y="10"/>
                      <a:pt x="6" y="10"/>
                      <a:pt x="6" y="10"/>
                    </a:cubicBezTo>
                    <a:cubicBezTo>
                      <a:pt x="6" y="11"/>
                      <a:pt x="6" y="11"/>
                      <a:pt x="6" y="12"/>
                    </a:cubicBezTo>
                    <a:cubicBezTo>
                      <a:pt x="6" y="17"/>
                      <a:pt x="6" y="17"/>
                      <a:pt x="6" y="17"/>
                    </a:cubicBezTo>
                    <a:cubicBezTo>
                      <a:pt x="6" y="17"/>
                      <a:pt x="5" y="17"/>
                      <a:pt x="5" y="17"/>
                    </a:cubicBezTo>
                    <a:cubicBezTo>
                      <a:pt x="2" y="17"/>
                      <a:pt x="0" y="20"/>
                      <a:pt x="0" y="22"/>
                    </a:cubicBezTo>
                    <a:cubicBezTo>
                      <a:pt x="0" y="35"/>
                      <a:pt x="0" y="35"/>
                      <a:pt x="0" y="35"/>
                    </a:cubicBezTo>
                    <a:cubicBezTo>
                      <a:pt x="0" y="38"/>
                      <a:pt x="3" y="40"/>
                      <a:pt x="6" y="40"/>
                    </a:cubicBezTo>
                    <a:cubicBezTo>
                      <a:pt x="6" y="40"/>
                      <a:pt x="16" y="70"/>
                      <a:pt x="24" y="70"/>
                    </a:cubicBezTo>
                    <a:cubicBezTo>
                      <a:pt x="54" y="70"/>
                      <a:pt x="54" y="70"/>
                      <a:pt x="54" y="70"/>
                    </a:cubicBezTo>
                    <a:cubicBezTo>
                      <a:pt x="63" y="70"/>
                      <a:pt x="72" y="40"/>
                      <a:pt x="72" y="40"/>
                    </a:cubicBezTo>
                    <a:cubicBezTo>
                      <a:pt x="76" y="40"/>
                      <a:pt x="78" y="38"/>
                      <a:pt x="78" y="35"/>
                    </a:cubicBezTo>
                    <a:cubicBezTo>
                      <a:pt x="78" y="22"/>
                      <a:pt x="78" y="22"/>
                      <a:pt x="78" y="22"/>
                    </a:cubicBezTo>
                    <a:cubicBezTo>
                      <a:pt x="78" y="20"/>
                      <a:pt x="77" y="18"/>
                      <a:pt x="74" y="17"/>
                    </a:cubicBezTo>
                    <a:close/>
                  </a:path>
                </a:pathLst>
              </a:custGeom>
              <a:solidFill>
                <a:srgbClr val="FFB900"/>
              </a:solidFill>
              <a:ln>
                <a:noFill/>
              </a:ln>
              <a:extLst>
                <a:ext uri="{91240B29-F687-4F45-9708-019B960494DF}">
                  <a14:hiddenLine xmlns:a14="http://schemas.microsoft.com/office/drawing/2010/main" w="9525">
                    <a:solidFill>
                      <a:srgbClr val="000000"/>
                    </a:solidFill>
                    <a:round/>
                    <a:headEnd/>
                    <a:tailEnd/>
                  </a14:hiddenLine>
                </a:ext>
              </a:extLst>
            </p:spPr>
            <p:txBody>
              <a:bodyPr lIns="93247" tIns="46623" rIns="93247" bIns="46623"/>
              <a:lstStyle/>
              <a:p>
                <a:pPr defTabSz="914224" eaLnBrk="1" fontAlgn="auto" hangingPunct="1">
                  <a:spcBef>
                    <a:spcPts val="0"/>
                  </a:spcBef>
                  <a:spcAft>
                    <a:spcPts val="0"/>
                  </a:spcAft>
                  <a:defRPr/>
                </a:pPr>
                <a:endParaRPr lang="sl-SI" sz="1836" kern="0" dirty="0">
                  <a:solidFill>
                    <a:sysClr val="windowText" lastClr="000000"/>
                  </a:solidFill>
                  <a:latin typeface="+mn-lt"/>
                </a:endParaRPr>
              </a:p>
            </p:txBody>
          </p:sp>
          <p:sp>
            <p:nvSpPr>
              <p:cNvPr id="83" name="Freeform 61">
                <a:extLst>
                  <a:ext uri="{FF2B5EF4-FFF2-40B4-BE49-F238E27FC236}">
                    <a16:creationId xmlns:a16="http://schemas.microsoft.com/office/drawing/2014/main" id="{ED01C454-28A2-42AD-859A-1A5B0B1FCA8A}"/>
                  </a:ext>
                </a:extLst>
              </p:cNvPr>
              <p:cNvSpPr>
                <a:spLocks noEditPoints="1"/>
              </p:cNvSpPr>
              <p:nvPr/>
            </p:nvSpPr>
            <p:spPr bwMode="auto">
              <a:xfrm>
                <a:off x="10522510" y="2845886"/>
                <a:ext cx="84815" cy="27017"/>
              </a:xfrm>
              <a:custGeom>
                <a:avLst/>
                <a:gdLst>
                  <a:gd name="T0" fmla="*/ 66 w 67"/>
                  <a:gd name="T1" fmla="*/ 2 h 22"/>
                  <a:gd name="T2" fmla="*/ 49 w 67"/>
                  <a:gd name="T3" fmla="*/ 1 h 22"/>
                  <a:gd name="T4" fmla="*/ 33 w 67"/>
                  <a:gd name="T5" fmla="*/ 5 h 22"/>
                  <a:gd name="T6" fmla="*/ 17 w 67"/>
                  <a:gd name="T7" fmla="*/ 1 h 22"/>
                  <a:gd name="T8" fmla="*/ 0 w 67"/>
                  <a:gd name="T9" fmla="*/ 2 h 22"/>
                  <a:gd name="T10" fmla="*/ 0 w 67"/>
                  <a:gd name="T11" fmla="*/ 4 h 22"/>
                  <a:gd name="T12" fmla="*/ 2 w 67"/>
                  <a:gd name="T13" fmla="*/ 7 h 22"/>
                  <a:gd name="T14" fmla="*/ 4 w 67"/>
                  <a:gd name="T15" fmla="*/ 12 h 22"/>
                  <a:gd name="T16" fmla="*/ 20 w 67"/>
                  <a:gd name="T17" fmla="*/ 21 h 22"/>
                  <a:gd name="T18" fmla="*/ 31 w 67"/>
                  <a:gd name="T19" fmla="*/ 9 h 22"/>
                  <a:gd name="T20" fmla="*/ 33 w 67"/>
                  <a:gd name="T21" fmla="*/ 8 h 22"/>
                  <a:gd name="T22" fmla="*/ 36 w 67"/>
                  <a:gd name="T23" fmla="*/ 9 h 22"/>
                  <a:gd name="T24" fmla="*/ 47 w 67"/>
                  <a:gd name="T25" fmla="*/ 21 h 22"/>
                  <a:gd name="T26" fmla="*/ 62 w 67"/>
                  <a:gd name="T27" fmla="*/ 12 h 22"/>
                  <a:gd name="T28" fmla="*/ 64 w 67"/>
                  <a:gd name="T29" fmla="*/ 7 h 22"/>
                  <a:gd name="T30" fmla="*/ 66 w 67"/>
                  <a:gd name="T31" fmla="*/ 4 h 22"/>
                  <a:gd name="T32" fmla="*/ 66 w 67"/>
                  <a:gd name="T33" fmla="*/ 2 h 22"/>
                  <a:gd name="T34" fmla="*/ 25 w 67"/>
                  <a:gd name="T35" fmla="*/ 16 h 22"/>
                  <a:gd name="T36" fmla="*/ 13 w 67"/>
                  <a:gd name="T37" fmla="*/ 19 h 22"/>
                  <a:gd name="T38" fmla="*/ 6 w 67"/>
                  <a:gd name="T39" fmla="*/ 8 h 22"/>
                  <a:gd name="T40" fmla="*/ 18 w 67"/>
                  <a:gd name="T41" fmla="*/ 3 h 22"/>
                  <a:gd name="T42" fmla="*/ 26 w 67"/>
                  <a:gd name="T43" fmla="*/ 5 h 22"/>
                  <a:gd name="T44" fmla="*/ 25 w 67"/>
                  <a:gd name="T45" fmla="*/ 16 h 22"/>
                  <a:gd name="T46" fmla="*/ 53 w 67"/>
                  <a:gd name="T47" fmla="*/ 19 h 22"/>
                  <a:gd name="T48" fmla="*/ 41 w 67"/>
                  <a:gd name="T49" fmla="*/ 16 h 22"/>
                  <a:gd name="T50" fmla="*/ 41 w 67"/>
                  <a:gd name="T51" fmla="*/ 5 h 22"/>
                  <a:gd name="T52" fmla="*/ 49 w 67"/>
                  <a:gd name="T53" fmla="*/ 3 h 22"/>
                  <a:gd name="T54" fmla="*/ 61 w 67"/>
                  <a:gd name="T55" fmla="*/ 8 h 22"/>
                  <a:gd name="T56" fmla="*/ 53 w 67"/>
                  <a:gd name="T57" fmla="*/ 19 h 22"/>
                </a:gdLst>
                <a:ahLst/>
                <a:cxnLst>
                  <a:cxn ang="0">
                    <a:pos x="T0" y="T1"/>
                  </a:cxn>
                  <a:cxn ang="0">
                    <a:pos x="T2" y="T3"/>
                  </a:cxn>
                  <a:cxn ang="0">
                    <a:pos x="T4" y="T5"/>
                  </a:cxn>
                  <a:cxn ang="0">
                    <a:pos x="T6" y="T7"/>
                  </a:cxn>
                  <a:cxn ang="0">
                    <a:pos x="T8" y="T9"/>
                  </a:cxn>
                  <a:cxn ang="0">
                    <a:pos x="T10" y="T11"/>
                  </a:cxn>
                  <a:cxn ang="0">
                    <a:pos x="T12" y="T13"/>
                  </a:cxn>
                  <a:cxn ang="0">
                    <a:pos x="T14" y="T15"/>
                  </a:cxn>
                  <a:cxn ang="0">
                    <a:pos x="T16" y="T17"/>
                  </a:cxn>
                  <a:cxn ang="0">
                    <a:pos x="T18" y="T19"/>
                  </a:cxn>
                  <a:cxn ang="0">
                    <a:pos x="T20" y="T21"/>
                  </a:cxn>
                  <a:cxn ang="0">
                    <a:pos x="T22" y="T23"/>
                  </a:cxn>
                  <a:cxn ang="0">
                    <a:pos x="T24" y="T25"/>
                  </a:cxn>
                  <a:cxn ang="0">
                    <a:pos x="T26" y="T27"/>
                  </a:cxn>
                  <a:cxn ang="0">
                    <a:pos x="T28" y="T29"/>
                  </a:cxn>
                  <a:cxn ang="0">
                    <a:pos x="T30" y="T31"/>
                  </a:cxn>
                  <a:cxn ang="0">
                    <a:pos x="T32" y="T33"/>
                  </a:cxn>
                  <a:cxn ang="0">
                    <a:pos x="T34" y="T35"/>
                  </a:cxn>
                  <a:cxn ang="0">
                    <a:pos x="T36" y="T37"/>
                  </a:cxn>
                  <a:cxn ang="0">
                    <a:pos x="T38" y="T39"/>
                  </a:cxn>
                  <a:cxn ang="0">
                    <a:pos x="T40" y="T41"/>
                  </a:cxn>
                  <a:cxn ang="0">
                    <a:pos x="T42" y="T43"/>
                  </a:cxn>
                  <a:cxn ang="0">
                    <a:pos x="T44" y="T45"/>
                  </a:cxn>
                  <a:cxn ang="0">
                    <a:pos x="T46" y="T47"/>
                  </a:cxn>
                  <a:cxn ang="0">
                    <a:pos x="T48" y="T49"/>
                  </a:cxn>
                  <a:cxn ang="0">
                    <a:pos x="T50" y="T51"/>
                  </a:cxn>
                  <a:cxn ang="0">
                    <a:pos x="T52" y="T53"/>
                  </a:cxn>
                  <a:cxn ang="0">
                    <a:pos x="T54" y="T55"/>
                  </a:cxn>
                  <a:cxn ang="0">
                    <a:pos x="T56" y="T57"/>
                  </a:cxn>
                </a:cxnLst>
                <a:rect l="0" t="0" r="r" b="b"/>
                <a:pathLst>
                  <a:path w="67" h="22">
                    <a:moveTo>
                      <a:pt x="66" y="2"/>
                    </a:moveTo>
                    <a:cubicBezTo>
                      <a:pt x="66" y="2"/>
                      <a:pt x="56" y="0"/>
                      <a:pt x="49" y="1"/>
                    </a:cubicBezTo>
                    <a:cubicBezTo>
                      <a:pt x="42" y="2"/>
                      <a:pt x="37" y="5"/>
                      <a:pt x="33" y="5"/>
                    </a:cubicBezTo>
                    <a:cubicBezTo>
                      <a:pt x="30" y="5"/>
                      <a:pt x="24" y="2"/>
                      <a:pt x="17" y="1"/>
                    </a:cubicBezTo>
                    <a:cubicBezTo>
                      <a:pt x="10" y="0"/>
                      <a:pt x="0" y="2"/>
                      <a:pt x="0" y="2"/>
                    </a:cubicBezTo>
                    <a:cubicBezTo>
                      <a:pt x="0" y="2"/>
                      <a:pt x="0" y="3"/>
                      <a:pt x="0" y="4"/>
                    </a:cubicBezTo>
                    <a:cubicBezTo>
                      <a:pt x="1" y="5"/>
                      <a:pt x="1" y="6"/>
                      <a:pt x="2" y="7"/>
                    </a:cubicBezTo>
                    <a:cubicBezTo>
                      <a:pt x="4" y="8"/>
                      <a:pt x="4" y="12"/>
                      <a:pt x="4" y="12"/>
                    </a:cubicBezTo>
                    <a:cubicBezTo>
                      <a:pt x="6" y="20"/>
                      <a:pt x="12" y="22"/>
                      <a:pt x="20" y="21"/>
                    </a:cubicBezTo>
                    <a:cubicBezTo>
                      <a:pt x="28" y="19"/>
                      <a:pt x="30" y="11"/>
                      <a:pt x="31" y="9"/>
                    </a:cubicBezTo>
                    <a:cubicBezTo>
                      <a:pt x="32" y="8"/>
                      <a:pt x="33" y="8"/>
                      <a:pt x="33" y="8"/>
                    </a:cubicBezTo>
                    <a:cubicBezTo>
                      <a:pt x="33" y="8"/>
                      <a:pt x="35" y="8"/>
                      <a:pt x="36" y="9"/>
                    </a:cubicBezTo>
                    <a:cubicBezTo>
                      <a:pt x="37" y="11"/>
                      <a:pt x="39" y="19"/>
                      <a:pt x="47" y="21"/>
                    </a:cubicBezTo>
                    <a:cubicBezTo>
                      <a:pt x="55" y="22"/>
                      <a:pt x="61" y="20"/>
                      <a:pt x="62" y="12"/>
                    </a:cubicBezTo>
                    <a:cubicBezTo>
                      <a:pt x="62" y="12"/>
                      <a:pt x="62" y="8"/>
                      <a:pt x="64" y="7"/>
                    </a:cubicBezTo>
                    <a:cubicBezTo>
                      <a:pt x="66" y="6"/>
                      <a:pt x="66" y="5"/>
                      <a:pt x="66" y="4"/>
                    </a:cubicBezTo>
                    <a:cubicBezTo>
                      <a:pt x="66" y="3"/>
                      <a:pt x="67" y="2"/>
                      <a:pt x="66" y="2"/>
                    </a:cubicBezTo>
                    <a:close/>
                    <a:moveTo>
                      <a:pt x="25" y="16"/>
                    </a:moveTo>
                    <a:cubicBezTo>
                      <a:pt x="23" y="19"/>
                      <a:pt x="19" y="20"/>
                      <a:pt x="13" y="19"/>
                    </a:cubicBezTo>
                    <a:cubicBezTo>
                      <a:pt x="8" y="18"/>
                      <a:pt x="6" y="14"/>
                      <a:pt x="6" y="8"/>
                    </a:cubicBezTo>
                    <a:cubicBezTo>
                      <a:pt x="6" y="1"/>
                      <a:pt x="18" y="3"/>
                      <a:pt x="18" y="3"/>
                    </a:cubicBezTo>
                    <a:cubicBezTo>
                      <a:pt x="22" y="4"/>
                      <a:pt x="22" y="4"/>
                      <a:pt x="26" y="5"/>
                    </a:cubicBezTo>
                    <a:cubicBezTo>
                      <a:pt x="30" y="6"/>
                      <a:pt x="27" y="13"/>
                      <a:pt x="25" y="16"/>
                    </a:cubicBezTo>
                    <a:close/>
                    <a:moveTo>
                      <a:pt x="53" y="19"/>
                    </a:moveTo>
                    <a:cubicBezTo>
                      <a:pt x="48" y="20"/>
                      <a:pt x="44" y="19"/>
                      <a:pt x="41" y="16"/>
                    </a:cubicBezTo>
                    <a:cubicBezTo>
                      <a:pt x="39" y="13"/>
                      <a:pt x="37" y="6"/>
                      <a:pt x="41" y="5"/>
                    </a:cubicBezTo>
                    <a:cubicBezTo>
                      <a:pt x="44" y="4"/>
                      <a:pt x="44" y="4"/>
                      <a:pt x="49" y="3"/>
                    </a:cubicBezTo>
                    <a:cubicBezTo>
                      <a:pt x="49" y="3"/>
                      <a:pt x="61" y="1"/>
                      <a:pt x="61" y="8"/>
                    </a:cubicBezTo>
                    <a:cubicBezTo>
                      <a:pt x="61" y="14"/>
                      <a:pt x="59" y="18"/>
                      <a:pt x="53" y="19"/>
                    </a:cubicBezTo>
                    <a:close/>
                  </a:path>
                </a:pathLst>
              </a:custGeom>
              <a:solidFill>
                <a:srgbClr val="000000"/>
              </a:solidFill>
              <a:ln>
                <a:noFill/>
              </a:ln>
              <a:extLst>
                <a:ext uri="{91240B29-F687-4F45-9708-019B960494DF}">
                  <a14:hiddenLine xmlns:a14="http://schemas.microsoft.com/office/drawing/2010/main" w="9525">
                    <a:solidFill>
                      <a:srgbClr val="000000"/>
                    </a:solidFill>
                    <a:round/>
                    <a:headEnd/>
                    <a:tailEnd/>
                  </a14:hiddenLine>
                </a:ext>
              </a:extLst>
            </p:spPr>
            <p:txBody>
              <a:bodyPr lIns="93247" tIns="46623" rIns="93247" bIns="46623"/>
              <a:lstStyle/>
              <a:p>
                <a:pPr defTabSz="914224" eaLnBrk="1" fontAlgn="auto" hangingPunct="1">
                  <a:spcBef>
                    <a:spcPts val="0"/>
                  </a:spcBef>
                  <a:spcAft>
                    <a:spcPts val="0"/>
                  </a:spcAft>
                  <a:defRPr/>
                </a:pPr>
                <a:endParaRPr lang="sl-SI" sz="1836" kern="0" dirty="0">
                  <a:solidFill>
                    <a:sysClr val="windowText" lastClr="000000"/>
                  </a:solidFill>
                  <a:latin typeface="+mn-lt"/>
                </a:endParaRPr>
              </a:p>
            </p:txBody>
          </p:sp>
          <p:sp>
            <p:nvSpPr>
              <p:cNvPr id="84" name="Oval 62">
                <a:extLst>
                  <a:ext uri="{FF2B5EF4-FFF2-40B4-BE49-F238E27FC236}">
                    <a16:creationId xmlns:a16="http://schemas.microsoft.com/office/drawing/2014/main" id="{FC335A2A-4F91-4BC8-A239-F5CC3D3B8F49}"/>
                  </a:ext>
                </a:extLst>
              </p:cNvPr>
              <p:cNvSpPr>
                <a:spLocks noChangeArrowheads="1"/>
              </p:cNvSpPr>
              <p:nvPr/>
            </p:nvSpPr>
            <p:spPr bwMode="auto">
              <a:xfrm>
                <a:off x="10524437" y="2849746"/>
                <a:ext cx="0" cy="3860"/>
              </a:xfrm>
              <a:prstGeom prst="ellipse">
                <a:avLst/>
              </a:prstGeom>
              <a:solidFill>
                <a:srgbClr val="FFFFFF"/>
              </a:solidFill>
              <a:ln>
                <a:noFill/>
              </a:ln>
              <a:extLst>
                <a:ext uri="{91240B29-F687-4F45-9708-019B960494DF}">
                  <a14:hiddenLine xmlns:a14="http://schemas.microsoft.com/office/drawing/2010/main" w="9525">
                    <a:solidFill>
                      <a:srgbClr val="000000"/>
                    </a:solidFill>
                    <a:round/>
                    <a:headEnd/>
                    <a:tailEnd/>
                  </a14:hiddenLine>
                </a:ext>
              </a:extLst>
            </p:spPr>
            <p:txBody>
              <a:bodyPr lIns="93247" tIns="46623" rIns="93247" bIns="46623"/>
              <a:lstStyle/>
              <a:p>
                <a:pPr defTabSz="914224" eaLnBrk="1" fontAlgn="auto" hangingPunct="1">
                  <a:spcBef>
                    <a:spcPts val="0"/>
                  </a:spcBef>
                  <a:spcAft>
                    <a:spcPts val="0"/>
                  </a:spcAft>
                  <a:defRPr/>
                </a:pPr>
                <a:endParaRPr lang="sl-SI" sz="1836" kern="0" dirty="0">
                  <a:solidFill>
                    <a:sysClr val="windowText" lastClr="000000"/>
                  </a:solidFill>
                  <a:latin typeface="+mn-lt"/>
                </a:endParaRPr>
              </a:p>
            </p:txBody>
          </p:sp>
          <p:sp>
            <p:nvSpPr>
              <p:cNvPr id="85" name="Oval 63">
                <a:extLst>
                  <a:ext uri="{FF2B5EF4-FFF2-40B4-BE49-F238E27FC236}">
                    <a16:creationId xmlns:a16="http://schemas.microsoft.com/office/drawing/2014/main" id="{D2E8050B-6694-4188-80BA-565583B40BA3}"/>
                  </a:ext>
                </a:extLst>
              </p:cNvPr>
              <p:cNvSpPr>
                <a:spLocks noChangeArrowheads="1"/>
              </p:cNvSpPr>
              <p:nvPr/>
            </p:nvSpPr>
            <p:spPr bwMode="auto">
              <a:xfrm>
                <a:off x="10601542" y="2849746"/>
                <a:ext cx="3855" cy="3860"/>
              </a:xfrm>
              <a:prstGeom prst="ellipse">
                <a:avLst/>
              </a:prstGeom>
              <a:solidFill>
                <a:srgbClr val="FFFFFF"/>
              </a:solidFill>
              <a:ln>
                <a:noFill/>
              </a:ln>
              <a:extLst>
                <a:ext uri="{91240B29-F687-4F45-9708-019B960494DF}">
                  <a14:hiddenLine xmlns:a14="http://schemas.microsoft.com/office/drawing/2010/main" w="9525">
                    <a:solidFill>
                      <a:srgbClr val="000000"/>
                    </a:solidFill>
                    <a:round/>
                    <a:headEnd/>
                    <a:tailEnd/>
                  </a14:hiddenLine>
                </a:ext>
              </a:extLst>
            </p:spPr>
            <p:txBody>
              <a:bodyPr lIns="93247" tIns="46623" rIns="93247" bIns="46623"/>
              <a:lstStyle/>
              <a:p>
                <a:pPr defTabSz="914224" eaLnBrk="1" fontAlgn="auto" hangingPunct="1">
                  <a:spcBef>
                    <a:spcPts val="0"/>
                  </a:spcBef>
                  <a:spcAft>
                    <a:spcPts val="0"/>
                  </a:spcAft>
                  <a:defRPr/>
                </a:pPr>
                <a:endParaRPr lang="sl-SI" sz="1836" kern="0" dirty="0">
                  <a:solidFill>
                    <a:sysClr val="windowText" lastClr="000000"/>
                  </a:solidFill>
                  <a:latin typeface="+mn-lt"/>
                </a:endParaRPr>
              </a:p>
            </p:txBody>
          </p:sp>
          <p:sp>
            <p:nvSpPr>
              <p:cNvPr id="86" name="Freeform 64">
                <a:extLst>
                  <a:ext uri="{FF2B5EF4-FFF2-40B4-BE49-F238E27FC236}">
                    <a16:creationId xmlns:a16="http://schemas.microsoft.com/office/drawing/2014/main" id="{A7C88730-D521-4056-9205-30BC592F1F84}"/>
                  </a:ext>
                </a:extLst>
              </p:cNvPr>
              <p:cNvSpPr>
                <a:spLocks noEditPoints="1"/>
              </p:cNvSpPr>
              <p:nvPr/>
            </p:nvSpPr>
            <p:spPr bwMode="auto">
              <a:xfrm>
                <a:off x="10894539" y="2892202"/>
                <a:ext cx="86743" cy="27017"/>
              </a:xfrm>
              <a:custGeom>
                <a:avLst/>
                <a:gdLst>
                  <a:gd name="T0" fmla="*/ 66 w 67"/>
                  <a:gd name="T1" fmla="*/ 1 h 21"/>
                  <a:gd name="T2" fmla="*/ 50 w 67"/>
                  <a:gd name="T3" fmla="*/ 0 h 21"/>
                  <a:gd name="T4" fmla="*/ 34 w 67"/>
                  <a:gd name="T5" fmla="*/ 4 h 21"/>
                  <a:gd name="T6" fmla="*/ 18 w 67"/>
                  <a:gd name="T7" fmla="*/ 0 h 21"/>
                  <a:gd name="T8" fmla="*/ 1 w 67"/>
                  <a:gd name="T9" fmla="*/ 1 h 21"/>
                  <a:gd name="T10" fmla="*/ 1 w 67"/>
                  <a:gd name="T11" fmla="*/ 3 h 21"/>
                  <a:gd name="T12" fmla="*/ 3 w 67"/>
                  <a:gd name="T13" fmla="*/ 6 h 21"/>
                  <a:gd name="T14" fmla="*/ 5 w 67"/>
                  <a:gd name="T15" fmla="*/ 11 h 21"/>
                  <a:gd name="T16" fmla="*/ 20 w 67"/>
                  <a:gd name="T17" fmla="*/ 20 h 21"/>
                  <a:gd name="T18" fmla="*/ 31 w 67"/>
                  <a:gd name="T19" fmla="*/ 8 h 21"/>
                  <a:gd name="T20" fmla="*/ 34 w 67"/>
                  <a:gd name="T21" fmla="*/ 7 h 21"/>
                  <a:gd name="T22" fmla="*/ 36 w 67"/>
                  <a:gd name="T23" fmla="*/ 8 h 21"/>
                  <a:gd name="T24" fmla="*/ 47 w 67"/>
                  <a:gd name="T25" fmla="*/ 20 h 21"/>
                  <a:gd name="T26" fmla="*/ 62 w 67"/>
                  <a:gd name="T27" fmla="*/ 11 h 21"/>
                  <a:gd name="T28" fmla="*/ 64 w 67"/>
                  <a:gd name="T29" fmla="*/ 6 h 21"/>
                  <a:gd name="T30" fmla="*/ 66 w 67"/>
                  <a:gd name="T31" fmla="*/ 3 h 21"/>
                  <a:gd name="T32" fmla="*/ 66 w 67"/>
                  <a:gd name="T33" fmla="*/ 1 h 21"/>
                  <a:gd name="T34" fmla="*/ 26 w 67"/>
                  <a:gd name="T35" fmla="*/ 15 h 21"/>
                  <a:gd name="T36" fmla="*/ 14 w 67"/>
                  <a:gd name="T37" fmla="*/ 18 h 21"/>
                  <a:gd name="T38" fmla="*/ 6 w 67"/>
                  <a:gd name="T39" fmla="*/ 7 h 21"/>
                  <a:gd name="T40" fmla="*/ 18 w 67"/>
                  <a:gd name="T41" fmla="*/ 2 h 21"/>
                  <a:gd name="T42" fmla="*/ 26 w 67"/>
                  <a:gd name="T43" fmla="*/ 4 h 21"/>
                  <a:gd name="T44" fmla="*/ 26 w 67"/>
                  <a:gd name="T45" fmla="*/ 15 h 21"/>
                  <a:gd name="T46" fmla="*/ 54 w 67"/>
                  <a:gd name="T47" fmla="*/ 18 h 21"/>
                  <a:gd name="T48" fmla="*/ 42 w 67"/>
                  <a:gd name="T49" fmla="*/ 15 h 21"/>
                  <a:gd name="T50" fmla="*/ 41 w 67"/>
                  <a:gd name="T51" fmla="*/ 4 h 21"/>
                  <a:gd name="T52" fmla="*/ 49 w 67"/>
                  <a:gd name="T53" fmla="*/ 2 h 21"/>
                  <a:gd name="T54" fmla="*/ 61 w 67"/>
                  <a:gd name="T55" fmla="*/ 7 h 21"/>
                  <a:gd name="T56" fmla="*/ 54 w 67"/>
                  <a:gd name="T57" fmla="*/ 18 h 21"/>
                </a:gdLst>
                <a:ahLst/>
                <a:cxnLst>
                  <a:cxn ang="0">
                    <a:pos x="T0" y="T1"/>
                  </a:cxn>
                  <a:cxn ang="0">
                    <a:pos x="T2" y="T3"/>
                  </a:cxn>
                  <a:cxn ang="0">
                    <a:pos x="T4" y="T5"/>
                  </a:cxn>
                  <a:cxn ang="0">
                    <a:pos x="T6" y="T7"/>
                  </a:cxn>
                  <a:cxn ang="0">
                    <a:pos x="T8" y="T9"/>
                  </a:cxn>
                  <a:cxn ang="0">
                    <a:pos x="T10" y="T11"/>
                  </a:cxn>
                  <a:cxn ang="0">
                    <a:pos x="T12" y="T13"/>
                  </a:cxn>
                  <a:cxn ang="0">
                    <a:pos x="T14" y="T15"/>
                  </a:cxn>
                  <a:cxn ang="0">
                    <a:pos x="T16" y="T17"/>
                  </a:cxn>
                  <a:cxn ang="0">
                    <a:pos x="T18" y="T19"/>
                  </a:cxn>
                  <a:cxn ang="0">
                    <a:pos x="T20" y="T21"/>
                  </a:cxn>
                  <a:cxn ang="0">
                    <a:pos x="T22" y="T23"/>
                  </a:cxn>
                  <a:cxn ang="0">
                    <a:pos x="T24" y="T25"/>
                  </a:cxn>
                  <a:cxn ang="0">
                    <a:pos x="T26" y="T27"/>
                  </a:cxn>
                  <a:cxn ang="0">
                    <a:pos x="T28" y="T29"/>
                  </a:cxn>
                  <a:cxn ang="0">
                    <a:pos x="T30" y="T31"/>
                  </a:cxn>
                  <a:cxn ang="0">
                    <a:pos x="T32" y="T33"/>
                  </a:cxn>
                  <a:cxn ang="0">
                    <a:pos x="T34" y="T35"/>
                  </a:cxn>
                  <a:cxn ang="0">
                    <a:pos x="T36" y="T37"/>
                  </a:cxn>
                  <a:cxn ang="0">
                    <a:pos x="T38" y="T39"/>
                  </a:cxn>
                  <a:cxn ang="0">
                    <a:pos x="T40" y="T41"/>
                  </a:cxn>
                  <a:cxn ang="0">
                    <a:pos x="T42" y="T43"/>
                  </a:cxn>
                  <a:cxn ang="0">
                    <a:pos x="T44" y="T45"/>
                  </a:cxn>
                  <a:cxn ang="0">
                    <a:pos x="T46" y="T47"/>
                  </a:cxn>
                  <a:cxn ang="0">
                    <a:pos x="T48" y="T49"/>
                  </a:cxn>
                  <a:cxn ang="0">
                    <a:pos x="T50" y="T51"/>
                  </a:cxn>
                  <a:cxn ang="0">
                    <a:pos x="T52" y="T53"/>
                  </a:cxn>
                  <a:cxn ang="0">
                    <a:pos x="T54" y="T55"/>
                  </a:cxn>
                  <a:cxn ang="0">
                    <a:pos x="T56" y="T57"/>
                  </a:cxn>
                </a:cxnLst>
                <a:rect l="0" t="0" r="r" b="b"/>
                <a:pathLst>
                  <a:path w="67" h="21">
                    <a:moveTo>
                      <a:pt x="66" y="1"/>
                    </a:moveTo>
                    <a:cubicBezTo>
                      <a:pt x="66" y="1"/>
                      <a:pt x="57" y="0"/>
                      <a:pt x="50" y="0"/>
                    </a:cubicBezTo>
                    <a:cubicBezTo>
                      <a:pt x="43" y="1"/>
                      <a:pt x="37" y="4"/>
                      <a:pt x="34" y="4"/>
                    </a:cubicBezTo>
                    <a:cubicBezTo>
                      <a:pt x="30" y="4"/>
                      <a:pt x="25" y="1"/>
                      <a:pt x="18" y="0"/>
                    </a:cubicBezTo>
                    <a:cubicBezTo>
                      <a:pt x="11" y="0"/>
                      <a:pt x="1" y="1"/>
                      <a:pt x="1" y="1"/>
                    </a:cubicBezTo>
                    <a:cubicBezTo>
                      <a:pt x="0" y="1"/>
                      <a:pt x="0" y="2"/>
                      <a:pt x="1" y="3"/>
                    </a:cubicBezTo>
                    <a:cubicBezTo>
                      <a:pt x="1" y="5"/>
                      <a:pt x="1" y="5"/>
                      <a:pt x="3" y="6"/>
                    </a:cubicBezTo>
                    <a:cubicBezTo>
                      <a:pt x="4" y="7"/>
                      <a:pt x="5" y="11"/>
                      <a:pt x="5" y="11"/>
                    </a:cubicBezTo>
                    <a:cubicBezTo>
                      <a:pt x="6" y="19"/>
                      <a:pt x="12" y="21"/>
                      <a:pt x="20" y="20"/>
                    </a:cubicBezTo>
                    <a:cubicBezTo>
                      <a:pt x="28" y="19"/>
                      <a:pt x="30" y="10"/>
                      <a:pt x="31" y="8"/>
                    </a:cubicBezTo>
                    <a:cubicBezTo>
                      <a:pt x="32" y="7"/>
                      <a:pt x="34" y="7"/>
                      <a:pt x="34" y="7"/>
                    </a:cubicBezTo>
                    <a:cubicBezTo>
                      <a:pt x="34" y="7"/>
                      <a:pt x="35" y="7"/>
                      <a:pt x="36" y="8"/>
                    </a:cubicBezTo>
                    <a:cubicBezTo>
                      <a:pt x="37" y="10"/>
                      <a:pt x="39" y="19"/>
                      <a:pt x="47" y="20"/>
                    </a:cubicBezTo>
                    <a:cubicBezTo>
                      <a:pt x="55" y="21"/>
                      <a:pt x="61" y="19"/>
                      <a:pt x="62" y="11"/>
                    </a:cubicBezTo>
                    <a:cubicBezTo>
                      <a:pt x="62" y="11"/>
                      <a:pt x="63" y="7"/>
                      <a:pt x="64" y="6"/>
                    </a:cubicBezTo>
                    <a:cubicBezTo>
                      <a:pt x="66" y="5"/>
                      <a:pt x="66" y="5"/>
                      <a:pt x="66" y="3"/>
                    </a:cubicBezTo>
                    <a:cubicBezTo>
                      <a:pt x="67" y="2"/>
                      <a:pt x="67" y="1"/>
                      <a:pt x="66" y="1"/>
                    </a:cubicBezTo>
                    <a:close/>
                    <a:moveTo>
                      <a:pt x="26" y="15"/>
                    </a:moveTo>
                    <a:cubicBezTo>
                      <a:pt x="23" y="18"/>
                      <a:pt x="19" y="19"/>
                      <a:pt x="14" y="18"/>
                    </a:cubicBezTo>
                    <a:cubicBezTo>
                      <a:pt x="8" y="18"/>
                      <a:pt x="6" y="14"/>
                      <a:pt x="6" y="7"/>
                    </a:cubicBezTo>
                    <a:cubicBezTo>
                      <a:pt x="6" y="0"/>
                      <a:pt x="18" y="2"/>
                      <a:pt x="18" y="2"/>
                    </a:cubicBezTo>
                    <a:cubicBezTo>
                      <a:pt x="23" y="3"/>
                      <a:pt x="23" y="3"/>
                      <a:pt x="26" y="4"/>
                    </a:cubicBezTo>
                    <a:cubicBezTo>
                      <a:pt x="30" y="5"/>
                      <a:pt x="28" y="12"/>
                      <a:pt x="26" y="15"/>
                    </a:cubicBezTo>
                    <a:close/>
                    <a:moveTo>
                      <a:pt x="54" y="18"/>
                    </a:moveTo>
                    <a:cubicBezTo>
                      <a:pt x="48" y="19"/>
                      <a:pt x="44" y="18"/>
                      <a:pt x="42" y="15"/>
                    </a:cubicBezTo>
                    <a:cubicBezTo>
                      <a:pt x="40" y="12"/>
                      <a:pt x="37" y="5"/>
                      <a:pt x="41" y="4"/>
                    </a:cubicBezTo>
                    <a:cubicBezTo>
                      <a:pt x="45" y="3"/>
                      <a:pt x="45" y="3"/>
                      <a:pt x="49" y="2"/>
                    </a:cubicBezTo>
                    <a:cubicBezTo>
                      <a:pt x="49" y="2"/>
                      <a:pt x="61" y="0"/>
                      <a:pt x="61" y="7"/>
                    </a:cubicBezTo>
                    <a:cubicBezTo>
                      <a:pt x="61" y="14"/>
                      <a:pt x="59" y="18"/>
                      <a:pt x="54" y="18"/>
                    </a:cubicBezTo>
                    <a:close/>
                  </a:path>
                </a:pathLst>
              </a:custGeom>
              <a:solidFill>
                <a:srgbClr val="505050"/>
              </a:solidFill>
              <a:ln>
                <a:noFill/>
              </a:ln>
              <a:extLst>
                <a:ext uri="{91240B29-F687-4F45-9708-019B960494DF}">
                  <a14:hiddenLine xmlns:a14="http://schemas.microsoft.com/office/drawing/2010/main" w="9525">
                    <a:solidFill>
                      <a:srgbClr val="000000"/>
                    </a:solidFill>
                    <a:round/>
                    <a:headEnd/>
                    <a:tailEnd/>
                  </a14:hiddenLine>
                </a:ext>
              </a:extLst>
            </p:spPr>
            <p:txBody>
              <a:bodyPr lIns="93247" tIns="46623" rIns="93247" bIns="46623"/>
              <a:lstStyle/>
              <a:p>
                <a:pPr defTabSz="914224" eaLnBrk="1" fontAlgn="auto" hangingPunct="1">
                  <a:spcBef>
                    <a:spcPts val="0"/>
                  </a:spcBef>
                  <a:spcAft>
                    <a:spcPts val="0"/>
                  </a:spcAft>
                  <a:defRPr/>
                </a:pPr>
                <a:endParaRPr lang="sl-SI" sz="1836" kern="0" dirty="0">
                  <a:solidFill>
                    <a:sysClr val="windowText" lastClr="000000"/>
                  </a:solidFill>
                  <a:latin typeface="+mn-lt"/>
                </a:endParaRPr>
              </a:p>
            </p:txBody>
          </p:sp>
          <p:sp>
            <p:nvSpPr>
              <p:cNvPr id="87" name="Oval 65">
                <a:extLst>
                  <a:ext uri="{FF2B5EF4-FFF2-40B4-BE49-F238E27FC236}">
                    <a16:creationId xmlns:a16="http://schemas.microsoft.com/office/drawing/2014/main" id="{A06F78C7-7B37-4480-A030-58E2FD29FA50}"/>
                  </a:ext>
                </a:extLst>
              </p:cNvPr>
              <p:cNvSpPr>
                <a:spLocks noChangeArrowheads="1"/>
              </p:cNvSpPr>
              <p:nvPr/>
            </p:nvSpPr>
            <p:spPr bwMode="auto">
              <a:xfrm>
                <a:off x="10898394" y="2894132"/>
                <a:ext cx="1928" cy="1929"/>
              </a:xfrm>
              <a:prstGeom prst="ellipse">
                <a:avLst/>
              </a:prstGeom>
              <a:solidFill>
                <a:srgbClr val="505050"/>
              </a:solidFill>
              <a:ln>
                <a:noFill/>
              </a:ln>
              <a:extLst>
                <a:ext uri="{91240B29-F687-4F45-9708-019B960494DF}">
                  <a14:hiddenLine xmlns:a14="http://schemas.microsoft.com/office/drawing/2010/main" w="9525">
                    <a:solidFill>
                      <a:srgbClr val="000000"/>
                    </a:solidFill>
                    <a:round/>
                    <a:headEnd/>
                    <a:tailEnd/>
                  </a14:hiddenLine>
                </a:ext>
              </a:extLst>
            </p:spPr>
            <p:txBody>
              <a:bodyPr lIns="93247" tIns="46623" rIns="93247" bIns="46623"/>
              <a:lstStyle/>
              <a:p>
                <a:pPr defTabSz="914224" eaLnBrk="1" fontAlgn="auto" hangingPunct="1">
                  <a:spcBef>
                    <a:spcPts val="0"/>
                  </a:spcBef>
                  <a:spcAft>
                    <a:spcPts val="0"/>
                  </a:spcAft>
                  <a:defRPr/>
                </a:pPr>
                <a:endParaRPr lang="sl-SI" sz="1836" kern="0" dirty="0">
                  <a:solidFill>
                    <a:sysClr val="windowText" lastClr="000000"/>
                  </a:solidFill>
                  <a:latin typeface="+mn-lt"/>
                </a:endParaRPr>
              </a:p>
            </p:txBody>
          </p:sp>
          <p:sp>
            <p:nvSpPr>
              <p:cNvPr id="88" name="Oval 66">
                <a:extLst>
                  <a:ext uri="{FF2B5EF4-FFF2-40B4-BE49-F238E27FC236}">
                    <a16:creationId xmlns:a16="http://schemas.microsoft.com/office/drawing/2014/main" id="{DFB25565-A66D-46A1-A8A9-353CFA7D33BD}"/>
                  </a:ext>
                </a:extLst>
              </p:cNvPr>
              <p:cNvSpPr>
                <a:spLocks noChangeArrowheads="1"/>
              </p:cNvSpPr>
              <p:nvPr/>
            </p:nvSpPr>
            <p:spPr bwMode="auto">
              <a:xfrm>
                <a:off x="10975499" y="2894132"/>
                <a:ext cx="1928" cy="1929"/>
              </a:xfrm>
              <a:prstGeom prst="ellipse">
                <a:avLst/>
              </a:prstGeom>
              <a:solidFill>
                <a:srgbClr val="505050"/>
              </a:solidFill>
              <a:ln>
                <a:noFill/>
              </a:ln>
              <a:extLst>
                <a:ext uri="{91240B29-F687-4F45-9708-019B960494DF}">
                  <a14:hiddenLine xmlns:a14="http://schemas.microsoft.com/office/drawing/2010/main" w="9525">
                    <a:solidFill>
                      <a:srgbClr val="000000"/>
                    </a:solidFill>
                    <a:round/>
                    <a:headEnd/>
                    <a:tailEnd/>
                  </a14:hiddenLine>
                </a:ext>
              </a:extLst>
            </p:spPr>
            <p:txBody>
              <a:bodyPr lIns="93247" tIns="46623" rIns="93247" bIns="46623"/>
              <a:lstStyle/>
              <a:p>
                <a:pPr defTabSz="914224" eaLnBrk="1" fontAlgn="auto" hangingPunct="1">
                  <a:spcBef>
                    <a:spcPts val="0"/>
                  </a:spcBef>
                  <a:spcAft>
                    <a:spcPts val="0"/>
                  </a:spcAft>
                  <a:defRPr/>
                </a:pPr>
                <a:endParaRPr lang="sl-SI" sz="1836" kern="0" dirty="0">
                  <a:solidFill>
                    <a:sysClr val="windowText" lastClr="000000"/>
                  </a:solidFill>
                  <a:latin typeface="+mn-lt"/>
                </a:endParaRPr>
              </a:p>
            </p:txBody>
          </p:sp>
        </p:grpSp>
        <p:grpSp>
          <p:nvGrpSpPr>
            <p:cNvPr id="89" name="Group 127">
              <a:extLst>
                <a:ext uri="{FF2B5EF4-FFF2-40B4-BE49-F238E27FC236}">
                  <a16:creationId xmlns:a16="http://schemas.microsoft.com/office/drawing/2014/main" id="{51445F74-A60D-4B8B-8859-5FB12BBE4D9E}"/>
                </a:ext>
              </a:extLst>
            </p:cNvPr>
            <p:cNvGrpSpPr>
              <a:grpSpLocks/>
            </p:cNvGrpSpPr>
            <p:nvPr/>
          </p:nvGrpSpPr>
          <p:grpSpPr bwMode="auto">
            <a:xfrm>
              <a:off x="9831388" y="4214465"/>
              <a:ext cx="455612" cy="639763"/>
              <a:chOff x="10293305" y="4252195"/>
              <a:chExt cx="572293" cy="804863"/>
            </a:xfrm>
          </p:grpSpPr>
          <p:sp>
            <p:nvSpPr>
              <p:cNvPr id="90" name="Freeform 7">
                <a:extLst>
                  <a:ext uri="{FF2B5EF4-FFF2-40B4-BE49-F238E27FC236}">
                    <a16:creationId xmlns:a16="http://schemas.microsoft.com/office/drawing/2014/main" id="{687D520D-CD2F-460E-859A-A473E3DE7393}"/>
                  </a:ext>
                </a:extLst>
              </p:cNvPr>
              <p:cNvSpPr>
                <a:spLocks/>
              </p:cNvSpPr>
              <p:nvPr/>
            </p:nvSpPr>
            <p:spPr bwMode="auto">
              <a:xfrm>
                <a:off x="10293305" y="4380014"/>
                <a:ext cx="213363" cy="633106"/>
              </a:xfrm>
              <a:custGeom>
                <a:avLst/>
                <a:gdLst>
                  <a:gd name="T0" fmla="*/ 137 w 167"/>
                  <a:gd name="T1" fmla="*/ 101 h 498"/>
                  <a:gd name="T2" fmla="*/ 99 w 167"/>
                  <a:gd name="T3" fmla="*/ 97 h 498"/>
                  <a:gd name="T4" fmla="*/ 95 w 167"/>
                  <a:gd name="T5" fmla="*/ 93 h 498"/>
                  <a:gd name="T6" fmla="*/ 125 w 167"/>
                  <a:gd name="T7" fmla="*/ 79 h 498"/>
                  <a:gd name="T8" fmla="*/ 113 w 167"/>
                  <a:gd name="T9" fmla="*/ 73 h 498"/>
                  <a:gd name="T10" fmla="*/ 118 w 167"/>
                  <a:gd name="T11" fmla="*/ 58 h 498"/>
                  <a:gd name="T12" fmla="*/ 118 w 167"/>
                  <a:gd name="T13" fmla="*/ 57 h 498"/>
                  <a:gd name="T14" fmla="*/ 102 w 167"/>
                  <a:gd name="T15" fmla="*/ 14 h 498"/>
                  <a:gd name="T16" fmla="*/ 48 w 167"/>
                  <a:gd name="T17" fmla="*/ 38 h 498"/>
                  <a:gd name="T18" fmla="*/ 52 w 167"/>
                  <a:gd name="T19" fmla="*/ 57 h 498"/>
                  <a:gd name="T20" fmla="*/ 50 w 167"/>
                  <a:gd name="T21" fmla="*/ 73 h 498"/>
                  <a:gd name="T22" fmla="*/ 58 w 167"/>
                  <a:gd name="T23" fmla="*/ 92 h 498"/>
                  <a:gd name="T24" fmla="*/ 73 w 167"/>
                  <a:gd name="T25" fmla="*/ 97 h 498"/>
                  <a:gd name="T26" fmla="*/ 31 w 167"/>
                  <a:gd name="T27" fmla="*/ 101 h 498"/>
                  <a:gd name="T28" fmla="*/ 30 w 167"/>
                  <a:gd name="T29" fmla="*/ 101 h 498"/>
                  <a:gd name="T30" fmla="*/ 3 w 167"/>
                  <a:gd name="T31" fmla="*/ 229 h 498"/>
                  <a:gd name="T32" fmla="*/ 11 w 167"/>
                  <a:gd name="T33" fmla="*/ 246 h 498"/>
                  <a:gd name="T34" fmla="*/ 18 w 167"/>
                  <a:gd name="T35" fmla="*/ 229 h 498"/>
                  <a:gd name="T36" fmla="*/ 33 w 167"/>
                  <a:gd name="T37" fmla="*/ 154 h 498"/>
                  <a:gd name="T38" fmla="*/ 39 w 167"/>
                  <a:gd name="T39" fmla="*/ 376 h 498"/>
                  <a:gd name="T40" fmla="*/ 57 w 167"/>
                  <a:gd name="T41" fmla="*/ 490 h 498"/>
                  <a:gd name="T42" fmla="*/ 58 w 167"/>
                  <a:gd name="T43" fmla="*/ 498 h 498"/>
                  <a:gd name="T44" fmla="*/ 82 w 167"/>
                  <a:gd name="T45" fmla="*/ 498 h 498"/>
                  <a:gd name="T46" fmla="*/ 82 w 167"/>
                  <a:gd name="T47" fmla="*/ 376 h 498"/>
                  <a:gd name="T48" fmla="*/ 92 w 167"/>
                  <a:gd name="T49" fmla="*/ 490 h 498"/>
                  <a:gd name="T50" fmla="*/ 92 w 167"/>
                  <a:gd name="T51" fmla="*/ 498 h 498"/>
                  <a:gd name="T52" fmla="*/ 116 w 167"/>
                  <a:gd name="T53" fmla="*/ 498 h 498"/>
                  <a:gd name="T54" fmla="*/ 117 w 167"/>
                  <a:gd name="T55" fmla="*/ 376 h 498"/>
                  <a:gd name="T56" fmla="*/ 129 w 167"/>
                  <a:gd name="T57" fmla="*/ 262 h 498"/>
                  <a:gd name="T58" fmla="*/ 146 w 167"/>
                  <a:gd name="T59" fmla="*/ 229 h 498"/>
                  <a:gd name="T60" fmla="*/ 149 w 167"/>
                  <a:gd name="T61" fmla="*/ 238 h 498"/>
                  <a:gd name="T62" fmla="*/ 164 w 167"/>
                  <a:gd name="T63" fmla="*/ 238 h 498"/>
                  <a:gd name="T64" fmla="*/ 167 w 167"/>
                  <a:gd name="T65" fmla="*/ 229 h 498"/>
                </a:gdLst>
                <a:ahLst/>
                <a:cxnLst>
                  <a:cxn ang="0">
                    <a:pos x="T0" y="T1"/>
                  </a:cxn>
                  <a:cxn ang="0">
                    <a:pos x="T2" y="T3"/>
                  </a:cxn>
                  <a:cxn ang="0">
                    <a:pos x="T4" y="T5"/>
                  </a:cxn>
                  <a:cxn ang="0">
                    <a:pos x="T6" y="T7"/>
                  </a:cxn>
                  <a:cxn ang="0">
                    <a:pos x="T8" y="T9"/>
                  </a:cxn>
                  <a:cxn ang="0">
                    <a:pos x="T10" y="T11"/>
                  </a:cxn>
                  <a:cxn ang="0">
                    <a:pos x="T12" y="T13"/>
                  </a:cxn>
                  <a:cxn ang="0">
                    <a:pos x="T14" y="T15"/>
                  </a:cxn>
                  <a:cxn ang="0">
                    <a:pos x="T16" y="T17"/>
                  </a:cxn>
                  <a:cxn ang="0">
                    <a:pos x="T18" y="T19"/>
                  </a:cxn>
                  <a:cxn ang="0">
                    <a:pos x="T20" y="T21"/>
                  </a:cxn>
                  <a:cxn ang="0">
                    <a:pos x="T22" y="T23"/>
                  </a:cxn>
                  <a:cxn ang="0">
                    <a:pos x="T24" y="T25"/>
                  </a:cxn>
                  <a:cxn ang="0">
                    <a:pos x="T26" y="T27"/>
                  </a:cxn>
                  <a:cxn ang="0">
                    <a:pos x="T28" y="T29"/>
                  </a:cxn>
                  <a:cxn ang="0">
                    <a:pos x="T30" y="T31"/>
                  </a:cxn>
                  <a:cxn ang="0">
                    <a:pos x="T32" y="T33"/>
                  </a:cxn>
                  <a:cxn ang="0">
                    <a:pos x="T34" y="T35"/>
                  </a:cxn>
                  <a:cxn ang="0">
                    <a:pos x="T36" y="T37"/>
                  </a:cxn>
                  <a:cxn ang="0">
                    <a:pos x="T38" y="T39"/>
                  </a:cxn>
                  <a:cxn ang="0">
                    <a:pos x="T40" y="T41"/>
                  </a:cxn>
                  <a:cxn ang="0">
                    <a:pos x="T42" y="T43"/>
                  </a:cxn>
                  <a:cxn ang="0">
                    <a:pos x="T44" y="T45"/>
                  </a:cxn>
                  <a:cxn ang="0">
                    <a:pos x="T46" y="T47"/>
                  </a:cxn>
                  <a:cxn ang="0">
                    <a:pos x="T48" y="T49"/>
                  </a:cxn>
                  <a:cxn ang="0">
                    <a:pos x="T50" y="T51"/>
                  </a:cxn>
                  <a:cxn ang="0">
                    <a:pos x="T52" y="T53"/>
                  </a:cxn>
                  <a:cxn ang="0">
                    <a:pos x="T54" y="T55"/>
                  </a:cxn>
                  <a:cxn ang="0">
                    <a:pos x="T56" y="T57"/>
                  </a:cxn>
                  <a:cxn ang="0">
                    <a:pos x="T58" y="T59"/>
                  </a:cxn>
                  <a:cxn ang="0">
                    <a:pos x="T60" y="T61"/>
                  </a:cxn>
                  <a:cxn ang="0">
                    <a:pos x="T62" y="T63"/>
                  </a:cxn>
                  <a:cxn ang="0">
                    <a:pos x="T64" y="T65"/>
                  </a:cxn>
                </a:cxnLst>
                <a:rect l="0" t="0" r="r" b="b"/>
                <a:pathLst>
                  <a:path w="167" h="498">
                    <a:moveTo>
                      <a:pt x="137" y="101"/>
                    </a:moveTo>
                    <a:cubicBezTo>
                      <a:pt x="137" y="101"/>
                      <a:pt x="137" y="101"/>
                      <a:pt x="137" y="101"/>
                    </a:cubicBezTo>
                    <a:cubicBezTo>
                      <a:pt x="99" y="97"/>
                      <a:pt x="99" y="97"/>
                      <a:pt x="99" y="97"/>
                    </a:cubicBezTo>
                    <a:cubicBezTo>
                      <a:pt x="99" y="97"/>
                      <a:pt x="99" y="97"/>
                      <a:pt x="99" y="97"/>
                    </a:cubicBezTo>
                    <a:cubicBezTo>
                      <a:pt x="95" y="97"/>
                      <a:pt x="95" y="97"/>
                      <a:pt x="95" y="97"/>
                    </a:cubicBezTo>
                    <a:cubicBezTo>
                      <a:pt x="95" y="93"/>
                      <a:pt x="95" y="93"/>
                      <a:pt x="95" y="93"/>
                    </a:cubicBezTo>
                    <a:cubicBezTo>
                      <a:pt x="100" y="93"/>
                      <a:pt x="105" y="93"/>
                      <a:pt x="112" y="92"/>
                    </a:cubicBezTo>
                    <a:cubicBezTo>
                      <a:pt x="123" y="90"/>
                      <a:pt x="124" y="83"/>
                      <a:pt x="125" y="79"/>
                    </a:cubicBezTo>
                    <a:cubicBezTo>
                      <a:pt x="125" y="75"/>
                      <a:pt x="122" y="68"/>
                      <a:pt x="121" y="73"/>
                    </a:cubicBezTo>
                    <a:cubicBezTo>
                      <a:pt x="119" y="79"/>
                      <a:pt x="114" y="77"/>
                      <a:pt x="113" y="73"/>
                    </a:cubicBezTo>
                    <a:cubicBezTo>
                      <a:pt x="112" y="71"/>
                      <a:pt x="114" y="66"/>
                      <a:pt x="116" y="62"/>
                    </a:cubicBezTo>
                    <a:cubicBezTo>
                      <a:pt x="117" y="60"/>
                      <a:pt x="117" y="59"/>
                      <a:pt x="118" y="58"/>
                    </a:cubicBezTo>
                    <a:cubicBezTo>
                      <a:pt x="118" y="57"/>
                      <a:pt x="118" y="57"/>
                      <a:pt x="118" y="57"/>
                    </a:cubicBezTo>
                    <a:cubicBezTo>
                      <a:pt x="118" y="57"/>
                      <a:pt x="118" y="57"/>
                      <a:pt x="118" y="57"/>
                    </a:cubicBezTo>
                    <a:cubicBezTo>
                      <a:pt x="119" y="53"/>
                      <a:pt x="120" y="49"/>
                      <a:pt x="120" y="44"/>
                    </a:cubicBezTo>
                    <a:cubicBezTo>
                      <a:pt x="120" y="30"/>
                      <a:pt x="113" y="18"/>
                      <a:pt x="102" y="14"/>
                    </a:cubicBezTo>
                    <a:cubicBezTo>
                      <a:pt x="97" y="5"/>
                      <a:pt x="88" y="0"/>
                      <a:pt x="79" y="0"/>
                    </a:cubicBezTo>
                    <a:cubicBezTo>
                      <a:pt x="62" y="0"/>
                      <a:pt x="48" y="17"/>
                      <a:pt x="48" y="38"/>
                    </a:cubicBezTo>
                    <a:cubicBezTo>
                      <a:pt x="48" y="45"/>
                      <a:pt x="50" y="52"/>
                      <a:pt x="52" y="57"/>
                    </a:cubicBezTo>
                    <a:cubicBezTo>
                      <a:pt x="52" y="57"/>
                      <a:pt x="52" y="57"/>
                      <a:pt x="52" y="57"/>
                    </a:cubicBezTo>
                    <a:cubicBezTo>
                      <a:pt x="52" y="57"/>
                      <a:pt x="59" y="70"/>
                      <a:pt x="57" y="73"/>
                    </a:cubicBezTo>
                    <a:cubicBezTo>
                      <a:pt x="56" y="77"/>
                      <a:pt x="52" y="79"/>
                      <a:pt x="50" y="73"/>
                    </a:cubicBezTo>
                    <a:cubicBezTo>
                      <a:pt x="48" y="68"/>
                      <a:pt x="45" y="75"/>
                      <a:pt x="45" y="79"/>
                    </a:cubicBezTo>
                    <a:cubicBezTo>
                      <a:pt x="46" y="83"/>
                      <a:pt x="47" y="90"/>
                      <a:pt x="58" y="92"/>
                    </a:cubicBezTo>
                    <a:cubicBezTo>
                      <a:pt x="64" y="92"/>
                      <a:pt x="68" y="93"/>
                      <a:pt x="72" y="93"/>
                    </a:cubicBezTo>
                    <a:cubicBezTo>
                      <a:pt x="73" y="97"/>
                      <a:pt x="73" y="97"/>
                      <a:pt x="73" y="97"/>
                    </a:cubicBezTo>
                    <a:cubicBezTo>
                      <a:pt x="69" y="97"/>
                      <a:pt x="69" y="97"/>
                      <a:pt x="69" y="97"/>
                    </a:cubicBezTo>
                    <a:cubicBezTo>
                      <a:pt x="31" y="101"/>
                      <a:pt x="31" y="101"/>
                      <a:pt x="31" y="101"/>
                    </a:cubicBezTo>
                    <a:cubicBezTo>
                      <a:pt x="31" y="101"/>
                      <a:pt x="31" y="101"/>
                      <a:pt x="31" y="101"/>
                    </a:cubicBezTo>
                    <a:cubicBezTo>
                      <a:pt x="31" y="101"/>
                      <a:pt x="30" y="101"/>
                      <a:pt x="30" y="101"/>
                    </a:cubicBezTo>
                    <a:cubicBezTo>
                      <a:pt x="11" y="142"/>
                      <a:pt x="5" y="183"/>
                      <a:pt x="0" y="229"/>
                    </a:cubicBezTo>
                    <a:cubicBezTo>
                      <a:pt x="3" y="229"/>
                      <a:pt x="3" y="229"/>
                      <a:pt x="3" y="229"/>
                    </a:cubicBezTo>
                    <a:cubicBezTo>
                      <a:pt x="3" y="238"/>
                      <a:pt x="3" y="238"/>
                      <a:pt x="3" y="238"/>
                    </a:cubicBezTo>
                    <a:cubicBezTo>
                      <a:pt x="3" y="242"/>
                      <a:pt x="6" y="246"/>
                      <a:pt x="11" y="246"/>
                    </a:cubicBezTo>
                    <a:cubicBezTo>
                      <a:pt x="15" y="246"/>
                      <a:pt x="18" y="242"/>
                      <a:pt x="18" y="238"/>
                    </a:cubicBezTo>
                    <a:cubicBezTo>
                      <a:pt x="18" y="229"/>
                      <a:pt x="18" y="229"/>
                      <a:pt x="18" y="229"/>
                    </a:cubicBezTo>
                    <a:cubicBezTo>
                      <a:pt x="21" y="229"/>
                      <a:pt x="21" y="229"/>
                      <a:pt x="21" y="229"/>
                    </a:cubicBezTo>
                    <a:cubicBezTo>
                      <a:pt x="24" y="203"/>
                      <a:pt x="27" y="178"/>
                      <a:pt x="33" y="154"/>
                    </a:cubicBezTo>
                    <a:cubicBezTo>
                      <a:pt x="39" y="262"/>
                      <a:pt x="39" y="262"/>
                      <a:pt x="39" y="262"/>
                    </a:cubicBezTo>
                    <a:cubicBezTo>
                      <a:pt x="39" y="376"/>
                      <a:pt x="39" y="376"/>
                      <a:pt x="39" y="376"/>
                    </a:cubicBezTo>
                    <a:cubicBezTo>
                      <a:pt x="55" y="376"/>
                      <a:pt x="55" y="376"/>
                      <a:pt x="55" y="376"/>
                    </a:cubicBezTo>
                    <a:cubicBezTo>
                      <a:pt x="57" y="490"/>
                      <a:pt x="57" y="490"/>
                      <a:pt x="57" y="490"/>
                    </a:cubicBezTo>
                    <a:cubicBezTo>
                      <a:pt x="56" y="492"/>
                      <a:pt x="55" y="495"/>
                      <a:pt x="55" y="498"/>
                    </a:cubicBezTo>
                    <a:cubicBezTo>
                      <a:pt x="58" y="498"/>
                      <a:pt x="58" y="498"/>
                      <a:pt x="58" y="498"/>
                    </a:cubicBezTo>
                    <a:cubicBezTo>
                      <a:pt x="79" y="498"/>
                      <a:pt x="79" y="498"/>
                      <a:pt x="79" y="498"/>
                    </a:cubicBezTo>
                    <a:cubicBezTo>
                      <a:pt x="82" y="498"/>
                      <a:pt x="82" y="498"/>
                      <a:pt x="82" y="498"/>
                    </a:cubicBezTo>
                    <a:cubicBezTo>
                      <a:pt x="82" y="495"/>
                      <a:pt x="81" y="492"/>
                      <a:pt x="79" y="490"/>
                    </a:cubicBezTo>
                    <a:cubicBezTo>
                      <a:pt x="82" y="376"/>
                      <a:pt x="82" y="376"/>
                      <a:pt x="82" y="376"/>
                    </a:cubicBezTo>
                    <a:cubicBezTo>
                      <a:pt x="89" y="376"/>
                      <a:pt x="89" y="376"/>
                      <a:pt x="89" y="376"/>
                    </a:cubicBezTo>
                    <a:cubicBezTo>
                      <a:pt x="92" y="490"/>
                      <a:pt x="92" y="490"/>
                      <a:pt x="92" y="490"/>
                    </a:cubicBezTo>
                    <a:cubicBezTo>
                      <a:pt x="90" y="492"/>
                      <a:pt x="89" y="495"/>
                      <a:pt x="89" y="498"/>
                    </a:cubicBezTo>
                    <a:cubicBezTo>
                      <a:pt x="92" y="498"/>
                      <a:pt x="92" y="498"/>
                      <a:pt x="92" y="498"/>
                    </a:cubicBezTo>
                    <a:cubicBezTo>
                      <a:pt x="113" y="498"/>
                      <a:pt x="113" y="498"/>
                      <a:pt x="113" y="498"/>
                    </a:cubicBezTo>
                    <a:cubicBezTo>
                      <a:pt x="116" y="498"/>
                      <a:pt x="116" y="498"/>
                      <a:pt x="116" y="498"/>
                    </a:cubicBezTo>
                    <a:cubicBezTo>
                      <a:pt x="116" y="495"/>
                      <a:pt x="115" y="492"/>
                      <a:pt x="114" y="490"/>
                    </a:cubicBezTo>
                    <a:cubicBezTo>
                      <a:pt x="117" y="376"/>
                      <a:pt x="117" y="376"/>
                      <a:pt x="117" y="376"/>
                    </a:cubicBezTo>
                    <a:cubicBezTo>
                      <a:pt x="129" y="376"/>
                      <a:pt x="129" y="376"/>
                      <a:pt x="129" y="376"/>
                    </a:cubicBezTo>
                    <a:cubicBezTo>
                      <a:pt x="129" y="262"/>
                      <a:pt x="129" y="262"/>
                      <a:pt x="129" y="262"/>
                    </a:cubicBezTo>
                    <a:cubicBezTo>
                      <a:pt x="134" y="155"/>
                      <a:pt x="134" y="155"/>
                      <a:pt x="134" y="155"/>
                    </a:cubicBezTo>
                    <a:cubicBezTo>
                      <a:pt x="140" y="179"/>
                      <a:pt x="144" y="203"/>
                      <a:pt x="146" y="229"/>
                    </a:cubicBezTo>
                    <a:cubicBezTo>
                      <a:pt x="149" y="229"/>
                      <a:pt x="149" y="229"/>
                      <a:pt x="149" y="229"/>
                    </a:cubicBezTo>
                    <a:cubicBezTo>
                      <a:pt x="149" y="238"/>
                      <a:pt x="149" y="238"/>
                      <a:pt x="149" y="238"/>
                    </a:cubicBezTo>
                    <a:cubicBezTo>
                      <a:pt x="149" y="242"/>
                      <a:pt x="152" y="246"/>
                      <a:pt x="156" y="246"/>
                    </a:cubicBezTo>
                    <a:cubicBezTo>
                      <a:pt x="161" y="246"/>
                      <a:pt x="164" y="242"/>
                      <a:pt x="164" y="238"/>
                    </a:cubicBezTo>
                    <a:cubicBezTo>
                      <a:pt x="164" y="229"/>
                      <a:pt x="164" y="229"/>
                      <a:pt x="164" y="229"/>
                    </a:cubicBezTo>
                    <a:cubicBezTo>
                      <a:pt x="167" y="229"/>
                      <a:pt x="167" y="229"/>
                      <a:pt x="167" y="229"/>
                    </a:cubicBezTo>
                    <a:cubicBezTo>
                      <a:pt x="162" y="183"/>
                      <a:pt x="157" y="142"/>
                      <a:pt x="137" y="101"/>
                    </a:cubicBezTo>
                    <a:close/>
                  </a:path>
                </a:pathLst>
              </a:custGeom>
              <a:solidFill>
                <a:srgbClr val="D2D2D2"/>
              </a:solidFill>
              <a:ln>
                <a:noFill/>
              </a:ln>
              <a:extLst>
                <a:ext uri="{91240B29-F687-4F45-9708-019B960494DF}">
                  <a14:hiddenLine xmlns:a14="http://schemas.microsoft.com/office/drawing/2010/main" w="9525">
                    <a:solidFill>
                      <a:srgbClr val="000000"/>
                    </a:solidFill>
                    <a:round/>
                    <a:headEnd/>
                    <a:tailEnd/>
                  </a14:hiddenLine>
                </a:ext>
              </a:extLst>
            </p:spPr>
            <p:txBody>
              <a:bodyPr lIns="93247" tIns="46623" rIns="93247" bIns="46623"/>
              <a:lstStyle/>
              <a:p>
                <a:pPr defTabSz="914224" eaLnBrk="1" fontAlgn="auto" hangingPunct="1">
                  <a:spcBef>
                    <a:spcPts val="0"/>
                  </a:spcBef>
                  <a:spcAft>
                    <a:spcPts val="0"/>
                  </a:spcAft>
                  <a:defRPr/>
                </a:pPr>
                <a:endParaRPr lang="sl-SI" sz="1836" kern="0" dirty="0">
                  <a:solidFill>
                    <a:sysClr val="windowText" lastClr="000000"/>
                  </a:solidFill>
                  <a:latin typeface="+mn-lt"/>
                </a:endParaRPr>
              </a:p>
            </p:txBody>
          </p:sp>
          <p:sp>
            <p:nvSpPr>
              <p:cNvPr id="91" name="Freeform 8">
                <a:extLst>
                  <a:ext uri="{FF2B5EF4-FFF2-40B4-BE49-F238E27FC236}">
                    <a16:creationId xmlns:a16="http://schemas.microsoft.com/office/drawing/2014/main" id="{478D9070-89DC-4691-8D2E-AC9DBB7480D3}"/>
                  </a:ext>
                </a:extLst>
              </p:cNvPr>
              <p:cNvSpPr>
                <a:spLocks/>
              </p:cNvSpPr>
              <p:nvPr/>
            </p:nvSpPr>
            <p:spPr bwMode="auto">
              <a:xfrm>
                <a:off x="10568485" y="4314108"/>
                <a:ext cx="297113" cy="643091"/>
              </a:xfrm>
              <a:custGeom>
                <a:avLst/>
                <a:gdLst>
                  <a:gd name="T0" fmla="*/ 183 w 233"/>
                  <a:gd name="T1" fmla="*/ 95 h 506"/>
                  <a:gd name="T2" fmla="*/ 182 w 233"/>
                  <a:gd name="T3" fmla="*/ 95 h 506"/>
                  <a:gd name="T4" fmla="*/ 182 w 233"/>
                  <a:gd name="T5" fmla="*/ 95 h 506"/>
                  <a:gd name="T6" fmla="*/ 132 w 233"/>
                  <a:gd name="T7" fmla="*/ 91 h 506"/>
                  <a:gd name="T8" fmla="*/ 132 w 233"/>
                  <a:gd name="T9" fmla="*/ 91 h 506"/>
                  <a:gd name="T10" fmla="*/ 132 w 233"/>
                  <a:gd name="T11" fmla="*/ 91 h 506"/>
                  <a:gd name="T12" fmla="*/ 132 w 233"/>
                  <a:gd name="T13" fmla="*/ 91 h 506"/>
                  <a:gd name="T14" fmla="*/ 132 w 233"/>
                  <a:gd name="T15" fmla="*/ 83 h 506"/>
                  <a:gd name="T16" fmla="*/ 143 w 233"/>
                  <a:gd name="T17" fmla="*/ 70 h 506"/>
                  <a:gd name="T18" fmla="*/ 143 w 233"/>
                  <a:gd name="T19" fmla="*/ 59 h 506"/>
                  <a:gd name="T20" fmla="*/ 148 w 233"/>
                  <a:gd name="T21" fmla="*/ 54 h 506"/>
                  <a:gd name="T22" fmla="*/ 148 w 233"/>
                  <a:gd name="T23" fmla="*/ 44 h 506"/>
                  <a:gd name="T24" fmla="*/ 145 w 233"/>
                  <a:gd name="T25" fmla="*/ 40 h 506"/>
                  <a:gd name="T26" fmla="*/ 151 w 233"/>
                  <a:gd name="T27" fmla="*/ 26 h 506"/>
                  <a:gd name="T28" fmla="*/ 132 w 233"/>
                  <a:gd name="T29" fmla="*/ 7 h 506"/>
                  <a:gd name="T30" fmla="*/ 131 w 233"/>
                  <a:gd name="T31" fmla="*/ 7 h 506"/>
                  <a:gd name="T32" fmla="*/ 110 w 233"/>
                  <a:gd name="T33" fmla="*/ 0 h 506"/>
                  <a:gd name="T34" fmla="*/ 81 w 233"/>
                  <a:gd name="T35" fmla="*/ 25 h 506"/>
                  <a:gd name="T36" fmla="*/ 87 w 233"/>
                  <a:gd name="T37" fmla="*/ 39 h 506"/>
                  <a:gd name="T38" fmla="*/ 83 w 233"/>
                  <a:gd name="T39" fmla="*/ 44 h 506"/>
                  <a:gd name="T40" fmla="*/ 83 w 233"/>
                  <a:gd name="T41" fmla="*/ 54 h 506"/>
                  <a:gd name="T42" fmla="*/ 88 w 233"/>
                  <a:gd name="T43" fmla="*/ 59 h 506"/>
                  <a:gd name="T44" fmla="*/ 88 w 233"/>
                  <a:gd name="T45" fmla="*/ 70 h 506"/>
                  <a:gd name="T46" fmla="*/ 99 w 233"/>
                  <a:gd name="T47" fmla="*/ 83 h 506"/>
                  <a:gd name="T48" fmla="*/ 99 w 233"/>
                  <a:gd name="T49" fmla="*/ 91 h 506"/>
                  <a:gd name="T50" fmla="*/ 49 w 233"/>
                  <a:gd name="T51" fmla="*/ 95 h 506"/>
                  <a:gd name="T52" fmla="*/ 49 w 233"/>
                  <a:gd name="T53" fmla="*/ 97 h 506"/>
                  <a:gd name="T54" fmla="*/ 0 w 233"/>
                  <a:gd name="T55" fmla="*/ 276 h 506"/>
                  <a:gd name="T56" fmla="*/ 3 w 233"/>
                  <a:gd name="T57" fmla="*/ 276 h 506"/>
                  <a:gd name="T58" fmla="*/ 3 w 233"/>
                  <a:gd name="T59" fmla="*/ 289 h 506"/>
                  <a:gd name="T60" fmla="*/ 14 w 233"/>
                  <a:gd name="T61" fmla="*/ 299 h 506"/>
                  <a:gd name="T62" fmla="*/ 25 w 233"/>
                  <a:gd name="T63" fmla="*/ 289 h 506"/>
                  <a:gd name="T64" fmla="*/ 25 w 233"/>
                  <a:gd name="T65" fmla="*/ 276 h 506"/>
                  <a:gd name="T66" fmla="*/ 28 w 233"/>
                  <a:gd name="T67" fmla="*/ 276 h 506"/>
                  <a:gd name="T68" fmla="*/ 49 w 233"/>
                  <a:gd name="T69" fmla="*/ 176 h 506"/>
                  <a:gd name="T70" fmla="*/ 49 w 233"/>
                  <a:gd name="T71" fmla="*/ 318 h 506"/>
                  <a:gd name="T72" fmla="*/ 67 w 233"/>
                  <a:gd name="T73" fmla="*/ 318 h 506"/>
                  <a:gd name="T74" fmla="*/ 73 w 233"/>
                  <a:gd name="T75" fmla="*/ 489 h 506"/>
                  <a:gd name="T76" fmla="*/ 79 w 233"/>
                  <a:gd name="T77" fmla="*/ 489 h 506"/>
                  <a:gd name="T78" fmla="*/ 70 w 233"/>
                  <a:gd name="T79" fmla="*/ 506 h 506"/>
                  <a:gd name="T80" fmla="*/ 111 w 233"/>
                  <a:gd name="T81" fmla="*/ 506 h 506"/>
                  <a:gd name="T82" fmla="*/ 102 w 233"/>
                  <a:gd name="T83" fmla="*/ 489 h 506"/>
                  <a:gd name="T84" fmla="*/ 108 w 233"/>
                  <a:gd name="T85" fmla="*/ 489 h 506"/>
                  <a:gd name="T86" fmla="*/ 115 w 233"/>
                  <a:gd name="T87" fmla="*/ 318 h 506"/>
                  <a:gd name="T88" fmla="*/ 117 w 233"/>
                  <a:gd name="T89" fmla="*/ 318 h 506"/>
                  <a:gd name="T90" fmla="*/ 123 w 233"/>
                  <a:gd name="T91" fmla="*/ 489 h 506"/>
                  <a:gd name="T92" fmla="*/ 129 w 233"/>
                  <a:gd name="T93" fmla="*/ 489 h 506"/>
                  <a:gd name="T94" fmla="*/ 120 w 233"/>
                  <a:gd name="T95" fmla="*/ 506 h 506"/>
                  <a:gd name="T96" fmla="*/ 161 w 233"/>
                  <a:gd name="T97" fmla="*/ 506 h 506"/>
                  <a:gd name="T98" fmla="*/ 153 w 233"/>
                  <a:gd name="T99" fmla="*/ 489 h 506"/>
                  <a:gd name="T100" fmla="*/ 158 w 233"/>
                  <a:gd name="T101" fmla="*/ 489 h 506"/>
                  <a:gd name="T102" fmla="*/ 165 w 233"/>
                  <a:gd name="T103" fmla="*/ 318 h 506"/>
                  <a:gd name="T104" fmla="*/ 182 w 233"/>
                  <a:gd name="T105" fmla="*/ 318 h 506"/>
                  <a:gd name="T106" fmla="*/ 182 w 233"/>
                  <a:gd name="T107" fmla="*/ 173 h 506"/>
                  <a:gd name="T108" fmla="*/ 204 w 233"/>
                  <a:gd name="T109" fmla="*/ 276 h 506"/>
                  <a:gd name="T110" fmla="*/ 208 w 233"/>
                  <a:gd name="T111" fmla="*/ 276 h 506"/>
                  <a:gd name="T112" fmla="*/ 208 w 233"/>
                  <a:gd name="T113" fmla="*/ 289 h 506"/>
                  <a:gd name="T114" fmla="*/ 218 w 233"/>
                  <a:gd name="T115" fmla="*/ 299 h 506"/>
                  <a:gd name="T116" fmla="*/ 229 w 233"/>
                  <a:gd name="T117" fmla="*/ 289 h 506"/>
                  <a:gd name="T118" fmla="*/ 229 w 233"/>
                  <a:gd name="T119" fmla="*/ 276 h 506"/>
                  <a:gd name="T120" fmla="*/ 233 w 233"/>
                  <a:gd name="T121" fmla="*/ 276 h 506"/>
                  <a:gd name="T122" fmla="*/ 183 w 233"/>
                  <a:gd name="T123" fmla="*/ 95 h 506"/>
                </a:gdLst>
                <a:ahLst/>
                <a:cxnLst>
                  <a:cxn ang="0">
                    <a:pos x="T0" y="T1"/>
                  </a:cxn>
                  <a:cxn ang="0">
                    <a:pos x="T2" y="T3"/>
                  </a:cxn>
                  <a:cxn ang="0">
                    <a:pos x="T4" y="T5"/>
                  </a:cxn>
                  <a:cxn ang="0">
                    <a:pos x="T6" y="T7"/>
                  </a:cxn>
                  <a:cxn ang="0">
                    <a:pos x="T8" y="T9"/>
                  </a:cxn>
                  <a:cxn ang="0">
                    <a:pos x="T10" y="T11"/>
                  </a:cxn>
                  <a:cxn ang="0">
                    <a:pos x="T12" y="T13"/>
                  </a:cxn>
                  <a:cxn ang="0">
                    <a:pos x="T14" y="T15"/>
                  </a:cxn>
                  <a:cxn ang="0">
                    <a:pos x="T16" y="T17"/>
                  </a:cxn>
                  <a:cxn ang="0">
                    <a:pos x="T18" y="T19"/>
                  </a:cxn>
                  <a:cxn ang="0">
                    <a:pos x="T20" y="T21"/>
                  </a:cxn>
                  <a:cxn ang="0">
                    <a:pos x="T22" y="T23"/>
                  </a:cxn>
                  <a:cxn ang="0">
                    <a:pos x="T24" y="T25"/>
                  </a:cxn>
                  <a:cxn ang="0">
                    <a:pos x="T26" y="T27"/>
                  </a:cxn>
                  <a:cxn ang="0">
                    <a:pos x="T28" y="T29"/>
                  </a:cxn>
                  <a:cxn ang="0">
                    <a:pos x="T30" y="T31"/>
                  </a:cxn>
                  <a:cxn ang="0">
                    <a:pos x="T32" y="T33"/>
                  </a:cxn>
                  <a:cxn ang="0">
                    <a:pos x="T34" y="T35"/>
                  </a:cxn>
                  <a:cxn ang="0">
                    <a:pos x="T36" y="T37"/>
                  </a:cxn>
                  <a:cxn ang="0">
                    <a:pos x="T38" y="T39"/>
                  </a:cxn>
                  <a:cxn ang="0">
                    <a:pos x="T40" y="T41"/>
                  </a:cxn>
                  <a:cxn ang="0">
                    <a:pos x="T42" y="T43"/>
                  </a:cxn>
                  <a:cxn ang="0">
                    <a:pos x="T44" y="T45"/>
                  </a:cxn>
                  <a:cxn ang="0">
                    <a:pos x="T46" y="T47"/>
                  </a:cxn>
                  <a:cxn ang="0">
                    <a:pos x="T48" y="T49"/>
                  </a:cxn>
                  <a:cxn ang="0">
                    <a:pos x="T50" y="T51"/>
                  </a:cxn>
                  <a:cxn ang="0">
                    <a:pos x="T52" y="T53"/>
                  </a:cxn>
                  <a:cxn ang="0">
                    <a:pos x="T54" y="T55"/>
                  </a:cxn>
                  <a:cxn ang="0">
                    <a:pos x="T56" y="T57"/>
                  </a:cxn>
                  <a:cxn ang="0">
                    <a:pos x="T58" y="T59"/>
                  </a:cxn>
                  <a:cxn ang="0">
                    <a:pos x="T60" y="T61"/>
                  </a:cxn>
                  <a:cxn ang="0">
                    <a:pos x="T62" y="T63"/>
                  </a:cxn>
                  <a:cxn ang="0">
                    <a:pos x="T64" y="T65"/>
                  </a:cxn>
                  <a:cxn ang="0">
                    <a:pos x="T66" y="T67"/>
                  </a:cxn>
                  <a:cxn ang="0">
                    <a:pos x="T68" y="T69"/>
                  </a:cxn>
                  <a:cxn ang="0">
                    <a:pos x="T70" y="T71"/>
                  </a:cxn>
                  <a:cxn ang="0">
                    <a:pos x="T72" y="T73"/>
                  </a:cxn>
                  <a:cxn ang="0">
                    <a:pos x="T74" y="T75"/>
                  </a:cxn>
                  <a:cxn ang="0">
                    <a:pos x="T76" y="T77"/>
                  </a:cxn>
                  <a:cxn ang="0">
                    <a:pos x="T78" y="T79"/>
                  </a:cxn>
                  <a:cxn ang="0">
                    <a:pos x="T80" y="T81"/>
                  </a:cxn>
                  <a:cxn ang="0">
                    <a:pos x="T82" y="T83"/>
                  </a:cxn>
                  <a:cxn ang="0">
                    <a:pos x="T84" y="T85"/>
                  </a:cxn>
                  <a:cxn ang="0">
                    <a:pos x="T86" y="T87"/>
                  </a:cxn>
                  <a:cxn ang="0">
                    <a:pos x="T88" y="T89"/>
                  </a:cxn>
                  <a:cxn ang="0">
                    <a:pos x="T90" y="T91"/>
                  </a:cxn>
                  <a:cxn ang="0">
                    <a:pos x="T92" y="T93"/>
                  </a:cxn>
                  <a:cxn ang="0">
                    <a:pos x="T94" y="T95"/>
                  </a:cxn>
                  <a:cxn ang="0">
                    <a:pos x="T96" y="T97"/>
                  </a:cxn>
                  <a:cxn ang="0">
                    <a:pos x="T98" y="T99"/>
                  </a:cxn>
                  <a:cxn ang="0">
                    <a:pos x="T100" y="T101"/>
                  </a:cxn>
                  <a:cxn ang="0">
                    <a:pos x="T102" y="T103"/>
                  </a:cxn>
                  <a:cxn ang="0">
                    <a:pos x="T104" y="T105"/>
                  </a:cxn>
                  <a:cxn ang="0">
                    <a:pos x="T106" y="T107"/>
                  </a:cxn>
                  <a:cxn ang="0">
                    <a:pos x="T108" y="T109"/>
                  </a:cxn>
                  <a:cxn ang="0">
                    <a:pos x="T110" y="T111"/>
                  </a:cxn>
                  <a:cxn ang="0">
                    <a:pos x="T112" y="T113"/>
                  </a:cxn>
                  <a:cxn ang="0">
                    <a:pos x="T114" y="T115"/>
                  </a:cxn>
                  <a:cxn ang="0">
                    <a:pos x="T116" y="T117"/>
                  </a:cxn>
                  <a:cxn ang="0">
                    <a:pos x="T118" y="T119"/>
                  </a:cxn>
                  <a:cxn ang="0">
                    <a:pos x="T120" y="T121"/>
                  </a:cxn>
                  <a:cxn ang="0">
                    <a:pos x="T122" y="T123"/>
                  </a:cxn>
                </a:cxnLst>
                <a:rect l="0" t="0" r="r" b="b"/>
                <a:pathLst>
                  <a:path w="233" h="506">
                    <a:moveTo>
                      <a:pt x="183" y="95"/>
                    </a:moveTo>
                    <a:cubicBezTo>
                      <a:pt x="182" y="95"/>
                      <a:pt x="182" y="95"/>
                      <a:pt x="182" y="95"/>
                    </a:cubicBezTo>
                    <a:cubicBezTo>
                      <a:pt x="182" y="95"/>
                      <a:pt x="182" y="95"/>
                      <a:pt x="182" y="95"/>
                    </a:cubicBezTo>
                    <a:cubicBezTo>
                      <a:pt x="132" y="91"/>
                      <a:pt x="132" y="91"/>
                      <a:pt x="132" y="91"/>
                    </a:cubicBezTo>
                    <a:cubicBezTo>
                      <a:pt x="132" y="91"/>
                      <a:pt x="132" y="91"/>
                      <a:pt x="132" y="91"/>
                    </a:cubicBezTo>
                    <a:cubicBezTo>
                      <a:pt x="132" y="91"/>
                      <a:pt x="132" y="91"/>
                      <a:pt x="132" y="91"/>
                    </a:cubicBezTo>
                    <a:cubicBezTo>
                      <a:pt x="132" y="91"/>
                      <a:pt x="132" y="91"/>
                      <a:pt x="132" y="91"/>
                    </a:cubicBezTo>
                    <a:cubicBezTo>
                      <a:pt x="132" y="83"/>
                      <a:pt x="132" y="83"/>
                      <a:pt x="132" y="83"/>
                    </a:cubicBezTo>
                    <a:cubicBezTo>
                      <a:pt x="138" y="82"/>
                      <a:pt x="143" y="76"/>
                      <a:pt x="143" y="70"/>
                    </a:cubicBezTo>
                    <a:cubicBezTo>
                      <a:pt x="143" y="59"/>
                      <a:pt x="143" y="59"/>
                      <a:pt x="143" y="59"/>
                    </a:cubicBezTo>
                    <a:cubicBezTo>
                      <a:pt x="146" y="59"/>
                      <a:pt x="148" y="57"/>
                      <a:pt x="148" y="54"/>
                    </a:cubicBezTo>
                    <a:cubicBezTo>
                      <a:pt x="148" y="44"/>
                      <a:pt x="148" y="44"/>
                      <a:pt x="148" y="44"/>
                    </a:cubicBezTo>
                    <a:cubicBezTo>
                      <a:pt x="148" y="42"/>
                      <a:pt x="146" y="40"/>
                      <a:pt x="145" y="40"/>
                    </a:cubicBezTo>
                    <a:cubicBezTo>
                      <a:pt x="148" y="36"/>
                      <a:pt x="151" y="31"/>
                      <a:pt x="151" y="26"/>
                    </a:cubicBezTo>
                    <a:cubicBezTo>
                      <a:pt x="151" y="16"/>
                      <a:pt x="142" y="7"/>
                      <a:pt x="132" y="7"/>
                    </a:cubicBezTo>
                    <a:cubicBezTo>
                      <a:pt x="131" y="7"/>
                      <a:pt x="131" y="7"/>
                      <a:pt x="131" y="7"/>
                    </a:cubicBezTo>
                    <a:cubicBezTo>
                      <a:pt x="126" y="3"/>
                      <a:pt x="118" y="0"/>
                      <a:pt x="110" y="0"/>
                    </a:cubicBezTo>
                    <a:cubicBezTo>
                      <a:pt x="94" y="0"/>
                      <a:pt x="81" y="11"/>
                      <a:pt x="81" y="25"/>
                    </a:cubicBezTo>
                    <a:cubicBezTo>
                      <a:pt x="81" y="30"/>
                      <a:pt x="83" y="35"/>
                      <a:pt x="87" y="39"/>
                    </a:cubicBezTo>
                    <a:cubicBezTo>
                      <a:pt x="85" y="40"/>
                      <a:pt x="83" y="42"/>
                      <a:pt x="83" y="44"/>
                    </a:cubicBezTo>
                    <a:cubicBezTo>
                      <a:pt x="83" y="54"/>
                      <a:pt x="83" y="54"/>
                      <a:pt x="83" y="54"/>
                    </a:cubicBezTo>
                    <a:cubicBezTo>
                      <a:pt x="83" y="57"/>
                      <a:pt x="85" y="59"/>
                      <a:pt x="88" y="59"/>
                    </a:cubicBezTo>
                    <a:cubicBezTo>
                      <a:pt x="88" y="70"/>
                      <a:pt x="88" y="70"/>
                      <a:pt x="88" y="70"/>
                    </a:cubicBezTo>
                    <a:cubicBezTo>
                      <a:pt x="88" y="77"/>
                      <a:pt x="93" y="82"/>
                      <a:pt x="99" y="83"/>
                    </a:cubicBezTo>
                    <a:cubicBezTo>
                      <a:pt x="99" y="91"/>
                      <a:pt x="99" y="91"/>
                      <a:pt x="99" y="91"/>
                    </a:cubicBezTo>
                    <a:cubicBezTo>
                      <a:pt x="49" y="95"/>
                      <a:pt x="49" y="95"/>
                      <a:pt x="49" y="95"/>
                    </a:cubicBezTo>
                    <a:cubicBezTo>
                      <a:pt x="49" y="97"/>
                      <a:pt x="49" y="97"/>
                      <a:pt x="49" y="97"/>
                    </a:cubicBezTo>
                    <a:cubicBezTo>
                      <a:pt x="23" y="155"/>
                      <a:pt x="6" y="213"/>
                      <a:pt x="0" y="276"/>
                    </a:cubicBezTo>
                    <a:cubicBezTo>
                      <a:pt x="3" y="276"/>
                      <a:pt x="3" y="276"/>
                      <a:pt x="3" y="276"/>
                    </a:cubicBezTo>
                    <a:cubicBezTo>
                      <a:pt x="3" y="289"/>
                      <a:pt x="3" y="289"/>
                      <a:pt x="3" y="289"/>
                    </a:cubicBezTo>
                    <a:cubicBezTo>
                      <a:pt x="3" y="295"/>
                      <a:pt x="8" y="299"/>
                      <a:pt x="14" y="299"/>
                    </a:cubicBezTo>
                    <a:cubicBezTo>
                      <a:pt x="20" y="299"/>
                      <a:pt x="25" y="295"/>
                      <a:pt x="25" y="289"/>
                    </a:cubicBezTo>
                    <a:cubicBezTo>
                      <a:pt x="25" y="276"/>
                      <a:pt x="25" y="276"/>
                      <a:pt x="25" y="276"/>
                    </a:cubicBezTo>
                    <a:cubicBezTo>
                      <a:pt x="28" y="276"/>
                      <a:pt x="28" y="276"/>
                      <a:pt x="28" y="276"/>
                    </a:cubicBezTo>
                    <a:cubicBezTo>
                      <a:pt x="32" y="241"/>
                      <a:pt x="39" y="208"/>
                      <a:pt x="49" y="176"/>
                    </a:cubicBezTo>
                    <a:cubicBezTo>
                      <a:pt x="49" y="318"/>
                      <a:pt x="49" y="318"/>
                      <a:pt x="49" y="318"/>
                    </a:cubicBezTo>
                    <a:cubicBezTo>
                      <a:pt x="67" y="318"/>
                      <a:pt x="67" y="318"/>
                      <a:pt x="67" y="318"/>
                    </a:cubicBezTo>
                    <a:cubicBezTo>
                      <a:pt x="73" y="489"/>
                      <a:pt x="73" y="489"/>
                      <a:pt x="73" y="489"/>
                    </a:cubicBezTo>
                    <a:cubicBezTo>
                      <a:pt x="79" y="489"/>
                      <a:pt x="79" y="489"/>
                      <a:pt x="79" y="489"/>
                    </a:cubicBezTo>
                    <a:cubicBezTo>
                      <a:pt x="74" y="493"/>
                      <a:pt x="70" y="499"/>
                      <a:pt x="70" y="506"/>
                    </a:cubicBezTo>
                    <a:cubicBezTo>
                      <a:pt x="111" y="506"/>
                      <a:pt x="111" y="506"/>
                      <a:pt x="111" y="506"/>
                    </a:cubicBezTo>
                    <a:cubicBezTo>
                      <a:pt x="111" y="499"/>
                      <a:pt x="108" y="493"/>
                      <a:pt x="102" y="489"/>
                    </a:cubicBezTo>
                    <a:cubicBezTo>
                      <a:pt x="108" y="489"/>
                      <a:pt x="108" y="489"/>
                      <a:pt x="108" y="489"/>
                    </a:cubicBezTo>
                    <a:cubicBezTo>
                      <a:pt x="115" y="318"/>
                      <a:pt x="115" y="318"/>
                      <a:pt x="115" y="318"/>
                    </a:cubicBezTo>
                    <a:cubicBezTo>
                      <a:pt x="117" y="318"/>
                      <a:pt x="117" y="318"/>
                      <a:pt x="117" y="318"/>
                    </a:cubicBezTo>
                    <a:cubicBezTo>
                      <a:pt x="123" y="489"/>
                      <a:pt x="123" y="489"/>
                      <a:pt x="123" y="489"/>
                    </a:cubicBezTo>
                    <a:cubicBezTo>
                      <a:pt x="129" y="489"/>
                      <a:pt x="129" y="489"/>
                      <a:pt x="129" y="489"/>
                    </a:cubicBezTo>
                    <a:cubicBezTo>
                      <a:pt x="124" y="493"/>
                      <a:pt x="120" y="499"/>
                      <a:pt x="120" y="506"/>
                    </a:cubicBezTo>
                    <a:cubicBezTo>
                      <a:pt x="161" y="506"/>
                      <a:pt x="161" y="506"/>
                      <a:pt x="161" y="506"/>
                    </a:cubicBezTo>
                    <a:cubicBezTo>
                      <a:pt x="161" y="499"/>
                      <a:pt x="158" y="493"/>
                      <a:pt x="153" y="489"/>
                    </a:cubicBezTo>
                    <a:cubicBezTo>
                      <a:pt x="158" y="489"/>
                      <a:pt x="158" y="489"/>
                      <a:pt x="158" y="489"/>
                    </a:cubicBezTo>
                    <a:cubicBezTo>
                      <a:pt x="165" y="318"/>
                      <a:pt x="165" y="318"/>
                      <a:pt x="165" y="318"/>
                    </a:cubicBezTo>
                    <a:cubicBezTo>
                      <a:pt x="182" y="318"/>
                      <a:pt x="182" y="318"/>
                      <a:pt x="182" y="318"/>
                    </a:cubicBezTo>
                    <a:cubicBezTo>
                      <a:pt x="182" y="173"/>
                      <a:pt x="182" y="173"/>
                      <a:pt x="182" y="173"/>
                    </a:cubicBezTo>
                    <a:cubicBezTo>
                      <a:pt x="193" y="206"/>
                      <a:pt x="200" y="240"/>
                      <a:pt x="204" y="276"/>
                    </a:cubicBezTo>
                    <a:cubicBezTo>
                      <a:pt x="208" y="276"/>
                      <a:pt x="208" y="276"/>
                      <a:pt x="208" y="276"/>
                    </a:cubicBezTo>
                    <a:cubicBezTo>
                      <a:pt x="208" y="289"/>
                      <a:pt x="208" y="289"/>
                      <a:pt x="208" y="289"/>
                    </a:cubicBezTo>
                    <a:cubicBezTo>
                      <a:pt x="208" y="295"/>
                      <a:pt x="212" y="299"/>
                      <a:pt x="218" y="299"/>
                    </a:cubicBezTo>
                    <a:cubicBezTo>
                      <a:pt x="224" y="299"/>
                      <a:pt x="229" y="295"/>
                      <a:pt x="229" y="289"/>
                    </a:cubicBezTo>
                    <a:cubicBezTo>
                      <a:pt x="229" y="276"/>
                      <a:pt x="229" y="276"/>
                      <a:pt x="229" y="276"/>
                    </a:cubicBezTo>
                    <a:cubicBezTo>
                      <a:pt x="233" y="276"/>
                      <a:pt x="233" y="276"/>
                      <a:pt x="233" y="276"/>
                    </a:cubicBezTo>
                    <a:cubicBezTo>
                      <a:pt x="227" y="212"/>
                      <a:pt x="210" y="153"/>
                      <a:pt x="183" y="95"/>
                    </a:cubicBezTo>
                    <a:close/>
                  </a:path>
                </a:pathLst>
              </a:custGeom>
              <a:solidFill>
                <a:srgbClr val="D2D2D2"/>
              </a:solidFill>
              <a:ln>
                <a:noFill/>
              </a:ln>
              <a:extLst>
                <a:ext uri="{91240B29-F687-4F45-9708-019B960494DF}">
                  <a14:hiddenLine xmlns:a14="http://schemas.microsoft.com/office/drawing/2010/main" w="9525">
                    <a:solidFill>
                      <a:srgbClr val="000000"/>
                    </a:solidFill>
                    <a:round/>
                    <a:headEnd/>
                    <a:tailEnd/>
                  </a14:hiddenLine>
                </a:ext>
              </a:extLst>
            </p:spPr>
            <p:txBody>
              <a:bodyPr lIns="93247" tIns="46623" rIns="93247" bIns="46623"/>
              <a:lstStyle/>
              <a:p>
                <a:pPr defTabSz="914224" eaLnBrk="1" fontAlgn="auto" hangingPunct="1">
                  <a:spcBef>
                    <a:spcPts val="0"/>
                  </a:spcBef>
                  <a:spcAft>
                    <a:spcPts val="0"/>
                  </a:spcAft>
                  <a:defRPr/>
                </a:pPr>
                <a:endParaRPr lang="sl-SI" sz="1836" kern="0" dirty="0">
                  <a:solidFill>
                    <a:sysClr val="windowText" lastClr="000000"/>
                  </a:solidFill>
                  <a:latin typeface="+mn-lt"/>
                </a:endParaRPr>
              </a:p>
            </p:txBody>
          </p:sp>
          <p:grpSp>
            <p:nvGrpSpPr>
              <p:cNvPr id="92" name="Group 118">
                <a:extLst>
                  <a:ext uri="{FF2B5EF4-FFF2-40B4-BE49-F238E27FC236}">
                    <a16:creationId xmlns:a16="http://schemas.microsoft.com/office/drawing/2014/main" id="{2E2DB42B-0871-4D75-AC49-79E105A3827E}"/>
                  </a:ext>
                </a:extLst>
              </p:cNvPr>
              <p:cNvGrpSpPr>
                <a:grpSpLocks/>
              </p:cNvGrpSpPr>
              <p:nvPr/>
            </p:nvGrpSpPr>
            <p:grpSpPr bwMode="auto">
              <a:xfrm>
                <a:off x="10409193" y="4252195"/>
                <a:ext cx="288925" cy="804863"/>
                <a:chOff x="10769601" y="3904615"/>
                <a:chExt cx="288925" cy="804863"/>
              </a:xfrm>
            </p:grpSpPr>
            <p:sp>
              <p:nvSpPr>
                <p:cNvPr id="93" name="Freeform 67">
                  <a:extLst>
                    <a:ext uri="{FF2B5EF4-FFF2-40B4-BE49-F238E27FC236}">
                      <a16:creationId xmlns:a16="http://schemas.microsoft.com/office/drawing/2014/main" id="{364BF27A-8B8F-412C-8EB1-262EA29040B6}"/>
                    </a:ext>
                  </a:extLst>
                </p:cNvPr>
                <p:cNvSpPr>
                  <a:spLocks/>
                </p:cNvSpPr>
                <p:nvPr/>
              </p:nvSpPr>
              <p:spPr bwMode="auto">
                <a:xfrm>
                  <a:off x="10883029" y="4044417"/>
                  <a:ext cx="61816" cy="65907"/>
                </a:xfrm>
                <a:custGeom>
                  <a:avLst/>
                  <a:gdLst>
                    <a:gd name="T0" fmla="*/ 0 w 39"/>
                    <a:gd name="T1" fmla="*/ 4 h 42"/>
                    <a:gd name="T2" fmla="*/ 4 w 39"/>
                    <a:gd name="T3" fmla="*/ 0 h 42"/>
                    <a:gd name="T4" fmla="*/ 35 w 39"/>
                    <a:gd name="T5" fmla="*/ 0 h 42"/>
                    <a:gd name="T6" fmla="*/ 39 w 39"/>
                    <a:gd name="T7" fmla="*/ 4 h 42"/>
                    <a:gd name="T8" fmla="*/ 29 w 39"/>
                    <a:gd name="T9" fmla="*/ 39 h 42"/>
                    <a:gd name="T10" fmla="*/ 15 w 39"/>
                    <a:gd name="T11" fmla="*/ 42 h 42"/>
                    <a:gd name="T12" fmla="*/ 3 w 39"/>
                    <a:gd name="T13" fmla="*/ 25 h 42"/>
                    <a:gd name="T14" fmla="*/ 0 w 39"/>
                    <a:gd name="T15" fmla="*/ 4 h 42"/>
                  </a:gdLst>
                  <a:ahLst/>
                  <a:cxnLst>
                    <a:cxn ang="0">
                      <a:pos x="T0" y="T1"/>
                    </a:cxn>
                    <a:cxn ang="0">
                      <a:pos x="T2" y="T3"/>
                    </a:cxn>
                    <a:cxn ang="0">
                      <a:pos x="T4" y="T5"/>
                    </a:cxn>
                    <a:cxn ang="0">
                      <a:pos x="T6" y="T7"/>
                    </a:cxn>
                    <a:cxn ang="0">
                      <a:pos x="T8" y="T9"/>
                    </a:cxn>
                    <a:cxn ang="0">
                      <a:pos x="T10" y="T11"/>
                    </a:cxn>
                    <a:cxn ang="0">
                      <a:pos x="T12" y="T13"/>
                    </a:cxn>
                    <a:cxn ang="0">
                      <a:pos x="T14" y="T15"/>
                    </a:cxn>
                  </a:cxnLst>
                  <a:rect l="0" t="0" r="r" b="b"/>
                  <a:pathLst>
                    <a:path w="39" h="42">
                      <a:moveTo>
                        <a:pt x="0" y="4"/>
                      </a:moveTo>
                      <a:lnTo>
                        <a:pt x="4" y="0"/>
                      </a:lnTo>
                      <a:lnTo>
                        <a:pt x="35" y="0"/>
                      </a:lnTo>
                      <a:lnTo>
                        <a:pt x="39" y="4"/>
                      </a:lnTo>
                      <a:lnTo>
                        <a:pt x="29" y="39"/>
                      </a:lnTo>
                      <a:lnTo>
                        <a:pt x="15" y="42"/>
                      </a:lnTo>
                      <a:lnTo>
                        <a:pt x="3" y="25"/>
                      </a:lnTo>
                      <a:lnTo>
                        <a:pt x="0" y="4"/>
                      </a:lnTo>
                      <a:close/>
                    </a:path>
                  </a:pathLst>
                </a:custGeom>
                <a:solidFill>
                  <a:srgbClr val="FFFFFF"/>
                </a:solidFill>
                <a:ln>
                  <a:noFill/>
                </a:ln>
                <a:extLst>
                  <a:ext uri="{91240B29-F687-4F45-9708-019B960494DF}">
                    <a14:hiddenLine xmlns:a14="http://schemas.microsoft.com/office/drawing/2010/main" w="9525">
                      <a:solidFill>
                        <a:srgbClr val="000000"/>
                      </a:solidFill>
                      <a:round/>
                      <a:headEnd/>
                      <a:tailEnd/>
                    </a14:hiddenLine>
                  </a:ext>
                </a:extLst>
              </p:spPr>
              <p:txBody>
                <a:bodyPr lIns="93247" tIns="46623" rIns="93247" bIns="46623"/>
                <a:lstStyle/>
                <a:p>
                  <a:pPr defTabSz="914224" eaLnBrk="1" fontAlgn="auto" hangingPunct="1">
                    <a:spcBef>
                      <a:spcPts val="0"/>
                    </a:spcBef>
                    <a:spcAft>
                      <a:spcPts val="0"/>
                    </a:spcAft>
                    <a:defRPr/>
                  </a:pPr>
                  <a:endParaRPr lang="sl-SI" sz="1836" kern="0" dirty="0">
                    <a:solidFill>
                      <a:sysClr val="windowText" lastClr="000000"/>
                    </a:solidFill>
                    <a:latin typeface="+mn-lt"/>
                  </a:endParaRPr>
                </a:p>
              </p:txBody>
            </p:sp>
            <p:sp>
              <p:nvSpPr>
                <p:cNvPr id="94" name="Freeform 68">
                  <a:extLst>
                    <a:ext uri="{FF2B5EF4-FFF2-40B4-BE49-F238E27FC236}">
                      <a16:creationId xmlns:a16="http://schemas.microsoft.com/office/drawing/2014/main" id="{568229D9-2507-46BB-8F96-4D8CB9FE61DC}"/>
                    </a:ext>
                  </a:extLst>
                </p:cNvPr>
                <p:cNvSpPr>
                  <a:spLocks/>
                </p:cNvSpPr>
                <p:nvPr/>
              </p:nvSpPr>
              <p:spPr bwMode="auto">
                <a:xfrm>
                  <a:off x="10847136" y="4677523"/>
                  <a:ext cx="61816" cy="31955"/>
                </a:xfrm>
                <a:custGeom>
                  <a:avLst/>
                  <a:gdLst>
                    <a:gd name="T0" fmla="*/ 24 w 49"/>
                    <a:gd name="T1" fmla="*/ 0 h 25"/>
                    <a:gd name="T2" fmla="*/ 0 w 49"/>
                    <a:gd name="T3" fmla="*/ 25 h 25"/>
                    <a:gd name="T4" fmla="*/ 49 w 49"/>
                    <a:gd name="T5" fmla="*/ 25 h 25"/>
                    <a:gd name="T6" fmla="*/ 24 w 49"/>
                    <a:gd name="T7" fmla="*/ 0 h 25"/>
                  </a:gdLst>
                  <a:ahLst/>
                  <a:cxnLst>
                    <a:cxn ang="0">
                      <a:pos x="T0" y="T1"/>
                    </a:cxn>
                    <a:cxn ang="0">
                      <a:pos x="T2" y="T3"/>
                    </a:cxn>
                    <a:cxn ang="0">
                      <a:pos x="T4" y="T5"/>
                    </a:cxn>
                    <a:cxn ang="0">
                      <a:pos x="T6" y="T7"/>
                    </a:cxn>
                  </a:cxnLst>
                  <a:rect l="0" t="0" r="r" b="b"/>
                  <a:pathLst>
                    <a:path w="49" h="25">
                      <a:moveTo>
                        <a:pt x="24" y="0"/>
                      </a:moveTo>
                      <a:cubicBezTo>
                        <a:pt x="11" y="0"/>
                        <a:pt x="0" y="11"/>
                        <a:pt x="0" y="25"/>
                      </a:cubicBezTo>
                      <a:cubicBezTo>
                        <a:pt x="49" y="25"/>
                        <a:pt x="49" y="25"/>
                        <a:pt x="49" y="25"/>
                      </a:cubicBezTo>
                      <a:cubicBezTo>
                        <a:pt x="49" y="11"/>
                        <a:pt x="38" y="0"/>
                        <a:pt x="24" y="0"/>
                      </a:cubicBezTo>
                      <a:close/>
                    </a:path>
                  </a:pathLst>
                </a:custGeom>
                <a:solidFill>
                  <a:srgbClr val="000000"/>
                </a:solidFill>
                <a:ln>
                  <a:noFill/>
                </a:ln>
                <a:extLst>
                  <a:ext uri="{91240B29-F687-4F45-9708-019B960494DF}">
                    <a14:hiddenLine xmlns:a14="http://schemas.microsoft.com/office/drawing/2010/main" w="9525">
                      <a:solidFill>
                        <a:srgbClr val="000000"/>
                      </a:solidFill>
                      <a:round/>
                      <a:headEnd/>
                      <a:tailEnd/>
                    </a14:hiddenLine>
                  </a:ext>
                </a:extLst>
              </p:spPr>
              <p:txBody>
                <a:bodyPr lIns="93247" tIns="46623" rIns="93247" bIns="46623"/>
                <a:lstStyle/>
                <a:p>
                  <a:pPr defTabSz="914224" eaLnBrk="1" fontAlgn="auto" hangingPunct="1">
                    <a:spcBef>
                      <a:spcPts val="0"/>
                    </a:spcBef>
                    <a:spcAft>
                      <a:spcPts val="0"/>
                    </a:spcAft>
                    <a:defRPr/>
                  </a:pPr>
                  <a:endParaRPr lang="sl-SI" sz="1836" kern="0" dirty="0">
                    <a:solidFill>
                      <a:sysClr val="windowText" lastClr="000000"/>
                    </a:solidFill>
                    <a:latin typeface="+mn-lt"/>
                  </a:endParaRPr>
                </a:p>
              </p:txBody>
            </p:sp>
            <p:sp>
              <p:nvSpPr>
                <p:cNvPr id="95" name="Freeform 69">
                  <a:extLst>
                    <a:ext uri="{FF2B5EF4-FFF2-40B4-BE49-F238E27FC236}">
                      <a16:creationId xmlns:a16="http://schemas.microsoft.com/office/drawing/2014/main" id="{6AC731E9-E93D-4099-9549-DB52EF444CF1}"/>
                    </a:ext>
                  </a:extLst>
                </p:cNvPr>
                <p:cNvSpPr>
                  <a:spLocks/>
                </p:cNvSpPr>
                <p:nvPr/>
              </p:nvSpPr>
              <p:spPr bwMode="auto">
                <a:xfrm>
                  <a:off x="10837166" y="4340000"/>
                  <a:ext cx="81756" cy="343514"/>
                </a:xfrm>
                <a:custGeom>
                  <a:avLst/>
                  <a:gdLst>
                    <a:gd name="T0" fmla="*/ 39 w 51"/>
                    <a:gd name="T1" fmla="*/ 217 h 217"/>
                    <a:gd name="T2" fmla="*/ 10 w 51"/>
                    <a:gd name="T3" fmla="*/ 217 h 217"/>
                    <a:gd name="T4" fmla="*/ 0 w 51"/>
                    <a:gd name="T5" fmla="*/ 0 h 217"/>
                    <a:gd name="T6" fmla="*/ 51 w 51"/>
                    <a:gd name="T7" fmla="*/ 0 h 217"/>
                    <a:gd name="T8" fmla="*/ 39 w 51"/>
                    <a:gd name="T9" fmla="*/ 217 h 217"/>
                  </a:gdLst>
                  <a:ahLst/>
                  <a:cxnLst>
                    <a:cxn ang="0">
                      <a:pos x="T0" y="T1"/>
                    </a:cxn>
                    <a:cxn ang="0">
                      <a:pos x="T2" y="T3"/>
                    </a:cxn>
                    <a:cxn ang="0">
                      <a:pos x="T4" y="T5"/>
                    </a:cxn>
                    <a:cxn ang="0">
                      <a:pos x="T6" y="T7"/>
                    </a:cxn>
                    <a:cxn ang="0">
                      <a:pos x="T8" y="T9"/>
                    </a:cxn>
                  </a:cxnLst>
                  <a:rect l="0" t="0" r="r" b="b"/>
                  <a:pathLst>
                    <a:path w="51" h="217">
                      <a:moveTo>
                        <a:pt x="39" y="217"/>
                      </a:moveTo>
                      <a:lnTo>
                        <a:pt x="10" y="217"/>
                      </a:lnTo>
                      <a:lnTo>
                        <a:pt x="0" y="0"/>
                      </a:lnTo>
                      <a:lnTo>
                        <a:pt x="51" y="0"/>
                      </a:lnTo>
                      <a:lnTo>
                        <a:pt x="39" y="217"/>
                      </a:lnTo>
                      <a:close/>
                    </a:path>
                  </a:pathLst>
                </a:custGeom>
                <a:solidFill>
                  <a:srgbClr val="000000"/>
                </a:solidFill>
                <a:ln>
                  <a:noFill/>
                </a:ln>
                <a:extLst>
                  <a:ext uri="{91240B29-F687-4F45-9708-019B960494DF}">
                    <a14:hiddenLine xmlns:a14="http://schemas.microsoft.com/office/drawing/2010/main" w="9525">
                      <a:solidFill>
                        <a:srgbClr val="000000"/>
                      </a:solidFill>
                      <a:round/>
                      <a:headEnd/>
                      <a:tailEnd/>
                    </a14:hiddenLine>
                  </a:ext>
                </a:extLst>
              </p:spPr>
              <p:txBody>
                <a:bodyPr lIns="93247" tIns="46623" rIns="93247" bIns="46623"/>
                <a:lstStyle/>
                <a:p>
                  <a:pPr defTabSz="914224" eaLnBrk="1" fontAlgn="auto" hangingPunct="1">
                    <a:spcBef>
                      <a:spcPts val="0"/>
                    </a:spcBef>
                    <a:spcAft>
                      <a:spcPts val="0"/>
                    </a:spcAft>
                    <a:defRPr/>
                  </a:pPr>
                  <a:endParaRPr lang="sl-SI" sz="1836" kern="0" dirty="0">
                    <a:solidFill>
                      <a:sysClr val="windowText" lastClr="000000"/>
                    </a:solidFill>
                    <a:latin typeface="+mn-lt"/>
                  </a:endParaRPr>
                </a:p>
              </p:txBody>
            </p:sp>
            <p:sp>
              <p:nvSpPr>
                <p:cNvPr id="96" name="Freeform 70">
                  <a:extLst>
                    <a:ext uri="{FF2B5EF4-FFF2-40B4-BE49-F238E27FC236}">
                      <a16:creationId xmlns:a16="http://schemas.microsoft.com/office/drawing/2014/main" id="{1627BA3E-DA9B-4E05-B218-FE8D3967F0C5}"/>
                    </a:ext>
                  </a:extLst>
                </p:cNvPr>
                <p:cNvSpPr>
                  <a:spLocks/>
                </p:cNvSpPr>
                <p:nvPr/>
              </p:nvSpPr>
              <p:spPr bwMode="auto">
                <a:xfrm>
                  <a:off x="10906958" y="4340000"/>
                  <a:ext cx="81757" cy="343514"/>
                </a:xfrm>
                <a:custGeom>
                  <a:avLst/>
                  <a:gdLst>
                    <a:gd name="T0" fmla="*/ 41 w 51"/>
                    <a:gd name="T1" fmla="*/ 217 h 217"/>
                    <a:gd name="T2" fmla="*/ 11 w 51"/>
                    <a:gd name="T3" fmla="*/ 217 h 217"/>
                    <a:gd name="T4" fmla="*/ 0 w 51"/>
                    <a:gd name="T5" fmla="*/ 0 h 217"/>
                    <a:gd name="T6" fmla="*/ 51 w 51"/>
                    <a:gd name="T7" fmla="*/ 0 h 217"/>
                    <a:gd name="T8" fmla="*/ 41 w 51"/>
                    <a:gd name="T9" fmla="*/ 217 h 217"/>
                  </a:gdLst>
                  <a:ahLst/>
                  <a:cxnLst>
                    <a:cxn ang="0">
                      <a:pos x="T0" y="T1"/>
                    </a:cxn>
                    <a:cxn ang="0">
                      <a:pos x="T2" y="T3"/>
                    </a:cxn>
                    <a:cxn ang="0">
                      <a:pos x="T4" y="T5"/>
                    </a:cxn>
                    <a:cxn ang="0">
                      <a:pos x="T6" y="T7"/>
                    </a:cxn>
                    <a:cxn ang="0">
                      <a:pos x="T8" y="T9"/>
                    </a:cxn>
                  </a:cxnLst>
                  <a:rect l="0" t="0" r="r" b="b"/>
                  <a:pathLst>
                    <a:path w="51" h="217">
                      <a:moveTo>
                        <a:pt x="41" y="217"/>
                      </a:moveTo>
                      <a:lnTo>
                        <a:pt x="11" y="217"/>
                      </a:lnTo>
                      <a:lnTo>
                        <a:pt x="0" y="0"/>
                      </a:lnTo>
                      <a:lnTo>
                        <a:pt x="51" y="0"/>
                      </a:lnTo>
                      <a:lnTo>
                        <a:pt x="41" y="217"/>
                      </a:lnTo>
                      <a:close/>
                    </a:path>
                  </a:pathLst>
                </a:custGeom>
                <a:solidFill>
                  <a:srgbClr val="000000"/>
                </a:solidFill>
                <a:ln>
                  <a:noFill/>
                </a:ln>
                <a:extLst>
                  <a:ext uri="{91240B29-F687-4F45-9708-019B960494DF}">
                    <a14:hiddenLine xmlns:a14="http://schemas.microsoft.com/office/drawing/2010/main" w="9525">
                      <a:solidFill>
                        <a:srgbClr val="000000"/>
                      </a:solidFill>
                      <a:round/>
                      <a:headEnd/>
                      <a:tailEnd/>
                    </a14:hiddenLine>
                  </a:ext>
                </a:extLst>
              </p:spPr>
              <p:txBody>
                <a:bodyPr lIns="93247" tIns="46623" rIns="93247" bIns="46623"/>
                <a:lstStyle/>
                <a:p>
                  <a:pPr defTabSz="914224" eaLnBrk="1" fontAlgn="auto" hangingPunct="1">
                    <a:spcBef>
                      <a:spcPts val="0"/>
                    </a:spcBef>
                    <a:spcAft>
                      <a:spcPts val="0"/>
                    </a:spcAft>
                    <a:defRPr/>
                  </a:pPr>
                  <a:endParaRPr lang="sl-SI" sz="1836" kern="0" dirty="0">
                    <a:solidFill>
                      <a:sysClr val="windowText" lastClr="000000"/>
                    </a:solidFill>
                    <a:latin typeface="+mn-lt"/>
                  </a:endParaRPr>
                </a:p>
              </p:txBody>
            </p:sp>
            <p:sp>
              <p:nvSpPr>
                <p:cNvPr id="97" name="Freeform 71">
                  <a:extLst>
                    <a:ext uri="{FF2B5EF4-FFF2-40B4-BE49-F238E27FC236}">
                      <a16:creationId xmlns:a16="http://schemas.microsoft.com/office/drawing/2014/main" id="{D140F7CE-89CD-414E-8760-000BF6033F03}"/>
                    </a:ext>
                  </a:extLst>
                </p:cNvPr>
                <p:cNvSpPr>
                  <a:spLocks/>
                </p:cNvSpPr>
                <p:nvPr/>
              </p:nvSpPr>
              <p:spPr bwMode="auto">
                <a:xfrm>
                  <a:off x="10918922" y="4677523"/>
                  <a:ext cx="63810" cy="31955"/>
                </a:xfrm>
                <a:custGeom>
                  <a:avLst/>
                  <a:gdLst>
                    <a:gd name="T0" fmla="*/ 25 w 49"/>
                    <a:gd name="T1" fmla="*/ 0 h 25"/>
                    <a:gd name="T2" fmla="*/ 0 w 49"/>
                    <a:gd name="T3" fmla="*/ 25 h 25"/>
                    <a:gd name="T4" fmla="*/ 49 w 49"/>
                    <a:gd name="T5" fmla="*/ 25 h 25"/>
                    <a:gd name="T6" fmla="*/ 25 w 49"/>
                    <a:gd name="T7" fmla="*/ 0 h 25"/>
                  </a:gdLst>
                  <a:ahLst/>
                  <a:cxnLst>
                    <a:cxn ang="0">
                      <a:pos x="T0" y="T1"/>
                    </a:cxn>
                    <a:cxn ang="0">
                      <a:pos x="T2" y="T3"/>
                    </a:cxn>
                    <a:cxn ang="0">
                      <a:pos x="T4" y="T5"/>
                    </a:cxn>
                    <a:cxn ang="0">
                      <a:pos x="T6" y="T7"/>
                    </a:cxn>
                  </a:cxnLst>
                  <a:rect l="0" t="0" r="r" b="b"/>
                  <a:pathLst>
                    <a:path w="49" h="25">
                      <a:moveTo>
                        <a:pt x="25" y="0"/>
                      </a:moveTo>
                      <a:cubicBezTo>
                        <a:pt x="11" y="0"/>
                        <a:pt x="0" y="11"/>
                        <a:pt x="0" y="25"/>
                      </a:cubicBezTo>
                      <a:cubicBezTo>
                        <a:pt x="49" y="25"/>
                        <a:pt x="49" y="25"/>
                        <a:pt x="49" y="25"/>
                      </a:cubicBezTo>
                      <a:cubicBezTo>
                        <a:pt x="49" y="11"/>
                        <a:pt x="38" y="0"/>
                        <a:pt x="25" y="0"/>
                      </a:cubicBezTo>
                      <a:close/>
                    </a:path>
                  </a:pathLst>
                </a:custGeom>
                <a:solidFill>
                  <a:srgbClr val="000000"/>
                </a:solidFill>
                <a:ln>
                  <a:noFill/>
                </a:ln>
                <a:extLst>
                  <a:ext uri="{91240B29-F687-4F45-9708-019B960494DF}">
                    <a14:hiddenLine xmlns:a14="http://schemas.microsoft.com/office/drawing/2010/main" w="9525">
                      <a:solidFill>
                        <a:srgbClr val="000000"/>
                      </a:solidFill>
                      <a:round/>
                      <a:headEnd/>
                      <a:tailEnd/>
                    </a14:hiddenLine>
                  </a:ext>
                </a:extLst>
              </p:spPr>
              <p:txBody>
                <a:bodyPr lIns="93247" tIns="46623" rIns="93247" bIns="46623"/>
                <a:lstStyle/>
                <a:p>
                  <a:pPr defTabSz="914224" eaLnBrk="1" fontAlgn="auto" hangingPunct="1">
                    <a:spcBef>
                      <a:spcPts val="0"/>
                    </a:spcBef>
                    <a:spcAft>
                      <a:spcPts val="0"/>
                    </a:spcAft>
                    <a:defRPr/>
                  </a:pPr>
                  <a:endParaRPr lang="sl-SI" sz="1836" kern="0" dirty="0">
                    <a:solidFill>
                      <a:sysClr val="windowText" lastClr="000000"/>
                    </a:solidFill>
                    <a:latin typeface="+mn-lt"/>
                  </a:endParaRPr>
                </a:p>
              </p:txBody>
            </p:sp>
            <p:sp>
              <p:nvSpPr>
                <p:cNvPr id="98" name="Freeform 72">
                  <a:extLst>
                    <a:ext uri="{FF2B5EF4-FFF2-40B4-BE49-F238E27FC236}">
                      <a16:creationId xmlns:a16="http://schemas.microsoft.com/office/drawing/2014/main" id="{379A80A4-2E0D-4549-8525-1DB710ECFE97}"/>
                    </a:ext>
                  </a:extLst>
                </p:cNvPr>
                <p:cNvSpPr>
                  <a:spLocks/>
                </p:cNvSpPr>
                <p:nvPr/>
              </p:nvSpPr>
              <p:spPr bwMode="auto">
                <a:xfrm>
                  <a:off x="10875053" y="4052406"/>
                  <a:ext cx="77769" cy="209704"/>
                </a:xfrm>
                <a:custGeom>
                  <a:avLst/>
                  <a:gdLst>
                    <a:gd name="T0" fmla="*/ 49 w 49"/>
                    <a:gd name="T1" fmla="*/ 28 h 132"/>
                    <a:gd name="T2" fmla="*/ 25 w 49"/>
                    <a:gd name="T3" fmla="*/ 0 h 132"/>
                    <a:gd name="T4" fmla="*/ 0 w 49"/>
                    <a:gd name="T5" fmla="*/ 25 h 132"/>
                    <a:gd name="T6" fmla="*/ 19 w 49"/>
                    <a:gd name="T7" fmla="*/ 121 h 132"/>
                    <a:gd name="T8" fmla="*/ 23 w 49"/>
                    <a:gd name="T9" fmla="*/ 132 h 132"/>
                    <a:gd name="T10" fmla="*/ 29 w 49"/>
                    <a:gd name="T11" fmla="*/ 121 h 132"/>
                    <a:gd name="T12" fmla="*/ 49 w 49"/>
                    <a:gd name="T13" fmla="*/ 28 h 132"/>
                  </a:gdLst>
                  <a:ahLst/>
                  <a:cxnLst>
                    <a:cxn ang="0">
                      <a:pos x="T0" y="T1"/>
                    </a:cxn>
                    <a:cxn ang="0">
                      <a:pos x="T2" y="T3"/>
                    </a:cxn>
                    <a:cxn ang="0">
                      <a:pos x="T4" y="T5"/>
                    </a:cxn>
                    <a:cxn ang="0">
                      <a:pos x="T6" y="T7"/>
                    </a:cxn>
                    <a:cxn ang="0">
                      <a:pos x="T8" y="T9"/>
                    </a:cxn>
                    <a:cxn ang="0">
                      <a:pos x="T10" y="T11"/>
                    </a:cxn>
                    <a:cxn ang="0">
                      <a:pos x="T12" y="T13"/>
                    </a:cxn>
                  </a:cxnLst>
                  <a:rect l="0" t="0" r="r" b="b"/>
                  <a:pathLst>
                    <a:path w="49" h="132">
                      <a:moveTo>
                        <a:pt x="49" y="28"/>
                      </a:moveTo>
                      <a:lnTo>
                        <a:pt x="25" y="0"/>
                      </a:lnTo>
                      <a:lnTo>
                        <a:pt x="0" y="25"/>
                      </a:lnTo>
                      <a:lnTo>
                        <a:pt x="19" y="121"/>
                      </a:lnTo>
                      <a:lnTo>
                        <a:pt x="23" y="132"/>
                      </a:lnTo>
                      <a:lnTo>
                        <a:pt x="29" y="121"/>
                      </a:lnTo>
                      <a:lnTo>
                        <a:pt x="49" y="28"/>
                      </a:lnTo>
                      <a:close/>
                    </a:path>
                  </a:pathLst>
                </a:custGeom>
                <a:solidFill>
                  <a:srgbClr val="D2D2D2"/>
                </a:solidFill>
                <a:ln>
                  <a:noFill/>
                </a:ln>
                <a:extLst>
                  <a:ext uri="{91240B29-F687-4F45-9708-019B960494DF}">
                    <a14:hiddenLine xmlns:a14="http://schemas.microsoft.com/office/drawing/2010/main" w="9525">
                      <a:solidFill>
                        <a:srgbClr val="000000"/>
                      </a:solidFill>
                      <a:round/>
                      <a:headEnd/>
                      <a:tailEnd/>
                    </a14:hiddenLine>
                  </a:ext>
                </a:extLst>
              </p:spPr>
              <p:txBody>
                <a:bodyPr lIns="93247" tIns="46623" rIns="93247" bIns="46623"/>
                <a:lstStyle/>
                <a:p>
                  <a:pPr defTabSz="914224" eaLnBrk="1" fontAlgn="auto" hangingPunct="1">
                    <a:spcBef>
                      <a:spcPts val="0"/>
                    </a:spcBef>
                    <a:spcAft>
                      <a:spcPts val="0"/>
                    </a:spcAft>
                    <a:defRPr/>
                  </a:pPr>
                  <a:endParaRPr lang="sl-SI" sz="1836" kern="0" dirty="0">
                    <a:solidFill>
                      <a:sysClr val="windowText" lastClr="000000"/>
                    </a:solidFill>
                    <a:latin typeface="+mn-lt"/>
                  </a:endParaRPr>
                </a:p>
              </p:txBody>
            </p:sp>
            <p:sp>
              <p:nvSpPr>
                <p:cNvPr id="99" name="Freeform 73">
                  <a:extLst>
                    <a:ext uri="{FF2B5EF4-FFF2-40B4-BE49-F238E27FC236}">
                      <a16:creationId xmlns:a16="http://schemas.microsoft.com/office/drawing/2014/main" id="{0C7BFAB4-0FCC-467D-812F-ECF3E37FBDDA}"/>
                    </a:ext>
                  </a:extLst>
                </p:cNvPr>
                <p:cNvSpPr>
                  <a:spLocks/>
                </p:cNvSpPr>
                <p:nvPr/>
              </p:nvSpPr>
              <p:spPr bwMode="auto">
                <a:xfrm>
                  <a:off x="10867077" y="3910607"/>
                  <a:ext cx="99703" cy="121827"/>
                </a:xfrm>
                <a:custGeom>
                  <a:avLst/>
                  <a:gdLst>
                    <a:gd name="T0" fmla="*/ 68 w 77"/>
                    <a:gd name="T1" fmla="*/ 59 h 97"/>
                    <a:gd name="T2" fmla="*/ 28 w 77"/>
                    <a:gd name="T3" fmla="*/ 90 h 97"/>
                    <a:gd name="T4" fmla="*/ 8 w 77"/>
                    <a:gd name="T5" fmla="*/ 39 h 97"/>
                    <a:gd name="T6" fmla="*/ 57 w 77"/>
                    <a:gd name="T7" fmla="*/ 6 h 97"/>
                    <a:gd name="T8" fmla="*/ 68 w 77"/>
                    <a:gd name="T9" fmla="*/ 59 h 97"/>
                  </a:gdLst>
                  <a:ahLst/>
                  <a:cxnLst>
                    <a:cxn ang="0">
                      <a:pos x="T0" y="T1"/>
                    </a:cxn>
                    <a:cxn ang="0">
                      <a:pos x="T2" y="T3"/>
                    </a:cxn>
                    <a:cxn ang="0">
                      <a:pos x="T4" y="T5"/>
                    </a:cxn>
                    <a:cxn ang="0">
                      <a:pos x="T6" y="T7"/>
                    </a:cxn>
                    <a:cxn ang="0">
                      <a:pos x="T8" y="T9"/>
                    </a:cxn>
                  </a:cxnLst>
                  <a:rect l="0" t="0" r="r" b="b"/>
                  <a:pathLst>
                    <a:path w="77" h="97">
                      <a:moveTo>
                        <a:pt x="68" y="59"/>
                      </a:moveTo>
                      <a:cubicBezTo>
                        <a:pt x="54" y="97"/>
                        <a:pt x="46" y="96"/>
                        <a:pt x="28" y="90"/>
                      </a:cubicBezTo>
                      <a:cubicBezTo>
                        <a:pt x="9" y="84"/>
                        <a:pt x="0" y="61"/>
                        <a:pt x="8" y="39"/>
                      </a:cubicBezTo>
                      <a:cubicBezTo>
                        <a:pt x="15" y="17"/>
                        <a:pt x="39" y="0"/>
                        <a:pt x="57" y="6"/>
                      </a:cubicBezTo>
                      <a:cubicBezTo>
                        <a:pt x="76" y="12"/>
                        <a:pt x="77" y="37"/>
                        <a:pt x="68" y="59"/>
                      </a:cubicBezTo>
                      <a:close/>
                    </a:path>
                  </a:pathLst>
                </a:custGeom>
                <a:solidFill>
                  <a:srgbClr val="505050"/>
                </a:solidFill>
                <a:ln>
                  <a:noFill/>
                </a:ln>
                <a:extLst>
                  <a:ext uri="{91240B29-F687-4F45-9708-019B960494DF}">
                    <a14:hiddenLine xmlns:a14="http://schemas.microsoft.com/office/drawing/2010/main" w="9525">
                      <a:solidFill>
                        <a:srgbClr val="000000"/>
                      </a:solidFill>
                      <a:round/>
                      <a:headEnd/>
                      <a:tailEnd/>
                    </a14:hiddenLine>
                  </a:ext>
                </a:extLst>
              </p:spPr>
              <p:txBody>
                <a:bodyPr lIns="93247" tIns="46623" rIns="93247" bIns="46623"/>
                <a:lstStyle/>
                <a:p>
                  <a:pPr defTabSz="914224" eaLnBrk="1" fontAlgn="auto" hangingPunct="1">
                    <a:spcBef>
                      <a:spcPts val="0"/>
                    </a:spcBef>
                    <a:spcAft>
                      <a:spcPts val="0"/>
                    </a:spcAft>
                    <a:defRPr/>
                  </a:pPr>
                  <a:endParaRPr lang="sl-SI" sz="1836" kern="0" dirty="0">
                    <a:solidFill>
                      <a:sysClr val="windowText" lastClr="000000"/>
                    </a:solidFill>
                    <a:latin typeface="+mn-lt"/>
                  </a:endParaRPr>
                </a:p>
              </p:txBody>
            </p:sp>
            <p:sp>
              <p:nvSpPr>
                <p:cNvPr id="100" name="Freeform 74">
                  <a:extLst>
                    <a:ext uri="{FF2B5EF4-FFF2-40B4-BE49-F238E27FC236}">
                      <a16:creationId xmlns:a16="http://schemas.microsoft.com/office/drawing/2014/main" id="{91DF1FFD-B703-44B2-B16C-0D63F2C7C120}"/>
                    </a:ext>
                  </a:extLst>
                </p:cNvPr>
                <p:cNvSpPr>
                  <a:spLocks/>
                </p:cNvSpPr>
                <p:nvPr/>
              </p:nvSpPr>
              <p:spPr bwMode="auto">
                <a:xfrm>
                  <a:off x="10851124" y="3904615"/>
                  <a:ext cx="109674" cy="135808"/>
                </a:xfrm>
                <a:custGeom>
                  <a:avLst/>
                  <a:gdLst>
                    <a:gd name="T0" fmla="*/ 74 w 86"/>
                    <a:gd name="T1" fmla="*/ 22 h 106"/>
                    <a:gd name="T2" fmla="*/ 62 w 86"/>
                    <a:gd name="T3" fmla="*/ 90 h 106"/>
                    <a:gd name="T4" fmla="*/ 25 w 86"/>
                    <a:gd name="T5" fmla="*/ 87 h 106"/>
                    <a:gd name="T6" fmla="*/ 25 w 86"/>
                    <a:gd name="T7" fmla="*/ 8 h 106"/>
                    <a:gd name="T8" fmla="*/ 74 w 86"/>
                    <a:gd name="T9" fmla="*/ 22 h 106"/>
                  </a:gdLst>
                  <a:ahLst/>
                  <a:cxnLst>
                    <a:cxn ang="0">
                      <a:pos x="T0" y="T1"/>
                    </a:cxn>
                    <a:cxn ang="0">
                      <a:pos x="T2" y="T3"/>
                    </a:cxn>
                    <a:cxn ang="0">
                      <a:pos x="T4" y="T5"/>
                    </a:cxn>
                    <a:cxn ang="0">
                      <a:pos x="T6" y="T7"/>
                    </a:cxn>
                    <a:cxn ang="0">
                      <a:pos x="T8" y="T9"/>
                    </a:cxn>
                  </a:cxnLst>
                  <a:rect l="0" t="0" r="r" b="b"/>
                  <a:pathLst>
                    <a:path w="86" h="106">
                      <a:moveTo>
                        <a:pt x="74" y="22"/>
                      </a:moveTo>
                      <a:cubicBezTo>
                        <a:pt x="86" y="41"/>
                        <a:pt x="77" y="81"/>
                        <a:pt x="62" y="90"/>
                      </a:cubicBezTo>
                      <a:cubicBezTo>
                        <a:pt x="48" y="98"/>
                        <a:pt x="36" y="106"/>
                        <a:pt x="25" y="87"/>
                      </a:cubicBezTo>
                      <a:cubicBezTo>
                        <a:pt x="14" y="68"/>
                        <a:pt x="0" y="19"/>
                        <a:pt x="25" y="8"/>
                      </a:cubicBezTo>
                      <a:cubicBezTo>
                        <a:pt x="40" y="0"/>
                        <a:pt x="63" y="3"/>
                        <a:pt x="74" y="22"/>
                      </a:cubicBezTo>
                      <a:close/>
                    </a:path>
                  </a:pathLst>
                </a:custGeom>
                <a:solidFill>
                  <a:srgbClr val="505050"/>
                </a:solidFill>
                <a:ln>
                  <a:noFill/>
                </a:ln>
                <a:extLst>
                  <a:ext uri="{91240B29-F687-4F45-9708-019B960494DF}">
                    <a14:hiddenLine xmlns:a14="http://schemas.microsoft.com/office/drawing/2010/main" w="9525">
                      <a:solidFill>
                        <a:srgbClr val="000000"/>
                      </a:solidFill>
                      <a:round/>
                      <a:headEnd/>
                      <a:tailEnd/>
                    </a14:hiddenLine>
                  </a:ext>
                </a:extLst>
              </p:spPr>
              <p:txBody>
                <a:bodyPr lIns="93247" tIns="46623" rIns="93247" bIns="46623"/>
                <a:lstStyle/>
                <a:p>
                  <a:pPr defTabSz="914224" eaLnBrk="1" fontAlgn="auto" hangingPunct="1">
                    <a:spcBef>
                      <a:spcPts val="0"/>
                    </a:spcBef>
                    <a:spcAft>
                      <a:spcPts val="0"/>
                    </a:spcAft>
                    <a:defRPr/>
                  </a:pPr>
                  <a:endParaRPr lang="sl-SI" sz="1836" kern="0" dirty="0">
                    <a:solidFill>
                      <a:sysClr val="windowText" lastClr="000000"/>
                    </a:solidFill>
                    <a:latin typeface="+mn-lt"/>
                  </a:endParaRPr>
                </a:p>
              </p:txBody>
            </p:sp>
            <p:sp>
              <p:nvSpPr>
                <p:cNvPr id="101" name="Freeform 75">
                  <a:extLst>
                    <a:ext uri="{FF2B5EF4-FFF2-40B4-BE49-F238E27FC236}">
                      <a16:creationId xmlns:a16="http://schemas.microsoft.com/office/drawing/2014/main" id="{566993B7-D98D-4338-B576-F430DB509577}"/>
                    </a:ext>
                  </a:extLst>
                </p:cNvPr>
                <p:cNvSpPr>
                  <a:spLocks/>
                </p:cNvSpPr>
                <p:nvPr/>
              </p:nvSpPr>
              <p:spPr bwMode="auto">
                <a:xfrm>
                  <a:off x="10889012" y="4004474"/>
                  <a:ext cx="47857" cy="59915"/>
                </a:xfrm>
                <a:custGeom>
                  <a:avLst/>
                  <a:gdLst>
                    <a:gd name="T0" fmla="*/ 31 w 31"/>
                    <a:gd name="T1" fmla="*/ 25 h 38"/>
                    <a:gd name="T2" fmla="*/ 15 w 31"/>
                    <a:gd name="T3" fmla="*/ 38 h 38"/>
                    <a:gd name="T4" fmla="*/ 0 w 31"/>
                    <a:gd name="T5" fmla="*/ 25 h 38"/>
                    <a:gd name="T6" fmla="*/ 0 w 31"/>
                    <a:gd name="T7" fmla="*/ 0 h 38"/>
                    <a:gd name="T8" fmla="*/ 31 w 31"/>
                    <a:gd name="T9" fmla="*/ 0 h 38"/>
                    <a:gd name="T10" fmla="*/ 31 w 31"/>
                    <a:gd name="T11" fmla="*/ 25 h 38"/>
                  </a:gdLst>
                  <a:ahLst/>
                  <a:cxnLst>
                    <a:cxn ang="0">
                      <a:pos x="T0" y="T1"/>
                    </a:cxn>
                    <a:cxn ang="0">
                      <a:pos x="T2" y="T3"/>
                    </a:cxn>
                    <a:cxn ang="0">
                      <a:pos x="T4" y="T5"/>
                    </a:cxn>
                    <a:cxn ang="0">
                      <a:pos x="T6" y="T7"/>
                    </a:cxn>
                    <a:cxn ang="0">
                      <a:pos x="T8" y="T9"/>
                    </a:cxn>
                    <a:cxn ang="0">
                      <a:pos x="T10" y="T11"/>
                    </a:cxn>
                  </a:cxnLst>
                  <a:rect l="0" t="0" r="r" b="b"/>
                  <a:pathLst>
                    <a:path w="31" h="38">
                      <a:moveTo>
                        <a:pt x="31" y="25"/>
                      </a:moveTo>
                      <a:lnTo>
                        <a:pt x="15" y="38"/>
                      </a:lnTo>
                      <a:lnTo>
                        <a:pt x="0" y="25"/>
                      </a:lnTo>
                      <a:lnTo>
                        <a:pt x="0" y="0"/>
                      </a:lnTo>
                      <a:lnTo>
                        <a:pt x="31" y="0"/>
                      </a:lnTo>
                      <a:lnTo>
                        <a:pt x="31" y="25"/>
                      </a:lnTo>
                      <a:close/>
                    </a:path>
                  </a:pathLst>
                </a:custGeom>
                <a:solidFill>
                  <a:srgbClr val="FFB900"/>
                </a:solidFill>
                <a:ln>
                  <a:noFill/>
                </a:ln>
                <a:extLst>
                  <a:ext uri="{91240B29-F687-4F45-9708-019B960494DF}">
                    <a14:hiddenLine xmlns:a14="http://schemas.microsoft.com/office/drawing/2010/main" w="9525">
                      <a:solidFill>
                        <a:srgbClr val="000000"/>
                      </a:solidFill>
                      <a:round/>
                      <a:headEnd/>
                      <a:tailEnd/>
                    </a14:hiddenLine>
                  </a:ext>
                </a:extLst>
              </p:spPr>
              <p:txBody>
                <a:bodyPr lIns="93247" tIns="46623" rIns="93247" bIns="46623"/>
                <a:lstStyle/>
                <a:p>
                  <a:pPr defTabSz="914224" eaLnBrk="1" fontAlgn="auto" hangingPunct="1">
                    <a:spcBef>
                      <a:spcPts val="0"/>
                    </a:spcBef>
                    <a:spcAft>
                      <a:spcPts val="0"/>
                    </a:spcAft>
                    <a:defRPr/>
                  </a:pPr>
                  <a:endParaRPr lang="sl-SI" sz="1836" kern="0" dirty="0">
                    <a:solidFill>
                      <a:sysClr val="windowText" lastClr="000000"/>
                    </a:solidFill>
                    <a:latin typeface="+mn-lt"/>
                  </a:endParaRPr>
                </a:p>
              </p:txBody>
            </p:sp>
            <p:sp>
              <p:nvSpPr>
                <p:cNvPr id="102" name="Freeform 76">
                  <a:extLst>
                    <a:ext uri="{FF2B5EF4-FFF2-40B4-BE49-F238E27FC236}">
                      <a16:creationId xmlns:a16="http://schemas.microsoft.com/office/drawing/2014/main" id="{C1F02AA0-F7BB-4C66-A6FB-ECFD98763A5B}"/>
                    </a:ext>
                  </a:extLst>
                </p:cNvPr>
                <p:cNvSpPr>
                  <a:spLocks/>
                </p:cNvSpPr>
                <p:nvPr/>
              </p:nvSpPr>
              <p:spPr bwMode="auto">
                <a:xfrm>
                  <a:off x="10769369" y="4058398"/>
                  <a:ext cx="105684" cy="277607"/>
                </a:xfrm>
                <a:custGeom>
                  <a:avLst/>
                  <a:gdLst>
                    <a:gd name="T0" fmla="*/ 84 w 84"/>
                    <a:gd name="T1" fmla="*/ 9 h 218"/>
                    <a:gd name="T2" fmla="*/ 51 w 84"/>
                    <a:gd name="T3" fmla="*/ 0 h 218"/>
                    <a:gd name="T4" fmla="*/ 0 w 84"/>
                    <a:gd name="T5" fmla="*/ 218 h 218"/>
                    <a:gd name="T6" fmla="*/ 34 w 84"/>
                    <a:gd name="T7" fmla="*/ 218 h 218"/>
                    <a:gd name="T8" fmla="*/ 84 w 84"/>
                    <a:gd name="T9" fmla="*/ 9 h 218"/>
                  </a:gdLst>
                  <a:ahLst/>
                  <a:cxnLst>
                    <a:cxn ang="0">
                      <a:pos x="T0" y="T1"/>
                    </a:cxn>
                    <a:cxn ang="0">
                      <a:pos x="T2" y="T3"/>
                    </a:cxn>
                    <a:cxn ang="0">
                      <a:pos x="T4" y="T5"/>
                    </a:cxn>
                    <a:cxn ang="0">
                      <a:pos x="T6" y="T7"/>
                    </a:cxn>
                    <a:cxn ang="0">
                      <a:pos x="T8" y="T9"/>
                    </a:cxn>
                  </a:cxnLst>
                  <a:rect l="0" t="0" r="r" b="b"/>
                  <a:pathLst>
                    <a:path w="84" h="218">
                      <a:moveTo>
                        <a:pt x="84" y="9"/>
                      </a:moveTo>
                      <a:cubicBezTo>
                        <a:pt x="73" y="6"/>
                        <a:pt x="62" y="3"/>
                        <a:pt x="51" y="0"/>
                      </a:cubicBezTo>
                      <a:cubicBezTo>
                        <a:pt x="18" y="71"/>
                        <a:pt x="7" y="141"/>
                        <a:pt x="0" y="218"/>
                      </a:cubicBezTo>
                      <a:cubicBezTo>
                        <a:pt x="34" y="218"/>
                        <a:pt x="34" y="218"/>
                        <a:pt x="34" y="218"/>
                      </a:cubicBezTo>
                      <a:cubicBezTo>
                        <a:pt x="42" y="144"/>
                        <a:pt x="53" y="77"/>
                        <a:pt x="84" y="9"/>
                      </a:cubicBezTo>
                      <a:close/>
                    </a:path>
                  </a:pathLst>
                </a:custGeom>
                <a:solidFill>
                  <a:srgbClr val="505050"/>
                </a:solidFill>
                <a:ln>
                  <a:noFill/>
                </a:ln>
                <a:extLst>
                  <a:ext uri="{91240B29-F687-4F45-9708-019B960494DF}">
                    <a14:hiddenLine xmlns:a14="http://schemas.microsoft.com/office/drawing/2010/main" w="9525">
                      <a:solidFill>
                        <a:srgbClr val="000000"/>
                      </a:solidFill>
                      <a:round/>
                      <a:headEnd/>
                      <a:tailEnd/>
                    </a14:hiddenLine>
                  </a:ext>
                </a:extLst>
              </p:spPr>
              <p:txBody>
                <a:bodyPr lIns="93247" tIns="46623" rIns="93247" bIns="46623"/>
                <a:lstStyle/>
                <a:p>
                  <a:pPr defTabSz="914224" eaLnBrk="1" fontAlgn="auto" hangingPunct="1">
                    <a:spcBef>
                      <a:spcPts val="0"/>
                    </a:spcBef>
                    <a:spcAft>
                      <a:spcPts val="0"/>
                    </a:spcAft>
                    <a:defRPr/>
                  </a:pPr>
                  <a:endParaRPr lang="sl-SI" sz="1836" kern="0" dirty="0">
                    <a:solidFill>
                      <a:sysClr val="windowText" lastClr="000000"/>
                    </a:solidFill>
                    <a:latin typeface="+mn-lt"/>
                  </a:endParaRPr>
                </a:p>
              </p:txBody>
            </p:sp>
            <p:sp>
              <p:nvSpPr>
                <p:cNvPr id="103" name="Freeform 77">
                  <a:extLst>
                    <a:ext uri="{FF2B5EF4-FFF2-40B4-BE49-F238E27FC236}">
                      <a16:creationId xmlns:a16="http://schemas.microsoft.com/office/drawing/2014/main" id="{0AFFD466-8734-4C39-93AB-01946D5CB947}"/>
                    </a:ext>
                  </a:extLst>
                </p:cNvPr>
                <p:cNvSpPr>
                  <a:spLocks/>
                </p:cNvSpPr>
                <p:nvPr/>
              </p:nvSpPr>
              <p:spPr bwMode="auto">
                <a:xfrm>
                  <a:off x="10950827" y="4058398"/>
                  <a:ext cx="107679" cy="277607"/>
                </a:xfrm>
                <a:custGeom>
                  <a:avLst/>
                  <a:gdLst>
                    <a:gd name="T0" fmla="*/ 0 w 85"/>
                    <a:gd name="T1" fmla="*/ 9 h 218"/>
                    <a:gd name="T2" fmla="*/ 34 w 85"/>
                    <a:gd name="T3" fmla="*/ 0 h 218"/>
                    <a:gd name="T4" fmla="*/ 85 w 85"/>
                    <a:gd name="T5" fmla="*/ 218 h 218"/>
                    <a:gd name="T6" fmla="*/ 50 w 85"/>
                    <a:gd name="T7" fmla="*/ 218 h 218"/>
                    <a:gd name="T8" fmla="*/ 0 w 85"/>
                    <a:gd name="T9" fmla="*/ 9 h 218"/>
                  </a:gdLst>
                  <a:ahLst/>
                  <a:cxnLst>
                    <a:cxn ang="0">
                      <a:pos x="T0" y="T1"/>
                    </a:cxn>
                    <a:cxn ang="0">
                      <a:pos x="T2" y="T3"/>
                    </a:cxn>
                    <a:cxn ang="0">
                      <a:pos x="T4" y="T5"/>
                    </a:cxn>
                    <a:cxn ang="0">
                      <a:pos x="T6" y="T7"/>
                    </a:cxn>
                    <a:cxn ang="0">
                      <a:pos x="T8" y="T9"/>
                    </a:cxn>
                  </a:cxnLst>
                  <a:rect l="0" t="0" r="r" b="b"/>
                  <a:pathLst>
                    <a:path w="85" h="218">
                      <a:moveTo>
                        <a:pt x="0" y="9"/>
                      </a:moveTo>
                      <a:cubicBezTo>
                        <a:pt x="12" y="6"/>
                        <a:pt x="23" y="3"/>
                        <a:pt x="34" y="0"/>
                      </a:cubicBezTo>
                      <a:cubicBezTo>
                        <a:pt x="67" y="71"/>
                        <a:pt x="77" y="141"/>
                        <a:pt x="85" y="218"/>
                      </a:cubicBezTo>
                      <a:cubicBezTo>
                        <a:pt x="50" y="218"/>
                        <a:pt x="50" y="218"/>
                        <a:pt x="50" y="218"/>
                      </a:cubicBezTo>
                      <a:cubicBezTo>
                        <a:pt x="42" y="144"/>
                        <a:pt x="32" y="77"/>
                        <a:pt x="0" y="9"/>
                      </a:cubicBezTo>
                      <a:close/>
                    </a:path>
                  </a:pathLst>
                </a:custGeom>
                <a:solidFill>
                  <a:srgbClr val="505050"/>
                </a:solidFill>
                <a:ln>
                  <a:noFill/>
                </a:ln>
                <a:extLst>
                  <a:ext uri="{91240B29-F687-4F45-9708-019B960494DF}">
                    <a14:hiddenLine xmlns:a14="http://schemas.microsoft.com/office/drawing/2010/main" w="9525">
                      <a:solidFill>
                        <a:srgbClr val="000000"/>
                      </a:solidFill>
                      <a:round/>
                      <a:headEnd/>
                      <a:tailEnd/>
                    </a14:hiddenLine>
                  </a:ext>
                </a:extLst>
              </p:spPr>
              <p:txBody>
                <a:bodyPr lIns="93247" tIns="46623" rIns="93247" bIns="46623"/>
                <a:lstStyle/>
                <a:p>
                  <a:pPr defTabSz="914224" eaLnBrk="1" fontAlgn="auto" hangingPunct="1">
                    <a:spcBef>
                      <a:spcPts val="0"/>
                    </a:spcBef>
                    <a:spcAft>
                      <a:spcPts val="0"/>
                    </a:spcAft>
                    <a:defRPr/>
                  </a:pPr>
                  <a:endParaRPr lang="sl-SI" sz="1836" kern="0" dirty="0">
                    <a:solidFill>
                      <a:sysClr val="windowText" lastClr="000000"/>
                    </a:solidFill>
                    <a:latin typeface="+mn-lt"/>
                  </a:endParaRPr>
                </a:p>
              </p:txBody>
            </p:sp>
            <p:sp>
              <p:nvSpPr>
                <p:cNvPr id="104" name="Freeform 78">
                  <a:extLst>
                    <a:ext uri="{FF2B5EF4-FFF2-40B4-BE49-F238E27FC236}">
                      <a16:creationId xmlns:a16="http://schemas.microsoft.com/office/drawing/2014/main" id="{20E6B5FC-553C-41D4-B1AE-B42FBD0473DB}"/>
                    </a:ext>
                  </a:extLst>
                </p:cNvPr>
                <p:cNvSpPr>
                  <a:spLocks/>
                </p:cNvSpPr>
                <p:nvPr/>
              </p:nvSpPr>
              <p:spPr bwMode="auto">
                <a:xfrm>
                  <a:off x="10773357" y="4336005"/>
                  <a:ext cx="33898" cy="35949"/>
                </a:xfrm>
                <a:custGeom>
                  <a:avLst/>
                  <a:gdLst>
                    <a:gd name="T0" fmla="*/ 0 w 26"/>
                    <a:gd name="T1" fmla="*/ 0 h 28"/>
                    <a:gd name="T2" fmla="*/ 0 w 26"/>
                    <a:gd name="T3" fmla="*/ 16 h 28"/>
                    <a:gd name="T4" fmla="*/ 13 w 26"/>
                    <a:gd name="T5" fmla="*/ 28 h 28"/>
                    <a:gd name="T6" fmla="*/ 26 w 26"/>
                    <a:gd name="T7" fmla="*/ 16 h 28"/>
                    <a:gd name="T8" fmla="*/ 26 w 26"/>
                    <a:gd name="T9" fmla="*/ 0 h 28"/>
                    <a:gd name="T10" fmla="*/ 0 w 26"/>
                    <a:gd name="T11" fmla="*/ 0 h 28"/>
                  </a:gdLst>
                  <a:ahLst/>
                  <a:cxnLst>
                    <a:cxn ang="0">
                      <a:pos x="T0" y="T1"/>
                    </a:cxn>
                    <a:cxn ang="0">
                      <a:pos x="T2" y="T3"/>
                    </a:cxn>
                    <a:cxn ang="0">
                      <a:pos x="T4" y="T5"/>
                    </a:cxn>
                    <a:cxn ang="0">
                      <a:pos x="T6" y="T7"/>
                    </a:cxn>
                    <a:cxn ang="0">
                      <a:pos x="T8" y="T9"/>
                    </a:cxn>
                    <a:cxn ang="0">
                      <a:pos x="T10" y="T11"/>
                    </a:cxn>
                  </a:cxnLst>
                  <a:rect l="0" t="0" r="r" b="b"/>
                  <a:pathLst>
                    <a:path w="26" h="28">
                      <a:moveTo>
                        <a:pt x="0" y="0"/>
                      </a:moveTo>
                      <a:cubicBezTo>
                        <a:pt x="0" y="16"/>
                        <a:pt x="0" y="16"/>
                        <a:pt x="0" y="16"/>
                      </a:cubicBezTo>
                      <a:cubicBezTo>
                        <a:pt x="0" y="23"/>
                        <a:pt x="6" y="28"/>
                        <a:pt x="13" y="28"/>
                      </a:cubicBezTo>
                      <a:cubicBezTo>
                        <a:pt x="20" y="28"/>
                        <a:pt x="26" y="23"/>
                        <a:pt x="26" y="16"/>
                      </a:cubicBezTo>
                      <a:cubicBezTo>
                        <a:pt x="26" y="0"/>
                        <a:pt x="26" y="0"/>
                        <a:pt x="26" y="0"/>
                      </a:cubicBezTo>
                      <a:lnTo>
                        <a:pt x="0" y="0"/>
                      </a:lnTo>
                      <a:close/>
                    </a:path>
                  </a:pathLst>
                </a:custGeom>
                <a:solidFill>
                  <a:srgbClr val="FFB900"/>
                </a:solidFill>
                <a:ln>
                  <a:noFill/>
                </a:ln>
                <a:extLst>
                  <a:ext uri="{91240B29-F687-4F45-9708-019B960494DF}">
                    <a14:hiddenLine xmlns:a14="http://schemas.microsoft.com/office/drawing/2010/main" w="9525">
                      <a:solidFill>
                        <a:srgbClr val="000000"/>
                      </a:solidFill>
                      <a:round/>
                      <a:headEnd/>
                      <a:tailEnd/>
                    </a14:hiddenLine>
                  </a:ext>
                </a:extLst>
              </p:spPr>
              <p:txBody>
                <a:bodyPr lIns="93247" tIns="46623" rIns="93247" bIns="46623"/>
                <a:lstStyle/>
                <a:p>
                  <a:pPr defTabSz="914224" eaLnBrk="1" fontAlgn="auto" hangingPunct="1">
                    <a:spcBef>
                      <a:spcPts val="0"/>
                    </a:spcBef>
                    <a:spcAft>
                      <a:spcPts val="0"/>
                    </a:spcAft>
                    <a:defRPr/>
                  </a:pPr>
                  <a:endParaRPr lang="sl-SI" sz="1836" kern="0" dirty="0">
                    <a:solidFill>
                      <a:sysClr val="windowText" lastClr="000000"/>
                    </a:solidFill>
                    <a:latin typeface="+mn-lt"/>
                  </a:endParaRPr>
                </a:p>
              </p:txBody>
            </p:sp>
            <p:sp>
              <p:nvSpPr>
                <p:cNvPr id="105" name="Freeform 79">
                  <a:extLst>
                    <a:ext uri="{FF2B5EF4-FFF2-40B4-BE49-F238E27FC236}">
                      <a16:creationId xmlns:a16="http://schemas.microsoft.com/office/drawing/2014/main" id="{FEA83366-C176-4910-870C-79FC302DA71F}"/>
                    </a:ext>
                  </a:extLst>
                </p:cNvPr>
                <p:cNvSpPr>
                  <a:spLocks/>
                </p:cNvSpPr>
                <p:nvPr/>
              </p:nvSpPr>
              <p:spPr bwMode="auto">
                <a:xfrm>
                  <a:off x="11020619" y="4336005"/>
                  <a:ext cx="31905" cy="35949"/>
                </a:xfrm>
                <a:custGeom>
                  <a:avLst/>
                  <a:gdLst>
                    <a:gd name="T0" fmla="*/ 0 w 25"/>
                    <a:gd name="T1" fmla="*/ 0 h 28"/>
                    <a:gd name="T2" fmla="*/ 0 w 25"/>
                    <a:gd name="T3" fmla="*/ 16 h 28"/>
                    <a:gd name="T4" fmla="*/ 12 w 25"/>
                    <a:gd name="T5" fmla="*/ 28 h 28"/>
                    <a:gd name="T6" fmla="*/ 25 w 25"/>
                    <a:gd name="T7" fmla="*/ 16 h 28"/>
                    <a:gd name="T8" fmla="*/ 25 w 25"/>
                    <a:gd name="T9" fmla="*/ 0 h 28"/>
                    <a:gd name="T10" fmla="*/ 0 w 25"/>
                    <a:gd name="T11" fmla="*/ 0 h 28"/>
                  </a:gdLst>
                  <a:ahLst/>
                  <a:cxnLst>
                    <a:cxn ang="0">
                      <a:pos x="T0" y="T1"/>
                    </a:cxn>
                    <a:cxn ang="0">
                      <a:pos x="T2" y="T3"/>
                    </a:cxn>
                    <a:cxn ang="0">
                      <a:pos x="T4" y="T5"/>
                    </a:cxn>
                    <a:cxn ang="0">
                      <a:pos x="T6" y="T7"/>
                    </a:cxn>
                    <a:cxn ang="0">
                      <a:pos x="T8" y="T9"/>
                    </a:cxn>
                    <a:cxn ang="0">
                      <a:pos x="T10" y="T11"/>
                    </a:cxn>
                  </a:cxnLst>
                  <a:rect l="0" t="0" r="r" b="b"/>
                  <a:pathLst>
                    <a:path w="25" h="28">
                      <a:moveTo>
                        <a:pt x="0" y="0"/>
                      </a:moveTo>
                      <a:cubicBezTo>
                        <a:pt x="0" y="16"/>
                        <a:pt x="0" y="16"/>
                        <a:pt x="0" y="16"/>
                      </a:cubicBezTo>
                      <a:cubicBezTo>
                        <a:pt x="0" y="23"/>
                        <a:pt x="5" y="28"/>
                        <a:pt x="12" y="28"/>
                      </a:cubicBezTo>
                      <a:cubicBezTo>
                        <a:pt x="19" y="28"/>
                        <a:pt x="25" y="23"/>
                        <a:pt x="25" y="16"/>
                      </a:cubicBezTo>
                      <a:cubicBezTo>
                        <a:pt x="25" y="0"/>
                        <a:pt x="25" y="0"/>
                        <a:pt x="25" y="0"/>
                      </a:cubicBezTo>
                      <a:lnTo>
                        <a:pt x="0" y="0"/>
                      </a:lnTo>
                      <a:close/>
                    </a:path>
                  </a:pathLst>
                </a:custGeom>
                <a:solidFill>
                  <a:srgbClr val="FFB900"/>
                </a:solidFill>
                <a:ln>
                  <a:noFill/>
                </a:ln>
                <a:extLst>
                  <a:ext uri="{91240B29-F687-4F45-9708-019B960494DF}">
                    <a14:hiddenLine xmlns:a14="http://schemas.microsoft.com/office/drawing/2010/main" w="9525">
                      <a:solidFill>
                        <a:srgbClr val="000000"/>
                      </a:solidFill>
                      <a:round/>
                      <a:headEnd/>
                      <a:tailEnd/>
                    </a14:hiddenLine>
                  </a:ext>
                </a:extLst>
              </p:spPr>
              <p:txBody>
                <a:bodyPr lIns="93247" tIns="46623" rIns="93247" bIns="46623"/>
                <a:lstStyle/>
                <a:p>
                  <a:pPr defTabSz="914224" eaLnBrk="1" fontAlgn="auto" hangingPunct="1">
                    <a:spcBef>
                      <a:spcPts val="0"/>
                    </a:spcBef>
                    <a:spcAft>
                      <a:spcPts val="0"/>
                    </a:spcAft>
                    <a:defRPr/>
                  </a:pPr>
                  <a:endParaRPr lang="sl-SI" sz="1836" kern="0" dirty="0">
                    <a:solidFill>
                      <a:sysClr val="windowText" lastClr="000000"/>
                    </a:solidFill>
                    <a:latin typeface="+mn-lt"/>
                  </a:endParaRPr>
                </a:p>
              </p:txBody>
            </p:sp>
            <p:sp>
              <p:nvSpPr>
                <p:cNvPr id="106" name="Freeform 80">
                  <a:extLst>
                    <a:ext uri="{FF2B5EF4-FFF2-40B4-BE49-F238E27FC236}">
                      <a16:creationId xmlns:a16="http://schemas.microsoft.com/office/drawing/2014/main" id="{4A0E2FD0-3E1F-4E98-99E9-879008B1C344}"/>
                    </a:ext>
                  </a:extLst>
                </p:cNvPr>
                <p:cNvSpPr>
                  <a:spLocks/>
                </p:cNvSpPr>
                <p:nvPr/>
              </p:nvSpPr>
              <p:spPr bwMode="auto">
                <a:xfrm>
                  <a:off x="10833178" y="4050410"/>
                  <a:ext cx="161518" cy="281601"/>
                </a:xfrm>
                <a:custGeom>
                  <a:avLst/>
                  <a:gdLst>
                    <a:gd name="T0" fmla="*/ 70 w 102"/>
                    <a:gd name="T1" fmla="*/ 0 h 177"/>
                    <a:gd name="T2" fmla="*/ 50 w 102"/>
                    <a:gd name="T3" fmla="*/ 33 h 177"/>
                    <a:gd name="T4" fmla="*/ 31 w 102"/>
                    <a:gd name="T5" fmla="*/ 0 h 177"/>
                    <a:gd name="T6" fmla="*/ 0 w 102"/>
                    <a:gd name="T7" fmla="*/ 5 h 177"/>
                    <a:gd name="T8" fmla="*/ 1 w 102"/>
                    <a:gd name="T9" fmla="*/ 177 h 177"/>
                    <a:gd name="T10" fmla="*/ 99 w 102"/>
                    <a:gd name="T11" fmla="*/ 177 h 177"/>
                    <a:gd name="T12" fmla="*/ 102 w 102"/>
                    <a:gd name="T13" fmla="*/ 5 h 177"/>
                    <a:gd name="T14" fmla="*/ 70 w 102"/>
                    <a:gd name="T15" fmla="*/ 0 h 177"/>
                  </a:gdLst>
                  <a:ahLst/>
                  <a:cxnLst>
                    <a:cxn ang="0">
                      <a:pos x="T0" y="T1"/>
                    </a:cxn>
                    <a:cxn ang="0">
                      <a:pos x="T2" y="T3"/>
                    </a:cxn>
                    <a:cxn ang="0">
                      <a:pos x="T4" y="T5"/>
                    </a:cxn>
                    <a:cxn ang="0">
                      <a:pos x="T6" y="T7"/>
                    </a:cxn>
                    <a:cxn ang="0">
                      <a:pos x="T8" y="T9"/>
                    </a:cxn>
                    <a:cxn ang="0">
                      <a:pos x="T10" y="T11"/>
                    </a:cxn>
                    <a:cxn ang="0">
                      <a:pos x="T12" y="T13"/>
                    </a:cxn>
                    <a:cxn ang="0">
                      <a:pos x="T14" y="T15"/>
                    </a:cxn>
                  </a:cxnLst>
                  <a:rect l="0" t="0" r="r" b="b"/>
                  <a:pathLst>
                    <a:path w="102" h="177">
                      <a:moveTo>
                        <a:pt x="70" y="0"/>
                      </a:moveTo>
                      <a:lnTo>
                        <a:pt x="50" y="33"/>
                      </a:lnTo>
                      <a:lnTo>
                        <a:pt x="31" y="0"/>
                      </a:lnTo>
                      <a:lnTo>
                        <a:pt x="0" y="5"/>
                      </a:lnTo>
                      <a:lnTo>
                        <a:pt x="1" y="177"/>
                      </a:lnTo>
                      <a:lnTo>
                        <a:pt x="99" y="177"/>
                      </a:lnTo>
                      <a:lnTo>
                        <a:pt x="102" y="5"/>
                      </a:lnTo>
                      <a:lnTo>
                        <a:pt x="70" y="0"/>
                      </a:lnTo>
                      <a:close/>
                    </a:path>
                  </a:pathLst>
                </a:custGeom>
                <a:solidFill>
                  <a:srgbClr val="505050"/>
                </a:solidFill>
                <a:ln>
                  <a:noFill/>
                </a:ln>
                <a:extLst>
                  <a:ext uri="{91240B29-F687-4F45-9708-019B960494DF}">
                    <a14:hiddenLine xmlns:a14="http://schemas.microsoft.com/office/drawing/2010/main" w="9525">
                      <a:solidFill>
                        <a:srgbClr val="000000"/>
                      </a:solidFill>
                      <a:round/>
                      <a:headEnd/>
                      <a:tailEnd/>
                    </a14:hiddenLine>
                  </a:ext>
                </a:extLst>
              </p:spPr>
              <p:txBody>
                <a:bodyPr lIns="93247" tIns="46623" rIns="93247" bIns="46623"/>
                <a:lstStyle/>
                <a:p>
                  <a:pPr defTabSz="914224" eaLnBrk="1" fontAlgn="auto" hangingPunct="1">
                    <a:spcBef>
                      <a:spcPts val="0"/>
                    </a:spcBef>
                    <a:spcAft>
                      <a:spcPts val="0"/>
                    </a:spcAft>
                    <a:defRPr/>
                  </a:pPr>
                  <a:endParaRPr lang="sl-SI" sz="1836" kern="0" dirty="0">
                    <a:solidFill>
                      <a:sysClr val="windowText" lastClr="000000"/>
                    </a:solidFill>
                    <a:latin typeface="+mn-lt"/>
                  </a:endParaRPr>
                </a:p>
              </p:txBody>
            </p:sp>
            <p:sp>
              <p:nvSpPr>
                <p:cNvPr id="107" name="Freeform 81">
                  <a:extLst>
                    <a:ext uri="{FF2B5EF4-FFF2-40B4-BE49-F238E27FC236}">
                      <a16:creationId xmlns:a16="http://schemas.microsoft.com/office/drawing/2014/main" id="{3CFE491E-A345-4A8B-B953-BDCAF0A49C73}"/>
                    </a:ext>
                  </a:extLst>
                </p:cNvPr>
                <p:cNvSpPr>
                  <a:spLocks/>
                </p:cNvSpPr>
                <p:nvPr/>
              </p:nvSpPr>
              <p:spPr bwMode="auto">
                <a:xfrm>
                  <a:off x="10952822" y="3954545"/>
                  <a:ext cx="1993" cy="0"/>
                </a:xfrm>
                <a:custGeom>
                  <a:avLst/>
                  <a:gdLst>
                    <a:gd name="T0" fmla="*/ 1 w 1"/>
                    <a:gd name="T1" fmla="*/ 1 h 1"/>
                    <a:gd name="T2" fmla="*/ 0 w 1"/>
                    <a:gd name="T3" fmla="*/ 0 h 1"/>
                    <a:gd name="T4" fmla="*/ 1 w 1"/>
                    <a:gd name="T5" fmla="*/ 1 h 1"/>
                  </a:gdLst>
                  <a:ahLst/>
                  <a:cxnLst>
                    <a:cxn ang="0">
                      <a:pos x="T0" y="T1"/>
                    </a:cxn>
                    <a:cxn ang="0">
                      <a:pos x="T2" y="T3"/>
                    </a:cxn>
                    <a:cxn ang="0">
                      <a:pos x="T4" y="T5"/>
                    </a:cxn>
                  </a:cxnLst>
                  <a:rect l="0" t="0" r="r" b="b"/>
                  <a:pathLst>
                    <a:path w="1" h="1">
                      <a:moveTo>
                        <a:pt x="1" y="1"/>
                      </a:moveTo>
                      <a:cubicBezTo>
                        <a:pt x="0" y="0"/>
                        <a:pt x="0" y="0"/>
                        <a:pt x="0" y="0"/>
                      </a:cubicBezTo>
                      <a:cubicBezTo>
                        <a:pt x="0" y="0"/>
                        <a:pt x="0" y="0"/>
                        <a:pt x="1" y="1"/>
                      </a:cubicBezTo>
                      <a:close/>
                    </a:path>
                  </a:pathLst>
                </a:custGeom>
                <a:solidFill>
                  <a:srgbClr val="FFD60A"/>
                </a:solidFill>
                <a:ln>
                  <a:noFill/>
                </a:ln>
                <a:extLst>
                  <a:ext uri="{91240B29-F687-4F45-9708-019B960494DF}">
                    <a14:hiddenLine xmlns:a14="http://schemas.microsoft.com/office/drawing/2010/main" w="9525">
                      <a:solidFill>
                        <a:srgbClr val="000000"/>
                      </a:solidFill>
                      <a:round/>
                      <a:headEnd/>
                      <a:tailEnd/>
                    </a14:hiddenLine>
                  </a:ext>
                </a:extLst>
              </p:spPr>
              <p:txBody>
                <a:bodyPr lIns="93247" tIns="46623" rIns="93247" bIns="46623"/>
                <a:lstStyle/>
                <a:p>
                  <a:pPr defTabSz="914224" eaLnBrk="1" fontAlgn="auto" hangingPunct="1">
                    <a:spcBef>
                      <a:spcPts val="0"/>
                    </a:spcBef>
                    <a:spcAft>
                      <a:spcPts val="0"/>
                    </a:spcAft>
                    <a:defRPr/>
                  </a:pPr>
                  <a:endParaRPr lang="sl-SI" sz="1836" kern="0" dirty="0">
                    <a:solidFill>
                      <a:sysClr val="windowText" lastClr="000000"/>
                    </a:solidFill>
                    <a:latin typeface="+mn-lt"/>
                  </a:endParaRPr>
                </a:p>
              </p:txBody>
            </p:sp>
            <p:sp>
              <p:nvSpPr>
                <p:cNvPr id="108" name="Freeform 82">
                  <a:extLst>
                    <a:ext uri="{FF2B5EF4-FFF2-40B4-BE49-F238E27FC236}">
                      <a16:creationId xmlns:a16="http://schemas.microsoft.com/office/drawing/2014/main" id="{3ABC5C4A-36FE-4396-8CDE-9480C7DA20B8}"/>
                    </a:ext>
                  </a:extLst>
                </p:cNvPr>
                <p:cNvSpPr>
                  <a:spLocks/>
                </p:cNvSpPr>
                <p:nvPr/>
              </p:nvSpPr>
              <p:spPr bwMode="auto">
                <a:xfrm>
                  <a:off x="10952822" y="3952547"/>
                  <a:ext cx="0" cy="0"/>
                </a:xfrm>
                <a:custGeom>
                  <a:avLst/>
                  <a:gdLst/>
                  <a:ahLst/>
                  <a:cxnLst>
                    <a:cxn ang="0">
                      <a:pos x="0" y="0"/>
                    </a:cxn>
                    <a:cxn ang="0">
                      <a:pos x="0" y="0"/>
                    </a:cxn>
                    <a:cxn ang="0">
                      <a:pos x="0" y="0"/>
                    </a:cxn>
                  </a:cxnLst>
                  <a:rect l="0" t="0" r="r" b="b"/>
                  <a:pathLst>
                    <a:path>
                      <a:moveTo>
                        <a:pt x="0" y="0"/>
                      </a:moveTo>
                      <a:cubicBezTo>
                        <a:pt x="0" y="0"/>
                        <a:pt x="0" y="0"/>
                        <a:pt x="0" y="0"/>
                      </a:cubicBezTo>
                      <a:cubicBezTo>
                        <a:pt x="0" y="0"/>
                        <a:pt x="0" y="0"/>
                        <a:pt x="0" y="0"/>
                      </a:cubicBezTo>
                      <a:close/>
                    </a:path>
                  </a:pathLst>
                </a:custGeom>
                <a:solidFill>
                  <a:srgbClr val="FFD60A"/>
                </a:solidFill>
                <a:ln>
                  <a:noFill/>
                </a:ln>
                <a:extLst>
                  <a:ext uri="{91240B29-F687-4F45-9708-019B960494DF}">
                    <a14:hiddenLine xmlns:a14="http://schemas.microsoft.com/office/drawing/2010/main" w="9525">
                      <a:solidFill>
                        <a:srgbClr val="000000"/>
                      </a:solidFill>
                      <a:round/>
                      <a:headEnd/>
                      <a:tailEnd/>
                    </a14:hiddenLine>
                  </a:ext>
                </a:extLst>
              </p:spPr>
              <p:txBody>
                <a:bodyPr lIns="93247" tIns="46623" rIns="93247" bIns="46623"/>
                <a:lstStyle/>
                <a:p>
                  <a:pPr defTabSz="914224" eaLnBrk="1" fontAlgn="auto" hangingPunct="1">
                    <a:spcBef>
                      <a:spcPts val="0"/>
                    </a:spcBef>
                    <a:spcAft>
                      <a:spcPts val="0"/>
                    </a:spcAft>
                    <a:defRPr/>
                  </a:pPr>
                  <a:endParaRPr lang="sl-SI" sz="1836" kern="0" dirty="0">
                    <a:solidFill>
                      <a:sysClr val="windowText" lastClr="000000"/>
                    </a:solidFill>
                    <a:latin typeface="+mn-lt"/>
                  </a:endParaRPr>
                </a:p>
              </p:txBody>
            </p:sp>
            <p:sp>
              <p:nvSpPr>
                <p:cNvPr id="109" name="Freeform 83">
                  <a:extLst>
                    <a:ext uri="{FF2B5EF4-FFF2-40B4-BE49-F238E27FC236}">
                      <a16:creationId xmlns:a16="http://schemas.microsoft.com/office/drawing/2014/main" id="{60E03D07-DA19-4D18-BD21-1B07AC7F8987}"/>
                    </a:ext>
                  </a:extLst>
                </p:cNvPr>
                <p:cNvSpPr>
                  <a:spLocks/>
                </p:cNvSpPr>
                <p:nvPr/>
              </p:nvSpPr>
              <p:spPr bwMode="auto">
                <a:xfrm>
                  <a:off x="10950827" y="3948553"/>
                  <a:ext cx="1995" cy="0"/>
                </a:xfrm>
                <a:custGeom>
                  <a:avLst/>
                  <a:gdLst>
                    <a:gd name="T0" fmla="*/ 1 w 1"/>
                    <a:gd name="T1" fmla="*/ 0 w 1"/>
                    <a:gd name="T2" fmla="*/ 1 w 1"/>
                  </a:gdLst>
                  <a:ahLst/>
                  <a:cxnLst>
                    <a:cxn ang="0">
                      <a:pos x="T0" y="0"/>
                    </a:cxn>
                    <a:cxn ang="0">
                      <a:pos x="T1" y="0"/>
                    </a:cxn>
                    <a:cxn ang="0">
                      <a:pos x="T2" y="0"/>
                    </a:cxn>
                  </a:cxnLst>
                  <a:rect l="0" t="0" r="r" b="b"/>
                  <a:pathLst>
                    <a:path w="1">
                      <a:moveTo>
                        <a:pt x="1" y="0"/>
                      </a:moveTo>
                      <a:cubicBezTo>
                        <a:pt x="1" y="0"/>
                        <a:pt x="1" y="0"/>
                        <a:pt x="0" y="0"/>
                      </a:cubicBezTo>
                      <a:cubicBezTo>
                        <a:pt x="1" y="0"/>
                        <a:pt x="1" y="0"/>
                        <a:pt x="1" y="0"/>
                      </a:cubicBezTo>
                      <a:close/>
                    </a:path>
                  </a:pathLst>
                </a:custGeom>
                <a:solidFill>
                  <a:srgbClr val="FFD60A"/>
                </a:solidFill>
                <a:ln>
                  <a:noFill/>
                </a:ln>
                <a:extLst>
                  <a:ext uri="{91240B29-F687-4F45-9708-019B960494DF}">
                    <a14:hiddenLine xmlns:a14="http://schemas.microsoft.com/office/drawing/2010/main" w="9525">
                      <a:solidFill>
                        <a:srgbClr val="000000"/>
                      </a:solidFill>
                      <a:round/>
                      <a:headEnd/>
                      <a:tailEnd/>
                    </a14:hiddenLine>
                  </a:ext>
                </a:extLst>
              </p:spPr>
              <p:txBody>
                <a:bodyPr lIns="93247" tIns="46623" rIns="93247" bIns="46623"/>
                <a:lstStyle/>
                <a:p>
                  <a:pPr defTabSz="914224" eaLnBrk="1" fontAlgn="auto" hangingPunct="1">
                    <a:spcBef>
                      <a:spcPts val="0"/>
                    </a:spcBef>
                    <a:spcAft>
                      <a:spcPts val="0"/>
                    </a:spcAft>
                    <a:defRPr/>
                  </a:pPr>
                  <a:endParaRPr lang="sl-SI" sz="1836" kern="0" dirty="0">
                    <a:solidFill>
                      <a:sysClr val="windowText" lastClr="000000"/>
                    </a:solidFill>
                    <a:latin typeface="+mn-lt"/>
                  </a:endParaRPr>
                </a:p>
              </p:txBody>
            </p:sp>
            <p:sp>
              <p:nvSpPr>
                <p:cNvPr id="110" name="Freeform 84">
                  <a:extLst>
                    <a:ext uri="{FF2B5EF4-FFF2-40B4-BE49-F238E27FC236}">
                      <a16:creationId xmlns:a16="http://schemas.microsoft.com/office/drawing/2014/main" id="{81C8DE4E-4579-4B73-9F3B-FC7B81583C0A}"/>
                    </a:ext>
                  </a:extLst>
                </p:cNvPr>
                <p:cNvSpPr>
                  <a:spLocks/>
                </p:cNvSpPr>
                <p:nvPr/>
              </p:nvSpPr>
              <p:spPr bwMode="auto">
                <a:xfrm>
                  <a:off x="10952822" y="3948553"/>
                  <a:ext cx="0" cy="0"/>
                </a:xfrm>
                <a:custGeom>
                  <a:avLst/>
                  <a:gdLst/>
                  <a:ahLst/>
                  <a:cxnLst>
                    <a:cxn ang="0">
                      <a:pos x="0" y="0"/>
                    </a:cxn>
                    <a:cxn ang="0">
                      <a:pos x="0" y="0"/>
                    </a:cxn>
                    <a:cxn ang="0">
                      <a:pos x="0" y="0"/>
                    </a:cxn>
                  </a:cxnLst>
                  <a:rect l="0" t="0" r="r" b="b"/>
                  <a:pathLst>
                    <a:path>
                      <a:moveTo>
                        <a:pt x="0" y="0"/>
                      </a:moveTo>
                      <a:cubicBezTo>
                        <a:pt x="0" y="0"/>
                        <a:pt x="0" y="0"/>
                        <a:pt x="0" y="0"/>
                      </a:cubicBezTo>
                      <a:cubicBezTo>
                        <a:pt x="0" y="0"/>
                        <a:pt x="0" y="0"/>
                        <a:pt x="0" y="0"/>
                      </a:cubicBezTo>
                      <a:close/>
                    </a:path>
                  </a:pathLst>
                </a:custGeom>
                <a:solidFill>
                  <a:srgbClr val="FFD60A"/>
                </a:solidFill>
                <a:ln>
                  <a:noFill/>
                </a:ln>
                <a:extLst>
                  <a:ext uri="{91240B29-F687-4F45-9708-019B960494DF}">
                    <a14:hiddenLine xmlns:a14="http://schemas.microsoft.com/office/drawing/2010/main" w="9525">
                      <a:solidFill>
                        <a:srgbClr val="000000"/>
                      </a:solidFill>
                      <a:round/>
                      <a:headEnd/>
                      <a:tailEnd/>
                    </a14:hiddenLine>
                  </a:ext>
                </a:extLst>
              </p:spPr>
              <p:txBody>
                <a:bodyPr lIns="93247" tIns="46623" rIns="93247" bIns="46623"/>
                <a:lstStyle/>
                <a:p>
                  <a:pPr defTabSz="914224" eaLnBrk="1" fontAlgn="auto" hangingPunct="1">
                    <a:spcBef>
                      <a:spcPts val="0"/>
                    </a:spcBef>
                    <a:spcAft>
                      <a:spcPts val="0"/>
                    </a:spcAft>
                    <a:defRPr/>
                  </a:pPr>
                  <a:endParaRPr lang="sl-SI" sz="1836" kern="0" dirty="0">
                    <a:solidFill>
                      <a:sysClr val="windowText" lastClr="000000"/>
                    </a:solidFill>
                    <a:latin typeface="+mn-lt"/>
                  </a:endParaRPr>
                </a:p>
              </p:txBody>
            </p:sp>
            <p:sp>
              <p:nvSpPr>
                <p:cNvPr id="111" name="Freeform 85">
                  <a:extLst>
                    <a:ext uri="{FF2B5EF4-FFF2-40B4-BE49-F238E27FC236}">
                      <a16:creationId xmlns:a16="http://schemas.microsoft.com/office/drawing/2014/main" id="{48EEC425-3218-474B-9573-A0204E69054C}"/>
                    </a:ext>
                  </a:extLst>
                </p:cNvPr>
                <p:cNvSpPr>
                  <a:spLocks/>
                </p:cNvSpPr>
                <p:nvPr/>
              </p:nvSpPr>
              <p:spPr bwMode="auto">
                <a:xfrm>
                  <a:off x="10873059" y="3948553"/>
                  <a:ext cx="0" cy="0"/>
                </a:xfrm>
                <a:custGeom>
                  <a:avLst/>
                  <a:gdLst/>
                  <a:ahLst/>
                  <a:cxnLst>
                    <a:cxn ang="0">
                      <a:pos x="0" y="0"/>
                    </a:cxn>
                    <a:cxn ang="0">
                      <a:pos x="0" y="0"/>
                    </a:cxn>
                    <a:cxn ang="0">
                      <a:pos x="0" y="0"/>
                    </a:cxn>
                  </a:cxnLst>
                  <a:rect l="0" t="0" r="r" b="b"/>
                  <a:pathLst>
                    <a:path>
                      <a:moveTo>
                        <a:pt x="0" y="0"/>
                      </a:moveTo>
                      <a:cubicBezTo>
                        <a:pt x="0" y="0"/>
                        <a:pt x="0" y="0"/>
                        <a:pt x="0" y="0"/>
                      </a:cubicBezTo>
                      <a:cubicBezTo>
                        <a:pt x="0" y="0"/>
                        <a:pt x="0" y="0"/>
                        <a:pt x="0" y="0"/>
                      </a:cubicBezTo>
                      <a:close/>
                    </a:path>
                  </a:pathLst>
                </a:custGeom>
                <a:solidFill>
                  <a:srgbClr val="FFD60A"/>
                </a:solidFill>
                <a:ln>
                  <a:noFill/>
                </a:ln>
                <a:extLst>
                  <a:ext uri="{91240B29-F687-4F45-9708-019B960494DF}">
                    <a14:hiddenLine xmlns:a14="http://schemas.microsoft.com/office/drawing/2010/main" w="9525">
                      <a:solidFill>
                        <a:srgbClr val="000000"/>
                      </a:solidFill>
                      <a:round/>
                      <a:headEnd/>
                      <a:tailEnd/>
                    </a14:hiddenLine>
                  </a:ext>
                </a:extLst>
              </p:spPr>
              <p:txBody>
                <a:bodyPr lIns="93247" tIns="46623" rIns="93247" bIns="46623"/>
                <a:lstStyle/>
                <a:p>
                  <a:pPr defTabSz="914224" eaLnBrk="1" fontAlgn="auto" hangingPunct="1">
                    <a:spcBef>
                      <a:spcPts val="0"/>
                    </a:spcBef>
                    <a:spcAft>
                      <a:spcPts val="0"/>
                    </a:spcAft>
                    <a:defRPr/>
                  </a:pPr>
                  <a:endParaRPr lang="sl-SI" sz="1836" kern="0" dirty="0">
                    <a:solidFill>
                      <a:sysClr val="windowText" lastClr="000000"/>
                    </a:solidFill>
                    <a:latin typeface="+mn-lt"/>
                  </a:endParaRPr>
                </a:p>
              </p:txBody>
            </p:sp>
            <p:sp>
              <p:nvSpPr>
                <p:cNvPr id="112" name="Freeform 86">
                  <a:extLst>
                    <a:ext uri="{FF2B5EF4-FFF2-40B4-BE49-F238E27FC236}">
                      <a16:creationId xmlns:a16="http://schemas.microsoft.com/office/drawing/2014/main" id="{0688B2C5-2F8D-45ED-983C-73600669E6F9}"/>
                    </a:ext>
                  </a:extLst>
                </p:cNvPr>
                <p:cNvSpPr>
                  <a:spLocks/>
                </p:cNvSpPr>
                <p:nvPr/>
              </p:nvSpPr>
              <p:spPr bwMode="auto">
                <a:xfrm>
                  <a:off x="10954815" y="3954545"/>
                  <a:ext cx="0" cy="0"/>
                </a:xfrm>
                <a:custGeom>
                  <a:avLst/>
                  <a:gdLst>
                    <a:gd name="T0" fmla="*/ 1 h 1"/>
                    <a:gd name="T1" fmla="*/ 0 h 1"/>
                    <a:gd name="T2" fmla="*/ 1 h 1"/>
                  </a:gdLst>
                  <a:ahLst/>
                  <a:cxnLst>
                    <a:cxn ang="0">
                      <a:pos x="0" y="T0"/>
                    </a:cxn>
                    <a:cxn ang="0">
                      <a:pos x="0" y="T1"/>
                    </a:cxn>
                    <a:cxn ang="0">
                      <a:pos x="0" y="T2"/>
                    </a:cxn>
                  </a:cxnLst>
                  <a:rect l="0" t="0" r="r" b="b"/>
                  <a:pathLst>
                    <a:path h="1">
                      <a:moveTo>
                        <a:pt x="0" y="1"/>
                      </a:moveTo>
                      <a:cubicBezTo>
                        <a:pt x="0" y="1"/>
                        <a:pt x="0" y="0"/>
                        <a:pt x="0" y="0"/>
                      </a:cubicBezTo>
                      <a:cubicBezTo>
                        <a:pt x="0" y="0"/>
                        <a:pt x="0" y="1"/>
                        <a:pt x="0" y="1"/>
                      </a:cubicBezTo>
                      <a:close/>
                    </a:path>
                  </a:pathLst>
                </a:custGeom>
                <a:solidFill>
                  <a:srgbClr val="FFD60A"/>
                </a:solidFill>
                <a:ln>
                  <a:noFill/>
                </a:ln>
                <a:extLst>
                  <a:ext uri="{91240B29-F687-4F45-9708-019B960494DF}">
                    <a14:hiddenLine xmlns:a14="http://schemas.microsoft.com/office/drawing/2010/main" w="9525">
                      <a:solidFill>
                        <a:srgbClr val="000000"/>
                      </a:solidFill>
                      <a:round/>
                      <a:headEnd/>
                      <a:tailEnd/>
                    </a14:hiddenLine>
                  </a:ext>
                </a:extLst>
              </p:spPr>
              <p:txBody>
                <a:bodyPr lIns="93247" tIns="46623" rIns="93247" bIns="46623"/>
                <a:lstStyle/>
                <a:p>
                  <a:pPr defTabSz="914224" eaLnBrk="1" fontAlgn="auto" hangingPunct="1">
                    <a:spcBef>
                      <a:spcPts val="0"/>
                    </a:spcBef>
                    <a:spcAft>
                      <a:spcPts val="0"/>
                    </a:spcAft>
                    <a:defRPr/>
                  </a:pPr>
                  <a:endParaRPr lang="sl-SI" sz="1836" kern="0" dirty="0">
                    <a:solidFill>
                      <a:sysClr val="windowText" lastClr="000000"/>
                    </a:solidFill>
                    <a:latin typeface="+mn-lt"/>
                  </a:endParaRPr>
                </a:p>
              </p:txBody>
            </p:sp>
            <p:sp>
              <p:nvSpPr>
                <p:cNvPr id="113" name="Freeform 87">
                  <a:extLst>
                    <a:ext uri="{FF2B5EF4-FFF2-40B4-BE49-F238E27FC236}">
                      <a16:creationId xmlns:a16="http://schemas.microsoft.com/office/drawing/2014/main" id="{578D0141-E264-4A4C-AD47-13585BB9A02F}"/>
                    </a:ext>
                  </a:extLst>
                </p:cNvPr>
                <p:cNvSpPr>
                  <a:spLocks/>
                </p:cNvSpPr>
                <p:nvPr/>
              </p:nvSpPr>
              <p:spPr bwMode="auto">
                <a:xfrm>
                  <a:off x="10954815" y="3956542"/>
                  <a:ext cx="0" cy="1998"/>
                </a:xfrm>
                <a:custGeom>
                  <a:avLst/>
                  <a:gdLst>
                    <a:gd name="T0" fmla="*/ 1 h 1"/>
                    <a:gd name="T1" fmla="*/ 0 h 1"/>
                    <a:gd name="T2" fmla="*/ 1 h 1"/>
                  </a:gdLst>
                  <a:ahLst/>
                  <a:cxnLst>
                    <a:cxn ang="0">
                      <a:pos x="0" y="T0"/>
                    </a:cxn>
                    <a:cxn ang="0">
                      <a:pos x="0" y="T1"/>
                    </a:cxn>
                    <a:cxn ang="0">
                      <a:pos x="0" y="T2"/>
                    </a:cxn>
                  </a:cxnLst>
                  <a:rect l="0" t="0" r="r" b="b"/>
                  <a:pathLst>
                    <a:path h="1">
                      <a:moveTo>
                        <a:pt x="0" y="1"/>
                      </a:moveTo>
                      <a:cubicBezTo>
                        <a:pt x="0" y="1"/>
                        <a:pt x="0" y="0"/>
                        <a:pt x="0" y="0"/>
                      </a:cubicBezTo>
                      <a:cubicBezTo>
                        <a:pt x="0" y="0"/>
                        <a:pt x="0" y="1"/>
                        <a:pt x="0" y="1"/>
                      </a:cubicBezTo>
                      <a:close/>
                    </a:path>
                  </a:pathLst>
                </a:custGeom>
                <a:solidFill>
                  <a:srgbClr val="FFD60A"/>
                </a:solidFill>
                <a:ln>
                  <a:noFill/>
                </a:ln>
                <a:extLst>
                  <a:ext uri="{91240B29-F687-4F45-9708-019B960494DF}">
                    <a14:hiddenLine xmlns:a14="http://schemas.microsoft.com/office/drawing/2010/main" w="9525">
                      <a:solidFill>
                        <a:srgbClr val="000000"/>
                      </a:solidFill>
                      <a:round/>
                      <a:headEnd/>
                      <a:tailEnd/>
                    </a14:hiddenLine>
                  </a:ext>
                </a:extLst>
              </p:spPr>
              <p:txBody>
                <a:bodyPr lIns="93247" tIns="46623" rIns="93247" bIns="46623"/>
                <a:lstStyle/>
                <a:p>
                  <a:pPr defTabSz="914224" eaLnBrk="1" fontAlgn="auto" hangingPunct="1">
                    <a:spcBef>
                      <a:spcPts val="0"/>
                    </a:spcBef>
                    <a:spcAft>
                      <a:spcPts val="0"/>
                    </a:spcAft>
                    <a:defRPr/>
                  </a:pPr>
                  <a:endParaRPr lang="sl-SI" sz="1836" kern="0" dirty="0">
                    <a:solidFill>
                      <a:sysClr val="windowText" lastClr="000000"/>
                    </a:solidFill>
                    <a:latin typeface="+mn-lt"/>
                  </a:endParaRPr>
                </a:p>
              </p:txBody>
            </p:sp>
            <p:sp>
              <p:nvSpPr>
                <p:cNvPr id="114" name="Rectangle 88">
                  <a:extLst>
                    <a:ext uri="{FF2B5EF4-FFF2-40B4-BE49-F238E27FC236}">
                      <a16:creationId xmlns:a16="http://schemas.microsoft.com/office/drawing/2014/main" id="{4A28365B-8644-4783-BFD1-09DD56C17C67}"/>
                    </a:ext>
                  </a:extLst>
                </p:cNvPr>
                <p:cNvSpPr>
                  <a:spLocks noChangeArrowheads="1"/>
                </p:cNvSpPr>
                <p:nvPr/>
              </p:nvSpPr>
              <p:spPr bwMode="auto">
                <a:xfrm>
                  <a:off x="10950827" y="3946556"/>
                  <a:ext cx="1995" cy="1997"/>
                </a:xfrm>
                <a:prstGeom prst="rect">
                  <a:avLst/>
                </a:prstGeom>
                <a:solidFill>
                  <a:srgbClr val="FFD60A"/>
                </a:solidFill>
                <a:ln>
                  <a:noFill/>
                </a:ln>
                <a:extLst>
                  <a:ext uri="{91240B29-F687-4F45-9708-019B960494DF}">
                    <a14:hiddenLine xmlns:a14="http://schemas.microsoft.com/office/drawing/2010/main" w="9525">
                      <a:solidFill>
                        <a:srgbClr val="000000"/>
                      </a:solidFill>
                      <a:miter lim="800000"/>
                      <a:headEnd/>
                      <a:tailEnd/>
                    </a14:hiddenLine>
                  </a:ext>
                </a:extLst>
              </p:spPr>
              <p:txBody>
                <a:bodyPr lIns="93247" tIns="46623" rIns="93247" bIns="46623"/>
                <a:lstStyle/>
                <a:p>
                  <a:pPr defTabSz="914224" eaLnBrk="1" fontAlgn="auto" hangingPunct="1">
                    <a:spcBef>
                      <a:spcPts val="0"/>
                    </a:spcBef>
                    <a:spcAft>
                      <a:spcPts val="0"/>
                    </a:spcAft>
                    <a:defRPr/>
                  </a:pPr>
                  <a:endParaRPr lang="sl-SI" sz="1836" kern="0" dirty="0">
                    <a:solidFill>
                      <a:sysClr val="windowText" lastClr="000000"/>
                    </a:solidFill>
                    <a:latin typeface="+mn-lt"/>
                  </a:endParaRPr>
                </a:p>
              </p:txBody>
            </p:sp>
            <p:sp>
              <p:nvSpPr>
                <p:cNvPr id="115" name="Freeform 89">
                  <a:extLst>
                    <a:ext uri="{FF2B5EF4-FFF2-40B4-BE49-F238E27FC236}">
                      <a16:creationId xmlns:a16="http://schemas.microsoft.com/office/drawing/2014/main" id="{C73219D8-62FD-4546-97DF-C620CFA99D80}"/>
                    </a:ext>
                  </a:extLst>
                </p:cNvPr>
                <p:cNvSpPr>
                  <a:spLocks/>
                </p:cNvSpPr>
                <p:nvPr/>
              </p:nvSpPr>
              <p:spPr bwMode="auto">
                <a:xfrm>
                  <a:off x="10869071" y="3954545"/>
                  <a:ext cx="1993" cy="0"/>
                </a:xfrm>
                <a:custGeom>
                  <a:avLst/>
                  <a:gdLst>
                    <a:gd name="T0" fmla="*/ 1 w 1"/>
                    <a:gd name="T1" fmla="*/ 0 w 1"/>
                    <a:gd name="T2" fmla="*/ 1 w 1"/>
                  </a:gdLst>
                  <a:ahLst/>
                  <a:cxnLst>
                    <a:cxn ang="0">
                      <a:pos x="T0" y="0"/>
                    </a:cxn>
                    <a:cxn ang="0">
                      <a:pos x="T1" y="0"/>
                    </a:cxn>
                    <a:cxn ang="0">
                      <a:pos x="T2" y="0"/>
                    </a:cxn>
                  </a:cxnLst>
                  <a:rect l="0" t="0" r="r" b="b"/>
                  <a:pathLst>
                    <a:path w="1">
                      <a:moveTo>
                        <a:pt x="1" y="0"/>
                      </a:moveTo>
                      <a:cubicBezTo>
                        <a:pt x="0" y="0"/>
                        <a:pt x="0" y="0"/>
                        <a:pt x="0" y="0"/>
                      </a:cubicBezTo>
                      <a:cubicBezTo>
                        <a:pt x="0" y="0"/>
                        <a:pt x="0" y="0"/>
                        <a:pt x="1" y="0"/>
                      </a:cubicBezTo>
                      <a:close/>
                    </a:path>
                  </a:pathLst>
                </a:custGeom>
                <a:solidFill>
                  <a:srgbClr val="FFD60A"/>
                </a:solidFill>
                <a:ln>
                  <a:noFill/>
                </a:ln>
                <a:extLst>
                  <a:ext uri="{91240B29-F687-4F45-9708-019B960494DF}">
                    <a14:hiddenLine xmlns:a14="http://schemas.microsoft.com/office/drawing/2010/main" w="9525">
                      <a:solidFill>
                        <a:srgbClr val="000000"/>
                      </a:solidFill>
                      <a:round/>
                      <a:headEnd/>
                      <a:tailEnd/>
                    </a14:hiddenLine>
                  </a:ext>
                </a:extLst>
              </p:spPr>
              <p:txBody>
                <a:bodyPr lIns="93247" tIns="46623" rIns="93247" bIns="46623"/>
                <a:lstStyle/>
                <a:p>
                  <a:pPr defTabSz="914224" eaLnBrk="1" fontAlgn="auto" hangingPunct="1">
                    <a:spcBef>
                      <a:spcPts val="0"/>
                    </a:spcBef>
                    <a:spcAft>
                      <a:spcPts val="0"/>
                    </a:spcAft>
                    <a:defRPr/>
                  </a:pPr>
                  <a:endParaRPr lang="sl-SI" sz="1836" kern="0" dirty="0">
                    <a:solidFill>
                      <a:sysClr val="windowText" lastClr="000000"/>
                    </a:solidFill>
                    <a:latin typeface="+mn-lt"/>
                  </a:endParaRPr>
                </a:p>
              </p:txBody>
            </p:sp>
            <p:sp>
              <p:nvSpPr>
                <p:cNvPr id="116" name="Freeform 90">
                  <a:extLst>
                    <a:ext uri="{FF2B5EF4-FFF2-40B4-BE49-F238E27FC236}">
                      <a16:creationId xmlns:a16="http://schemas.microsoft.com/office/drawing/2014/main" id="{66857C6D-ED39-4C3E-9250-9E638F97C7CD}"/>
                    </a:ext>
                  </a:extLst>
                </p:cNvPr>
                <p:cNvSpPr>
                  <a:spLocks/>
                </p:cNvSpPr>
                <p:nvPr/>
              </p:nvSpPr>
              <p:spPr bwMode="auto">
                <a:xfrm>
                  <a:off x="10871065" y="3952547"/>
                  <a:ext cx="0" cy="0"/>
                </a:xfrm>
                <a:custGeom>
                  <a:avLst/>
                  <a:gdLst/>
                  <a:ahLst/>
                  <a:cxnLst>
                    <a:cxn ang="0">
                      <a:pos x="0" y="0"/>
                    </a:cxn>
                    <a:cxn ang="0">
                      <a:pos x="0" y="0"/>
                    </a:cxn>
                    <a:cxn ang="0">
                      <a:pos x="0" y="0"/>
                    </a:cxn>
                  </a:cxnLst>
                  <a:rect l="0" t="0" r="r" b="b"/>
                  <a:pathLst>
                    <a:path>
                      <a:moveTo>
                        <a:pt x="0" y="0"/>
                      </a:moveTo>
                      <a:cubicBezTo>
                        <a:pt x="0" y="0"/>
                        <a:pt x="0" y="0"/>
                        <a:pt x="0" y="0"/>
                      </a:cubicBezTo>
                      <a:cubicBezTo>
                        <a:pt x="0" y="0"/>
                        <a:pt x="0" y="0"/>
                        <a:pt x="0" y="0"/>
                      </a:cubicBezTo>
                      <a:close/>
                    </a:path>
                  </a:pathLst>
                </a:custGeom>
                <a:solidFill>
                  <a:srgbClr val="FFD60A"/>
                </a:solidFill>
                <a:ln>
                  <a:noFill/>
                </a:ln>
                <a:extLst>
                  <a:ext uri="{91240B29-F687-4F45-9708-019B960494DF}">
                    <a14:hiddenLine xmlns:a14="http://schemas.microsoft.com/office/drawing/2010/main" w="9525">
                      <a:solidFill>
                        <a:srgbClr val="000000"/>
                      </a:solidFill>
                      <a:round/>
                      <a:headEnd/>
                      <a:tailEnd/>
                    </a14:hiddenLine>
                  </a:ext>
                </a:extLst>
              </p:spPr>
              <p:txBody>
                <a:bodyPr lIns="93247" tIns="46623" rIns="93247" bIns="46623"/>
                <a:lstStyle/>
                <a:p>
                  <a:pPr defTabSz="914224" eaLnBrk="1" fontAlgn="auto" hangingPunct="1">
                    <a:spcBef>
                      <a:spcPts val="0"/>
                    </a:spcBef>
                    <a:spcAft>
                      <a:spcPts val="0"/>
                    </a:spcAft>
                    <a:defRPr/>
                  </a:pPr>
                  <a:endParaRPr lang="sl-SI" sz="1836" kern="0" dirty="0">
                    <a:solidFill>
                      <a:sysClr val="windowText" lastClr="000000"/>
                    </a:solidFill>
                    <a:latin typeface="+mn-lt"/>
                  </a:endParaRPr>
                </a:p>
              </p:txBody>
            </p:sp>
            <p:sp>
              <p:nvSpPr>
                <p:cNvPr id="117" name="Freeform 91">
                  <a:extLst>
                    <a:ext uri="{FF2B5EF4-FFF2-40B4-BE49-F238E27FC236}">
                      <a16:creationId xmlns:a16="http://schemas.microsoft.com/office/drawing/2014/main" id="{8941F5E7-C506-4E41-945F-3E9A4D633628}"/>
                    </a:ext>
                  </a:extLst>
                </p:cNvPr>
                <p:cNvSpPr>
                  <a:spLocks/>
                </p:cNvSpPr>
                <p:nvPr/>
              </p:nvSpPr>
              <p:spPr bwMode="auto">
                <a:xfrm>
                  <a:off x="10873059" y="3950551"/>
                  <a:ext cx="0" cy="0"/>
                </a:xfrm>
                <a:custGeom>
                  <a:avLst/>
                  <a:gdLst/>
                  <a:ahLst/>
                  <a:cxnLst>
                    <a:cxn ang="0">
                      <a:pos x="0" y="0"/>
                    </a:cxn>
                    <a:cxn ang="0">
                      <a:pos x="0" y="0"/>
                    </a:cxn>
                    <a:cxn ang="0">
                      <a:pos x="0" y="0"/>
                    </a:cxn>
                  </a:cxnLst>
                  <a:rect l="0" t="0" r="r" b="b"/>
                  <a:pathLst>
                    <a:path>
                      <a:moveTo>
                        <a:pt x="0" y="0"/>
                      </a:moveTo>
                      <a:cubicBezTo>
                        <a:pt x="0" y="0"/>
                        <a:pt x="0" y="0"/>
                        <a:pt x="0" y="0"/>
                      </a:cubicBezTo>
                      <a:cubicBezTo>
                        <a:pt x="0" y="0"/>
                        <a:pt x="0" y="0"/>
                        <a:pt x="0" y="0"/>
                      </a:cubicBezTo>
                      <a:close/>
                    </a:path>
                  </a:pathLst>
                </a:custGeom>
                <a:solidFill>
                  <a:srgbClr val="FFD60A"/>
                </a:solidFill>
                <a:ln>
                  <a:noFill/>
                </a:ln>
                <a:extLst>
                  <a:ext uri="{91240B29-F687-4F45-9708-019B960494DF}">
                    <a14:hiddenLine xmlns:a14="http://schemas.microsoft.com/office/drawing/2010/main" w="9525">
                      <a:solidFill>
                        <a:srgbClr val="000000"/>
                      </a:solidFill>
                      <a:round/>
                      <a:headEnd/>
                      <a:tailEnd/>
                    </a14:hiddenLine>
                  </a:ext>
                </a:extLst>
              </p:spPr>
              <p:txBody>
                <a:bodyPr lIns="93247" tIns="46623" rIns="93247" bIns="46623"/>
                <a:lstStyle/>
                <a:p>
                  <a:pPr defTabSz="914224" eaLnBrk="1" fontAlgn="auto" hangingPunct="1">
                    <a:spcBef>
                      <a:spcPts val="0"/>
                    </a:spcBef>
                    <a:spcAft>
                      <a:spcPts val="0"/>
                    </a:spcAft>
                    <a:defRPr/>
                  </a:pPr>
                  <a:endParaRPr lang="sl-SI" sz="1836" kern="0" dirty="0">
                    <a:solidFill>
                      <a:sysClr val="windowText" lastClr="000000"/>
                    </a:solidFill>
                    <a:latin typeface="+mn-lt"/>
                  </a:endParaRPr>
                </a:p>
              </p:txBody>
            </p:sp>
            <p:sp>
              <p:nvSpPr>
                <p:cNvPr id="118" name="Freeform 92">
                  <a:extLst>
                    <a:ext uri="{FF2B5EF4-FFF2-40B4-BE49-F238E27FC236}">
                      <a16:creationId xmlns:a16="http://schemas.microsoft.com/office/drawing/2014/main" id="{95C60680-2C67-4048-9AEB-C801288FF41D}"/>
                    </a:ext>
                  </a:extLst>
                </p:cNvPr>
                <p:cNvSpPr>
                  <a:spLocks/>
                </p:cNvSpPr>
                <p:nvPr/>
              </p:nvSpPr>
              <p:spPr bwMode="auto">
                <a:xfrm>
                  <a:off x="10871065" y="3954545"/>
                  <a:ext cx="0" cy="0"/>
                </a:xfrm>
                <a:custGeom>
                  <a:avLst/>
                  <a:gdLst>
                    <a:gd name="T0" fmla="*/ 0 h 1"/>
                    <a:gd name="T1" fmla="*/ 1 h 1"/>
                    <a:gd name="T2" fmla="*/ 0 h 1"/>
                  </a:gdLst>
                  <a:ahLst/>
                  <a:cxnLst>
                    <a:cxn ang="0">
                      <a:pos x="0" y="T0"/>
                    </a:cxn>
                    <a:cxn ang="0">
                      <a:pos x="0" y="T1"/>
                    </a:cxn>
                    <a:cxn ang="0">
                      <a:pos x="0" y="T2"/>
                    </a:cxn>
                  </a:cxnLst>
                  <a:rect l="0" t="0" r="r" b="b"/>
                  <a:pathLst>
                    <a:path h="1">
                      <a:moveTo>
                        <a:pt x="0" y="0"/>
                      </a:moveTo>
                      <a:cubicBezTo>
                        <a:pt x="0" y="1"/>
                        <a:pt x="0" y="1"/>
                        <a:pt x="0" y="1"/>
                      </a:cubicBezTo>
                      <a:cubicBezTo>
                        <a:pt x="0" y="1"/>
                        <a:pt x="0" y="1"/>
                        <a:pt x="0" y="0"/>
                      </a:cubicBezTo>
                      <a:close/>
                    </a:path>
                  </a:pathLst>
                </a:custGeom>
                <a:solidFill>
                  <a:srgbClr val="FFD60A"/>
                </a:solidFill>
                <a:ln>
                  <a:noFill/>
                </a:ln>
                <a:extLst>
                  <a:ext uri="{91240B29-F687-4F45-9708-019B960494DF}">
                    <a14:hiddenLine xmlns:a14="http://schemas.microsoft.com/office/drawing/2010/main" w="9525">
                      <a:solidFill>
                        <a:srgbClr val="000000"/>
                      </a:solidFill>
                      <a:round/>
                      <a:headEnd/>
                      <a:tailEnd/>
                    </a14:hiddenLine>
                  </a:ext>
                </a:extLst>
              </p:spPr>
              <p:txBody>
                <a:bodyPr lIns="93247" tIns="46623" rIns="93247" bIns="46623"/>
                <a:lstStyle/>
                <a:p>
                  <a:pPr defTabSz="914224" eaLnBrk="1" fontAlgn="auto" hangingPunct="1">
                    <a:spcBef>
                      <a:spcPts val="0"/>
                    </a:spcBef>
                    <a:spcAft>
                      <a:spcPts val="0"/>
                    </a:spcAft>
                    <a:defRPr/>
                  </a:pPr>
                  <a:endParaRPr lang="sl-SI" sz="1836" kern="0" dirty="0">
                    <a:solidFill>
                      <a:sysClr val="windowText" lastClr="000000"/>
                    </a:solidFill>
                    <a:latin typeface="+mn-lt"/>
                  </a:endParaRPr>
                </a:p>
              </p:txBody>
            </p:sp>
            <p:sp>
              <p:nvSpPr>
                <p:cNvPr id="119" name="Freeform 93">
                  <a:extLst>
                    <a:ext uri="{FF2B5EF4-FFF2-40B4-BE49-F238E27FC236}">
                      <a16:creationId xmlns:a16="http://schemas.microsoft.com/office/drawing/2014/main" id="{B2E18A04-5F85-4F1F-A783-EA873506C6B1}"/>
                    </a:ext>
                  </a:extLst>
                </p:cNvPr>
                <p:cNvSpPr>
                  <a:spLocks/>
                </p:cNvSpPr>
                <p:nvPr/>
              </p:nvSpPr>
              <p:spPr bwMode="auto">
                <a:xfrm>
                  <a:off x="10863089" y="3942562"/>
                  <a:ext cx="99703" cy="89872"/>
                </a:xfrm>
                <a:custGeom>
                  <a:avLst/>
                  <a:gdLst>
                    <a:gd name="T0" fmla="*/ 74 w 78"/>
                    <a:gd name="T1" fmla="*/ 17 h 70"/>
                    <a:gd name="T2" fmla="*/ 72 w 78"/>
                    <a:gd name="T3" fmla="*/ 17 h 70"/>
                    <a:gd name="T4" fmla="*/ 72 w 78"/>
                    <a:gd name="T5" fmla="*/ 12 h 70"/>
                    <a:gd name="T6" fmla="*/ 72 w 78"/>
                    <a:gd name="T7" fmla="*/ 11 h 70"/>
                    <a:gd name="T8" fmla="*/ 72 w 78"/>
                    <a:gd name="T9" fmla="*/ 10 h 70"/>
                    <a:gd name="T10" fmla="*/ 72 w 78"/>
                    <a:gd name="T11" fmla="*/ 9 h 70"/>
                    <a:gd name="T12" fmla="*/ 72 w 78"/>
                    <a:gd name="T13" fmla="*/ 9 h 70"/>
                    <a:gd name="T14" fmla="*/ 71 w 78"/>
                    <a:gd name="T15" fmla="*/ 8 h 70"/>
                    <a:gd name="T16" fmla="*/ 71 w 78"/>
                    <a:gd name="T17" fmla="*/ 7 h 70"/>
                    <a:gd name="T18" fmla="*/ 71 w 78"/>
                    <a:gd name="T19" fmla="*/ 7 h 70"/>
                    <a:gd name="T20" fmla="*/ 70 w 78"/>
                    <a:gd name="T21" fmla="*/ 5 h 70"/>
                    <a:gd name="T22" fmla="*/ 70 w 78"/>
                    <a:gd name="T23" fmla="*/ 5 h 70"/>
                    <a:gd name="T24" fmla="*/ 70 w 78"/>
                    <a:gd name="T25" fmla="*/ 4 h 70"/>
                    <a:gd name="T26" fmla="*/ 69 w 78"/>
                    <a:gd name="T27" fmla="*/ 4 h 70"/>
                    <a:gd name="T28" fmla="*/ 69 w 78"/>
                    <a:gd name="T29" fmla="*/ 3 h 70"/>
                    <a:gd name="T30" fmla="*/ 69 w 78"/>
                    <a:gd name="T31" fmla="*/ 3 h 70"/>
                    <a:gd name="T32" fmla="*/ 63 w 78"/>
                    <a:gd name="T33" fmla="*/ 3 h 70"/>
                    <a:gd name="T34" fmla="*/ 52 w 78"/>
                    <a:gd name="T35" fmla="*/ 1 h 70"/>
                    <a:gd name="T36" fmla="*/ 32 w 78"/>
                    <a:gd name="T37" fmla="*/ 3 h 70"/>
                    <a:gd name="T38" fmla="*/ 10 w 78"/>
                    <a:gd name="T39" fmla="*/ 0 h 70"/>
                    <a:gd name="T40" fmla="*/ 7 w 78"/>
                    <a:gd name="T41" fmla="*/ 4 h 70"/>
                    <a:gd name="T42" fmla="*/ 7 w 78"/>
                    <a:gd name="T43" fmla="*/ 4 h 70"/>
                    <a:gd name="T44" fmla="*/ 7 w 78"/>
                    <a:gd name="T45" fmla="*/ 6 h 70"/>
                    <a:gd name="T46" fmla="*/ 7 w 78"/>
                    <a:gd name="T47" fmla="*/ 6 h 70"/>
                    <a:gd name="T48" fmla="*/ 6 w 78"/>
                    <a:gd name="T49" fmla="*/ 7 h 70"/>
                    <a:gd name="T50" fmla="*/ 6 w 78"/>
                    <a:gd name="T51" fmla="*/ 7 h 70"/>
                    <a:gd name="T52" fmla="*/ 6 w 78"/>
                    <a:gd name="T53" fmla="*/ 8 h 70"/>
                    <a:gd name="T54" fmla="*/ 6 w 78"/>
                    <a:gd name="T55" fmla="*/ 9 h 70"/>
                    <a:gd name="T56" fmla="*/ 6 w 78"/>
                    <a:gd name="T57" fmla="*/ 10 h 70"/>
                    <a:gd name="T58" fmla="*/ 5 w 78"/>
                    <a:gd name="T59" fmla="*/ 10 h 70"/>
                    <a:gd name="T60" fmla="*/ 5 w 78"/>
                    <a:gd name="T61" fmla="*/ 12 h 70"/>
                    <a:gd name="T62" fmla="*/ 5 w 78"/>
                    <a:gd name="T63" fmla="*/ 17 h 70"/>
                    <a:gd name="T64" fmla="*/ 4 w 78"/>
                    <a:gd name="T65" fmla="*/ 17 h 70"/>
                    <a:gd name="T66" fmla="*/ 0 w 78"/>
                    <a:gd name="T67" fmla="*/ 23 h 70"/>
                    <a:gd name="T68" fmla="*/ 0 w 78"/>
                    <a:gd name="T69" fmla="*/ 35 h 70"/>
                    <a:gd name="T70" fmla="*/ 5 w 78"/>
                    <a:gd name="T71" fmla="*/ 40 h 70"/>
                    <a:gd name="T72" fmla="*/ 24 w 78"/>
                    <a:gd name="T73" fmla="*/ 70 h 70"/>
                    <a:gd name="T74" fmla="*/ 53 w 78"/>
                    <a:gd name="T75" fmla="*/ 70 h 70"/>
                    <a:gd name="T76" fmla="*/ 72 w 78"/>
                    <a:gd name="T77" fmla="*/ 40 h 70"/>
                    <a:gd name="T78" fmla="*/ 78 w 78"/>
                    <a:gd name="T79" fmla="*/ 35 h 70"/>
                    <a:gd name="T80" fmla="*/ 78 w 78"/>
                    <a:gd name="T81" fmla="*/ 23 h 70"/>
                    <a:gd name="T82" fmla="*/ 74 w 78"/>
                    <a:gd name="T83" fmla="*/ 17 h 70"/>
                  </a:gdLst>
                  <a:ahLst/>
                  <a:cxnLst>
                    <a:cxn ang="0">
                      <a:pos x="T0" y="T1"/>
                    </a:cxn>
                    <a:cxn ang="0">
                      <a:pos x="T2" y="T3"/>
                    </a:cxn>
                    <a:cxn ang="0">
                      <a:pos x="T4" y="T5"/>
                    </a:cxn>
                    <a:cxn ang="0">
                      <a:pos x="T6" y="T7"/>
                    </a:cxn>
                    <a:cxn ang="0">
                      <a:pos x="T8" y="T9"/>
                    </a:cxn>
                    <a:cxn ang="0">
                      <a:pos x="T10" y="T11"/>
                    </a:cxn>
                    <a:cxn ang="0">
                      <a:pos x="T12" y="T13"/>
                    </a:cxn>
                    <a:cxn ang="0">
                      <a:pos x="T14" y="T15"/>
                    </a:cxn>
                    <a:cxn ang="0">
                      <a:pos x="T16" y="T17"/>
                    </a:cxn>
                    <a:cxn ang="0">
                      <a:pos x="T18" y="T19"/>
                    </a:cxn>
                    <a:cxn ang="0">
                      <a:pos x="T20" y="T21"/>
                    </a:cxn>
                    <a:cxn ang="0">
                      <a:pos x="T22" y="T23"/>
                    </a:cxn>
                    <a:cxn ang="0">
                      <a:pos x="T24" y="T25"/>
                    </a:cxn>
                    <a:cxn ang="0">
                      <a:pos x="T26" y="T27"/>
                    </a:cxn>
                    <a:cxn ang="0">
                      <a:pos x="T28" y="T29"/>
                    </a:cxn>
                    <a:cxn ang="0">
                      <a:pos x="T30" y="T31"/>
                    </a:cxn>
                    <a:cxn ang="0">
                      <a:pos x="T32" y="T33"/>
                    </a:cxn>
                    <a:cxn ang="0">
                      <a:pos x="T34" y="T35"/>
                    </a:cxn>
                    <a:cxn ang="0">
                      <a:pos x="T36" y="T37"/>
                    </a:cxn>
                    <a:cxn ang="0">
                      <a:pos x="T38" y="T39"/>
                    </a:cxn>
                    <a:cxn ang="0">
                      <a:pos x="T40" y="T41"/>
                    </a:cxn>
                    <a:cxn ang="0">
                      <a:pos x="T42" y="T43"/>
                    </a:cxn>
                    <a:cxn ang="0">
                      <a:pos x="T44" y="T45"/>
                    </a:cxn>
                    <a:cxn ang="0">
                      <a:pos x="T46" y="T47"/>
                    </a:cxn>
                    <a:cxn ang="0">
                      <a:pos x="T48" y="T49"/>
                    </a:cxn>
                    <a:cxn ang="0">
                      <a:pos x="T50" y="T51"/>
                    </a:cxn>
                    <a:cxn ang="0">
                      <a:pos x="T52" y="T53"/>
                    </a:cxn>
                    <a:cxn ang="0">
                      <a:pos x="T54" y="T55"/>
                    </a:cxn>
                    <a:cxn ang="0">
                      <a:pos x="T56" y="T57"/>
                    </a:cxn>
                    <a:cxn ang="0">
                      <a:pos x="T58" y="T59"/>
                    </a:cxn>
                    <a:cxn ang="0">
                      <a:pos x="T60" y="T61"/>
                    </a:cxn>
                    <a:cxn ang="0">
                      <a:pos x="T62" y="T63"/>
                    </a:cxn>
                    <a:cxn ang="0">
                      <a:pos x="T64" y="T65"/>
                    </a:cxn>
                    <a:cxn ang="0">
                      <a:pos x="T66" y="T67"/>
                    </a:cxn>
                    <a:cxn ang="0">
                      <a:pos x="T68" y="T69"/>
                    </a:cxn>
                    <a:cxn ang="0">
                      <a:pos x="T70" y="T71"/>
                    </a:cxn>
                    <a:cxn ang="0">
                      <a:pos x="T72" y="T73"/>
                    </a:cxn>
                    <a:cxn ang="0">
                      <a:pos x="T74" y="T75"/>
                    </a:cxn>
                    <a:cxn ang="0">
                      <a:pos x="T76" y="T77"/>
                    </a:cxn>
                    <a:cxn ang="0">
                      <a:pos x="T78" y="T79"/>
                    </a:cxn>
                    <a:cxn ang="0">
                      <a:pos x="T80" y="T81"/>
                    </a:cxn>
                    <a:cxn ang="0">
                      <a:pos x="T82" y="T83"/>
                    </a:cxn>
                  </a:cxnLst>
                  <a:rect l="0" t="0" r="r" b="b"/>
                  <a:pathLst>
                    <a:path w="78" h="70">
                      <a:moveTo>
                        <a:pt x="74" y="17"/>
                      </a:moveTo>
                      <a:cubicBezTo>
                        <a:pt x="73" y="17"/>
                        <a:pt x="73" y="17"/>
                        <a:pt x="72" y="17"/>
                      </a:cubicBezTo>
                      <a:cubicBezTo>
                        <a:pt x="72" y="12"/>
                        <a:pt x="72" y="12"/>
                        <a:pt x="72" y="12"/>
                      </a:cubicBezTo>
                      <a:cubicBezTo>
                        <a:pt x="72" y="12"/>
                        <a:pt x="72" y="11"/>
                        <a:pt x="72" y="11"/>
                      </a:cubicBezTo>
                      <a:cubicBezTo>
                        <a:pt x="72" y="10"/>
                        <a:pt x="72" y="10"/>
                        <a:pt x="72" y="10"/>
                      </a:cubicBezTo>
                      <a:cubicBezTo>
                        <a:pt x="72" y="10"/>
                        <a:pt x="72" y="9"/>
                        <a:pt x="72" y="9"/>
                      </a:cubicBezTo>
                      <a:cubicBezTo>
                        <a:pt x="72" y="9"/>
                        <a:pt x="72" y="9"/>
                        <a:pt x="72" y="9"/>
                      </a:cubicBezTo>
                      <a:cubicBezTo>
                        <a:pt x="71" y="8"/>
                        <a:pt x="71" y="8"/>
                        <a:pt x="71" y="8"/>
                      </a:cubicBezTo>
                      <a:cubicBezTo>
                        <a:pt x="71" y="8"/>
                        <a:pt x="71" y="7"/>
                        <a:pt x="71" y="7"/>
                      </a:cubicBezTo>
                      <a:cubicBezTo>
                        <a:pt x="71" y="7"/>
                        <a:pt x="71" y="7"/>
                        <a:pt x="71" y="7"/>
                      </a:cubicBezTo>
                      <a:cubicBezTo>
                        <a:pt x="71" y="6"/>
                        <a:pt x="71" y="6"/>
                        <a:pt x="70" y="5"/>
                      </a:cubicBezTo>
                      <a:cubicBezTo>
                        <a:pt x="70" y="5"/>
                        <a:pt x="70" y="5"/>
                        <a:pt x="70" y="5"/>
                      </a:cubicBezTo>
                      <a:cubicBezTo>
                        <a:pt x="70" y="4"/>
                        <a:pt x="70" y="4"/>
                        <a:pt x="70" y="4"/>
                      </a:cubicBezTo>
                      <a:cubicBezTo>
                        <a:pt x="70" y="4"/>
                        <a:pt x="70" y="4"/>
                        <a:pt x="69" y="4"/>
                      </a:cubicBezTo>
                      <a:cubicBezTo>
                        <a:pt x="69" y="3"/>
                        <a:pt x="69" y="3"/>
                        <a:pt x="69" y="3"/>
                      </a:cubicBezTo>
                      <a:cubicBezTo>
                        <a:pt x="69" y="3"/>
                        <a:pt x="69" y="3"/>
                        <a:pt x="69" y="3"/>
                      </a:cubicBezTo>
                      <a:cubicBezTo>
                        <a:pt x="67" y="3"/>
                        <a:pt x="65" y="3"/>
                        <a:pt x="63" y="3"/>
                      </a:cubicBezTo>
                      <a:cubicBezTo>
                        <a:pt x="58" y="3"/>
                        <a:pt x="54" y="2"/>
                        <a:pt x="52" y="1"/>
                      </a:cubicBezTo>
                      <a:cubicBezTo>
                        <a:pt x="47" y="2"/>
                        <a:pt x="40" y="3"/>
                        <a:pt x="32" y="3"/>
                      </a:cubicBezTo>
                      <a:cubicBezTo>
                        <a:pt x="23" y="3"/>
                        <a:pt x="15" y="2"/>
                        <a:pt x="10" y="0"/>
                      </a:cubicBezTo>
                      <a:cubicBezTo>
                        <a:pt x="9" y="2"/>
                        <a:pt x="8" y="3"/>
                        <a:pt x="7" y="4"/>
                      </a:cubicBezTo>
                      <a:cubicBezTo>
                        <a:pt x="7" y="4"/>
                        <a:pt x="7" y="4"/>
                        <a:pt x="7" y="4"/>
                      </a:cubicBezTo>
                      <a:cubicBezTo>
                        <a:pt x="7" y="5"/>
                        <a:pt x="7" y="5"/>
                        <a:pt x="7" y="6"/>
                      </a:cubicBezTo>
                      <a:cubicBezTo>
                        <a:pt x="7" y="6"/>
                        <a:pt x="7" y="6"/>
                        <a:pt x="7" y="6"/>
                      </a:cubicBezTo>
                      <a:cubicBezTo>
                        <a:pt x="7" y="6"/>
                        <a:pt x="6" y="7"/>
                        <a:pt x="6" y="7"/>
                      </a:cubicBezTo>
                      <a:cubicBezTo>
                        <a:pt x="6" y="7"/>
                        <a:pt x="6" y="7"/>
                        <a:pt x="6" y="7"/>
                      </a:cubicBezTo>
                      <a:cubicBezTo>
                        <a:pt x="6" y="8"/>
                        <a:pt x="6" y="8"/>
                        <a:pt x="6" y="8"/>
                      </a:cubicBezTo>
                      <a:cubicBezTo>
                        <a:pt x="6" y="9"/>
                        <a:pt x="6" y="9"/>
                        <a:pt x="6" y="9"/>
                      </a:cubicBezTo>
                      <a:cubicBezTo>
                        <a:pt x="6" y="9"/>
                        <a:pt x="6" y="10"/>
                        <a:pt x="6" y="10"/>
                      </a:cubicBezTo>
                      <a:cubicBezTo>
                        <a:pt x="5" y="10"/>
                        <a:pt x="5" y="10"/>
                        <a:pt x="5" y="10"/>
                      </a:cubicBezTo>
                      <a:cubicBezTo>
                        <a:pt x="5" y="11"/>
                        <a:pt x="5" y="12"/>
                        <a:pt x="5" y="12"/>
                      </a:cubicBezTo>
                      <a:cubicBezTo>
                        <a:pt x="5" y="17"/>
                        <a:pt x="5" y="17"/>
                        <a:pt x="5" y="17"/>
                      </a:cubicBezTo>
                      <a:cubicBezTo>
                        <a:pt x="5" y="17"/>
                        <a:pt x="5" y="17"/>
                        <a:pt x="4" y="17"/>
                      </a:cubicBezTo>
                      <a:cubicBezTo>
                        <a:pt x="2" y="17"/>
                        <a:pt x="0" y="20"/>
                        <a:pt x="0" y="23"/>
                      </a:cubicBezTo>
                      <a:cubicBezTo>
                        <a:pt x="0" y="35"/>
                        <a:pt x="0" y="35"/>
                        <a:pt x="0" y="35"/>
                      </a:cubicBezTo>
                      <a:cubicBezTo>
                        <a:pt x="0" y="38"/>
                        <a:pt x="2" y="40"/>
                        <a:pt x="5" y="40"/>
                      </a:cubicBezTo>
                      <a:cubicBezTo>
                        <a:pt x="5" y="40"/>
                        <a:pt x="15" y="70"/>
                        <a:pt x="24" y="70"/>
                      </a:cubicBezTo>
                      <a:cubicBezTo>
                        <a:pt x="53" y="70"/>
                        <a:pt x="53" y="70"/>
                        <a:pt x="53" y="70"/>
                      </a:cubicBezTo>
                      <a:cubicBezTo>
                        <a:pt x="62" y="70"/>
                        <a:pt x="72" y="40"/>
                        <a:pt x="72" y="40"/>
                      </a:cubicBezTo>
                      <a:cubicBezTo>
                        <a:pt x="75" y="40"/>
                        <a:pt x="78" y="38"/>
                        <a:pt x="78" y="35"/>
                      </a:cubicBezTo>
                      <a:cubicBezTo>
                        <a:pt x="78" y="23"/>
                        <a:pt x="78" y="23"/>
                        <a:pt x="78" y="23"/>
                      </a:cubicBezTo>
                      <a:cubicBezTo>
                        <a:pt x="78" y="20"/>
                        <a:pt x="76" y="18"/>
                        <a:pt x="74" y="17"/>
                      </a:cubicBezTo>
                      <a:close/>
                    </a:path>
                  </a:pathLst>
                </a:custGeom>
                <a:solidFill>
                  <a:srgbClr val="FFB900"/>
                </a:solidFill>
                <a:ln>
                  <a:noFill/>
                </a:ln>
                <a:extLst>
                  <a:ext uri="{91240B29-F687-4F45-9708-019B960494DF}">
                    <a14:hiddenLine xmlns:a14="http://schemas.microsoft.com/office/drawing/2010/main" w="9525">
                      <a:solidFill>
                        <a:srgbClr val="000000"/>
                      </a:solidFill>
                      <a:round/>
                      <a:headEnd/>
                      <a:tailEnd/>
                    </a14:hiddenLine>
                  </a:ext>
                </a:extLst>
              </p:spPr>
              <p:txBody>
                <a:bodyPr lIns="93247" tIns="46623" rIns="93247" bIns="46623"/>
                <a:lstStyle/>
                <a:p>
                  <a:pPr defTabSz="914224" eaLnBrk="1" fontAlgn="auto" hangingPunct="1">
                    <a:spcBef>
                      <a:spcPts val="0"/>
                    </a:spcBef>
                    <a:spcAft>
                      <a:spcPts val="0"/>
                    </a:spcAft>
                    <a:defRPr/>
                  </a:pPr>
                  <a:endParaRPr lang="sl-SI" sz="1836" kern="0" dirty="0">
                    <a:solidFill>
                      <a:sysClr val="windowText" lastClr="000000"/>
                    </a:solidFill>
                    <a:latin typeface="+mn-lt"/>
                  </a:endParaRPr>
                </a:p>
              </p:txBody>
            </p:sp>
            <p:sp>
              <p:nvSpPr>
                <p:cNvPr id="120" name="Rectangle 94">
                  <a:extLst>
                    <a:ext uri="{FF2B5EF4-FFF2-40B4-BE49-F238E27FC236}">
                      <a16:creationId xmlns:a16="http://schemas.microsoft.com/office/drawing/2014/main" id="{CD95370A-F3B0-4468-8D9D-3CE36EA2AC9C}"/>
                    </a:ext>
                  </a:extLst>
                </p:cNvPr>
                <p:cNvSpPr>
                  <a:spLocks noChangeArrowheads="1"/>
                </p:cNvSpPr>
                <p:nvPr/>
              </p:nvSpPr>
              <p:spPr bwMode="auto">
                <a:xfrm>
                  <a:off x="10835172" y="4332011"/>
                  <a:ext cx="155536" cy="9987"/>
                </a:xfrm>
                <a:prstGeom prst="rect">
                  <a:avLst/>
                </a:prstGeom>
                <a:solidFill>
                  <a:srgbClr val="000000"/>
                </a:solidFill>
                <a:ln>
                  <a:noFill/>
                </a:ln>
                <a:extLst>
                  <a:ext uri="{91240B29-F687-4F45-9708-019B960494DF}">
                    <a14:hiddenLine xmlns:a14="http://schemas.microsoft.com/office/drawing/2010/main" w="9525">
                      <a:solidFill>
                        <a:srgbClr val="000000"/>
                      </a:solidFill>
                      <a:miter lim="800000"/>
                      <a:headEnd/>
                      <a:tailEnd/>
                    </a14:hiddenLine>
                  </a:ext>
                </a:extLst>
              </p:spPr>
              <p:txBody>
                <a:bodyPr lIns="93247" tIns="46623" rIns="93247" bIns="46623"/>
                <a:lstStyle/>
                <a:p>
                  <a:pPr defTabSz="914224" eaLnBrk="1" fontAlgn="auto" hangingPunct="1">
                    <a:spcBef>
                      <a:spcPts val="0"/>
                    </a:spcBef>
                    <a:spcAft>
                      <a:spcPts val="0"/>
                    </a:spcAft>
                    <a:defRPr/>
                  </a:pPr>
                  <a:endParaRPr lang="sl-SI" sz="1836" kern="0" dirty="0">
                    <a:solidFill>
                      <a:sysClr val="windowText" lastClr="000000"/>
                    </a:solidFill>
                    <a:latin typeface="+mn-lt"/>
                  </a:endParaRPr>
                </a:p>
              </p:txBody>
            </p:sp>
            <p:sp>
              <p:nvSpPr>
                <p:cNvPr id="121" name="Rectangle 95">
                  <a:extLst>
                    <a:ext uri="{FF2B5EF4-FFF2-40B4-BE49-F238E27FC236}">
                      <a16:creationId xmlns:a16="http://schemas.microsoft.com/office/drawing/2014/main" id="{F5089F5D-5080-4C56-86D1-0DF5F31671B8}"/>
                    </a:ext>
                  </a:extLst>
                </p:cNvPr>
                <p:cNvSpPr>
                  <a:spLocks noChangeArrowheads="1"/>
                </p:cNvSpPr>
                <p:nvPr/>
              </p:nvSpPr>
              <p:spPr bwMode="auto">
                <a:xfrm>
                  <a:off x="10898982" y="4332011"/>
                  <a:ext cx="27917" cy="9987"/>
                </a:xfrm>
                <a:prstGeom prst="rect">
                  <a:avLst/>
                </a:prstGeom>
                <a:solidFill>
                  <a:srgbClr val="D2D2D2"/>
                </a:solidFill>
                <a:ln>
                  <a:noFill/>
                </a:ln>
                <a:extLst>
                  <a:ext uri="{91240B29-F687-4F45-9708-019B960494DF}">
                    <a14:hiddenLine xmlns:a14="http://schemas.microsoft.com/office/drawing/2010/main" w="9525">
                      <a:solidFill>
                        <a:srgbClr val="000000"/>
                      </a:solidFill>
                      <a:miter lim="800000"/>
                      <a:headEnd/>
                      <a:tailEnd/>
                    </a14:hiddenLine>
                  </a:ext>
                </a:extLst>
              </p:spPr>
              <p:txBody>
                <a:bodyPr lIns="93247" tIns="46623" rIns="93247" bIns="46623"/>
                <a:lstStyle/>
                <a:p>
                  <a:pPr defTabSz="914224" eaLnBrk="1" fontAlgn="auto" hangingPunct="1">
                    <a:spcBef>
                      <a:spcPts val="0"/>
                    </a:spcBef>
                    <a:spcAft>
                      <a:spcPts val="0"/>
                    </a:spcAft>
                    <a:defRPr/>
                  </a:pPr>
                  <a:endParaRPr lang="sl-SI" sz="1836" kern="0" dirty="0">
                    <a:solidFill>
                      <a:sysClr val="windowText" lastClr="000000"/>
                    </a:solidFill>
                    <a:latin typeface="+mn-lt"/>
                  </a:endParaRPr>
                </a:p>
              </p:txBody>
            </p:sp>
            <p:sp>
              <p:nvSpPr>
                <p:cNvPr id="122" name="Oval 96">
                  <a:extLst>
                    <a:ext uri="{FF2B5EF4-FFF2-40B4-BE49-F238E27FC236}">
                      <a16:creationId xmlns:a16="http://schemas.microsoft.com/office/drawing/2014/main" id="{529FF64A-56B9-4905-94B4-D4AB8BACC85F}"/>
                    </a:ext>
                  </a:extLst>
                </p:cNvPr>
                <p:cNvSpPr>
                  <a:spLocks noChangeArrowheads="1"/>
                </p:cNvSpPr>
                <p:nvPr/>
              </p:nvSpPr>
              <p:spPr bwMode="auto">
                <a:xfrm>
                  <a:off x="10910946" y="4072378"/>
                  <a:ext cx="3988" cy="5992"/>
                </a:xfrm>
                <a:prstGeom prst="ellipse">
                  <a:avLst/>
                </a:prstGeom>
                <a:solidFill>
                  <a:srgbClr val="505050"/>
                </a:solidFill>
                <a:ln>
                  <a:noFill/>
                </a:ln>
                <a:extLst>
                  <a:ext uri="{91240B29-F687-4F45-9708-019B960494DF}">
                    <a14:hiddenLine xmlns:a14="http://schemas.microsoft.com/office/drawing/2010/main" w="9525">
                      <a:solidFill>
                        <a:srgbClr val="000000"/>
                      </a:solidFill>
                      <a:round/>
                      <a:headEnd/>
                      <a:tailEnd/>
                    </a14:hiddenLine>
                  </a:ext>
                </a:extLst>
              </p:spPr>
              <p:txBody>
                <a:bodyPr lIns="93247" tIns="46623" rIns="93247" bIns="46623"/>
                <a:lstStyle/>
                <a:p>
                  <a:pPr defTabSz="914224" eaLnBrk="1" fontAlgn="auto" hangingPunct="1">
                    <a:spcBef>
                      <a:spcPts val="0"/>
                    </a:spcBef>
                    <a:spcAft>
                      <a:spcPts val="0"/>
                    </a:spcAft>
                    <a:defRPr/>
                  </a:pPr>
                  <a:endParaRPr lang="sl-SI" sz="1836" kern="0" dirty="0">
                    <a:solidFill>
                      <a:sysClr val="windowText" lastClr="000000"/>
                    </a:solidFill>
                    <a:latin typeface="+mn-lt"/>
                  </a:endParaRPr>
                </a:p>
              </p:txBody>
            </p:sp>
            <p:sp>
              <p:nvSpPr>
                <p:cNvPr id="123" name="Oval 97">
                  <a:extLst>
                    <a:ext uri="{FF2B5EF4-FFF2-40B4-BE49-F238E27FC236}">
                      <a16:creationId xmlns:a16="http://schemas.microsoft.com/office/drawing/2014/main" id="{19311D2A-BC1D-4739-A2F2-145F174F2511}"/>
                    </a:ext>
                  </a:extLst>
                </p:cNvPr>
                <p:cNvSpPr>
                  <a:spLocks noChangeArrowheads="1"/>
                </p:cNvSpPr>
                <p:nvPr/>
              </p:nvSpPr>
              <p:spPr bwMode="auto">
                <a:xfrm>
                  <a:off x="10910946" y="4090353"/>
                  <a:ext cx="3988" cy="3994"/>
                </a:xfrm>
                <a:prstGeom prst="ellipse">
                  <a:avLst/>
                </a:prstGeom>
                <a:solidFill>
                  <a:srgbClr val="505050"/>
                </a:solidFill>
                <a:ln>
                  <a:noFill/>
                </a:ln>
                <a:extLst>
                  <a:ext uri="{91240B29-F687-4F45-9708-019B960494DF}">
                    <a14:hiddenLine xmlns:a14="http://schemas.microsoft.com/office/drawing/2010/main" w="9525">
                      <a:solidFill>
                        <a:srgbClr val="000000"/>
                      </a:solidFill>
                      <a:round/>
                      <a:headEnd/>
                      <a:tailEnd/>
                    </a14:hiddenLine>
                  </a:ext>
                </a:extLst>
              </p:spPr>
              <p:txBody>
                <a:bodyPr lIns="93247" tIns="46623" rIns="93247" bIns="46623"/>
                <a:lstStyle/>
                <a:p>
                  <a:pPr defTabSz="914224" eaLnBrk="1" fontAlgn="auto" hangingPunct="1">
                    <a:spcBef>
                      <a:spcPts val="0"/>
                    </a:spcBef>
                    <a:spcAft>
                      <a:spcPts val="0"/>
                    </a:spcAft>
                    <a:defRPr/>
                  </a:pPr>
                  <a:endParaRPr lang="sl-SI" sz="1836" kern="0" dirty="0">
                    <a:solidFill>
                      <a:sysClr val="windowText" lastClr="000000"/>
                    </a:solidFill>
                    <a:latin typeface="+mn-lt"/>
                  </a:endParaRPr>
                </a:p>
              </p:txBody>
            </p:sp>
          </p:grpSp>
        </p:grpSp>
        <p:sp>
          <p:nvSpPr>
            <p:cNvPr id="125" name="TextBox 124">
              <a:extLst>
                <a:ext uri="{FF2B5EF4-FFF2-40B4-BE49-F238E27FC236}">
                  <a16:creationId xmlns:a16="http://schemas.microsoft.com/office/drawing/2014/main" id="{AF362D4E-7CD8-461F-A09A-0B012C7BE6EB}"/>
                </a:ext>
              </a:extLst>
            </p:cNvPr>
            <p:cNvSpPr txBox="1"/>
            <p:nvPr/>
          </p:nvSpPr>
          <p:spPr>
            <a:xfrm>
              <a:off x="4465638" y="2230090"/>
              <a:ext cx="2400300" cy="461408"/>
            </a:xfrm>
            <a:prstGeom prst="rect">
              <a:avLst/>
            </a:prstGeom>
            <a:noFill/>
          </p:spPr>
          <p:txBody>
            <a:bodyPr>
              <a:spAutoFit/>
            </a:bodyPr>
            <a:lstStyle/>
            <a:p>
              <a:pPr defTabSz="914224" eaLnBrk="1" fontAlgn="auto" hangingPunct="1">
                <a:spcBef>
                  <a:spcPts val="0"/>
                </a:spcBef>
                <a:spcAft>
                  <a:spcPts val="0"/>
                </a:spcAft>
                <a:defRPr/>
              </a:pPr>
              <a:r>
                <a:rPr lang="sl-SI" sz="1199" kern="0" dirty="0">
                  <a:solidFill>
                    <a:sysClr val="windowText" lastClr="000000"/>
                  </a:solidFill>
                  <a:latin typeface="+mj-lt"/>
                </a:rPr>
                <a:t>Razvijalci &amp; Poslovni lastniki aplikacij/funkcionalnosti</a:t>
              </a:r>
            </a:p>
          </p:txBody>
        </p:sp>
        <p:sp>
          <p:nvSpPr>
            <p:cNvPr id="126" name="TextBox 125">
              <a:extLst>
                <a:ext uri="{FF2B5EF4-FFF2-40B4-BE49-F238E27FC236}">
                  <a16:creationId xmlns:a16="http://schemas.microsoft.com/office/drawing/2014/main" id="{3216818B-46AE-4029-B21B-EAF929257E64}"/>
                </a:ext>
              </a:extLst>
            </p:cNvPr>
            <p:cNvSpPr txBox="1"/>
            <p:nvPr/>
          </p:nvSpPr>
          <p:spPr>
            <a:xfrm>
              <a:off x="9220200" y="2414240"/>
              <a:ext cx="1920875" cy="282575"/>
            </a:xfrm>
            <a:prstGeom prst="rect">
              <a:avLst/>
            </a:prstGeom>
            <a:noFill/>
          </p:spPr>
          <p:txBody>
            <a:bodyPr>
              <a:spAutoFit/>
            </a:bodyPr>
            <a:lstStyle/>
            <a:p>
              <a:pPr defTabSz="914224" eaLnBrk="1" fontAlgn="auto" hangingPunct="1">
                <a:spcBef>
                  <a:spcPts val="0"/>
                </a:spcBef>
                <a:spcAft>
                  <a:spcPts val="0"/>
                </a:spcAft>
                <a:defRPr/>
              </a:pPr>
              <a:r>
                <a:rPr lang="sl-SI" sz="1199" kern="0" dirty="0">
                  <a:solidFill>
                    <a:sysClr val="windowText" lastClr="000000"/>
                  </a:solidFill>
                  <a:latin typeface="+mj-lt"/>
                </a:rPr>
                <a:t>BIZDEVOPS ekipe</a:t>
              </a:r>
            </a:p>
          </p:txBody>
        </p:sp>
        <p:sp>
          <p:nvSpPr>
            <p:cNvPr id="127" name="TextBox 126">
              <a:extLst>
                <a:ext uri="{FF2B5EF4-FFF2-40B4-BE49-F238E27FC236}">
                  <a16:creationId xmlns:a16="http://schemas.microsoft.com/office/drawing/2014/main" id="{6D570E47-C639-4900-B244-BEF0DD9AE108}"/>
                </a:ext>
              </a:extLst>
            </p:cNvPr>
            <p:cNvSpPr txBox="1"/>
            <p:nvPr/>
          </p:nvSpPr>
          <p:spPr>
            <a:xfrm>
              <a:off x="276225" y="1895128"/>
              <a:ext cx="2020888" cy="606425"/>
            </a:xfrm>
            <a:prstGeom prst="rect">
              <a:avLst/>
            </a:prstGeom>
            <a:noFill/>
          </p:spPr>
          <p:txBody>
            <a:bodyPr>
              <a:spAutoFit/>
            </a:bodyPr>
            <a:lstStyle/>
            <a:p>
              <a:pPr defTabSz="914224" eaLnBrk="1" fontAlgn="auto" hangingPunct="1">
                <a:spcBef>
                  <a:spcPts val="0"/>
                </a:spcBef>
                <a:spcAft>
                  <a:spcPts val="0"/>
                </a:spcAft>
                <a:defRPr/>
              </a:pPr>
              <a:r>
                <a:rPr lang="sl-SI" sz="1632" b="1" kern="0" dirty="0">
                  <a:solidFill>
                    <a:sysClr val="windowText" lastClr="000000"/>
                  </a:solidFill>
                  <a:latin typeface="+mn-lt"/>
                </a:rPr>
                <a:t>Poslovna enota</a:t>
              </a:r>
            </a:p>
            <a:p>
              <a:pPr defTabSz="914224" eaLnBrk="1" fontAlgn="auto" hangingPunct="1">
                <a:spcBef>
                  <a:spcPts val="0"/>
                </a:spcBef>
                <a:spcAft>
                  <a:spcPts val="0"/>
                </a:spcAft>
                <a:defRPr/>
              </a:pPr>
              <a:r>
                <a:rPr lang="sl-SI" sz="1632" b="1" kern="0" dirty="0">
                  <a:solidFill>
                    <a:sysClr val="windowText" lastClr="000000"/>
                  </a:solidFill>
                  <a:latin typeface="+mn-lt"/>
                </a:rPr>
                <a:t>Uporabnik storitev</a:t>
              </a:r>
            </a:p>
          </p:txBody>
        </p:sp>
        <p:cxnSp>
          <p:nvCxnSpPr>
            <p:cNvPr id="128" name="Straight Arrow Connector 127">
              <a:extLst>
                <a:ext uri="{FF2B5EF4-FFF2-40B4-BE49-F238E27FC236}">
                  <a16:creationId xmlns:a16="http://schemas.microsoft.com/office/drawing/2014/main" id="{E75D200B-8004-4224-A744-507CFA64F274}"/>
                </a:ext>
              </a:extLst>
            </p:cNvPr>
            <p:cNvCxnSpPr>
              <a:cxnSpLocks/>
            </p:cNvCxnSpPr>
            <p:nvPr/>
          </p:nvCxnSpPr>
          <p:spPr>
            <a:xfrm>
              <a:off x="8778875" y="2766665"/>
              <a:ext cx="0" cy="2368550"/>
            </a:xfrm>
            <a:prstGeom prst="straightConnector1">
              <a:avLst/>
            </a:prstGeom>
            <a:ln w="28575">
              <a:headEnd type="triangle"/>
              <a:tailEnd type="triangle"/>
            </a:ln>
          </p:spPr>
          <p:style>
            <a:lnRef idx="1">
              <a:schemeClr val="accent1"/>
            </a:lnRef>
            <a:fillRef idx="0">
              <a:schemeClr val="accent1"/>
            </a:fillRef>
            <a:effectRef idx="0">
              <a:schemeClr val="accent1"/>
            </a:effectRef>
            <a:fontRef idx="minor">
              <a:schemeClr val="tx1"/>
            </a:fontRef>
          </p:style>
        </p:cxnSp>
        <p:sp>
          <p:nvSpPr>
            <p:cNvPr id="129" name="TextBox 128">
              <a:extLst>
                <a:ext uri="{FF2B5EF4-FFF2-40B4-BE49-F238E27FC236}">
                  <a16:creationId xmlns:a16="http://schemas.microsoft.com/office/drawing/2014/main" id="{D372A458-4DEC-40D2-8193-87D941751008}"/>
                </a:ext>
              </a:extLst>
            </p:cNvPr>
            <p:cNvSpPr txBox="1"/>
            <p:nvPr/>
          </p:nvSpPr>
          <p:spPr>
            <a:xfrm>
              <a:off x="241573" y="5369470"/>
              <a:ext cx="1797050" cy="845809"/>
            </a:xfrm>
            <a:prstGeom prst="rect">
              <a:avLst/>
            </a:prstGeom>
            <a:noFill/>
          </p:spPr>
          <p:txBody>
            <a:bodyPr>
              <a:spAutoFit/>
            </a:bodyPr>
            <a:lstStyle/>
            <a:p>
              <a:pPr defTabSz="914224" eaLnBrk="1" fontAlgn="auto" hangingPunct="1">
                <a:spcBef>
                  <a:spcPts val="0"/>
                </a:spcBef>
                <a:spcAft>
                  <a:spcPts val="0"/>
                </a:spcAft>
                <a:defRPr/>
              </a:pPr>
              <a:r>
                <a:rPr lang="sl-SI" sz="1632" b="1" kern="0" dirty="0">
                  <a:solidFill>
                    <a:sysClr val="windowText" lastClr="000000"/>
                  </a:solidFill>
                  <a:latin typeface="+mn-lt"/>
                </a:rPr>
                <a:t>Ponudnik storitev v Oblaku ali Podatkovni center</a:t>
              </a:r>
            </a:p>
          </p:txBody>
        </p:sp>
        <p:pic>
          <p:nvPicPr>
            <p:cNvPr id="130" name="Picture 5">
              <a:extLst>
                <a:ext uri="{FF2B5EF4-FFF2-40B4-BE49-F238E27FC236}">
                  <a16:creationId xmlns:a16="http://schemas.microsoft.com/office/drawing/2014/main" id="{1ABD8676-893A-4C8B-9CC6-DD8181F93514}"/>
                </a:ext>
              </a:extLst>
            </p:cNvPr>
            <p:cNvPicPr>
              <a:picLocks noChangeAspect="1" noChangeArrowheads="1"/>
            </p:cNvPicPr>
            <p:nvPr/>
          </p:nvPicPr>
          <p:blipFill>
            <a:blip r:embed="rId6">
              <a:extLst>
                <a:ext uri="{28A0092B-C50C-407E-A947-70E740481C1C}">
                  <a14:useLocalDpi xmlns:a14="http://schemas.microsoft.com/office/drawing/2010/main" val="0"/>
                </a:ext>
              </a:extLst>
            </a:blip>
            <a:srcRect/>
            <a:stretch>
              <a:fillRect/>
            </a:stretch>
          </p:blipFill>
          <p:spPr bwMode="auto">
            <a:xfrm>
              <a:off x="2878138" y="5153446"/>
              <a:ext cx="2286000" cy="1525588"/>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pic>
      </p:grpSp>
      <p:sp>
        <p:nvSpPr>
          <p:cNvPr id="124" name="TextBox 123">
            <a:extLst>
              <a:ext uri="{FF2B5EF4-FFF2-40B4-BE49-F238E27FC236}">
                <a16:creationId xmlns:a16="http://schemas.microsoft.com/office/drawing/2014/main" id="{771A121F-67AD-4268-B549-17C58D696ADA}"/>
              </a:ext>
            </a:extLst>
          </p:cNvPr>
          <p:cNvSpPr txBox="1"/>
          <p:nvPr/>
        </p:nvSpPr>
        <p:spPr>
          <a:xfrm>
            <a:off x="4274021" y="3590106"/>
            <a:ext cx="2511425" cy="645946"/>
          </a:xfrm>
          <a:prstGeom prst="rect">
            <a:avLst/>
          </a:prstGeom>
          <a:noFill/>
        </p:spPr>
        <p:txBody>
          <a:bodyPr>
            <a:spAutoFit/>
          </a:bodyPr>
          <a:lstStyle/>
          <a:p>
            <a:pPr algn="r" defTabSz="914224" eaLnBrk="1" fontAlgn="auto" hangingPunct="1">
              <a:spcBef>
                <a:spcPts val="0"/>
              </a:spcBef>
              <a:spcAft>
                <a:spcPts val="0"/>
              </a:spcAft>
              <a:defRPr/>
            </a:pPr>
            <a:r>
              <a:rPr lang="sl-SI" sz="1199" kern="0" dirty="0">
                <a:solidFill>
                  <a:sysClr val="windowText" lastClr="000000"/>
                </a:solidFill>
                <a:latin typeface="+mj-lt"/>
              </a:rPr>
              <a:t>Skladnost storitev z zahtevki preverimo v času načrtovanja in uvedbe</a:t>
            </a:r>
          </a:p>
        </p:txBody>
      </p:sp>
      <p:sp>
        <p:nvSpPr>
          <p:cNvPr id="131" name="TextBox 130">
            <a:extLst>
              <a:ext uri="{FF2B5EF4-FFF2-40B4-BE49-F238E27FC236}">
                <a16:creationId xmlns:a16="http://schemas.microsoft.com/office/drawing/2014/main" id="{EDEBC8C7-B028-4983-AE20-AF829359334F}"/>
              </a:ext>
            </a:extLst>
          </p:cNvPr>
          <p:cNvSpPr txBox="1"/>
          <p:nvPr/>
        </p:nvSpPr>
        <p:spPr>
          <a:xfrm>
            <a:off x="5135934" y="2993206"/>
            <a:ext cx="1730375" cy="276871"/>
          </a:xfrm>
          <a:prstGeom prst="rect">
            <a:avLst/>
          </a:prstGeom>
          <a:noFill/>
        </p:spPr>
        <p:txBody>
          <a:bodyPr>
            <a:spAutoFit/>
          </a:bodyPr>
          <a:lstStyle/>
          <a:p>
            <a:pPr algn="ctr" defTabSz="932742" eaLnBrk="1" fontAlgn="auto" hangingPunct="1">
              <a:spcBef>
                <a:spcPts val="0"/>
              </a:spcBef>
              <a:spcAft>
                <a:spcPts val="0"/>
              </a:spcAft>
              <a:defRPr/>
            </a:pPr>
            <a:r>
              <a:rPr lang="sl-SI" sz="1199" b="1" kern="0" dirty="0">
                <a:solidFill>
                  <a:sysClr val="windowText" lastClr="000000"/>
                </a:solidFill>
                <a:latin typeface="+mj-lt"/>
              </a:rPr>
              <a:t>Zahteve za storitve</a:t>
            </a:r>
          </a:p>
        </p:txBody>
      </p:sp>
      <p:sp>
        <p:nvSpPr>
          <p:cNvPr id="132" name="TextBox 131">
            <a:extLst>
              <a:ext uri="{FF2B5EF4-FFF2-40B4-BE49-F238E27FC236}">
                <a16:creationId xmlns:a16="http://schemas.microsoft.com/office/drawing/2014/main" id="{FA545EB3-4C35-4396-B53C-175F7956981F}"/>
              </a:ext>
            </a:extLst>
          </p:cNvPr>
          <p:cNvSpPr txBox="1"/>
          <p:nvPr/>
        </p:nvSpPr>
        <p:spPr>
          <a:xfrm>
            <a:off x="5115396" y="4431481"/>
            <a:ext cx="1660525" cy="461408"/>
          </a:xfrm>
          <a:prstGeom prst="rect">
            <a:avLst/>
          </a:prstGeom>
          <a:noFill/>
        </p:spPr>
        <p:txBody>
          <a:bodyPr>
            <a:spAutoFit/>
          </a:bodyPr>
          <a:lstStyle/>
          <a:p>
            <a:pPr algn="ctr" defTabSz="932742" eaLnBrk="1" fontAlgn="auto" hangingPunct="1">
              <a:spcBef>
                <a:spcPts val="0"/>
              </a:spcBef>
              <a:spcAft>
                <a:spcPts val="0"/>
              </a:spcAft>
              <a:defRPr/>
            </a:pPr>
            <a:r>
              <a:rPr lang="sl-SI" sz="1199" b="1" kern="0" dirty="0">
                <a:solidFill>
                  <a:sysClr val="windowText" lastClr="000000"/>
                </a:solidFill>
                <a:latin typeface="+mj-lt"/>
              </a:rPr>
              <a:t>Načrtovanja in izvedba storitve</a:t>
            </a:r>
          </a:p>
        </p:txBody>
      </p:sp>
      <p:pic>
        <p:nvPicPr>
          <p:cNvPr id="133" name="Picture 140">
            <a:extLst>
              <a:ext uri="{FF2B5EF4-FFF2-40B4-BE49-F238E27FC236}">
                <a16:creationId xmlns:a16="http://schemas.microsoft.com/office/drawing/2014/main" id="{12E56D62-3DE9-4E2F-ADA4-FA941FCA29DA}"/>
              </a:ext>
            </a:extLst>
          </p:cNvPr>
          <p:cNvPicPr>
            <a:picLocks noChangeAspect="1" noChangeArrowheads="1"/>
          </p:cNvPicPr>
          <p:nvPr/>
        </p:nvPicPr>
        <p:blipFill>
          <a:blip r:embed="rId7">
            <a:extLst>
              <a:ext uri="{28A0092B-C50C-407E-A947-70E740481C1C}">
                <a14:useLocalDpi xmlns:a14="http://schemas.microsoft.com/office/drawing/2010/main" val="0"/>
              </a:ext>
            </a:extLst>
          </a:blip>
          <a:srcRect/>
          <a:stretch>
            <a:fillRect/>
          </a:stretch>
        </p:blipFill>
        <p:spPr bwMode="auto">
          <a:xfrm>
            <a:off x="4343871" y="3007493"/>
            <a:ext cx="457200" cy="593725"/>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pic>
      <p:pic>
        <p:nvPicPr>
          <p:cNvPr id="134" name="Picture 154">
            <a:extLst>
              <a:ext uri="{FF2B5EF4-FFF2-40B4-BE49-F238E27FC236}">
                <a16:creationId xmlns:a16="http://schemas.microsoft.com/office/drawing/2014/main" id="{2B246B4A-B94E-4E64-944F-7FA7FD82B149}"/>
              </a:ext>
            </a:extLst>
          </p:cNvPr>
          <p:cNvPicPr>
            <a:picLocks noChangeAspect="1" noChangeArrowheads="1"/>
          </p:cNvPicPr>
          <p:nvPr/>
        </p:nvPicPr>
        <p:blipFill>
          <a:blip r:embed="rId8">
            <a:extLst>
              <a:ext uri="{28A0092B-C50C-407E-A947-70E740481C1C}">
                <a14:useLocalDpi xmlns:a14="http://schemas.microsoft.com/office/drawing/2010/main" val="0"/>
              </a:ext>
            </a:extLst>
          </a:blip>
          <a:srcRect/>
          <a:stretch>
            <a:fillRect/>
          </a:stretch>
        </p:blipFill>
        <p:spPr bwMode="auto">
          <a:xfrm>
            <a:off x="4305771" y="4245743"/>
            <a:ext cx="495300" cy="641350"/>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pic>
      <p:sp>
        <p:nvSpPr>
          <p:cNvPr id="135" name="TextBox 134">
            <a:extLst>
              <a:ext uri="{FF2B5EF4-FFF2-40B4-BE49-F238E27FC236}">
                <a16:creationId xmlns:a16="http://schemas.microsoft.com/office/drawing/2014/main" id="{814A03CA-B017-4895-9D98-5DB63FC62B06}"/>
              </a:ext>
            </a:extLst>
          </p:cNvPr>
          <p:cNvSpPr txBox="1"/>
          <p:nvPr/>
        </p:nvSpPr>
        <p:spPr>
          <a:xfrm>
            <a:off x="10336078" y="1913086"/>
            <a:ext cx="1824038" cy="830484"/>
          </a:xfrm>
          <a:prstGeom prst="rect">
            <a:avLst/>
          </a:prstGeom>
          <a:noFill/>
        </p:spPr>
        <p:txBody>
          <a:bodyPr>
            <a:spAutoFit/>
          </a:bodyPr>
          <a:lstStyle>
            <a:defPPr>
              <a:defRPr lang="en-US"/>
            </a:defPPr>
            <a:lvl1pPr algn="ctr">
              <a:defRPr sz="1176" b="1" kern="0">
                <a:solidFill>
                  <a:sysClr val="windowText" lastClr="000000"/>
                </a:solidFill>
                <a:latin typeface="+mj-lt"/>
              </a:defRPr>
            </a:lvl1pPr>
          </a:lstStyle>
          <a:p>
            <a:pPr algn="r" defTabSz="932742" eaLnBrk="1" fontAlgn="auto" hangingPunct="1">
              <a:spcBef>
                <a:spcPts val="0"/>
              </a:spcBef>
              <a:spcAft>
                <a:spcPts val="0"/>
              </a:spcAft>
              <a:defRPr/>
            </a:pPr>
            <a:r>
              <a:rPr lang="sl-SI" sz="1199" dirty="0"/>
              <a:t>Dovoljena je le uporaba/razvoj rešitev, ki uporabljajo deklarativne storitve</a:t>
            </a:r>
          </a:p>
        </p:txBody>
      </p:sp>
      <p:sp>
        <p:nvSpPr>
          <p:cNvPr id="136" name="TextBox 135">
            <a:extLst>
              <a:ext uri="{FF2B5EF4-FFF2-40B4-BE49-F238E27FC236}">
                <a16:creationId xmlns:a16="http://schemas.microsoft.com/office/drawing/2014/main" id="{8B44F96C-7D1E-4E76-9959-F6C76A0B574D}"/>
              </a:ext>
            </a:extLst>
          </p:cNvPr>
          <p:cNvSpPr txBox="1"/>
          <p:nvPr/>
        </p:nvSpPr>
        <p:spPr>
          <a:xfrm>
            <a:off x="10123488" y="2925960"/>
            <a:ext cx="2062162" cy="645946"/>
          </a:xfrm>
          <a:prstGeom prst="rect">
            <a:avLst/>
          </a:prstGeom>
          <a:noFill/>
        </p:spPr>
        <p:txBody>
          <a:bodyPr>
            <a:spAutoFit/>
          </a:bodyPr>
          <a:lstStyle>
            <a:defPPr>
              <a:defRPr lang="en-US"/>
            </a:defPPr>
            <a:lvl1pPr algn="ctr">
              <a:defRPr sz="1176" b="1" kern="0">
                <a:solidFill>
                  <a:sysClr val="windowText" lastClr="000000"/>
                </a:solidFill>
                <a:latin typeface="+mj-lt"/>
              </a:defRPr>
            </a:lvl1pPr>
          </a:lstStyle>
          <a:p>
            <a:pPr algn="r" defTabSz="932742" eaLnBrk="1" fontAlgn="auto" hangingPunct="1">
              <a:spcBef>
                <a:spcPts val="0"/>
              </a:spcBef>
              <a:spcAft>
                <a:spcPts val="0"/>
              </a:spcAft>
              <a:defRPr/>
            </a:pPr>
            <a:r>
              <a:rPr lang="sl-SI" sz="1199" dirty="0"/>
              <a:t>Objava predogledov, posodobitev in napovedi ukinitev storitev</a:t>
            </a:r>
          </a:p>
        </p:txBody>
      </p:sp>
      <p:sp>
        <p:nvSpPr>
          <p:cNvPr id="137" name="TextBox 136">
            <a:extLst>
              <a:ext uri="{FF2B5EF4-FFF2-40B4-BE49-F238E27FC236}">
                <a16:creationId xmlns:a16="http://schemas.microsoft.com/office/drawing/2014/main" id="{1759D480-A1CF-4B2F-A05D-2E84493AACFA}"/>
              </a:ext>
            </a:extLst>
          </p:cNvPr>
          <p:cNvSpPr txBox="1"/>
          <p:nvPr/>
        </p:nvSpPr>
        <p:spPr>
          <a:xfrm>
            <a:off x="10252075" y="3715412"/>
            <a:ext cx="2024063" cy="645946"/>
          </a:xfrm>
          <a:prstGeom prst="rect">
            <a:avLst/>
          </a:prstGeom>
          <a:noFill/>
        </p:spPr>
        <p:txBody>
          <a:bodyPr>
            <a:spAutoFit/>
          </a:bodyPr>
          <a:lstStyle/>
          <a:p>
            <a:pPr algn="r" defTabSz="914224" eaLnBrk="1" fontAlgn="auto" hangingPunct="1">
              <a:spcBef>
                <a:spcPts val="0"/>
              </a:spcBef>
              <a:spcAft>
                <a:spcPts val="0"/>
              </a:spcAft>
              <a:defRPr/>
            </a:pPr>
            <a:r>
              <a:rPr lang="sl-SI" sz="1199" kern="0" dirty="0">
                <a:solidFill>
                  <a:sysClr val="windowText" lastClr="000000"/>
                </a:solidFill>
                <a:latin typeface="+mj-lt"/>
              </a:rPr>
              <a:t>Rešitve uporabljajo deklarativne storitve kar podpira kulturo </a:t>
            </a:r>
            <a:r>
              <a:rPr lang="sl-SI" sz="1199" kern="0" dirty="0" err="1">
                <a:solidFill>
                  <a:sysClr val="windowText" lastClr="000000"/>
                </a:solidFill>
                <a:latin typeface="+mj-lt"/>
              </a:rPr>
              <a:t>DevOps</a:t>
            </a:r>
            <a:endParaRPr lang="sl-SI" sz="1199" kern="0" dirty="0">
              <a:solidFill>
                <a:sysClr val="windowText" lastClr="000000"/>
              </a:solidFill>
              <a:latin typeface="+mj-lt"/>
            </a:endParaRPr>
          </a:p>
        </p:txBody>
      </p:sp>
      <p:grpSp>
        <p:nvGrpSpPr>
          <p:cNvPr id="138" name="Group 171">
            <a:extLst>
              <a:ext uri="{FF2B5EF4-FFF2-40B4-BE49-F238E27FC236}">
                <a16:creationId xmlns:a16="http://schemas.microsoft.com/office/drawing/2014/main" id="{EC07576A-A296-4F88-8A8B-92B101892A48}"/>
              </a:ext>
            </a:extLst>
          </p:cNvPr>
          <p:cNvGrpSpPr>
            <a:grpSpLocks/>
          </p:cNvGrpSpPr>
          <p:nvPr/>
        </p:nvGrpSpPr>
        <p:grpSpPr bwMode="auto">
          <a:xfrm>
            <a:off x="8937625" y="4137223"/>
            <a:ext cx="687388" cy="623887"/>
            <a:chOff x="3703638" y="1309275"/>
            <a:chExt cx="1828800" cy="1828800"/>
          </a:xfrm>
        </p:grpSpPr>
        <p:pic>
          <p:nvPicPr>
            <p:cNvPr id="139" name="Picture 172">
              <a:extLst>
                <a:ext uri="{FF2B5EF4-FFF2-40B4-BE49-F238E27FC236}">
                  <a16:creationId xmlns:a16="http://schemas.microsoft.com/office/drawing/2014/main" id="{E6B82E3A-63D0-4026-85CB-6AA35612A9F4}"/>
                </a:ext>
              </a:extLst>
            </p:cNvPr>
            <p:cNvPicPr>
              <a:picLocks noChangeAspect="1" noChangeArrowheads="1"/>
            </p:cNvPicPr>
            <p:nvPr/>
          </p:nvPicPr>
          <p:blipFill>
            <a:blip r:embed="rId9">
              <a:extLst>
                <a:ext uri="{28A0092B-C50C-407E-A947-70E740481C1C}">
                  <a14:useLocalDpi xmlns:a14="http://schemas.microsoft.com/office/drawing/2010/main" val="0"/>
                </a:ext>
              </a:extLst>
            </a:blip>
            <a:srcRect/>
            <a:stretch>
              <a:fillRect/>
            </a:stretch>
          </p:blipFill>
          <p:spPr bwMode="auto">
            <a:xfrm>
              <a:off x="3703638" y="1309275"/>
              <a:ext cx="1828800" cy="1828800"/>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pic>
        <p:pic>
          <p:nvPicPr>
            <p:cNvPr id="140" name="Picture 173">
              <a:extLst>
                <a:ext uri="{FF2B5EF4-FFF2-40B4-BE49-F238E27FC236}">
                  <a16:creationId xmlns:a16="http://schemas.microsoft.com/office/drawing/2014/main" id="{DEF08D55-17BB-46E3-B230-41873BD9D184}"/>
                </a:ext>
              </a:extLst>
            </p:cNvPr>
            <p:cNvPicPr>
              <a:picLocks noChangeAspect="1" noChangeArrowheads="1"/>
            </p:cNvPicPr>
            <p:nvPr/>
          </p:nvPicPr>
          <p:blipFill>
            <a:blip r:embed="rId10">
              <a:extLst>
                <a:ext uri="{28A0092B-C50C-407E-A947-70E740481C1C}">
                  <a14:useLocalDpi xmlns:a14="http://schemas.microsoft.com/office/drawing/2010/main" val="0"/>
                </a:ext>
              </a:extLst>
            </a:blip>
            <a:srcRect/>
            <a:stretch>
              <a:fillRect/>
            </a:stretch>
          </p:blipFill>
          <p:spPr bwMode="auto">
            <a:xfrm>
              <a:off x="4783738" y="1394794"/>
              <a:ext cx="314535" cy="215208"/>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pic>
      </p:grpSp>
      <p:pic>
        <p:nvPicPr>
          <p:cNvPr id="141" name="Picture 153">
            <a:extLst>
              <a:ext uri="{FF2B5EF4-FFF2-40B4-BE49-F238E27FC236}">
                <a16:creationId xmlns:a16="http://schemas.microsoft.com/office/drawing/2014/main" id="{FBB15090-C8E9-4FD2-B351-41D573B2B793}"/>
              </a:ext>
            </a:extLst>
          </p:cNvPr>
          <p:cNvPicPr>
            <a:picLocks noChangeAspect="1" noChangeArrowheads="1"/>
          </p:cNvPicPr>
          <p:nvPr/>
        </p:nvPicPr>
        <p:blipFill>
          <a:blip r:embed="rId11">
            <a:extLst>
              <a:ext uri="{28A0092B-C50C-407E-A947-70E740481C1C}">
                <a14:useLocalDpi xmlns:a14="http://schemas.microsoft.com/office/drawing/2010/main" val="0"/>
              </a:ext>
            </a:extLst>
          </a:blip>
          <a:srcRect/>
          <a:stretch>
            <a:fillRect/>
          </a:stretch>
        </p:blipFill>
        <p:spPr bwMode="auto">
          <a:xfrm>
            <a:off x="8942388" y="2921198"/>
            <a:ext cx="639762" cy="654050"/>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pic>
      <p:sp>
        <p:nvSpPr>
          <p:cNvPr id="142" name="TextBox 141">
            <a:extLst>
              <a:ext uri="{FF2B5EF4-FFF2-40B4-BE49-F238E27FC236}">
                <a16:creationId xmlns:a16="http://schemas.microsoft.com/office/drawing/2014/main" id="{01FF0333-C218-4486-9B07-DD5F427C1588}"/>
              </a:ext>
            </a:extLst>
          </p:cNvPr>
          <p:cNvSpPr txBox="1"/>
          <p:nvPr/>
        </p:nvSpPr>
        <p:spPr>
          <a:xfrm>
            <a:off x="10650538" y="4521398"/>
            <a:ext cx="1535112" cy="461408"/>
          </a:xfrm>
          <a:prstGeom prst="rect">
            <a:avLst/>
          </a:prstGeom>
          <a:noFill/>
        </p:spPr>
        <p:txBody>
          <a:bodyPr>
            <a:spAutoFit/>
          </a:bodyPr>
          <a:lstStyle/>
          <a:p>
            <a:pPr algn="r" defTabSz="932742" eaLnBrk="1" fontAlgn="auto" hangingPunct="1">
              <a:spcBef>
                <a:spcPts val="0"/>
              </a:spcBef>
              <a:spcAft>
                <a:spcPts val="0"/>
              </a:spcAft>
              <a:defRPr/>
            </a:pPr>
            <a:r>
              <a:rPr lang="sl-SI" sz="1199" b="1" kern="0" dirty="0">
                <a:solidFill>
                  <a:sysClr val="windowText" lastClr="000000"/>
                </a:solidFill>
                <a:latin typeface="+mj-lt"/>
              </a:rPr>
              <a:t>Poznavanje storitev v Oblaku</a:t>
            </a:r>
          </a:p>
        </p:txBody>
      </p:sp>
      <p:sp>
        <p:nvSpPr>
          <p:cNvPr id="143" name="Explosion: 14 Points 142">
            <a:extLst>
              <a:ext uri="{FF2B5EF4-FFF2-40B4-BE49-F238E27FC236}">
                <a16:creationId xmlns:a16="http://schemas.microsoft.com/office/drawing/2014/main" id="{E18B690E-D22C-48C3-BE27-E06BB650AB33}"/>
              </a:ext>
            </a:extLst>
          </p:cNvPr>
          <p:cNvSpPr/>
          <p:nvPr/>
        </p:nvSpPr>
        <p:spPr bwMode="auto">
          <a:xfrm>
            <a:off x="9026549" y="1337022"/>
            <a:ext cx="2379662" cy="1086616"/>
          </a:xfrm>
          <a:prstGeom prst="irregularSeal2">
            <a:avLst/>
          </a:prstGeom>
          <a:solidFill>
            <a:srgbClr val="FFFF00"/>
          </a:solidFill>
          <a:ln>
            <a:noFill/>
            <a:headEnd type="none" w="med" len="med"/>
            <a:tailEnd type="none" w="med" len="med"/>
          </a:ln>
          <a:effectLst/>
        </p:spPr>
        <p:style>
          <a:lnRef idx="1">
            <a:schemeClr val="accent2"/>
          </a:lnRef>
          <a:fillRef idx="3">
            <a:schemeClr val="accent2"/>
          </a:fillRef>
          <a:effectRef idx="2">
            <a:schemeClr val="accent2"/>
          </a:effectRef>
          <a:fontRef idx="minor">
            <a:schemeClr val="lt1"/>
          </a:fontRef>
        </p:style>
        <p:txBody>
          <a:bodyPr rot="0" spcFirstLastPara="0" vertOverflow="overflow" horzOverflow="overflow" vert="horz" wrap="square" lIns="182880" tIns="146304" rIns="182880" bIns="146304" numCol="1" spcCol="0" rtlCol="0" fromWordArt="0" anchor="t" anchorCtr="0" forceAA="0" compatLnSpc="1">
            <a:prstTxWarp prst="textNoShape">
              <a:avLst/>
            </a:prstTxWarp>
            <a:noAutofit/>
          </a:bodyPr>
          <a:lstStyle/>
          <a:p>
            <a:pPr algn="ctr" defTabSz="932472" fontAlgn="base">
              <a:lnSpc>
                <a:spcPct val="90000"/>
              </a:lnSpc>
              <a:spcBef>
                <a:spcPct val="0"/>
              </a:spcBef>
              <a:spcAft>
                <a:spcPct val="0"/>
              </a:spcAft>
            </a:pPr>
            <a:r>
              <a:rPr lang="sl-SI" sz="1050" b="1" dirty="0">
                <a:solidFill>
                  <a:schemeClr val="tx1"/>
                </a:solidFill>
                <a:ea typeface="Segoe UI" pitchFamily="34" charset="0"/>
                <a:cs typeface="Segoe UI" pitchFamily="34" charset="0"/>
              </a:rPr>
              <a:t>Operations - </a:t>
            </a:r>
            <a:r>
              <a:rPr lang="sl-SI" sz="1050" b="1" dirty="0" err="1">
                <a:solidFill>
                  <a:schemeClr val="tx1"/>
                </a:solidFill>
                <a:ea typeface="Segoe UI" pitchFamily="34" charset="0"/>
                <a:cs typeface="Segoe UI" pitchFamily="34" charset="0"/>
              </a:rPr>
              <a:t>sistemci</a:t>
            </a:r>
            <a:endParaRPr lang="sl-SI" sz="1050" b="1" dirty="0">
              <a:solidFill>
                <a:schemeClr val="tx1"/>
              </a:solidFill>
              <a:ea typeface="Segoe UI" pitchFamily="34" charset="0"/>
              <a:cs typeface="Segoe UI" pitchFamily="34" charset="0"/>
            </a:endParaRPr>
          </a:p>
        </p:txBody>
      </p:sp>
    </p:spTree>
    <p:extLst>
      <p:ext uri="{BB962C8B-B14F-4D97-AF65-F5344CB8AC3E}">
        <p14:creationId xmlns:p14="http://schemas.microsoft.com/office/powerpoint/2010/main" val="3805750987"/>
      </p:ext>
    </p:extLst>
  </p:cSld>
  <p:clrMapOvr>
    <a:masterClrMapping/>
  </p:clrMapOvr>
  <p:transition spd="med">
    <p:fade/>
  </p:transition>
  <p:timing>
    <p:tnLst>
      <p:par>
        <p:cTn id="1" dur="indefinite" restart="never" nodeType="tmRoot">
          <p:childTnLst>
            <p:seq concurrent="1" nextAc="seek">
              <p:cTn id="2" dur="indefinite" nodeType="mainSeq">
                <p:childTnLst>
                  <p:par>
                    <p:cTn id="3" fill="hold">
                      <p:stCondLst>
                        <p:cond delay="indefinite"/>
                      </p:stCondLst>
                      <p:childTnLst>
                        <p:par>
                          <p:cTn id="4" fill="hold">
                            <p:stCondLst>
                              <p:cond delay="0"/>
                            </p:stCondLst>
                            <p:childTnLst>
                              <p:par>
                                <p:cTn id="5" presetID="1" presetClass="entr" presetSubtype="0" fill="hold" grpId="0" nodeType="clickEffect">
                                  <p:stCondLst>
                                    <p:cond delay="0"/>
                                  </p:stCondLst>
                                  <p:childTnLst>
                                    <p:set>
                                      <p:cBhvr>
                                        <p:cTn id="6" dur="1" fill="hold">
                                          <p:stCondLst>
                                            <p:cond delay="0"/>
                                          </p:stCondLst>
                                        </p:cTn>
                                        <p:tgtEl>
                                          <p:spTgt spid="143"/>
                                        </p:tgtEl>
                                        <p:attrNameLst>
                                          <p:attrName>style.visibility</p:attrName>
                                        </p:attrNameLst>
                                      </p:cBhvr>
                                      <p:to>
                                        <p:strVal val="visible"/>
                                      </p:to>
                                    </p:set>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143" grpId="0" animBg="1"/>
    </p:bldLst>
  </p:timing>
</p:sld>
</file>

<file path=ppt/slides/slide32.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3" name="Text Placeholder 2">
            <a:extLst>
              <a:ext uri="{FF2B5EF4-FFF2-40B4-BE49-F238E27FC236}">
                <a16:creationId xmlns:a16="http://schemas.microsoft.com/office/drawing/2014/main" id="{59FF7926-1474-4020-9CC4-66693E5FA1AF}"/>
              </a:ext>
            </a:extLst>
          </p:cNvPr>
          <p:cNvSpPr>
            <a:spLocks noGrp="1"/>
          </p:cNvSpPr>
          <p:nvPr>
            <p:ph type="body" sz="quarter" idx="4294967295"/>
          </p:nvPr>
        </p:nvSpPr>
        <p:spPr>
          <a:xfrm>
            <a:off x="274638" y="1828800"/>
            <a:ext cx="11887200" cy="1902059"/>
          </a:xfrm>
        </p:spPr>
        <p:txBody>
          <a:bodyPr/>
          <a:lstStyle/>
          <a:p>
            <a:pPr defTabSz="932742" fontAlgn="auto">
              <a:spcAft>
                <a:spcPts val="0"/>
              </a:spcAft>
              <a:defRPr/>
            </a:pPr>
            <a:r>
              <a:rPr lang="sl-SI" b="1" dirty="0"/>
              <a:t>Princip</a:t>
            </a:r>
            <a:r>
              <a:rPr lang="sl-SI" dirty="0"/>
              <a:t> je odgovor na vprašanje: „Kaj?“</a:t>
            </a:r>
          </a:p>
          <a:p>
            <a:pPr defTabSz="932742" fontAlgn="auto">
              <a:spcAft>
                <a:spcPts val="0"/>
              </a:spcAft>
              <a:defRPr/>
            </a:pPr>
            <a:r>
              <a:rPr lang="sl-SI" b="1" dirty="0"/>
              <a:t>Utemeljitev</a:t>
            </a:r>
            <a:r>
              <a:rPr lang="sl-SI" dirty="0"/>
              <a:t> je odgovor na vprašanje: „Zakaj?“</a:t>
            </a:r>
          </a:p>
          <a:p>
            <a:pPr defTabSz="932742" fontAlgn="auto">
              <a:spcAft>
                <a:spcPts val="0"/>
              </a:spcAft>
              <a:defRPr/>
            </a:pPr>
            <a:r>
              <a:rPr lang="sl-SI" b="1" dirty="0"/>
              <a:t>Posledice</a:t>
            </a:r>
            <a:r>
              <a:rPr lang="sl-SI" dirty="0"/>
              <a:t> so odgovor na vprašanje: „Kako?“</a:t>
            </a:r>
          </a:p>
        </p:txBody>
      </p:sp>
      <p:sp>
        <p:nvSpPr>
          <p:cNvPr id="2" name="Title 1">
            <a:extLst>
              <a:ext uri="{FF2B5EF4-FFF2-40B4-BE49-F238E27FC236}">
                <a16:creationId xmlns:a16="http://schemas.microsoft.com/office/drawing/2014/main" id="{DD0A5B24-C533-41AB-80A8-489B57A3B11E}"/>
              </a:ext>
            </a:extLst>
          </p:cNvPr>
          <p:cNvSpPr>
            <a:spLocks noGrp="1"/>
          </p:cNvSpPr>
          <p:nvPr>
            <p:ph type="title"/>
          </p:nvPr>
        </p:nvSpPr>
        <p:spPr>
          <a:xfrm>
            <a:off x="274639" y="295274"/>
            <a:ext cx="11889564" cy="917575"/>
          </a:xfrm>
        </p:spPr>
        <p:txBody>
          <a:bodyPr/>
          <a:lstStyle/>
          <a:p>
            <a:pPr defTabSz="932742" fontAlgn="auto">
              <a:spcAft>
                <a:spcPts val="0"/>
              </a:spcAft>
              <a:defRPr/>
            </a:pPr>
            <a:r>
              <a:rPr lang="sl-SI" dirty="0"/>
              <a:t>Principi modernih IT storitev</a:t>
            </a:r>
            <a:br>
              <a:rPr lang="sl-SI" dirty="0"/>
            </a:br>
            <a:r>
              <a:rPr lang="sl-SI" sz="3600" dirty="0">
                <a:gradFill>
                  <a:gsLst>
                    <a:gs pos="21538">
                      <a:srgbClr val="353535"/>
                    </a:gs>
                    <a:gs pos="33000">
                      <a:srgbClr val="353535"/>
                    </a:gs>
                  </a:gsLst>
                  <a:lin ang="5400000" scaled="0"/>
                </a:gradFill>
              </a:rPr>
              <a:t>Dogovori</a:t>
            </a:r>
            <a:endParaRPr lang="sl-SI" sz="4000" dirty="0">
              <a:gradFill>
                <a:gsLst>
                  <a:gs pos="21538">
                    <a:schemeClr val="tx1"/>
                  </a:gs>
                  <a:gs pos="33000">
                    <a:schemeClr val="tx1"/>
                  </a:gs>
                </a:gsLst>
                <a:lin ang="5400000" scaled="0"/>
              </a:gradFill>
            </a:endParaRPr>
          </a:p>
        </p:txBody>
      </p:sp>
    </p:spTree>
    <p:extLst>
      <p:ext uri="{BB962C8B-B14F-4D97-AF65-F5344CB8AC3E}">
        <p14:creationId xmlns:p14="http://schemas.microsoft.com/office/powerpoint/2010/main" val="4251481220"/>
      </p:ext>
    </p:extLst>
  </p:cSld>
  <p:clrMapOvr>
    <a:masterClrMapping/>
  </p:clrMapOvr>
  <p:transition spd="med">
    <p:fade/>
  </p:transition>
</p:sld>
</file>

<file path=ppt/slides/slide33.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3" name="Text Placeholder 2">
            <a:extLst>
              <a:ext uri="{FF2B5EF4-FFF2-40B4-BE49-F238E27FC236}">
                <a16:creationId xmlns:a16="http://schemas.microsoft.com/office/drawing/2014/main" id="{59FF7926-1474-4020-9CC4-66693E5FA1AF}"/>
              </a:ext>
            </a:extLst>
          </p:cNvPr>
          <p:cNvSpPr>
            <a:spLocks noGrp="1"/>
          </p:cNvSpPr>
          <p:nvPr>
            <p:ph type="body" sz="quarter" idx="4294967295"/>
          </p:nvPr>
        </p:nvSpPr>
        <p:spPr>
          <a:xfrm>
            <a:off x="-406499" y="1337022"/>
            <a:ext cx="12568337" cy="5330690"/>
          </a:xfrm>
        </p:spPr>
        <p:txBody>
          <a:bodyPr/>
          <a:lstStyle/>
          <a:p>
            <a:pPr marL="977236" lvl="3" indent="-291436" defTabSz="932742" fontAlgn="auto">
              <a:lnSpc>
                <a:spcPct val="100000"/>
              </a:lnSpc>
              <a:spcAft>
                <a:spcPts val="0"/>
              </a:spcAft>
              <a:buFont typeface="Arial" panose="020B0604020202020204" pitchFamily="34" charset="0"/>
              <a:buChar char="•"/>
              <a:defRPr/>
            </a:pPr>
            <a:r>
              <a:rPr lang="sl-SI" dirty="0"/>
              <a:t>Upravljanje storitev od začetka do konca</a:t>
            </a:r>
          </a:p>
          <a:p>
            <a:pPr marL="977236" lvl="3" indent="-291436" defTabSz="932742" fontAlgn="auto">
              <a:lnSpc>
                <a:spcPct val="100000"/>
              </a:lnSpc>
              <a:spcAft>
                <a:spcPts val="0"/>
              </a:spcAft>
              <a:buFont typeface="Arial" panose="020B0604020202020204" pitchFamily="34" charset="0"/>
              <a:buChar char="•"/>
              <a:defRPr/>
            </a:pPr>
            <a:r>
              <a:rPr lang="sl-SI" dirty="0"/>
              <a:t>Ročno delo je napaka (</a:t>
            </a:r>
            <a:r>
              <a:rPr lang="sl-SI" dirty="0" err="1"/>
              <a:t>bug</a:t>
            </a:r>
            <a:r>
              <a:rPr lang="sl-SI" dirty="0"/>
              <a:t>)</a:t>
            </a:r>
          </a:p>
          <a:p>
            <a:pPr marL="977236" lvl="3" indent="-291436" defTabSz="932742" fontAlgn="auto">
              <a:lnSpc>
                <a:spcPct val="100000"/>
              </a:lnSpc>
              <a:spcAft>
                <a:spcPts val="0"/>
              </a:spcAft>
              <a:buFont typeface="Arial" panose="020B0604020202020204" pitchFamily="34" charset="0"/>
              <a:buChar char="•"/>
              <a:defRPr/>
            </a:pPr>
            <a:r>
              <a:rPr lang="sl-SI" dirty="0"/>
              <a:t>Spremljanje delovanja storitev in njihovih sposobnosti namesto napak/odpovedi</a:t>
            </a:r>
          </a:p>
          <a:p>
            <a:pPr marL="977236" lvl="3" indent="-291436" defTabSz="932742" fontAlgn="auto">
              <a:lnSpc>
                <a:spcPct val="100000"/>
              </a:lnSpc>
              <a:spcAft>
                <a:spcPts val="0"/>
              </a:spcAft>
              <a:buFont typeface="Arial" panose="020B0604020202020204" pitchFamily="34" charset="0"/>
              <a:buChar char="•"/>
              <a:defRPr/>
            </a:pPr>
            <a:r>
              <a:rPr lang="sl-SI" dirty="0"/>
              <a:t>Samopostrežba in avtomatizacija</a:t>
            </a:r>
          </a:p>
          <a:p>
            <a:pPr marL="977236" lvl="3" indent="-291436" defTabSz="932742" fontAlgn="auto">
              <a:lnSpc>
                <a:spcPct val="100000"/>
              </a:lnSpc>
              <a:spcAft>
                <a:spcPts val="0"/>
              </a:spcAft>
              <a:buFont typeface="Arial" panose="020B0604020202020204" pitchFamily="34" charset="0"/>
              <a:buChar char="•"/>
              <a:defRPr/>
            </a:pPr>
            <a:r>
              <a:rPr lang="sl-SI" dirty="0"/>
              <a:t>Povezana orodja </a:t>
            </a:r>
            <a:r>
              <a:rPr lang="sl-SI" dirty="0" err="1"/>
              <a:t>DevOps</a:t>
            </a:r>
            <a:r>
              <a:rPr lang="sl-SI" dirty="0"/>
              <a:t> (en vir resnice)</a:t>
            </a:r>
          </a:p>
          <a:p>
            <a:pPr marL="977236" lvl="3" indent="-291436" defTabSz="932742" fontAlgn="auto">
              <a:lnSpc>
                <a:spcPct val="100000"/>
              </a:lnSpc>
              <a:spcAft>
                <a:spcPts val="0"/>
              </a:spcAft>
              <a:buFont typeface="Arial" panose="020B0604020202020204" pitchFamily="34" charset="0"/>
              <a:buChar char="•"/>
              <a:defRPr/>
            </a:pPr>
            <a:r>
              <a:rPr lang="sl-SI" dirty="0"/>
              <a:t>Obračunavanje storitev po enotah</a:t>
            </a:r>
          </a:p>
          <a:p>
            <a:pPr marL="977236" lvl="3" indent="-291436" defTabSz="932742" fontAlgn="auto">
              <a:lnSpc>
                <a:spcPct val="100000"/>
              </a:lnSpc>
              <a:spcAft>
                <a:spcPts val="0"/>
              </a:spcAft>
              <a:buFont typeface="Arial" panose="020B0604020202020204" pitchFamily="34" charset="0"/>
              <a:buChar char="•"/>
              <a:defRPr/>
            </a:pPr>
            <a:r>
              <a:rPr lang="sl-SI" dirty="0"/>
              <a:t>Moderno upravljanje incidentov in dogodkov (v </a:t>
            </a:r>
            <a:r>
              <a:rPr lang="sl-SI" dirty="0" err="1"/>
              <a:t>BizDevOps</a:t>
            </a:r>
            <a:r>
              <a:rPr lang="sl-SI" dirty="0"/>
              <a:t> so to „</a:t>
            </a:r>
            <a:r>
              <a:rPr lang="sl-SI" dirty="0" err="1"/>
              <a:t>bugs</a:t>
            </a:r>
            <a:r>
              <a:rPr lang="sl-SI" dirty="0"/>
              <a:t>“:„</a:t>
            </a:r>
            <a:r>
              <a:rPr lang="sl-SI" dirty="0" err="1"/>
              <a:t>backlog</a:t>
            </a:r>
            <a:r>
              <a:rPr lang="sl-SI" dirty="0"/>
              <a:t> </a:t>
            </a:r>
            <a:r>
              <a:rPr lang="sl-SI" dirty="0" err="1"/>
              <a:t>items</a:t>
            </a:r>
            <a:r>
              <a:rPr lang="sl-SI" dirty="0"/>
              <a:t>“)</a:t>
            </a:r>
          </a:p>
          <a:p>
            <a:pPr marL="977236" lvl="3" indent="-291436" defTabSz="932742" fontAlgn="auto">
              <a:lnSpc>
                <a:spcPct val="100000"/>
              </a:lnSpc>
              <a:spcAft>
                <a:spcPts val="0"/>
              </a:spcAft>
              <a:buFont typeface="Arial" panose="020B0604020202020204" pitchFamily="34" charset="0"/>
              <a:buChar char="•"/>
              <a:defRPr/>
            </a:pPr>
            <a:r>
              <a:rPr lang="sl-SI" dirty="0"/>
              <a:t>Moderno upravljanje zahtevkov (v </a:t>
            </a:r>
            <a:r>
              <a:rPr lang="sl-SI" dirty="0" err="1"/>
              <a:t>BizDevOps</a:t>
            </a:r>
            <a:r>
              <a:rPr lang="sl-SI" dirty="0"/>
              <a:t>: uporabniške zgodbe)</a:t>
            </a:r>
          </a:p>
          <a:p>
            <a:pPr marL="977236" lvl="3" indent="-291436" defTabSz="932742" fontAlgn="auto">
              <a:lnSpc>
                <a:spcPct val="100000"/>
              </a:lnSpc>
              <a:spcAft>
                <a:spcPts val="0"/>
              </a:spcAft>
              <a:buFont typeface="Arial" panose="020B0604020202020204" pitchFamily="34" charset="0"/>
              <a:buChar char="•"/>
              <a:defRPr/>
            </a:pPr>
            <a:r>
              <a:rPr lang="sl-SI" dirty="0"/>
              <a:t>Moderno upravljanje problemov (v </a:t>
            </a:r>
            <a:r>
              <a:rPr lang="sl-SI" dirty="0" err="1"/>
              <a:t>BizDevOps</a:t>
            </a:r>
            <a:r>
              <a:rPr lang="sl-SI" dirty="0"/>
              <a:t> so to „</a:t>
            </a:r>
            <a:r>
              <a:rPr lang="sl-SI" dirty="0" err="1"/>
              <a:t>bugs</a:t>
            </a:r>
            <a:r>
              <a:rPr lang="sl-SI" dirty="0"/>
              <a:t>“: „</a:t>
            </a:r>
            <a:r>
              <a:rPr lang="sl-SI" dirty="0" err="1"/>
              <a:t>backlog</a:t>
            </a:r>
            <a:r>
              <a:rPr lang="sl-SI" dirty="0"/>
              <a:t> </a:t>
            </a:r>
            <a:r>
              <a:rPr lang="sl-SI" dirty="0" err="1"/>
              <a:t>items</a:t>
            </a:r>
            <a:r>
              <a:rPr lang="sl-SI" dirty="0"/>
              <a:t>)</a:t>
            </a:r>
          </a:p>
          <a:p>
            <a:pPr marL="977236" lvl="3" indent="-291436" defTabSz="932742" fontAlgn="auto">
              <a:lnSpc>
                <a:spcPct val="100000"/>
              </a:lnSpc>
              <a:spcAft>
                <a:spcPts val="0"/>
              </a:spcAft>
              <a:buFont typeface="Arial" panose="020B0604020202020204" pitchFamily="34" charset="0"/>
              <a:buChar char="•"/>
              <a:defRPr/>
            </a:pPr>
            <a:r>
              <a:rPr lang="sl-SI" dirty="0"/>
              <a:t>Moderno upravljanje sprememb (v </a:t>
            </a:r>
            <a:r>
              <a:rPr lang="sl-SI" dirty="0" err="1"/>
              <a:t>BizDevOps</a:t>
            </a:r>
            <a:r>
              <a:rPr lang="sl-SI" dirty="0"/>
              <a:t>: koledar uvedb) </a:t>
            </a:r>
          </a:p>
          <a:p>
            <a:pPr marL="977236" lvl="3" indent="-291436" defTabSz="932742" fontAlgn="auto">
              <a:lnSpc>
                <a:spcPct val="100000"/>
              </a:lnSpc>
              <a:spcAft>
                <a:spcPts val="0"/>
              </a:spcAft>
              <a:buFont typeface="Arial" panose="020B0604020202020204" pitchFamily="34" charset="0"/>
              <a:buChar char="•"/>
              <a:defRPr/>
            </a:pPr>
            <a:r>
              <a:rPr lang="sl-SI" dirty="0"/>
              <a:t>Moderno upravljanje uvedb (v </a:t>
            </a:r>
            <a:r>
              <a:rPr lang="sl-SI" dirty="0" err="1"/>
              <a:t>BizDevOps</a:t>
            </a:r>
            <a:r>
              <a:rPr lang="sl-SI" dirty="0"/>
              <a:t>: koledar uvedb)</a:t>
            </a:r>
          </a:p>
          <a:p>
            <a:pPr marL="977236" lvl="3" indent="-291436" defTabSz="932742" fontAlgn="auto">
              <a:lnSpc>
                <a:spcPct val="100000"/>
              </a:lnSpc>
              <a:spcAft>
                <a:spcPts val="0"/>
              </a:spcAft>
              <a:buFont typeface="Arial" panose="020B0604020202020204" pitchFamily="34" charset="0"/>
              <a:buChar char="•"/>
              <a:defRPr/>
            </a:pPr>
            <a:r>
              <a:rPr lang="sl-SI" dirty="0"/>
              <a:t>Moderno upravljaje s konfiguracijami in sredstvi (v </a:t>
            </a:r>
            <a:r>
              <a:rPr lang="sl-SI" dirty="0" err="1"/>
              <a:t>BizDevOps</a:t>
            </a:r>
            <a:r>
              <a:rPr lang="sl-SI" dirty="0"/>
              <a:t>: deklarativne storitve in infrastruktura, plačilo po porabi)</a:t>
            </a:r>
            <a:endParaRPr lang="sl-SI" sz="4600" dirty="0"/>
          </a:p>
        </p:txBody>
      </p:sp>
      <p:sp>
        <p:nvSpPr>
          <p:cNvPr id="2" name="Title 1">
            <a:extLst>
              <a:ext uri="{FF2B5EF4-FFF2-40B4-BE49-F238E27FC236}">
                <a16:creationId xmlns:a16="http://schemas.microsoft.com/office/drawing/2014/main" id="{DD0A5B24-C533-41AB-80A8-489B57A3B11E}"/>
              </a:ext>
            </a:extLst>
          </p:cNvPr>
          <p:cNvSpPr>
            <a:spLocks noGrp="1"/>
          </p:cNvSpPr>
          <p:nvPr>
            <p:ph type="title"/>
          </p:nvPr>
        </p:nvSpPr>
        <p:spPr>
          <a:xfrm>
            <a:off x="274639" y="112886"/>
            <a:ext cx="11889564" cy="917575"/>
          </a:xfrm>
        </p:spPr>
        <p:txBody>
          <a:bodyPr/>
          <a:lstStyle/>
          <a:p>
            <a:pPr defTabSz="932742" fontAlgn="auto">
              <a:spcAft>
                <a:spcPts val="0"/>
              </a:spcAft>
              <a:defRPr/>
            </a:pPr>
            <a:r>
              <a:rPr lang="sl-SI" dirty="0"/>
              <a:t>Principi modernih IT storitev</a:t>
            </a:r>
            <a:br>
              <a:rPr lang="sl-SI" dirty="0"/>
            </a:br>
            <a:r>
              <a:rPr lang="sl-SI" sz="3600" dirty="0">
                <a:gradFill>
                  <a:gsLst>
                    <a:gs pos="21538">
                      <a:srgbClr val="353535"/>
                    </a:gs>
                    <a:gs pos="33000">
                      <a:srgbClr val="353535"/>
                    </a:gs>
                  </a:gsLst>
                  <a:lin ang="5400000" scaled="0"/>
                </a:gradFill>
              </a:rPr>
              <a:t>Spisek</a:t>
            </a:r>
            <a:endParaRPr lang="sl-SI" sz="4000" dirty="0">
              <a:gradFill>
                <a:gsLst>
                  <a:gs pos="21538">
                    <a:schemeClr val="tx1"/>
                  </a:gs>
                  <a:gs pos="33000">
                    <a:schemeClr val="tx1"/>
                  </a:gs>
                </a:gsLst>
                <a:lin ang="5400000" scaled="0"/>
              </a:gradFill>
            </a:endParaRPr>
          </a:p>
        </p:txBody>
      </p:sp>
    </p:spTree>
    <p:extLst>
      <p:ext uri="{BB962C8B-B14F-4D97-AF65-F5344CB8AC3E}">
        <p14:creationId xmlns:p14="http://schemas.microsoft.com/office/powerpoint/2010/main" val="679822688"/>
      </p:ext>
    </p:extLst>
  </p:cSld>
  <p:clrMapOvr>
    <a:masterClrMapping/>
  </p:clrMapOvr>
  <p:transition spd="med">
    <p:fade/>
  </p:transition>
</p:sld>
</file>

<file path=ppt/slides/slide34.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3" name="Text Placeholder 2">
            <a:extLst>
              <a:ext uri="{FF2B5EF4-FFF2-40B4-BE49-F238E27FC236}">
                <a16:creationId xmlns:a16="http://schemas.microsoft.com/office/drawing/2014/main" id="{59FF7926-1474-4020-9CC4-66693E5FA1AF}"/>
              </a:ext>
            </a:extLst>
          </p:cNvPr>
          <p:cNvSpPr>
            <a:spLocks noGrp="1"/>
          </p:cNvSpPr>
          <p:nvPr>
            <p:ph type="body" sz="quarter" idx="4294967295"/>
          </p:nvPr>
        </p:nvSpPr>
        <p:spPr>
          <a:xfrm>
            <a:off x="313581" y="1841078"/>
            <a:ext cx="11887200" cy="4450449"/>
          </a:xfrm>
        </p:spPr>
        <p:txBody>
          <a:bodyPr/>
          <a:lstStyle/>
          <a:p>
            <a:pPr defTabSz="932742" fontAlgn="auto">
              <a:spcAft>
                <a:spcPts val="0"/>
              </a:spcAft>
              <a:defRPr/>
            </a:pPr>
            <a:r>
              <a:rPr lang="sl-SI" sz="2800" b="1" dirty="0"/>
              <a:t>Utemeljitev</a:t>
            </a:r>
            <a:r>
              <a:rPr lang="sl-SI" sz="2800" dirty="0"/>
              <a:t>: Ko storitve upravljamo na ravni cele organizacije, se poenostavi portfelj IT storitev. S poslovnega stališča, storitve lahko zagotovimo hitreje, kar omogoči boljše poslovno odločanje, ki ga označimo kot vrednost IT storitev.</a:t>
            </a:r>
          </a:p>
          <a:p>
            <a:pPr defTabSz="932742" fontAlgn="auto">
              <a:spcAft>
                <a:spcPts val="0"/>
              </a:spcAft>
              <a:defRPr/>
            </a:pPr>
            <a:endParaRPr lang="sl-SI" sz="2800" dirty="0"/>
          </a:p>
          <a:p>
            <a:pPr defTabSz="932742" fontAlgn="auto">
              <a:spcAft>
                <a:spcPts val="0"/>
              </a:spcAft>
              <a:defRPr/>
            </a:pPr>
            <a:r>
              <a:rPr lang="sl-SI" sz="2800" b="1" dirty="0"/>
              <a:t>Posledice:</a:t>
            </a:r>
          </a:p>
          <a:p>
            <a:pPr lvl="1" defTabSz="932742" fontAlgn="auto">
              <a:spcAft>
                <a:spcPts val="0"/>
              </a:spcAft>
              <a:defRPr/>
            </a:pPr>
            <a:r>
              <a:rPr lang="sl-SI" sz="2000" dirty="0"/>
              <a:t>Storitve so poznane in jih uporabljamo pri odločanju</a:t>
            </a:r>
          </a:p>
          <a:p>
            <a:pPr lvl="1" defTabSz="932742" fontAlgn="auto">
              <a:spcAft>
                <a:spcPts val="0"/>
              </a:spcAft>
              <a:defRPr/>
            </a:pPr>
            <a:r>
              <a:rPr lang="sl-SI" sz="2000" dirty="0"/>
              <a:t>Slike IT storitev so narejene za ključne storitve. S pomočjo teh slik so jasne odvisnosti storitev in zadolžitve za njihove  posamezne gradnike.</a:t>
            </a:r>
          </a:p>
          <a:p>
            <a:pPr lvl="1" defTabSz="932742" fontAlgn="auto">
              <a:spcAft>
                <a:spcPts val="0"/>
              </a:spcAft>
              <a:defRPr/>
            </a:pPr>
            <a:r>
              <a:rPr lang="sl-SI" sz="2000" dirty="0"/>
              <a:t>Storitve imajo tehnične in poslovne lastnike, ki zastopajo interese naročnika (posel)</a:t>
            </a:r>
          </a:p>
          <a:p>
            <a:pPr defTabSz="932742" fontAlgn="auto">
              <a:spcAft>
                <a:spcPts val="0"/>
              </a:spcAft>
              <a:defRPr/>
            </a:pPr>
            <a:endParaRPr lang="sl-SI" sz="2800" dirty="0"/>
          </a:p>
        </p:txBody>
      </p:sp>
      <p:sp>
        <p:nvSpPr>
          <p:cNvPr id="2" name="Title 1">
            <a:extLst>
              <a:ext uri="{FF2B5EF4-FFF2-40B4-BE49-F238E27FC236}">
                <a16:creationId xmlns:a16="http://schemas.microsoft.com/office/drawing/2014/main" id="{DD0A5B24-C533-41AB-80A8-489B57A3B11E}"/>
              </a:ext>
            </a:extLst>
          </p:cNvPr>
          <p:cNvSpPr>
            <a:spLocks noGrp="1"/>
          </p:cNvSpPr>
          <p:nvPr>
            <p:ph type="title"/>
          </p:nvPr>
        </p:nvSpPr>
        <p:spPr>
          <a:xfrm>
            <a:off x="274639" y="295274"/>
            <a:ext cx="11889564" cy="917575"/>
          </a:xfrm>
        </p:spPr>
        <p:txBody>
          <a:bodyPr/>
          <a:lstStyle/>
          <a:p>
            <a:pPr defTabSz="932742" fontAlgn="auto">
              <a:spcAft>
                <a:spcPts val="0"/>
              </a:spcAft>
              <a:defRPr/>
            </a:pPr>
            <a:r>
              <a:rPr lang="sl-SI" dirty="0"/>
              <a:t>Upravljanje storitev od začetka do konca</a:t>
            </a:r>
            <a:br>
              <a:rPr lang="sl-SI" dirty="0"/>
            </a:br>
            <a:r>
              <a:rPr lang="sl-SI" sz="2400" dirty="0">
                <a:gradFill>
                  <a:gsLst>
                    <a:gs pos="21538">
                      <a:schemeClr val="tx1"/>
                    </a:gs>
                    <a:gs pos="33000">
                      <a:schemeClr val="tx1"/>
                    </a:gs>
                  </a:gsLst>
                  <a:lin ang="5400000" scaled="0"/>
                </a:gradFill>
              </a:rPr>
              <a:t>Storitve, njihove odvisnosti poznamo in upravljamo od začetka do konca, preko „silosov“ in tehnologij</a:t>
            </a:r>
            <a:endParaRPr lang="sl-SI" sz="4000" dirty="0">
              <a:gradFill>
                <a:gsLst>
                  <a:gs pos="21538">
                    <a:schemeClr val="tx1"/>
                  </a:gs>
                  <a:gs pos="33000">
                    <a:schemeClr val="tx1"/>
                  </a:gs>
                </a:gsLst>
                <a:lin ang="5400000" scaled="0"/>
              </a:gradFill>
            </a:endParaRPr>
          </a:p>
        </p:txBody>
      </p:sp>
    </p:spTree>
  </p:cSld>
  <p:clrMapOvr>
    <a:masterClrMapping/>
  </p:clrMapOvr>
  <p:transition spd="med">
    <p:fade/>
  </p:transition>
</p:sld>
</file>

<file path=ppt/slides/slide35.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3" name="Text Placeholder 2">
            <a:extLst>
              <a:ext uri="{FF2B5EF4-FFF2-40B4-BE49-F238E27FC236}">
                <a16:creationId xmlns:a16="http://schemas.microsoft.com/office/drawing/2014/main" id="{59FF7926-1474-4020-9CC4-66693E5FA1AF}"/>
              </a:ext>
            </a:extLst>
          </p:cNvPr>
          <p:cNvSpPr>
            <a:spLocks noGrp="1"/>
          </p:cNvSpPr>
          <p:nvPr>
            <p:ph type="body" sz="quarter" idx="4294967295"/>
          </p:nvPr>
        </p:nvSpPr>
        <p:spPr>
          <a:xfrm>
            <a:off x="313581" y="1841078"/>
            <a:ext cx="11887200" cy="4290405"/>
          </a:xfrm>
        </p:spPr>
        <p:txBody>
          <a:bodyPr/>
          <a:lstStyle/>
          <a:p>
            <a:pPr defTabSz="932742" fontAlgn="auto">
              <a:spcAft>
                <a:spcPts val="0"/>
              </a:spcAft>
              <a:defRPr/>
            </a:pPr>
            <a:r>
              <a:rPr lang="sl-SI" sz="2800" b="1" dirty="0"/>
              <a:t>Utemeljitev</a:t>
            </a:r>
            <a:r>
              <a:rPr lang="sl-SI" sz="2800" dirty="0"/>
              <a:t>: Avtomatizacija izboljša kakovost zaradi manjše verjetnosti napak, skrajša čase izvedbe ter izboljša merljivost in možnost analiz.</a:t>
            </a:r>
          </a:p>
          <a:p>
            <a:pPr marL="0" indent="0" defTabSz="932742" fontAlgn="auto">
              <a:spcAft>
                <a:spcPts val="0"/>
              </a:spcAft>
              <a:buNone/>
              <a:defRPr/>
            </a:pPr>
            <a:r>
              <a:rPr lang="sl-SI" sz="2800" dirty="0"/>
              <a:t> </a:t>
            </a:r>
          </a:p>
          <a:p>
            <a:pPr defTabSz="932742" fontAlgn="auto">
              <a:spcAft>
                <a:spcPts val="0"/>
              </a:spcAft>
              <a:defRPr/>
            </a:pPr>
            <a:r>
              <a:rPr lang="sl-SI" sz="2800" b="1" dirty="0"/>
              <a:t>Posledice:</a:t>
            </a:r>
          </a:p>
          <a:p>
            <a:pPr lvl="1" defTabSz="932742" fontAlgn="auto">
              <a:spcAft>
                <a:spcPts val="0"/>
              </a:spcAft>
              <a:defRPr/>
            </a:pPr>
            <a:r>
              <a:rPr lang="sl-SI" sz="2000" dirty="0"/>
              <a:t>Avtomatizacijo podpira človeško delo, namesto, da avtomatizacija podpira človeško delo.</a:t>
            </a:r>
          </a:p>
          <a:p>
            <a:pPr lvl="1" defTabSz="932742" fontAlgn="auto">
              <a:spcAft>
                <a:spcPts val="0"/>
              </a:spcAft>
              <a:defRPr/>
            </a:pPr>
            <a:r>
              <a:rPr lang="sl-SI" sz="2000" dirty="0"/>
              <a:t>Uporabljena tehnologija za avtomatizacijo deluje preko različnih področij in je integrirana z orodjem za podporo </a:t>
            </a:r>
            <a:r>
              <a:rPr lang="sl-SI" sz="2000" dirty="0" err="1"/>
              <a:t>DevOps</a:t>
            </a:r>
            <a:r>
              <a:rPr lang="sl-SI" sz="2000" dirty="0"/>
              <a:t> procesom.</a:t>
            </a:r>
          </a:p>
          <a:p>
            <a:pPr lvl="1" defTabSz="932742" fontAlgn="auto">
              <a:spcAft>
                <a:spcPts val="0"/>
              </a:spcAft>
              <a:defRPr/>
            </a:pPr>
            <a:r>
              <a:rPr lang="sl-SI" sz="2000" dirty="0"/>
              <a:t>Stalna analiza avtomatizacije omogoča odkrivanje in določanje vrstnega reda novih postopkov za avtomatizacijo in izboljšave obstoječih</a:t>
            </a:r>
          </a:p>
          <a:p>
            <a:pPr lvl="1" defTabSz="932742" fontAlgn="auto">
              <a:spcAft>
                <a:spcPts val="0"/>
              </a:spcAft>
              <a:defRPr/>
            </a:pPr>
            <a:r>
              <a:rPr lang="sl-SI" sz="2000" dirty="0"/>
              <a:t>Konkretni ljudje so zadolženi za avtomatizacijo</a:t>
            </a:r>
          </a:p>
          <a:p>
            <a:pPr defTabSz="932742" fontAlgn="auto">
              <a:spcAft>
                <a:spcPts val="0"/>
              </a:spcAft>
              <a:defRPr/>
            </a:pPr>
            <a:endParaRPr lang="sl-SI" sz="2800" dirty="0"/>
          </a:p>
        </p:txBody>
      </p:sp>
      <p:sp>
        <p:nvSpPr>
          <p:cNvPr id="2" name="Title 1">
            <a:extLst>
              <a:ext uri="{FF2B5EF4-FFF2-40B4-BE49-F238E27FC236}">
                <a16:creationId xmlns:a16="http://schemas.microsoft.com/office/drawing/2014/main" id="{DD0A5B24-C533-41AB-80A8-489B57A3B11E}"/>
              </a:ext>
            </a:extLst>
          </p:cNvPr>
          <p:cNvSpPr>
            <a:spLocks noGrp="1"/>
          </p:cNvSpPr>
          <p:nvPr>
            <p:ph type="title"/>
          </p:nvPr>
        </p:nvSpPr>
        <p:spPr>
          <a:xfrm>
            <a:off x="274639" y="295274"/>
            <a:ext cx="11889564" cy="917575"/>
          </a:xfrm>
        </p:spPr>
        <p:txBody>
          <a:bodyPr/>
          <a:lstStyle/>
          <a:p>
            <a:pPr defTabSz="932742" fontAlgn="auto">
              <a:spcAft>
                <a:spcPts val="0"/>
              </a:spcAft>
              <a:defRPr/>
            </a:pPr>
            <a:r>
              <a:rPr lang="sl-SI" dirty="0"/>
              <a:t>Ročno delo je napaka (</a:t>
            </a:r>
            <a:r>
              <a:rPr lang="sl-SI" dirty="0" err="1"/>
              <a:t>bug</a:t>
            </a:r>
            <a:r>
              <a:rPr lang="sl-SI" dirty="0"/>
              <a:t>)</a:t>
            </a:r>
            <a:br>
              <a:rPr lang="sl-SI" dirty="0"/>
            </a:br>
            <a:r>
              <a:rPr lang="sl-SI" sz="2400" dirty="0">
                <a:gradFill>
                  <a:gsLst>
                    <a:gs pos="21538">
                      <a:schemeClr val="tx1"/>
                    </a:gs>
                    <a:gs pos="33000">
                      <a:schemeClr val="tx1"/>
                    </a:gs>
                  </a:gsLst>
                  <a:lin ang="5400000" scaled="0"/>
                </a:gradFill>
              </a:rPr>
              <a:t>Avtomatizacija je sistem v zagotavljanju storitve in ne izoliran pojav</a:t>
            </a:r>
            <a:endParaRPr lang="sl-SI" sz="4000" dirty="0">
              <a:gradFill>
                <a:gsLst>
                  <a:gs pos="21538">
                    <a:schemeClr val="tx1"/>
                  </a:gs>
                  <a:gs pos="33000">
                    <a:schemeClr val="tx1"/>
                  </a:gs>
                </a:gsLst>
                <a:lin ang="5400000" scaled="0"/>
              </a:gradFill>
            </a:endParaRPr>
          </a:p>
        </p:txBody>
      </p:sp>
    </p:spTree>
    <p:extLst>
      <p:ext uri="{BB962C8B-B14F-4D97-AF65-F5344CB8AC3E}">
        <p14:creationId xmlns:p14="http://schemas.microsoft.com/office/powerpoint/2010/main" val="2562578850"/>
      </p:ext>
    </p:extLst>
  </p:cSld>
  <p:clrMapOvr>
    <a:masterClrMapping/>
  </p:clrMapOvr>
  <p:transition spd="med">
    <p:fade/>
  </p:transition>
</p:sld>
</file>

<file path=ppt/slides/slide36.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3" name="Text Placeholder 2">
            <a:extLst>
              <a:ext uri="{FF2B5EF4-FFF2-40B4-BE49-F238E27FC236}">
                <a16:creationId xmlns:a16="http://schemas.microsoft.com/office/drawing/2014/main" id="{59FF7926-1474-4020-9CC4-66693E5FA1AF}"/>
              </a:ext>
            </a:extLst>
          </p:cNvPr>
          <p:cNvSpPr>
            <a:spLocks noGrp="1"/>
          </p:cNvSpPr>
          <p:nvPr>
            <p:ph type="body" sz="quarter" idx="4294967295"/>
          </p:nvPr>
        </p:nvSpPr>
        <p:spPr>
          <a:xfrm>
            <a:off x="313581" y="1841078"/>
            <a:ext cx="11887200" cy="4068806"/>
          </a:xfrm>
        </p:spPr>
        <p:txBody>
          <a:bodyPr/>
          <a:lstStyle/>
          <a:p>
            <a:pPr defTabSz="932742" fontAlgn="auto">
              <a:spcAft>
                <a:spcPts val="0"/>
              </a:spcAft>
              <a:defRPr/>
            </a:pPr>
            <a:r>
              <a:rPr lang="sl-SI" sz="2800" b="1" dirty="0"/>
              <a:t>Utemeljitev</a:t>
            </a:r>
            <a:r>
              <a:rPr lang="sl-SI" sz="2800" dirty="0"/>
              <a:t>: Pravilno spremljanje delovanja storitev zazna zmanjšanje oziroma odsotnost sposobnosti storitev, preden to opazijo uporabniki, kar skrajša čas zaznavanja, identifikacije in obveščanja.</a:t>
            </a:r>
          </a:p>
          <a:p>
            <a:pPr defTabSz="932742" fontAlgn="auto">
              <a:spcAft>
                <a:spcPts val="0"/>
              </a:spcAft>
              <a:defRPr/>
            </a:pPr>
            <a:r>
              <a:rPr lang="sl-SI" sz="2800" b="1" dirty="0"/>
              <a:t>Posledice:</a:t>
            </a:r>
          </a:p>
          <a:p>
            <a:pPr lvl="1" defTabSz="932742" fontAlgn="auto">
              <a:spcAft>
                <a:spcPts val="0"/>
              </a:spcAft>
              <a:defRPr/>
            </a:pPr>
            <a:r>
              <a:rPr lang="sl-SI" sz="2000" dirty="0"/>
              <a:t>Sistemi za spremljanje delovanja prepoznajo storitve in njihove odvisnosti s pomočjo kod</a:t>
            </a:r>
          </a:p>
          <a:p>
            <a:pPr lvl="1" defTabSz="932742" fontAlgn="auto">
              <a:spcAft>
                <a:spcPts val="0"/>
              </a:spcAft>
              <a:defRPr/>
            </a:pPr>
            <a:r>
              <a:rPr lang="sl-SI" sz="2000" dirty="0"/>
              <a:t>Cilje in logiko za spremljanje delovanja storitve določita poslovni in tehnični lastnik storitve</a:t>
            </a:r>
          </a:p>
          <a:p>
            <a:pPr lvl="1" defTabSz="932742" fontAlgn="auto">
              <a:spcAft>
                <a:spcPts val="0"/>
              </a:spcAft>
              <a:defRPr/>
            </a:pPr>
            <a:r>
              <a:rPr lang="sl-SI" sz="2000" dirty="0"/>
              <a:t>Spremljanje delovanja storitev je centralizirana funkcija v organizaciji in deluje kot storitev za vse zainteresirane uporabnike </a:t>
            </a:r>
          </a:p>
          <a:p>
            <a:pPr lvl="1" defTabSz="932742" fontAlgn="auto">
              <a:spcAft>
                <a:spcPts val="0"/>
              </a:spcAft>
              <a:defRPr/>
            </a:pPr>
            <a:r>
              <a:rPr lang="sl-SI" sz="2000" dirty="0"/>
              <a:t>Spremljanje delovanja naprav in napak podpira spremljanje delovanja storitev</a:t>
            </a:r>
          </a:p>
          <a:p>
            <a:pPr lvl="1" defTabSz="932742" fontAlgn="auto">
              <a:spcAft>
                <a:spcPts val="0"/>
              </a:spcAft>
              <a:defRPr/>
            </a:pPr>
            <a:r>
              <a:rPr lang="sl-SI" sz="2000" dirty="0"/>
              <a:t>Obvestila iz storitve za spremljanje delovanja se obdelajo centralno, v sistemu za analizo dogodkov, preden se posredujejo v sistem za upravljanje z incidenti</a:t>
            </a:r>
          </a:p>
        </p:txBody>
      </p:sp>
      <p:sp>
        <p:nvSpPr>
          <p:cNvPr id="2" name="Title 1">
            <a:extLst>
              <a:ext uri="{FF2B5EF4-FFF2-40B4-BE49-F238E27FC236}">
                <a16:creationId xmlns:a16="http://schemas.microsoft.com/office/drawing/2014/main" id="{DD0A5B24-C533-41AB-80A8-489B57A3B11E}"/>
              </a:ext>
            </a:extLst>
          </p:cNvPr>
          <p:cNvSpPr>
            <a:spLocks noGrp="1"/>
          </p:cNvSpPr>
          <p:nvPr>
            <p:ph type="title"/>
          </p:nvPr>
        </p:nvSpPr>
        <p:spPr>
          <a:xfrm>
            <a:off x="274639" y="295274"/>
            <a:ext cx="11889564" cy="917575"/>
          </a:xfrm>
        </p:spPr>
        <p:txBody>
          <a:bodyPr/>
          <a:lstStyle/>
          <a:p>
            <a:pPr defTabSz="932742" fontAlgn="auto">
              <a:spcAft>
                <a:spcPts val="0"/>
              </a:spcAft>
              <a:defRPr/>
            </a:pPr>
            <a:r>
              <a:rPr lang="sl-SI" sz="3600" dirty="0"/>
              <a:t>Spremljanje delovanja storitev in njihovih sposobnosti namesto napak/odpovedi</a:t>
            </a:r>
            <a:br>
              <a:rPr lang="sl-SI" dirty="0"/>
            </a:br>
            <a:r>
              <a:rPr lang="sl-SI" sz="2400" dirty="0">
                <a:gradFill>
                  <a:gsLst>
                    <a:gs pos="21538">
                      <a:schemeClr val="tx1"/>
                    </a:gs>
                    <a:gs pos="33000">
                      <a:schemeClr val="tx1"/>
                    </a:gs>
                  </a:gsLst>
                  <a:lin ang="5400000" scaled="0"/>
                </a:gradFill>
              </a:rPr>
              <a:t>Spremljanje delovanja se začne na ravni celotne storitve, od začetka do konca</a:t>
            </a:r>
            <a:endParaRPr lang="sl-SI" sz="4000" dirty="0">
              <a:gradFill>
                <a:gsLst>
                  <a:gs pos="21538">
                    <a:schemeClr val="tx1"/>
                  </a:gs>
                  <a:gs pos="33000">
                    <a:schemeClr val="tx1"/>
                  </a:gs>
                </a:gsLst>
                <a:lin ang="5400000" scaled="0"/>
              </a:gradFill>
            </a:endParaRPr>
          </a:p>
        </p:txBody>
      </p:sp>
    </p:spTree>
    <p:extLst>
      <p:ext uri="{BB962C8B-B14F-4D97-AF65-F5344CB8AC3E}">
        <p14:creationId xmlns:p14="http://schemas.microsoft.com/office/powerpoint/2010/main" val="2389207988"/>
      </p:ext>
    </p:extLst>
  </p:cSld>
  <p:clrMapOvr>
    <a:masterClrMapping/>
  </p:clrMapOvr>
  <p:transition spd="med">
    <p:fade/>
  </p:transition>
</p:sld>
</file>

<file path=ppt/slides/slide37.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3" name="Text Placeholder 2">
            <a:extLst>
              <a:ext uri="{FF2B5EF4-FFF2-40B4-BE49-F238E27FC236}">
                <a16:creationId xmlns:a16="http://schemas.microsoft.com/office/drawing/2014/main" id="{59FF7926-1474-4020-9CC4-66693E5FA1AF}"/>
              </a:ext>
            </a:extLst>
          </p:cNvPr>
          <p:cNvSpPr>
            <a:spLocks noGrp="1"/>
          </p:cNvSpPr>
          <p:nvPr>
            <p:ph type="body" sz="quarter" idx="4294967295"/>
          </p:nvPr>
        </p:nvSpPr>
        <p:spPr>
          <a:xfrm>
            <a:off x="313581" y="1481038"/>
            <a:ext cx="11887200" cy="4733604"/>
          </a:xfrm>
        </p:spPr>
        <p:txBody>
          <a:bodyPr/>
          <a:lstStyle/>
          <a:p>
            <a:pPr defTabSz="932742" fontAlgn="auto">
              <a:spcAft>
                <a:spcPts val="0"/>
              </a:spcAft>
              <a:defRPr/>
            </a:pPr>
            <a:r>
              <a:rPr lang="sl-SI" sz="2800" b="1" dirty="0"/>
              <a:t>Utemeljitev</a:t>
            </a:r>
            <a:r>
              <a:rPr lang="sl-SI" sz="2800" dirty="0"/>
              <a:t>: Ko uporabimo portal kot primarni vmesnik do IT storitev, se zmanjša potreba za ljudi na telefonih, kar izboljša kakovost zahtevkov. Iz portala lahko dobimo objektivno statistiko uporabe, kar omogoča izboljšave IT storitev</a:t>
            </a:r>
          </a:p>
          <a:p>
            <a:pPr defTabSz="932742" fontAlgn="auto">
              <a:spcAft>
                <a:spcPts val="0"/>
              </a:spcAft>
              <a:defRPr/>
            </a:pPr>
            <a:r>
              <a:rPr lang="sl-SI" sz="2800" b="1" dirty="0"/>
              <a:t>Posledice:</a:t>
            </a:r>
          </a:p>
          <a:p>
            <a:pPr lvl="1" defTabSz="932742" fontAlgn="auto">
              <a:spcAft>
                <a:spcPts val="0"/>
              </a:spcAft>
              <a:defRPr/>
            </a:pPr>
            <a:r>
              <a:rPr lang="sl-SI" sz="2000" dirty="0"/>
              <a:t>Dostop do portala je omogočen vsem znanim uporabnikom storitev, ki jih organizacija ponuja (model naročnin) </a:t>
            </a:r>
          </a:p>
          <a:p>
            <a:pPr lvl="1" defTabSz="932742" fontAlgn="auto">
              <a:spcAft>
                <a:spcPts val="0"/>
              </a:spcAft>
              <a:defRPr/>
            </a:pPr>
            <a:r>
              <a:rPr lang="sl-SI" sz="2000" dirty="0"/>
              <a:t>Zahtevki so definirani in strukturirani s primernimi podatki, vprašanji odgovori strank </a:t>
            </a:r>
          </a:p>
          <a:p>
            <a:pPr lvl="1" defTabSz="932742" fontAlgn="auto">
              <a:spcAft>
                <a:spcPts val="0"/>
              </a:spcAft>
              <a:defRPr/>
            </a:pPr>
            <a:r>
              <a:rPr lang="sl-SI" sz="2000" dirty="0"/>
              <a:t>Zahtevki iz portala ne sprožijo avtomatsko incidentov (ponudnik storitev se odloči kdaj gre za incident)</a:t>
            </a:r>
          </a:p>
          <a:p>
            <a:pPr lvl="1" defTabSz="932742" fontAlgn="auto">
              <a:spcAft>
                <a:spcPts val="0"/>
              </a:spcAft>
              <a:defRPr/>
            </a:pPr>
            <a:r>
              <a:rPr lang="sl-SI" sz="2000" dirty="0"/>
              <a:t>Vsi zahtevki gredo skozi samopostrežni portal za stranke</a:t>
            </a:r>
          </a:p>
          <a:p>
            <a:pPr lvl="1" defTabSz="932742" fontAlgn="auto">
              <a:spcAft>
                <a:spcPts val="0"/>
              </a:spcAft>
              <a:defRPr/>
            </a:pPr>
            <a:r>
              <a:rPr lang="sl-SI" sz="2000" dirty="0"/>
              <a:t>Izpolnjevanje zahtevkov je avtomatizirano razen v primerih, ko je potrebna odobritev ali ročno posredovanje</a:t>
            </a:r>
            <a:endParaRPr lang="sl-SI" sz="2800" dirty="0"/>
          </a:p>
        </p:txBody>
      </p:sp>
      <p:sp>
        <p:nvSpPr>
          <p:cNvPr id="2" name="Title 1">
            <a:extLst>
              <a:ext uri="{FF2B5EF4-FFF2-40B4-BE49-F238E27FC236}">
                <a16:creationId xmlns:a16="http://schemas.microsoft.com/office/drawing/2014/main" id="{DD0A5B24-C533-41AB-80A8-489B57A3B11E}"/>
              </a:ext>
            </a:extLst>
          </p:cNvPr>
          <p:cNvSpPr>
            <a:spLocks noGrp="1"/>
          </p:cNvSpPr>
          <p:nvPr>
            <p:ph type="title"/>
          </p:nvPr>
        </p:nvSpPr>
        <p:spPr>
          <a:xfrm>
            <a:off x="274639" y="295274"/>
            <a:ext cx="11889564" cy="917575"/>
          </a:xfrm>
        </p:spPr>
        <p:txBody>
          <a:bodyPr/>
          <a:lstStyle/>
          <a:p>
            <a:pPr defTabSz="932742" fontAlgn="auto">
              <a:spcAft>
                <a:spcPts val="0"/>
              </a:spcAft>
              <a:defRPr/>
            </a:pPr>
            <a:r>
              <a:rPr lang="sl-SI" dirty="0"/>
              <a:t>Samopostrežba in avtomatizacija</a:t>
            </a:r>
            <a:br>
              <a:rPr lang="sl-SI" dirty="0"/>
            </a:br>
            <a:r>
              <a:rPr lang="sl-SI" sz="2400" dirty="0">
                <a:gradFill>
                  <a:gsLst>
                    <a:gs pos="21538">
                      <a:schemeClr val="tx1"/>
                    </a:gs>
                    <a:gs pos="33000">
                      <a:schemeClr val="tx1"/>
                    </a:gs>
                  </a:gsLst>
                  <a:lin ang="5400000" scaled="0"/>
                </a:gradFill>
              </a:rPr>
              <a:t>En sam vmesnik za zajem zahtev, kar pospešuje avtomatizacijo zalednih procesov</a:t>
            </a:r>
            <a:endParaRPr lang="sl-SI" sz="4000" dirty="0">
              <a:gradFill>
                <a:gsLst>
                  <a:gs pos="21538">
                    <a:schemeClr val="tx1"/>
                  </a:gs>
                  <a:gs pos="33000">
                    <a:schemeClr val="tx1"/>
                  </a:gs>
                </a:gsLst>
                <a:lin ang="5400000" scaled="0"/>
              </a:gradFill>
            </a:endParaRPr>
          </a:p>
        </p:txBody>
      </p:sp>
    </p:spTree>
    <p:extLst>
      <p:ext uri="{BB962C8B-B14F-4D97-AF65-F5344CB8AC3E}">
        <p14:creationId xmlns:p14="http://schemas.microsoft.com/office/powerpoint/2010/main" val="303633210"/>
      </p:ext>
    </p:extLst>
  </p:cSld>
  <p:clrMapOvr>
    <a:masterClrMapping/>
  </p:clrMapOvr>
  <p:transition spd="med">
    <p:fade/>
  </p:transition>
</p:sld>
</file>

<file path=ppt/slides/slide38.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3" name="Text Placeholder 2">
            <a:extLst>
              <a:ext uri="{FF2B5EF4-FFF2-40B4-BE49-F238E27FC236}">
                <a16:creationId xmlns:a16="http://schemas.microsoft.com/office/drawing/2014/main" id="{59FF7926-1474-4020-9CC4-66693E5FA1AF}"/>
              </a:ext>
            </a:extLst>
          </p:cNvPr>
          <p:cNvSpPr>
            <a:spLocks noGrp="1"/>
          </p:cNvSpPr>
          <p:nvPr>
            <p:ph type="body" sz="quarter" idx="4294967295"/>
          </p:nvPr>
        </p:nvSpPr>
        <p:spPr>
          <a:xfrm>
            <a:off x="313581" y="1841078"/>
            <a:ext cx="11887200" cy="3299365"/>
          </a:xfrm>
        </p:spPr>
        <p:txBody>
          <a:bodyPr/>
          <a:lstStyle/>
          <a:p>
            <a:pPr defTabSz="932742" fontAlgn="auto">
              <a:spcAft>
                <a:spcPts val="0"/>
              </a:spcAft>
              <a:defRPr/>
            </a:pPr>
            <a:r>
              <a:rPr lang="sl-SI" sz="2800" b="1" dirty="0"/>
              <a:t>Utemeljitev</a:t>
            </a:r>
            <a:r>
              <a:rPr lang="sl-SI" sz="2800" dirty="0"/>
              <a:t>: Tehnologije za podporo razvojnemu ciklu aplikacij in upravljanju IT storitev naj bi bile v enem orodju ali vsaj povezanih orodjih, da podprejo </a:t>
            </a:r>
            <a:r>
              <a:rPr lang="sl-SI" sz="2800" dirty="0" err="1"/>
              <a:t>DevOps</a:t>
            </a:r>
            <a:r>
              <a:rPr lang="sl-SI" sz="2800" dirty="0"/>
              <a:t> procese sodelovanja, testiranja, spremljanja delovanja na ravni storitev ter merjenje kakovosti pred in po uvedbi.</a:t>
            </a:r>
          </a:p>
          <a:p>
            <a:pPr marL="0" indent="0" defTabSz="932742" fontAlgn="auto">
              <a:spcAft>
                <a:spcPts val="0"/>
              </a:spcAft>
              <a:buNone/>
              <a:defRPr/>
            </a:pPr>
            <a:r>
              <a:rPr lang="sl-SI" sz="2800" dirty="0"/>
              <a:t> </a:t>
            </a:r>
          </a:p>
          <a:p>
            <a:pPr defTabSz="932742" fontAlgn="auto">
              <a:spcAft>
                <a:spcPts val="0"/>
              </a:spcAft>
              <a:defRPr/>
            </a:pPr>
            <a:r>
              <a:rPr lang="sl-SI" sz="2800" b="1" dirty="0"/>
              <a:t>Posledice:</a:t>
            </a:r>
          </a:p>
          <a:p>
            <a:pPr lvl="1" defTabSz="932742" fontAlgn="auto">
              <a:spcAft>
                <a:spcPts val="0"/>
              </a:spcAft>
              <a:defRPr/>
            </a:pPr>
            <a:r>
              <a:rPr lang="sl-SI" sz="2000" dirty="0"/>
              <a:t>Integracija orodij za upravljanje življenjskega cikla aplikacij z aplikacijami za upravljanje IT storitev podpira sodelovanje tehnologije in ljudi (poslovnežev, razvijalcev in skrbnikov/</a:t>
            </a:r>
            <a:r>
              <a:rPr lang="sl-SI" sz="2000" dirty="0" err="1"/>
              <a:t>sistemcev</a:t>
            </a:r>
            <a:r>
              <a:rPr lang="sl-SI" sz="2000" dirty="0"/>
              <a:t>).</a:t>
            </a:r>
          </a:p>
        </p:txBody>
      </p:sp>
      <p:sp>
        <p:nvSpPr>
          <p:cNvPr id="2" name="Title 1">
            <a:extLst>
              <a:ext uri="{FF2B5EF4-FFF2-40B4-BE49-F238E27FC236}">
                <a16:creationId xmlns:a16="http://schemas.microsoft.com/office/drawing/2014/main" id="{DD0A5B24-C533-41AB-80A8-489B57A3B11E}"/>
              </a:ext>
            </a:extLst>
          </p:cNvPr>
          <p:cNvSpPr>
            <a:spLocks noGrp="1"/>
          </p:cNvSpPr>
          <p:nvPr>
            <p:ph type="title"/>
          </p:nvPr>
        </p:nvSpPr>
        <p:spPr>
          <a:xfrm>
            <a:off x="274639" y="295274"/>
            <a:ext cx="11889564" cy="917575"/>
          </a:xfrm>
        </p:spPr>
        <p:txBody>
          <a:bodyPr/>
          <a:lstStyle/>
          <a:p>
            <a:pPr defTabSz="932742" fontAlgn="auto">
              <a:spcAft>
                <a:spcPts val="0"/>
              </a:spcAft>
              <a:defRPr/>
            </a:pPr>
            <a:r>
              <a:rPr lang="sl-SI" dirty="0"/>
              <a:t>Povezana orodja </a:t>
            </a:r>
            <a:r>
              <a:rPr lang="sl-SI" dirty="0" err="1"/>
              <a:t>DevOps</a:t>
            </a:r>
            <a:r>
              <a:rPr lang="sl-SI" dirty="0"/>
              <a:t> (en vir resnice)</a:t>
            </a:r>
            <a:br>
              <a:rPr lang="sl-SI" dirty="0"/>
            </a:br>
            <a:r>
              <a:rPr lang="sl-SI" sz="2400" dirty="0">
                <a:gradFill>
                  <a:gsLst>
                    <a:gs pos="21538">
                      <a:schemeClr val="tx1"/>
                    </a:gs>
                    <a:gs pos="33000">
                      <a:schemeClr val="tx1"/>
                    </a:gs>
                  </a:gsLst>
                  <a:lin ang="5400000" scaled="0"/>
                </a:gradFill>
              </a:rPr>
              <a:t>Tehnologije, za podporo procesom upravljanja IT storitev in razvojnega cikla aplikacij, so povezane</a:t>
            </a:r>
            <a:endParaRPr lang="sl-SI" sz="4000" dirty="0">
              <a:gradFill>
                <a:gsLst>
                  <a:gs pos="21538">
                    <a:schemeClr val="tx1"/>
                  </a:gs>
                  <a:gs pos="33000">
                    <a:schemeClr val="tx1"/>
                  </a:gs>
                </a:gsLst>
                <a:lin ang="5400000" scaled="0"/>
              </a:gradFill>
            </a:endParaRPr>
          </a:p>
        </p:txBody>
      </p:sp>
    </p:spTree>
    <p:extLst>
      <p:ext uri="{BB962C8B-B14F-4D97-AF65-F5344CB8AC3E}">
        <p14:creationId xmlns:p14="http://schemas.microsoft.com/office/powerpoint/2010/main" val="2080752866"/>
      </p:ext>
    </p:extLst>
  </p:cSld>
  <p:clrMapOvr>
    <a:masterClrMapping/>
  </p:clrMapOvr>
  <p:transition spd="med">
    <p:fade/>
  </p:transition>
</p:sld>
</file>

<file path=ppt/slides/slide39.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3" name="Text Placeholder 2">
            <a:extLst>
              <a:ext uri="{FF2B5EF4-FFF2-40B4-BE49-F238E27FC236}">
                <a16:creationId xmlns:a16="http://schemas.microsoft.com/office/drawing/2014/main" id="{59FF7926-1474-4020-9CC4-66693E5FA1AF}"/>
              </a:ext>
            </a:extLst>
          </p:cNvPr>
          <p:cNvSpPr>
            <a:spLocks noGrp="1"/>
          </p:cNvSpPr>
          <p:nvPr>
            <p:ph type="body" sz="quarter" idx="4294967295"/>
          </p:nvPr>
        </p:nvSpPr>
        <p:spPr>
          <a:xfrm>
            <a:off x="313581" y="1841078"/>
            <a:ext cx="11887200" cy="3865674"/>
          </a:xfrm>
        </p:spPr>
        <p:txBody>
          <a:bodyPr/>
          <a:lstStyle/>
          <a:p>
            <a:pPr defTabSz="932742" fontAlgn="auto">
              <a:spcAft>
                <a:spcPts val="0"/>
              </a:spcAft>
              <a:defRPr/>
            </a:pPr>
            <a:r>
              <a:rPr lang="sl-SI" sz="2800" b="1" dirty="0"/>
              <a:t>Utemeljitev</a:t>
            </a:r>
            <a:r>
              <a:rPr lang="sl-SI" sz="2800" dirty="0"/>
              <a:t>: Ceno enote storitve moramo poznati, da lahko zračunamo storitev ali vsaj prikažemo stroške, da se poslovna stran lažje odloča in prepozna vrednost IT storitev. </a:t>
            </a:r>
          </a:p>
          <a:p>
            <a:pPr defTabSz="932742" fontAlgn="auto">
              <a:spcAft>
                <a:spcPts val="0"/>
              </a:spcAft>
              <a:defRPr/>
            </a:pPr>
            <a:endParaRPr lang="sl-SI" sz="2800" dirty="0"/>
          </a:p>
          <a:p>
            <a:pPr defTabSz="932742" fontAlgn="auto">
              <a:spcAft>
                <a:spcPts val="0"/>
              </a:spcAft>
              <a:defRPr/>
            </a:pPr>
            <a:r>
              <a:rPr lang="sl-SI" sz="2800" b="1" dirty="0"/>
              <a:t>Posledice:</a:t>
            </a:r>
          </a:p>
          <a:p>
            <a:pPr lvl="1" defTabSz="932742" fontAlgn="auto">
              <a:spcAft>
                <a:spcPts val="0"/>
              </a:spcAft>
              <a:defRPr/>
            </a:pPr>
            <a:r>
              <a:rPr lang="sl-SI" sz="2000" dirty="0"/>
              <a:t>Cena enote storitve je opisana na razumljiv način za ljudi brez tehničnega znanja, da lahko vrednost storitev primerjajo z drugimi potrošnimi dobrinami.</a:t>
            </a:r>
          </a:p>
          <a:p>
            <a:pPr lvl="1" defTabSz="932742" fontAlgn="auto">
              <a:spcAft>
                <a:spcPts val="0"/>
              </a:spcAft>
              <a:defRPr/>
            </a:pPr>
            <a:r>
              <a:rPr lang="sl-SI" sz="2000" dirty="0"/>
              <a:t>Poslovni lastnik storitve mora določiti stroške za vse elemente storitev, kot so prikazane na sliki posamezne storitve</a:t>
            </a:r>
          </a:p>
          <a:p>
            <a:pPr lvl="1" defTabSz="932742" fontAlgn="auto">
              <a:spcAft>
                <a:spcPts val="0"/>
              </a:spcAft>
              <a:defRPr/>
            </a:pPr>
            <a:r>
              <a:rPr lang="sl-SI" sz="2000" dirty="0"/>
              <a:t>Cena enote storitev je del poslovnega finančnega planiranja</a:t>
            </a:r>
          </a:p>
        </p:txBody>
      </p:sp>
      <p:sp>
        <p:nvSpPr>
          <p:cNvPr id="2" name="Title 1">
            <a:extLst>
              <a:ext uri="{FF2B5EF4-FFF2-40B4-BE49-F238E27FC236}">
                <a16:creationId xmlns:a16="http://schemas.microsoft.com/office/drawing/2014/main" id="{DD0A5B24-C533-41AB-80A8-489B57A3B11E}"/>
              </a:ext>
            </a:extLst>
          </p:cNvPr>
          <p:cNvSpPr>
            <a:spLocks noGrp="1"/>
          </p:cNvSpPr>
          <p:nvPr>
            <p:ph type="title"/>
          </p:nvPr>
        </p:nvSpPr>
        <p:spPr>
          <a:xfrm>
            <a:off x="274639" y="295274"/>
            <a:ext cx="11889564" cy="917575"/>
          </a:xfrm>
        </p:spPr>
        <p:txBody>
          <a:bodyPr/>
          <a:lstStyle/>
          <a:p>
            <a:pPr defTabSz="932742" fontAlgn="auto">
              <a:spcAft>
                <a:spcPts val="0"/>
              </a:spcAft>
              <a:defRPr/>
            </a:pPr>
            <a:r>
              <a:rPr lang="sl-SI" dirty="0"/>
              <a:t>Obračunavanje storitev po enotah</a:t>
            </a:r>
            <a:br>
              <a:rPr lang="sl-SI" dirty="0"/>
            </a:br>
            <a:r>
              <a:rPr lang="sl-SI" sz="2400" dirty="0">
                <a:gradFill>
                  <a:gsLst>
                    <a:gs pos="21538">
                      <a:schemeClr val="tx1"/>
                    </a:gs>
                    <a:gs pos="33000">
                      <a:schemeClr val="tx1"/>
                    </a:gs>
                  </a:gsLst>
                  <a:lin ang="5400000" scaled="0"/>
                </a:gradFill>
              </a:rPr>
              <a:t>Dekompozicija storitev omogoča obračunavanje na enoto</a:t>
            </a:r>
            <a:endParaRPr lang="sl-SI" sz="4000" dirty="0">
              <a:gradFill>
                <a:gsLst>
                  <a:gs pos="21538">
                    <a:schemeClr val="tx1"/>
                  </a:gs>
                  <a:gs pos="33000">
                    <a:schemeClr val="tx1"/>
                  </a:gs>
                </a:gsLst>
                <a:lin ang="5400000" scaled="0"/>
              </a:gradFill>
            </a:endParaRPr>
          </a:p>
        </p:txBody>
      </p:sp>
    </p:spTree>
    <p:extLst>
      <p:ext uri="{BB962C8B-B14F-4D97-AF65-F5344CB8AC3E}">
        <p14:creationId xmlns:p14="http://schemas.microsoft.com/office/powerpoint/2010/main" val="2225821525"/>
      </p:ext>
    </p:extLst>
  </p:cSld>
  <p:clrMapOvr>
    <a:masterClrMapping/>
  </p:clrMapOvr>
  <p:transition spd="med">
    <p:fade/>
  </p:transition>
</p:sld>
</file>

<file path=ppt/slides/slide40.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3" name="Text Placeholder 2">
            <a:extLst>
              <a:ext uri="{FF2B5EF4-FFF2-40B4-BE49-F238E27FC236}">
                <a16:creationId xmlns:a16="http://schemas.microsoft.com/office/drawing/2014/main" id="{59FF7926-1474-4020-9CC4-66693E5FA1AF}"/>
              </a:ext>
            </a:extLst>
          </p:cNvPr>
          <p:cNvSpPr>
            <a:spLocks noGrp="1"/>
          </p:cNvSpPr>
          <p:nvPr>
            <p:ph type="body" sz="quarter" idx="4294967295"/>
          </p:nvPr>
        </p:nvSpPr>
        <p:spPr>
          <a:xfrm>
            <a:off x="313581" y="2039791"/>
            <a:ext cx="11887200" cy="4265783"/>
          </a:xfrm>
        </p:spPr>
        <p:txBody>
          <a:bodyPr/>
          <a:lstStyle/>
          <a:p>
            <a:pPr defTabSz="932742" fontAlgn="auto">
              <a:spcAft>
                <a:spcPts val="0"/>
              </a:spcAft>
              <a:defRPr/>
            </a:pPr>
            <a:r>
              <a:rPr lang="sl-SI" sz="2800" b="1" dirty="0"/>
              <a:t>Utemeljitev</a:t>
            </a:r>
            <a:r>
              <a:rPr lang="sl-SI" sz="2800" dirty="0"/>
              <a:t>: Upravljanje incidentov je namenjeno samo merjenju izpadov storitev in pomaga pri poročanju o doseganju ravni storitev. Proces ni namenjen prestrezanju vseh zahtev, ki jih imajo uporabniki do IT oddelka. </a:t>
            </a:r>
          </a:p>
          <a:p>
            <a:pPr defTabSz="932742" fontAlgn="auto">
              <a:spcAft>
                <a:spcPts val="0"/>
              </a:spcAft>
              <a:defRPr/>
            </a:pPr>
            <a:endParaRPr lang="sl-SI" sz="2800" b="1" dirty="0"/>
          </a:p>
          <a:p>
            <a:pPr defTabSz="932742" fontAlgn="auto">
              <a:spcAft>
                <a:spcPts val="0"/>
              </a:spcAft>
              <a:defRPr/>
            </a:pPr>
            <a:r>
              <a:rPr lang="sl-SI" sz="2800" b="1" dirty="0"/>
              <a:t>Posledice:</a:t>
            </a:r>
          </a:p>
          <a:p>
            <a:pPr lvl="1" defTabSz="932742" fontAlgn="auto">
              <a:spcAft>
                <a:spcPts val="0"/>
              </a:spcAft>
              <a:defRPr/>
            </a:pPr>
            <a:r>
              <a:rPr lang="sl-SI" sz="2000" dirty="0"/>
              <a:t>Incidenti nastanejo kot rezultat spremljanja delovanja sposobnosti IT storitev in upravljanja dogodkov.</a:t>
            </a:r>
          </a:p>
          <a:p>
            <a:pPr lvl="1" defTabSz="932742" fontAlgn="auto">
              <a:spcAft>
                <a:spcPts val="0"/>
              </a:spcAft>
              <a:defRPr/>
            </a:pPr>
            <a:r>
              <a:rPr lang="sl-SI" sz="2000" dirty="0"/>
              <a:t>IT strokovnjaki ročno odprejo incidente, ko jih spremljanje delovanja ni zaznalo (lahko so prišli v obliki zahtevkov)</a:t>
            </a:r>
          </a:p>
          <a:p>
            <a:pPr lvl="1" defTabSz="932742" fontAlgn="auto">
              <a:spcAft>
                <a:spcPts val="0"/>
              </a:spcAft>
              <a:defRPr/>
            </a:pPr>
            <a:r>
              <a:rPr lang="sl-SI" sz="2000" dirty="0"/>
              <a:t>Incidenti so vedno povezani s poslovno IT storitvijo iz kataloga storitev</a:t>
            </a:r>
          </a:p>
          <a:p>
            <a:pPr lvl="1" defTabSz="932742" fontAlgn="auto">
              <a:spcAft>
                <a:spcPts val="0"/>
              </a:spcAft>
              <a:defRPr/>
            </a:pPr>
            <a:r>
              <a:rPr lang="sl-SI" sz="2000" dirty="0"/>
              <a:t>Klasifikacijo in kategorizacijo incidentov določimo za potrebe poročanja</a:t>
            </a:r>
          </a:p>
          <a:p>
            <a:pPr lvl="1" defTabSz="932742" fontAlgn="auto">
              <a:spcAft>
                <a:spcPts val="0"/>
              </a:spcAft>
              <a:defRPr/>
            </a:pPr>
            <a:r>
              <a:rPr lang="sl-SI" sz="2000" dirty="0"/>
              <a:t>Avtomatizacija v upravljanju incidentov skrbi za zbiranje podatkov in začetno reševanje</a:t>
            </a:r>
            <a:endParaRPr lang="sl-SI" sz="2800" dirty="0"/>
          </a:p>
        </p:txBody>
      </p:sp>
      <p:sp>
        <p:nvSpPr>
          <p:cNvPr id="2" name="Title 1">
            <a:extLst>
              <a:ext uri="{FF2B5EF4-FFF2-40B4-BE49-F238E27FC236}">
                <a16:creationId xmlns:a16="http://schemas.microsoft.com/office/drawing/2014/main" id="{DD0A5B24-C533-41AB-80A8-489B57A3B11E}"/>
              </a:ext>
            </a:extLst>
          </p:cNvPr>
          <p:cNvSpPr>
            <a:spLocks noGrp="1"/>
          </p:cNvSpPr>
          <p:nvPr>
            <p:ph type="title"/>
          </p:nvPr>
        </p:nvSpPr>
        <p:spPr>
          <a:xfrm>
            <a:off x="274639" y="295274"/>
            <a:ext cx="11889564" cy="917575"/>
          </a:xfrm>
        </p:spPr>
        <p:txBody>
          <a:bodyPr/>
          <a:lstStyle/>
          <a:p>
            <a:pPr defTabSz="932742" fontAlgn="auto">
              <a:spcAft>
                <a:spcPts val="0"/>
              </a:spcAft>
              <a:defRPr/>
            </a:pPr>
            <a:r>
              <a:rPr lang="sl-SI" dirty="0"/>
              <a:t>Moderno upravljanje incidentov in dogodkov </a:t>
            </a:r>
            <a:br>
              <a:rPr lang="sl-SI" dirty="0"/>
            </a:br>
            <a:r>
              <a:rPr lang="sl-SI" sz="2400" dirty="0">
                <a:gradFill>
                  <a:gsLst>
                    <a:gs pos="21538">
                      <a:schemeClr val="tx1"/>
                    </a:gs>
                    <a:gs pos="33000">
                      <a:schemeClr val="tx1"/>
                    </a:gs>
                  </a:gsLst>
                  <a:lin ang="5400000" scaled="0"/>
                </a:gradFill>
              </a:rPr>
              <a:t>Proces modernega upravljanja z incidenti obstaja, da pravilno zajamemo in zabeležimo napake storitev ter pomanjkljivosti v procesu zagotavljana storitev</a:t>
            </a:r>
            <a:endParaRPr lang="sl-SI" sz="4000" dirty="0">
              <a:gradFill>
                <a:gsLst>
                  <a:gs pos="21538">
                    <a:schemeClr val="tx1"/>
                  </a:gs>
                  <a:gs pos="33000">
                    <a:schemeClr val="tx1"/>
                  </a:gs>
                </a:gsLst>
                <a:lin ang="5400000" scaled="0"/>
              </a:gradFill>
            </a:endParaRPr>
          </a:p>
        </p:txBody>
      </p:sp>
    </p:spTree>
    <p:extLst>
      <p:ext uri="{BB962C8B-B14F-4D97-AF65-F5344CB8AC3E}">
        <p14:creationId xmlns:p14="http://schemas.microsoft.com/office/powerpoint/2010/main" val="880519059"/>
      </p:ext>
    </p:extLst>
  </p:cSld>
  <p:clrMapOvr>
    <a:masterClrMapping/>
  </p:clrMapOvr>
  <p:transition spd="med">
    <p:fade/>
  </p:transition>
</p:sld>
</file>

<file path=ppt/slides/slide41.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3" name="Text Placeholder 2">
            <a:extLst>
              <a:ext uri="{FF2B5EF4-FFF2-40B4-BE49-F238E27FC236}">
                <a16:creationId xmlns:a16="http://schemas.microsoft.com/office/drawing/2014/main" id="{59FF7926-1474-4020-9CC4-66693E5FA1AF}"/>
              </a:ext>
            </a:extLst>
          </p:cNvPr>
          <p:cNvSpPr>
            <a:spLocks noGrp="1"/>
          </p:cNvSpPr>
          <p:nvPr>
            <p:ph type="body" sz="quarter" idx="4294967295"/>
          </p:nvPr>
        </p:nvSpPr>
        <p:spPr>
          <a:xfrm>
            <a:off x="313581" y="2085553"/>
            <a:ext cx="11887200" cy="2923877"/>
          </a:xfrm>
        </p:spPr>
        <p:txBody>
          <a:bodyPr/>
          <a:lstStyle/>
          <a:p>
            <a:pPr defTabSz="932742" fontAlgn="auto">
              <a:spcAft>
                <a:spcPts val="0"/>
              </a:spcAft>
              <a:defRPr/>
            </a:pPr>
            <a:r>
              <a:rPr lang="sl-SI" sz="2800" b="1" dirty="0"/>
              <a:t>Utemeljitev</a:t>
            </a:r>
            <a:r>
              <a:rPr lang="sl-SI" sz="2800" dirty="0"/>
              <a:t>: S pomočjo zahtevkov IT oddelek izve za konkretne potrebe uporabnikov in jih tako zabeleži ter ustrezno obravnava</a:t>
            </a:r>
          </a:p>
          <a:p>
            <a:pPr marL="0" indent="0" defTabSz="932742" fontAlgn="auto">
              <a:spcAft>
                <a:spcPts val="0"/>
              </a:spcAft>
              <a:buNone/>
              <a:defRPr/>
            </a:pPr>
            <a:r>
              <a:rPr lang="sl-SI" sz="2800" dirty="0"/>
              <a:t> </a:t>
            </a:r>
          </a:p>
          <a:p>
            <a:pPr defTabSz="932742" fontAlgn="auto">
              <a:spcAft>
                <a:spcPts val="0"/>
              </a:spcAft>
              <a:defRPr/>
            </a:pPr>
            <a:r>
              <a:rPr lang="sl-SI" sz="2800" b="1" dirty="0"/>
              <a:t>Posledice:</a:t>
            </a:r>
          </a:p>
          <a:p>
            <a:pPr lvl="1" defTabSz="932742" fontAlgn="auto">
              <a:spcAft>
                <a:spcPts val="0"/>
              </a:spcAft>
              <a:defRPr/>
            </a:pPr>
            <a:r>
              <a:rPr lang="sl-SI" sz="2000" dirty="0"/>
              <a:t>Zahtevki so lahko za pomoč, administracijo, informacijo, storitev </a:t>
            </a:r>
            <a:r>
              <a:rPr lang="sl-SI" sz="2000"/>
              <a:t>ali avtomatizacijo</a:t>
            </a:r>
          </a:p>
          <a:p>
            <a:pPr lvl="1" defTabSz="932742" fontAlgn="auto">
              <a:spcAft>
                <a:spcPts val="0"/>
              </a:spcAft>
              <a:defRPr/>
            </a:pPr>
            <a:r>
              <a:rPr lang="sl-SI" sz="2000"/>
              <a:t>Zahtevek </a:t>
            </a:r>
            <a:r>
              <a:rPr lang="sl-SI" sz="2000" dirty="0"/>
              <a:t>predstavlja začetek spremembe ali projekta s </a:t>
            </a:r>
            <a:r>
              <a:rPr lang="sl-SI" sz="2000"/>
              <a:t>poslovne strani</a:t>
            </a:r>
          </a:p>
          <a:p>
            <a:pPr lvl="1" defTabSz="932742" fontAlgn="auto">
              <a:spcAft>
                <a:spcPts val="0"/>
              </a:spcAft>
              <a:defRPr/>
            </a:pPr>
            <a:r>
              <a:rPr lang="sl-SI" sz="2000"/>
              <a:t>Zahtevek </a:t>
            </a:r>
            <a:r>
              <a:rPr lang="sl-SI" sz="2000" dirty="0"/>
              <a:t>predstavlja </a:t>
            </a:r>
            <a:r>
              <a:rPr lang="sl-SI" sz="2000" dirty="0" err="1"/>
              <a:t>mapako</a:t>
            </a:r>
            <a:r>
              <a:rPr lang="sl-SI" sz="2000" dirty="0"/>
              <a:t> ali izboljšavo, ki je vhod v razvojni cikel aplikacij</a:t>
            </a:r>
            <a:endParaRPr lang="sl-SI" sz="2800" dirty="0"/>
          </a:p>
        </p:txBody>
      </p:sp>
      <p:sp>
        <p:nvSpPr>
          <p:cNvPr id="2" name="Title 1">
            <a:extLst>
              <a:ext uri="{FF2B5EF4-FFF2-40B4-BE49-F238E27FC236}">
                <a16:creationId xmlns:a16="http://schemas.microsoft.com/office/drawing/2014/main" id="{DD0A5B24-C533-41AB-80A8-489B57A3B11E}"/>
              </a:ext>
            </a:extLst>
          </p:cNvPr>
          <p:cNvSpPr>
            <a:spLocks noGrp="1"/>
          </p:cNvSpPr>
          <p:nvPr>
            <p:ph type="title"/>
          </p:nvPr>
        </p:nvSpPr>
        <p:spPr>
          <a:xfrm>
            <a:off x="274639" y="295274"/>
            <a:ext cx="11889564" cy="917575"/>
          </a:xfrm>
        </p:spPr>
        <p:txBody>
          <a:bodyPr/>
          <a:lstStyle/>
          <a:p>
            <a:pPr defTabSz="932742" fontAlgn="auto">
              <a:spcAft>
                <a:spcPts val="0"/>
              </a:spcAft>
              <a:defRPr/>
            </a:pPr>
            <a:r>
              <a:rPr lang="sl-SI" dirty="0"/>
              <a:t>Moderno upravljanje zahtevkov</a:t>
            </a:r>
            <a:br>
              <a:rPr lang="sl-SI" dirty="0"/>
            </a:br>
            <a:r>
              <a:rPr lang="sl-SI" sz="2400" dirty="0">
                <a:gradFill>
                  <a:gsLst>
                    <a:gs pos="21538">
                      <a:schemeClr val="tx1"/>
                    </a:gs>
                    <a:gs pos="33000">
                      <a:schemeClr val="tx1"/>
                    </a:gs>
                  </a:gsLst>
                  <a:lin ang="5400000" scaled="0"/>
                </a:gradFill>
              </a:rPr>
              <a:t>Proces modernega upravljanja zahtevkov obstaja, da pravilno zajamemo in zabeležimo zahtevke, ki niso povezani s pomanjkljivostmi in napakami</a:t>
            </a:r>
            <a:endParaRPr lang="sl-SI" sz="4000" dirty="0">
              <a:gradFill>
                <a:gsLst>
                  <a:gs pos="21538">
                    <a:schemeClr val="tx1"/>
                  </a:gs>
                  <a:gs pos="33000">
                    <a:schemeClr val="tx1"/>
                  </a:gs>
                </a:gsLst>
                <a:lin ang="5400000" scaled="0"/>
              </a:gradFill>
            </a:endParaRPr>
          </a:p>
        </p:txBody>
      </p:sp>
    </p:spTree>
    <p:extLst>
      <p:ext uri="{BB962C8B-B14F-4D97-AF65-F5344CB8AC3E}">
        <p14:creationId xmlns:p14="http://schemas.microsoft.com/office/powerpoint/2010/main" val="2026713713"/>
      </p:ext>
    </p:extLst>
  </p:cSld>
  <p:clrMapOvr>
    <a:masterClrMapping/>
  </p:clrMapOvr>
  <p:transition spd="med">
    <p:fade/>
  </p:transition>
</p:sld>
</file>

<file path=ppt/slides/slide42.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3" name="Text Placeholder 2">
            <a:extLst>
              <a:ext uri="{FF2B5EF4-FFF2-40B4-BE49-F238E27FC236}">
                <a16:creationId xmlns:a16="http://schemas.microsoft.com/office/drawing/2014/main" id="{59FF7926-1474-4020-9CC4-66693E5FA1AF}"/>
              </a:ext>
            </a:extLst>
          </p:cNvPr>
          <p:cNvSpPr>
            <a:spLocks noGrp="1"/>
          </p:cNvSpPr>
          <p:nvPr>
            <p:ph type="body" sz="quarter" idx="4294967295"/>
          </p:nvPr>
        </p:nvSpPr>
        <p:spPr>
          <a:xfrm>
            <a:off x="313581" y="2197630"/>
            <a:ext cx="11887200" cy="2523768"/>
          </a:xfrm>
        </p:spPr>
        <p:txBody>
          <a:bodyPr/>
          <a:lstStyle/>
          <a:p>
            <a:pPr defTabSz="932742" fontAlgn="auto">
              <a:spcAft>
                <a:spcPts val="0"/>
              </a:spcAft>
              <a:defRPr/>
            </a:pPr>
            <a:r>
              <a:rPr lang="sl-SI" sz="2800" b="1" dirty="0"/>
              <a:t>Utemeljitev</a:t>
            </a:r>
            <a:r>
              <a:rPr lang="sl-SI" sz="2800" dirty="0"/>
              <a:t>: Upravljanje problemov je namenjeno zmanjševanja števila incidentov, ki vplivajo na sposobnosti IT storitev, na nič</a:t>
            </a:r>
          </a:p>
          <a:p>
            <a:pPr marL="0" indent="0" defTabSz="932742" fontAlgn="auto">
              <a:spcAft>
                <a:spcPts val="0"/>
              </a:spcAft>
              <a:buNone/>
              <a:defRPr/>
            </a:pPr>
            <a:r>
              <a:rPr lang="sl-SI" sz="2800" dirty="0"/>
              <a:t> </a:t>
            </a:r>
          </a:p>
          <a:p>
            <a:pPr defTabSz="932742" fontAlgn="auto">
              <a:spcAft>
                <a:spcPts val="0"/>
              </a:spcAft>
              <a:defRPr/>
            </a:pPr>
            <a:r>
              <a:rPr lang="sl-SI" sz="2800" b="1" dirty="0"/>
              <a:t>Posledice:</a:t>
            </a:r>
          </a:p>
          <a:p>
            <a:pPr lvl="1" defTabSz="932742" fontAlgn="auto">
              <a:spcAft>
                <a:spcPts val="0"/>
              </a:spcAft>
              <a:defRPr/>
            </a:pPr>
            <a:r>
              <a:rPr lang="sl-SI" sz="2000" dirty="0"/>
              <a:t>Integracija upravljanja življenjskega cikla aplikacij z upravljanjem IT storitev podpira sodelovanje tehnologije in ljudi (poslovnežev, razvijalcev in skrbnikov/</a:t>
            </a:r>
            <a:r>
              <a:rPr lang="sl-SI" sz="2000" dirty="0" err="1"/>
              <a:t>sistemcev</a:t>
            </a:r>
            <a:r>
              <a:rPr lang="sl-SI" sz="2000" dirty="0"/>
              <a:t>).</a:t>
            </a:r>
          </a:p>
        </p:txBody>
      </p:sp>
      <p:sp>
        <p:nvSpPr>
          <p:cNvPr id="2" name="Title 1">
            <a:extLst>
              <a:ext uri="{FF2B5EF4-FFF2-40B4-BE49-F238E27FC236}">
                <a16:creationId xmlns:a16="http://schemas.microsoft.com/office/drawing/2014/main" id="{DD0A5B24-C533-41AB-80A8-489B57A3B11E}"/>
              </a:ext>
            </a:extLst>
          </p:cNvPr>
          <p:cNvSpPr>
            <a:spLocks noGrp="1"/>
          </p:cNvSpPr>
          <p:nvPr>
            <p:ph type="title"/>
          </p:nvPr>
        </p:nvSpPr>
        <p:spPr>
          <a:xfrm>
            <a:off x="274639" y="295274"/>
            <a:ext cx="11889564" cy="917575"/>
          </a:xfrm>
        </p:spPr>
        <p:txBody>
          <a:bodyPr/>
          <a:lstStyle/>
          <a:p>
            <a:pPr defTabSz="932742" fontAlgn="auto">
              <a:spcAft>
                <a:spcPts val="0"/>
              </a:spcAft>
              <a:defRPr/>
            </a:pPr>
            <a:r>
              <a:rPr lang="sl-SI" dirty="0"/>
              <a:t>Moderno upravljanje problemov</a:t>
            </a:r>
            <a:br>
              <a:rPr lang="sl-SI" dirty="0"/>
            </a:br>
            <a:r>
              <a:rPr lang="sl-SI" sz="2400" dirty="0">
                <a:gradFill>
                  <a:gsLst>
                    <a:gs pos="21538">
                      <a:schemeClr val="tx1"/>
                    </a:gs>
                    <a:gs pos="33000">
                      <a:schemeClr val="tx1"/>
                    </a:gs>
                  </a:gsLst>
                  <a:lin ang="5400000" scaled="0"/>
                </a:gradFill>
              </a:rPr>
              <a:t>Proces modernega upravljanja problemov obstaja, da proaktivno analiziramo incidente ali reaktivno incidente z velikim vplivom ter odpravimo vzroke za pomanjkljivosti in napake</a:t>
            </a:r>
            <a:endParaRPr lang="sl-SI" sz="4000" dirty="0">
              <a:gradFill>
                <a:gsLst>
                  <a:gs pos="21538">
                    <a:schemeClr val="tx1"/>
                  </a:gs>
                  <a:gs pos="33000">
                    <a:schemeClr val="tx1"/>
                  </a:gs>
                </a:gsLst>
                <a:lin ang="5400000" scaled="0"/>
              </a:gradFill>
            </a:endParaRPr>
          </a:p>
        </p:txBody>
      </p:sp>
    </p:spTree>
    <p:extLst>
      <p:ext uri="{BB962C8B-B14F-4D97-AF65-F5344CB8AC3E}">
        <p14:creationId xmlns:p14="http://schemas.microsoft.com/office/powerpoint/2010/main" val="1615610797"/>
      </p:ext>
    </p:extLst>
  </p:cSld>
  <p:clrMapOvr>
    <a:masterClrMapping/>
  </p:clrMapOvr>
  <p:transition spd="med">
    <p:fade/>
  </p:transition>
</p:sld>
</file>

<file path=ppt/slides/slide43.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3" name="Text Placeholder 2">
            <a:extLst>
              <a:ext uri="{FF2B5EF4-FFF2-40B4-BE49-F238E27FC236}">
                <a16:creationId xmlns:a16="http://schemas.microsoft.com/office/drawing/2014/main" id="{59FF7926-1474-4020-9CC4-66693E5FA1AF}"/>
              </a:ext>
            </a:extLst>
          </p:cNvPr>
          <p:cNvSpPr>
            <a:spLocks noGrp="1"/>
          </p:cNvSpPr>
          <p:nvPr>
            <p:ph type="body" sz="quarter" idx="4294967295"/>
          </p:nvPr>
        </p:nvSpPr>
        <p:spPr>
          <a:xfrm>
            <a:off x="313581" y="2075100"/>
            <a:ext cx="11887200" cy="2862322"/>
          </a:xfrm>
        </p:spPr>
        <p:txBody>
          <a:bodyPr/>
          <a:lstStyle/>
          <a:p>
            <a:pPr defTabSz="932742" fontAlgn="auto">
              <a:spcAft>
                <a:spcPts val="0"/>
              </a:spcAft>
              <a:defRPr/>
            </a:pPr>
            <a:r>
              <a:rPr lang="sl-SI" sz="2800" b="1" dirty="0"/>
              <a:t>Utemeljitev</a:t>
            </a:r>
            <a:r>
              <a:rPr lang="sl-SI" sz="2800" dirty="0"/>
              <a:t>: Upravljanje sprememb omogoča pospešeno in stalno uvajanje sprememb IT storitev, namesto togih, birokratskih kontrol</a:t>
            </a:r>
          </a:p>
          <a:p>
            <a:pPr marL="0" indent="0" defTabSz="932742" fontAlgn="auto">
              <a:spcAft>
                <a:spcPts val="0"/>
              </a:spcAft>
              <a:buNone/>
              <a:defRPr/>
            </a:pPr>
            <a:r>
              <a:rPr lang="sl-SI" sz="2800" dirty="0"/>
              <a:t> </a:t>
            </a:r>
          </a:p>
          <a:p>
            <a:pPr defTabSz="932742" fontAlgn="auto">
              <a:spcAft>
                <a:spcPts val="0"/>
              </a:spcAft>
              <a:defRPr/>
            </a:pPr>
            <a:r>
              <a:rPr lang="sl-SI" sz="2800" b="1" dirty="0"/>
              <a:t>Posledice:</a:t>
            </a:r>
          </a:p>
          <a:p>
            <a:pPr lvl="1" defTabSz="932742" fontAlgn="auto">
              <a:spcAft>
                <a:spcPts val="0"/>
              </a:spcAft>
              <a:defRPr/>
            </a:pPr>
            <a:r>
              <a:rPr lang="sl-SI" sz="2000" dirty="0"/>
              <a:t>Upravljanje sprememb razlikuje med sistemom zapisov in </a:t>
            </a:r>
            <a:r>
              <a:rPr lang="sl-SI" sz="2000"/>
              <a:t>sistemom inovacij</a:t>
            </a:r>
          </a:p>
          <a:p>
            <a:pPr lvl="1" defTabSz="932742" fontAlgn="auto">
              <a:spcAft>
                <a:spcPts val="0"/>
              </a:spcAft>
              <a:defRPr/>
            </a:pPr>
            <a:r>
              <a:rPr lang="sl-SI" sz="2000"/>
              <a:t>Upravljanje </a:t>
            </a:r>
            <a:r>
              <a:rPr lang="sl-SI" sz="2000" dirty="0"/>
              <a:t>sprememb zahteva le tiste kontrole, ki so nujne za zagotavljanje skladnosti. Vedno iščemo ravnotežje med hitrostjo vpeljave sprememb in zahtevano skladnostjo </a:t>
            </a:r>
          </a:p>
        </p:txBody>
      </p:sp>
      <p:sp>
        <p:nvSpPr>
          <p:cNvPr id="2" name="Title 1">
            <a:extLst>
              <a:ext uri="{FF2B5EF4-FFF2-40B4-BE49-F238E27FC236}">
                <a16:creationId xmlns:a16="http://schemas.microsoft.com/office/drawing/2014/main" id="{DD0A5B24-C533-41AB-80A8-489B57A3B11E}"/>
              </a:ext>
            </a:extLst>
          </p:cNvPr>
          <p:cNvSpPr>
            <a:spLocks noGrp="1"/>
          </p:cNvSpPr>
          <p:nvPr>
            <p:ph type="title"/>
          </p:nvPr>
        </p:nvSpPr>
        <p:spPr>
          <a:xfrm>
            <a:off x="274639" y="295274"/>
            <a:ext cx="11889564" cy="917575"/>
          </a:xfrm>
        </p:spPr>
        <p:txBody>
          <a:bodyPr/>
          <a:lstStyle/>
          <a:p>
            <a:pPr defTabSz="932742" fontAlgn="auto">
              <a:spcAft>
                <a:spcPts val="0"/>
              </a:spcAft>
              <a:defRPr/>
            </a:pPr>
            <a:r>
              <a:rPr lang="sl-SI" dirty="0"/>
              <a:t>Moderno upravljanje sprememb</a:t>
            </a:r>
            <a:br>
              <a:rPr lang="sl-SI" dirty="0"/>
            </a:br>
            <a:r>
              <a:rPr lang="sl-SI" sz="2400" dirty="0">
                <a:gradFill>
                  <a:gsLst>
                    <a:gs pos="21538">
                      <a:schemeClr val="tx1"/>
                    </a:gs>
                    <a:gs pos="33000">
                      <a:schemeClr val="tx1"/>
                    </a:gs>
                  </a:gsLst>
                  <a:lin ang="5400000" scaled="0"/>
                </a:gradFill>
              </a:rPr>
              <a:t>Proces modernega upravljanja sprememb obstaja, da lahko agilno vpeljujemo spremembe storitev brez nepotrebnih trenj, naporov in odpora</a:t>
            </a:r>
            <a:endParaRPr lang="sl-SI" sz="4000" dirty="0">
              <a:gradFill>
                <a:gsLst>
                  <a:gs pos="21538">
                    <a:schemeClr val="tx1"/>
                  </a:gs>
                  <a:gs pos="33000">
                    <a:schemeClr val="tx1"/>
                  </a:gs>
                </a:gsLst>
                <a:lin ang="5400000" scaled="0"/>
              </a:gradFill>
            </a:endParaRPr>
          </a:p>
        </p:txBody>
      </p:sp>
    </p:spTree>
    <p:extLst>
      <p:ext uri="{BB962C8B-B14F-4D97-AF65-F5344CB8AC3E}">
        <p14:creationId xmlns:p14="http://schemas.microsoft.com/office/powerpoint/2010/main" val="3863158017"/>
      </p:ext>
    </p:extLst>
  </p:cSld>
  <p:clrMapOvr>
    <a:masterClrMapping/>
  </p:clrMapOvr>
  <p:transition spd="med">
    <p:fade/>
  </p:transition>
</p:sld>
</file>

<file path=ppt/slides/slide44.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3" name="Text Placeholder 2">
            <a:extLst>
              <a:ext uri="{FF2B5EF4-FFF2-40B4-BE49-F238E27FC236}">
                <a16:creationId xmlns:a16="http://schemas.microsoft.com/office/drawing/2014/main" id="{59FF7926-1474-4020-9CC4-66693E5FA1AF}"/>
              </a:ext>
            </a:extLst>
          </p:cNvPr>
          <p:cNvSpPr>
            <a:spLocks noGrp="1"/>
          </p:cNvSpPr>
          <p:nvPr>
            <p:ph type="body" sz="quarter" idx="4294967295"/>
          </p:nvPr>
        </p:nvSpPr>
        <p:spPr>
          <a:xfrm>
            <a:off x="313581" y="2119349"/>
            <a:ext cx="11887200" cy="3250121"/>
          </a:xfrm>
        </p:spPr>
        <p:txBody>
          <a:bodyPr/>
          <a:lstStyle/>
          <a:p>
            <a:pPr defTabSz="932742" fontAlgn="auto">
              <a:spcAft>
                <a:spcPts val="0"/>
              </a:spcAft>
              <a:defRPr/>
            </a:pPr>
            <a:r>
              <a:rPr lang="sl-SI" sz="2800" b="1" dirty="0"/>
              <a:t>Utemeljitev</a:t>
            </a:r>
            <a:r>
              <a:rPr lang="sl-SI" sz="2800" dirty="0"/>
              <a:t>: Razvoj aplikacij, testiranje, uvedba in izboljšave so neprestane in kar se da avtomatizirane, da se skrajša čas do zagotavljanja vrednosti, zniža stroške, izboljša kakovost in izboljša agilnost.</a:t>
            </a:r>
          </a:p>
          <a:p>
            <a:pPr marL="0" indent="0" defTabSz="932742" fontAlgn="auto">
              <a:spcAft>
                <a:spcPts val="0"/>
              </a:spcAft>
              <a:buNone/>
              <a:defRPr/>
            </a:pPr>
            <a:r>
              <a:rPr lang="sl-SI" sz="2800" dirty="0"/>
              <a:t> </a:t>
            </a:r>
          </a:p>
          <a:p>
            <a:pPr defTabSz="932742" fontAlgn="auto">
              <a:spcAft>
                <a:spcPts val="0"/>
              </a:spcAft>
              <a:defRPr/>
            </a:pPr>
            <a:r>
              <a:rPr lang="sl-SI" sz="2800" b="1" dirty="0"/>
              <a:t>Posledice:</a:t>
            </a:r>
          </a:p>
          <a:p>
            <a:pPr lvl="1" defTabSz="932742" fontAlgn="auto">
              <a:spcAft>
                <a:spcPts val="0"/>
              </a:spcAft>
              <a:defRPr/>
            </a:pPr>
            <a:r>
              <a:rPr lang="sl-SI" sz="2000" dirty="0"/>
              <a:t>Uvedbe so povezane s storitvami v katalogu storitev in jih upravljamo s povezanimi orodji, ki podpirajo </a:t>
            </a:r>
            <a:r>
              <a:rPr lang="sl-SI" sz="2000" err="1"/>
              <a:t>DevOps</a:t>
            </a:r>
            <a:r>
              <a:rPr lang="sl-SI" sz="2000"/>
              <a:t> procese</a:t>
            </a:r>
          </a:p>
          <a:p>
            <a:pPr lvl="1" defTabSz="932742" fontAlgn="auto">
              <a:spcAft>
                <a:spcPts val="0"/>
              </a:spcAft>
              <a:defRPr/>
            </a:pPr>
            <a:r>
              <a:rPr lang="sl-SI" sz="2000"/>
              <a:t>Razvoj</a:t>
            </a:r>
            <a:r>
              <a:rPr lang="sl-SI" sz="2000" dirty="0"/>
              <a:t>, testiranje, uvedba in sistemi za kakovost so močno avtomatizirani </a:t>
            </a:r>
            <a:r>
              <a:rPr lang="sl-SI" sz="2000"/>
              <a:t>in integrirani</a:t>
            </a:r>
            <a:endParaRPr lang="sl-SI" sz="2000" dirty="0"/>
          </a:p>
        </p:txBody>
      </p:sp>
      <p:sp>
        <p:nvSpPr>
          <p:cNvPr id="2" name="Title 1">
            <a:extLst>
              <a:ext uri="{FF2B5EF4-FFF2-40B4-BE49-F238E27FC236}">
                <a16:creationId xmlns:a16="http://schemas.microsoft.com/office/drawing/2014/main" id="{DD0A5B24-C533-41AB-80A8-489B57A3B11E}"/>
              </a:ext>
            </a:extLst>
          </p:cNvPr>
          <p:cNvSpPr>
            <a:spLocks noGrp="1"/>
          </p:cNvSpPr>
          <p:nvPr>
            <p:ph type="title"/>
          </p:nvPr>
        </p:nvSpPr>
        <p:spPr>
          <a:xfrm>
            <a:off x="274639" y="295274"/>
            <a:ext cx="11889564" cy="917575"/>
          </a:xfrm>
        </p:spPr>
        <p:txBody>
          <a:bodyPr/>
          <a:lstStyle/>
          <a:p>
            <a:pPr defTabSz="932742" fontAlgn="auto">
              <a:spcAft>
                <a:spcPts val="0"/>
              </a:spcAft>
              <a:defRPr/>
            </a:pPr>
            <a:r>
              <a:rPr lang="sl-SI" dirty="0"/>
              <a:t>Moderno upravljanje uvedb</a:t>
            </a:r>
            <a:br>
              <a:rPr lang="sl-SI" dirty="0"/>
            </a:br>
            <a:r>
              <a:rPr lang="sl-SI" sz="2400" dirty="0">
                <a:gradFill>
                  <a:gsLst>
                    <a:gs pos="21538">
                      <a:schemeClr val="tx1"/>
                    </a:gs>
                    <a:gs pos="33000">
                      <a:schemeClr val="tx1"/>
                    </a:gs>
                  </a:gsLst>
                  <a:lin ang="5400000" scaled="0"/>
                </a:gradFill>
              </a:rPr>
              <a:t>Proces upravljanja uvedb obstaja in zagotavlja neprestano uvajanje diskretnih sprememb v skladu z vzorci za hitro sprejetje sprememb, vključno z avtomatiziranim testiranjem in uvedbo</a:t>
            </a:r>
            <a:endParaRPr lang="sl-SI" sz="4000" dirty="0">
              <a:gradFill>
                <a:gsLst>
                  <a:gs pos="21538">
                    <a:schemeClr val="tx1"/>
                  </a:gs>
                  <a:gs pos="33000">
                    <a:schemeClr val="tx1"/>
                  </a:gs>
                </a:gsLst>
                <a:lin ang="5400000" scaled="0"/>
              </a:gradFill>
            </a:endParaRPr>
          </a:p>
        </p:txBody>
      </p:sp>
    </p:spTree>
    <p:extLst>
      <p:ext uri="{BB962C8B-B14F-4D97-AF65-F5344CB8AC3E}">
        <p14:creationId xmlns:p14="http://schemas.microsoft.com/office/powerpoint/2010/main" val="3559107506"/>
      </p:ext>
    </p:extLst>
  </p:cSld>
  <p:clrMapOvr>
    <a:masterClrMapping/>
  </p:clrMapOvr>
  <p:transition spd="med">
    <p:fade/>
  </p:transition>
</p:sld>
</file>

<file path=ppt/slides/slide45.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3" name="Text Placeholder 2">
            <a:extLst>
              <a:ext uri="{FF2B5EF4-FFF2-40B4-BE49-F238E27FC236}">
                <a16:creationId xmlns:a16="http://schemas.microsoft.com/office/drawing/2014/main" id="{59FF7926-1474-4020-9CC4-66693E5FA1AF}"/>
              </a:ext>
            </a:extLst>
          </p:cNvPr>
          <p:cNvSpPr>
            <a:spLocks noGrp="1"/>
          </p:cNvSpPr>
          <p:nvPr>
            <p:ph type="body" sz="quarter" idx="4294967295"/>
          </p:nvPr>
        </p:nvSpPr>
        <p:spPr>
          <a:xfrm>
            <a:off x="313581" y="1841078"/>
            <a:ext cx="11887200" cy="2862322"/>
          </a:xfrm>
        </p:spPr>
        <p:txBody>
          <a:bodyPr/>
          <a:lstStyle/>
          <a:p>
            <a:pPr defTabSz="932742" fontAlgn="auto">
              <a:spcAft>
                <a:spcPts val="0"/>
              </a:spcAft>
              <a:defRPr/>
            </a:pPr>
            <a:r>
              <a:rPr lang="sl-SI" sz="2800" b="1" dirty="0"/>
              <a:t>Utemeljitev</a:t>
            </a:r>
            <a:r>
              <a:rPr lang="sl-SI" sz="2800" dirty="0"/>
              <a:t>: Sistem za upravljanje konfiguracij je skladišče s povezavami med vsemi gradniki IT storitev in je ločen od finančnega upravljanja sredstev</a:t>
            </a:r>
          </a:p>
          <a:p>
            <a:pPr defTabSz="932742" fontAlgn="auto">
              <a:spcAft>
                <a:spcPts val="0"/>
              </a:spcAft>
              <a:defRPr/>
            </a:pPr>
            <a:endParaRPr lang="sl-SI" sz="2800" b="1" dirty="0"/>
          </a:p>
          <a:p>
            <a:pPr defTabSz="932742" fontAlgn="auto">
              <a:spcAft>
                <a:spcPts val="0"/>
              </a:spcAft>
              <a:defRPr/>
            </a:pPr>
            <a:r>
              <a:rPr lang="sl-SI" sz="2800" b="1" dirty="0"/>
              <a:t>Posledice:</a:t>
            </a:r>
          </a:p>
          <a:p>
            <a:pPr lvl="1" defTabSz="932742" fontAlgn="auto">
              <a:spcAft>
                <a:spcPts val="0"/>
              </a:spcAft>
              <a:defRPr/>
            </a:pPr>
            <a:r>
              <a:rPr lang="sl-SI" sz="2000" dirty="0"/>
              <a:t>Oblak sam predstavlja sistem za upravljanje s konfiguracijami in le v izrednih primerih prenesemo osnovne podatke o elementih v centralno bazo </a:t>
            </a:r>
            <a:r>
              <a:rPr lang="sl-SI" sz="2000" dirty="0" err="1"/>
              <a:t>konfiguracijskih</a:t>
            </a:r>
            <a:r>
              <a:rPr lang="sl-SI" sz="2000" dirty="0"/>
              <a:t> podatkov. </a:t>
            </a:r>
          </a:p>
          <a:p>
            <a:pPr lvl="1" defTabSz="932742" fontAlgn="auto">
              <a:spcAft>
                <a:spcPts val="0"/>
              </a:spcAft>
              <a:defRPr/>
            </a:pPr>
            <a:r>
              <a:rPr lang="sl-SI" sz="2000" dirty="0"/>
              <a:t>Odnosi in odvisnosti storitev so osnovne povezave v sistemu za upravljanje konfiguracij</a:t>
            </a:r>
          </a:p>
        </p:txBody>
      </p:sp>
      <p:sp>
        <p:nvSpPr>
          <p:cNvPr id="2" name="Title 1">
            <a:extLst>
              <a:ext uri="{FF2B5EF4-FFF2-40B4-BE49-F238E27FC236}">
                <a16:creationId xmlns:a16="http://schemas.microsoft.com/office/drawing/2014/main" id="{DD0A5B24-C533-41AB-80A8-489B57A3B11E}"/>
              </a:ext>
            </a:extLst>
          </p:cNvPr>
          <p:cNvSpPr>
            <a:spLocks noGrp="1"/>
          </p:cNvSpPr>
          <p:nvPr>
            <p:ph type="title"/>
          </p:nvPr>
        </p:nvSpPr>
        <p:spPr>
          <a:xfrm>
            <a:off x="274639" y="295274"/>
            <a:ext cx="11889564" cy="917575"/>
          </a:xfrm>
        </p:spPr>
        <p:txBody>
          <a:bodyPr/>
          <a:lstStyle/>
          <a:p>
            <a:pPr defTabSz="932742" fontAlgn="auto">
              <a:spcAft>
                <a:spcPts val="0"/>
              </a:spcAft>
              <a:defRPr/>
            </a:pPr>
            <a:r>
              <a:rPr lang="sl-SI" dirty="0"/>
              <a:t>Moderno upravljaje s konfiguracijami in sredstvi</a:t>
            </a:r>
            <a:br>
              <a:rPr lang="sl-SI" dirty="0"/>
            </a:br>
            <a:r>
              <a:rPr lang="sl-SI" sz="2400" dirty="0">
                <a:gradFill>
                  <a:gsLst>
                    <a:gs pos="21538">
                      <a:schemeClr val="tx1"/>
                    </a:gs>
                    <a:gs pos="33000">
                      <a:schemeClr val="tx1"/>
                    </a:gs>
                  </a:gsLst>
                  <a:lin ang="5400000" scaled="0"/>
                </a:gradFill>
              </a:rPr>
              <a:t>Proces upravljanja s konfiguracijami in sredstvi obstaja, da lahko identificiramo gradnike storitev</a:t>
            </a:r>
            <a:endParaRPr lang="sl-SI" sz="4000" dirty="0">
              <a:gradFill>
                <a:gsLst>
                  <a:gs pos="21538">
                    <a:schemeClr val="tx1"/>
                  </a:gs>
                  <a:gs pos="33000">
                    <a:schemeClr val="tx1"/>
                  </a:gs>
                </a:gsLst>
                <a:lin ang="5400000" scaled="0"/>
              </a:gradFill>
            </a:endParaRPr>
          </a:p>
        </p:txBody>
      </p:sp>
    </p:spTree>
    <p:extLst>
      <p:ext uri="{BB962C8B-B14F-4D97-AF65-F5344CB8AC3E}">
        <p14:creationId xmlns:p14="http://schemas.microsoft.com/office/powerpoint/2010/main" val="3757100476"/>
      </p:ext>
    </p:extLst>
  </p:cSld>
  <p:clrMapOvr>
    <a:masterClrMapping/>
  </p:clrMapOvr>
  <p:transition spd="med">
    <p:fade/>
  </p:transition>
</p:sld>
</file>

<file path=ppt/slides/slide46.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3" name="Text Placeholder 2">
            <a:extLst>
              <a:ext uri="{FF2B5EF4-FFF2-40B4-BE49-F238E27FC236}">
                <a16:creationId xmlns:a16="http://schemas.microsoft.com/office/drawing/2014/main" id="{59FF7926-1474-4020-9CC4-66693E5FA1AF}"/>
              </a:ext>
            </a:extLst>
          </p:cNvPr>
          <p:cNvSpPr>
            <a:spLocks noGrp="1"/>
          </p:cNvSpPr>
          <p:nvPr>
            <p:ph type="body" sz="quarter" idx="4294967295"/>
          </p:nvPr>
        </p:nvSpPr>
        <p:spPr>
          <a:xfrm>
            <a:off x="313581" y="2197630"/>
            <a:ext cx="11887200" cy="2523768"/>
          </a:xfrm>
        </p:spPr>
        <p:txBody>
          <a:bodyPr/>
          <a:lstStyle/>
          <a:p>
            <a:pPr defTabSz="932742" fontAlgn="auto">
              <a:spcAft>
                <a:spcPts val="0"/>
              </a:spcAft>
              <a:defRPr/>
            </a:pPr>
            <a:r>
              <a:rPr lang="sl-SI" sz="2800" b="1" dirty="0"/>
              <a:t>Utemeljitev</a:t>
            </a:r>
            <a:r>
              <a:rPr lang="sl-SI" sz="2800" dirty="0"/>
              <a:t>: Preprostost - umetnost zmanjševanja količine nepotrebnega dela - je bistvena. </a:t>
            </a:r>
          </a:p>
          <a:p>
            <a:pPr marL="0" indent="0" defTabSz="932742" fontAlgn="auto">
              <a:spcAft>
                <a:spcPts val="0"/>
              </a:spcAft>
              <a:buNone/>
              <a:defRPr/>
            </a:pPr>
            <a:r>
              <a:rPr lang="sl-SI" sz="2800" dirty="0"/>
              <a:t> </a:t>
            </a:r>
          </a:p>
          <a:p>
            <a:pPr defTabSz="932742" fontAlgn="auto">
              <a:spcAft>
                <a:spcPts val="0"/>
              </a:spcAft>
              <a:defRPr/>
            </a:pPr>
            <a:r>
              <a:rPr lang="sl-SI" sz="2800" b="1" dirty="0"/>
              <a:t>Posledice:</a:t>
            </a:r>
          </a:p>
          <a:p>
            <a:pPr lvl="1" defTabSz="932742" fontAlgn="auto">
              <a:spcAft>
                <a:spcPts val="0"/>
              </a:spcAft>
              <a:defRPr/>
            </a:pPr>
            <a:r>
              <a:rPr lang="sl-SI" sz="2000" dirty="0"/>
              <a:t>V rednih časovnih razdobjih ekipa išče načine, kako postati učinkovitejša ob rednem prilagajanju svojega delovanja</a:t>
            </a:r>
          </a:p>
        </p:txBody>
      </p:sp>
      <p:sp>
        <p:nvSpPr>
          <p:cNvPr id="2" name="Title 1">
            <a:extLst>
              <a:ext uri="{FF2B5EF4-FFF2-40B4-BE49-F238E27FC236}">
                <a16:creationId xmlns:a16="http://schemas.microsoft.com/office/drawing/2014/main" id="{DD0A5B24-C533-41AB-80A8-489B57A3B11E}"/>
              </a:ext>
            </a:extLst>
          </p:cNvPr>
          <p:cNvSpPr>
            <a:spLocks noGrp="1"/>
          </p:cNvSpPr>
          <p:nvPr>
            <p:ph type="title"/>
          </p:nvPr>
        </p:nvSpPr>
        <p:spPr>
          <a:xfrm>
            <a:off x="274639" y="295274"/>
            <a:ext cx="11889564" cy="917575"/>
          </a:xfrm>
        </p:spPr>
        <p:txBody>
          <a:bodyPr/>
          <a:lstStyle/>
          <a:p>
            <a:pPr defTabSz="932742" fontAlgn="auto">
              <a:spcAft>
                <a:spcPts val="0"/>
              </a:spcAft>
              <a:defRPr/>
            </a:pPr>
            <a:r>
              <a:rPr lang="sl-SI" dirty="0"/>
              <a:t>Ravno dovolj procesov</a:t>
            </a:r>
            <a:br>
              <a:rPr lang="sl-SI" dirty="0"/>
            </a:br>
            <a:r>
              <a:rPr lang="sl-SI" sz="2400" dirty="0">
                <a:gradFill>
                  <a:gsLst>
                    <a:gs pos="21538">
                      <a:schemeClr val="tx1"/>
                    </a:gs>
                    <a:gs pos="33000">
                      <a:schemeClr val="tx1"/>
                    </a:gs>
                  </a:gsLst>
                  <a:lin ang="5400000" scaled="0"/>
                </a:gradFill>
              </a:rPr>
              <a:t>Načrtovanje in uvedba procesov v IT organizaciji odstrani trenja in izkorišča avtomatizacijo, kjer je le možno</a:t>
            </a:r>
            <a:endParaRPr lang="sl-SI" sz="4000" dirty="0">
              <a:gradFill>
                <a:gsLst>
                  <a:gs pos="21538">
                    <a:schemeClr val="tx1"/>
                  </a:gs>
                  <a:gs pos="33000">
                    <a:schemeClr val="tx1"/>
                  </a:gs>
                </a:gsLst>
                <a:lin ang="5400000" scaled="0"/>
              </a:gradFill>
            </a:endParaRPr>
          </a:p>
        </p:txBody>
      </p:sp>
    </p:spTree>
    <p:extLst>
      <p:ext uri="{BB962C8B-B14F-4D97-AF65-F5344CB8AC3E}">
        <p14:creationId xmlns:p14="http://schemas.microsoft.com/office/powerpoint/2010/main" val="1787878345"/>
      </p:ext>
    </p:extLst>
  </p:cSld>
  <p:clrMapOvr>
    <a:masterClrMapping/>
  </p:clrMapOvr>
  <p:transition spd="med">
    <p:fade/>
  </p:transition>
</p:sld>
</file>

<file path=ppt/slides/slide47.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a:extLst>
              <a:ext uri="{FF2B5EF4-FFF2-40B4-BE49-F238E27FC236}">
                <a16:creationId xmlns:a16="http://schemas.microsoft.com/office/drawing/2014/main" id="{7DB9BE28-E29B-4EF5-9797-32E73318F609}"/>
              </a:ext>
            </a:extLst>
          </p:cNvPr>
          <p:cNvSpPr>
            <a:spLocks noGrp="1"/>
          </p:cNvSpPr>
          <p:nvPr>
            <p:ph type="title"/>
          </p:nvPr>
        </p:nvSpPr>
        <p:spPr/>
        <p:txBody>
          <a:bodyPr/>
          <a:lstStyle/>
          <a:p>
            <a:pPr defTabSz="932742" fontAlgn="auto">
              <a:spcAft>
                <a:spcPts val="0"/>
              </a:spcAft>
              <a:defRPr/>
            </a:pPr>
            <a:r>
              <a:rPr lang="sl-SI" dirty="0"/>
              <a:t>Povzetek</a:t>
            </a:r>
          </a:p>
        </p:txBody>
      </p:sp>
    </p:spTree>
  </p:cSld>
  <p:clrMapOvr>
    <a:masterClrMapping/>
  </p:clrMapOvr>
  <p:transition spd="med">
    <p:fade/>
  </p:transition>
</p:sld>
</file>

<file path=ppt/slides/slide48.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a:extLst>
              <a:ext uri="{FF2B5EF4-FFF2-40B4-BE49-F238E27FC236}">
                <a16:creationId xmlns:a16="http://schemas.microsoft.com/office/drawing/2014/main" id="{94BABED6-090F-4E45-8A73-F561199E86BA}"/>
              </a:ext>
            </a:extLst>
          </p:cNvPr>
          <p:cNvSpPr>
            <a:spLocks noGrp="1"/>
          </p:cNvSpPr>
          <p:nvPr>
            <p:ph type="title"/>
          </p:nvPr>
        </p:nvSpPr>
        <p:spPr/>
        <p:txBody>
          <a:bodyPr/>
          <a:lstStyle/>
          <a:p>
            <a:pPr defTabSz="932742" fontAlgn="auto">
              <a:spcAft>
                <a:spcPts val="0"/>
              </a:spcAft>
              <a:defRPr/>
            </a:pPr>
            <a:r>
              <a:rPr lang="sl-SI" dirty="0"/>
              <a:t>Kako narediti procese moderne (kot v MSM)</a:t>
            </a:r>
          </a:p>
        </p:txBody>
      </p:sp>
      <p:sp>
        <p:nvSpPr>
          <p:cNvPr id="4" name="Text Placeholder 3">
            <a:extLst>
              <a:ext uri="{FF2B5EF4-FFF2-40B4-BE49-F238E27FC236}">
                <a16:creationId xmlns:a16="http://schemas.microsoft.com/office/drawing/2014/main" id="{0640EFFC-2C0B-4631-BCAF-2EB95AA7B6B0}"/>
              </a:ext>
            </a:extLst>
          </p:cNvPr>
          <p:cNvSpPr txBox="1">
            <a:spLocks/>
          </p:cNvSpPr>
          <p:nvPr/>
        </p:nvSpPr>
        <p:spPr>
          <a:xfrm>
            <a:off x="275481" y="1213175"/>
            <a:ext cx="11885514" cy="4305711"/>
          </a:xfrm>
          <a:prstGeom prst="rect">
            <a:avLst/>
          </a:prstGeom>
        </p:spPr>
        <p:txBody>
          <a:bodyPr/>
          <a:lstStyle>
            <a:lvl1pPr marL="228600" indent="-228600" algn="l" defTabSz="931863" rtl="0" fontAlgn="base">
              <a:lnSpc>
                <a:spcPct val="90000"/>
              </a:lnSpc>
              <a:spcBef>
                <a:spcPct val="20000"/>
              </a:spcBef>
              <a:spcAft>
                <a:spcPct val="0"/>
              </a:spcAft>
              <a:buSzPct val="90000"/>
              <a:buFont typeface="Wingdings" panose="05000000000000000000" pitchFamily="2" charset="2"/>
              <a:buChar char=""/>
              <a:defRPr sz="3600" kern="1200">
                <a:gradFill>
                  <a:gsLst>
                    <a:gs pos="1250">
                      <a:schemeClr val="tx1"/>
                    </a:gs>
                    <a:gs pos="100000">
                      <a:schemeClr val="tx1"/>
                    </a:gs>
                  </a:gsLst>
                  <a:lin ang="5400000" scaled="0"/>
                </a:gradFill>
                <a:latin typeface="+mj-lt"/>
                <a:ea typeface="+mn-ea"/>
                <a:cs typeface="+mn-cs"/>
              </a:defRPr>
            </a:lvl1pPr>
            <a:lvl2pPr marL="457200" indent="-228600" algn="l" defTabSz="931863" rtl="0" fontAlgn="base">
              <a:lnSpc>
                <a:spcPct val="90000"/>
              </a:lnSpc>
              <a:spcBef>
                <a:spcPct val="20000"/>
              </a:spcBef>
              <a:spcAft>
                <a:spcPct val="0"/>
              </a:spcAft>
              <a:buSzPct val="90000"/>
              <a:buFont typeface="Wingdings" panose="05000000000000000000" pitchFamily="2" charset="2"/>
              <a:buChar char=""/>
              <a:defRPr sz="2800" kern="1200">
                <a:gradFill>
                  <a:gsLst>
                    <a:gs pos="1250">
                      <a:schemeClr val="tx1"/>
                    </a:gs>
                    <a:gs pos="100000">
                      <a:schemeClr val="tx1"/>
                    </a:gs>
                  </a:gsLst>
                  <a:lin ang="5400000" scaled="0"/>
                </a:gradFill>
                <a:latin typeface="+mn-lt"/>
                <a:ea typeface="+mn-ea"/>
                <a:cs typeface="+mn-cs"/>
              </a:defRPr>
            </a:lvl2pPr>
            <a:lvl3pPr marL="685800" indent="-228600" algn="l" defTabSz="931863" rtl="0" fontAlgn="base">
              <a:lnSpc>
                <a:spcPct val="90000"/>
              </a:lnSpc>
              <a:spcBef>
                <a:spcPct val="20000"/>
              </a:spcBef>
              <a:spcAft>
                <a:spcPct val="0"/>
              </a:spcAft>
              <a:buSzPct val="90000"/>
              <a:buFont typeface="Wingdings" panose="05000000000000000000" pitchFamily="2" charset="2"/>
              <a:buChar char=""/>
              <a:defRPr sz="2400" kern="1200">
                <a:gradFill>
                  <a:gsLst>
                    <a:gs pos="1250">
                      <a:schemeClr val="tx1"/>
                    </a:gs>
                    <a:gs pos="100000">
                      <a:schemeClr val="tx1"/>
                    </a:gs>
                  </a:gsLst>
                  <a:lin ang="5400000" scaled="0"/>
                </a:gradFill>
                <a:latin typeface="+mn-lt"/>
                <a:ea typeface="+mn-ea"/>
                <a:cs typeface="+mn-cs"/>
              </a:defRPr>
            </a:lvl3pPr>
            <a:lvl4pPr marL="914400" indent="-228600" algn="l" defTabSz="931863" rtl="0" fontAlgn="base">
              <a:lnSpc>
                <a:spcPct val="90000"/>
              </a:lnSpc>
              <a:spcBef>
                <a:spcPct val="20000"/>
              </a:spcBef>
              <a:spcAft>
                <a:spcPct val="0"/>
              </a:spcAft>
              <a:buSzPct val="90000"/>
              <a:buFont typeface="Wingdings" panose="05000000000000000000" pitchFamily="2" charset="2"/>
              <a:buChar char=""/>
              <a:defRPr sz="2200" kern="1200">
                <a:gradFill>
                  <a:gsLst>
                    <a:gs pos="1250">
                      <a:schemeClr val="tx1"/>
                    </a:gs>
                    <a:gs pos="100000">
                      <a:schemeClr val="tx1"/>
                    </a:gs>
                  </a:gsLst>
                  <a:lin ang="5400000" scaled="0"/>
                </a:gradFill>
                <a:latin typeface="+mn-lt"/>
                <a:ea typeface="+mn-ea"/>
                <a:cs typeface="+mn-cs"/>
              </a:defRPr>
            </a:lvl4pPr>
            <a:lvl5pPr marL="1143000" indent="-228600" algn="l" defTabSz="931863" rtl="0" fontAlgn="base">
              <a:lnSpc>
                <a:spcPct val="90000"/>
              </a:lnSpc>
              <a:spcBef>
                <a:spcPct val="20000"/>
              </a:spcBef>
              <a:spcAft>
                <a:spcPct val="0"/>
              </a:spcAft>
              <a:buSzPct val="90000"/>
              <a:buFont typeface="Wingdings" panose="05000000000000000000" pitchFamily="2" charset="2"/>
              <a:buChar char=""/>
              <a:defRPr sz="2200" kern="1200">
                <a:gradFill>
                  <a:gsLst>
                    <a:gs pos="1250">
                      <a:schemeClr val="tx1"/>
                    </a:gs>
                    <a:gs pos="100000">
                      <a:schemeClr val="tx1"/>
                    </a:gs>
                  </a:gsLst>
                  <a:lin ang="5400000" scaled="0"/>
                </a:gradFill>
                <a:latin typeface="+mn-lt"/>
                <a:ea typeface="+mn-ea"/>
                <a:cs typeface="+mn-cs"/>
              </a:defRPr>
            </a:lvl5pPr>
            <a:lvl6pPr marL="2565040" indent="-233186" algn="l" defTabSz="932742" rtl="0" eaLnBrk="1" latinLnBrk="0" hangingPunct="1">
              <a:spcBef>
                <a:spcPct val="20000"/>
              </a:spcBef>
              <a:buFont typeface="Arial" pitchFamily="34" charset="0"/>
              <a:buChar char="•"/>
              <a:defRPr sz="2000" kern="1200">
                <a:solidFill>
                  <a:schemeClr val="tx1"/>
                </a:solidFill>
                <a:latin typeface="+mn-lt"/>
                <a:ea typeface="+mn-ea"/>
                <a:cs typeface="+mn-cs"/>
              </a:defRPr>
            </a:lvl6pPr>
            <a:lvl7pPr marL="3031412" indent="-233186" algn="l" defTabSz="932742" rtl="0" eaLnBrk="1" latinLnBrk="0" hangingPunct="1">
              <a:spcBef>
                <a:spcPct val="20000"/>
              </a:spcBef>
              <a:buFont typeface="Arial" pitchFamily="34" charset="0"/>
              <a:buChar char="•"/>
              <a:defRPr sz="2000" kern="1200">
                <a:solidFill>
                  <a:schemeClr val="tx1"/>
                </a:solidFill>
                <a:latin typeface="+mn-lt"/>
                <a:ea typeface="+mn-ea"/>
                <a:cs typeface="+mn-cs"/>
              </a:defRPr>
            </a:lvl7pPr>
            <a:lvl8pPr marL="3497783" indent="-233186" algn="l" defTabSz="932742" rtl="0" eaLnBrk="1" latinLnBrk="0" hangingPunct="1">
              <a:spcBef>
                <a:spcPct val="20000"/>
              </a:spcBef>
              <a:buFont typeface="Arial" pitchFamily="34" charset="0"/>
              <a:buChar char="•"/>
              <a:defRPr sz="2000" kern="1200">
                <a:solidFill>
                  <a:schemeClr val="tx1"/>
                </a:solidFill>
                <a:latin typeface="+mn-lt"/>
                <a:ea typeface="+mn-ea"/>
                <a:cs typeface="+mn-cs"/>
              </a:defRPr>
            </a:lvl8pPr>
            <a:lvl9pPr marL="3964155" indent="-233186" algn="l" defTabSz="932742" rtl="0" eaLnBrk="1" latinLnBrk="0" hangingPunct="1">
              <a:spcBef>
                <a:spcPct val="20000"/>
              </a:spcBef>
              <a:buFont typeface="Arial" pitchFamily="34" charset="0"/>
              <a:buChar char="•"/>
              <a:defRPr sz="2000" kern="1200">
                <a:solidFill>
                  <a:schemeClr val="tx1"/>
                </a:solidFill>
                <a:latin typeface="+mn-lt"/>
                <a:ea typeface="+mn-ea"/>
                <a:cs typeface="+mn-cs"/>
              </a:defRPr>
            </a:lvl9pPr>
          </a:lstStyle>
          <a:p>
            <a:pPr defTabSz="932742" eaLnBrk="1" fontAlgn="auto" hangingPunct="1">
              <a:spcAft>
                <a:spcPts val="0"/>
              </a:spcAft>
              <a:defRPr/>
            </a:pPr>
            <a:r>
              <a:rPr lang="sl-SI" sz="3199" dirty="0"/>
              <a:t>Začnemo pri ljudeh – proces bo naravni rezultat</a:t>
            </a:r>
          </a:p>
          <a:p>
            <a:pPr defTabSz="932742" eaLnBrk="1" fontAlgn="auto" hangingPunct="1">
              <a:spcAft>
                <a:spcPts val="0"/>
              </a:spcAft>
              <a:defRPr/>
            </a:pPr>
            <a:r>
              <a:rPr lang="sl-SI" sz="3199" dirty="0"/>
              <a:t>Ravno dovolj procesov, načrtovanje/uvedba se dogaja sočasno</a:t>
            </a:r>
          </a:p>
          <a:p>
            <a:pPr defTabSz="932742" eaLnBrk="1" fontAlgn="auto" hangingPunct="1">
              <a:spcAft>
                <a:spcPts val="0"/>
              </a:spcAft>
              <a:defRPr/>
            </a:pPr>
            <a:r>
              <a:rPr lang="sl-SI" sz="3199" dirty="0"/>
              <a:t>Poudarek na avtomatizaciji, standardizaciji</a:t>
            </a:r>
          </a:p>
          <a:p>
            <a:pPr defTabSz="932742" eaLnBrk="1" fontAlgn="auto" hangingPunct="1">
              <a:spcAft>
                <a:spcPts val="0"/>
              </a:spcAft>
              <a:defRPr/>
            </a:pPr>
            <a:r>
              <a:rPr lang="sl-SI" sz="3199" dirty="0"/>
              <a:t>Poudarek na rezultatih, </a:t>
            </a:r>
            <a:r>
              <a:rPr lang="sl-SI" sz="3199" i="1" dirty="0"/>
              <a:t>ne metodah</a:t>
            </a:r>
          </a:p>
          <a:p>
            <a:pPr defTabSz="932742" eaLnBrk="1" fontAlgn="auto" hangingPunct="1">
              <a:spcAft>
                <a:spcPts val="0"/>
              </a:spcAft>
              <a:defRPr/>
            </a:pPr>
            <a:r>
              <a:rPr lang="sl-SI" sz="3199" dirty="0"/>
              <a:t>Procesi niso cilj, temveč rezultat dela s stranko</a:t>
            </a:r>
          </a:p>
          <a:p>
            <a:pPr defTabSz="932742" eaLnBrk="1" fontAlgn="auto" hangingPunct="1">
              <a:spcAft>
                <a:spcPts val="0"/>
              </a:spcAft>
              <a:defRPr/>
            </a:pPr>
            <a:r>
              <a:rPr lang="sl-SI" sz="3199" dirty="0"/>
              <a:t>Procesi naj bodo naravni in preprosti ter z avtomatizacijo bolj sprejemljivi</a:t>
            </a:r>
            <a:endParaRPr lang="sl-SI" dirty="0"/>
          </a:p>
        </p:txBody>
      </p:sp>
    </p:spTree>
  </p:cSld>
  <p:clrMapOvr>
    <a:masterClrMapping/>
  </p:clrMapOvr>
  <p:transition spd="med">
    <p:fade/>
  </p:transition>
</p:sld>
</file>

<file path=ppt/slides/slide49.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Tree>
  </p:cSld>
  <p:clrMapOvr>
    <a:masterClrMapping/>
  </p:clrMapOvr>
  <p:transition spd="med">
    <p:fade/>
  </p:transition>
</p:sld>
</file>

<file path=ppt/theme/theme1.xml><?xml version="1.0" encoding="utf-8"?>
<a:theme xmlns:a="http://schemas.openxmlformats.org/drawingml/2006/main" name="MS_WinDays17_PPT_template">
  <a:themeElements>
    <a:clrScheme name="NT">
      <a:dk1>
        <a:srgbClr val="353535"/>
      </a:dk1>
      <a:lt1>
        <a:srgbClr val="FFFFFF"/>
      </a:lt1>
      <a:dk2>
        <a:srgbClr val="002050"/>
      </a:dk2>
      <a:lt2>
        <a:srgbClr val="EAEAEA"/>
      </a:lt2>
      <a:accent1>
        <a:srgbClr val="002050"/>
      </a:accent1>
      <a:accent2>
        <a:srgbClr val="0078D7"/>
      </a:accent2>
      <a:accent3>
        <a:srgbClr val="F05D02"/>
      </a:accent3>
      <a:accent4>
        <a:srgbClr val="92D050"/>
      </a:accent4>
      <a:accent5>
        <a:srgbClr val="737373"/>
      </a:accent5>
      <a:accent6>
        <a:srgbClr val="E6E6E6"/>
      </a:accent6>
      <a:hlink>
        <a:srgbClr val="0078D7"/>
      </a:hlink>
      <a:folHlink>
        <a:srgbClr val="0078D7"/>
      </a:folHlink>
    </a:clrScheme>
    <a:fontScheme name="Segoe UI Light - Segoe UI Semilight">
      <a:majorFont>
        <a:latin typeface="Segoe UI Light"/>
        <a:ea typeface=""/>
        <a:cs typeface=""/>
      </a:majorFont>
      <a:minorFont>
        <a:latin typeface="Segoe UI Semilight"/>
        <a:ea typeface=""/>
        <a:cs typeface=""/>
      </a:minorFont>
    </a:fontScheme>
    <a:fmtScheme name="Couture">
      <a:fillStyleLst>
        <a:solidFill>
          <a:schemeClr val="phClr"/>
        </a:solidFill>
        <a:solidFill>
          <a:schemeClr val="phClr">
            <a:tint val="65000"/>
          </a:schemeClr>
        </a:solidFill>
        <a:solidFill>
          <a:schemeClr val="phClr">
            <a:shade val="80000"/>
            <a:satMod val="180000"/>
          </a:schemeClr>
        </a:solidFill>
      </a:fillStyleLst>
      <a:lnStyleLst>
        <a:ln w="9525" cap="flat" cmpd="sng" algn="ctr">
          <a:solidFill>
            <a:schemeClr val="phClr"/>
          </a:solidFill>
          <a:prstDash val="solid"/>
        </a:ln>
        <a:ln w="10795" cap="flat" cmpd="sng" algn="ctr">
          <a:solidFill>
            <a:schemeClr val="phClr"/>
          </a:solidFill>
          <a:prstDash val="solid"/>
        </a:ln>
        <a:ln w="17145" cap="flat" cmpd="sng" algn="ctr">
          <a:solidFill>
            <a:schemeClr val="phClr">
              <a:shade val="95000"/>
              <a:alpha val="50000"/>
              <a:satMod val="150000"/>
            </a:schemeClr>
          </a:solidFill>
          <a:prstDash val="solid"/>
        </a:ln>
      </a:lnStyleLst>
      <a:effectStyleLst>
        <a:effectStyle>
          <a:effectLst/>
        </a:effectStyle>
        <a:effectStyle>
          <a:effectLst/>
        </a:effectStyle>
        <a:effectStyle>
          <a:effectLst>
            <a:outerShdw blurRad="44450" dist="13970" dir="5400000" algn="ctr" rotWithShape="0">
              <a:srgbClr val="000000">
                <a:alpha val="45000"/>
              </a:srgbClr>
            </a:outerShdw>
          </a:effectLst>
          <a:scene3d>
            <a:camera prst="orthographicFront">
              <a:rot lat="0" lon="0" rev="0"/>
            </a:camera>
            <a:lightRig rig="twoPt" dir="tl"/>
          </a:scene3d>
          <a:sp3d prstMaterial="flat">
            <a:bevelT w="19050" h="31750" prst="coolSlant"/>
          </a:sp3d>
        </a:effectStyle>
      </a:effectStyleLst>
      <a:bgFillStyleLst>
        <a:solidFill>
          <a:schemeClr val="phClr"/>
        </a:solidFill>
        <a:gradFill rotWithShape="1">
          <a:gsLst>
            <a:gs pos="0">
              <a:schemeClr val="phClr">
                <a:tint val="40000"/>
                <a:satMod val="350000"/>
              </a:schemeClr>
            </a:gs>
            <a:gs pos="40000">
              <a:schemeClr val="phClr">
                <a:tint val="45000"/>
                <a:shade val="99000"/>
                <a:satMod val="350000"/>
              </a:schemeClr>
            </a:gs>
            <a:gs pos="100000">
              <a:schemeClr val="phClr">
                <a:shade val="20000"/>
                <a:satMod val="255000"/>
              </a:schemeClr>
            </a:gs>
          </a:gsLst>
          <a:path path="circle">
            <a:fillToRect l="50000" t="-80000" r="50000" b="180000"/>
          </a:path>
        </a:gradFill>
        <a:gradFill rotWithShape="1">
          <a:gsLst>
            <a:gs pos="0">
              <a:schemeClr val="phClr">
                <a:tint val="80000"/>
                <a:satMod val="300000"/>
              </a:schemeClr>
            </a:gs>
            <a:gs pos="100000">
              <a:schemeClr val="phClr">
                <a:shade val="30000"/>
                <a:satMod val="200000"/>
              </a:schemeClr>
            </a:gs>
          </a:gsLst>
          <a:path path="circle">
            <a:fillToRect l="50000" t="50000" r="50000" b="50000"/>
          </a:path>
        </a:gradFill>
      </a:bgFillStyleLst>
    </a:fmtScheme>
  </a:themeElements>
  <a:objectDefaults>
    <a:spDef>
      <a:spPr bwMode="auto">
        <a:solidFill>
          <a:schemeClr val="accent1"/>
        </a:solidFill>
        <a:ln>
          <a:noFill/>
          <a:headEnd type="none" w="med" len="med"/>
          <a:tailEnd type="none" w="med" len="med"/>
        </a:ln>
        <a:effectLst/>
      </a:spPr>
      <a:bodyPr rot="0" spcFirstLastPara="0" vertOverflow="overflow" horzOverflow="overflow" vert="horz" wrap="square" lIns="182880" tIns="146304" rIns="182880" bIns="146304" numCol="1" spcCol="0" rtlCol="0" fromWordArt="0" anchor="t" anchorCtr="0" forceAA="0" compatLnSpc="1">
        <a:prstTxWarp prst="textNoShape">
          <a:avLst/>
        </a:prstTxWarp>
        <a:noAutofit/>
      </a:bodyPr>
      <a:lstStyle>
        <a:defPPr defTabSz="932472" fontAlgn="base">
          <a:lnSpc>
            <a:spcPct val="90000"/>
          </a:lnSpc>
          <a:spcBef>
            <a:spcPct val="0"/>
          </a:spcBef>
          <a:spcAft>
            <a:spcPct val="0"/>
          </a:spcAft>
          <a:defRPr sz="2400" dirty="0" err="1" smtClean="0">
            <a:gradFill>
              <a:gsLst>
                <a:gs pos="0">
                  <a:srgbClr val="FFFFFF"/>
                </a:gs>
                <a:gs pos="100000">
                  <a:srgbClr val="FFFFFF"/>
                </a:gs>
              </a:gsLst>
              <a:lin ang="5400000" scaled="0"/>
            </a:gradFill>
            <a:ea typeface="Segoe UI" pitchFamily="34" charset="0"/>
            <a:cs typeface="Segoe UI" pitchFamily="34" charset="0"/>
          </a:defRPr>
        </a:defPPr>
      </a:lstStyle>
      <a:style>
        <a:lnRef idx="1">
          <a:schemeClr val="accent2"/>
        </a:lnRef>
        <a:fillRef idx="3">
          <a:schemeClr val="accent2"/>
        </a:fillRef>
        <a:effectRef idx="2">
          <a:schemeClr val="accent2"/>
        </a:effectRef>
        <a:fontRef idx="minor">
          <a:schemeClr val="lt1"/>
        </a:fontRef>
      </a:style>
    </a:spDef>
    <a:lnDef>
      <a:spPr>
        <a:ln>
          <a:solidFill>
            <a:schemeClr val="tx1"/>
          </a:solidFill>
          <a:headEnd type="none"/>
          <a:tailEnd type="none"/>
        </a:ln>
      </a:spPr>
      <a:bodyPr/>
      <a:lstStyle/>
      <a:style>
        <a:lnRef idx="1">
          <a:schemeClr val="accent1"/>
        </a:lnRef>
        <a:fillRef idx="0">
          <a:schemeClr val="accent1"/>
        </a:fillRef>
        <a:effectRef idx="0">
          <a:schemeClr val="accent1"/>
        </a:effectRef>
        <a:fontRef idx="minor">
          <a:schemeClr val="tx1"/>
        </a:fontRef>
      </a:style>
    </a:lnDef>
    <a:txDef>
      <a:spPr>
        <a:noFill/>
      </a:spPr>
      <a:bodyPr wrap="square" lIns="182880" tIns="146304" rIns="182880" bIns="146304" rtlCol="0">
        <a:spAutoFit/>
      </a:bodyPr>
      <a:lstStyle>
        <a:defPPr>
          <a:lnSpc>
            <a:spcPct val="90000"/>
          </a:lnSpc>
          <a:spcAft>
            <a:spcPts val="600"/>
          </a:spcAft>
          <a:defRPr sz="2400" dirty="0" err="1" smtClean="0">
            <a:gradFill>
              <a:gsLst>
                <a:gs pos="2917">
                  <a:schemeClr val="tx1"/>
                </a:gs>
                <a:gs pos="30000">
                  <a:schemeClr val="tx1"/>
                </a:gs>
              </a:gsLst>
              <a:lin ang="5400000" scaled="0"/>
            </a:gradFill>
          </a:defRPr>
        </a:defPPr>
      </a:lstStyle>
    </a:txDef>
  </a:objectDefaults>
  <a:extraClrSchemeLst/>
  <a:extLst>
    <a:ext uri="{05A4C25C-085E-4340-85A3-A5531E510DB2}">
      <thm15:themeFamily xmlns:thm15="http://schemas.microsoft.com/office/thememl/2012/main" name="Presentation1" id="{2716D1C7-D44D-4D49-863E-F0DF88A9D53A}" vid="{F5901DD6-41EA-43D3-B4D6-D0C393428070}"/>
    </a:ext>
  </a:extLst>
</a:theme>
</file>

<file path=ppt/theme/theme2.xml><?xml version="1.0" encoding="utf-8"?>
<a:theme xmlns:a="http://schemas.openxmlformats.org/drawingml/2006/main" name="Office Theme">
  <a:themeElements>
    <a:clrScheme name="Office">
      <a:dk1>
        <a:sysClr val="windowText" lastClr="000000"/>
      </a:dk1>
      <a:lt1>
        <a:sysClr val="window" lastClr="FFFFFF"/>
      </a:lt1>
      <a:dk2>
        <a:srgbClr val="1F497D"/>
      </a:dk2>
      <a:lt2>
        <a:srgbClr val="EEECE1"/>
      </a:lt2>
      <a:accent1>
        <a:srgbClr val="4F81BD"/>
      </a:accent1>
      <a:accent2>
        <a:srgbClr val="C0504D"/>
      </a:accent2>
      <a:accent3>
        <a:srgbClr val="9BBB59"/>
      </a:accent3>
      <a:accent4>
        <a:srgbClr val="8064A2"/>
      </a:accent4>
      <a:accent5>
        <a:srgbClr val="4BACC6"/>
      </a:accent5>
      <a:accent6>
        <a:srgbClr val="F79646"/>
      </a:accent6>
      <a:hlink>
        <a:srgbClr val="0000FF"/>
      </a:hlink>
      <a:folHlink>
        <a:srgbClr val="800080"/>
      </a:folHlink>
    </a:clrScheme>
    <a:fontScheme name="Office">
      <a:majorFont>
        <a:latin typeface="Calibri"/>
        <a:ea typeface=""/>
        <a:cs typeface=""/>
        <a:font script="Jpan" typeface="ＭＳ Ｐゴシック"/>
        <a:font script="Hang" typeface="맑은 고딕"/>
        <a:font script="Hans" typeface="宋体"/>
        <a:font script="Hant" typeface="新細明體"/>
        <a:font script="Arab" typeface="Times New Roman"/>
        <a:font script="Hebr" typeface="Times New Roman"/>
        <a:font script="Thai" typeface="Angsana New"/>
        <a:font script="Ethi" typeface="Nyala"/>
        <a:font script="Beng" typeface="Vrinda"/>
        <a:font script="Gujr" typeface="Shruti"/>
        <a:font script="Khmr" typeface="MoolBoran"/>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Times New Roman"/>
        <a:font script="Uigh" typeface="Microsoft Uighur"/>
      </a:majorFont>
      <a:minorFont>
        <a:latin typeface="Calibri"/>
        <a:ea typeface=""/>
        <a:cs typeface=""/>
        <a:font script="Jpan" typeface="ＭＳ Ｐゴシック"/>
        <a:font script="Hang" typeface="맑은 고딕"/>
        <a:font script="Hans" typeface="宋体"/>
        <a:font script="Hant" typeface="新細明體"/>
        <a:font script="Arab" typeface="Arial"/>
        <a:font script="Hebr" typeface="Arial"/>
        <a:font script="Thai" typeface="Cordia New"/>
        <a:font script="Ethi" typeface="Nyala"/>
        <a:font script="Beng" typeface="Vrinda"/>
        <a:font script="Gujr" typeface="Shruti"/>
        <a:font script="Khmr" typeface="DaunPenh"/>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Arial"/>
        <a:font script="Uigh" typeface="Microsoft Uighur"/>
      </a:minorFont>
    </a:fontScheme>
    <a:fmtScheme name="Office">
      <a:fillStyleLst>
        <a:solidFill>
          <a:schemeClr val="phClr"/>
        </a:solidFill>
        <a:gradFill rotWithShape="1">
          <a:gsLst>
            <a:gs pos="0">
              <a:schemeClr val="phClr">
                <a:tint val="50000"/>
                <a:satMod val="300000"/>
              </a:schemeClr>
            </a:gs>
            <a:gs pos="35000">
              <a:schemeClr val="phClr">
                <a:tint val="37000"/>
                <a:satMod val="300000"/>
              </a:schemeClr>
            </a:gs>
            <a:gs pos="100000">
              <a:schemeClr val="phClr">
                <a:tint val="15000"/>
                <a:satMod val="350000"/>
              </a:schemeClr>
            </a:gs>
          </a:gsLst>
          <a:lin ang="16200000" scaled="1"/>
        </a:gradFill>
        <a:gradFill rotWithShape="1">
          <a:gsLst>
            <a:gs pos="0">
              <a:schemeClr val="phClr">
                <a:shade val="51000"/>
                <a:satMod val="130000"/>
              </a:schemeClr>
            </a:gs>
            <a:gs pos="80000">
              <a:schemeClr val="phClr">
                <a:shade val="93000"/>
                <a:satMod val="130000"/>
              </a:schemeClr>
            </a:gs>
            <a:gs pos="100000">
              <a:schemeClr val="phClr">
                <a:shade val="94000"/>
                <a:satMod val="135000"/>
              </a:schemeClr>
            </a:gs>
          </a:gsLst>
          <a:lin ang="16200000" scaled="0"/>
        </a:gradFill>
      </a:fillStyleLst>
      <a:lnStyleLst>
        <a:ln w="9525" cap="flat" cmpd="sng" algn="ctr">
          <a:solidFill>
            <a:schemeClr val="phClr">
              <a:shade val="95000"/>
              <a:satMod val="105000"/>
            </a:schemeClr>
          </a:solidFill>
          <a:prstDash val="solid"/>
        </a:ln>
        <a:ln w="25400" cap="flat" cmpd="sng" algn="ctr">
          <a:solidFill>
            <a:schemeClr val="phClr"/>
          </a:solidFill>
          <a:prstDash val="solid"/>
        </a:ln>
        <a:ln w="38100" cap="flat" cmpd="sng" algn="ctr">
          <a:solidFill>
            <a:schemeClr val="phClr"/>
          </a:solidFill>
          <a:prstDash val="solid"/>
        </a:ln>
      </a:lnStyleLst>
      <a:effectStyleLst>
        <a:effectStyle>
          <a:effectLst>
            <a:outerShdw blurRad="40000" dist="20000" dir="5400000" rotWithShape="0">
              <a:srgbClr val="000000">
                <a:alpha val="38000"/>
              </a:srgbClr>
            </a:outerShdw>
          </a:effectLst>
        </a:effectStyle>
        <a:effectStyle>
          <a:effectLst>
            <a:outerShdw blurRad="40000" dist="23000" dir="5400000" rotWithShape="0">
              <a:srgbClr val="000000">
                <a:alpha val="35000"/>
              </a:srgbClr>
            </a:outerShdw>
          </a:effectLst>
        </a:effectStyle>
        <a:effectStyle>
          <a:effectLst>
            <a:outerShdw blurRad="40000" dist="23000" dir="5400000" rotWithShape="0">
              <a:srgbClr val="000000">
                <a:alpha val="35000"/>
              </a:srgbClr>
            </a:outerShdw>
          </a:effectLst>
          <a:scene3d>
            <a:camera prst="orthographicFront">
              <a:rot lat="0" lon="0" rev="0"/>
            </a:camera>
            <a:lightRig rig="threePt" dir="t">
              <a:rot lat="0" lon="0" rev="1200000"/>
            </a:lightRig>
          </a:scene3d>
          <a:sp3d>
            <a:bevelT w="63500" h="25400"/>
          </a:sp3d>
        </a:effectStyle>
      </a:effectStyleLst>
      <a:bgFillStyleLst>
        <a:solidFill>
          <a:schemeClr val="phClr"/>
        </a:solidFill>
        <a:gradFill rotWithShape="1">
          <a:gsLst>
            <a:gs pos="0">
              <a:schemeClr val="phClr">
                <a:tint val="40000"/>
                <a:satMod val="350000"/>
              </a:schemeClr>
            </a:gs>
            <a:gs pos="40000">
              <a:schemeClr val="phClr">
                <a:tint val="45000"/>
                <a:shade val="99000"/>
                <a:satMod val="350000"/>
              </a:schemeClr>
            </a:gs>
            <a:gs pos="100000">
              <a:schemeClr val="phClr">
                <a:shade val="20000"/>
                <a:satMod val="255000"/>
              </a:schemeClr>
            </a:gs>
          </a:gsLst>
          <a:path path="circle">
            <a:fillToRect l="50000" t="-80000" r="50000" b="180000"/>
          </a:path>
        </a:gradFill>
        <a:gradFill rotWithShape="1">
          <a:gsLst>
            <a:gs pos="0">
              <a:schemeClr val="phClr">
                <a:tint val="80000"/>
                <a:satMod val="300000"/>
              </a:schemeClr>
            </a:gs>
            <a:gs pos="100000">
              <a:schemeClr val="phClr">
                <a:shade val="30000"/>
                <a:satMod val="200000"/>
              </a:schemeClr>
            </a:gs>
          </a:gsLst>
          <a:path path="circle">
            <a:fillToRect l="50000" t="50000" r="50000" b="50000"/>
          </a:path>
        </a:gradFill>
      </a:bgFillStyleLst>
    </a:fmtScheme>
  </a:themeElements>
  <a:objectDefaults/>
  <a:extraClrSchemeLst/>
</a:theme>
</file>

<file path=ppt/theme/theme3.xml><?xml version="1.0" encoding="utf-8"?>
<a:theme xmlns:a="http://schemas.openxmlformats.org/drawingml/2006/main" name="Office Theme">
  <a:themeElements>
    <a:clrScheme name="Office">
      <a:dk1>
        <a:sysClr val="windowText" lastClr="000000"/>
      </a:dk1>
      <a:lt1>
        <a:sysClr val="window" lastClr="FFFFFF"/>
      </a:lt1>
      <a:dk2>
        <a:srgbClr val="1F497D"/>
      </a:dk2>
      <a:lt2>
        <a:srgbClr val="EEECE1"/>
      </a:lt2>
      <a:accent1>
        <a:srgbClr val="4F81BD"/>
      </a:accent1>
      <a:accent2>
        <a:srgbClr val="C0504D"/>
      </a:accent2>
      <a:accent3>
        <a:srgbClr val="9BBB59"/>
      </a:accent3>
      <a:accent4>
        <a:srgbClr val="8064A2"/>
      </a:accent4>
      <a:accent5>
        <a:srgbClr val="4BACC6"/>
      </a:accent5>
      <a:accent6>
        <a:srgbClr val="F79646"/>
      </a:accent6>
      <a:hlink>
        <a:srgbClr val="0000FF"/>
      </a:hlink>
      <a:folHlink>
        <a:srgbClr val="800080"/>
      </a:folHlink>
    </a:clrScheme>
    <a:fontScheme name="Office">
      <a:majorFont>
        <a:latin typeface="Calibri"/>
        <a:ea typeface=""/>
        <a:cs typeface=""/>
        <a:font script="Jpan" typeface="ＭＳ Ｐゴシック"/>
        <a:font script="Hang" typeface="맑은 고딕"/>
        <a:font script="Hans" typeface="宋体"/>
        <a:font script="Hant" typeface="新細明體"/>
        <a:font script="Arab" typeface="Times New Roman"/>
        <a:font script="Hebr" typeface="Times New Roman"/>
        <a:font script="Thai" typeface="Angsana New"/>
        <a:font script="Ethi" typeface="Nyala"/>
        <a:font script="Beng" typeface="Vrinda"/>
        <a:font script="Gujr" typeface="Shruti"/>
        <a:font script="Khmr" typeface="MoolBoran"/>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Times New Roman"/>
        <a:font script="Uigh" typeface="Microsoft Uighur"/>
      </a:majorFont>
      <a:minorFont>
        <a:latin typeface="Calibri"/>
        <a:ea typeface=""/>
        <a:cs typeface=""/>
        <a:font script="Jpan" typeface="ＭＳ Ｐゴシック"/>
        <a:font script="Hang" typeface="맑은 고딕"/>
        <a:font script="Hans" typeface="宋体"/>
        <a:font script="Hant" typeface="新細明體"/>
        <a:font script="Arab" typeface="Arial"/>
        <a:font script="Hebr" typeface="Arial"/>
        <a:font script="Thai" typeface="Cordia New"/>
        <a:font script="Ethi" typeface="Nyala"/>
        <a:font script="Beng" typeface="Vrinda"/>
        <a:font script="Gujr" typeface="Shruti"/>
        <a:font script="Khmr" typeface="DaunPenh"/>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Arial"/>
        <a:font script="Uigh" typeface="Microsoft Uighur"/>
      </a:minorFont>
    </a:fontScheme>
    <a:fmtScheme name="Office">
      <a:fillStyleLst>
        <a:solidFill>
          <a:schemeClr val="phClr"/>
        </a:solidFill>
        <a:gradFill rotWithShape="1">
          <a:gsLst>
            <a:gs pos="0">
              <a:schemeClr val="phClr">
                <a:tint val="50000"/>
                <a:satMod val="300000"/>
              </a:schemeClr>
            </a:gs>
            <a:gs pos="35000">
              <a:schemeClr val="phClr">
                <a:tint val="37000"/>
                <a:satMod val="300000"/>
              </a:schemeClr>
            </a:gs>
            <a:gs pos="100000">
              <a:schemeClr val="phClr">
                <a:tint val="15000"/>
                <a:satMod val="350000"/>
              </a:schemeClr>
            </a:gs>
          </a:gsLst>
          <a:lin ang="16200000" scaled="1"/>
        </a:gradFill>
        <a:gradFill rotWithShape="1">
          <a:gsLst>
            <a:gs pos="0">
              <a:schemeClr val="phClr">
                <a:shade val="51000"/>
                <a:satMod val="130000"/>
              </a:schemeClr>
            </a:gs>
            <a:gs pos="80000">
              <a:schemeClr val="phClr">
                <a:shade val="93000"/>
                <a:satMod val="130000"/>
              </a:schemeClr>
            </a:gs>
            <a:gs pos="100000">
              <a:schemeClr val="phClr">
                <a:shade val="94000"/>
                <a:satMod val="135000"/>
              </a:schemeClr>
            </a:gs>
          </a:gsLst>
          <a:lin ang="16200000" scaled="0"/>
        </a:gradFill>
      </a:fillStyleLst>
      <a:lnStyleLst>
        <a:ln w="9525" cap="flat" cmpd="sng" algn="ctr">
          <a:solidFill>
            <a:schemeClr val="phClr">
              <a:shade val="95000"/>
              <a:satMod val="105000"/>
            </a:schemeClr>
          </a:solidFill>
          <a:prstDash val="solid"/>
        </a:ln>
        <a:ln w="25400" cap="flat" cmpd="sng" algn="ctr">
          <a:solidFill>
            <a:schemeClr val="phClr"/>
          </a:solidFill>
          <a:prstDash val="solid"/>
        </a:ln>
        <a:ln w="38100" cap="flat" cmpd="sng" algn="ctr">
          <a:solidFill>
            <a:schemeClr val="phClr"/>
          </a:solidFill>
          <a:prstDash val="solid"/>
        </a:ln>
      </a:lnStyleLst>
      <a:effectStyleLst>
        <a:effectStyle>
          <a:effectLst>
            <a:outerShdw blurRad="40000" dist="20000" dir="5400000" rotWithShape="0">
              <a:srgbClr val="000000">
                <a:alpha val="38000"/>
              </a:srgbClr>
            </a:outerShdw>
          </a:effectLst>
        </a:effectStyle>
        <a:effectStyle>
          <a:effectLst>
            <a:outerShdw blurRad="40000" dist="23000" dir="5400000" rotWithShape="0">
              <a:srgbClr val="000000">
                <a:alpha val="35000"/>
              </a:srgbClr>
            </a:outerShdw>
          </a:effectLst>
        </a:effectStyle>
        <a:effectStyle>
          <a:effectLst>
            <a:outerShdw blurRad="40000" dist="23000" dir="5400000" rotWithShape="0">
              <a:srgbClr val="000000">
                <a:alpha val="35000"/>
              </a:srgbClr>
            </a:outerShdw>
          </a:effectLst>
          <a:scene3d>
            <a:camera prst="orthographicFront">
              <a:rot lat="0" lon="0" rev="0"/>
            </a:camera>
            <a:lightRig rig="threePt" dir="t">
              <a:rot lat="0" lon="0" rev="1200000"/>
            </a:lightRig>
          </a:scene3d>
          <a:sp3d>
            <a:bevelT w="63500" h="25400"/>
          </a:sp3d>
        </a:effectStyle>
      </a:effectStyleLst>
      <a:bgFillStyleLst>
        <a:solidFill>
          <a:schemeClr val="phClr"/>
        </a:solidFill>
        <a:gradFill rotWithShape="1">
          <a:gsLst>
            <a:gs pos="0">
              <a:schemeClr val="phClr">
                <a:tint val="40000"/>
                <a:satMod val="350000"/>
              </a:schemeClr>
            </a:gs>
            <a:gs pos="40000">
              <a:schemeClr val="phClr">
                <a:tint val="45000"/>
                <a:shade val="99000"/>
                <a:satMod val="350000"/>
              </a:schemeClr>
            </a:gs>
            <a:gs pos="100000">
              <a:schemeClr val="phClr">
                <a:shade val="20000"/>
                <a:satMod val="255000"/>
              </a:schemeClr>
            </a:gs>
          </a:gsLst>
          <a:path path="circle">
            <a:fillToRect l="50000" t="-80000" r="50000" b="180000"/>
          </a:path>
        </a:gradFill>
        <a:gradFill rotWithShape="1">
          <a:gsLst>
            <a:gs pos="0">
              <a:schemeClr val="phClr">
                <a:tint val="80000"/>
                <a:satMod val="300000"/>
              </a:schemeClr>
            </a:gs>
            <a:gs pos="100000">
              <a:schemeClr val="phClr">
                <a:shade val="30000"/>
                <a:satMod val="200000"/>
              </a:schemeClr>
            </a:gs>
          </a:gsLst>
          <a:path path="circle">
            <a:fillToRect l="50000" t="50000" r="50000" b="50000"/>
          </a:path>
        </a:gradFill>
      </a:bgFillStyleLst>
    </a:fmtScheme>
  </a:themeElements>
  <a:objectDefaults/>
  <a:extraClrSchemeLst/>
</a:theme>
</file>

<file path=ppt/theme/themeOverride1.xml><?xml version="1.0" encoding="utf-8"?>
<a:themeOverride xmlns:a="http://schemas.openxmlformats.org/drawingml/2006/main">
  <a:clrScheme name="NT">
    <a:dk1>
      <a:srgbClr val="353535"/>
    </a:dk1>
    <a:lt1>
      <a:srgbClr val="FFFFFF"/>
    </a:lt1>
    <a:dk2>
      <a:srgbClr val="002050"/>
    </a:dk2>
    <a:lt2>
      <a:srgbClr val="EAEAEA"/>
    </a:lt2>
    <a:accent1>
      <a:srgbClr val="002050"/>
    </a:accent1>
    <a:accent2>
      <a:srgbClr val="0078D7"/>
    </a:accent2>
    <a:accent3>
      <a:srgbClr val="F05D02"/>
    </a:accent3>
    <a:accent4>
      <a:srgbClr val="92D050"/>
    </a:accent4>
    <a:accent5>
      <a:srgbClr val="737373"/>
    </a:accent5>
    <a:accent6>
      <a:srgbClr val="E6E6E6"/>
    </a:accent6>
    <a:hlink>
      <a:srgbClr val="0078D7"/>
    </a:hlink>
    <a:folHlink>
      <a:srgbClr val="0078D7"/>
    </a:folHlink>
  </a:clrScheme>
</a:themeOverride>
</file>

<file path=ppt/theme/themeOverride2.xml><?xml version="1.0" encoding="utf-8"?>
<a:themeOverride xmlns:a="http://schemas.openxmlformats.org/drawingml/2006/main">
  <a:clrScheme name="NT">
    <a:dk1>
      <a:srgbClr val="353535"/>
    </a:dk1>
    <a:lt1>
      <a:srgbClr val="FFFFFF"/>
    </a:lt1>
    <a:dk2>
      <a:srgbClr val="002050"/>
    </a:dk2>
    <a:lt2>
      <a:srgbClr val="EAEAEA"/>
    </a:lt2>
    <a:accent1>
      <a:srgbClr val="002050"/>
    </a:accent1>
    <a:accent2>
      <a:srgbClr val="0078D7"/>
    </a:accent2>
    <a:accent3>
      <a:srgbClr val="F05D02"/>
    </a:accent3>
    <a:accent4>
      <a:srgbClr val="92D050"/>
    </a:accent4>
    <a:accent5>
      <a:srgbClr val="737373"/>
    </a:accent5>
    <a:accent6>
      <a:srgbClr val="E6E6E6"/>
    </a:accent6>
    <a:hlink>
      <a:srgbClr val="0078D7"/>
    </a:hlink>
    <a:folHlink>
      <a:srgbClr val="0078D7"/>
    </a:folHlink>
  </a:clrScheme>
</a:themeOverride>
</file>

<file path=ppt/theme/themeOverride3.xml><?xml version="1.0" encoding="utf-8"?>
<a:themeOverride xmlns:a="http://schemas.openxmlformats.org/drawingml/2006/main">
  <a:clrScheme name="NT">
    <a:dk1>
      <a:srgbClr val="353535"/>
    </a:dk1>
    <a:lt1>
      <a:srgbClr val="FFFFFF"/>
    </a:lt1>
    <a:dk2>
      <a:srgbClr val="002050"/>
    </a:dk2>
    <a:lt2>
      <a:srgbClr val="EAEAEA"/>
    </a:lt2>
    <a:accent1>
      <a:srgbClr val="002050"/>
    </a:accent1>
    <a:accent2>
      <a:srgbClr val="0078D7"/>
    </a:accent2>
    <a:accent3>
      <a:srgbClr val="F05D02"/>
    </a:accent3>
    <a:accent4>
      <a:srgbClr val="92D050"/>
    </a:accent4>
    <a:accent5>
      <a:srgbClr val="737373"/>
    </a:accent5>
    <a:accent6>
      <a:srgbClr val="E6E6E6"/>
    </a:accent6>
    <a:hlink>
      <a:srgbClr val="0078D7"/>
    </a:hlink>
    <a:folHlink>
      <a:srgbClr val="0078D7"/>
    </a:folHlink>
  </a:clrScheme>
</a:themeOverride>
</file>

<file path=ppt/theme/themeOverride4.xml><?xml version="1.0" encoding="utf-8"?>
<a:themeOverride xmlns:a="http://schemas.openxmlformats.org/drawingml/2006/main">
  <a:clrScheme name="NT">
    <a:dk1>
      <a:srgbClr val="353535"/>
    </a:dk1>
    <a:lt1>
      <a:srgbClr val="FFFFFF"/>
    </a:lt1>
    <a:dk2>
      <a:srgbClr val="002050"/>
    </a:dk2>
    <a:lt2>
      <a:srgbClr val="EAEAEA"/>
    </a:lt2>
    <a:accent1>
      <a:srgbClr val="002050"/>
    </a:accent1>
    <a:accent2>
      <a:srgbClr val="0078D7"/>
    </a:accent2>
    <a:accent3>
      <a:srgbClr val="F05D02"/>
    </a:accent3>
    <a:accent4>
      <a:srgbClr val="92D050"/>
    </a:accent4>
    <a:accent5>
      <a:srgbClr val="737373"/>
    </a:accent5>
    <a:accent6>
      <a:srgbClr val="E6E6E6"/>
    </a:accent6>
    <a:hlink>
      <a:srgbClr val="0078D7"/>
    </a:hlink>
    <a:folHlink>
      <a:srgbClr val="0078D7"/>
    </a:folHlink>
  </a:clrScheme>
</a:themeOverride>
</file>

<file path=ppt/theme/themeOverride5.xml><?xml version="1.0" encoding="utf-8"?>
<a:themeOverride xmlns:a="http://schemas.openxmlformats.org/drawingml/2006/main">
  <a:clrScheme name="NT">
    <a:dk1>
      <a:srgbClr val="353535"/>
    </a:dk1>
    <a:lt1>
      <a:srgbClr val="FFFFFF"/>
    </a:lt1>
    <a:dk2>
      <a:srgbClr val="002050"/>
    </a:dk2>
    <a:lt2>
      <a:srgbClr val="EAEAEA"/>
    </a:lt2>
    <a:accent1>
      <a:srgbClr val="002050"/>
    </a:accent1>
    <a:accent2>
      <a:srgbClr val="0078D7"/>
    </a:accent2>
    <a:accent3>
      <a:srgbClr val="F05D02"/>
    </a:accent3>
    <a:accent4>
      <a:srgbClr val="92D050"/>
    </a:accent4>
    <a:accent5>
      <a:srgbClr val="737373"/>
    </a:accent5>
    <a:accent6>
      <a:srgbClr val="E6E6E6"/>
    </a:accent6>
    <a:hlink>
      <a:srgbClr val="0078D7"/>
    </a:hlink>
    <a:folHlink>
      <a:srgbClr val="0078D7"/>
    </a:folHlink>
  </a:clrScheme>
</a:themeOverride>
</file>

<file path=ppt/theme/themeOverride6.xml><?xml version="1.0" encoding="utf-8"?>
<a:themeOverride xmlns:a="http://schemas.openxmlformats.org/drawingml/2006/main">
  <a:clrScheme name="NT">
    <a:dk1>
      <a:srgbClr val="353535"/>
    </a:dk1>
    <a:lt1>
      <a:srgbClr val="FFFFFF"/>
    </a:lt1>
    <a:dk2>
      <a:srgbClr val="002050"/>
    </a:dk2>
    <a:lt2>
      <a:srgbClr val="EAEAEA"/>
    </a:lt2>
    <a:accent1>
      <a:srgbClr val="002050"/>
    </a:accent1>
    <a:accent2>
      <a:srgbClr val="0078D7"/>
    </a:accent2>
    <a:accent3>
      <a:srgbClr val="F05D02"/>
    </a:accent3>
    <a:accent4>
      <a:srgbClr val="92D050"/>
    </a:accent4>
    <a:accent5>
      <a:srgbClr val="737373"/>
    </a:accent5>
    <a:accent6>
      <a:srgbClr val="E6E6E6"/>
    </a:accent6>
    <a:hlink>
      <a:srgbClr val="0078D7"/>
    </a:hlink>
    <a:folHlink>
      <a:srgbClr val="0078D7"/>
    </a:folHlink>
  </a:clrScheme>
</a:themeOverride>
</file>

<file path=ppt/theme/themeOverride7.xml><?xml version="1.0" encoding="utf-8"?>
<a:themeOverride xmlns:a="http://schemas.openxmlformats.org/drawingml/2006/main">
  <a:clrScheme name="NT">
    <a:dk1>
      <a:srgbClr val="353535"/>
    </a:dk1>
    <a:lt1>
      <a:srgbClr val="FFFFFF"/>
    </a:lt1>
    <a:dk2>
      <a:srgbClr val="002050"/>
    </a:dk2>
    <a:lt2>
      <a:srgbClr val="EAEAEA"/>
    </a:lt2>
    <a:accent1>
      <a:srgbClr val="002050"/>
    </a:accent1>
    <a:accent2>
      <a:srgbClr val="0078D7"/>
    </a:accent2>
    <a:accent3>
      <a:srgbClr val="F05D02"/>
    </a:accent3>
    <a:accent4>
      <a:srgbClr val="92D050"/>
    </a:accent4>
    <a:accent5>
      <a:srgbClr val="737373"/>
    </a:accent5>
    <a:accent6>
      <a:srgbClr val="E6E6E6"/>
    </a:accent6>
    <a:hlink>
      <a:srgbClr val="0078D7"/>
    </a:hlink>
    <a:folHlink>
      <a:srgbClr val="0078D7"/>
    </a:folHlink>
  </a:clrScheme>
</a:themeOverride>
</file>

<file path=ppt/theme/themeOverride8.xml><?xml version="1.0" encoding="utf-8"?>
<a:themeOverride xmlns:a="http://schemas.openxmlformats.org/drawingml/2006/main">
  <a:clrScheme name="NT">
    <a:dk1>
      <a:srgbClr val="353535"/>
    </a:dk1>
    <a:lt1>
      <a:srgbClr val="FFFFFF"/>
    </a:lt1>
    <a:dk2>
      <a:srgbClr val="002050"/>
    </a:dk2>
    <a:lt2>
      <a:srgbClr val="EAEAEA"/>
    </a:lt2>
    <a:accent1>
      <a:srgbClr val="002050"/>
    </a:accent1>
    <a:accent2>
      <a:srgbClr val="0078D7"/>
    </a:accent2>
    <a:accent3>
      <a:srgbClr val="F05D02"/>
    </a:accent3>
    <a:accent4>
      <a:srgbClr val="92D050"/>
    </a:accent4>
    <a:accent5>
      <a:srgbClr val="737373"/>
    </a:accent5>
    <a:accent6>
      <a:srgbClr val="E6E6E6"/>
    </a:accent6>
    <a:hlink>
      <a:srgbClr val="0078D7"/>
    </a:hlink>
    <a:folHlink>
      <a:srgbClr val="0078D7"/>
    </a:folHlink>
  </a:clrScheme>
</a:themeOverride>
</file>

<file path=docProps/app.xml><?xml version="1.0" encoding="utf-8"?>
<Properties xmlns="http://schemas.openxmlformats.org/officeDocument/2006/extended-properties" xmlns:vt="http://schemas.openxmlformats.org/officeDocument/2006/docPropsVTypes">
  <Template>NTK_2017_ppt</Template>
  <TotalTime>0</TotalTime>
  <Words>4692</Words>
  <Application>Microsoft Office PowerPoint</Application>
  <PresentationFormat>Custom</PresentationFormat>
  <Paragraphs>656</Paragraphs>
  <Slides>49</Slides>
  <Notes>49</Notes>
  <HiddenSlides>0</HiddenSlides>
  <MMClips>0</MMClips>
  <ScaleCrop>false</ScaleCrop>
  <HeadingPairs>
    <vt:vector size="8" baseType="variant">
      <vt:variant>
        <vt:lpstr>Fonts Used</vt:lpstr>
      </vt:variant>
      <vt:variant>
        <vt:i4>11</vt:i4>
      </vt:variant>
      <vt:variant>
        <vt:lpstr>Theme</vt:lpstr>
      </vt:variant>
      <vt:variant>
        <vt:i4>1</vt:i4>
      </vt:variant>
      <vt:variant>
        <vt:lpstr>Embedded OLE Servers</vt:lpstr>
      </vt:variant>
      <vt:variant>
        <vt:i4>1</vt:i4>
      </vt:variant>
      <vt:variant>
        <vt:lpstr>Slide Titles</vt:lpstr>
      </vt:variant>
      <vt:variant>
        <vt:i4>49</vt:i4>
      </vt:variant>
    </vt:vector>
  </HeadingPairs>
  <TitlesOfParts>
    <vt:vector size="62" baseType="lpstr">
      <vt:lpstr>ＭＳ Ｐゴシック</vt:lpstr>
      <vt:lpstr>Arial</vt:lpstr>
      <vt:lpstr>Calibri</vt:lpstr>
      <vt:lpstr>Consolas</vt:lpstr>
      <vt:lpstr>Segoe</vt:lpstr>
      <vt:lpstr>Segoe Light</vt:lpstr>
      <vt:lpstr>Segoe UI</vt:lpstr>
      <vt:lpstr>Segoe UI Light</vt:lpstr>
      <vt:lpstr>Segoe UI Semibold</vt:lpstr>
      <vt:lpstr>Segoe UI Semilight</vt:lpstr>
      <vt:lpstr>Wingdings</vt:lpstr>
      <vt:lpstr>MS_WinDays17_PPT_template</vt:lpstr>
      <vt:lpstr>PDF</vt:lpstr>
      <vt:lpstr>PowerPoint Presentation</vt:lpstr>
      <vt:lpstr>Zakaj in kdaj v razvoj vključiti sistemce? </vt:lpstr>
      <vt:lpstr>Potek predavanja</vt:lpstr>
      <vt:lpstr>Želje poslovne strani</vt:lpstr>
      <vt:lpstr>Izzivi za informatike</vt:lpstr>
      <vt:lpstr>Izzivi za informatike (iz prakse)</vt:lpstr>
      <vt:lpstr>ITIL® (izšel 1989) in nazadnje posodobljen 2013…</vt:lpstr>
      <vt:lpstr>Trendi in spremembe po 2013</vt:lpstr>
      <vt:lpstr>Zakaj?</vt:lpstr>
      <vt:lpstr>Kaj se mora spremeniti?</vt:lpstr>
      <vt:lpstr>Prilagoditev pravil zaradi poslovnih potreb</vt:lpstr>
      <vt:lpstr>Modern Service Management (MSM)</vt:lpstr>
      <vt:lpstr>Zakaj MSM?</vt:lpstr>
      <vt:lpstr>Zagotavljanje vrednosti</vt:lpstr>
      <vt:lpstr>Podrejeno načrtovanju (zamenjaj, ne popravljaj)</vt:lpstr>
      <vt:lpstr>„Zero touch“ - avtomatizacija</vt:lpstr>
      <vt:lpstr>Primer: MSM pri upravljanju sprememb</vt:lpstr>
      <vt:lpstr>Osnovni referenčni model storitev v Oblaku</vt:lpstr>
      <vt:lpstr>Položaj IT v moderni organizaciji (po MSM)</vt:lpstr>
      <vt:lpstr>Procesi v referenčnem modelu po MSM (1)</vt:lpstr>
      <vt:lpstr>Procesi v referenčnem modelu po MSM (2)</vt:lpstr>
      <vt:lpstr>Ali ni sodoben IT tak kot IT v senci?</vt:lpstr>
      <vt:lpstr>Kdaj?</vt:lpstr>
      <vt:lpstr>MSM pri upravljanju odnosa s strankami</vt:lpstr>
      <vt:lpstr>MSM pri upravljanju povpraševanja/kapacitete</vt:lpstr>
      <vt:lpstr>MSM pri upravljanju neprekinjenosti</vt:lpstr>
      <vt:lpstr>MSM pri upravljanju informacijske varnosti</vt:lpstr>
      <vt:lpstr>MSM pri upravljanju skladnosti z zakoni/pravili</vt:lpstr>
      <vt:lpstr>MSM pri upravljanju financ</vt:lpstr>
      <vt:lpstr>MSM pri upravljanju ravni storitev</vt:lpstr>
      <vt:lpstr>MSM pri upravljanju življenjskega cikla storitev</vt:lpstr>
      <vt:lpstr>Principi modernih IT storitev Dogovori</vt:lpstr>
      <vt:lpstr>Principi modernih IT storitev Spisek</vt:lpstr>
      <vt:lpstr>Upravljanje storitev od začetka do konca Storitve, njihove odvisnosti poznamo in upravljamo od začetka do konca, preko „silosov“ in tehnologij</vt:lpstr>
      <vt:lpstr>Ročno delo je napaka (bug) Avtomatizacija je sistem v zagotavljanju storitve in ne izoliran pojav</vt:lpstr>
      <vt:lpstr>Spremljanje delovanja storitev in njihovih sposobnosti namesto napak/odpovedi Spremljanje delovanja se začne na ravni celotne storitve, od začetka do konca</vt:lpstr>
      <vt:lpstr>Samopostrežba in avtomatizacija En sam vmesnik za zajem zahtev, kar pospešuje avtomatizacijo zalednih procesov</vt:lpstr>
      <vt:lpstr>Povezana orodja DevOps (en vir resnice) Tehnologije, za podporo procesom upravljanja IT storitev in razvojnega cikla aplikacij, so povezane</vt:lpstr>
      <vt:lpstr>Obračunavanje storitev po enotah Dekompozicija storitev omogoča obračunavanje na enoto</vt:lpstr>
      <vt:lpstr>Moderno upravljanje incidentov in dogodkov  Proces modernega upravljanja z incidenti obstaja, da pravilno zajamemo in zabeležimo napake storitev ter pomanjkljivosti v procesu zagotavljana storitev</vt:lpstr>
      <vt:lpstr>Moderno upravljanje zahtevkov Proces modernega upravljanja zahtevkov obstaja, da pravilno zajamemo in zabeležimo zahtevke, ki niso povezani s pomanjkljivostmi in napakami</vt:lpstr>
      <vt:lpstr>Moderno upravljanje problemov Proces modernega upravljanja problemov obstaja, da proaktivno analiziramo incidente ali reaktivno incidente z velikim vplivom ter odpravimo vzroke za pomanjkljivosti in napake</vt:lpstr>
      <vt:lpstr>Moderno upravljanje sprememb Proces modernega upravljanja sprememb obstaja, da lahko agilno vpeljujemo spremembe storitev brez nepotrebnih trenj, naporov in odpora</vt:lpstr>
      <vt:lpstr>Moderno upravljanje uvedb Proces upravljanja uvedb obstaja in zagotavlja neprestano uvajanje diskretnih sprememb v skladu z vzorci za hitro sprejetje sprememb, vključno z avtomatiziranim testiranjem in uvedbo</vt:lpstr>
      <vt:lpstr>Moderno upravljaje s konfiguracijami in sredstvi Proces upravljanja s konfiguracijami in sredstvi obstaja, da lahko identificiramo gradnike storitev</vt:lpstr>
      <vt:lpstr>Ravno dovolj procesov Načrtovanje in uvedba procesov v IT organizaciji odstrani trenja in izkorišča avtomatizacijo, kjer je le možno</vt:lpstr>
      <vt:lpstr>Povzetek</vt:lpstr>
      <vt:lpstr>Kako narediti procese moderne (kot v MSM)</vt:lpstr>
      <vt:lpstr>PowerPoint Presentation</vt:lpstr>
    </vt:vector>
  </TitlesOfParts>
  <Manager/>
  <Company/>
  <LinksUpToDate>false</LinksUpToDate>
  <SharedDoc>false</SharedDoc>
  <HyperlinksChanged>false</HyperlinksChanged>
  <AppVersion>16.0000</AppVersion>
</Properties>
</file>

<file path=docProps/core.xml><?xml version="1.0" encoding="utf-8"?>
<cp:coreProperties xmlns:cp="http://schemas.openxmlformats.org/package/2006/metadata/core-properties" xmlns:dc="http://purl.org/dc/elements/1.1/" xmlns:dcterms="http://purl.org/dc/terms/" xmlns:dcmitype="http://purl.org/dc/dcmitype/" xmlns:xsi="http://www.w3.org/2001/XMLSchema-instance">
  <dc:title/>
  <dc:subject/>
  <dc:creator/>
  <cp:keywords/>
  <dc:description/>
  <cp:lastModifiedBy/>
  <cp:revision>1</cp:revision>
  <dcterms:created xsi:type="dcterms:W3CDTF">2017-05-14T14:32:49Z</dcterms:created>
  <dcterms:modified xsi:type="dcterms:W3CDTF">2017-05-14T14:33:57Z</dcterms:modified>
</cp:coreProperties>
</file>

<file path=docProps/custom.xml><?xml version="1.0" encoding="utf-8"?>
<Properties xmlns="http://schemas.openxmlformats.org/officeDocument/2006/custom-properties" xmlns:vt="http://schemas.openxmlformats.org/officeDocument/2006/docPropsVTypes">
  <property fmtid="{D5CDD505-2E9C-101B-9397-08002B2CF9AE}" pid="2" name="MSIP_Label_f42aa342-8706-4288-bd11-ebb85995028c_Enabled">
    <vt:lpwstr>True</vt:lpwstr>
  </property>
  <property fmtid="{D5CDD505-2E9C-101B-9397-08002B2CF9AE}" pid="3" name="MSIP_Label_f42aa342-8706-4288-bd11-ebb85995028c_SiteId">
    <vt:lpwstr>72f988bf-86f1-41af-91ab-2d7cd011db47</vt:lpwstr>
  </property>
  <property fmtid="{D5CDD505-2E9C-101B-9397-08002B2CF9AE}" pid="4" name="MSIP_Label_f42aa342-8706-4288-bd11-ebb85995028c_Ref">
    <vt:lpwstr>https://api.informationprotection.azure.com/api/72f988bf-86f1-41af-91ab-2d7cd011db47</vt:lpwstr>
  </property>
  <property fmtid="{D5CDD505-2E9C-101B-9397-08002B2CF9AE}" pid="5" name="MSIP_Label_f42aa342-8706-4288-bd11-ebb85995028c_SetBy">
    <vt:lpwstr>bgspan@microsoft.com</vt:lpwstr>
  </property>
  <property fmtid="{D5CDD505-2E9C-101B-9397-08002B2CF9AE}" pid="6" name="MSIP_Label_f42aa342-8706-4288-bd11-ebb85995028c_SetDate">
    <vt:lpwstr>2017-05-14T16:33:56.1642593+02:00</vt:lpwstr>
  </property>
  <property fmtid="{D5CDD505-2E9C-101B-9397-08002B2CF9AE}" pid="7" name="MSIP_Label_f42aa342-8706-4288-bd11-ebb85995028c_Name">
    <vt:lpwstr>General</vt:lpwstr>
  </property>
  <property fmtid="{D5CDD505-2E9C-101B-9397-08002B2CF9AE}" pid="8" name="MSIP_Label_f42aa342-8706-4288-bd11-ebb85995028c_Application">
    <vt:lpwstr>Microsoft Azure Information Protection</vt:lpwstr>
  </property>
  <property fmtid="{D5CDD505-2E9C-101B-9397-08002B2CF9AE}" pid="9" name="MSIP_Label_f42aa342-8706-4288-bd11-ebb85995028c_Extended_MSFT_Method">
    <vt:lpwstr>Automatic</vt:lpwstr>
  </property>
  <property fmtid="{D5CDD505-2E9C-101B-9397-08002B2CF9AE}" pid="10" name="Sensitivity">
    <vt:lpwstr>General</vt:lpwstr>
  </property>
</Properties>
</file>