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32"/>
  </p:notesMasterIdLst>
  <p:handoutMasterIdLst>
    <p:handoutMasterId r:id="rId33"/>
  </p:handoutMasterIdLst>
  <p:sldIdLst>
    <p:sldId id="1841" r:id="rId6"/>
    <p:sldId id="1842" r:id="rId7"/>
    <p:sldId id="1660" r:id="rId8"/>
    <p:sldId id="1843" r:id="rId9"/>
    <p:sldId id="1852" r:id="rId10"/>
    <p:sldId id="1853" r:id="rId11"/>
    <p:sldId id="1854" r:id="rId12"/>
    <p:sldId id="1849" r:id="rId13"/>
    <p:sldId id="1851" r:id="rId14"/>
    <p:sldId id="1855" r:id="rId15"/>
    <p:sldId id="1865" r:id="rId16"/>
    <p:sldId id="1856" r:id="rId17"/>
    <p:sldId id="1866" r:id="rId18"/>
    <p:sldId id="1850" r:id="rId19"/>
    <p:sldId id="1845" r:id="rId20"/>
    <p:sldId id="1862" r:id="rId21"/>
    <p:sldId id="1863" r:id="rId22"/>
    <p:sldId id="1847" r:id="rId23"/>
    <p:sldId id="1848" r:id="rId24"/>
    <p:sldId id="1844" r:id="rId25"/>
    <p:sldId id="1858" r:id="rId26"/>
    <p:sldId id="1859" r:id="rId27"/>
    <p:sldId id="1860" r:id="rId28"/>
    <p:sldId id="1861" r:id="rId29"/>
    <p:sldId id="1864" r:id="rId30"/>
    <p:sldId id="1857" r:id="rId31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841"/>
            <p14:sldId id="1842"/>
            <p14:sldId id="1660"/>
            <p14:sldId id="1843"/>
            <p14:sldId id="1852"/>
            <p14:sldId id="1853"/>
            <p14:sldId id="1854"/>
            <p14:sldId id="1849"/>
            <p14:sldId id="1851"/>
            <p14:sldId id="1855"/>
            <p14:sldId id="1865"/>
            <p14:sldId id="1856"/>
            <p14:sldId id="1866"/>
            <p14:sldId id="1850"/>
            <p14:sldId id="1845"/>
            <p14:sldId id="1862"/>
            <p14:sldId id="1863"/>
            <p14:sldId id="1847"/>
            <p14:sldId id="1848"/>
            <p14:sldId id="1844"/>
            <p14:sldId id="1858"/>
            <p14:sldId id="1859"/>
            <p14:sldId id="1860"/>
            <p14:sldId id="1861"/>
            <p14:sldId id="1864"/>
            <p14:sldId id="1857"/>
          </p14:sldIdLst>
        </p14:section>
        <p14:section name="Soft Black template" id="{888AB95E-1B7E-4E95-8F39-C5D0E8372BC2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2109" autoAdjust="0"/>
  </p:normalViewPr>
  <p:slideViewPr>
    <p:cSldViewPr snapToGrid="0">
      <p:cViewPr varScale="1">
        <p:scale>
          <a:sx n="105" d="100"/>
          <a:sy n="105" d="100"/>
        </p:scale>
        <p:origin x="774" y="114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commentAuthors" Target="comment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ha Pihler" userId="e0269261-b710-4147-8570-772611de48c5" providerId="ADAL" clId="{9D206C29-D42F-4C80-B413-3E07DFFCC375}"/>
    <pc:docChg chg="custSel delSld modSld modSection">
      <pc:chgData name="Miha Pihler" userId="e0269261-b710-4147-8570-772611de48c5" providerId="ADAL" clId="{9D206C29-D42F-4C80-B413-3E07DFFCC375}" dt="2018-05-27T20:34:52.624" v="28"/>
      <pc:docMkLst>
        <pc:docMk/>
      </pc:docMkLst>
      <pc:sldChg chg="del">
        <pc:chgData name="Miha Pihler" userId="e0269261-b710-4147-8570-772611de48c5" providerId="ADAL" clId="{9D206C29-D42F-4C80-B413-3E07DFFCC375}" dt="2018-05-27T20:31:10.244" v="0" actId="2696"/>
        <pc:sldMkLst>
          <pc:docMk/>
          <pc:sldMk cId="1490695021" sldId="1716"/>
        </pc:sldMkLst>
      </pc:sldChg>
      <pc:sldChg chg="addSp delSp modSp delAnim modAnim">
        <pc:chgData name="Miha Pihler" userId="e0269261-b710-4147-8570-772611de48c5" providerId="ADAL" clId="{9D206C29-D42F-4C80-B413-3E07DFFCC375}" dt="2018-05-27T20:34:52.624" v="28"/>
        <pc:sldMkLst>
          <pc:docMk/>
          <pc:sldMk cId="1077010222" sldId="1850"/>
        </pc:sldMkLst>
        <pc:picChg chg="add mod">
          <ac:chgData name="Miha Pihler" userId="e0269261-b710-4147-8570-772611de48c5" providerId="ADAL" clId="{9D206C29-D42F-4C80-B413-3E07DFFCC375}" dt="2018-05-27T20:32:59.355" v="20" actId="1076"/>
          <ac:picMkLst>
            <pc:docMk/>
            <pc:sldMk cId="1077010222" sldId="1850"/>
            <ac:picMk id="2" creationId="{6F67FEB7-79D0-4081-A60C-A661846C4BE9}"/>
          </ac:picMkLst>
        </pc:picChg>
        <pc:picChg chg="add del mod">
          <ac:chgData name="Miha Pihler" userId="e0269261-b710-4147-8570-772611de48c5" providerId="ADAL" clId="{9D206C29-D42F-4C80-B413-3E07DFFCC375}" dt="2018-05-27T20:34:37.540" v="25" actId="478"/>
          <ac:picMkLst>
            <pc:docMk/>
            <pc:sldMk cId="1077010222" sldId="1850"/>
            <ac:picMk id="3" creationId="{A8A47574-9A59-4EF4-A3D5-CD2BCDB070D0}"/>
          </ac:picMkLst>
        </pc:picChg>
        <pc:picChg chg="add mod">
          <ac:chgData name="Miha Pihler" userId="e0269261-b710-4147-8570-772611de48c5" providerId="ADAL" clId="{9D206C29-D42F-4C80-B413-3E07DFFCC375}" dt="2018-05-27T20:34:50.314" v="27" actId="1076"/>
          <ac:picMkLst>
            <pc:docMk/>
            <pc:sldMk cId="1077010222" sldId="1850"/>
            <ac:picMk id="4" creationId="{CD2B6E59-3F06-4996-8AFD-C203D06CBAB7}"/>
          </ac:picMkLst>
        </pc:picChg>
        <pc:picChg chg="del">
          <ac:chgData name="Miha Pihler" userId="e0269261-b710-4147-8570-772611de48c5" providerId="ADAL" clId="{9D206C29-D42F-4C80-B413-3E07DFFCC375}" dt="2018-05-27T20:31:49.011" v="17"/>
          <ac:picMkLst>
            <pc:docMk/>
            <pc:sldMk cId="1077010222" sldId="1850"/>
            <ac:picMk id="1026" creationId="{EBD3415B-BACB-4590-93A3-1A8B4FD5C5F3}"/>
          </ac:picMkLst>
        </pc:picChg>
        <pc:picChg chg="del mod">
          <ac:chgData name="Miha Pihler" userId="e0269261-b710-4147-8570-772611de48c5" providerId="ADAL" clId="{9D206C29-D42F-4C80-B413-3E07DFFCC375}" dt="2018-05-27T20:32:32.681" v="18"/>
          <ac:picMkLst>
            <pc:docMk/>
            <pc:sldMk cId="1077010222" sldId="1850"/>
            <ac:picMk id="1030" creationId="{D4BEF2A5-C190-46B9-B344-71C772E84775}"/>
          </ac:picMkLst>
        </pc:picChg>
      </pc:sldChg>
      <pc:sldChg chg="modSp">
        <pc:chgData name="Miha Pihler" userId="e0269261-b710-4147-8570-772611de48c5" providerId="ADAL" clId="{9D206C29-D42F-4C80-B413-3E07DFFCC375}" dt="2018-05-27T20:31:24.472" v="15" actId="20577"/>
        <pc:sldMkLst>
          <pc:docMk/>
          <pc:sldMk cId="210725772" sldId="1865"/>
        </pc:sldMkLst>
        <pc:spChg chg="mod">
          <ac:chgData name="Miha Pihler" userId="e0269261-b710-4147-8570-772611de48c5" providerId="ADAL" clId="{9D206C29-D42F-4C80-B413-3E07DFFCC375}" dt="2018-05-27T20:31:24.472" v="15" actId="20577"/>
          <ac:spMkLst>
            <pc:docMk/>
            <pc:sldMk cId="210725772" sldId="1865"/>
            <ac:spMk id="6" creationId="{00000000-0000-0000-0000-000000000000}"/>
          </ac:spMkLst>
        </pc:spChg>
      </pc:sldChg>
    </pc:docChg>
  </pc:docChgLst>
  <pc:docChgLst>
    <pc:chgData name="Miha Pihler" userId="e0269261-b710-4147-8570-772611de48c5" providerId="ADAL" clId="{EA364F96-5DF9-443F-98EA-F7D68C81F253}"/>
    <pc:docChg chg="undo custSel addSld delSld modSld sldOrd modSection">
      <pc:chgData name="Miha Pihler" userId="e0269261-b710-4147-8570-772611de48c5" providerId="ADAL" clId="{EA364F96-5DF9-443F-98EA-F7D68C81F253}" dt="2018-05-24T10:15:12.849" v="3933" actId="20577"/>
      <pc:docMkLst>
        <pc:docMk/>
      </pc:docMkLst>
      <pc:sldChg chg="addSp modSp">
        <pc:chgData name="Miha Pihler" userId="e0269261-b710-4147-8570-772611de48c5" providerId="ADAL" clId="{EA364F96-5DF9-443F-98EA-F7D68C81F253}" dt="2018-05-22T16:29:00.731" v="184" actId="1076"/>
        <pc:sldMkLst>
          <pc:docMk/>
          <pc:sldMk cId="3957722359" sldId="1660"/>
        </pc:sldMkLst>
        <pc:spChg chg="mod">
          <ac:chgData name="Miha Pihler" userId="e0269261-b710-4147-8570-772611de48c5" providerId="ADAL" clId="{EA364F96-5DF9-443F-98EA-F7D68C81F253}" dt="2018-05-22T16:28:13.857" v="174" actId="20577"/>
          <ac:spMkLst>
            <pc:docMk/>
            <pc:sldMk cId="3957722359" sldId="1660"/>
            <ac:spMk id="6" creationId="{00000000-0000-0000-0000-000000000000}"/>
          </ac:spMkLst>
        </pc:spChg>
        <pc:spChg chg="mod">
          <ac:chgData name="Miha Pihler" userId="e0269261-b710-4147-8570-772611de48c5" providerId="ADAL" clId="{EA364F96-5DF9-443F-98EA-F7D68C81F253}" dt="2018-05-22T16:25:05.394" v="24" actId="20577"/>
          <ac:spMkLst>
            <pc:docMk/>
            <pc:sldMk cId="3957722359" sldId="1660"/>
            <ac:spMk id="17" creationId="{00000000-0000-0000-0000-000000000000}"/>
          </ac:spMkLst>
        </pc:spChg>
        <pc:picChg chg="add mod">
          <ac:chgData name="Miha Pihler" userId="e0269261-b710-4147-8570-772611de48c5" providerId="ADAL" clId="{EA364F96-5DF9-443F-98EA-F7D68C81F253}" dt="2018-05-22T16:29:00.731" v="184" actId="1076"/>
          <ac:picMkLst>
            <pc:docMk/>
            <pc:sldMk cId="3957722359" sldId="1660"/>
            <ac:picMk id="2" creationId="{53B6C71E-53FE-488F-8842-061CF07D60CA}"/>
          </ac:picMkLst>
        </pc:picChg>
      </pc:sldChg>
      <pc:sldChg chg="modSp add">
        <pc:chgData name="Miha Pihler" userId="e0269261-b710-4147-8570-772611de48c5" providerId="ADAL" clId="{EA364F96-5DF9-443F-98EA-F7D68C81F253}" dt="2018-05-22T16:24:32.200" v="16" actId="20577"/>
        <pc:sldMkLst>
          <pc:docMk/>
          <pc:sldMk cId="1020935785" sldId="1841"/>
        </pc:sldMkLst>
        <pc:spChg chg="mod">
          <ac:chgData name="Miha Pihler" userId="e0269261-b710-4147-8570-772611de48c5" providerId="ADAL" clId="{EA364F96-5DF9-443F-98EA-F7D68C81F253}" dt="2018-05-22T16:24:32.200" v="16" actId="20577"/>
          <ac:spMkLst>
            <pc:docMk/>
            <pc:sldMk cId="1020935785" sldId="1841"/>
            <ac:spMk id="4" creationId="{00000000-0000-0000-0000-000000000000}"/>
          </ac:spMkLst>
        </pc:spChg>
      </pc:sldChg>
      <pc:sldChg chg="add">
        <pc:chgData name="Miha Pihler" userId="e0269261-b710-4147-8570-772611de48c5" providerId="ADAL" clId="{EA364F96-5DF9-443F-98EA-F7D68C81F253}" dt="2018-05-22T16:24:57.342" v="21" actId="1036"/>
        <pc:sldMkLst>
          <pc:docMk/>
          <pc:sldMk cId="424168213" sldId="1842"/>
        </pc:sldMkLst>
      </pc:sldChg>
      <pc:sldChg chg="delSp modSp add">
        <pc:chgData name="Miha Pihler" userId="e0269261-b710-4147-8570-772611de48c5" providerId="ADAL" clId="{EA364F96-5DF9-443F-98EA-F7D68C81F253}" dt="2018-05-22T19:41:14.817" v="1598" actId="14100"/>
        <pc:sldMkLst>
          <pc:docMk/>
          <pc:sldMk cId="1436459438" sldId="1843"/>
        </pc:sldMkLst>
        <pc:spChg chg="mod">
          <ac:chgData name="Miha Pihler" userId="e0269261-b710-4147-8570-772611de48c5" providerId="ADAL" clId="{EA364F96-5DF9-443F-98EA-F7D68C81F253}" dt="2018-05-22T19:41:14.817" v="1598" actId="14100"/>
          <ac:spMkLst>
            <pc:docMk/>
            <pc:sldMk cId="1436459438" sldId="1843"/>
            <ac:spMk id="6" creationId="{00000000-0000-0000-0000-000000000000}"/>
          </ac:spMkLst>
        </pc:spChg>
        <pc:picChg chg="del">
          <ac:chgData name="Miha Pihler" userId="e0269261-b710-4147-8570-772611de48c5" providerId="ADAL" clId="{EA364F96-5DF9-443F-98EA-F7D68C81F253}" dt="2018-05-22T16:29:17.205" v="186" actId="478"/>
          <ac:picMkLst>
            <pc:docMk/>
            <pc:sldMk cId="1436459438" sldId="1843"/>
            <ac:picMk id="2" creationId="{53B6C71E-53FE-488F-8842-061CF07D60CA}"/>
          </ac:picMkLst>
        </pc:picChg>
      </pc:sldChg>
      <pc:sldChg chg="modSp add">
        <pc:chgData name="Miha Pihler" userId="e0269261-b710-4147-8570-772611de48c5" providerId="ADAL" clId="{EA364F96-5DF9-443F-98EA-F7D68C81F253}" dt="2018-05-22T20:30:51.755" v="2083" actId="20577"/>
        <pc:sldMkLst>
          <pc:docMk/>
          <pc:sldMk cId="1046475136" sldId="1844"/>
        </pc:sldMkLst>
        <pc:spChg chg="mod">
          <ac:chgData name="Miha Pihler" userId="e0269261-b710-4147-8570-772611de48c5" providerId="ADAL" clId="{EA364F96-5DF9-443F-98EA-F7D68C81F253}" dt="2018-05-22T20:30:51.755" v="2083" actId="20577"/>
          <ac:spMkLst>
            <pc:docMk/>
            <pc:sldMk cId="1046475136" sldId="1844"/>
            <ac:spMk id="6" creationId="{00000000-0000-0000-0000-000000000000}"/>
          </ac:spMkLst>
        </pc:spChg>
        <pc:spChg chg="mod">
          <ac:chgData name="Miha Pihler" userId="e0269261-b710-4147-8570-772611de48c5" providerId="ADAL" clId="{EA364F96-5DF9-443F-98EA-F7D68C81F253}" dt="2018-05-22T16:31:16.889" v="432" actId="20577"/>
          <ac:spMkLst>
            <pc:docMk/>
            <pc:sldMk cId="1046475136" sldId="1844"/>
            <ac:spMk id="17" creationId="{00000000-0000-0000-0000-000000000000}"/>
          </ac:spMkLst>
        </pc:spChg>
      </pc:sldChg>
      <pc:sldChg chg="addSp delSp modSp add del">
        <pc:chgData name="Miha Pihler" userId="e0269261-b710-4147-8570-772611de48c5" providerId="ADAL" clId="{EA364F96-5DF9-443F-98EA-F7D68C81F253}" dt="2018-05-23T22:04:24.079" v="3223" actId="2696"/>
        <pc:sldMkLst>
          <pc:docMk/>
          <pc:sldMk cId="1263993999" sldId="1845"/>
        </pc:sldMkLst>
        <pc:spChg chg="add del">
          <ac:chgData name="Miha Pihler" userId="e0269261-b710-4147-8570-772611de48c5" providerId="ADAL" clId="{EA364F96-5DF9-443F-98EA-F7D68C81F253}" dt="2018-05-22T16:40:16.331" v="746" actId="1036"/>
          <ac:spMkLst>
            <pc:docMk/>
            <pc:sldMk cId="1263993999" sldId="1845"/>
            <ac:spMk id="2" creationId="{C7B642BA-DC4E-47E7-A0BD-F241991E0F50}"/>
          </ac:spMkLst>
        </pc:spChg>
        <pc:spChg chg="mod">
          <ac:chgData name="Miha Pihler" userId="e0269261-b710-4147-8570-772611de48c5" providerId="ADAL" clId="{EA364F96-5DF9-443F-98EA-F7D68C81F253}" dt="2018-05-22T16:38:29.481" v="744" actId="20577"/>
          <ac:spMkLst>
            <pc:docMk/>
            <pc:sldMk cId="1263993999" sldId="1845"/>
            <ac:spMk id="6" creationId="{00000000-0000-0000-0000-000000000000}"/>
          </ac:spMkLst>
        </pc:spChg>
        <pc:picChg chg="add del mod">
          <ac:chgData name="Miha Pihler" userId="e0269261-b710-4147-8570-772611de48c5" providerId="ADAL" clId="{EA364F96-5DF9-443F-98EA-F7D68C81F253}" dt="2018-05-23T21:58:44.037" v="2869" actId="478"/>
          <ac:picMkLst>
            <pc:docMk/>
            <pc:sldMk cId="1263993999" sldId="1845"/>
            <ac:picMk id="3" creationId="{9A337C8F-B4D2-420F-B2A8-E3C38AE932D1}"/>
          </ac:picMkLst>
        </pc:picChg>
      </pc:sldChg>
      <pc:sldChg chg="addSp delSp modSp add">
        <pc:chgData name="Miha Pihler" userId="e0269261-b710-4147-8570-772611de48c5" providerId="ADAL" clId="{EA364F96-5DF9-443F-98EA-F7D68C81F253}" dt="2018-05-22T19:11:53.099" v="902" actId="20577"/>
        <pc:sldMkLst>
          <pc:docMk/>
          <pc:sldMk cId="257273483" sldId="1847"/>
        </pc:sldMkLst>
        <pc:spChg chg="mod">
          <ac:chgData name="Miha Pihler" userId="e0269261-b710-4147-8570-772611de48c5" providerId="ADAL" clId="{EA364F96-5DF9-443F-98EA-F7D68C81F253}" dt="2018-05-22T19:11:53.099" v="902" actId="20577"/>
          <ac:spMkLst>
            <pc:docMk/>
            <pc:sldMk cId="257273483" sldId="1847"/>
            <ac:spMk id="6" creationId="{00000000-0000-0000-0000-000000000000}"/>
          </ac:spMkLst>
        </pc:spChg>
        <pc:spChg chg="mod">
          <ac:chgData name="Miha Pihler" userId="e0269261-b710-4147-8570-772611de48c5" providerId="ADAL" clId="{EA364F96-5DF9-443F-98EA-F7D68C81F253}" dt="2018-05-22T19:10:57.470" v="827" actId="20577"/>
          <ac:spMkLst>
            <pc:docMk/>
            <pc:sldMk cId="257273483" sldId="1847"/>
            <ac:spMk id="17" creationId="{00000000-0000-0000-0000-000000000000}"/>
          </ac:spMkLst>
        </pc:spChg>
        <pc:picChg chg="add mod">
          <ac:chgData name="Miha Pihler" userId="e0269261-b710-4147-8570-772611de48c5" providerId="ADAL" clId="{EA364F96-5DF9-443F-98EA-F7D68C81F253}" dt="2018-05-22T19:10:35.555" v="764" actId="1076"/>
          <ac:picMkLst>
            <pc:docMk/>
            <pc:sldMk cId="257273483" sldId="1847"/>
            <ac:picMk id="2" creationId="{205DB464-F7DC-4897-8528-623984FE5C82}"/>
          </ac:picMkLst>
        </pc:picChg>
        <pc:picChg chg="del">
          <ac:chgData name="Miha Pihler" userId="e0269261-b710-4147-8570-772611de48c5" providerId="ADAL" clId="{EA364F96-5DF9-443F-98EA-F7D68C81F253}" dt="2018-05-22T19:10:26.036" v="762" actId="478"/>
          <ac:picMkLst>
            <pc:docMk/>
            <pc:sldMk cId="257273483" sldId="1847"/>
            <ac:picMk id="3" creationId="{9A337C8F-B4D2-420F-B2A8-E3C38AE932D1}"/>
          </ac:picMkLst>
        </pc:picChg>
      </pc:sldChg>
      <pc:sldChg chg="addSp delSp modSp add">
        <pc:chgData name="Miha Pihler" userId="e0269261-b710-4147-8570-772611de48c5" providerId="ADAL" clId="{EA364F96-5DF9-443F-98EA-F7D68C81F253}" dt="2018-05-22T19:17:39" v="913" actId="1076"/>
        <pc:sldMkLst>
          <pc:docMk/>
          <pc:sldMk cId="2259935154" sldId="1848"/>
        </pc:sldMkLst>
        <pc:spChg chg="mod">
          <ac:chgData name="Miha Pihler" userId="e0269261-b710-4147-8570-772611de48c5" providerId="ADAL" clId="{EA364F96-5DF9-443F-98EA-F7D68C81F253}" dt="2018-05-22T19:17:20.984" v="908" actId="20577"/>
          <ac:spMkLst>
            <pc:docMk/>
            <pc:sldMk cId="2259935154" sldId="1848"/>
            <ac:spMk id="6" creationId="{00000000-0000-0000-0000-000000000000}"/>
          </ac:spMkLst>
        </pc:spChg>
        <pc:picChg chg="del">
          <ac:chgData name="Miha Pihler" userId="e0269261-b710-4147-8570-772611de48c5" providerId="ADAL" clId="{EA364F96-5DF9-443F-98EA-F7D68C81F253}" dt="2018-05-22T19:15:36.983" v="904" actId="478"/>
          <ac:picMkLst>
            <pc:docMk/>
            <pc:sldMk cId="2259935154" sldId="1848"/>
            <ac:picMk id="2" creationId="{205DB464-F7DC-4897-8528-623984FE5C82}"/>
          </ac:picMkLst>
        </pc:picChg>
        <pc:picChg chg="add mod">
          <ac:chgData name="Miha Pihler" userId="e0269261-b710-4147-8570-772611de48c5" providerId="ADAL" clId="{EA364F96-5DF9-443F-98EA-F7D68C81F253}" dt="2018-05-22T19:17:24.160" v="909" actId="1076"/>
          <ac:picMkLst>
            <pc:docMk/>
            <pc:sldMk cId="2259935154" sldId="1848"/>
            <ac:picMk id="3" creationId="{16035E45-FF3D-4B38-8308-4482EE722FEB}"/>
          </ac:picMkLst>
        </pc:picChg>
        <pc:picChg chg="add del">
          <ac:chgData name="Miha Pihler" userId="e0269261-b710-4147-8570-772611de48c5" providerId="ADAL" clId="{EA364F96-5DF9-443F-98EA-F7D68C81F253}" dt="2018-05-22T19:17:27.057" v="911" actId="478"/>
          <ac:picMkLst>
            <pc:docMk/>
            <pc:sldMk cId="2259935154" sldId="1848"/>
            <ac:picMk id="4" creationId="{D163B162-D042-4755-AAEC-1D3A4EE0A59C}"/>
          </ac:picMkLst>
        </pc:picChg>
        <pc:picChg chg="add mod">
          <ac:chgData name="Miha Pihler" userId="e0269261-b710-4147-8570-772611de48c5" providerId="ADAL" clId="{EA364F96-5DF9-443F-98EA-F7D68C81F253}" dt="2018-05-22T19:17:39" v="913" actId="1076"/>
          <ac:picMkLst>
            <pc:docMk/>
            <pc:sldMk cId="2259935154" sldId="1848"/>
            <ac:picMk id="5" creationId="{E619C3C3-737B-4586-BB5A-44361A23460A}"/>
          </ac:picMkLst>
        </pc:picChg>
      </pc:sldChg>
      <pc:sldChg chg="modSp add">
        <pc:chgData name="Miha Pihler" userId="e0269261-b710-4147-8570-772611de48c5" providerId="ADAL" clId="{EA364F96-5DF9-443F-98EA-F7D68C81F253}" dt="2018-05-22T20:03:43.192" v="1966" actId="207"/>
        <pc:sldMkLst>
          <pc:docMk/>
          <pc:sldMk cId="2972515903" sldId="1849"/>
        </pc:sldMkLst>
        <pc:spChg chg="mod">
          <ac:chgData name="Miha Pihler" userId="e0269261-b710-4147-8570-772611de48c5" providerId="ADAL" clId="{EA364F96-5DF9-443F-98EA-F7D68C81F253}" dt="2018-05-22T20:03:43.192" v="1966" actId="207"/>
          <ac:spMkLst>
            <pc:docMk/>
            <pc:sldMk cId="2972515903" sldId="1849"/>
            <ac:spMk id="6" creationId="{00000000-0000-0000-0000-000000000000}"/>
          </ac:spMkLst>
        </pc:spChg>
      </pc:sldChg>
      <pc:sldChg chg="addSp delSp modSp add modAnim">
        <pc:chgData name="Miha Pihler" userId="e0269261-b710-4147-8570-772611de48c5" providerId="ADAL" clId="{EA364F96-5DF9-443F-98EA-F7D68C81F253}" dt="2018-05-24T10:15:12.849" v="3933" actId="20577"/>
        <pc:sldMkLst>
          <pc:docMk/>
          <pc:sldMk cId="1077010222" sldId="1850"/>
        </pc:sldMkLst>
        <pc:spChg chg="mod">
          <ac:chgData name="Miha Pihler" userId="e0269261-b710-4147-8570-772611de48c5" providerId="ADAL" clId="{EA364F96-5DF9-443F-98EA-F7D68C81F253}" dt="2018-05-24T10:15:12.849" v="3933" actId="20577"/>
          <ac:spMkLst>
            <pc:docMk/>
            <pc:sldMk cId="1077010222" sldId="1850"/>
            <ac:spMk id="6" creationId="{00000000-0000-0000-0000-000000000000}"/>
          </ac:spMkLst>
        </pc:spChg>
        <pc:picChg chg="add del mod">
          <ac:chgData name="Miha Pihler" userId="e0269261-b710-4147-8570-772611de48c5" providerId="ADAL" clId="{EA364F96-5DF9-443F-98EA-F7D68C81F253}" dt="2018-05-22T19:24:17.858" v="1268" actId="478"/>
          <ac:picMkLst>
            <pc:docMk/>
            <pc:sldMk cId="1077010222" sldId="1850"/>
            <ac:picMk id="2" creationId="{E4A1B91A-16CF-4A3D-9C2A-0795814A8F9A}"/>
          </ac:picMkLst>
        </pc:picChg>
        <pc:picChg chg="add del mod">
          <ac:chgData name="Miha Pihler" userId="e0269261-b710-4147-8570-772611de48c5" providerId="ADAL" clId="{EA364F96-5DF9-443F-98EA-F7D68C81F253}" dt="2018-05-22T19:28:37.006" v="1335" actId="478"/>
          <ac:picMkLst>
            <pc:docMk/>
            <pc:sldMk cId="1077010222" sldId="1850"/>
            <ac:picMk id="3" creationId="{91E4D529-968C-410C-9FEC-A82A2161384D}"/>
          </ac:picMkLst>
        </pc:picChg>
        <pc:picChg chg="add mod">
          <ac:chgData name="Miha Pihler" userId="e0269261-b710-4147-8570-772611de48c5" providerId="ADAL" clId="{EA364F96-5DF9-443F-98EA-F7D68C81F253}" dt="2018-05-22T19:31:35.789" v="1452" actId="14100"/>
          <ac:picMkLst>
            <pc:docMk/>
            <pc:sldMk cId="1077010222" sldId="1850"/>
            <ac:picMk id="1026" creationId="{EBD3415B-BACB-4590-93A3-1A8B4FD5C5F3}"/>
          </ac:picMkLst>
        </pc:picChg>
        <pc:picChg chg="add del mod">
          <ac:chgData name="Miha Pihler" userId="e0269261-b710-4147-8570-772611de48c5" providerId="ADAL" clId="{EA364F96-5DF9-443F-98EA-F7D68C81F253}" dt="2018-05-22T19:31:08.121" v="1448" actId="20577"/>
          <ac:picMkLst>
            <pc:docMk/>
            <pc:sldMk cId="1077010222" sldId="1850"/>
            <ac:picMk id="1028" creationId="{510D21F9-3E1C-42B7-8D21-E40F4A90882C}"/>
          </ac:picMkLst>
        </pc:picChg>
        <pc:picChg chg="add mod">
          <ac:chgData name="Miha Pihler" userId="e0269261-b710-4147-8570-772611de48c5" providerId="ADAL" clId="{EA364F96-5DF9-443F-98EA-F7D68C81F253}" dt="2018-05-22T19:31:29.077" v="1451" actId="1076"/>
          <ac:picMkLst>
            <pc:docMk/>
            <pc:sldMk cId="1077010222" sldId="1850"/>
            <ac:picMk id="1030" creationId="{D4BEF2A5-C190-46B9-B344-71C772E84775}"/>
          </ac:picMkLst>
        </pc:picChg>
      </pc:sldChg>
      <pc:sldChg chg="modSp add ord">
        <pc:chgData name="Miha Pihler" userId="e0269261-b710-4147-8570-772611de48c5" providerId="ADAL" clId="{EA364F96-5DF9-443F-98EA-F7D68C81F253}" dt="2018-05-22T19:26:17.941" v="1332" actId="20577"/>
        <pc:sldMkLst>
          <pc:docMk/>
          <pc:sldMk cId="1913976503" sldId="1851"/>
        </pc:sldMkLst>
        <pc:spChg chg="mod">
          <ac:chgData name="Miha Pihler" userId="e0269261-b710-4147-8570-772611de48c5" providerId="ADAL" clId="{EA364F96-5DF9-443F-98EA-F7D68C81F253}" dt="2018-05-22T19:25:45.465" v="1329" actId="790"/>
          <ac:spMkLst>
            <pc:docMk/>
            <pc:sldMk cId="1913976503" sldId="1851"/>
            <ac:spMk id="6" creationId="{00000000-0000-0000-0000-000000000000}"/>
          </ac:spMkLst>
        </pc:spChg>
        <pc:picChg chg="mod">
          <ac:chgData name="Miha Pihler" userId="e0269261-b710-4147-8570-772611de48c5" providerId="ADAL" clId="{EA364F96-5DF9-443F-98EA-F7D68C81F253}" dt="2018-05-22T19:25:54.256" v="1331" actId="1076"/>
          <ac:picMkLst>
            <pc:docMk/>
            <pc:sldMk cId="1913976503" sldId="1851"/>
            <ac:picMk id="3" creationId="{91E4D529-968C-410C-9FEC-A82A2161384D}"/>
          </ac:picMkLst>
        </pc:picChg>
      </pc:sldChg>
      <pc:sldChg chg="addSp delSp modSp add modAnim">
        <pc:chgData name="Miha Pihler" userId="e0269261-b710-4147-8570-772611de48c5" providerId="ADAL" clId="{EA364F96-5DF9-443F-98EA-F7D68C81F253}" dt="2018-05-22T19:51:00.389" v="1607" actId="20577"/>
        <pc:sldMkLst>
          <pc:docMk/>
          <pc:sldMk cId="2682999514" sldId="1852"/>
        </pc:sldMkLst>
        <pc:spChg chg="del mod">
          <ac:chgData name="Miha Pihler" userId="e0269261-b710-4147-8570-772611de48c5" providerId="ADAL" clId="{EA364F96-5DF9-443F-98EA-F7D68C81F253}" dt="2018-05-22T19:50:12.308" v="1601" actId="478"/>
          <ac:spMkLst>
            <pc:docMk/>
            <pc:sldMk cId="2682999514" sldId="1852"/>
            <ac:spMk id="6" creationId="{00000000-0000-0000-0000-000000000000}"/>
          </ac:spMkLst>
        </pc:spChg>
        <pc:picChg chg="add mod">
          <ac:chgData name="Miha Pihler" userId="e0269261-b710-4147-8570-772611de48c5" providerId="ADAL" clId="{EA364F96-5DF9-443F-98EA-F7D68C81F253}" dt="2018-05-22T19:50:22.383" v="1603" actId="1076"/>
          <ac:picMkLst>
            <pc:docMk/>
            <pc:sldMk cId="2682999514" sldId="1852"/>
            <ac:picMk id="2" creationId="{0A4A49A0-820D-4FCA-A1A3-D2C7E36C09C6}"/>
          </ac:picMkLst>
        </pc:picChg>
        <pc:picChg chg="add mod">
          <ac:chgData name="Miha Pihler" userId="e0269261-b710-4147-8570-772611de48c5" providerId="ADAL" clId="{EA364F96-5DF9-443F-98EA-F7D68C81F253}" dt="2018-05-22T19:50:57.530" v="1606" actId="1076"/>
          <ac:picMkLst>
            <pc:docMk/>
            <pc:sldMk cId="2682999514" sldId="1852"/>
            <ac:picMk id="3" creationId="{9136C007-3D9E-40ED-9822-16DF49CF15CE}"/>
          </ac:picMkLst>
        </pc:picChg>
      </pc:sldChg>
      <pc:sldChg chg="modSp add">
        <pc:chgData name="Miha Pihler" userId="e0269261-b710-4147-8570-772611de48c5" providerId="ADAL" clId="{EA364F96-5DF9-443F-98EA-F7D68C81F253}" dt="2018-05-22T19:54:17.401" v="1773" actId="14100"/>
        <pc:sldMkLst>
          <pc:docMk/>
          <pc:sldMk cId="195903403" sldId="1853"/>
        </pc:sldMkLst>
        <pc:spChg chg="mod">
          <ac:chgData name="Miha Pihler" userId="e0269261-b710-4147-8570-772611de48c5" providerId="ADAL" clId="{EA364F96-5DF9-443F-98EA-F7D68C81F253}" dt="2018-05-22T19:54:17.401" v="1773" actId="14100"/>
          <ac:spMkLst>
            <pc:docMk/>
            <pc:sldMk cId="195903403" sldId="1853"/>
            <ac:spMk id="6" creationId="{00000000-0000-0000-0000-000000000000}"/>
          </ac:spMkLst>
        </pc:spChg>
      </pc:sldChg>
      <pc:sldChg chg="addSp delSp modSp add">
        <pc:chgData name="Miha Pihler" userId="e0269261-b710-4147-8570-772611de48c5" providerId="ADAL" clId="{EA364F96-5DF9-443F-98EA-F7D68C81F253}" dt="2018-05-22T19:59:04.989" v="1835" actId="1076"/>
        <pc:sldMkLst>
          <pc:docMk/>
          <pc:sldMk cId="251916053" sldId="1854"/>
        </pc:sldMkLst>
        <pc:spChg chg="add del mod">
          <ac:chgData name="Miha Pihler" userId="e0269261-b710-4147-8570-772611de48c5" providerId="ADAL" clId="{EA364F96-5DF9-443F-98EA-F7D68C81F253}" dt="2018-05-22T19:59:00.931" v="1834" actId="478"/>
          <ac:spMkLst>
            <pc:docMk/>
            <pc:sldMk cId="251916053" sldId="1854"/>
            <ac:spMk id="4" creationId="{0BB99531-8B7B-4703-B0EC-0C6A64C896D5}"/>
          </ac:spMkLst>
        </pc:spChg>
        <pc:spChg chg="add del mod">
          <ac:chgData name="Miha Pihler" userId="e0269261-b710-4147-8570-772611de48c5" providerId="ADAL" clId="{EA364F96-5DF9-443F-98EA-F7D68C81F253}" dt="2018-05-22T19:58:56.220" v="1833" actId="478"/>
          <ac:spMkLst>
            <pc:docMk/>
            <pc:sldMk cId="251916053" sldId="1854"/>
            <ac:spMk id="5" creationId="{58464706-4ECF-439F-BDE1-62DDE81944C9}"/>
          </ac:spMkLst>
        </pc:spChg>
        <pc:spChg chg="del mod">
          <ac:chgData name="Miha Pihler" userId="e0269261-b710-4147-8570-772611de48c5" providerId="ADAL" clId="{EA364F96-5DF9-443F-98EA-F7D68C81F253}" dt="2018-05-22T19:57:11.638" v="1781" actId="478"/>
          <ac:spMkLst>
            <pc:docMk/>
            <pc:sldMk cId="251916053" sldId="1854"/>
            <ac:spMk id="6" creationId="{00000000-0000-0000-0000-000000000000}"/>
          </ac:spMkLst>
        </pc:spChg>
        <pc:picChg chg="add mod">
          <ac:chgData name="Miha Pihler" userId="e0269261-b710-4147-8570-772611de48c5" providerId="ADAL" clId="{EA364F96-5DF9-443F-98EA-F7D68C81F253}" dt="2018-05-22T19:59:04.989" v="1835" actId="1076"/>
          <ac:picMkLst>
            <pc:docMk/>
            <pc:sldMk cId="251916053" sldId="1854"/>
            <ac:picMk id="2" creationId="{A768DA28-FBB2-4A05-875E-58F0169C13E2}"/>
          </ac:picMkLst>
        </pc:picChg>
      </pc:sldChg>
      <pc:sldChg chg="addSp delSp modSp add">
        <pc:chgData name="Miha Pihler" userId="e0269261-b710-4147-8570-772611de48c5" providerId="ADAL" clId="{EA364F96-5DF9-443F-98EA-F7D68C81F253}" dt="2018-05-22T20:06:07.361" v="1986" actId="14100"/>
        <pc:sldMkLst>
          <pc:docMk/>
          <pc:sldMk cId="49448826" sldId="1855"/>
        </pc:sldMkLst>
        <pc:spChg chg="mod">
          <ac:chgData name="Miha Pihler" userId="e0269261-b710-4147-8570-772611de48c5" providerId="ADAL" clId="{EA364F96-5DF9-443F-98EA-F7D68C81F253}" dt="2018-05-22T20:05:55.080" v="1983" actId="20577"/>
          <ac:spMkLst>
            <pc:docMk/>
            <pc:sldMk cId="49448826" sldId="1855"/>
            <ac:spMk id="6" creationId="{00000000-0000-0000-0000-000000000000}"/>
          </ac:spMkLst>
        </pc:spChg>
        <pc:spChg chg="mod">
          <ac:chgData name="Miha Pihler" userId="e0269261-b710-4147-8570-772611de48c5" providerId="ADAL" clId="{EA364F96-5DF9-443F-98EA-F7D68C81F253}" dt="2018-05-22T20:05:49.105" v="1981" actId="20577"/>
          <ac:spMkLst>
            <pc:docMk/>
            <pc:sldMk cId="49448826" sldId="1855"/>
            <ac:spMk id="17" creationId="{00000000-0000-0000-0000-000000000000}"/>
          </ac:spMkLst>
        </pc:spChg>
        <pc:picChg chg="add mod">
          <ac:chgData name="Miha Pihler" userId="e0269261-b710-4147-8570-772611de48c5" providerId="ADAL" clId="{EA364F96-5DF9-443F-98EA-F7D68C81F253}" dt="2018-05-22T20:06:07.361" v="1986" actId="14100"/>
          <ac:picMkLst>
            <pc:docMk/>
            <pc:sldMk cId="49448826" sldId="1855"/>
            <ac:picMk id="2" creationId="{35E5DC63-5C2C-4D67-B895-FF3845ABA111}"/>
          </ac:picMkLst>
        </pc:picChg>
        <pc:picChg chg="del">
          <ac:chgData name="Miha Pihler" userId="e0269261-b710-4147-8570-772611de48c5" providerId="ADAL" clId="{EA364F96-5DF9-443F-98EA-F7D68C81F253}" dt="2018-05-22T20:05:51.780" v="1982" actId="478"/>
          <ac:picMkLst>
            <pc:docMk/>
            <pc:sldMk cId="49448826" sldId="1855"/>
            <ac:picMk id="3" creationId="{91E4D529-968C-410C-9FEC-A82A2161384D}"/>
          </ac:picMkLst>
        </pc:picChg>
      </pc:sldChg>
      <pc:sldChg chg="addSp delSp modSp add">
        <pc:chgData name="Miha Pihler" userId="e0269261-b710-4147-8570-772611de48c5" providerId="ADAL" clId="{EA364F96-5DF9-443F-98EA-F7D68C81F253}" dt="2018-05-22T20:11:42.202" v="2066" actId="20577"/>
        <pc:sldMkLst>
          <pc:docMk/>
          <pc:sldMk cId="2773496140" sldId="1856"/>
        </pc:sldMkLst>
        <pc:spChg chg="mod">
          <ac:chgData name="Miha Pihler" userId="e0269261-b710-4147-8570-772611de48c5" providerId="ADAL" clId="{EA364F96-5DF9-443F-98EA-F7D68C81F253}" dt="2018-05-22T20:11:23.918" v="2052" actId="20577"/>
          <ac:spMkLst>
            <pc:docMk/>
            <pc:sldMk cId="2773496140" sldId="1856"/>
            <ac:spMk id="6" creationId="{00000000-0000-0000-0000-000000000000}"/>
          </ac:spMkLst>
        </pc:spChg>
        <pc:spChg chg="mod">
          <ac:chgData name="Miha Pihler" userId="e0269261-b710-4147-8570-772611de48c5" providerId="ADAL" clId="{EA364F96-5DF9-443F-98EA-F7D68C81F253}" dt="2018-05-22T20:11:42.202" v="2066" actId="20577"/>
          <ac:spMkLst>
            <pc:docMk/>
            <pc:sldMk cId="2773496140" sldId="1856"/>
            <ac:spMk id="17" creationId="{00000000-0000-0000-0000-000000000000}"/>
          </ac:spMkLst>
        </pc:spChg>
        <pc:picChg chg="del">
          <ac:chgData name="Miha Pihler" userId="e0269261-b710-4147-8570-772611de48c5" providerId="ADAL" clId="{EA364F96-5DF9-443F-98EA-F7D68C81F253}" dt="2018-05-22T20:10:37.787" v="1988" actId="478"/>
          <ac:picMkLst>
            <pc:docMk/>
            <pc:sldMk cId="2773496140" sldId="1856"/>
            <ac:picMk id="2" creationId="{35E5DC63-5C2C-4D67-B895-FF3845ABA111}"/>
          </ac:picMkLst>
        </pc:picChg>
        <pc:picChg chg="add del mod">
          <ac:chgData name="Miha Pihler" userId="e0269261-b710-4147-8570-772611de48c5" providerId="ADAL" clId="{EA364F96-5DF9-443F-98EA-F7D68C81F253}" dt="2018-05-22T20:10:51.649" v="1991" actId="478"/>
          <ac:picMkLst>
            <pc:docMk/>
            <pc:sldMk cId="2773496140" sldId="1856"/>
            <ac:picMk id="3" creationId="{A8AF9619-0647-4425-BD9D-BEA6BB0C7619}"/>
          </ac:picMkLst>
        </pc:picChg>
        <pc:picChg chg="add mod">
          <ac:chgData name="Miha Pihler" userId="e0269261-b710-4147-8570-772611de48c5" providerId="ADAL" clId="{EA364F96-5DF9-443F-98EA-F7D68C81F253}" dt="2018-05-22T20:11:12.136" v="1994" actId="14100"/>
          <ac:picMkLst>
            <pc:docMk/>
            <pc:sldMk cId="2773496140" sldId="1856"/>
            <ac:picMk id="4" creationId="{95C7E33A-70A6-4B23-B7A3-0D81B5024F0F}"/>
          </ac:picMkLst>
        </pc:picChg>
      </pc:sldChg>
      <pc:sldChg chg="add">
        <pc:chgData name="Miha Pihler" userId="e0269261-b710-4147-8570-772611de48c5" providerId="ADAL" clId="{EA364F96-5DF9-443F-98EA-F7D68C81F253}" dt="2018-05-22T20:30:04.395" v="2067" actId="20577"/>
        <pc:sldMkLst>
          <pc:docMk/>
          <pc:sldMk cId="136031021" sldId="1857"/>
        </pc:sldMkLst>
      </pc:sldChg>
      <pc:sldChg chg="modSp add">
        <pc:chgData name="Miha Pihler" userId="e0269261-b710-4147-8570-772611de48c5" providerId="ADAL" clId="{EA364F96-5DF9-443F-98EA-F7D68C81F253}" dt="2018-05-23T21:31:44.080" v="2345" actId="790"/>
        <pc:sldMkLst>
          <pc:docMk/>
          <pc:sldMk cId="290519874" sldId="1858"/>
        </pc:sldMkLst>
        <pc:spChg chg="mod">
          <ac:chgData name="Miha Pihler" userId="e0269261-b710-4147-8570-772611de48c5" providerId="ADAL" clId="{EA364F96-5DF9-443F-98EA-F7D68C81F253}" dt="2018-05-23T21:31:44.080" v="2345" actId="790"/>
          <ac:spMkLst>
            <pc:docMk/>
            <pc:sldMk cId="290519874" sldId="1858"/>
            <ac:spMk id="6" creationId="{00000000-0000-0000-0000-000000000000}"/>
          </ac:spMkLst>
        </pc:spChg>
        <pc:spChg chg="mod">
          <ac:chgData name="Miha Pihler" userId="e0269261-b710-4147-8570-772611de48c5" providerId="ADAL" clId="{EA364F96-5DF9-443F-98EA-F7D68C81F253}" dt="2018-05-22T20:31:11.816" v="2089" actId="20577"/>
          <ac:spMkLst>
            <pc:docMk/>
            <pc:sldMk cId="290519874" sldId="1858"/>
            <ac:spMk id="17" creationId="{00000000-0000-0000-0000-000000000000}"/>
          </ac:spMkLst>
        </pc:spChg>
      </pc:sldChg>
      <pc:sldChg chg="addSp delSp modSp add">
        <pc:chgData name="Miha Pihler" userId="e0269261-b710-4147-8570-772611de48c5" providerId="ADAL" clId="{EA364F96-5DF9-443F-98EA-F7D68C81F253}" dt="2018-05-23T21:38:30.821" v="2492" actId="14100"/>
        <pc:sldMkLst>
          <pc:docMk/>
          <pc:sldMk cId="1490642175" sldId="1859"/>
        </pc:sldMkLst>
        <pc:spChg chg="add del">
          <ac:chgData name="Miha Pihler" userId="e0269261-b710-4147-8570-772611de48c5" providerId="ADAL" clId="{EA364F96-5DF9-443F-98EA-F7D68C81F253}" dt="2018-05-23T21:38:11.255" v="2489" actId="14100"/>
          <ac:spMkLst>
            <pc:docMk/>
            <pc:sldMk cId="1490642175" sldId="1859"/>
            <ac:spMk id="3" creationId="{3A92707E-F38B-4DE8-B7DB-890756FCCB33}"/>
          </ac:spMkLst>
        </pc:spChg>
        <pc:spChg chg="mod">
          <ac:chgData name="Miha Pihler" userId="e0269261-b710-4147-8570-772611de48c5" providerId="ADAL" clId="{EA364F96-5DF9-443F-98EA-F7D68C81F253}" dt="2018-05-23T21:34:03.740" v="2347" actId="20577"/>
          <ac:spMkLst>
            <pc:docMk/>
            <pc:sldMk cId="1490642175" sldId="1859"/>
            <ac:spMk id="6" creationId="{00000000-0000-0000-0000-000000000000}"/>
          </ac:spMkLst>
        </pc:spChg>
        <pc:picChg chg="add del mod">
          <ac:chgData name="Miha Pihler" userId="e0269261-b710-4147-8570-772611de48c5" providerId="ADAL" clId="{EA364F96-5DF9-443F-98EA-F7D68C81F253}" dt="2018-05-23T21:38:09.077" v="2487" actId="478"/>
          <ac:picMkLst>
            <pc:docMk/>
            <pc:sldMk cId="1490642175" sldId="1859"/>
            <ac:picMk id="2" creationId="{F1A1EDB5-AA73-4CBB-86CD-9B75765FE700}"/>
          </ac:picMkLst>
        </pc:picChg>
        <pc:picChg chg="add mod">
          <ac:chgData name="Miha Pihler" userId="e0269261-b710-4147-8570-772611de48c5" providerId="ADAL" clId="{EA364F96-5DF9-443F-98EA-F7D68C81F253}" dt="2018-05-23T21:38:30.821" v="2492" actId="14100"/>
          <ac:picMkLst>
            <pc:docMk/>
            <pc:sldMk cId="1490642175" sldId="1859"/>
            <ac:picMk id="1026" creationId="{C82276A7-33D4-464D-8CE7-49F0C594DD43}"/>
          </ac:picMkLst>
        </pc:picChg>
      </pc:sldChg>
      <pc:sldChg chg="modSp add">
        <pc:chgData name="Miha Pihler" userId="e0269261-b710-4147-8570-772611de48c5" providerId="ADAL" clId="{EA364F96-5DF9-443F-98EA-F7D68C81F253}" dt="2018-05-23T21:45:40.921" v="2660" actId="20577"/>
        <pc:sldMkLst>
          <pc:docMk/>
          <pc:sldMk cId="1402421711" sldId="1860"/>
        </pc:sldMkLst>
        <pc:spChg chg="mod">
          <ac:chgData name="Miha Pihler" userId="e0269261-b710-4147-8570-772611de48c5" providerId="ADAL" clId="{EA364F96-5DF9-443F-98EA-F7D68C81F253}" dt="2018-05-23T21:45:40.921" v="2660" actId="20577"/>
          <ac:spMkLst>
            <pc:docMk/>
            <pc:sldMk cId="1402421711" sldId="1860"/>
            <ac:spMk id="6" creationId="{00000000-0000-0000-0000-000000000000}"/>
          </ac:spMkLst>
        </pc:spChg>
      </pc:sldChg>
      <pc:sldChg chg="modSp add">
        <pc:chgData name="Miha Pihler" userId="e0269261-b710-4147-8570-772611de48c5" providerId="ADAL" clId="{EA364F96-5DF9-443F-98EA-F7D68C81F253}" dt="2018-05-23T21:47:02.521" v="2867" actId="20577"/>
        <pc:sldMkLst>
          <pc:docMk/>
          <pc:sldMk cId="2439798689" sldId="1861"/>
        </pc:sldMkLst>
        <pc:spChg chg="mod">
          <ac:chgData name="Miha Pihler" userId="e0269261-b710-4147-8570-772611de48c5" providerId="ADAL" clId="{EA364F96-5DF9-443F-98EA-F7D68C81F253}" dt="2018-05-23T21:47:02.521" v="2867" actId="20577"/>
          <ac:spMkLst>
            <pc:docMk/>
            <pc:sldMk cId="2439798689" sldId="1861"/>
            <ac:spMk id="6" creationId="{00000000-0000-0000-0000-000000000000}"/>
          </ac:spMkLst>
        </pc:spChg>
      </pc:sldChg>
      <pc:sldChg chg="modSp add">
        <pc:chgData name="Miha Pihler" userId="e0269261-b710-4147-8570-772611de48c5" providerId="ADAL" clId="{EA364F96-5DF9-443F-98EA-F7D68C81F253}" dt="2018-05-23T22:04:39.788" v="3226" actId="20577"/>
        <pc:sldMkLst>
          <pc:docMk/>
          <pc:sldMk cId="2884326578" sldId="1862"/>
        </pc:sldMkLst>
        <pc:spChg chg="mod">
          <ac:chgData name="Miha Pihler" userId="e0269261-b710-4147-8570-772611de48c5" providerId="ADAL" clId="{EA364F96-5DF9-443F-98EA-F7D68C81F253}" dt="2018-05-23T22:04:39.788" v="3226" actId="20577"/>
          <ac:spMkLst>
            <pc:docMk/>
            <pc:sldMk cId="2884326578" sldId="1862"/>
            <ac:spMk id="6" creationId="{00000000-0000-0000-0000-000000000000}"/>
          </ac:spMkLst>
        </pc:spChg>
        <pc:picChg chg="mod">
          <ac:chgData name="Miha Pihler" userId="e0269261-b710-4147-8570-772611de48c5" providerId="ADAL" clId="{EA364F96-5DF9-443F-98EA-F7D68C81F253}" dt="2018-05-23T22:03:19.906" v="3207" actId="1076"/>
          <ac:picMkLst>
            <pc:docMk/>
            <pc:sldMk cId="2884326578" sldId="1862"/>
            <ac:picMk id="3" creationId="{9A337C8F-B4D2-420F-B2A8-E3C38AE932D1}"/>
          </ac:picMkLst>
        </pc:picChg>
      </pc:sldChg>
      <pc:sldChg chg="delSp modSp add">
        <pc:chgData name="Miha Pihler" userId="e0269261-b710-4147-8570-772611de48c5" providerId="ADAL" clId="{EA364F96-5DF9-443F-98EA-F7D68C81F253}" dt="2018-05-23T22:05:35.726" v="3322" actId="20577"/>
        <pc:sldMkLst>
          <pc:docMk/>
          <pc:sldMk cId="2233986266" sldId="1863"/>
        </pc:sldMkLst>
        <pc:spChg chg="mod">
          <ac:chgData name="Miha Pihler" userId="e0269261-b710-4147-8570-772611de48c5" providerId="ADAL" clId="{EA364F96-5DF9-443F-98EA-F7D68C81F253}" dt="2018-05-23T22:05:35.726" v="3322" actId="20577"/>
          <ac:spMkLst>
            <pc:docMk/>
            <pc:sldMk cId="2233986266" sldId="1863"/>
            <ac:spMk id="6" creationId="{00000000-0000-0000-0000-000000000000}"/>
          </ac:spMkLst>
        </pc:spChg>
        <pc:picChg chg="del">
          <ac:chgData name="Miha Pihler" userId="e0269261-b710-4147-8570-772611de48c5" providerId="ADAL" clId="{EA364F96-5DF9-443F-98EA-F7D68C81F253}" dt="2018-05-23T22:03:22.716" v="3208" actId="478"/>
          <ac:picMkLst>
            <pc:docMk/>
            <pc:sldMk cId="2233986266" sldId="1863"/>
            <ac:picMk id="3" creationId="{9A337C8F-B4D2-420F-B2A8-E3C38AE932D1}"/>
          </ac:picMkLst>
        </pc:picChg>
      </pc:sldChg>
      <pc:sldChg chg="modSp add">
        <pc:chgData name="Miha Pihler" userId="e0269261-b710-4147-8570-772611de48c5" providerId="ADAL" clId="{EA364F96-5DF9-443F-98EA-F7D68C81F253}" dt="2018-05-23T22:08:51.996" v="3665" actId="20577"/>
        <pc:sldMkLst>
          <pc:docMk/>
          <pc:sldMk cId="1980178367" sldId="1864"/>
        </pc:sldMkLst>
        <pc:spChg chg="mod">
          <ac:chgData name="Miha Pihler" userId="e0269261-b710-4147-8570-772611de48c5" providerId="ADAL" clId="{EA364F96-5DF9-443F-98EA-F7D68C81F253}" dt="2018-05-23T22:08:51.996" v="3665" actId="20577"/>
          <ac:spMkLst>
            <pc:docMk/>
            <pc:sldMk cId="1980178367" sldId="1864"/>
            <ac:spMk id="6" creationId="{00000000-0000-0000-0000-000000000000}"/>
          </ac:spMkLst>
        </pc:spChg>
        <pc:spChg chg="mod">
          <ac:chgData name="Miha Pihler" userId="e0269261-b710-4147-8570-772611de48c5" providerId="ADAL" clId="{EA364F96-5DF9-443F-98EA-F7D68C81F253}" dt="2018-05-23T22:07:02.772" v="3332" actId="20577"/>
          <ac:spMkLst>
            <pc:docMk/>
            <pc:sldMk cId="1980178367" sldId="1864"/>
            <ac:spMk id="17" creationId="{00000000-0000-0000-0000-000000000000}"/>
          </ac:spMkLst>
        </pc:spChg>
      </pc:sldChg>
      <pc:sldChg chg="delSp modSp add modTransition">
        <pc:chgData name="Miha Pihler" userId="e0269261-b710-4147-8570-772611de48c5" providerId="ADAL" clId="{EA364F96-5DF9-443F-98EA-F7D68C81F253}" dt="2018-05-24T10:14:39.977" v="3856" actId="20577"/>
        <pc:sldMkLst>
          <pc:docMk/>
          <pc:sldMk cId="210725772" sldId="1865"/>
        </pc:sldMkLst>
        <pc:spChg chg="mod">
          <ac:chgData name="Miha Pihler" userId="e0269261-b710-4147-8570-772611de48c5" providerId="ADAL" clId="{EA364F96-5DF9-443F-98EA-F7D68C81F253}" dt="2018-05-23T22:33:13.468" v="3735" actId="20577"/>
          <ac:spMkLst>
            <pc:docMk/>
            <pc:sldMk cId="210725772" sldId="1865"/>
            <ac:spMk id="6" creationId="{00000000-0000-0000-0000-000000000000}"/>
          </ac:spMkLst>
        </pc:spChg>
        <pc:picChg chg="del">
          <ac:chgData name="Miha Pihler" userId="e0269261-b710-4147-8570-772611de48c5" providerId="ADAL" clId="{EA364F96-5DF9-443F-98EA-F7D68C81F253}" dt="2018-05-23T22:25:36.053" v="3668" actId="478"/>
          <ac:picMkLst>
            <pc:docMk/>
            <pc:sldMk cId="210725772" sldId="1865"/>
            <ac:picMk id="3" creationId="{91E4D529-968C-410C-9FEC-A82A2161384D}"/>
          </ac:picMkLst>
        </pc:picChg>
      </pc:sldChg>
      <pc:sldChg chg="addSp delSp modSp add delAnim modAnim">
        <pc:chgData name="Miha Pihler" userId="e0269261-b710-4147-8570-772611de48c5" providerId="ADAL" clId="{EA364F96-5DF9-443F-98EA-F7D68C81F253}" dt="2018-05-24T09:53:57.454" v="3855" actId="20577"/>
        <pc:sldMkLst>
          <pc:docMk/>
          <pc:sldMk cId="2157308076" sldId="1866"/>
        </pc:sldMkLst>
        <pc:spChg chg="mod">
          <ac:chgData name="Miha Pihler" userId="e0269261-b710-4147-8570-772611de48c5" providerId="ADAL" clId="{EA364F96-5DF9-443F-98EA-F7D68C81F253}" dt="2018-05-24T09:51:35.809" v="3851" actId="20577"/>
          <ac:spMkLst>
            <pc:docMk/>
            <pc:sldMk cId="2157308076" sldId="1866"/>
            <ac:spMk id="6" creationId="{00000000-0000-0000-0000-000000000000}"/>
          </ac:spMkLst>
        </pc:spChg>
        <pc:picChg chg="add del mod">
          <ac:chgData name="Miha Pihler" userId="e0269261-b710-4147-8570-772611de48c5" providerId="ADAL" clId="{EA364F96-5DF9-443F-98EA-F7D68C81F253}" dt="2018-05-24T09:47:38.538" v="3794" actId="478"/>
          <ac:picMkLst>
            <pc:docMk/>
            <pc:sldMk cId="2157308076" sldId="1866"/>
            <ac:picMk id="2" creationId="{86981D1F-374B-4E2D-8D7A-109670745038}"/>
          </ac:picMkLst>
        </pc:picChg>
        <pc:picChg chg="add del mod">
          <ac:chgData name="Miha Pihler" userId="e0269261-b710-4147-8570-772611de48c5" providerId="ADAL" clId="{EA364F96-5DF9-443F-98EA-F7D68C81F253}" dt="2018-05-24T09:49:51.977" v="3811" actId="20577"/>
          <ac:picMkLst>
            <pc:docMk/>
            <pc:sldMk cId="2157308076" sldId="1866"/>
            <ac:picMk id="3" creationId="{233B0E90-4233-4750-A7EB-B9567CD8B222}"/>
          </ac:picMkLst>
        </pc:picChg>
        <pc:picChg chg="add mod">
          <ac:chgData name="Miha Pihler" userId="e0269261-b710-4147-8570-772611de48c5" providerId="ADAL" clId="{EA364F96-5DF9-443F-98EA-F7D68C81F253}" dt="2018-05-24T09:53:46.939" v="3854" actId="14100"/>
          <ac:picMkLst>
            <pc:docMk/>
            <pc:sldMk cId="2157308076" sldId="1866"/>
            <ac:picMk id="4" creationId="{C9F324B1-5C10-4455-8504-A29FF3C8033B}"/>
          </ac:picMkLst>
        </pc:picChg>
        <pc:picChg chg="del">
          <ac:chgData name="Miha Pihler" userId="e0269261-b710-4147-8570-772611de48c5" providerId="ADAL" clId="{EA364F96-5DF9-443F-98EA-F7D68C81F253}" dt="2018-05-24T09:46:47.428" v="3740" actId="478"/>
          <ac:picMkLst>
            <pc:docMk/>
            <pc:sldMk cId="2157308076" sldId="1866"/>
            <ac:picMk id="1026" creationId="{EBD3415B-BACB-4590-93A3-1A8B4FD5C5F3}"/>
          </ac:picMkLst>
        </pc:picChg>
        <pc:picChg chg="del">
          <ac:chgData name="Miha Pihler" userId="e0269261-b710-4147-8570-772611de48c5" providerId="ADAL" clId="{EA364F96-5DF9-443F-98EA-F7D68C81F253}" dt="2018-05-24T09:46:46.547" v="3739" actId="478"/>
          <ac:picMkLst>
            <pc:docMk/>
            <pc:sldMk cId="2157308076" sldId="1866"/>
            <ac:picMk id="1030" creationId="{D4BEF2A5-C190-46B9-B344-71C772E84775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5/27/2018 10:31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597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1359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089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https://blogs.msdn.microsoft.com/tzink/2016/02/19/common-errors-in-spf-records/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52235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https://blogs.msdn.microsoft.com/tzink/2016/02/19/common-errors-in-spf-records/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7891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https://blogs.msdn.microsoft.com/tzink/2016/02/19/common-errors-in-spf-records/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54724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https://blogs.msdn.microsoft.com/tzink/2016/02/19/common-errors-in-spf-records/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2002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5126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09674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23983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0003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63524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1886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375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50902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19104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31336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1350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7662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42674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8090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04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6229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13298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5075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5/27/2018 10:28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5521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iha.pihler@telnet.si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owug.si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cancel.si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SPF, DKIM, DMARC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4200" y="3962400"/>
            <a:ext cx="9144000" cy="1644580"/>
          </a:xfrm>
        </p:spPr>
        <p:txBody>
          <a:bodyPr/>
          <a:lstStyle/>
          <a:p>
            <a:r>
              <a:rPr lang="en-US" dirty="0"/>
              <a:t>Miha Pihler</a:t>
            </a:r>
          </a:p>
          <a:p>
            <a:r>
              <a:rPr lang="en-US" dirty="0" err="1"/>
              <a:t>Mikeji</a:t>
            </a:r>
            <a:r>
              <a:rPr lang="en-US" dirty="0"/>
              <a:t> d.o.o.</a:t>
            </a:r>
          </a:p>
          <a:p>
            <a:endParaRPr lang="en-US" dirty="0"/>
          </a:p>
          <a:p>
            <a:r>
              <a:rPr lang="en-US" dirty="0">
                <a:hlinkClick r:id="rId3"/>
              </a:rPr>
              <a:t>miha.pihler@telnet.si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93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Miha Pihler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567404"/>
          </a:xfrm>
        </p:spPr>
        <p:txBody>
          <a:bodyPr/>
          <a:lstStyle/>
          <a:p>
            <a:r>
              <a:rPr lang="en-US" dirty="0"/>
              <a:t>Microsoft Certified Master (MCM) – Exchange</a:t>
            </a:r>
          </a:p>
          <a:p>
            <a:r>
              <a:rPr lang="en-US" dirty="0"/>
              <a:t>Microsoft Certified Master (MCM) – Active Directory</a:t>
            </a:r>
          </a:p>
          <a:p>
            <a:r>
              <a:rPr lang="en-US" dirty="0"/>
              <a:t>Microsoft Certified Solutions Master (MCSM) – Exchange in AD</a:t>
            </a:r>
          </a:p>
          <a:p>
            <a:r>
              <a:rPr lang="en-US" dirty="0"/>
              <a:t>Microsoft MVP </a:t>
            </a:r>
          </a:p>
          <a:p>
            <a:r>
              <a:rPr lang="en-US" dirty="0"/>
              <a:t>Microsoft Certified Trainer (MCT)</a:t>
            </a:r>
          </a:p>
          <a:p>
            <a:r>
              <a:rPr lang="en-US" dirty="0"/>
              <a:t>MCSE, MCSA, … </a:t>
            </a:r>
            <a:r>
              <a:rPr lang="en-US" dirty="0" err="1"/>
              <a:t>etc</a:t>
            </a:r>
            <a:r>
              <a:rPr lang="en-US" dirty="0"/>
              <a:t> … </a:t>
            </a:r>
          </a:p>
          <a:p>
            <a:endParaRPr lang="en-US" dirty="0"/>
          </a:p>
          <a:p>
            <a:r>
              <a:rPr lang="en-US" dirty="0" err="1"/>
              <a:t>SloWUG</a:t>
            </a:r>
            <a:r>
              <a:rPr lang="en-US" dirty="0"/>
              <a:t> (</a:t>
            </a:r>
            <a:r>
              <a:rPr lang="en-US" dirty="0">
                <a:hlinkClick r:id="rId3"/>
              </a:rPr>
              <a:t>www.slowug.si</a:t>
            </a:r>
            <a:r>
              <a:rPr lang="en-US" dirty="0"/>
              <a:t>)</a:t>
            </a:r>
          </a:p>
          <a:p>
            <a:r>
              <a:rPr lang="en-US" dirty="0" err="1"/>
              <a:t>Koferenca</a:t>
            </a:r>
            <a:r>
              <a:rPr lang="en-US" dirty="0"/>
              <a:t> Cancel (</a:t>
            </a:r>
            <a:r>
              <a:rPr lang="en-US" dirty="0">
                <a:hlinkClick r:id="rId4"/>
              </a:rPr>
              <a:t>www.cancel.si</a:t>
            </a:r>
            <a:r>
              <a:rPr lang="en-US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42416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SPF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378839"/>
          </a:xfrm>
        </p:spPr>
        <p:txBody>
          <a:bodyPr/>
          <a:lstStyle/>
          <a:p>
            <a:r>
              <a:rPr lang="en-US" dirty="0" err="1"/>
              <a:t>Zamišljen</a:t>
            </a:r>
            <a:r>
              <a:rPr lang="en-US" dirty="0"/>
              <a:t> </a:t>
            </a:r>
            <a:r>
              <a:rPr lang="en-US" dirty="0" err="1"/>
              <a:t>kot</a:t>
            </a:r>
            <a:r>
              <a:rPr lang="en-US" dirty="0"/>
              <a:t> </a:t>
            </a:r>
            <a:r>
              <a:rPr lang="en-US" dirty="0" err="1"/>
              <a:t>mehanizem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bi </a:t>
            </a:r>
            <a:r>
              <a:rPr lang="en-US" dirty="0" err="1"/>
              <a:t>preprečeval</a:t>
            </a:r>
            <a:r>
              <a:rPr lang="en-US" dirty="0"/>
              <a:t> “</a:t>
            </a:r>
            <a:r>
              <a:rPr lang="en-US" dirty="0" err="1"/>
              <a:t>spoofanje</a:t>
            </a:r>
            <a:r>
              <a:rPr lang="en-US" dirty="0"/>
              <a:t>” el. </a:t>
            </a:r>
            <a:r>
              <a:rPr lang="en-US" dirty="0" err="1"/>
              <a:t>pošte</a:t>
            </a:r>
            <a:endParaRPr lang="en-US" dirty="0"/>
          </a:p>
          <a:p>
            <a:r>
              <a:rPr lang="en-US" dirty="0" err="1"/>
              <a:t>Omogoča</a:t>
            </a:r>
            <a:r>
              <a:rPr lang="en-US" dirty="0"/>
              <a:t>, da </a:t>
            </a:r>
            <a:r>
              <a:rPr lang="en-US" dirty="0" err="1"/>
              <a:t>nadziramo</a:t>
            </a:r>
            <a:r>
              <a:rPr lang="en-US" dirty="0"/>
              <a:t> IP </a:t>
            </a:r>
            <a:r>
              <a:rPr lang="en-US" dirty="0" err="1"/>
              <a:t>naslove</a:t>
            </a:r>
            <a:r>
              <a:rPr lang="en-US" dirty="0"/>
              <a:t> s </a:t>
            </a:r>
            <a:r>
              <a:rPr lang="en-US" dirty="0" err="1"/>
              <a:t>katerih</a:t>
            </a:r>
            <a:r>
              <a:rPr lang="en-US" dirty="0"/>
              <a:t> </a:t>
            </a:r>
            <a:r>
              <a:rPr lang="en-US" dirty="0" err="1"/>
              <a:t>sme</a:t>
            </a:r>
            <a:r>
              <a:rPr lang="en-US" dirty="0"/>
              <a:t> </a:t>
            </a:r>
            <a:r>
              <a:rPr lang="en-US" dirty="0" err="1"/>
              <a:t>priti</a:t>
            </a:r>
            <a:r>
              <a:rPr lang="en-US" dirty="0"/>
              <a:t> </a:t>
            </a:r>
            <a:r>
              <a:rPr lang="en-US" dirty="0" err="1"/>
              <a:t>pošta</a:t>
            </a:r>
            <a:r>
              <a:rPr lang="en-US" dirty="0"/>
              <a:t> za </a:t>
            </a:r>
            <a:r>
              <a:rPr lang="en-US" dirty="0" err="1"/>
              <a:t>našo</a:t>
            </a:r>
            <a:r>
              <a:rPr lang="en-US" dirty="0"/>
              <a:t> </a:t>
            </a:r>
            <a:r>
              <a:rPr lang="en-US" dirty="0" err="1"/>
              <a:t>domeno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3B6C71E-53FE-488F-8842-061CF07D60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40" y="2893594"/>
            <a:ext cx="10587971" cy="3421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SPF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5046210"/>
          </a:xfrm>
        </p:spPr>
        <p:txBody>
          <a:bodyPr/>
          <a:lstStyle/>
          <a:p>
            <a:r>
              <a:rPr lang="en-US" dirty="0" err="1"/>
              <a:t>Pri</a:t>
            </a:r>
            <a:r>
              <a:rPr lang="en-US" dirty="0"/>
              <a:t> SPF </a:t>
            </a:r>
            <a:r>
              <a:rPr lang="en-US" dirty="0" err="1"/>
              <a:t>zapisih</a:t>
            </a:r>
            <a:r>
              <a:rPr lang="en-US" dirty="0"/>
              <a:t> je </a:t>
            </a:r>
            <a:r>
              <a:rPr lang="en-US" dirty="0" err="1"/>
              <a:t>potrebno</a:t>
            </a:r>
            <a:r>
              <a:rPr lang="en-US" dirty="0"/>
              <a:t> </a:t>
            </a:r>
            <a:r>
              <a:rPr lang="en-US" dirty="0" err="1"/>
              <a:t>paziti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err="1"/>
              <a:t>doložino</a:t>
            </a:r>
            <a:r>
              <a:rPr lang="en-US" dirty="0"/>
              <a:t> </a:t>
            </a:r>
            <a:r>
              <a:rPr lang="en-US" dirty="0" err="1"/>
              <a:t>zapisa</a:t>
            </a:r>
            <a:endParaRPr lang="en-US" dirty="0"/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en-US" dirty="0" err="1"/>
              <a:t>največ</a:t>
            </a:r>
            <a:r>
              <a:rPr lang="en-US" dirty="0"/>
              <a:t> 255 </a:t>
            </a:r>
            <a:r>
              <a:rPr lang="en-US" dirty="0" err="1"/>
              <a:t>znakov</a:t>
            </a: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 err="1"/>
              <a:t>število</a:t>
            </a:r>
            <a:r>
              <a:rPr lang="en-US" dirty="0"/>
              <a:t> DNS </a:t>
            </a:r>
            <a:r>
              <a:rPr lang="en-US" dirty="0" err="1"/>
              <a:t>poizvedb</a:t>
            </a:r>
            <a:endParaRPr lang="en-US" dirty="0"/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en-US" dirty="0" err="1"/>
              <a:t>največ</a:t>
            </a:r>
            <a:r>
              <a:rPr lang="en-US" dirty="0"/>
              <a:t> 10 DNS </a:t>
            </a:r>
            <a:r>
              <a:rPr lang="en-US" dirty="0" err="1"/>
              <a:t>poizvedb</a:t>
            </a:r>
            <a:endParaRPr lang="en-US" dirty="0"/>
          </a:p>
          <a:p>
            <a:pPr marL="914400" lvl="2" indent="-457200">
              <a:buFont typeface="Arial" panose="020B0604020202020204" pitchFamily="34" charset="0"/>
              <a:buChar char="•"/>
            </a:pPr>
            <a:r>
              <a:rPr lang="en-US" dirty="0"/>
              <a:t>A </a:t>
            </a:r>
            <a:r>
              <a:rPr lang="en-US" dirty="0" err="1"/>
              <a:t>zapisi</a:t>
            </a:r>
            <a:r>
              <a:rPr lang="en-US" dirty="0"/>
              <a:t>, MX </a:t>
            </a:r>
            <a:r>
              <a:rPr lang="en-US" dirty="0" err="1"/>
              <a:t>zapisi</a:t>
            </a:r>
            <a:r>
              <a:rPr lang="en-US" dirty="0"/>
              <a:t>, PTR </a:t>
            </a:r>
            <a:r>
              <a:rPr lang="en-US" dirty="0" err="1"/>
              <a:t>zapisi</a:t>
            </a:r>
            <a:endParaRPr lang="en-US" dirty="0"/>
          </a:p>
          <a:p>
            <a:pPr marL="914400" lvl="2" indent="-457200">
              <a:buFont typeface="Arial" panose="020B0604020202020204" pitchFamily="34" charset="0"/>
              <a:buChar char="•"/>
            </a:pPr>
            <a:r>
              <a:rPr lang="en-US" dirty="0" err="1"/>
              <a:t>Pazite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gnezdenje</a:t>
            </a:r>
            <a:endParaRPr lang="en-US" dirty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645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SPF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A4A49A0-820D-4FCA-A1A3-D2C7E36C09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263" y="1089015"/>
            <a:ext cx="9891785" cy="41767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136C007-3D9E-40ED-9822-16DF49CF15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1952" y="2808217"/>
            <a:ext cx="9944173" cy="3119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99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SPF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536846"/>
          </a:xfrm>
        </p:spPr>
        <p:txBody>
          <a:bodyPr/>
          <a:lstStyle/>
          <a:p>
            <a:r>
              <a:rPr lang="en-US" dirty="0" err="1"/>
              <a:t>Zapise</a:t>
            </a:r>
            <a:r>
              <a:rPr lang="en-US" dirty="0"/>
              <a:t> </a:t>
            </a:r>
            <a:r>
              <a:rPr lang="en-US" dirty="0" err="1"/>
              <a:t>daljše</a:t>
            </a:r>
            <a:r>
              <a:rPr lang="en-US" dirty="0"/>
              <a:t> od 255 </a:t>
            </a:r>
            <a:r>
              <a:rPr lang="en-US" dirty="0" err="1"/>
              <a:t>znakov</a:t>
            </a:r>
            <a:r>
              <a:rPr lang="en-US" dirty="0"/>
              <a:t> </a:t>
            </a:r>
            <a:r>
              <a:rPr lang="en-US" dirty="0" err="1"/>
              <a:t>lahko</a:t>
            </a:r>
            <a:r>
              <a:rPr lang="en-US" dirty="0"/>
              <a:t> </a:t>
            </a:r>
            <a:r>
              <a:rPr lang="en-US" dirty="0" err="1"/>
              <a:t>shranite</a:t>
            </a:r>
            <a:r>
              <a:rPr lang="en-US" dirty="0"/>
              <a:t> v </a:t>
            </a:r>
            <a:r>
              <a:rPr lang="en-US" dirty="0" err="1"/>
              <a:t>več</a:t>
            </a:r>
            <a:r>
              <a:rPr lang="en-US" dirty="0"/>
              <a:t> </a:t>
            </a:r>
            <a:r>
              <a:rPr lang="en-US" dirty="0" err="1"/>
              <a:t>zapisov</a:t>
            </a:r>
            <a:endParaRPr lang="en-US" dirty="0"/>
          </a:p>
          <a:p>
            <a:endParaRPr lang="en-US" dirty="0"/>
          </a:p>
          <a:p>
            <a:r>
              <a:rPr lang="en-US" dirty="0"/>
              <a:t>"v=spf1 </a:t>
            </a:r>
            <a:r>
              <a:rPr lang="en-US" dirty="0" err="1"/>
              <a:t>include:_spf-a.telnet.si</a:t>
            </a:r>
            <a:r>
              <a:rPr lang="en-US" dirty="0"/>
              <a:t> </a:t>
            </a:r>
            <a:r>
              <a:rPr lang="en-US" dirty="0" err="1"/>
              <a:t>include:_spf-b.telnet.si</a:t>
            </a:r>
            <a:r>
              <a:rPr lang="en-US" dirty="0"/>
              <a:t> -all“</a:t>
            </a:r>
          </a:p>
          <a:p>
            <a:endParaRPr lang="en-US" dirty="0"/>
          </a:p>
          <a:p>
            <a:r>
              <a:rPr lang="en-US" dirty="0"/>
              <a:t>_spf-a.telnet.si = TXT</a:t>
            </a:r>
          </a:p>
          <a:p>
            <a:r>
              <a:rPr lang="en-US" dirty="0"/>
              <a:t>_spf1.telnet.si = TXT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90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SPF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68DA28-FBB2-4A05-875E-58F0169C1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106" y="1133936"/>
            <a:ext cx="11674359" cy="4879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1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SPF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050340"/>
          </a:xfrm>
        </p:spPr>
        <p:txBody>
          <a:bodyPr/>
          <a:lstStyle/>
          <a:p>
            <a:r>
              <a:rPr lang="en-US" dirty="0"/>
              <a:t>MX, A, PTR … </a:t>
            </a:r>
          </a:p>
          <a:p>
            <a:r>
              <a:rPr lang="en-US" dirty="0" err="1"/>
              <a:t>Osebno</a:t>
            </a:r>
            <a:r>
              <a:rPr lang="en-US" dirty="0"/>
              <a:t> </a:t>
            </a:r>
            <a:r>
              <a:rPr lang="en-US" dirty="0" err="1"/>
              <a:t>močno</a:t>
            </a:r>
            <a:r>
              <a:rPr lang="en-US" dirty="0"/>
              <a:t> </a:t>
            </a:r>
            <a:r>
              <a:rPr lang="en-US" dirty="0" err="1"/>
              <a:t>priporočam</a:t>
            </a:r>
            <a:r>
              <a:rPr lang="en-US" dirty="0"/>
              <a:t> </a:t>
            </a:r>
            <a:r>
              <a:rPr lang="en-US" dirty="0" err="1"/>
              <a:t>uporabo</a:t>
            </a:r>
            <a:r>
              <a:rPr lang="en-US" dirty="0"/>
              <a:t> IP </a:t>
            </a:r>
            <a:r>
              <a:rPr lang="en-US" dirty="0" err="1"/>
              <a:t>naslovov</a:t>
            </a:r>
            <a:r>
              <a:rPr lang="en-US" dirty="0"/>
              <a:t> (</a:t>
            </a:r>
            <a:r>
              <a:rPr lang="en-US" dirty="0" err="1"/>
              <a:t>prejšnje</a:t>
            </a:r>
            <a:r>
              <a:rPr lang="en-US" dirty="0"/>
              <a:t> </a:t>
            </a:r>
            <a:r>
              <a:rPr lang="en-US" dirty="0" err="1"/>
              <a:t>slike</a:t>
            </a:r>
            <a:r>
              <a:rPr lang="en-US" dirty="0"/>
              <a:t>)</a:t>
            </a:r>
          </a:p>
          <a:p>
            <a:endParaRPr lang="en-US" dirty="0"/>
          </a:p>
          <a:p>
            <a:r>
              <a:rPr lang="en-US" dirty="0" err="1"/>
              <a:t>Oblika</a:t>
            </a:r>
            <a:r>
              <a:rPr lang="en-US" dirty="0"/>
              <a:t> </a:t>
            </a:r>
            <a:r>
              <a:rPr lang="en-US" dirty="0" err="1"/>
              <a:t>zapisa</a:t>
            </a:r>
            <a:endParaRPr lang="en-US" dirty="0"/>
          </a:p>
          <a:p>
            <a:r>
              <a:rPr lang="en-US" b="1" u="sng" dirty="0">
                <a:solidFill>
                  <a:srgbClr val="FF0000"/>
                </a:solidFill>
              </a:rPr>
              <a:t>-All (Hard Fail)</a:t>
            </a:r>
          </a:p>
          <a:p>
            <a:r>
              <a:rPr lang="en-US" dirty="0"/>
              <a:t>~All (Soft Fail)</a:t>
            </a:r>
          </a:p>
          <a:p>
            <a:r>
              <a:rPr lang="en-US" dirty="0"/>
              <a:t>?All (Neutral)</a:t>
            </a:r>
          </a:p>
          <a:p>
            <a:r>
              <a:rPr lang="en-U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97251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SPF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634567"/>
          </a:xfrm>
        </p:spPr>
        <p:txBody>
          <a:bodyPr/>
          <a:lstStyle/>
          <a:p>
            <a:r>
              <a:rPr lang="sl-SI" dirty="0"/>
              <a:t>Exchange poštni strežnik nastavite tako, da pošto, ki ne ustreza SPF zapisu zavrne (</a:t>
            </a:r>
            <a:r>
              <a:rPr lang="sl-SI" dirty="0" err="1"/>
              <a:t>Reject</a:t>
            </a:r>
            <a:r>
              <a:rPr lang="sl-SI" dirty="0"/>
              <a:t>):</a:t>
            </a:r>
          </a:p>
          <a:p>
            <a:pPr marL="457200" indent="-457200">
              <a:buFontTx/>
              <a:buChar char="-"/>
            </a:pPr>
            <a:r>
              <a:rPr lang="sl-SI" dirty="0"/>
              <a:t>Povratna informacija pošiljatelju, da pošta ni bila dostavljena</a:t>
            </a:r>
          </a:p>
          <a:p>
            <a:pPr marL="685800" lvl="1" indent="-457200">
              <a:buFontTx/>
              <a:buChar char="-"/>
            </a:pPr>
            <a:r>
              <a:rPr lang="sl-SI" dirty="0"/>
              <a:t>Vi niste odgovorni za generiranje NDR</a:t>
            </a:r>
          </a:p>
          <a:p>
            <a:pPr marL="457200" indent="-457200">
              <a:buFontTx/>
              <a:buChar char="-"/>
            </a:pPr>
            <a:r>
              <a:rPr lang="sl-SI" dirty="0"/>
              <a:t>Če domena nima SPF zapisa, pošta NE bo zavrnjena</a:t>
            </a:r>
          </a:p>
          <a:p>
            <a:pPr marL="685800" lvl="1" indent="-457200">
              <a:buFontTx/>
              <a:buChar char="-"/>
            </a:pPr>
            <a:r>
              <a:rPr lang="sl-SI" dirty="0"/>
              <a:t>Pošta je zavrnjena samo če se SPF zapis ne ujema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E4D529-968C-410C-9FEC-A82A21613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780" y="4109573"/>
            <a:ext cx="4885428" cy="2628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97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SPF in Office 365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endParaRPr lang="sl-SI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E5DC63-5C2C-4D67-B895-FF3845ABA1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390" y="1297317"/>
            <a:ext cx="5509610" cy="5092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4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SPF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5515356"/>
          </a:xfrm>
        </p:spPr>
        <p:txBody>
          <a:bodyPr/>
          <a:lstStyle/>
          <a:p>
            <a:r>
              <a:rPr lang="sl-SI" dirty="0"/>
              <a:t>HELO </a:t>
            </a:r>
            <a:r>
              <a:rPr lang="en-GB" dirty="0"/>
              <a:t>test.domain.com</a:t>
            </a:r>
            <a:endParaRPr lang="sl-SI" dirty="0"/>
          </a:p>
          <a:p>
            <a:r>
              <a:rPr lang="sl-SI" dirty="0"/>
              <a:t>MAIL </a:t>
            </a:r>
            <a:r>
              <a:rPr lang="sl-SI" dirty="0" err="1"/>
              <a:t>FROM:miha.pihler@mikeji.com</a:t>
            </a:r>
            <a:r>
              <a:rPr lang="sl-SI" dirty="0"/>
              <a:t> (</a:t>
            </a:r>
            <a:r>
              <a:rPr lang="en-US" dirty="0"/>
              <a:t>P1 – se </a:t>
            </a:r>
            <a:r>
              <a:rPr lang="en-US" dirty="0" err="1"/>
              <a:t>preveri</a:t>
            </a:r>
            <a:r>
              <a:rPr lang="en-US" dirty="0"/>
              <a:t> za SPF</a:t>
            </a:r>
            <a:r>
              <a:rPr lang="sl-SI" dirty="0"/>
              <a:t>)</a:t>
            </a:r>
          </a:p>
          <a:p>
            <a:r>
              <a:rPr lang="sl-SI" dirty="0"/>
              <a:t>RCPT </a:t>
            </a:r>
            <a:r>
              <a:rPr lang="sl-SI" dirty="0" err="1"/>
              <a:t>TO:miha.pihler</a:t>
            </a:r>
            <a:r>
              <a:rPr lang="sl-SI" dirty="0"/>
              <a:t>@</a:t>
            </a:r>
            <a:r>
              <a:rPr lang="en-US" dirty="0" err="1"/>
              <a:t>domena</a:t>
            </a:r>
            <a:r>
              <a:rPr lang="sl-SI" dirty="0"/>
              <a:t>.si</a:t>
            </a:r>
          </a:p>
          <a:p>
            <a:r>
              <a:rPr lang="sl-SI" dirty="0"/>
              <a:t>DATA</a:t>
            </a:r>
          </a:p>
          <a:p>
            <a:r>
              <a:rPr lang="sl-SI" dirty="0" err="1"/>
              <a:t>FROM:miha.pihler@telnet.si</a:t>
            </a:r>
            <a:r>
              <a:rPr lang="sl-SI" dirty="0"/>
              <a:t> (</a:t>
            </a:r>
            <a:r>
              <a:rPr lang="en-US" dirty="0"/>
              <a:t>P2: </a:t>
            </a:r>
            <a:r>
              <a:rPr lang="sl-SI" dirty="0"/>
              <a:t>Tole bo vidno v poštnem nabiralniku </a:t>
            </a:r>
            <a:r>
              <a:rPr lang="en-US" dirty="0" err="1"/>
              <a:t>kot</a:t>
            </a:r>
            <a:r>
              <a:rPr lang="en-US" dirty="0"/>
              <a:t> from</a:t>
            </a:r>
            <a:r>
              <a:rPr lang="sl-SI" dirty="0"/>
              <a:t>)</a:t>
            </a:r>
          </a:p>
          <a:p>
            <a:r>
              <a:rPr lang="sl-SI" dirty="0" err="1"/>
              <a:t>TO:miha.pihler@d</a:t>
            </a:r>
            <a:r>
              <a:rPr lang="en-US" dirty="0" err="1"/>
              <a:t>omena</a:t>
            </a:r>
            <a:r>
              <a:rPr lang="sl-SI" dirty="0"/>
              <a:t>.si</a:t>
            </a:r>
          </a:p>
          <a:p>
            <a:r>
              <a:rPr lang="sl-SI" dirty="0"/>
              <a:t>SUBJECT: NTK SPF Demo</a:t>
            </a:r>
          </a:p>
          <a:p>
            <a:endParaRPr lang="sl-SI" dirty="0"/>
          </a:p>
          <a:p>
            <a:r>
              <a:rPr lang="sl-SI" dirty="0"/>
              <a:t>NTK SPF Demo</a:t>
            </a:r>
          </a:p>
          <a:p>
            <a:r>
              <a:rPr lang="sl-SI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0725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SPF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r>
              <a:rPr lang="en-US" dirty="0"/>
              <a:t>Za </a:t>
            </a:r>
            <a:r>
              <a:rPr lang="en-US" dirty="0" err="1"/>
              <a:t>domene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</a:t>
            </a:r>
            <a:r>
              <a:rPr lang="en-US" dirty="0" err="1"/>
              <a:t>jih</a:t>
            </a:r>
            <a:r>
              <a:rPr lang="en-US" dirty="0"/>
              <a:t> </a:t>
            </a:r>
            <a:r>
              <a:rPr lang="en-US" dirty="0" err="1"/>
              <a:t>imate</a:t>
            </a:r>
            <a:r>
              <a:rPr lang="en-US" dirty="0"/>
              <a:t> in </a:t>
            </a:r>
            <a:r>
              <a:rPr lang="en-US" dirty="0" err="1"/>
              <a:t>jih</a:t>
            </a:r>
            <a:r>
              <a:rPr lang="en-US" dirty="0"/>
              <a:t> ne </a:t>
            </a:r>
            <a:r>
              <a:rPr lang="en-US" dirty="0" err="1"/>
              <a:t>uporabljate</a:t>
            </a:r>
            <a:r>
              <a:rPr lang="en-US" dirty="0"/>
              <a:t> za el. </a:t>
            </a:r>
            <a:r>
              <a:rPr lang="en-US" dirty="0" err="1"/>
              <a:t>pošto</a:t>
            </a:r>
            <a:endParaRPr lang="sl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C7E33A-70A6-4B23-B7A3-0D81B5024F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390" y="2085119"/>
            <a:ext cx="6250968" cy="3628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49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SPF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5687711"/>
          </a:xfrm>
        </p:spPr>
        <p:txBody>
          <a:bodyPr/>
          <a:lstStyle/>
          <a:p>
            <a:r>
              <a:rPr lang="en-US" dirty="0" err="1"/>
              <a:t>Testiranje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strani</a:t>
            </a:r>
            <a:r>
              <a:rPr lang="en-US" dirty="0"/>
              <a:t> Exchange </a:t>
            </a:r>
            <a:r>
              <a:rPr lang="en-US" dirty="0" err="1"/>
              <a:t>strežnika</a:t>
            </a:r>
            <a:endParaRPr lang="en-US" dirty="0"/>
          </a:p>
          <a:p>
            <a:r>
              <a:rPr lang="en-US" dirty="0"/>
              <a:t>Agent Log</a:t>
            </a:r>
          </a:p>
          <a:p>
            <a:r>
              <a:rPr lang="en-US" dirty="0"/>
              <a:t>C:\Program Files\Microsoft\Exchange Server\V14\</a:t>
            </a:r>
            <a:r>
              <a:rPr lang="en-US" dirty="0" err="1"/>
              <a:t>TransportRoles</a:t>
            </a:r>
            <a:r>
              <a:rPr lang="en-US" dirty="0"/>
              <a:t>\Logs\</a:t>
            </a:r>
            <a:r>
              <a:rPr lang="en-US" dirty="0" err="1"/>
              <a:t>AgentLog</a:t>
            </a:r>
            <a:endParaRPr lang="en-US" dirty="0"/>
          </a:p>
          <a:p>
            <a:endParaRPr lang="en-US" dirty="0"/>
          </a:p>
          <a:p>
            <a:r>
              <a:rPr lang="en-US" dirty="0"/>
              <a:t>2018-05-24T01:55:30.944Z,08D5BA982E512561,252.248.168.122:25,</a:t>
            </a:r>
            <a:r>
              <a:rPr lang="en-US" dirty="0">
                <a:solidFill>
                  <a:srgbClr val="FF0000"/>
                </a:solidFill>
              </a:rPr>
              <a:t>80.211.177.99</a:t>
            </a:r>
            <a:r>
              <a:rPr lang="en-US" dirty="0"/>
              <a:t>:52560,80.211.177.99,,Office@atis.co.ua,Office@atis.co.ua;,miha.Pihler@telnet.si,1,Sender Id Agent,OnEndOfHeaders,RejectMessage,550 5.7.1 Sender ID (PRA) Not </a:t>
            </a:r>
            <a:r>
              <a:rPr lang="en-US" dirty="0" err="1"/>
              <a:t>Permitted,Fail_NotPermitted,Office@atis.co.ua</a:t>
            </a:r>
            <a:r>
              <a:rPr lang="en-US" dirty="0"/>
              <a:t>,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F324B1-5C10-4455-8504-A29FF3C803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390" y="1343179"/>
            <a:ext cx="9559674" cy="3885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30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SPF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947952"/>
          </a:xfrm>
        </p:spPr>
        <p:txBody>
          <a:bodyPr/>
          <a:lstStyle/>
          <a:p>
            <a:r>
              <a:rPr lang="en-US" dirty="0" err="1"/>
              <a:t>Prepreči</a:t>
            </a:r>
            <a:r>
              <a:rPr lang="en-US" dirty="0"/>
              <a:t> </a:t>
            </a:r>
            <a:r>
              <a:rPr lang="en-US" dirty="0" err="1"/>
              <a:t>pošiljanje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lastne</a:t>
            </a:r>
            <a:r>
              <a:rPr lang="en-US" dirty="0"/>
              <a:t> </a:t>
            </a:r>
            <a:r>
              <a:rPr lang="en-US" dirty="0" err="1"/>
              <a:t>domene</a:t>
            </a:r>
            <a:r>
              <a:rPr lang="en-US" dirty="0"/>
              <a:t> </a:t>
            </a:r>
            <a:r>
              <a:rPr lang="en-US" dirty="0" err="1"/>
              <a:t>nazaj</a:t>
            </a:r>
            <a:r>
              <a:rPr lang="en-US" dirty="0"/>
              <a:t> v Exch. </a:t>
            </a:r>
            <a:r>
              <a:rPr lang="en-US" dirty="0" err="1"/>
              <a:t>organizacijo</a:t>
            </a:r>
            <a:endParaRPr lang="en-US" dirty="0"/>
          </a:p>
          <a:p>
            <a:r>
              <a:rPr lang="en-US" dirty="0" err="1"/>
              <a:t>SenderIDCheck</a:t>
            </a:r>
            <a:r>
              <a:rPr lang="en-US" dirty="0"/>
              <a:t> pa </a:t>
            </a:r>
            <a:r>
              <a:rPr lang="en-US" dirty="0" err="1"/>
              <a:t>lahko</a:t>
            </a:r>
            <a:r>
              <a:rPr lang="en-US" dirty="0"/>
              <a:t> </a:t>
            </a:r>
            <a:r>
              <a:rPr lang="en-US" dirty="0" err="1"/>
              <a:t>preveri</a:t>
            </a:r>
            <a:r>
              <a:rPr lang="en-US" dirty="0"/>
              <a:t> </a:t>
            </a:r>
            <a:r>
              <a:rPr lang="en-US" dirty="0" err="1"/>
              <a:t>tudi</a:t>
            </a:r>
            <a:r>
              <a:rPr lang="en-US" dirty="0"/>
              <a:t> </a:t>
            </a:r>
            <a:r>
              <a:rPr lang="en-US" dirty="0" err="1"/>
              <a:t>ali</a:t>
            </a:r>
            <a:r>
              <a:rPr lang="en-US" dirty="0"/>
              <a:t> </a:t>
            </a:r>
            <a:r>
              <a:rPr lang="en-US" dirty="0" err="1"/>
              <a:t>pošiljateljeva</a:t>
            </a:r>
            <a:r>
              <a:rPr lang="en-US" dirty="0"/>
              <a:t> </a:t>
            </a:r>
            <a:r>
              <a:rPr lang="en-US" dirty="0" err="1"/>
              <a:t>domena</a:t>
            </a:r>
            <a:r>
              <a:rPr lang="en-US" dirty="0"/>
              <a:t> </a:t>
            </a:r>
            <a:r>
              <a:rPr lang="en-US" dirty="0" err="1"/>
              <a:t>obstaja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F67FEB7-79D0-4081-A60C-A661846C4B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87" y="2505562"/>
            <a:ext cx="11123809" cy="38952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D2B6E59-3F06-4996-8AFD-C203D06CBA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390" y="1347900"/>
            <a:ext cx="11266667" cy="4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01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DKIM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016210"/>
          </a:xfrm>
        </p:spPr>
        <p:txBody>
          <a:bodyPr/>
          <a:lstStyle/>
          <a:p>
            <a:r>
              <a:rPr lang="sl-SI" dirty="0"/>
              <a:t>DKIM podpiše glavo sporočila</a:t>
            </a:r>
          </a:p>
          <a:p>
            <a:r>
              <a:rPr lang="sl-SI" dirty="0"/>
              <a:t>Ni enako kot S/MIME</a:t>
            </a:r>
          </a:p>
          <a:p>
            <a:r>
              <a:rPr lang="sl-SI" dirty="0"/>
              <a:t>Z DKIM podpisano sporočilo lahko izvira samo iz našega sistema</a:t>
            </a:r>
          </a:p>
          <a:p>
            <a:endParaRPr lang="en-US" dirty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26399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DKIM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573012"/>
          </a:xfrm>
        </p:spPr>
        <p:txBody>
          <a:bodyPr/>
          <a:lstStyle/>
          <a:p>
            <a:r>
              <a:rPr lang="sl-SI" dirty="0"/>
              <a:t>Pri postavitvi sistema je potrebno izbrati kaj bomo podpisali</a:t>
            </a:r>
          </a:p>
          <a:p>
            <a:pPr lvl="1"/>
            <a:r>
              <a:rPr lang="sl-SI" dirty="0"/>
              <a:t>Atribute, ki se ne spreminjajo</a:t>
            </a:r>
          </a:p>
          <a:p>
            <a:pPr lvl="1"/>
            <a:r>
              <a:rPr lang="sl-SI" dirty="0" err="1"/>
              <a:t>From</a:t>
            </a:r>
            <a:r>
              <a:rPr lang="sl-SI" dirty="0"/>
              <a:t>, </a:t>
            </a:r>
            <a:r>
              <a:rPr lang="sl-SI" dirty="0" err="1"/>
              <a:t>Subject</a:t>
            </a:r>
            <a:r>
              <a:rPr lang="sl-SI" dirty="0"/>
              <a:t>, Date, </a:t>
            </a:r>
            <a:r>
              <a:rPr lang="sl-SI" dirty="0" err="1"/>
              <a:t>Message</a:t>
            </a:r>
            <a:r>
              <a:rPr lang="sl-SI" dirty="0"/>
              <a:t>-ID,</a:t>
            </a:r>
          </a:p>
          <a:p>
            <a:pPr lvl="1"/>
            <a:r>
              <a:rPr lang="sl-SI" dirty="0"/>
              <a:t>V Office 365 tega koraka ni</a:t>
            </a:r>
          </a:p>
          <a:p>
            <a:endParaRPr lang="sl-SI" dirty="0"/>
          </a:p>
          <a:p>
            <a:endParaRPr lang="sl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337C8F-B4D2-420F-B2A8-E3C38AE932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776" y="3879353"/>
            <a:ext cx="11854158" cy="1837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32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DKIM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447098"/>
          </a:xfrm>
        </p:spPr>
        <p:txBody>
          <a:bodyPr/>
          <a:lstStyle/>
          <a:p>
            <a:pPr marL="0" indent="0">
              <a:buNone/>
            </a:pPr>
            <a:r>
              <a:rPr lang="sl-SI" dirty="0"/>
              <a:t>Atribute damo skozi MD5 funkcijo</a:t>
            </a:r>
          </a:p>
          <a:p>
            <a:pPr marL="0" indent="0">
              <a:buNone/>
            </a:pPr>
            <a:r>
              <a:rPr lang="sl-SI" dirty="0"/>
              <a:t>Rezultat podpišemo z zasebnim ključem</a:t>
            </a:r>
          </a:p>
          <a:p>
            <a:pPr marL="0" indent="0">
              <a:buNone/>
            </a:pPr>
            <a:r>
              <a:rPr lang="sl-SI" dirty="0"/>
              <a:t>Javni ključ je objavljen v DNS in omogoča, da prejemnik preveri podpis</a:t>
            </a:r>
          </a:p>
          <a:p>
            <a:pPr marL="0" indent="0">
              <a:buNone/>
            </a:pPr>
            <a:r>
              <a:rPr lang="en-US" dirty="0" err="1"/>
              <a:t>Objavljena</a:t>
            </a:r>
            <a:r>
              <a:rPr lang="en-US" dirty="0"/>
              <a:t> </a:t>
            </a:r>
            <a:r>
              <a:rPr lang="en-US" dirty="0" err="1"/>
              <a:t>sta</a:t>
            </a:r>
            <a:r>
              <a:rPr lang="en-US" dirty="0"/>
              <a:t> 2 para </a:t>
            </a:r>
            <a:r>
              <a:rPr lang="en-US" dirty="0" err="1"/>
              <a:t>ključev</a:t>
            </a:r>
            <a:r>
              <a:rPr lang="en-US" dirty="0"/>
              <a:t>, </a:t>
            </a:r>
            <a:r>
              <a:rPr lang="en-US" dirty="0" err="1"/>
              <a:t>kar</a:t>
            </a:r>
            <a:r>
              <a:rPr lang="en-US" dirty="0"/>
              <a:t> </a:t>
            </a:r>
            <a:r>
              <a:rPr lang="en-US" dirty="0" err="1"/>
              <a:t>omogoča</a:t>
            </a:r>
            <a:r>
              <a:rPr lang="en-US" dirty="0"/>
              <a:t> </a:t>
            </a:r>
            <a:r>
              <a:rPr lang="en-US" dirty="0" err="1"/>
              <a:t>lažji</a:t>
            </a:r>
            <a:r>
              <a:rPr lang="en-US" dirty="0"/>
              <a:t> </a:t>
            </a:r>
            <a:r>
              <a:rPr lang="en-US" dirty="0" err="1"/>
              <a:t>prehod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novi</a:t>
            </a:r>
            <a:r>
              <a:rPr lang="en-US" dirty="0"/>
              <a:t> </a:t>
            </a:r>
            <a:r>
              <a:rPr lang="en-US" dirty="0" err="1"/>
              <a:t>nabor</a:t>
            </a:r>
            <a:r>
              <a:rPr lang="en-US" dirty="0"/>
              <a:t> </a:t>
            </a:r>
            <a:r>
              <a:rPr lang="en-US" dirty="0" err="1"/>
              <a:t>ključev</a:t>
            </a:r>
            <a:endParaRPr lang="en-US" dirty="0"/>
          </a:p>
          <a:p>
            <a:pPr marL="0" indent="0">
              <a:buNone/>
            </a:pPr>
            <a:r>
              <a:rPr lang="sl-SI" dirty="0"/>
              <a:t>Z DKIM podpisano sporočilo lahko izvira samo iz našega sistema</a:t>
            </a:r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23398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DKIM v Office 365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016210"/>
          </a:xfrm>
        </p:spPr>
        <p:txBody>
          <a:bodyPr/>
          <a:lstStyle/>
          <a:p>
            <a:r>
              <a:rPr lang="en-US" dirty="0" err="1"/>
              <a:t>Vklop</a:t>
            </a:r>
            <a:r>
              <a:rPr lang="en-US" dirty="0"/>
              <a:t> DKIM v Office 365</a:t>
            </a:r>
            <a:endParaRPr lang="sl-SI" dirty="0"/>
          </a:p>
          <a:p>
            <a:r>
              <a:rPr lang="en-US" dirty="0" err="1"/>
              <a:t>Privzeto</a:t>
            </a:r>
            <a:r>
              <a:rPr lang="en-US" dirty="0"/>
              <a:t> se DKIM </a:t>
            </a:r>
            <a:r>
              <a:rPr lang="en-US" dirty="0" err="1"/>
              <a:t>izvaja</a:t>
            </a:r>
            <a:r>
              <a:rPr lang="en-US" dirty="0"/>
              <a:t> z “.OnMicrosoft.com” </a:t>
            </a:r>
            <a:r>
              <a:rPr lang="en-US" dirty="0" err="1"/>
              <a:t>domeno</a:t>
            </a:r>
            <a:endParaRPr lang="sl-SI" dirty="0"/>
          </a:p>
          <a:p>
            <a:r>
              <a:rPr lang="en-US" dirty="0" err="1"/>
              <a:t>Lahko</a:t>
            </a:r>
            <a:r>
              <a:rPr lang="en-US" dirty="0"/>
              <a:t> </a:t>
            </a:r>
            <a:r>
              <a:rPr lang="en-US" dirty="0" err="1"/>
              <a:t>nastavite</a:t>
            </a:r>
            <a:r>
              <a:rPr lang="en-US" dirty="0"/>
              <a:t>, da se z </a:t>
            </a:r>
            <a:r>
              <a:rPr lang="en-US" dirty="0" err="1"/>
              <a:t>vašo</a:t>
            </a:r>
            <a:r>
              <a:rPr lang="en-US" dirty="0"/>
              <a:t> </a:t>
            </a:r>
            <a:r>
              <a:rPr lang="en-US" dirty="0" err="1"/>
              <a:t>lastno</a:t>
            </a:r>
            <a:endParaRPr lang="sl-SI" dirty="0"/>
          </a:p>
          <a:p>
            <a:endParaRPr lang="en-US" dirty="0"/>
          </a:p>
          <a:p>
            <a:endParaRPr lang="sl-SI" dirty="0"/>
          </a:p>
          <a:p>
            <a:endParaRPr lang="sl-SI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05DB464-F7DC-4897-8528-623984FE5C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007" y="3194398"/>
            <a:ext cx="10677603" cy="251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7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DKIM v Office 365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65016"/>
          </a:xfrm>
        </p:spPr>
        <p:txBody>
          <a:bodyPr/>
          <a:lstStyle/>
          <a:p>
            <a:endParaRPr lang="en-US" dirty="0"/>
          </a:p>
          <a:p>
            <a:endParaRPr lang="sl-SI" dirty="0"/>
          </a:p>
          <a:p>
            <a:endParaRPr lang="sl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035E45-FF3D-4B38-8308-4482EE722F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200" y="1169109"/>
            <a:ext cx="11114638" cy="143294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19C3C3-737B-4586-BB5A-44361A2346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229" y="2714951"/>
            <a:ext cx="10858579" cy="264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93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SPF, DKIM in IPv6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481227"/>
          </a:xfrm>
        </p:spPr>
        <p:txBody>
          <a:bodyPr/>
          <a:lstStyle/>
          <a:p>
            <a:pPr marL="0" indent="0">
              <a:buNone/>
            </a:pPr>
            <a:r>
              <a:rPr lang="sl-SI" dirty="0"/>
              <a:t>RFC za IPv6 zahteva, da imate vpisano:</a:t>
            </a:r>
          </a:p>
          <a:p>
            <a:r>
              <a:rPr lang="sl-SI" dirty="0"/>
              <a:t>Ali SPF ali</a:t>
            </a:r>
          </a:p>
          <a:p>
            <a:r>
              <a:rPr lang="sl-SI" dirty="0"/>
              <a:t>DKIM</a:t>
            </a:r>
          </a:p>
          <a:p>
            <a:endParaRPr lang="sl-SI" dirty="0"/>
          </a:p>
          <a:p>
            <a:r>
              <a:rPr lang="sl-SI" dirty="0"/>
              <a:t>Priporočam vpis ob</a:t>
            </a:r>
            <a:r>
              <a:rPr lang="en-US" dirty="0"/>
              <a:t>eh </a:t>
            </a:r>
            <a:r>
              <a:rPr lang="en-US" dirty="0" err="1"/>
              <a:t>nastavitev</a:t>
            </a:r>
            <a:r>
              <a:rPr lang="sl-SI" dirty="0"/>
              <a:t> ;-)</a:t>
            </a:r>
          </a:p>
          <a:p>
            <a:endParaRPr lang="sl-SI" dirty="0"/>
          </a:p>
          <a:p>
            <a:r>
              <a:rPr lang="sl-SI" dirty="0"/>
              <a:t>Brez teh vpisov bodo drugi IPv6 SMTP strežniki (npr. Google) vašo pošto gladko zavrnili</a:t>
            </a:r>
            <a:endParaRPr lang="en-US" dirty="0"/>
          </a:p>
          <a:p>
            <a:r>
              <a:rPr lang="en-US" dirty="0"/>
              <a:t>IPv4 </a:t>
            </a:r>
            <a:r>
              <a:rPr lang="en-US" dirty="0" err="1"/>
              <a:t>nima</a:t>
            </a:r>
            <a:r>
              <a:rPr lang="en-US" dirty="0"/>
              <a:t> </a:t>
            </a:r>
            <a:r>
              <a:rPr lang="en-US" dirty="0" err="1"/>
              <a:t>tako</a:t>
            </a:r>
            <a:r>
              <a:rPr lang="en-US" dirty="0"/>
              <a:t> </a:t>
            </a:r>
            <a:r>
              <a:rPr lang="en-US" dirty="0" err="1"/>
              <a:t>stroge</a:t>
            </a:r>
            <a:r>
              <a:rPr lang="en-US" dirty="0"/>
              <a:t> </a:t>
            </a:r>
            <a:r>
              <a:rPr lang="en-US" dirty="0" err="1"/>
              <a:t>politike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4647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DMARC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412968"/>
          </a:xfrm>
        </p:spPr>
        <p:txBody>
          <a:bodyPr/>
          <a:lstStyle/>
          <a:p>
            <a:pPr marL="0" indent="0">
              <a:buNone/>
            </a:pPr>
            <a:r>
              <a:rPr lang="sl-SI" dirty="0"/>
              <a:t>Omogoča, da:</a:t>
            </a:r>
          </a:p>
          <a:p>
            <a:pPr>
              <a:buFontTx/>
              <a:buChar char="-"/>
            </a:pPr>
            <a:r>
              <a:rPr lang="sl-SI" dirty="0"/>
              <a:t>Definirate politike za SPF in DKIM</a:t>
            </a:r>
          </a:p>
          <a:p>
            <a:pPr>
              <a:buFontTx/>
              <a:buChar char="-"/>
            </a:pPr>
            <a:r>
              <a:rPr lang="sl-SI" dirty="0"/>
              <a:t>Definirate, kaj lahko oddaljeni strežnik naredi, ko pošta ne ustreza nastavljenim SPF politikam in DKIM podpisom</a:t>
            </a:r>
          </a:p>
          <a:p>
            <a:pPr>
              <a:buFontTx/>
              <a:buChar char="-"/>
            </a:pPr>
            <a:r>
              <a:rPr lang="sl-SI" dirty="0"/>
              <a:t>Dobite poročila o el. pošti, ki ni ustrezala politikam</a:t>
            </a:r>
          </a:p>
        </p:txBody>
      </p:sp>
    </p:spTree>
    <p:extLst>
      <p:ext uri="{BB962C8B-B14F-4D97-AF65-F5344CB8AC3E}">
        <p14:creationId xmlns:p14="http://schemas.microsoft.com/office/powerpoint/2010/main" val="29051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DMARC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30887"/>
          </a:xfrm>
        </p:spPr>
        <p:txBody>
          <a:bodyPr/>
          <a:lstStyle/>
          <a:p>
            <a:pPr marL="0" indent="0">
              <a:buNone/>
            </a:pPr>
            <a:endParaRPr lang="sl-SI" dirty="0"/>
          </a:p>
        </p:txBody>
      </p:sp>
      <p:pic>
        <p:nvPicPr>
          <p:cNvPr id="1026" name="Picture 2" descr="C:\Users\miha\AppData\Local\Temp\SNAGHTML2e7cc99.PNG">
            <a:extLst>
              <a:ext uri="{FF2B5EF4-FFF2-40B4-BE49-F238E27FC236}">
                <a16:creationId xmlns:a16="http://schemas.microsoft.com/office/drawing/2014/main" id="{C82276A7-33D4-464D-8CE7-49F0C594D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4" y="1220570"/>
            <a:ext cx="11958402" cy="2000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64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DMARC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560153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p=none (quarantine, reject)</a:t>
            </a:r>
          </a:p>
          <a:p>
            <a:pPr marL="0" indent="0">
              <a:buNone/>
            </a:pPr>
            <a:r>
              <a:rPr lang="en-US" dirty="0" err="1"/>
              <a:t>sp</a:t>
            </a:r>
            <a:r>
              <a:rPr lang="en-US" dirty="0"/>
              <a:t>=none (</a:t>
            </a:r>
            <a:r>
              <a:rPr lang="en-US" dirty="0" err="1"/>
              <a:t>poddomene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 err="1"/>
              <a:t>rua</a:t>
            </a:r>
            <a:r>
              <a:rPr lang="en-US" dirty="0"/>
              <a:t>=mailto:dmarc@telnet.si</a:t>
            </a:r>
          </a:p>
          <a:p>
            <a:pPr marL="0" indent="0">
              <a:buNone/>
            </a:pPr>
            <a:r>
              <a:rPr lang="en-US" dirty="0" err="1"/>
              <a:t>ruf</a:t>
            </a:r>
            <a:r>
              <a:rPr lang="en-US" dirty="0"/>
              <a:t>=mailto:dmarc@telnet.si</a:t>
            </a:r>
          </a:p>
          <a:p>
            <a:pPr marL="0" indent="0">
              <a:buNone/>
            </a:pPr>
            <a:r>
              <a:rPr lang="en-US" dirty="0"/>
              <a:t>rf=</a:t>
            </a:r>
            <a:r>
              <a:rPr lang="en-US" dirty="0" err="1"/>
              <a:t>atrf</a:t>
            </a:r>
            <a:r>
              <a:rPr lang="en-US" dirty="0"/>
              <a:t> (format </a:t>
            </a:r>
            <a:r>
              <a:rPr lang="en-US" dirty="0" err="1"/>
              <a:t>sporočil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 err="1"/>
              <a:t>pct</a:t>
            </a:r>
            <a:r>
              <a:rPr lang="en-US" dirty="0"/>
              <a:t>=100</a:t>
            </a:r>
          </a:p>
          <a:p>
            <a:pPr marL="0" indent="0">
              <a:buNone/>
            </a:pPr>
            <a:r>
              <a:rPr lang="en-US" dirty="0" err="1"/>
              <a:t>ri</a:t>
            </a:r>
            <a:r>
              <a:rPr lang="en-US" dirty="0"/>
              <a:t>=86400 (</a:t>
            </a:r>
            <a:r>
              <a:rPr lang="en-US" dirty="0" err="1"/>
              <a:t>kako</a:t>
            </a:r>
            <a:r>
              <a:rPr lang="en-US" dirty="0"/>
              <a:t> </a:t>
            </a:r>
            <a:r>
              <a:rPr lang="en-US" dirty="0" err="1"/>
              <a:t>pogosto</a:t>
            </a:r>
            <a:r>
              <a:rPr lang="en-US" dirty="0"/>
              <a:t> </a:t>
            </a:r>
            <a:r>
              <a:rPr lang="en-US" dirty="0" err="1"/>
              <a:t>dobimo</a:t>
            </a:r>
            <a:r>
              <a:rPr lang="en-US" dirty="0"/>
              <a:t> </a:t>
            </a:r>
            <a:r>
              <a:rPr lang="en-US" dirty="0" err="1"/>
              <a:t>poročila</a:t>
            </a:r>
            <a:r>
              <a:rPr lang="en-US" dirty="0"/>
              <a:t> = 1 </a:t>
            </a:r>
            <a:r>
              <a:rPr lang="en-US" dirty="0" err="1"/>
              <a:t>krat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dan)</a:t>
            </a:r>
          </a:p>
          <a:p>
            <a:pPr marL="0" indent="0">
              <a:buNone/>
            </a:pPr>
            <a:r>
              <a:rPr lang="en-US" dirty="0" err="1"/>
              <a:t>fo</a:t>
            </a:r>
            <a:r>
              <a:rPr lang="en-US" dirty="0"/>
              <a:t>=1 (</a:t>
            </a:r>
            <a:r>
              <a:rPr lang="en-US" dirty="0" err="1"/>
              <a:t>poročilo</a:t>
            </a:r>
            <a:r>
              <a:rPr lang="en-US" dirty="0"/>
              <a:t> </a:t>
            </a:r>
            <a:r>
              <a:rPr lang="en-US" dirty="0" err="1"/>
              <a:t>samo</a:t>
            </a:r>
            <a:r>
              <a:rPr lang="en-US" dirty="0"/>
              <a:t> v </a:t>
            </a:r>
            <a:r>
              <a:rPr lang="en-US" dirty="0" err="1"/>
              <a:t>primeru</a:t>
            </a:r>
            <a:r>
              <a:rPr lang="en-US" dirty="0"/>
              <a:t>, da pride do “fail”)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40242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DMARC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982081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obstajajo</a:t>
            </a:r>
            <a:r>
              <a:rPr lang="en-US" dirty="0"/>
              <a:t> </a:t>
            </a:r>
            <a:r>
              <a:rPr lang="en-US" dirty="0" err="1"/>
              <a:t>spletne</a:t>
            </a:r>
            <a:r>
              <a:rPr lang="en-US" dirty="0"/>
              <a:t> </a:t>
            </a:r>
            <a:r>
              <a:rPr lang="en-US" dirty="0" err="1"/>
              <a:t>storitve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</a:t>
            </a:r>
            <a:r>
              <a:rPr lang="en-US" dirty="0" err="1"/>
              <a:t>analizirajo</a:t>
            </a:r>
            <a:r>
              <a:rPr lang="en-US" dirty="0"/>
              <a:t> DMARC </a:t>
            </a:r>
            <a:r>
              <a:rPr lang="en-US" dirty="0" err="1"/>
              <a:t>poročila</a:t>
            </a:r>
            <a:r>
              <a:rPr lang="en-US" dirty="0"/>
              <a:t> za vas</a:t>
            </a:r>
          </a:p>
          <a:p>
            <a:pPr marL="0" indent="0">
              <a:buNone/>
            </a:pPr>
            <a:r>
              <a:rPr lang="en-US" dirty="0" err="1"/>
              <a:t>vključiti</a:t>
            </a:r>
            <a:r>
              <a:rPr lang="en-US" dirty="0"/>
              <a:t> </a:t>
            </a:r>
            <a:r>
              <a:rPr lang="en-US" dirty="0" err="1"/>
              <a:t>jih</a:t>
            </a:r>
            <a:r>
              <a:rPr lang="en-US" dirty="0"/>
              <a:t> </a:t>
            </a:r>
            <a:r>
              <a:rPr lang="en-US" dirty="0" err="1"/>
              <a:t>morate</a:t>
            </a:r>
            <a:r>
              <a:rPr lang="en-US" dirty="0"/>
              <a:t> v </a:t>
            </a:r>
            <a:r>
              <a:rPr lang="en-US" dirty="0" err="1"/>
              <a:t>prejamanje</a:t>
            </a:r>
            <a:r>
              <a:rPr lang="en-US" dirty="0"/>
              <a:t> DMARC el. </a:t>
            </a:r>
            <a:r>
              <a:rPr lang="en-US" dirty="0" err="1"/>
              <a:t>sporočil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43979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Povzetek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050340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Uporabite</a:t>
            </a:r>
            <a:r>
              <a:rPr lang="en-US" dirty="0"/>
              <a:t> SPF </a:t>
            </a:r>
            <a:r>
              <a:rPr lang="en-US" dirty="0" err="1"/>
              <a:t>zapise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Uporabite</a:t>
            </a:r>
            <a:r>
              <a:rPr lang="en-US" dirty="0"/>
              <a:t> IPv4 </a:t>
            </a:r>
            <a:r>
              <a:rPr lang="en-US" dirty="0" err="1"/>
              <a:t>zapise</a:t>
            </a:r>
            <a:r>
              <a:rPr lang="en-US" dirty="0"/>
              <a:t>. Ni </a:t>
            </a:r>
            <a:r>
              <a:rPr lang="en-US" dirty="0" err="1"/>
              <a:t>potrebno</a:t>
            </a:r>
            <a:r>
              <a:rPr lang="en-US" dirty="0"/>
              <a:t>, da so </a:t>
            </a:r>
            <a:r>
              <a:rPr lang="en-US" dirty="0" err="1"/>
              <a:t>vse</a:t>
            </a:r>
            <a:r>
              <a:rPr lang="en-US" dirty="0"/>
              <a:t> </a:t>
            </a:r>
            <a:r>
              <a:rPr lang="en-US" dirty="0" err="1"/>
              <a:t>oblike</a:t>
            </a:r>
            <a:r>
              <a:rPr lang="en-US" dirty="0"/>
              <a:t> (IP, MX, A, …)</a:t>
            </a:r>
          </a:p>
          <a:p>
            <a:pPr marL="0" indent="0">
              <a:buNone/>
            </a:pPr>
            <a:r>
              <a:rPr lang="en-US" dirty="0" err="1"/>
              <a:t>Uporabite</a:t>
            </a:r>
            <a:r>
              <a:rPr lang="en-US" dirty="0"/>
              <a:t> -All</a:t>
            </a:r>
          </a:p>
          <a:p>
            <a:pPr marL="0" indent="0">
              <a:buNone/>
            </a:pPr>
            <a:r>
              <a:rPr lang="en-US" dirty="0" err="1"/>
              <a:t>Nastavitev</a:t>
            </a:r>
            <a:r>
              <a:rPr lang="en-US" dirty="0"/>
              <a:t> Reject za </a:t>
            </a:r>
            <a:r>
              <a:rPr lang="en-US" dirty="0" err="1"/>
              <a:t>sporočila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ne </a:t>
            </a:r>
            <a:r>
              <a:rPr lang="en-US" dirty="0" err="1"/>
              <a:t>ustrezajo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Vklopite</a:t>
            </a:r>
            <a:r>
              <a:rPr lang="en-US" dirty="0"/>
              <a:t> v DKIM (</a:t>
            </a:r>
            <a:r>
              <a:rPr lang="en-US" dirty="0" err="1"/>
              <a:t>še</a:t>
            </a:r>
            <a:r>
              <a:rPr lang="en-US" dirty="0"/>
              <a:t> </a:t>
            </a:r>
            <a:r>
              <a:rPr lang="en-US" dirty="0" err="1"/>
              <a:t>posebej</a:t>
            </a:r>
            <a:r>
              <a:rPr lang="en-US" dirty="0"/>
              <a:t> v Office 365)</a:t>
            </a:r>
          </a:p>
          <a:p>
            <a:pPr marL="0" indent="0">
              <a:buNone/>
            </a:pPr>
            <a:r>
              <a:rPr lang="en-US" dirty="0" err="1"/>
              <a:t>Vklopite</a:t>
            </a:r>
            <a:r>
              <a:rPr lang="en-US" dirty="0"/>
              <a:t> DMARC, </a:t>
            </a:r>
            <a:r>
              <a:rPr lang="en-US" dirty="0" err="1"/>
              <a:t>če</a:t>
            </a:r>
            <a:r>
              <a:rPr lang="en-US" dirty="0"/>
              <a:t> ne </a:t>
            </a:r>
            <a:r>
              <a:rPr lang="en-US" dirty="0" err="1"/>
              <a:t>drugače</a:t>
            </a:r>
            <a:r>
              <a:rPr lang="en-US" dirty="0"/>
              <a:t> </a:t>
            </a:r>
            <a:r>
              <a:rPr lang="en-US" dirty="0" err="1"/>
              <a:t>zato</a:t>
            </a:r>
            <a:r>
              <a:rPr lang="en-US" dirty="0"/>
              <a:t>, da </a:t>
            </a:r>
            <a:r>
              <a:rPr lang="en-US" dirty="0" err="1"/>
              <a:t>dobite</a:t>
            </a:r>
            <a:r>
              <a:rPr lang="en-US" dirty="0"/>
              <a:t> </a:t>
            </a:r>
            <a:r>
              <a:rPr lang="en-US" dirty="0" err="1"/>
              <a:t>poročila</a:t>
            </a:r>
            <a:r>
              <a:rPr lang="en-US" dirty="0"/>
              <a:t>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98017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Vprašanja</a:t>
            </a:r>
            <a:r>
              <a:rPr lang="en-US" dirty="0"/>
              <a:t>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456605"/>
          </a:xfrm>
        </p:spPr>
        <p:txBody>
          <a:bodyPr/>
          <a:lstStyle/>
          <a:p>
            <a:pPr algn="ctr"/>
            <a:r>
              <a:rPr lang="en-US" sz="4000" dirty="0"/>
              <a:t>Miha.Pihler@telnet.si</a:t>
            </a:r>
          </a:p>
          <a:p>
            <a:pPr algn="ctr"/>
            <a:r>
              <a:rPr lang="en-US" sz="4000" dirty="0"/>
              <a:t>Miha.Pihler@mikeji.com</a:t>
            </a:r>
          </a:p>
          <a:p>
            <a:pPr algn="ctr"/>
            <a:endParaRPr lang="en-US" dirty="0"/>
          </a:p>
          <a:p>
            <a:pPr algn="ctr"/>
            <a:r>
              <a:rPr lang="en-US" dirty="0" err="1"/>
              <a:t>Najdete</a:t>
            </a:r>
            <a:r>
              <a:rPr lang="en-US" dirty="0"/>
              <a:t> me </a:t>
            </a:r>
            <a:r>
              <a:rPr lang="en-US" dirty="0" err="1"/>
              <a:t>tudi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:</a:t>
            </a:r>
          </a:p>
          <a:p>
            <a:pPr algn="ctr"/>
            <a:r>
              <a:rPr lang="en-US" dirty="0"/>
              <a:t>Linked In</a:t>
            </a:r>
          </a:p>
          <a:p>
            <a:pPr algn="ctr"/>
            <a:r>
              <a:rPr lang="en-US" dirty="0"/>
              <a:t>Twitter</a:t>
            </a:r>
          </a:p>
          <a:p>
            <a:pPr algn="ctr"/>
            <a:r>
              <a:rPr lang="en-US" dirty="0"/>
              <a:t>Facebook</a:t>
            </a:r>
          </a:p>
          <a:p>
            <a:pPr algn="ctr"/>
            <a:r>
              <a:rPr lang="en-U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3603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630a2e83-186a-4a0f-ab27-bee8a8096abc"/>
    <ds:schemaRef ds:uri="http://purl.org/dc/dcmitype/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954</TotalTime>
  <Words>1693</Words>
  <Application>Microsoft Office PowerPoint</Application>
  <PresentationFormat>Widescreen</PresentationFormat>
  <Paragraphs>222</Paragraphs>
  <Slides>26</Slides>
  <Notes>26</Notes>
  <HiddenSlides>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Arial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SPF, DKIM, DMARC</vt:lpstr>
      <vt:lpstr>Miha Pihler</vt:lpstr>
      <vt:lpstr>SPF</vt:lpstr>
      <vt:lpstr>SPF</vt:lpstr>
      <vt:lpstr>SPF</vt:lpstr>
      <vt:lpstr>SPF</vt:lpstr>
      <vt:lpstr>SPF</vt:lpstr>
      <vt:lpstr>SPF</vt:lpstr>
      <vt:lpstr>SPF</vt:lpstr>
      <vt:lpstr>SPF in Office 365</vt:lpstr>
      <vt:lpstr>SPF</vt:lpstr>
      <vt:lpstr>SPF</vt:lpstr>
      <vt:lpstr>SPF</vt:lpstr>
      <vt:lpstr>SPF</vt:lpstr>
      <vt:lpstr>DKIM</vt:lpstr>
      <vt:lpstr>DKIM</vt:lpstr>
      <vt:lpstr>DKIM</vt:lpstr>
      <vt:lpstr>DKIM v Office 365</vt:lpstr>
      <vt:lpstr>DKIM v Office 365</vt:lpstr>
      <vt:lpstr>SPF, DKIM in IPv6</vt:lpstr>
      <vt:lpstr>DMARC</vt:lpstr>
      <vt:lpstr>DMARC</vt:lpstr>
      <vt:lpstr>DMARC</vt:lpstr>
      <vt:lpstr>DMARC</vt:lpstr>
      <vt:lpstr>Povzetek</vt:lpstr>
      <vt:lpstr>Vprašanja?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Miha Pihler</cp:lastModifiedBy>
  <cp:revision>12</cp:revision>
  <dcterms:created xsi:type="dcterms:W3CDTF">2018-03-14T10:09:21Z</dcterms:created>
  <dcterms:modified xsi:type="dcterms:W3CDTF">2018-05-27T20:35:03Z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